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1"/>
  </p:notesMasterIdLst>
  <p:sldIdLst>
    <p:sldId id="256" r:id="rId2"/>
    <p:sldId id="259" r:id="rId3"/>
    <p:sldId id="286" r:id="rId4"/>
    <p:sldId id="287" r:id="rId5"/>
    <p:sldId id="257" r:id="rId6"/>
    <p:sldId id="288" r:id="rId7"/>
    <p:sldId id="274" r:id="rId8"/>
    <p:sldId id="290" r:id="rId9"/>
    <p:sldId id="291" r:id="rId10"/>
    <p:sldId id="292" r:id="rId11"/>
    <p:sldId id="293" r:id="rId12"/>
    <p:sldId id="294" r:id="rId13"/>
    <p:sldId id="265" r:id="rId14"/>
    <p:sldId id="280" r:id="rId15"/>
    <p:sldId id="262" r:id="rId16"/>
    <p:sldId id="295" r:id="rId17"/>
    <p:sldId id="296" r:id="rId18"/>
    <p:sldId id="308" r:id="rId19"/>
    <p:sldId id="309" r:id="rId20"/>
    <p:sldId id="310" r:id="rId21"/>
    <p:sldId id="311" r:id="rId22"/>
    <p:sldId id="312" r:id="rId23"/>
    <p:sldId id="313" r:id="rId24"/>
    <p:sldId id="267" r:id="rId25"/>
    <p:sldId id="277" r:id="rId26"/>
    <p:sldId id="276" r:id="rId27"/>
    <p:sldId id="273" r:id="rId28"/>
    <p:sldId id="281" r:id="rId29"/>
    <p:sldId id="314" r:id="rId30"/>
  </p:sldIdLst>
  <p:sldSz cx="9144000" cy="5143500" type="screen16x9"/>
  <p:notesSz cx="6858000" cy="9144000"/>
  <p:embeddedFontLst>
    <p:embeddedFont>
      <p:font typeface="#9Slide03 Arima Madurai Black" panose="020B0604020202020204" charset="0"/>
      <p:bold r:id="rId32"/>
    </p:embeddedFont>
    <p:embeddedFont>
      <p:font typeface="#9Slide07 IcielBaliho Script" panose="020B0604020202020204" charset="0"/>
      <p:regular r:id="rId33"/>
    </p:embeddedFont>
    <p:embeddedFont>
      <p:font typeface="Calibri" panose="020F0502020204030204" pitchFamily="34" charset="0"/>
      <p:regular r:id="rId34"/>
      <p:bold r:id="rId35"/>
      <p:italic r:id="rId36"/>
      <p:boldItalic r:id="rId37"/>
    </p:embeddedFont>
    <p:embeddedFont>
      <p:font typeface="Fira Sans Extra Condensed" panose="020B0503050000020004" pitchFamily="34" charset="0"/>
      <p:regular r:id="rId38"/>
      <p:bold r:id="rId39"/>
      <p:italic r:id="rId40"/>
      <p:boldItalic r:id="rId41"/>
    </p:embeddedFont>
    <p:embeddedFont>
      <p:font typeface="Fira Sans Extra Condensed Medium" panose="020B060402020202020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3F3F"/>
    <a:srgbClr val="170055"/>
    <a:srgbClr val="E9F3E5"/>
    <a:srgbClr val="FFFFFF"/>
    <a:srgbClr val="FF3300"/>
    <a:srgbClr val="FF6600"/>
    <a:srgbClr val="80ED99"/>
    <a:srgbClr val="B8DFD8"/>
    <a:srgbClr val="FFB319"/>
    <a:srgbClr val="FEC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2" d="100"/>
          <a:sy n="82" d="100"/>
        </p:scale>
        <p:origin x="820" y="40"/>
      </p:cViewPr>
      <p:guideLst>
        <p:guide orient="horz" pos="1620"/>
        <p:guide pos="2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6" name="Google Shape;1806;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g9b15cea37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7" name="Google Shape;2287;g9b15cea37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02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92982cd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92982cd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a44eb3b41_0_1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a44eb3b41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992982cdf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992982cdf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9b15cea374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9b15cea374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7"/>
        <p:cNvGrpSpPr/>
        <p:nvPr/>
      </p:nvGrpSpPr>
      <p:grpSpPr>
        <a:xfrm>
          <a:off x="0" y="0"/>
          <a:ext cx="0" cy="0"/>
          <a:chOff x="0" y="0"/>
          <a:chExt cx="0" cy="0"/>
        </a:xfrm>
      </p:grpSpPr>
      <p:sp>
        <p:nvSpPr>
          <p:cNvPr id="2128" name="Google Shape;2128;g9b15cea374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9" name="Google Shape;2129;g9b15cea374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9a44eb3b41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9a44eb3b41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9a44eb3b4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9a44eb3b4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g992982cd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2" name="Google Shape;1872;g992982cd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34425" y="1040213"/>
            <a:ext cx="3946500" cy="26727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48550" y="3678788"/>
            <a:ext cx="4118100" cy="42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068897"/>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068900"/>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658800" y="2872488"/>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296977"/>
            <a:ext cx="65793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7"/>
          <p:cNvSpPr txBox="1">
            <a:spLocks noGrp="1"/>
          </p:cNvSpPr>
          <p:nvPr>
            <p:ph type="ctrTitle"/>
          </p:nvPr>
        </p:nvSpPr>
        <p:spPr>
          <a:xfrm>
            <a:off x="3898739" y="1210662"/>
            <a:ext cx="5051678" cy="2672700"/>
          </a:xfrm>
          <a:prstGeom prst="rect">
            <a:avLst/>
          </a:prstGeom>
        </p:spPr>
        <p:txBody>
          <a:bodyPr spcFirstLastPara="1" wrap="square" lIns="91425" tIns="91425" rIns="91425" bIns="91425" anchor="b" anchorCtr="0">
            <a:noAutofit/>
          </a:bodyPr>
          <a:lstStyle/>
          <a:p>
            <a:pPr marL="0" lvl="0" indent="0" algn="ctr" rtl="0">
              <a:lnSpc>
                <a:spcPct val="80000"/>
              </a:lnSpc>
              <a:spcBef>
                <a:spcPts val="0"/>
              </a:spcBef>
              <a:spcAft>
                <a:spcPts val="0"/>
              </a:spcAft>
              <a:buNone/>
            </a:pPr>
            <a:r>
              <a:rPr lang="en-US" sz="6600" b="1" dirty="0"/>
              <a:t>BÀI 2: </a:t>
            </a:r>
            <a:br>
              <a:rPr lang="en-US" sz="6600" b="1" dirty="0"/>
            </a:br>
            <a:r>
              <a:rPr lang="en-US" sz="6600" b="1" dirty="0">
                <a:solidFill>
                  <a:srgbClr val="FF0000"/>
                </a:solidFill>
              </a:rPr>
              <a:t>AN TOÀN TRONG PHÒNG THỰC HÀNH</a:t>
            </a:r>
            <a:endParaRPr sz="2800" b="1" dirty="0">
              <a:solidFill>
                <a:srgbClr val="FF0000"/>
              </a:solidFill>
            </a:endParaRPr>
          </a:p>
        </p:txBody>
      </p:sp>
      <p:grpSp>
        <p:nvGrpSpPr>
          <p:cNvPr id="63" name="Google Shape;63;p17"/>
          <p:cNvGrpSpPr/>
          <p:nvPr/>
        </p:nvGrpSpPr>
        <p:grpSpPr>
          <a:xfrm>
            <a:off x="671674" y="395926"/>
            <a:ext cx="3285197" cy="4368027"/>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17"/>
          <p:cNvGrpSpPr/>
          <p:nvPr/>
        </p:nvGrpSpPr>
        <p:grpSpPr>
          <a:xfrm>
            <a:off x="897582" y="1656589"/>
            <a:ext cx="2833368" cy="2870861"/>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7"/>
          <p:cNvGrpSpPr/>
          <p:nvPr/>
        </p:nvGrpSpPr>
        <p:grpSpPr>
          <a:xfrm>
            <a:off x="-263950" y="3646073"/>
            <a:ext cx="5132038" cy="2791034"/>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17"/>
          <p:cNvGrpSpPr/>
          <p:nvPr/>
        </p:nvGrpSpPr>
        <p:grpSpPr>
          <a:xfrm>
            <a:off x="2020380" y="238571"/>
            <a:ext cx="709065" cy="1356397"/>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14:bounceEnd="60000">
                                          <p:cBhvr additive="base">
                                            <p:cTn id="7" dur="10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14:bounceEnd="60000">
                                          <p:cBhvr additive="base">
                                            <p:cTn id="11" dur="100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14:bounceEnd="60000">
                                          <p:cBhvr additive="base">
                                            <p:cTn id="15" dur="1000" fill="hold"/>
                                            <p:tgtEl>
                                              <p:spTgt spid="68"/>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14:bounceEnd="60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14:presetBounceEnd="46000">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14:bounceEnd="46000">
                                          <p:cBhvr additive="base">
                                            <p:cTn id="23" dur="500" fill="hold"/>
                                            <p:tgtEl>
                                              <p:spTgt spid="59"/>
                                            </p:tgtEl>
                                            <p:attrNameLst>
                                              <p:attrName>ppt_x</p:attrName>
                                            </p:attrNameLst>
                                          </p:cBhvr>
                                          <p:tavLst>
                                            <p:tav tm="0">
                                              <p:val>
                                                <p:strVal val="1+#ppt_w/2"/>
                                              </p:val>
                                            </p:tav>
                                            <p:tav tm="100000">
                                              <p:val>
                                                <p:strVal val="#ppt_x"/>
                                              </p:val>
                                            </p:tav>
                                          </p:tavLst>
                                        </p:anim>
                                        <p:anim calcmode="lin" valueType="num" p14:bounceEnd="46000">
                                          <p:cBhvr additive="base">
                                            <p:cTn id="2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ppt_x"/>
                                              </p:val>
                                            </p:tav>
                                            <p:tav tm="100000">
                                              <p:val>
                                                <p:strVal val="#ppt_x"/>
                                              </p:val>
                                            </p:tav>
                                          </p:tavLst>
                                        </p:anim>
                                        <p:anim calcmode="lin" valueType="num">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ppt_x"/>
                                              </p:val>
                                            </p:tav>
                                            <p:tav tm="100000">
                                              <p:val>
                                                <p:strVal val="#ppt_x"/>
                                              </p:val>
                                            </p:tav>
                                          </p:tavLst>
                                        </p:anim>
                                        <p:anim calcmode="lin" valueType="num">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ppt_x"/>
                                              </p:val>
                                            </p:tav>
                                            <p:tav tm="100000">
                                              <p:val>
                                                <p:strVal val="#ppt_x"/>
                                              </p:val>
                                            </p:tav>
                                          </p:tavLst>
                                        </p:anim>
                                        <p:anim calcmode="lin" valueType="num">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1+#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06;p35">
            <a:extLst>
              <a:ext uri="{FF2B5EF4-FFF2-40B4-BE49-F238E27FC236}">
                <a16:creationId xmlns:a16="http://schemas.microsoft.com/office/drawing/2014/main" id="{82CDEC5A-7978-4C59-9825-58CFC2B21BE9}"/>
              </a:ext>
            </a:extLst>
          </p:cNvPr>
          <p:cNvSpPr txBox="1">
            <a:spLocks/>
          </p:cNvSpPr>
          <p:nvPr/>
        </p:nvSpPr>
        <p:spPr>
          <a:xfrm>
            <a:off x="603130" y="224370"/>
            <a:ext cx="786153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dirty="0" err="1">
                <a:solidFill>
                  <a:srgbClr val="002060"/>
                </a:solidFill>
              </a:rPr>
              <a:t>Một</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kí</a:t>
            </a:r>
            <a:r>
              <a:rPr lang="en-US" sz="3200" dirty="0">
                <a:solidFill>
                  <a:srgbClr val="002060"/>
                </a:solidFill>
              </a:rPr>
              <a:t> </a:t>
            </a:r>
            <a:r>
              <a:rPr lang="en-US" sz="3200" dirty="0" err="1">
                <a:solidFill>
                  <a:srgbClr val="002060"/>
                </a:solidFill>
              </a:rPr>
              <a:t>hiệu</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báo</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phòng</a:t>
            </a:r>
            <a:r>
              <a:rPr lang="en-US" sz="3200" dirty="0">
                <a:solidFill>
                  <a:srgbClr val="002060"/>
                </a:solidFill>
              </a:rPr>
              <a:t> </a:t>
            </a:r>
            <a:r>
              <a:rPr lang="en-US" sz="3200" dirty="0" err="1">
                <a:solidFill>
                  <a:srgbClr val="002060"/>
                </a:solidFill>
              </a:rPr>
              <a:t>thực</a:t>
            </a:r>
            <a:r>
              <a:rPr lang="en-US" sz="3200" dirty="0">
                <a:solidFill>
                  <a:srgbClr val="002060"/>
                </a:solidFill>
              </a:rPr>
              <a:t> </a:t>
            </a:r>
            <a:r>
              <a:rPr lang="en-US" sz="3200" dirty="0" err="1">
                <a:solidFill>
                  <a:srgbClr val="002060"/>
                </a:solidFill>
              </a:rPr>
              <a:t>hành</a:t>
            </a:r>
            <a:endParaRPr lang="en-US" sz="3200" dirty="0">
              <a:solidFill>
                <a:srgbClr val="002060"/>
              </a:solidFill>
            </a:endParaRPr>
          </a:p>
        </p:txBody>
      </p:sp>
      <p:pic>
        <p:nvPicPr>
          <p:cNvPr id="5" name="Picture 4">
            <a:extLst>
              <a:ext uri="{FF2B5EF4-FFF2-40B4-BE49-F238E27FC236}">
                <a16:creationId xmlns:a16="http://schemas.microsoft.com/office/drawing/2014/main" id="{47950123-4E26-4444-8A9B-55A752D320FC}"/>
              </a:ext>
            </a:extLst>
          </p:cNvPr>
          <p:cNvPicPr>
            <a:picLocks noChangeAspect="1"/>
          </p:cNvPicPr>
          <p:nvPr/>
        </p:nvPicPr>
        <p:blipFill>
          <a:blip r:embed="rId2"/>
          <a:stretch>
            <a:fillRect/>
          </a:stretch>
        </p:blipFill>
        <p:spPr>
          <a:xfrm>
            <a:off x="1413654" y="915479"/>
            <a:ext cx="1349166" cy="1452948"/>
          </a:xfrm>
          <a:prstGeom prst="rect">
            <a:avLst/>
          </a:prstGeom>
        </p:spPr>
      </p:pic>
      <p:pic>
        <p:nvPicPr>
          <p:cNvPr id="7" name="Picture 6">
            <a:extLst>
              <a:ext uri="{FF2B5EF4-FFF2-40B4-BE49-F238E27FC236}">
                <a16:creationId xmlns:a16="http://schemas.microsoft.com/office/drawing/2014/main" id="{20B728D1-A4E3-415E-B4FA-599AEAB9ACD8}"/>
              </a:ext>
            </a:extLst>
          </p:cNvPr>
          <p:cNvPicPr>
            <a:picLocks noChangeAspect="1"/>
          </p:cNvPicPr>
          <p:nvPr/>
        </p:nvPicPr>
        <p:blipFill>
          <a:blip r:embed="rId3"/>
          <a:stretch>
            <a:fillRect/>
          </a:stretch>
        </p:blipFill>
        <p:spPr>
          <a:xfrm>
            <a:off x="3859089" y="915479"/>
            <a:ext cx="1349621" cy="1419731"/>
          </a:xfrm>
          <a:prstGeom prst="rect">
            <a:avLst/>
          </a:prstGeom>
        </p:spPr>
      </p:pic>
      <p:pic>
        <p:nvPicPr>
          <p:cNvPr id="9" name="Picture 8">
            <a:extLst>
              <a:ext uri="{FF2B5EF4-FFF2-40B4-BE49-F238E27FC236}">
                <a16:creationId xmlns:a16="http://schemas.microsoft.com/office/drawing/2014/main" id="{73535E5F-91C6-48E4-9824-5E11480036D4}"/>
              </a:ext>
            </a:extLst>
          </p:cNvPr>
          <p:cNvPicPr>
            <a:picLocks noChangeAspect="1"/>
          </p:cNvPicPr>
          <p:nvPr/>
        </p:nvPicPr>
        <p:blipFill>
          <a:blip r:embed="rId4"/>
          <a:stretch>
            <a:fillRect/>
          </a:stretch>
        </p:blipFill>
        <p:spPr>
          <a:xfrm>
            <a:off x="6374639" y="915479"/>
            <a:ext cx="1327545" cy="1422369"/>
          </a:xfrm>
          <a:prstGeom prst="rect">
            <a:avLst/>
          </a:prstGeom>
        </p:spPr>
      </p:pic>
      <p:sp>
        <p:nvSpPr>
          <p:cNvPr id="10" name="Google Shape;1606;p35">
            <a:extLst>
              <a:ext uri="{FF2B5EF4-FFF2-40B4-BE49-F238E27FC236}">
                <a16:creationId xmlns:a16="http://schemas.microsoft.com/office/drawing/2014/main" id="{F2B9B89A-745E-441C-9969-5246566B9E0A}"/>
              </a:ext>
            </a:extLst>
          </p:cNvPr>
          <p:cNvSpPr txBox="1">
            <a:spLocks/>
          </p:cNvSpPr>
          <p:nvPr/>
        </p:nvSpPr>
        <p:spPr>
          <a:xfrm>
            <a:off x="1250830" y="2484492"/>
            <a:ext cx="1559414"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Chất</a:t>
            </a:r>
            <a:r>
              <a:rPr lang="en-US" sz="2200" dirty="0">
                <a:solidFill>
                  <a:srgbClr val="002060"/>
                </a:solidFill>
              </a:rPr>
              <a:t> </a:t>
            </a:r>
            <a:r>
              <a:rPr lang="en-US" sz="2200" dirty="0" err="1">
                <a:solidFill>
                  <a:srgbClr val="002060"/>
                </a:solidFill>
              </a:rPr>
              <a:t>dễ</a:t>
            </a:r>
            <a:r>
              <a:rPr lang="en-US" sz="2200" dirty="0">
                <a:solidFill>
                  <a:srgbClr val="002060"/>
                </a:solidFill>
              </a:rPr>
              <a:t> </a:t>
            </a:r>
            <a:r>
              <a:rPr lang="en-US" sz="2200" dirty="0" err="1">
                <a:solidFill>
                  <a:srgbClr val="002060"/>
                </a:solidFill>
              </a:rPr>
              <a:t>cháy</a:t>
            </a:r>
            <a:endParaRPr lang="en-US" sz="2200" dirty="0">
              <a:solidFill>
                <a:srgbClr val="002060"/>
              </a:solidFill>
            </a:endParaRPr>
          </a:p>
        </p:txBody>
      </p:sp>
      <p:sp>
        <p:nvSpPr>
          <p:cNvPr id="16" name="Google Shape;1606;p35">
            <a:extLst>
              <a:ext uri="{FF2B5EF4-FFF2-40B4-BE49-F238E27FC236}">
                <a16:creationId xmlns:a16="http://schemas.microsoft.com/office/drawing/2014/main" id="{B9C44D6F-67D4-4E0C-9F86-0EF6DAEC9BE5}"/>
              </a:ext>
            </a:extLst>
          </p:cNvPr>
          <p:cNvSpPr txBox="1">
            <a:spLocks/>
          </p:cNvSpPr>
          <p:nvPr/>
        </p:nvSpPr>
        <p:spPr>
          <a:xfrm>
            <a:off x="3754193" y="2485486"/>
            <a:ext cx="1559414"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Chất</a:t>
            </a:r>
            <a:r>
              <a:rPr lang="en-US" sz="2200" dirty="0">
                <a:solidFill>
                  <a:srgbClr val="002060"/>
                </a:solidFill>
              </a:rPr>
              <a:t> </a:t>
            </a:r>
            <a:r>
              <a:rPr lang="en-US" sz="2200" dirty="0" err="1">
                <a:solidFill>
                  <a:srgbClr val="002060"/>
                </a:solidFill>
              </a:rPr>
              <a:t>độc</a:t>
            </a:r>
            <a:endParaRPr lang="en-US" sz="2200" dirty="0">
              <a:solidFill>
                <a:srgbClr val="002060"/>
              </a:solidFill>
            </a:endParaRPr>
          </a:p>
        </p:txBody>
      </p:sp>
      <p:sp>
        <p:nvSpPr>
          <p:cNvPr id="19" name="Google Shape;1606;p35">
            <a:extLst>
              <a:ext uri="{FF2B5EF4-FFF2-40B4-BE49-F238E27FC236}">
                <a16:creationId xmlns:a16="http://schemas.microsoft.com/office/drawing/2014/main" id="{6C206B72-3BED-4254-A555-2D60E9A3C488}"/>
              </a:ext>
            </a:extLst>
          </p:cNvPr>
          <p:cNvSpPr txBox="1">
            <a:spLocks/>
          </p:cNvSpPr>
          <p:nvPr/>
        </p:nvSpPr>
        <p:spPr>
          <a:xfrm>
            <a:off x="5702061" y="2476860"/>
            <a:ext cx="2717320"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Nguồn</a:t>
            </a:r>
            <a:r>
              <a:rPr lang="en-US" sz="2200" dirty="0">
                <a:solidFill>
                  <a:srgbClr val="002060"/>
                </a:solidFill>
              </a:rPr>
              <a:t> </a:t>
            </a:r>
            <a:r>
              <a:rPr lang="en-US" sz="2200" dirty="0" err="1">
                <a:solidFill>
                  <a:srgbClr val="002060"/>
                </a:solidFill>
              </a:rPr>
              <a:t>điện</a:t>
            </a:r>
            <a:r>
              <a:rPr lang="en-US" sz="2200" dirty="0">
                <a:solidFill>
                  <a:srgbClr val="002060"/>
                </a:solidFill>
              </a:rPr>
              <a:t> </a:t>
            </a:r>
            <a:r>
              <a:rPr lang="en-US" sz="2200" dirty="0" err="1">
                <a:solidFill>
                  <a:srgbClr val="002060"/>
                </a:solidFill>
              </a:rPr>
              <a:t>nguy</a:t>
            </a:r>
            <a:r>
              <a:rPr lang="en-US" sz="2200" dirty="0">
                <a:solidFill>
                  <a:srgbClr val="002060"/>
                </a:solidFill>
              </a:rPr>
              <a:t> </a:t>
            </a:r>
            <a:r>
              <a:rPr lang="en-US" sz="2200" dirty="0" err="1">
                <a:solidFill>
                  <a:srgbClr val="002060"/>
                </a:solidFill>
              </a:rPr>
              <a:t>hiểm</a:t>
            </a:r>
            <a:endParaRPr lang="en-US" sz="2200" dirty="0">
              <a:solidFill>
                <a:srgbClr val="002060"/>
              </a:solidFill>
            </a:endParaRPr>
          </a:p>
        </p:txBody>
      </p:sp>
      <p:sp>
        <p:nvSpPr>
          <p:cNvPr id="13" name="Google Shape;1606;p35">
            <a:extLst>
              <a:ext uri="{FF2B5EF4-FFF2-40B4-BE49-F238E27FC236}">
                <a16:creationId xmlns:a16="http://schemas.microsoft.com/office/drawing/2014/main" id="{69D8C453-0CE2-4DA4-9B9F-25A925847D74}"/>
              </a:ext>
            </a:extLst>
          </p:cNvPr>
          <p:cNvSpPr txBox="1">
            <a:spLocks/>
          </p:cNvSpPr>
          <p:nvPr/>
        </p:nvSpPr>
        <p:spPr>
          <a:xfrm>
            <a:off x="981354" y="4570736"/>
            <a:ext cx="2175913"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Dụng</a:t>
            </a:r>
            <a:r>
              <a:rPr lang="en-US" sz="2200" dirty="0">
                <a:solidFill>
                  <a:srgbClr val="002060"/>
                </a:solidFill>
              </a:rPr>
              <a:t> </a:t>
            </a:r>
            <a:r>
              <a:rPr lang="en-US" sz="2200" dirty="0" err="1">
                <a:solidFill>
                  <a:srgbClr val="002060"/>
                </a:solidFill>
              </a:rPr>
              <a:t>cụ</a:t>
            </a:r>
            <a:r>
              <a:rPr lang="en-US" sz="2200" dirty="0">
                <a:solidFill>
                  <a:srgbClr val="002060"/>
                </a:solidFill>
              </a:rPr>
              <a:t> </a:t>
            </a:r>
            <a:r>
              <a:rPr lang="en-US" sz="2200" dirty="0" err="1">
                <a:solidFill>
                  <a:srgbClr val="002060"/>
                </a:solidFill>
              </a:rPr>
              <a:t>sắc</a:t>
            </a:r>
            <a:r>
              <a:rPr lang="en-US" sz="2200" dirty="0">
                <a:solidFill>
                  <a:srgbClr val="002060"/>
                </a:solidFill>
              </a:rPr>
              <a:t> </a:t>
            </a:r>
            <a:r>
              <a:rPr lang="en-US" sz="2200" dirty="0" err="1">
                <a:solidFill>
                  <a:srgbClr val="002060"/>
                </a:solidFill>
              </a:rPr>
              <a:t>nhọn</a:t>
            </a:r>
            <a:endParaRPr lang="en-US" sz="2200" dirty="0">
              <a:solidFill>
                <a:srgbClr val="002060"/>
              </a:solidFill>
            </a:endParaRPr>
          </a:p>
        </p:txBody>
      </p:sp>
      <p:sp>
        <p:nvSpPr>
          <p:cNvPr id="15" name="Google Shape;1606;p35">
            <a:extLst>
              <a:ext uri="{FF2B5EF4-FFF2-40B4-BE49-F238E27FC236}">
                <a16:creationId xmlns:a16="http://schemas.microsoft.com/office/drawing/2014/main" id="{3124AE03-771D-4D83-B3BF-6BB7B86785A6}"/>
              </a:ext>
            </a:extLst>
          </p:cNvPr>
          <p:cNvSpPr txBox="1">
            <a:spLocks/>
          </p:cNvSpPr>
          <p:nvPr/>
        </p:nvSpPr>
        <p:spPr>
          <a:xfrm>
            <a:off x="3367022" y="4605242"/>
            <a:ext cx="2333756"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Thủy</a:t>
            </a:r>
            <a:r>
              <a:rPr lang="en-US" sz="2200" dirty="0">
                <a:solidFill>
                  <a:srgbClr val="002060"/>
                </a:solidFill>
              </a:rPr>
              <a:t> </a:t>
            </a:r>
            <a:r>
              <a:rPr lang="en-US" sz="2200" dirty="0" err="1">
                <a:solidFill>
                  <a:srgbClr val="002060"/>
                </a:solidFill>
              </a:rPr>
              <a:t>tinh</a:t>
            </a:r>
            <a:r>
              <a:rPr lang="en-US" sz="2200" dirty="0">
                <a:solidFill>
                  <a:srgbClr val="002060"/>
                </a:solidFill>
              </a:rPr>
              <a:t> </a:t>
            </a:r>
            <a:r>
              <a:rPr lang="en-US" sz="2200" dirty="0" err="1">
                <a:solidFill>
                  <a:srgbClr val="002060"/>
                </a:solidFill>
              </a:rPr>
              <a:t>dễ</a:t>
            </a:r>
            <a:r>
              <a:rPr lang="en-US" sz="2200" dirty="0">
                <a:solidFill>
                  <a:srgbClr val="002060"/>
                </a:solidFill>
              </a:rPr>
              <a:t> </a:t>
            </a:r>
            <a:r>
              <a:rPr lang="en-US" sz="2200" dirty="0" err="1">
                <a:solidFill>
                  <a:srgbClr val="002060"/>
                </a:solidFill>
              </a:rPr>
              <a:t>vỡ</a:t>
            </a:r>
            <a:endParaRPr lang="en-US" sz="2200" dirty="0">
              <a:solidFill>
                <a:srgbClr val="002060"/>
              </a:solidFill>
            </a:endParaRPr>
          </a:p>
        </p:txBody>
      </p:sp>
      <p:sp>
        <p:nvSpPr>
          <p:cNvPr id="20" name="Google Shape;1606;p35">
            <a:extLst>
              <a:ext uri="{FF2B5EF4-FFF2-40B4-BE49-F238E27FC236}">
                <a16:creationId xmlns:a16="http://schemas.microsoft.com/office/drawing/2014/main" id="{1C20944B-3FD3-4EE3-A13C-A81A28268B19}"/>
              </a:ext>
            </a:extLst>
          </p:cNvPr>
          <p:cNvSpPr txBox="1">
            <a:spLocks/>
          </p:cNvSpPr>
          <p:nvPr/>
        </p:nvSpPr>
        <p:spPr>
          <a:xfrm>
            <a:off x="6098876" y="4596617"/>
            <a:ext cx="1988092" cy="379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200" dirty="0" err="1">
                <a:solidFill>
                  <a:srgbClr val="002060"/>
                </a:solidFill>
              </a:rPr>
              <a:t>Nhiệt</a:t>
            </a:r>
            <a:r>
              <a:rPr lang="en-US" sz="2200" dirty="0">
                <a:solidFill>
                  <a:srgbClr val="002060"/>
                </a:solidFill>
              </a:rPr>
              <a:t> </a:t>
            </a:r>
            <a:r>
              <a:rPr lang="en-US" sz="2200" dirty="0" err="1">
                <a:solidFill>
                  <a:srgbClr val="002060"/>
                </a:solidFill>
              </a:rPr>
              <a:t>độ</a:t>
            </a:r>
            <a:r>
              <a:rPr lang="en-US" sz="2200" dirty="0">
                <a:solidFill>
                  <a:srgbClr val="002060"/>
                </a:solidFill>
              </a:rPr>
              <a:t> </a:t>
            </a:r>
            <a:r>
              <a:rPr lang="en-US" sz="2200" dirty="0" err="1">
                <a:solidFill>
                  <a:srgbClr val="002060"/>
                </a:solidFill>
              </a:rPr>
              <a:t>cao</a:t>
            </a:r>
            <a:endParaRPr lang="en-US" sz="2200" dirty="0">
              <a:solidFill>
                <a:srgbClr val="002060"/>
              </a:solidFill>
            </a:endParaRPr>
          </a:p>
        </p:txBody>
      </p:sp>
      <p:pic>
        <p:nvPicPr>
          <p:cNvPr id="21" name="Picture 20">
            <a:extLst>
              <a:ext uri="{FF2B5EF4-FFF2-40B4-BE49-F238E27FC236}">
                <a16:creationId xmlns:a16="http://schemas.microsoft.com/office/drawing/2014/main" id="{A3291A66-6DDA-491C-B8F5-1D29308FEE27}"/>
              </a:ext>
            </a:extLst>
          </p:cNvPr>
          <p:cNvPicPr>
            <a:picLocks noChangeAspect="1"/>
          </p:cNvPicPr>
          <p:nvPr/>
        </p:nvPicPr>
        <p:blipFill>
          <a:blip r:embed="rId5"/>
          <a:stretch>
            <a:fillRect/>
          </a:stretch>
        </p:blipFill>
        <p:spPr>
          <a:xfrm>
            <a:off x="1407630" y="3043936"/>
            <a:ext cx="1320254" cy="1405432"/>
          </a:xfrm>
          <a:prstGeom prst="rect">
            <a:avLst/>
          </a:prstGeom>
        </p:spPr>
      </p:pic>
      <p:pic>
        <p:nvPicPr>
          <p:cNvPr id="22" name="Picture 21">
            <a:extLst>
              <a:ext uri="{FF2B5EF4-FFF2-40B4-BE49-F238E27FC236}">
                <a16:creationId xmlns:a16="http://schemas.microsoft.com/office/drawing/2014/main" id="{23F79C71-C87C-4B14-9E02-5C669CC9E0FC}"/>
              </a:ext>
            </a:extLst>
          </p:cNvPr>
          <p:cNvPicPr>
            <a:picLocks noChangeAspect="1"/>
          </p:cNvPicPr>
          <p:nvPr/>
        </p:nvPicPr>
        <p:blipFill>
          <a:blip r:embed="rId6"/>
          <a:stretch>
            <a:fillRect/>
          </a:stretch>
        </p:blipFill>
        <p:spPr>
          <a:xfrm>
            <a:off x="3844910" y="3009433"/>
            <a:ext cx="1377980" cy="1466882"/>
          </a:xfrm>
          <a:prstGeom prst="rect">
            <a:avLst/>
          </a:prstGeom>
        </p:spPr>
      </p:pic>
      <p:pic>
        <p:nvPicPr>
          <p:cNvPr id="23" name="Picture 22">
            <a:extLst>
              <a:ext uri="{FF2B5EF4-FFF2-40B4-BE49-F238E27FC236}">
                <a16:creationId xmlns:a16="http://schemas.microsoft.com/office/drawing/2014/main" id="{DC0F743D-D7AD-4E9C-8A1F-902E9FB6575D}"/>
              </a:ext>
            </a:extLst>
          </p:cNvPr>
          <p:cNvPicPr>
            <a:picLocks noChangeAspect="1"/>
          </p:cNvPicPr>
          <p:nvPr/>
        </p:nvPicPr>
        <p:blipFill>
          <a:blip r:embed="rId7"/>
          <a:stretch>
            <a:fillRect/>
          </a:stretch>
        </p:blipFill>
        <p:spPr>
          <a:xfrm>
            <a:off x="6335099" y="3018058"/>
            <a:ext cx="1384935" cy="1493558"/>
          </a:xfrm>
          <a:prstGeom prst="rect">
            <a:avLst/>
          </a:prstGeom>
        </p:spPr>
      </p:pic>
    </p:spTree>
    <p:extLst>
      <p:ext uri="{BB962C8B-B14F-4D97-AF65-F5344CB8AC3E}">
        <p14:creationId xmlns:p14="http://schemas.microsoft.com/office/powerpoint/2010/main" val="38329057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par>
                                    <p:cTn id="38" presetID="5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par>
                                    <p:cTn id="56" presetID="53"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9" grpId="0"/>
          <p:bldP spid="13" grpId="0"/>
          <p:bldP spid="15"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par>
                                    <p:cTn id="38" presetID="5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par>
                                    <p:cTn id="56" presetID="53"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9" grpId="0"/>
          <p:bldP spid="13" grpId="0"/>
          <p:bldP spid="15" grpId="0"/>
          <p:bldP spid="2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15">
            <a:extLst>
              <a:ext uri="{FF2B5EF4-FFF2-40B4-BE49-F238E27FC236}">
                <a16:creationId xmlns:a16="http://schemas.microsoft.com/office/drawing/2014/main" id="{EF75FF88-58DA-46AD-883D-5C60358A5124}"/>
              </a:ext>
            </a:extLst>
          </p:cNvPr>
          <p:cNvGrpSpPr/>
          <p:nvPr/>
        </p:nvGrpSpPr>
        <p:grpSpPr>
          <a:xfrm rot="17501868">
            <a:off x="-596572" y="-54779"/>
            <a:ext cx="5807938" cy="4985114"/>
            <a:chOff x="5636086" y="1293343"/>
            <a:chExt cx="4242840" cy="4029786"/>
          </a:xfrm>
        </p:grpSpPr>
        <p:sp>
          <p:nvSpPr>
            <p:cNvPr id="5" name="Freeform: Shape 4">
              <a:extLst>
                <a:ext uri="{FF2B5EF4-FFF2-40B4-BE49-F238E27FC236}">
                  <a16:creationId xmlns:a16="http://schemas.microsoft.com/office/drawing/2014/main" id="{D29EE8D0-BD47-4B3E-8768-C0E0F20322E3}"/>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911F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 name="Freeform: Shape 5">
              <a:extLst>
                <a:ext uri="{FF2B5EF4-FFF2-40B4-BE49-F238E27FC236}">
                  <a16:creationId xmlns:a16="http://schemas.microsoft.com/office/drawing/2014/main" id="{F3179372-7482-4D99-B136-1D4E774F3DAC}"/>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
        <p:nvSpPr>
          <p:cNvPr id="7" name="Text Box 99">
            <a:extLst>
              <a:ext uri="{FF2B5EF4-FFF2-40B4-BE49-F238E27FC236}">
                <a16:creationId xmlns:a16="http://schemas.microsoft.com/office/drawing/2014/main" id="{CCE82C68-E0D7-4D8C-B92F-9D3C961C632D}"/>
              </a:ext>
            </a:extLst>
          </p:cNvPr>
          <p:cNvSpPr txBox="1"/>
          <p:nvPr/>
        </p:nvSpPr>
        <p:spPr>
          <a:xfrm>
            <a:off x="129397" y="2820537"/>
            <a:ext cx="3942272" cy="1384995"/>
          </a:xfrm>
          <a:prstGeom prst="rect">
            <a:avLst/>
          </a:prstGeom>
          <a:noFill/>
          <a:ln w="9525">
            <a:noFill/>
          </a:ln>
        </p:spPr>
        <p:txBody>
          <a:bodyPr wrap="square">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2060"/>
                </a:solidFill>
                <a:effectLst/>
                <a:uLnTx/>
                <a:uFillTx/>
                <a:latin typeface="#9Slide07 IcielBaliho Script" pitchFamily="2" charset="-93"/>
                <a:cs typeface="Arial" panose="020B0604020202020204" pitchFamily="34" charset="0"/>
                <a:sym typeface="Arial"/>
              </a:rPr>
              <a:t>Các</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biển</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báo</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sau</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có</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ý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nghĩa</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kumimoji="0" lang="en-US" sz="2800" b="0" i="0" u="none" strike="noStrike" kern="0" cap="none" spc="0" normalizeH="0" noProof="0" dirty="0" err="1">
                <a:ln>
                  <a:noFill/>
                </a:ln>
                <a:solidFill>
                  <a:srgbClr val="002060"/>
                </a:solidFill>
                <a:effectLst/>
                <a:uLnTx/>
                <a:uFillTx/>
                <a:latin typeface="#9Slide07 IcielBaliho Script" pitchFamily="2" charset="-93"/>
                <a:cs typeface="Arial" panose="020B0604020202020204" pitchFamily="34" charset="0"/>
                <a:sym typeface="Arial"/>
              </a:rPr>
              <a:t>gì</a:t>
            </a:r>
            <a:r>
              <a:rPr kumimoji="0" lang="en-US" sz="2800" b="0" i="0" u="none" strike="noStrike" kern="0" cap="none" spc="0" normalizeH="0" noProof="0" dirty="0">
                <a:ln>
                  <a:noFill/>
                </a:ln>
                <a:solidFill>
                  <a:srgbClr val="002060"/>
                </a:solidFill>
                <a:effectLst/>
                <a:uLnTx/>
                <a:uFillTx/>
                <a:latin typeface="#9Slide07 IcielBaliho Script" pitchFamily="2" charset="-93"/>
                <a:cs typeface="Arial" panose="020B0604020202020204" pitchFamily="34" charset="0"/>
                <a:sym typeface="Arial"/>
              </a:rPr>
              <a:t>? </a:t>
            </a:r>
            <a:r>
              <a:rPr lang="en-US" sz="2800" noProof="0" dirty="0" err="1">
                <a:solidFill>
                  <a:srgbClr val="002060"/>
                </a:solidFill>
                <a:latin typeface="#9Slide07 IcielBaliho Script" pitchFamily="2" charset="-93"/>
                <a:cs typeface="Arial" panose="020B0604020202020204" pitchFamily="34" charset="0"/>
              </a:rPr>
              <a:t>Điểm</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chung</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của</a:t>
            </a:r>
            <a:r>
              <a:rPr lang="en-US" sz="2800" noProof="0" dirty="0">
                <a:solidFill>
                  <a:srgbClr val="002060"/>
                </a:solidFill>
                <a:latin typeface="#9Slide07 IcielBaliho Script" pitchFamily="2" charset="-93"/>
                <a:cs typeface="Arial" panose="020B0604020202020204" pitchFamily="34" charset="0"/>
              </a:rPr>
              <a:t> 3 </a:t>
            </a:r>
            <a:r>
              <a:rPr lang="en-US" sz="2800" noProof="0" dirty="0" err="1">
                <a:solidFill>
                  <a:srgbClr val="002060"/>
                </a:solidFill>
                <a:latin typeface="#9Slide07 IcielBaliho Script" pitchFamily="2" charset="-93"/>
                <a:cs typeface="Arial" panose="020B0604020202020204" pitchFamily="34" charset="0"/>
              </a:rPr>
              <a:t>biển</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này</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là</a:t>
            </a:r>
            <a:r>
              <a:rPr lang="en-US" sz="2800" noProof="0" dirty="0">
                <a:solidFill>
                  <a:srgbClr val="002060"/>
                </a:solidFill>
                <a:latin typeface="#9Slide07 IcielBaliho Script" pitchFamily="2" charset="-93"/>
                <a:cs typeface="Arial" panose="020B0604020202020204" pitchFamily="34" charset="0"/>
              </a:rPr>
              <a:t> </a:t>
            </a:r>
            <a:r>
              <a:rPr lang="en-US" sz="2800" noProof="0" dirty="0" err="1">
                <a:solidFill>
                  <a:srgbClr val="002060"/>
                </a:solidFill>
                <a:latin typeface="#9Slide07 IcielBaliho Script" pitchFamily="2" charset="-93"/>
                <a:cs typeface="Arial" panose="020B0604020202020204" pitchFamily="34" charset="0"/>
              </a:rPr>
              <a:t>gì</a:t>
            </a:r>
            <a:r>
              <a:rPr lang="en-US" sz="2800" noProof="0" dirty="0">
                <a:solidFill>
                  <a:srgbClr val="002060"/>
                </a:solidFill>
                <a:latin typeface="#9Slide07 IcielBaliho Script" pitchFamily="2" charset="-93"/>
                <a:cs typeface="Arial" panose="020B0604020202020204" pitchFamily="34" charset="0"/>
              </a:rPr>
              <a:t>?</a:t>
            </a:r>
            <a:endParaRPr kumimoji="0" lang="en-US" sz="2800" b="0" i="0" u="none" strike="noStrike" kern="0" cap="none" spc="0" normalizeH="0" baseline="0" noProof="0" dirty="0">
              <a:ln>
                <a:noFill/>
              </a:ln>
              <a:solidFill>
                <a:srgbClr val="002060"/>
              </a:solidFill>
              <a:effectLst/>
              <a:uLnTx/>
              <a:uFillTx/>
              <a:latin typeface="#9Slide07 IcielBaliho Script" pitchFamily="2" charset="-93"/>
              <a:cs typeface="Arial" panose="020B0604020202020204" pitchFamily="34" charset="0"/>
              <a:sym typeface="Arial"/>
            </a:endParaRPr>
          </a:p>
        </p:txBody>
      </p:sp>
      <p:grpSp>
        <p:nvGrpSpPr>
          <p:cNvPr id="8" name="Graphic 15">
            <a:extLst>
              <a:ext uri="{FF2B5EF4-FFF2-40B4-BE49-F238E27FC236}">
                <a16:creationId xmlns:a16="http://schemas.microsoft.com/office/drawing/2014/main" id="{2B5F56E3-662E-43A2-A458-DCA0D44FF4E0}"/>
              </a:ext>
            </a:extLst>
          </p:cNvPr>
          <p:cNvGrpSpPr/>
          <p:nvPr/>
        </p:nvGrpSpPr>
        <p:grpSpPr>
          <a:xfrm>
            <a:off x="6144240" y="1333666"/>
            <a:ext cx="3184459" cy="2957959"/>
            <a:chOff x="6438741" y="1948815"/>
            <a:chExt cx="3184459" cy="2957959"/>
          </a:xfrm>
          <a:solidFill>
            <a:srgbClr val="9C9C9C"/>
          </a:solidFill>
        </p:grpSpPr>
        <p:sp>
          <p:nvSpPr>
            <p:cNvPr id="9" name="Freeform: Shape 8">
              <a:extLst>
                <a:ext uri="{FF2B5EF4-FFF2-40B4-BE49-F238E27FC236}">
                  <a16:creationId xmlns:a16="http://schemas.microsoft.com/office/drawing/2014/main" id="{564D8873-EA2D-4190-A3ED-5336A7B6E530}"/>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0" name="Freeform: Shape 9">
              <a:extLst>
                <a:ext uri="{FF2B5EF4-FFF2-40B4-BE49-F238E27FC236}">
                  <a16:creationId xmlns:a16="http://schemas.microsoft.com/office/drawing/2014/main" id="{3D4A11E9-0D89-4344-806B-688CD3076974}"/>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1" name="Freeform: Shape 10">
              <a:extLst>
                <a:ext uri="{FF2B5EF4-FFF2-40B4-BE49-F238E27FC236}">
                  <a16:creationId xmlns:a16="http://schemas.microsoft.com/office/drawing/2014/main" id="{6757D9DF-5277-4641-9736-CA51CD13A778}"/>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2" name="Freeform: Shape 11">
              <a:extLst>
                <a:ext uri="{FF2B5EF4-FFF2-40B4-BE49-F238E27FC236}">
                  <a16:creationId xmlns:a16="http://schemas.microsoft.com/office/drawing/2014/main" id="{E3C0EB56-2BCC-45B8-A4A7-182A9A1DD094}"/>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3" name="Freeform: Shape 12">
              <a:extLst>
                <a:ext uri="{FF2B5EF4-FFF2-40B4-BE49-F238E27FC236}">
                  <a16:creationId xmlns:a16="http://schemas.microsoft.com/office/drawing/2014/main" id="{6A11E9C3-64B4-4B21-A373-47DA33B37126}"/>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4" name="Freeform: Shape 13">
              <a:extLst>
                <a:ext uri="{FF2B5EF4-FFF2-40B4-BE49-F238E27FC236}">
                  <a16:creationId xmlns:a16="http://schemas.microsoft.com/office/drawing/2014/main" id="{A6D7116E-2660-4C23-9F90-183AF4032B1D}"/>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15" name="Graphic 15">
            <a:extLst>
              <a:ext uri="{FF2B5EF4-FFF2-40B4-BE49-F238E27FC236}">
                <a16:creationId xmlns:a16="http://schemas.microsoft.com/office/drawing/2014/main" id="{5A836FD4-565A-4B65-9FC7-F0778B388429}"/>
              </a:ext>
            </a:extLst>
          </p:cNvPr>
          <p:cNvGrpSpPr/>
          <p:nvPr/>
        </p:nvGrpSpPr>
        <p:grpSpPr>
          <a:xfrm>
            <a:off x="5669668" y="775662"/>
            <a:ext cx="3345465" cy="3246130"/>
            <a:chOff x="5964169" y="1390811"/>
            <a:chExt cx="3345465" cy="3246130"/>
          </a:xfrm>
        </p:grpSpPr>
        <p:sp>
          <p:nvSpPr>
            <p:cNvPr id="16" name="Freeform: Shape 15">
              <a:extLst>
                <a:ext uri="{FF2B5EF4-FFF2-40B4-BE49-F238E27FC236}">
                  <a16:creationId xmlns:a16="http://schemas.microsoft.com/office/drawing/2014/main" id="{8BFFC8FE-695E-4111-8026-4E1B254D5FD9}"/>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7" name="Freeform: Shape 16">
              <a:extLst>
                <a:ext uri="{FF2B5EF4-FFF2-40B4-BE49-F238E27FC236}">
                  <a16:creationId xmlns:a16="http://schemas.microsoft.com/office/drawing/2014/main" id="{BCB98A63-C98F-483F-ADCD-EAFD484C10E1}"/>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911F27"/>
            </a:solidFill>
            <a:ln w="9525" cap="flat">
              <a:solidFill>
                <a:srgbClr val="911F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8" name="Freeform: Shape 17">
              <a:extLst>
                <a:ext uri="{FF2B5EF4-FFF2-40B4-BE49-F238E27FC236}">
                  <a16:creationId xmlns:a16="http://schemas.microsoft.com/office/drawing/2014/main" id="{72438D7D-82BE-4D2E-857D-15D2F866AB86}"/>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911F27"/>
            </a:solidFill>
            <a:ln w="9525" cap="flat">
              <a:solidFill>
                <a:srgbClr val="911F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9" name="Freeform: Shape 18">
              <a:extLst>
                <a:ext uri="{FF2B5EF4-FFF2-40B4-BE49-F238E27FC236}">
                  <a16:creationId xmlns:a16="http://schemas.microsoft.com/office/drawing/2014/main" id="{7E04C3E4-2AF8-4B22-89E4-725F586A0CC5}"/>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0" name="Freeform: Shape 19">
              <a:extLst>
                <a:ext uri="{FF2B5EF4-FFF2-40B4-BE49-F238E27FC236}">
                  <a16:creationId xmlns:a16="http://schemas.microsoft.com/office/drawing/2014/main" id="{8AFB53DE-A964-4DB0-ACDF-6475F5ED30D6}"/>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1" name="Freeform: Shape 20">
              <a:extLst>
                <a:ext uri="{FF2B5EF4-FFF2-40B4-BE49-F238E27FC236}">
                  <a16:creationId xmlns:a16="http://schemas.microsoft.com/office/drawing/2014/main" id="{C7542D51-7261-48A8-80EB-4E3353B5F45E}"/>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2" name="Graphic 15">
            <a:extLst>
              <a:ext uri="{FF2B5EF4-FFF2-40B4-BE49-F238E27FC236}">
                <a16:creationId xmlns:a16="http://schemas.microsoft.com/office/drawing/2014/main" id="{7BA46667-66DC-4621-A44A-30B5292A0154}"/>
              </a:ext>
            </a:extLst>
          </p:cNvPr>
          <p:cNvGrpSpPr/>
          <p:nvPr/>
        </p:nvGrpSpPr>
        <p:grpSpPr>
          <a:xfrm>
            <a:off x="6625597" y="2020199"/>
            <a:ext cx="1616487" cy="2793015"/>
            <a:chOff x="6920098" y="2635348"/>
            <a:chExt cx="1616487" cy="2793015"/>
          </a:xfrm>
          <a:solidFill>
            <a:srgbClr val="911F27"/>
          </a:solidFill>
        </p:grpSpPr>
        <p:sp>
          <p:nvSpPr>
            <p:cNvPr id="23" name="Freeform: Shape 22">
              <a:extLst>
                <a:ext uri="{FF2B5EF4-FFF2-40B4-BE49-F238E27FC236}">
                  <a16:creationId xmlns:a16="http://schemas.microsoft.com/office/drawing/2014/main" id="{BA8B8308-3701-4740-A4BE-13D3D870DA8B}"/>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4" name="Freeform: Shape 23">
              <a:extLst>
                <a:ext uri="{FF2B5EF4-FFF2-40B4-BE49-F238E27FC236}">
                  <a16:creationId xmlns:a16="http://schemas.microsoft.com/office/drawing/2014/main" id="{01D09DEE-7D35-4641-B436-77D96DEA9BC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5" name="Freeform: Shape 24">
              <a:extLst>
                <a:ext uri="{FF2B5EF4-FFF2-40B4-BE49-F238E27FC236}">
                  <a16:creationId xmlns:a16="http://schemas.microsoft.com/office/drawing/2014/main" id="{F0E2FE60-B57D-4665-BADA-3337A379B42D}"/>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6" name="Freeform: Shape 25">
              <a:extLst>
                <a:ext uri="{FF2B5EF4-FFF2-40B4-BE49-F238E27FC236}">
                  <a16:creationId xmlns:a16="http://schemas.microsoft.com/office/drawing/2014/main" id="{FEF0CAD8-CC5E-4482-944B-7F6DB535AF6E}"/>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grpSp>
        <p:nvGrpSpPr>
          <p:cNvPr id="27" name="Graphic 15">
            <a:extLst>
              <a:ext uri="{FF2B5EF4-FFF2-40B4-BE49-F238E27FC236}">
                <a16:creationId xmlns:a16="http://schemas.microsoft.com/office/drawing/2014/main" id="{FDD9CB80-24EE-4019-93B3-8DC9A09AB4F4}"/>
              </a:ext>
            </a:extLst>
          </p:cNvPr>
          <p:cNvGrpSpPr/>
          <p:nvPr/>
        </p:nvGrpSpPr>
        <p:grpSpPr>
          <a:xfrm>
            <a:off x="6847148" y="594235"/>
            <a:ext cx="1262461" cy="2420251"/>
            <a:chOff x="7141649" y="1209384"/>
            <a:chExt cx="1262461" cy="2420251"/>
          </a:xfrm>
        </p:grpSpPr>
        <p:sp>
          <p:nvSpPr>
            <p:cNvPr id="28" name="Freeform: Shape 27">
              <a:extLst>
                <a:ext uri="{FF2B5EF4-FFF2-40B4-BE49-F238E27FC236}">
                  <a16:creationId xmlns:a16="http://schemas.microsoft.com/office/drawing/2014/main" id="{2228197C-058E-4732-8F06-C727F7E525B7}"/>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9" name="Freeform: Shape 28">
              <a:extLst>
                <a:ext uri="{FF2B5EF4-FFF2-40B4-BE49-F238E27FC236}">
                  <a16:creationId xmlns:a16="http://schemas.microsoft.com/office/drawing/2014/main" id="{DC35E6C2-FDB0-4B66-90F1-CBE3B0CEFF2C}"/>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0" name="Freeform: Shape 29">
              <a:extLst>
                <a:ext uri="{FF2B5EF4-FFF2-40B4-BE49-F238E27FC236}">
                  <a16:creationId xmlns:a16="http://schemas.microsoft.com/office/drawing/2014/main" id="{F64CEE79-6CE8-4B40-ABDD-F1E83B79BE86}"/>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1" name="Freeform: Shape 30">
              <a:extLst>
                <a:ext uri="{FF2B5EF4-FFF2-40B4-BE49-F238E27FC236}">
                  <a16:creationId xmlns:a16="http://schemas.microsoft.com/office/drawing/2014/main" id="{A90ED642-DF16-4A10-9244-C62FF1F917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2" name="Freeform: Shape 31">
              <a:extLst>
                <a:ext uri="{FF2B5EF4-FFF2-40B4-BE49-F238E27FC236}">
                  <a16:creationId xmlns:a16="http://schemas.microsoft.com/office/drawing/2014/main" id="{C1FA96BB-49F9-4326-BD8E-5AC6C97B746A}"/>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3" name="Freeform: Shape 32">
              <a:extLst>
                <a:ext uri="{FF2B5EF4-FFF2-40B4-BE49-F238E27FC236}">
                  <a16:creationId xmlns:a16="http://schemas.microsoft.com/office/drawing/2014/main" id="{784D138F-A0E9-4463-9E04-BCE5F234C797}"/>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4" name="Freeform: Shape 33">
              <a:extLst>
                <a:ext uri="{FF2B5EF4-FFF2-40B4-BE49-F238E27FC236}">
                  <a16:creationId xmlns:a16="http://schemas.microsoft.com/office/drawing/2014/main" id="{5B6B93D2-AF79-47D8-8532-128C95DCD96F}"/>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5" name="Freeform: Shape 34">
              <a:extLst>
                <a:ext uri="{FF2B5EF4-FFF2-40B4-BE49-F238E27FC236}">
                  <a16:creationId xmlns:a16="http://schemas.microsoft.com/office/drawing/2014/main" id="{E5BF6B3F-3446-49F5-93CE-FD1870EF5CCF}"/>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6" name="Freeform: Shape 35">
              <a:extLst>
                <a:ext uri="{FF2B5EF4-FFF2-40B4-BE49-F238E27FC236}">
                  <a16:creationId xmlns:a16="http://schemas.microsoft.com/office/drawing/2014/main" id="{1D2189FE-4E48-419C-946E-75F7F7A37B20}"/>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7" name="Freeform: Shape 36">
              <a:extLst>
                <a:ext uri="{FF2B5EF4-FFF2-40B4-BE49-F238E27FC236}">
                  <a16:creationId xmlns:a16="http://schemas.microsoft.com/office/drawing/2014/main" id="{CDE9A2F0-BC7B-4EC7-B04A-91F4AA5724EB}"/>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8" name="Freeform: Shape 37">
              <a:extLst>
                <a:ext uri="{FF2B5EF4-FFF2-40B4-BE49-F238E27FC236}">
                  <a16:creationId xmlns:a16="http://schemas.microsoft.com/office/drawing/2014/main" id="{6B646AF0-ADF3-44F9-9C3C-50F35A3829C0}"/>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9" name="Freeform: Shape 38">
              <a:extLst>
                <a:ext uri="{FF2B5EF4-FFF2-40B4-BE49-F238E27FC236}">
                  <a16:creationId xmlns:a16="http://schemas.microsoft.com/office/drawing/2014/main" id="{B1BFF780-B381-4599-A9BD-ED16F73CE183}"/>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0" name="Freeform: Shape 39">
              <a:extLst>
                <a:ext uri="{FF2B5EF4-FFF2-40B4-BE49-F238E27FC236}">
                  <a16:creationId xmlns:a16="http://schemas.microsoft.com/office/drawing/2014/main" id="{EEB96FF4-5FA9-4948-ADD3-A5181682A245}"/>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 name="Freeform: Shape 40">
              <a:extLst>
                <a:ext uri="{FF2B5EF4-FFF2-40B4-BE49-F238E27FC236}">
                  <a16:creationId xmlns:a16="http://schemas.microsoft.com/office/drawing/2014/main" id="{A7077326-F68D-454D-A1EF-439D29DBC593}"/>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 name="Freeform: Shape 41">
              <a:extLst>
                <a:ext uri="{FF2B5EF4-FFF2-40B4-BE49-F238E27FC236}">
                  <a16:creationId xmlns:a16="http://schemas.microsoft.com/office/drawing/2014/main" id="{6DA4F4BF-0B9C-4007-85CB-EE9F8E4EACF4}"/>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 name="Freeform: Shape 42">
              <a:extLst>
                <a:ext uri="{FF2B5EF4-FFF2-40B4-BE49-F238E27FC236}">
                  <a16:creationId xmlns:a16="http://schemas.microsoft.com/office/drawing/2014/main" id="{85308018-BC0B-4B11-81E6-A9B38176F108}"/>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911F27"/>
            </a:solidFill>
            <a:ln w="9525" cap="rnd">
              <a:solidFill>
                <a:srgbClr val="911F27"/>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 name="Freeform: Shape 43">
              <a:extLst>
                <a:ext uri="{FF2B5EF4-FFF2-40B4-BE49-F238E27FC236}">
                  <a16:creationId xmlns:a16="http://schemas.microsoft.com/office/drawing/2014/main" id="{5BF33EA2-B2E4-4109-86AD-35E6CC87F8AB}"/>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 name="Freeform: Shape 44">
              <a:extLst>
                <a:ext uri="{FF2B5EF4-FFF2-40B4-BE49-F238E27FC236}">
                  <a16:creationId xmlns:a16="http://schemas.microsoft.com/office/drawing/2014/main" id="{8A420549-9A6A-4769-A525-53F435849AFE}"/>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6" name="Freeform: Shape 45">
              <a:extLst>
                <a:ext uri="{FF2B5EF4-FFF2-40B4-BE49-F238E27FC236}">
                  <a16:creationId xmlns:a16="http://schemas.microsoft.com/office/drawing/2014/main" id="{18C2AC0D-0C58-49E6-95E9-E349619692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7" name="Freeform: Shape 46">
              <a:extLst>
                <a:ext uri="{FF2B5EF4-FFF2-40B4-BE49-F238E27FC236}">
                  <a16:creationId xmlns:a16="http://schemas.microsoft.com/office/drawing/2014/main" id="{D58DC3DD-2B3A-414C-A5FB-19857A88D53E}"/>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8" name="Freeform: Shape 47">
              <a:extLst>
                <a:ext uri="{FF2B5EF4-FFF2-40B4-BE49-F238E27FC236}">
                  <a16:creationId xmlns:a16="http://schemas.microsoft.com/office/drawing/2014/main" id="{93DF9471-6B8A-4E95-98F5-5C59AE5FA0BE}"/>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9" name="Freeform: Shape 48">
              <a:extLst>
                <a:ext uri="{FF2B5EF4-FFF2-40B4-BE49-F238E27FC236}">
                  <a16:creationId xmlns:a16="http://schemas.microsoft.com/office/drawing/2014/main" id="{860CD1D6-8111-4259-ACD7-A6B4861F3E52}"/>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0" name="Freeform: Shape 49">
              <a:extLst>
                <a:ext uri="{FF2B5EF4-FFF2-40B4-BE49-F238E27FC236}">
                  <a16:creationId xmlns:a16="http://schemas.microsoft.com/office/drawing/2014/main" id="{28F22091-4528-4FA1-B84D-3BED1F8CF6CA}"/>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1" name="Freeform: Shape 50">
              <a:extLst>
                <a:ext uri="{FF2B5EF4-FFF2-40B4-BE49-F238E27FC236}">
                  <a16:creationId xmlns:a16="http://schemas.microsoft.com/office/drawing/2014/main" id="{B59B9DAA-9357-400F-BA49-97EDD6DDA051}"/>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52" name="Freeform: Shape 51">
              <a:extLst>
                <a:ext uri="{FF2B5EF4-FFF2-40B4-BE49-F238E27FC236}">
                  <a16:creationId xmlns:a16="http://schemas.microsoft.com/office/drawing/2014/main" id="{7CA72895-2B79-49D5-95DF-34A783D1F442}"/>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3" name="Freeform: Shape 52">
              <a:extLst>
                <a:ext uri="{FF2B5EF4-FFF2-40B4-BE49-F238E27FC236}">
                  <a16:creationId xmlns:a16="http://schemas.microsoft.com/office/drawing/2014/main" id="{CA8BCFEF-0449-40BE-942B-3A9B17B1D0AC}"/>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4" name="Freeform: Shape 53">
              <a:extLst>
                <a:ext uri="{FF2B5EF4-FFF2-40B4-BE49-F238E27FC236}">
                  <a16:creationId xmlns:a16="http://schemas.microsoft.com/office/drawing/2014/main" id="{42040671-0AD9-4F31-B3E7-CB438A9CD3D7}"/>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5" name="Freeform: Shape 54">
              <a:extLst>
                <a:ext uri="{FF2B5EF4-FFF2-40B4-BE49-F238E27FC236}">
                  <a16:creationId xmlns:a16="http://schemas.microsoft.com/office/drawing/2014/main" id="{3354D578-B354-47F6-BC8F-9E2566CBF999}"/>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6" name="Freeform: Shape 55">
              <a:extLst>
                <a:ext uri="{FF2B5EF4-FFF2-40B4-BE49-F238E27FC236}">
                  <a16:creationId xmlns:a16="http://schemas.microsoft.com/office/drawing/2014/main" id="{A340208B-86EE-4437-8F17-BD61BABEC3DB}"/>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7" name="Freeform: Shape 56">
              <a:extLst>
                <a:ext uri="{FF2B5EF4-FFF2-40B4-BE49-F238E27FC236}">
                  <a16:creationId xmlns:a16="http://schemas.microsoft.com/office/drawing/2014/main" id="{AC904899-038C-4542-860A-431F2293BA72}"/>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8" name="Freeform: Shape 57">
              <a:extLst>
                <a:ext uri="{FF2B5EF4-FFF2-40B4-BE49-F238E27FC236}">
                  <a16:creationId xmlns:a16="http://schemas.microsoft.com/office/drawing/2014/main" id="{0B764E53-5E2C-469A-8F20-28DD81AF22C1}"/>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59" name="Freeform: Shape 58">
              <a:extLst>
                <a:ext uri="{FF2B5EF4-FFF2-40B4-BE49-F238E27FC236}">
                  <a16:creationId xmlns:a16="http://schemas.microsoft.com/office/drawing/2014/main" id="{9E85049F-8DC6-4055-A991-B9203C5BC327}"/>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0" name="Freeform: Shape 59">
              <a:extLst>
                <a:ext uri="{FF2B5EF4-FFF2-40B4-BE49-F238E27FC236}">
                  <a16:creationId xmlns:a16="http://schemas.microsoft.com/office/drawing/2014/main" id="{992AE581-BA19-47DB-9A41-1544D6CD6A8F}"/>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1" name="Freeform: Shape 60">
              <a:extLst>
                <a:ext uri="{FF2B5EF4-FFF2-40B4-BE49-F238E27FC236}">
                  <a16:creationId xmlns:a16="http://schemas.microsoft.com/office/drawing/2014/main" id="{08C11E01-FD11-4D3C-BB29-2BEEEAD71468}"/>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2" name="Freeform: Shape 61">
              <a:extLst>
                <a:ext uri="{FF2B5EF4-FFF2-40B4-BE49-F238E27FC236}">
                  <a16:creationId xmlns:a16="http://schemas.microsoft.com/office/drawing/2014/main" id="{30ED5874-55BD-40EB-9A37-6E34ABDD49B0}"/>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pic>
        <p:nvPicPr>
          <p:cNvPr id="3" name="Picture 2">
            <a:extLst>
              <a:ext uri="{FF2B5EF4-FFF2-40B4-BE49-F238E27FC236}">
                <a16:creationId xmlns:a16="http://schemas.microsoft.com/office/drawing/2014/main" id="{54E1A1BA-BFD9-4E73-A62C-FAF8D965F6A5}"/>
              </a:ext>
            </a:extLst>
          </p:cNvPr>
          <p:cNvPicPr>
            <a:picLocks noChangeAspect="1"/>
          </p:cNvPicPr>
          <p:nvPr/>
        </p:nvPicPr>
        <p:blipFill>
          <a:blip r:embed="rId2"/>
          <a:stretch>
            <a:fillRect/>
          </a:stretch>
        </p:blipFill>
        <p:spPr>
          <a:xfrm>
            <a:off x="199816" y="1209200"/>
            <a:ext cx="1401704" cy="1362550"/>
          </a:xfrm>
          <a:prstGeom prst="rect">
            <a:avLst/>
          </a:prstGeom>
        </p:spPr>
      </p:pic>
      <p:pic>
        <p:nvPicPr>
          <p:cNvPr id="67" name="Picture 66">
            <a:extLst>
              <a:ext uri="{FF2B5EF4-FFF2-40B4-BE49-F238E27FC236}">
                <a16:creationId xmlns:a16="http://schemas.microsoft.com/office/drawing/2014/main" id="{86602309-5BDF-40D4-BA7E-05FB3EF82AA4}"/>
              </a:ext>
            </a:extLst>
          </p:cNvPr>
          <p:cNvPicPr>
            <a:picLocks noChangeAspect="1"/>
          </p:cNvPicPr>
          <p:nvPr/>
        </p:nvPicPr>
        <p:blipFill>
          <a:blip r:embed="rId3"/>
          <a:stretch>
            <a:fillRect/>
          </a:stretch>
        </p:blipFill>
        <p:spPr>
          <a:xfrm>
            <a:off x="1679958" y="272606"/>
            <a:ext cx="1439691" cy="1331907"/>
          </a:xfrm>
          <a:prstGeom prst="rect">
            <a:avLst/>
          </a:prstGeom>
        </p:spPr>
      </p:pic>
      <p:pic>
        <p:nvPicPr>
          <p:cNvPr id="69" name="Picture 68">
            <a:extLst>
              <a:ext uri="{FF2B5EF4-FFF2-40B4-BE49-F238E27FC236}">
                <a16:creationId xmlns:a16="http://schemas.microsoft.com/office/drawing/2014/main" id="{055A5ACF-F7B3-43D3-A2D2-F45C51DF5C27}"/>
              </a:ext>
            </a:extLst>
          </p:cNvPr>
          <p:cNvPicPr>
            <a:picLocks noChangeAspect="1"/>
          </p:cNvPicPr>
          <p:nvPr/>
        </p:nvPicPr>
        <p:blipFill>
          <a:blip r:embed="rId4"/>
          <a:stretch>
            <a:fillRect/>
          </a:stretch>
        </p:blipFill>
        <p:spPr>
          <a:xfrm>
            <a:off x="3222777" y="1282975"/>
            <a:ext cx="1311123" cy="1288775"/>
          </a:xfrm>
          <a:prstGeom prst="rect">
            <a:avLst/>
          </a:prstGeom>
        </p:spPr>
      </p:pic>
    </p:spTree>
    <p:extLst>
      <p:ext uri="{BB962C8B-B14F-4D97-AF65-F5344CB8AC3E}">
        <p14:creationId xmlns:p14="http://schemas.microsoft.com/office/powerpoint/2010/main" val="653202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72000">
                                          <p:cBhvr additive="base">
                                            <p:cTn id="15" dur="1000" fill="hold"/>
                                            <p:tgtEl>
                                              <p:spTgt spid="22"/>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14:bounceEnd="72000">
                                          <p:cBhvr additive="base">
                                            <p:cTn id="19" dur="10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14:bounceEnd="72000">
                                          <p:cBhvr additive="base">
                                            <p:cTn id="23" dur="1000" fill="hold"/>
                                            <p:tgtEl>
                                              <p:spTgt spid="8"/>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14:bounceEnd="72000">
                                          <p:cBhvr additive="base">
                                            <p:cTn id="27" dur="1000" fill="hold"/>
                                            <p:tgtEl>
                                              <p:spTgt spid="15"/>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06;p35">
            <a:extLst>
              <a:ext uri="{FF2B5EF4-FFF2-40B4-BE49-F238E27FC236}">
                <a16:creationId xmlns:a16="http://schemas.microsoft.com/office/drawing/2014/main" id="{82CDEC5A-7978-4C59-9825-58CFC2B21BE9}"/>
              </a:ext>
            </a:extLst>
          </p:cNvPr>
          <p:cNvSpPr txBox="1">
            <a:spLocks/>
          </p:cNvSpPr>
          <p:nvPr/>
        </p:nvSpPr>
        <p:spPr>
          <a:xfrm>
            <a:off x="603130" y="155359"/>
            <a:ext cx="786153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dirty="0" err="1">
                <a:solidFill>
                  <a:srgbClr val="FF3300"/>
                </a:solidFill>
              </a:rPr>
              <a:t>Một</a:t>
            </a:r>
            <a:r>
              <a:rPr lang="en-US" sz="3200" dirty="0">
                <a:solidFill>
                  <a:srgbClr val="FF3300"/>
                </a:solidFill>
              </a:rPr>
              <a:t> </a:t>
            </a:r>
            <a:r>
              <a:rPr lang="en-US" sz="3200" dirty="0" err="1">
                <a:solidFill>
                  <a:srgbClr val="FF3300"/>
                </a:solidFill>
              </a:rPr>
              <a:t>số</a:t>
            </a:r>
            <a:r>
              <a:rPr lang="en-US" sz="3200" dirty="0">
                <a:solidFill>
                  <a:srgbClr val="FF3300"/>
                </a:solidFill>
              </a:rPr>
              <a:t> </a:t>
            </a:r>
            <a:r>
              <a:rPr lang="en-US" sz="3200" dirty="0" err="1">
                <a:solidFill>
                  <a:srgbClr val="FF3300"/>
                </a:solidFill>
              </a:rPr>
              <a:t>biển</a:t>
            </a:r>
            <a:r>
              <a:rPr lang="en-US" sz="3200" dirty="0">
                <a:solidFill>
                  <a:srgbClr val="FF3300"/>
                </a:solidFill>
              </a:rPr>
              <a:t> </a:t>
            </a:r>
            <a:r>
              <a:rPr lang="en-US" sz="3200" dirty="0" err="1">
                <a:solidFill>
                  <a:srgbClr val="FF3300"/>
                </a:solidFill>
              </a:rPr>
              <a:t>cấm</a:t>
            </a:r>
            <a:r>
              <a:rPr lang="en-US" sz="3200" dirty="0">
                <a:solidFill>
                  <a:srgbClr val="FF3300"/>
                </a:solidFill>
              </a:rPr>
              <a:t> </a:t>
            </a:r>
            <a:r>
              <a:rPr lang="en-US" sz="3200" dirty="0" err="1">
                <a:solidFill>
                  <a:srgbClr val="FF3300"/>
                </a:solidFill>
              </a:rPr>
              <a:t>trong</a:t>
            </a:r>
            <a:r>
              <a:rPr lang="en-US" sz="3200" dirty="0">
                <a:solidFill>
                  <a:srgbClr val="FF3300"/>
                </a:solidFill>
              </a:rPr>
              <a:t> </a:t>
            </a:r>
            <a:r>
              <a:rPr lang="en-US" sz="3200" dirty="0" err="1">
                <a:solidFill>
                  <a:srgbClr val="FF3300"/>
                </a:solidFill>
              </a:rPr>
              <a:t>phòng</a:t>
            </a:r>
            <a:r>
              <a:rPr lang="en-US" sz="3200" dirty="0">
                <a:solidFill>
                  <a:srgbClr val="FF3300"/>
                </a:solidFill>
              </a:rPr>
              <a:t> </a:t>
            </a:r>
            <a:r>
              <a:rPr lang="en-US" sz="3200" dirty="0" err="1">
                <a:solidFill>
                  <a:srgbClr val="FF3300"/>
                </a:solidFill>
              </a:rPr>
              <a:t>thực</a:t>
            </a:r>
            <a:r>
              <a:rPr lang="en-US" sz="3200" dirty="0">
                <a:solidFill>
                  <a:srgbClr val="FF3300"/>
                </a:solidFill>
              </a:rPr>
              <a:t> </a:t>
            </a:r>
            <a:r>
              <a:rPr lang="en-US" sz="3200" dirty="0" err="1">
                <a:solidFill>
                  <a:srgbClr val="FF3300"/>
                </a:solidFill>
              </a:rPr>
              <a:t>hành</a:t>
            </a:r>
            <a:endParaRPr lang="en-US" sz="3200" dirty="0">
              <a:solidFill>
                <a:srgbClr val="FF3300"/>
              </a:solidFill>
            </a:endParaRPr>
          </a:p>
        </p:txBody>
      </p:sp>
      <p:sp>
        <p:nvSpPr>
          <p:cNvPr id="10" name="Google Shape;1606;p35">
            <a:extLst>
              <a:ext uri="{FF2B5EF4-FFF2-40B4-BE49-F238E27FC236}">
                <a16:creationId xmlns:a16="http://schemas.microsoft.com/office/drawing/2014/main" id="{F2B9B89A-745E-441C-9969-5246566B9E0A}"/>
              </a:ext>
            </a:extLst>
          </p:cNvPr>
          <p:cNvSpPr txBox="1">
            <a:spLocks/>
          </p:cNvSpPr>
          <p:nvPr/>
        </p:nvSpPr>
        <p:spPr>
          <a:xfrm>
            <a:off x="5589916" y="1207783"/>
            <a:ext cx="3234906"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r>
              <a:rPr lang="en-US" sz="2400" dirty="0" err="1">
                <a:solidFill>
                  <a:srgbClr val="170055"/>
                </a:solidFill>
              </a:rPr>
              <a:t>Không</a:t>
            </a:r>
            <a:r>
              <a:rPr lang="en-US" sz="2400" dirty="0">
                <a:solidFill>
                  <a:srgbClr val="170055"/>
                </a:solidFill>
              </a:rPr>
              <a:t> </a:t>
            </a:r>
            <a:r>
              <a:rPr lang="en-US" sz="2400" dirty="0" err="1">
                <a:solidFill>
                  <a:srgbClr val="170055"/>
                </a:solidFill>
              </a:rPr>
              <a:t>uống</a:t>
            </a:r>
            <a:r>
              <a:rPr lang="en-US" sz="2400" dirty="0">
                <a:solidFill>
                  <a:srgbClr val="170055"/>
                </a:solidFill>
              </a:rPr>
              <a:t> </a:t>
            </a:r>
            <a:r>
              <a:rPr lang="en-US" sz="2400" dirty="0" err="1">
                <a:solidFill>
                  <a:srgbClr val="170055"/>
                </a:solidFill>
              </a:rPr>
              <a:t>nước</a:t>
            </a:r>
            <a:r>
              <a:rPr lang="en-US" sz="2400" dirty="0">
                <a:solidFill>
                  <a:srgbClr val="170055"/>
                </a:solidFill>
              </a:rPr>
              <a:t> </a:t>
            </a:r>
            <a:r>
              <a:rPr lang="en-US" sz="2400" dirty="0" err="1">
                <a:solidFill>
                  <a:srgbClr val="170055"/>
                </a:solidFill>
              </a:rPr>
              <a:t>từ</a:t>
            </a:r>
            <a:r>
              <a:rPr lang="en-US" sz="2400" dirty="0">
                <a:solidFill>
                  <a:srgbClr val="170055"/>
                </a:solidFill>
              </a:rPr>
              <a:t> </a:t>
            </a:r>
            <a:r>
              <a:rPr lang="en-US" sz="2400" dirty="0" err="1">
                <a:solidFill>
                  <a:srgbClr val="170055"/>
                </a:solidFill>
              </a:rPr>
              <a:t>vòi</a:t>
            </a:r>
            <a:endParaRPr lang="en-US" sz="2400" dirty="0">
              <a:solidFill>
                <a:srgbClr val="170055"/>
              </a:solidFill>
            </a:endParaRPr>
          </a:p>
        </p:txBody>
      </p:sp>
      <p:sp>
        <p:nvSpPr>
          <p:cNvPr id="12" name="Google Shape;1606;p35">
            <a:extLst>
              <a:ext uri="{FF2B5EF4-FFF2-40B4-BE49-F238E27FC236}">
                <a16:creationId xmlns:a16="http://schemas.microsoft.com/office/drawing/2014/main" id="{17B6D823-F2FC-4201-BF8F-908FB1B52FAE}"/>
              </a:ext>
            </a:extLst>
          </p:cNvPr>
          <p:cNvSpPr txBox="1">
            <a:spLocks/>
          </p:cNvSpPr>
          <p:nvPr/>
        </p:nvSpPr>
        <p:spPr>
          <a:xfrm>
            <a:off x="5572662" y="1803004"/>
            <a:ext cx="329529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Đặt</a:t>
            </a:r>
            <a:r>
              <a:rPr lang="en-US" sz="1400" dirty="0">
                <a:latin typeface="#9Slide03 Arima Madurai Black" panose="00000A00000000000000" pitchFamily="2" charset="-93"/>
                <a:cs typeface="#9Slide03 Arima Madurai Black" panose="00000A00000000000000" pitchFamily="2" charset="-93"/>
              </a:rPr>
              <a:t> ở </a:t>
            </a:r>
            <a:r>
              <a:rPr lang="en-US" sz="1400" dirty="0" err="1">
                <a:latin typeface="#9Slide03 Arima Madurai Black" panose="00000A00000000000000" pitchFamily="2" charset="-93"/>
                <a:cs typeface="#9Slide03 Arima Madurai Black" panose="00000A00000000000000" pitchFamily="2" charset="-93"/>
              </a:rPr>
              <a:t>vị</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thùng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hóa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 </a:t>
            </a:r>
            <a:r>
              <a:rPr lang="en-US" sz="1400" dirty="0" err="1">
                <a:latin typeface="#9Slide03 Arima Madurai Black" panose="00000A00000000000000" pitchFamily="2" charset="-93"/>
                <a:cs typeface="#9Slide03 Arima Madurai Black" panose="00000A00000000000000" pitchFamily="2" charset="-93"/>
              </a:rPr>
              <a:t>cảnh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báo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nước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bên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trong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không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được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uống</a:t>
            </a:r>
            <a:endParaRPr lang="en-US" sz="1400" dirty="0">
              <a:latin typeface="#9Slide03 Arima Madurai Black" panose="00000A00000000000000" pitchFamily="2" charset="-93"/>
              <a:cs typeface="#9Slide03 Arima Madurai Black" panose="00000A00000000000000" pitchFamily="2" charset="-93"/>
            </a:endParaRPr>
          </a:p>
        </p:txBody>
      </p:sp>
      <p:sp>
        <p:nvSpPr>
          <p:cNvPr id="16" name="Google Shape;1606;p35">
            <a:extLst>
              <a:ext uri="{FF2B5EF4-FFF2-40B4-BE49-F238E27FC236}">
                <a16:creationId xmlns:a16="http://schemas.microsoft.com/office/drawing/2014/main" id="{B9C44D6F-67D4-4E0C-9F86-0EF6DAEC9BE5}"/>
              </a:ext>
            </a:extLst>
          </p:cNvPr>
          <p:cNvSpPr txBox="1">
            <a:spLocks/>
          </p:cNvSpPr>
          <p:nvPr/>
        </p:nvSpPr>
        <p:spPr>
          <a:xfrm>
            <a:off x="5581290" y="2933066"/>
            <a:ext cx="346781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buClr>
                <a:srgbClr val="434343"/>
              </a:buClr>
              <a:buSzPts val="2800"/>
              <a:buFont typeface="Fira Sans Extra Condensed Medium"/>
              <a:buNone/>
              <a:defRPr sz="2400">
                <a:solidFill>
                  <a:srgbClr val="170055"/>
                </a:solidFill>
                <a:latin typeface="Fira Sans Extra Condensed Medium"/>
                <a:ea typeface="Fira Sans Extra Condensed Medium"/>
                <a:cs typeface="Fira Sans Extra Condensed Medium"/>
              </a:defRPr>
            </a:lvl1pPr>
            <a:lvl2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2pPr>
            <a:lvl3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3pPr>
            <a:lvl4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4pPr>
            <a:lvl5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5pPr>
            <a:lvl6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6pPr>
            <a:lvl7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7pPr>
            <a:lvl8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8pPr>
            <a:lvl9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9pPr>
          </a:lstStyle>
          <a:p>
            <a:r>
              <a:rPr lang="en-US" dirty="0" err="1"/>
              <a:t>Cấm</a:t>
            </a:r>
            <a:r>
              <a:rPr lang="en-US" dirty="0"/>
              <a:t> </a:t>
            </a:r>
            <a:r>
              <a:rPr lang="en-US" dirty="0" err="1"/>
              <a:t>ngọn</a:t>
            </a:r>
            <a:r>
              <a:rPr lang="en-US" dirty="0"/>
              <a:t> </a:t>
            </a:r>
            <a:r>
              <a:rPr lang="en-US" dirty="0" err="1"/>
              <a:t>lửa</a:t>
            </a:r>
            <a:r>
              <a:rPr lang="en-US" dirty="0"/>
              <a:t> </a:t>
            </a:r>
            <a:r>
              <a:rPr lang="en-US" dirty="0" err="1"/>
              <a:t>hở</a:t>
            </a:r>
            <a:r>
              <a:rPr lang="en-US" dirty="0"/>
              <a:t>, </a:t>
            </a:r>
            <a:r>
              <a:rPr lang="en-US" dirty="0" err="1"/>
              <a:t>nguồn</a:t>
            </a:r>
            <a:r>
              <a:rPr lang="en-US" dirty="0"/>
              <a:t> </a:t>
            </a:r>
            <a:r>
              <a:rPr lang="en-US" dirty="0" err="1"/>
              <a:t>lửa</a:t>
            </a:r>
            <a:endParaRPr lang="en-US" dirty="0"/>
          </a:p>
        </p:txBody>
      </p:sp>
      <p:sp>
        <p:nvSpPr>
          <p:cNvPr id="17" name="Google Shape;1606;p35">
            <a:extLst>
              <a:ext uri="{FF2B5EF4-FFF2-40B4-BE49-F238E27FC236}">
                <a16:creationId xmlns:a16="http://schemas.microsoft.com/office/drawing/2014/main" id="{E80D11CC-3F28-487A-9C3E-A746031CF5FC}"/>
              </a:ext>
            </a:extLst>
          </p:cNvPr>
          <p:cNvSpPr txBox="1">
            <a:spLocks/>
          </p:cNvSpPr>
          <p:nvPr/>
        </p:nvSpPr>
        <p:spPr>
          <a:xfrm>
            <a:off x="5649223" y="3545540"/>
            <a:ext cx="254587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Đặt</a:t>
            </a:r>
            <a:r>
              <a:rPr lang="en-US" sz="1400" dirty="0">
                <a:latin typeface="#9Slide03 Arima Madurai Black" panose="00000A00000000000000" pitchFamily="2" charset="-93"/>
                <a:cs typeface="#9Slide03 Arima Madurai Black" panose="00000A00000000000000" pitchFamily="2" charset="-93"/>
              </a:rPr>
              <a:t> ở </a:t>
            </a:r>
            <a:r>
              <a:rPr lang="en-US" sz="1400" dirty="0" err="1">
                <a:latin typeface="#9Slide03 Arima Madurai Black" panose="00000A00000000000000" pitchFamily="2" charset="-93"/>
                <a:cs typeface="#9Slide03 Arima Madurai Black" panose="00000A00000000000000" pitchFamily="2" charset="-93"/>
              </a:rPr>
              <a:t>vị</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có</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vật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dễ</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bắt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cháy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gây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nổ</a:t>
            </a:r>
            <a:endParaRPr lang="en-US" sz="1400" dirty="0">
              <a:latin typeface="#9Slide03 Arima Madurai Black" panose="00000A00000000000000" pitchFamily="2" charset="-93"/>
              <a:cs typeface="#9Slide03 Arima Madurai Black" panose="00000A00000000000000" pitchFamily="2" charset="-93"/>
            </a:endParaRPr>
          </a:p>
        </p:txBody>
      </p:sp>
      <p:sp>
        <p:nvSpPr>
          <p:cNvPr id="19" name="Google Shape;1606;p35">
            <a:extLst>
              <a:ext uri="{FF2B5EF4-FFF2-40B4-BE49-F238E27FC236}">
                <a16:creationId xmlns:a16="http://schemas.microsoft.com/office/drawing/2014/main" id="{6C206B72-3BED-4254-A555-2D60E9A3C488}"/>
              </a:ext>
            </a:extLst>
          </p:cNvPr>
          <p:cNvSpPr txBox="1">
            <a:spLocks/>
          </p:cNvSpPr>
          <p:nvPr/>
        </p:nvSpPr>
        <p:spPr>
          <a:xfrm>
            <a:off x="-77638" y="2159561"/>
            <a:ext cx="307100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buClr>
                <a:srgbClr val="434343"/>
              </a:buClr>
              <a:buSzPts val="2800"/>
              <a:buFont typeface="Fira Sans Extra Condensed Medium"/>
              <a:buNone/>
              <a:defRPr sz="2400">
                <a:solidFill>
                  <a:srgbClr val="170055"/>
                </a:solidFill>
                <a:latin typeface="Fira Sans Extra Condensed Medium"/>
                <a:ea typeface="Fira Sans Extra Condensed Medium"/>
                <a:cs typeface="Fira Sans Extra Condensed Medium"/>
              </a:defRPr>
            </a:lvl1pPr>
            <a:lvl2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2pPr>
            <a:lvl3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3pPr>
            <a:lvl4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4pPr>
            <a:lvl5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5pPr>
            <a:lvl6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6pPr>
            <a:lvl7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7pPr>
            <a:lvl8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8pPr>
            <a:lvl9pPr algn="ctr">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defRPr>
            </a:lvl9pPr>
          </a:lstStyle>
          <a:p>
            <a:pPr algn="r"/>
            <a:r>
              <a:rPr lang="en-US" dirty="0" err="1"/>
              <a:t>Cấm</a:t>
            </a:r>
            <a:r>
              <a:rPr lang="en-US" dirty="0"/>
              <a:t> </a:t>
            </a:r>
            <a:r>
              <a:rPr lang="en-US" dirty="0" err="1"/>
              <a:t>ăn</a:t>
            </a:r>
            <a:r>
              <a:rPr lang="en-US" dirty="0"/>
              <a:t> </a:t>
            </a:r>
            <a:r>
              <a:rPr lang="en-US" dirty="0" err="1"/>
              <a:t>uống,đùa</a:t>
            </a:r>
            <a:r>
              <a:rPr lang="en-US" dirty="0"/>
              <a:t> </a:t>
            </a:r>
            <a:r>
              <a:rPr lang="en-US" dirty="0" err="1"/>
              <a:t>nghịch</a:t>
            </a:r>
            <a:r>
              <a:rPr lang="en-US" dirty="0"/>
              <a:t>, </a:t>
            </a:r>
            <a:r>
              <a:rPr lang="en-US" dirty="0" err="1"/>
              <a:t>nếm</a:t>
            </a:r>
            <a:r>
              <a:rPr lang="en-US" dirty="0"/>
              <a:t>, </a:t>
            </a:r>
            <a:r>
              <a:rPr lang="en-US" dirty="0" err="1"/>
              <a:t>ngửi</a:t>
            </a:r>
            <a:r>
              <a:rPr lang="en-US" dirty="0"/>
              <a:t> </a:t>
            </a:r>
            <a:r>
              <a:rPr lang="en-US" dirty="0" err="1"/>
              <a:t>hóa</a:t>
            </a:r>
            <a:r>
              <a:rPr lang="en-US" dirty="0"/>
              <a:t> </a:t>
            </a:r>
            <a:r>
              <a:rPr lang="en-US" dirty="0" err="1"/>
              <a:t>chất</a:t>
            </a:r>
            <a:endParaRPr lang="en-US" dirty="0"/>
          </a:p>
        </p:txBody>
      </p:sp>
      <p:pic>
        <p:nvPicPr>
          <p:cNvPr id="13" name="Picture 12">
            <a:extLst>
              <a:ext uri="{FF2B5EF4-FFF2-40B4-BE49-F238E27FC236}">
                <a16:creationId xmlns:a16="http://schemas.microsoft.com/office/drawing/2014/main" id="{939E068E-6894-4AD9-A41F-F25333F0687C}"/>
              </a:ext>
            </a:extLst>
          </p:cNvPr>
          <p:cNvPicPr>
            <a:picLocks noChangeAspect="1"/>
          </p:cNvPicPr>
          <p:nvPr/>
        </p:nvPicPr>
        <p:blipFill>
          <a:blip r:embed="rId2"/>
          <a:stretch>
            <a:fillRect/>
          </a:stretch>
        </p:blipFill>
        <p:spPr>
          <a:xfrm>
            <a:off x="4203984" y="1278211"/>
            <a:ext cx="1401704" cy="1362550"/>
          </a:xfrm>
          <a:prstGeom prst="rect">
            <a:avLst/>
          </a:prstGeom>
        </p:spPr>
      </p:pic>
      <p:pic>
        <p:nvPicPr>
          <p:cNvPr id="15" name="Picture 14">
            <a:extLst>
              <a:ext uri="{FF2B5EF4-FFF2-40B4-BE49-F238E27FC236}">
                <a16:creationId xmlns:a16="http://schemas.microsoft.com/office/drawing/2014/main" id="{34A7CDC2-D406-4D2D-BE55-F9A79189919A}"/>
              </a:ext>
            </a:extLst>
          </p:cNvPr>
          <p:cNvPicPr>
            <a:picLocks noChangeAspect="1"/>
          </p:cNvPicPr>
          <p:nvPr/>
        </p:nvPicPr>
        <p:blipFill>
          <a:blip r:embed="rId3"/>
          <a:stretch>
            <a:fillRect/>
          </a:stretch>
        </p:blipFill>
        <p:spPr>
          <a:xfrm>
            <a:off x="4172992" y="2890927"/>
            <a:ext cx="1439691" cy="1331907"/>
          </a:xfrm>
          <a:prstGeom prst="rect">
            <a:avLst/>
          </a:prstGeom>
        </p:spPr>
      </p:pic>
      <p:pic>
        <p:nvPicPr>
          <p:cNvPr id="20" name="Picture 19">
            <a:extLst>
              <a:ext uri="{FF2B5EF4-FFF2-40B4-BE49-F238E27FC236}">
                <a16:creationId xmlns:a16="http://schemas.microsoft.com/office/drawing/2014/main" id="{B61807C4-0428-4007-9A53-21F5A6FBE809}"/>
              </a:ext>
            </a:extLst>
          </p:cNvPr>
          <p:cNvPicPr>
            <a:picLocks noChangeAspect="1"/>
          </p:cNvPicPr>
          <p:nvPr/>
        </p:nvPicPr>
        <p:blipFill>
          <a:blip r:embed="rId4"/>
          <a:stretch>
            <a:fillRect/>
          </a:stretch>
        </p:blipFill>
        <p:spPr>
          <a:xfrm>
            <a:off x="2946637" y="2168901"/>
            <a:ext cx="1311123" cy="1288775"/>
          </a:xfrm>
          <a:prstGeom prst="rect">
            <a:avLst/>
          </a:prstGeom>
        </p:spPr>
      </p:pic>
      <p:sp>
        <p:nvSpPr>
          <p:cNvPr id="21" name="Google Shape;1606;p35">
            <a:extLst>
              <a:ext uri="{FF2B5EF4-FFF2-40B4-BE49-F238E27FC236}">
                <a16:creationId xmlns:a16="http://schemas.microsoft.com/office/drawing/2014/main" id="{0CFE0D60-D820-437D-90FD-EAE0D44C5E16}"/>
              </a:ext>
            </a:extLst>
          </p:cNvPr>
          <p:cNvSpPr txBox="1">
            <a:spLocks/>
          </p:cNvSpPr>
          <p:nvPr/>
        </p:nvSpPr>
        <p:spPr>
          <a:xfrm>
            <a:off x="361230" y="2838175"/>
            <a:ext cx="254587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r">
              <a:lnSpc>
                <a:spcPct val="150000"/>
              </a:lnSpc>
            </a:pPr>
            <a:r>
              <a:rPr lang="en-US" sz="1400" dirty="0" err="1">
                <a:latin typeface="#9Slide03 Arima Madurai Black" panose="00000A00000000000000" pitchFamily="2" charset="-93"/>
                <a:cs typeface="#9Slide03 Arima Madurai Black" panose="00000A00000000000000" pitchFamily="2" charset="-93"/>
              </a:rPr>
              <a:t>Đặt</a:t>
            </a:r>
            <a:r>
              <a:rPr lang="en-US" sz="1400" dirty="0">
                <a:latin typeface="#9Slide03 Arima Madurai Black" panose="00000A00000000000000" pitchFamily="2" charset="-93"/>
                <a:cs typeface="#9Slide03 Arima Madurai Black" panose="00000A00000000000000" pitchFamily="2" charset="-93"/>
              </a:rPr>
              <a:t> ở </a:t>
            </a:r>
            <a:r>
              <a:rPr lang="en-US" sz="1400" dirty="0" err="1">
                <a:latin typeface="#9Slide03 Arima Madurai Black" panose="00000A00000000000000" pitchFamily="2" charset="-93"/>
                <a:cs typeface="#9Slide03 Arima Madurai Black" panose="00000A00000000000000" pitchFamily="2" charset="-93"/>
              </a:rPr>
              <a:t>vị</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dễ</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quan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sát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nhất</a:t>
            </a:r>
            <a:endParaRPr lang="en-US" sz="1400" dirty="0">
              <a:latin typeface="#9Slide03 Arima Madurai Black" panose="00000A00000000000000" pitchFamily="2" charset="-93"/>
              <a:cs typeface="#9Slide03 Arima Madurai Black" panose="00000A00000000000000" pitchFamily="2" charset="-93"/>
            </a:endParaRPr>
          </a:p>
        </p:txBody>
      </p:sp>
    </p:spTree>
    <p:extLst>
      <p:ext uri="{BB962C8B-B14F-4D97-AF65-F5344CB8AC3E}">
        <p14:creationId xmlns:p14="http://schemas.microsoft.com/office/powerpoint/2010/main" val="25482494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6" grpId="0"/>
          <p:bldP spid="17" grpId="0"/>
          <p:bldP spid="19"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6" grpId="0"/>
          <p:bldP spid="17" grpId="0"/>
          <p:bldP spid="19" grpId="0"/>
          <p:bldP spid="2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6"/>
          <p:cNvSpPr txBox="1">
            <a:spLocks noGrp="1"/>
          </p:cNvSpPr>
          <p:nvPr>
            <p:ph type="title"/>
          </p:nvPr>
        </p:nvSpPr>
        <p:spPr>
          <a:xfrm>
            <a:off x="3157551" y="311491"/>
            <a:ext cx="2752697"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F3300"/>
                </a:solidFill>
              </a:rPr>
              <a:t>Kí hiệu cảnh cáo</a:t>
            </a:r>
            <a:endParaRPr dirty="0">
              <a:solidFill>
                <a:srgbClr val="FF3300"/>
              </a:solidFill>
            </a:endParaRPr>
          </a:p>
        </p:txBody>
      </p:sp>
      <p:grpSp>
        <p:nvGrpSpPr>
          <p:cNvPr id="640" name="Google Shape;640;p26"/>
          <p:cNvGrpSpPr/>
          <p:nvPr/>
        </p:nvGrpSpPr>
        <p:grpSpPr>
          <a:xfrm>
            <a:off x="9967989" y="-1503639"/>
            <a:ext cx="4148203" cy="1914036"/>
            <a:chOff x="294700" y="2601225"/>
            <a:chExt cx="8683700" cy="4006775"/>
          </a:xfrm>
        </p:grpSpPr>
        <p:sp>
          <p:nvSpPr>
            <p:cNvPr id="641" name="Google Shape;641;p26"/>
            <p:cNvSpPr/>
            <p:nvPr/>
          </p:nvSpPr>
          <p:spPr>
            <a:xfrm>
              <a:off x="294700" y="2631775"/>
              <a:ext cx="1546950" cy="20900"/>
            </a:xfrm>
            <a:custGeom>
              <a:avLst/>
              <a:gdLst/>
              <a:ahLst/>
              <a:cxnLst/>
              <a:rect l="l" t="t" r="r" b="b"/>
              <a:pathLst>
                <a:path w="61878" h="836" extrusionOk="0">
                  <a:moveTo>
                    <a:pt x="19651" y="1"/>
                  </a:moveTo>
                  <a:cubicBezTo>
                    <a:pt x="8166" y="1"/>
                    <a:pt x="0" y="115"/>
                    <a:pt x="0" y="268"/>
                  </a:cubicBezTo>
                  <a:cubicBezTo>
                    <a:pt x="0" y="502"/>
                    <a:pt x="13843" y="735"/>
                    <a:pt x="30955" y="802"/>
                  </a:cubicBezTo>
                  <a:cubicBezTo>
                    <a:pt x="34949" y="825"/>
                    <a:pt x="38765" y="836"/>
                    <a:pt x="42269" y="836"/>
                  </a:cubicBezTo>
                  <a:cubicBezTo>
                    <a:pt x="53751" y="836"/>
                    <a:pt x="61878" y="722"/>
                    <a:pt x="61878" y="568"/>
                  </a:cubicBezTo>
                  <a:cubicBezTo>
                    <a:pt x="61878" y="301"/>
                    <a:pt x="48034" y="101"/>
                    <a:pt x="30955" y="35"/>
                  </a:cubicBezTo>
                  <a:cubicBezTo>
                    <a:pt x="26970" y="11"/>
                    <a:pt x="23156" y="1"/>
                    <a:pt x="196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493175" y="3047325"/>
              <a:ext cx="1546950" cy="21475"/>
            </a:xfrm>
            <a:custGeom>
              <a:avLst/>
              <a:gdLst/>
              <a:ahLst/>
              <a:cxnLst/>
              <a:rect l="l" t="t" r="r" b="b"/>
              <a:pathLst>
                <a:path w="61878" h="859" extrusionOk="0">
                  <a:moveTo>
                    <a:pt x="19521" y="0"/>
                  </a:moveTo>
                  <a:cubicBezTo>
                    <a:pt x="8098" y="0"/>
                    <a:pt x="0" y="87"/>
                    <a:pt x="0" y="291"/>
                  </a:cubicBezTo>
                  <a:cubicBezTo>
                    <a:pt x="0" y="525"/>
                    <a:pt x="13843" y="758"/>
                    <a:pt x="30922" y="825"/>
                  </a:cubicBezTo>
                  <a:cubicBezTo>
                    <a:pt x="34923" y="848"/>
                    <a:pt x="38745" y="859"/>
                    <a:pt x="42254" y="859"/>
                  </a:cubicBezTo>
                  <a:cubicBezTo>
                    <a:pt x="53751" y="859"/>
                    <a:pt x="61878" y="745"/>
                    <a:pt x="61878" y="591"/>
                  </a:cubicBezTo>
                  <a:cubicBezTo>
                    <a:pt x="61878" y="358"/>
                    <a:pt x="48034" y="124"/>
                    <a:pt x="30922" y="24"/>
                  </a:cubicBezTo>
                  <a:cubicBezTo>
                    <a:pt x="26898" y="9"/>
                    <a:pt x="23051" y="0"/>
                    <a:pt x="19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790875" y="3444850"/>
              <a:ext cx="1586975" cy="20900"/>
            </a:xfrm>
            <a:custGeom>
              <a:avLst/>
              <a:gdLst/>
              <a:ahLst/>
              <a:cxnLst/>
              <a:rect l="l" t="t" r="r" b="b"/>
              <a:pathLst>
                <a:path w="63479" h="836" extrusionOk="0">
                  <a:moveTo>
                    <a:pt x="20149" y="1"/>
                  </a:moveTo>
                  <a:cubicBezTo>
                    <a:pt x="8362" y="1"/>
                    <a:pt x="1" y="115"/>
                    <a:pt x="1" y="268"/>
                  </a:cubicBezTo>
                  <a:cubicBezTo>
                    <a:pt x="1" y="502"/>
                    <a:pt x="14244" y="735"/>
                    <a:pt x="31757" y="802"/>
                  </a:cubicBezTo>
                  <a:cubicBezTo>
                    <a:pt x="35851" y="825"/>
                    <a:pt x="39765" y="836"/>
                    <a:pt x="43359" y="836"/>
                  </a:cubicBezTo>
                  <a:cubicBezTo>
                    <a:pt x="55137" y="836"/>
                    <a:pt x="63479" y="722"/>
                    <a:pt x="63479" y="569"/>
                  </a:cubicBezTo>
                  <a:cubicBezTo>
                    <a:pt x="63479" y="368"/>
                    <a:pt x="49269" y="102"/>
                    <a:pt x="31757" y="35"/>
                  </a:cubicBezTo>
                  <a:cubicBezTo>
                    <a:pt x="27662" y="11"/>
                    <a:pt x="23746" y="1"/>
                    <a:pt x="20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869275" y="3861425"/>
              <a:ext cx="1190850" cy="22750"/>
            </a:xfrm>
            <a:custGeom>
              <a:avLst/>
              <a:gdLst/>
              <a:ahLst/>
              <a:cxnLst/>
              <a:rect l="l" t="t" r="r" b="b"/>
              <a:pathLst>
                <a:path w="47634" h="910" extrusionOk="0">
                  <a:moveTo>
                    <a:pt x="14531" y="0"/>
                  </a:moveTo>
                  <a:cubicBezTo>
                    <a:pt x="11683" y="0"/>
                    <a:pt x="9123" y="17"/>
                    <a:pt x="6972" y="50"/>
                  </a:cubicBezTo>
                  <a:cubicBezTo>
                    <a:pt x="4837" y="84"/>
                    <a:pt x="3102" y="117"/>
                    <a:pt x="1868" y="150"/>
                  </a:cubicBezTo>
                  <a:cubicBezTo>
                    <a:pt x="667" y="217"/>
                    <a:pt x="0" y="251"/>
                    <a:pt x="0" y="317"/>
                  </a:cubicBezTo>
                  <a:cubicBezTo>
                    <a:pt x="0" y="417"/>
                    <a:pt x="667" y="451"/>
                    <a:pt x="1868" y="484"/>
                  </a:cubicBezTo>
                  <a:cubicBezTo>
                    <a:pt x="3102" y="551"/>
                    <a:pt x="4804" y="584"/>
                    <a:pt x="6972" y="617"/>
                  </a:cubicBezTo>
                  <a:cubicBezTo>
                    <a:pt x="11308" y="718"/>
                    <a:pt x="17212" y="818"/>
                    <a:pt x="23817" y="884"/>
                  </a:cubicBezTo>
                  <a:cubicBezTo>
                    <a:pt x="27103" y="901"/>
                    <a:pt x="30238" y="909"/>
                    <a:pt x="33090" y="909"/>
                  </a:cubicBezTo>
                  <a:cubicBezTo>
                    <a:pt x="35942" y="909"/>
                    <a:pt x="38511" y="901"/>
                    <a:pt x="40662" y="884"/>
                  </a:cubicBezTo>
                  <a:cubicBezTo>
                    <a:pt x="42797" y="818"/>
                    <a:pt x="44532" y="784"/>
                    <a:pt x="45733" y="751"/>
                  </a:cubicBezTo>
                  <a:cubicBezTo>
                    <a:pt x="46967" y="718"/>
                    <a:pt x="47634" y="617"/>
                    <a:pt x="47634" y="584"/>
                  </a:cubicBezTo>
                  <a:cubicBezTo>
                    <a:pt x="47634" y="551"/>
                    <a:pt x="46967" y="484"/>
                    <a:pt x="45733" y="417"/>
                  </a:cubicBezTo>
                  <a:cubicBezTo>
                    <a:pt x="44532" y="384"/>
                    <a:pt x="42831" y="317"/>
                    <a:pt x="40662" y="284"/>
                  </a:cubicBezTo>
                  <a:cubicBezTo>
                    <a:pt x="36326" y="217"/>
                    <a:pt x="30388" y="84"/>
                    <a:pt x="23817" y="50"/>
                  </a:cubicBezTo>
                  <a:cubicBezTo>
                    <a:pt x="20515" y="17"/>
                    <a:pt x="17379" y="0"/>
                    <a:pt x="14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611575" y="4258775"/>
              <a:ext cx="1290125" cy="21325"/>
            </a:xfrm>
            <a:custGeom>
              <a:avLst/>
              <a:gdLst/>
              <a:ahLst/>
              <a:cxnLst/>
              <a:rect l="l" t="t" r="r" b="b"/>
              <a:pathLst>
                <a:path w="51605" h="853" extrusionOk="0">
                  <a:moveTo>
                    <a:pt x="16365" y="0"/>
                  </a:moveTo>
                  <a:cubicBezTo>
                    <a:pt x="6796" y="0"/>
                    <a:pt x="1" y="115"/>
                    <a:pt x="1" y="268"/>
                  </a:cubicBezTo>
                  <a:cubicBezTo>
                    <a:pt x="1" y="535"/>
                    <a:pt x="11576" y="735"/>
                    <a:pt x="25786" y="835"/>
                  </a:cubicBezTo>
                  <a:cubicBezTo>
                    <a:pt x="28309" y="847"/>
                    <a:pt x="30748" y="852"/>
                    <a:pt x="33054" y="852"/>
                  </a:cubicBezTo>
                  <a:cubicBezTo>
                    <a:pt x="43767" y="852"/>
                    <a:pt x="51604" y="733"/>
                    <a:pt x="51604" y="568"/>
                  </a:cubicBezTo>
                  <a:cubicBezTo>
                    <a:pt x="51604" y="368"/>
                    <a:pt x="40029" y="101"/>
                    <a:pt x="25786" y="34"/>
                  </a:cubicBezTo>
                  <a:cubicBezTo>
                    <a:pt x="22463" y="11"/>
                    <a:pt x="19285" y="0"/>
                    <a:pt x="16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363900" y="4645725"/>
              <a:ext cx="1427700" cy="20900"/>
            </a:xfrm>
            <a:custGeom>
              <a:avLst/>
              <a:gdLst/>
              <a:ahLst/>
              <a:cxnLst/>
              <a:rect l="l" t="t" r="r" b="b"/>
              <a:pathLst>
                <a:path w="57108" h="836" extrusionOk="0">
                  <a:moveTo>
                    <a:pt x="18118" y="0"/>
                  </a:moveTo>
                  <a:cubicBezTo>
                    <a:pt x="7520" y="0"/>
                    <a:pt x="1" y="114"/>
                    <a:pt x="1" y="268"/>
                  </a:cubicBezTo>
                  <a:cubicBezTo>
                    <a:pt x="1" y="501"/>
                    <a:pt x="12810" y="735"/>
                    <a:pt x="28554" y="801"/>
                  </a:cubicBezTo>
                  <a:cubicBezTo>
                    <a:pt x="32243" y="825"/>
                    <a:pt x="35768" y="835"/>
                    <a:pt x="39004" y="835"/>
                  </a:cubicBezTo>
                  <a:cubicBezTo>
                    <a:pt x="49608" y="835"/>
                    <a:pt x="57108" y="721"/>
                    <a:pt x="57108" y="568"/>
                  </a:cubicBezTo>
                  <a:cubicBezTo>
                    <a:pt x="57108" y="368"/>
                    <a:pt x="44366" y="101"/>
                    <a:pt x="28554" y="34"/>
                  </a:cubicBezTo>
                  <a:cubicBezTo>
                    <a:pt x="24873" y="11"/>
                    <a:pt x="21352" y="0"/>
                    <a:pt x="18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304700" y="5052100"/>
              <a:ext cx="1427700" cy="21125"/>
            </a:xfrm>
            <a:custGeom>
              <a:avLst/>
              <a:gdLst/>
              <a:ahLst/>
              <a:cxnLst/>
              <a:rect l="l" t="t" r="r" b="b"/>
              <a:pathLst>
                <a:path w="57108" h="845" extrusionOk="0">
                  <a:moveTo>
                    <a:pt x="18011" y="0"/>
                  </a:moveTo>
                  <a:cubicBezTo>
                    <a:pt x="7456" y="0"/>
                    <a:pt x="0" y="87"/>
                    <a:pt x="0" y="291"/>
                  </a:cubicBezTo>
                  <a:cubicBezTo>
                    <a:pt x="0" y="525"/>
                    <a:pt x="12776" y="725"/>
                    <a:pt x="28554" y="825"/>
                  </a:cubicBezTo>
                  <a:cubicBezTo>
                    <a:pt x="31769" y="838"/>
                    <a:pt x="34861" y="845"/>
                    <a:pt x="37747" y="845"/>
                  </a:cubicBezTo>
                  <a:cubicBezTo>
                    <a:pt x="48995" y="845"/>
                    <a:pt x="57108" y="744"/>
                    <a:pt x="57108" y="558"/>
                  </a:cubicBezTo>
                  <a:cubicBezTo>
                    <a:pt x="57108" y="358"/>
                    <a:pt x="44299" y="158"/>
                    <a:pt x="28554" y="24"/>
                  </a:cubicBezTo>
                  <a:cubicBezTo>
                    <a:pt x="24829" y="8"/>
                    <a:pt x="21272" y="0"/>
                    <a:pt x="18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54725" y="5449050"/>
              <a:ext cx="1715425" cy="21475"/>
            </a:xfrm>
            <a:custGeom>
              <a:avLst/>
              <a:gdLst/>
              <a:ahLst/>
              <a:cxnLst/>
              <a:rect l="l" t="t" r="r" b="b"/>
              <a:pathLst>
                <a:path w="68617" h="859" extrusionOk="0">
                  <a:moveTo>
                    <a:pt x="21644" y="0"/>
                  </a:moveTo>
                  <a:cubicBezTo>
                    <a:pt x="8975" y="0"/>
                    <a:pt x="1" y="87"/>
                    <a:pt x="1" y="291"/>
                  </a:cubicBezTo>
                  <a:cubicBezTo>
                    <a:pt x="1" y="525"/>
                    <a:pt x="15378" y="758"/>
                    <a:pt x="34292" y="825"/>
                  </a:cubicBezTo>
                  <a:cubicBezTo>
                    <a:pt x="38722" y="848"/>
                    <a:pt x="42957" y="859"/>
                    <a:pt x="46845" y="859"/>
                  </a:cubicBezTo>
                  <a:cubicBezTo>
                    <a:pt x="59589" y="859"/>
                    <a:pt x="68616" y="745"/>
                    <a:pt x="68616" y="591"/>
                  </a:cubicBezTo>
                  <a:cubicBezTo>
                    <a:pt x="68616" y="358"/>
                    <a:pt x="53239" y="124"/>
                    <a:pt x="34292" y="24"/>
                  </a:cubicBezTo>
                  <a:cubicBezTo>
                    <a:pt x="29827" y="8"/>
                    <a:pt x="25559" y="0"/>
                    <a:pt x="2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790050" y="5806025"/>
              <a:ext cx="1449375" cy="25250"/>
            </a:xfrm>
            <a:custGeom>
              <a:avLst/>
              <a:gdLst/>
              <a:ahLst/>
              <a:cxnLst/>
              <a:rect l="l" t="t" r="r" b="b"/>
              <a:pathLst>
                <a:path w="57975" h="1010" extrusionOk="0">
                  <a:moveTo>
                    <a:pt x="15971" y="0"/>
                  </a:moveTo>
                  <a:cubicBezTo>
                    <a:pt x="13204" y="0"/>
                    <a:pt x="10689" y="8"/>
                    <a:pt x="8506" y="22"/>
                  </a:cubicBezTo>
                  <a:cubicBezTo>
                    <a:pt x="5871" y="55"/>
                    <a:pt x="3770" y="89"/>
                    <a:pt x="2302" y="156"/>
                  </a:cubicBezTo>
                  <a:cubicBezTo>
                    <a:pt x="801" y="189"/>
                    <a:pt x="0" y="222"/>
                    <a:pt x="0" y="322"/>
                  </a:cubicBezTo>
                  <a:cubicBezTo>
                    <a:pt x="0" y="389"/>
                    <a:pt x="834" y="422"/>
                    <a:pt x="2302" y="489"/>
                  </a:cubicBezTo>
                  <a:cubicBezTo>
                    <a:pt x="3770" y="556"/>
                    <a:pt x="5871" y="589"/>
                    <a:pt x="8506" y="656"/>
                  </a:cubicBezTo>
                  <a:cubicBezTo>
                    <a:pt x="13777" y="723"/>
                    <a:pt x="20982" y="856"/>
                    <a:pt x="28988" y="923"/>
                  </a:cubicBezTo>
                  <a:cubicBezTo>
                    <a:pt x="34063" y="986"/>
                    <a:pt x="38817" y="1009"/>
                    <a:pt x="42960" y="1009"/>
                  </a:cubicBezTo>
                  <a:cubicBezTo>
                    <a:pt x="45351" y="1009"/>
                    <a:pt x="47540" y="1002"/>
                    <a:pt x="49469" y="989"/>
                  </a:cubicBezTo>
                  <a:cubicBezTo>
                    <a:pt x="52071" y="923"/>
                    <a:pt x="54206" y="889"/>
                    <a:pt x="55673" y="856"/>
                  </a:cubicBezTo>
                  <a:cubicBezTo>
                    <a:pt x="57174" y="823"/>
                    <a:pt x="57975" y="723"/>
                    <a:pt x="57975" y="689"/>
                  </a:cubicBezTo>
                  <a:cubicBezTo>
                    <a:pt x="57975" y="656"/>
                    <a:pt x="57141" y="556"/>
                    <a:pt x="55673" y="522"/>
                  </a:cubicBezTo>
                  <a:cubicBezTo>
                    <a:pt x="54206" y="422"/>
                    <a:pt x="52071" y="389"/>
                    <a:pt x="49469" y="356"/>
                  </a:cubicBezTo>
                  <a:cubicBezTo>
                    <a:pt x="44232" y="256"/>
                    <a:pt x="36993" y="156"/>
                    <a:pt x="28988" y="55"/>
                  </a:cubicBezTo>
                  <a:cubicBezTo>
                    <a:pt x="24298" y="16"/>
                    <a:pt x="19883" y="0"/>
                    <a:pt x="15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978500" y="6210175"/>
              <a:ext cx="1002400" cy="20875"/>
            </a:xfrm>
            <a:custGeom>
              <a:avLst/>
              <a:gdLst/>
              <a:ahLst/>
              <a:cxnLst/>
              <a:rect l="l" t="t" r="r" b="b"/>
              <a:pathLst>
                <a:path w="40096" h="835" extrusionOk="0">
                  <a:moveTo>
                    <a:pt x="20015" y="1"/>
                  </a:moveTo>
                  <a:cubicBezTo>
                    <a:pt x="8974" y="1"/>
                    <a:pt x="1" y="201"/>
                    <a:pt x="1" y="401"/>
                  </a:cubicBezTo>
                  <a:cubicBezTo>
                    <a:pt x="1" y="668"/>
                    <a:pt x="8974" y="835"/>
                    <a:pt x="20015" y="835"/>
                  </a:cubicBezTo>
                  <a:cubicBezTo>
                    <a:pt x="31123" y="835"/>
                    <a:pt x="40096" y="601"/>
                    <a:pt x="40096" y="401"/>
                  </a:cubicBezTo>
                  <a:cubicBezTo>
                    <a:pt x="40096" y="168"/>
                    <a:pt x="31123"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978500" y="6587125"/>
              <a:ext cx="1002400" cy="20875"/>
            </a:xfrm>
            <a:custGeom>
              <a:avLst/>
              <a:gdLst/>
              <a:ahLst/>
              <a:cxnLst/>
              <a:rect l="l" t="t" r="r" b="b"/>
              <a:pathLst>
                <a:path w="40096" h="835" extrusionOk="0">
                  <a:moveTo>
                    <a:pt x="20015" y="0"/>
                  </a:moveTo>
                  <a:cubicBezTo>
                    <a:pt x="8974" y="0"/>
                    <a:pt x="1" y="201"/>
                    <a:pt x="1" y="434"/>
                  </a:cubicBezTo>
                  <a:cubicBezTo>
                    <a:pt x="1" y="668"/>
                    <a:pt x="8974" y="834"/>
                    <a:pt x="20015" y="834"/>
                  </a:cubicBezTo>
                  <a:cubicBezTo>
                    <a:pt x="31123" y="834"/>
                    <a:pt x="40096" y="634"/>
                    <a:pt x="40096" y="434"/>
                  </a:cubicBezTo>
                  <a:cubicBezTo>
                    <a:pt x="40096" y="1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2015075" y="2601225"/>
              <a:ext cx="1189200" cy="28625"/>
            </a:xfrm>
            <a:custGeom>
              <a:avLst/>
              <a:gdLst/>
              <a:ahLst/>
              <a:cxnLst/>
              <a:rect l="l" t="t" r="r" b="b"/>
              <a:pathLst>
                <a:path w="47568" h="1145" extrusionOk="0">
                  <a:moveTo>
                    <a:pt x="16013" y="0"/>
                  </a:moveTo>
                  <a:cubicBezTo>
                    <a:pt x="12559" y="0"/>
                    <a:pt x="9474" y="17"/>
                    <a:pt x="6972" y="56"/>
                  </a:cubicBezTo>
                  <a:cubicBezTo>
                    <a:pt x="2669" y="156"/>
                    <a:pt x="1" y="323"/>
                    <a:pt x="1" y="456"/>
                  </a:cubicBezTo>
                  <a:cubicBezTo>
                    <a:pt x="1" y="589"/>
                    <a:pt x="2669" y="689"/>
                    <a:pt x="6972" y="823"/>
                  </a:cubicBezTo>
                  <a:cubicBezTo>
                    <a:pt x="11242" y="956"/>
                    <a:pt x="17180" y="1090"/>
                    <a:pt x="23751" y="1123"/>
                  </a:cubicBezTo>
                  <a:cubicBezTo>
                    <a:pt x="26487" y="1137"/>
                    <a:pt x="29114" y="1145"/>
                    <a:pt x="31556" y="1145"/>
                  </a:cubicBezTo>
                  <a:cubicBezTo>
                    <a:pt x="35010" y="1145"/>
                    <a:pt x="38095" y="1129"/>
                    <a:pt x="40596" y="1090"/>
                  </a:cubicBezTo>
                  <a:cubicBezTo>
                    <a:pt x="44900" y="990"/>
                    <a:pt x="47568" y="823"/>
                    <a:pt x="47568" y="689"/>
                  </a:cubicBezTo>
                  <a:cubicBezTo>
                    <a:pt x="47568" y="589"/>
                    <a:pt x="44900" y="423"/>
                    <a:pt x="40663" y="323"/>
                  </a:cubicBezTo>
                  <a:cubicBezTo>
                    <a:pt x="36327" y="189"/>
                    <a:pt x="30389" y="56"/>
                    <a:pt x="23818" y="22"/>
                  </a:cubicBezTo>
                  <a:cubicBezTo>
                    <a:pt x="21082" y="9"/>
                    <a:pt x="18455" y="0"/>
                    <a:pt x="16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2212725" y="3018200"/>
              <a:ext cx="1190025" cy="28625"/>
            </a:xfrm>
            <a:custGeom>
              <a:avLst/>
              <a:gdLst/>
              <a:ahLst/>
              <a:cxnLst/>
              <a:rect l="l" t="t" r="r" b="b"/>
              <a:pathLst>
                <a:path w="47601" h="1145" extrusionOk="0">
                  <a:moveTo>
                    <a:pt x="16037" y="0"/>
                  </a:moveTo>
                  <a:cubicBezTo>
                    <a:pt x="12586" y="0"/>
                    <a:pt x="9493" y="16"/>
                    <a:pt x="6972" y="55"/>
                  </a:cubicBezTo>
                  <a:cubicBezTo>
                    <a:pt x="2669" y="155"/>
                    <a:pt x="0" y="322"/>
                    <a:pt x="0" y="456"/>
                  </a:cubicBezTo>
                  <a:cubicBezTo>
                    <a:pt x="0" y="589"/>
                    <a:pt x="2669" y="689"/>
                    <a:pt x="6972" y="822"/>
                  </a:cubicBezTo>
                  <a:cubicBezTo>
                    <a:pt x="11275" y="956"/>
                    <a:pt x="17179" y="1089"/>
                    <a:pt x="23784" y="1123"/>
                  </a:cubicBezTo>
                  <a:cubicBezTo>
                    <a:pt x="26506" y="1137"/>
                    <a:pt x="29125" y="1145"/>
                    <a:pt x="31565" y="1145"/>
                  </a:cubicBezTo>
                  <a:cubicBezTo>
                    <a:pt x="35016" y="1145"/>
                    <a:pt x="38109" y="1128"/>
                    <a:pt x="40629" y="1089"/>
                  </a:cubicBezTo>
                  <a:cubicBezTo>
                    <a:pt x="44933" y="989"/>
                    <a:pt x="47601" y="822"/>
                    <a:pt x="47601" y="689"/>
                  </a:cubicBezTo>
                  <a:cubicBezTo>
                    <a:pt x="47601" y="522"/>
                    <a:pt x="44933" y="422"/>
                    <a:pt x="40663" y="322"/>
                  </a:cubicBezTo>
                  <a:cubicBezTo>
                    <a:pt x="36326" y="189"/>
                    <a:pt x="30422" y="55"/>
                    <a:pt x="23817" y="22"/>
                  </a:cubicBezTo>
                  <a:cubicBezTo>
                    <a:pt x="21096" y="8"/>
                    <a:pt x="18477" y="0"/>
                    <a:pt x="16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2510425" y="3418400"/>
              <a:ext cx="1110825" cy="27325"/>
            </a:xfrm>
            <a:custGeom>
              <a:avLst/>
              <a:gdLst/>
              <a:ahLst/>
              <a:cxnLst/>
              <a:rect l="l" t="t" r="r" b="b"/>
              <a:pathLst>
                <a:path w="44433" h="1093" extrusionOk="0">
                  <a:moveTo>
                    <a:pt x="13561" y="0"/>
                  </a:moveTo>
                  <a:cubicBezTo>
                    <a:pt x="10900" y="0"/>
                    <a:pt x="8507" y="9"/>
                    <a:pt x="6506" y="25"/>
                  </a:cubicBezTo>
                  <a:cubicBezTo>
                    <a:pt x="2503" y="92"/>
                    <a:pt x="1" y="159"/>
                    <a:pt x="1" y="326"/>
                  </a:cubicBezTo>
                  <a:cubicBezTo>
                    <a:pt x="1" y="492"/>
                    <a:pt x="2503" y="626"/>
                    <a:pt x="6506" y="793"/>
                  </a:cubicBezTo>
                  <a:cubicBezTo>
                    <a:pt x="10542" y="959"/>
                    <a:pt x="16079" y="1026"/>
                    <a:pt x="22217" y="1093"/>
                  </a:cubicBezTo>
                  <a:cubicBezTo>
                    <a:pt x="28355" y="1093"/>
                    <a:pt x="33925" y="1026"/>
                    <a:pt x="37928" y="959"/>
                  </a:cubicBezTo>
                  <a:cubicBezTo>
                    <a:pt x="41931" y="859"/>
                    <a:pt x="44433" y="759"/>
                    <a:pt x="44433" y="592"/>
                  </a:cubicBezTo>
                  <a:cubicBezTo>
                    <a:pt x="44433" y="426"/>
                    <a:pt x="41931" y="292"/>
                    <a:pt x="37928" y="259"/>
                  </a:cubicBezTo>
                  <a:cubicBezTo>
                    <a:pt x="33892" y="125"/>
                    <a:pt x="28355" y="92"/>
                    <a:pt x="22217" y="25"/>
                  </a:cubicBezTo>
                  <a:cubicBezTo>
                    <a:pt x="19148" y="9"/>
                    <a:pt x="16221" y="0"/>
                    <a:pt x="13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2496250" y="3826675"/>
              <a:ext cx="1190875" cy="28000"/>
            </a:xfrm>
            <a:custGeom>
              <a:avLst/>
              <a:gdLst/>
              <a:ahLst/>
              <a:cxnLst/>
              <a:rect l="l" t="t" r="r" b="b"/>
              <a:pathLst>
                <a:path w="47635" h="1120" extrusionOk="0">
                  <a:moveTo>
                    <a:pt x="13242" y="1"/>
                  </a:moveTo>
                  <a:cubicBezTo>
                    <a:pt x="10908" y="1"/>
                    <a:pt x="8791" y="11"/>
                    <a:pt x="6973" y="39"/>
                  </a:cubicBezTo>
                  <a:cubicBezTo>
                    <a:pt x="2669" y="106"/>
                    <a:pt x="1" y="273"/>
                    <a:pt x="1" y="373"/>
                  </a:cubicBezTo>
                  <a:cubicBezTo>
                    <a:pt x="1" y="540"/>
                    <a:pt x="2669" y="673"/>
                    <a:pt x="6973" y="807"/>
                  </a:cubicBezTo>
                  <a:cubicBezTo>
                    <a:pt x="11309" y="940"/>
                    <a:pt x="17247" y="1040"/>
                    <a:pt x="23818" y="1107"/>
                  </a:cubicBezTo>
                  <a:cubicBezTo>
                    <a:pt x="25469" y="1115"/>
                    <a:pt x="27079" y="1119"/>
                    <a:pt x="28631" y="1119"/>
                  </a:cubicBezTo>
                  <a:cubicBezTo>
                    <a:pt x="33289" y="1119"/>
                    <a:pt x="37436" y="1082"/>
                    <a:pt x="40663" y="1007"/>
                  </a:cubicBezTo>
                  <a:cubicBezTo>
                    <a:pt x="44966" y="940"/>
                    <a:pt x="47635" y="773"/>
                    <a:pt x="47635" y="640"/>
                  </a:cubicBezTo>
                  <a:cubicBezTo>
                    <a:pt x="47635" y="506"/>
                    <a:pt x="44966" y="373"/>
                    <a:pt x="40663" y="306"/>
                  </a:cubicBezTo>
                  <a:cubicBezTo>
                    <a:pt x="36327" y="173"/>
                    <a:pt x="30423" y="106"/>
                    <a:pt x="23818" y="39"/>
                  </a:cubicBezTo>
                  <a:cubicBezTo>
                    <a:pt x="20024" y="20"/>
                    <a:pt x="16430" y="1"/>
                    <a:pt x="13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2178525" y="4233525"/>
              <a:ext cx="1416050" cy="26125"/>
            </a:xfrm>
            <a:custGeom>
              <a:avLst/>
              <a:gdLst/>
              <a:ahLst/>
              <a:cxnLst/>
              <a:rect l="l" t="t" r="r" b="b"/>
              <a:pathLst>
                <a:path w="56642" h="1045" extrusionOk="0">
                  <a:moveTo>
                    <a:pt x="33138" y="0"/>
                  </a:moveTo>
                  <a:cubicBezTo>
                    <a:pt x="31572" y="0"/>
                    <a:pt x="29963" y="3"/>
                    <a:pt x="28321" y="10"/>
                  </a:cubicBezTo>
                  <a:cubicBezTo>
                    <a:pt x="12677" y="10"/>
                    <a:pt x="1" y="244"/>
                    <a:pt x="1" y="544"/>
                  </a:cubicBezTo>
                  <a:cubicBezTo>
                    <a:pt x="1" y="844"/>
                    <a:pt x="12677" y="1044"/>
                    <a:pt x="28321" y="1044"/>
                  </a:cubicBezTo>
                  <a:cubicBezTo>
                    <a:pt x="43966" y="1044"/>
                    <a:pt x="56641" y="778"/>
                    <a:pt x="56641" y="511"/>
                  </a:cubicBezTo>
                  <a:cubicBezTo>
                    <a:pt x="56641" y="242"/>
                    <a:pt x="46487" y="0"/>
                    <a:pt x="33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1924175" y="4597250"/>
              <a:ext cx="1429375" cy="27200"/>
            </a:xfrm>
            <a:custGeom>
              <a:avLst/>
              <a:gdLst/>
              <a:ahLst/>
              <a:cxnLst/>
              <a:rect l="l" t="t" r="r" b="b"/>
              <a:pathLst>
                <a:path w="57175" h="1088" extrusionOk="0">
                  <a:moveTo>
                    <a:pt x="24603" y="1"/>
                  </a:moveTo>
                  <a:cubicBezTo>
                    <a:pt x="10722" y="1"/>
                    <a:pt x="1" y="161"/>
                    <a:pt x="1" y="405"/>
                  </a:cubicBezTo>
                  <a:cubicBezTo>
                    <a:pt x="1" y="706"/>
                    <a:pt x="12810" y="1006"/>
                    <a:pt x="28555" y="1073"/>
                  </a:cubicBezTo>
                  <a:cubicBezTo>
                    <a:pt x="30882" y="1082"/>
                    <a:pt x="33145" y="1087"/>
                    <a:pt x="35312" y="1087"/>
                  </a:cubicBezTo>
                  <a:cubicBezTo>
                    <a:pt x="47833" y="1087"/>
                    <a:pt x="57142" y="928"/>
                    <a:pt x="57142" y="672"/>
                  </a:cubicBezTo>
                  <a:cubicBezTo>
                    <a:pt x="57175" y="372"/>
                    <a:pt x="44366" y="72"/>
                    <a:pt x="28555" y="5"/>
                  </a:cubicBezTo>
                  <a:cubicBezTo>
                    <a:pt x="27214" y="2"/>
                    <a:pt x="25895" y="1"/>
                    <a:pt x="2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1974225" y="5014225"/>
              <a:ext cx="1230050" cy="27175"/>
            </a:xfrm>
            <a:custGeom>
              <a:avLst/>
              <a:gdLst/>
              <a:ahLst/>
              <a:cxnLst/>
              <a:rect l="l" t="t" r="r" b="b"/>
              <a:pathLst>
                <a:path w="49202" h="1087" extrusionOk="0">
                  <a:moveTo>
                    <a:pt x="21203" y="0"/>
                  </a:moveTo>
                  <a:cubicBezTo>
                    <a:pt x="9213" y="0"/>
                    <a:pt x="0" y="161"/>
                    <a:pt x="0" y="405"/>
                  </a:cubicBezTo>
                  <a:cubicBezTo>
                    <a:pt x="0" y="705"/>
                    <a:pt x="11008" y="1005"/>
                    <a:pt x="24618" y="1072"/>
                  </a:cubicBezTo>
                  <a:cubicBezTo>
                    <a:pt x="26621" y="1082"/>
                    <a:pt x="28568" y="1087"/>
                    <a:pt x="30432" y="1087"/>
                  </a:cubicBezTo>
                  <a:cubicBezTo>
                    <a:pt x="41202" y="1087"/>
                    <a:pt x="49202" y="928"/>
                    <a:pt x="49202" y="672"/>
                  </a:cubicBezTo>
                  <a:cubicBezTo>
                    <a:pt x="49202" y="372"/>
                    <a:pt x="38194" y="38"/>
                    <a:pt x="24618" y="5"/>
                  </a:cubicBezTo>
                  <a:cubicBezTo>
                    <a:pt x="23459" y="2"/>
                    <a:pt x="22319" y="0"/>
                    <a:pt x="2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2417025" y="5419575"/>
              <a:ext cx="883150" cy="29325"/>
            </a:xfrm>
            <a:custGeom>
              <a:avLst/>
              <a:gdLst/>
              <a:ahLst/>
              <a:cxnLst/>
              <a:rect l="l" t="t" r="r" b="b"/>
              <a:pathLst>
                <a:path w="35326" h="1173" extrusionOk="0">
                  <a:moveTo>
                    <a:pt x="12712" y="1"/>
                  </a:moveTo>
                  <a:cubicBezTo>
                    <a:pt x="9837" y="1"/>
                    <a:pt x="7261" y="38"/>
                    <a:pt x="5171" y="102"/>
                  </a:cubicBezTo>
                  <a:cubicBezTo>
                    <a:pt x="1969" y="169"/>
                    <a:pt x="1" y="336"/>
                    <a:pt x="1" y="469"/>
                  </a:cubicBezTo>
                  <a:cubicBezTo>
                    <a:pt x="1" y="603"/>
                    <a:pt x="1969" y="703"/>
                    <a:pt x="5171" y="836"/>
                  </a:cubicBezTo>
                  <a:cubicBezTo>
                    <a:pt x="8340" y="970"/>
                    <a:pt x="12777" y="1036"/>
                    <a:pt x="17647" y="1136"/>
                  </a:cubicBezTo>
                  <a:cubicBezTo>
                    <a:pt x="19507" y="1162"/>
                    <a:pt x="21304" y="1173"/>
                    <a:pt x="22993" y="1173"/>
                  </a:cubicBezTo>
                  <a:cubicBezTo>
                    <a:pt x="25726" y="1173"/>
                    <a:pt x="28177" y="1144"/>
                    <a:pt x="30156" y="1103"/>
                  </a:cubicBezTo>
                  <a:cubicBezTo>
                    <a:pt x="33358" y="1003"/>
                    <a:pt x="35326" y="836"/>
                    <a:pt x="35326" y="703"/>
                  </a:cubicBezTo>
                  <a:cubicBezTo>
                    <a:pt x="35326" y="536"/>
                    <a:pt x="33325" y="436"/>
                    <a:pt x="30156" y="336"/>
                  </a:cubicBezTo>
                  <a:cubicBezTo>
                    <a:pt x="26987" y="202"/>
                    <a:pt x="22584" y="136"/>
                    <a:pt x="17680" y="36"/>
                  </a:cubicBezTo>
                  <a:cubicBezTo>
                    <a:pt x="15955" y="12"/>
                    <a:pt x="14288" y="1"/>
                    <a:pt x="1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2714750" y="5783100"/>
              <a:ext cx="961550" cy="31100"/>
            </a:xfrm>
            <a:custGeom>
              <a:avLst/>
              <a:gdLst/>
              <a:ahLst/>
              <a:cxnLst/>
              <a:rect l="l" t="t" r="r" b="b"/>
              <a:pathLst>
                <a:path w="38462" h="1244" extrusionOk="0">
                  <a:moveTo>
                    <a:pt x="11242" y="0"/>
                  </a:moveTo>
                  <a:cubicBezTo>
                    <a:pt x="9136" y="0"/>
                    <a:pt x="7230" y="25"/>
                    <a:pt x="5604" y="72"/>
                  </a:cubicBezTo>
                  <a:cubicBezTo>
                    <a:pt x="2169" y="139"/>
                    <a:pt x="0" y="305"/>
                    <a:pt x="0" y="439"/>
                  </a:cubicBezTo>
                  <a:cubicBezTo>
                    <a:pt x="0" y="572"/>
                    <a:pt x="2169" y="672"/>
                    <a:pt x="5604" y="806"/>
                  </a:cubicBezTo>
                  <a:cubicBezTo>
                    <a:pt x="9074" y="939"/>
                    <a:pt x="13910" y="1006"/>
                    <a:pt x="19214" y="1139"/>
                  </a:cubicBezTo>
                  <a:cubicBezTo>
                    <a:pt x="22074" y="1211"/>
                    <a:pt x="24781" y="1244"/>
                    <a:pt x="27217" y="1244"/>
                  </a:cubicBezTo>
                  <a:cubicBezTo>
                    <a:pt x="29326" y="1244"/>
                    <a:pt x="31232" y="1219"/>
                    <a:pt x="32857" y="1173"/>
                  </a:cubicBezTo>
                  <a:cubicBezTo>
                    <a:pt x="36293" y="1106"/>
                    <a:pt x="38461" y="939"/>
                    <a:pt x="38461" y="806"/>
                  </a:cubicBezTo>
                  <a:cubicBezTo>
                    <a:pt x="38461" y="639"/>
                    <a:pt x="36360" y="505"/>
                    <a:pt x="32791" y="439"/>
                  </a:cubicBezTo>
                  <a:cubicBezTo>
                    <a:pt x="29355" y="305"/>
                    <a:pt x="24518" y="239"/>
                    <a:pt x="19214" y="105"/>
                  </a:cubicBezTo>
                  <a:cubicBezTo>
                    <a:pt x="16372" y="34"/>
                    <a:pt x="13673" y="0"/>
                    <a:pt x="1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2634700" y="6181750"/>
              <a:ext cx="1065775" cy="29325"/>
            </a:xfrm>
            <a:custGeom>
              <a:avLst/>
              <a:gdLst/>
              <a:ahLst/>
              <a:cxnLst/>
              <a:rect l="l" t="t" r="r" b="b"/>
              <a:pathLst>
                <a:path w="42631" h="1173" extrusionOk="0">
                  <a:moveTo>
                    <a:pt x="27772" y="1"/>
                  </a:moveTo>
                  <a:cubicBezTo>
                    <a:pt x="25738" y="1"/>
                    <a:pt x="23571" y="12"/>
                    <a:pt x="21315" y="37"/>
                  </a:cubicBezTo>
                  <a:cubicBezTo>
                    <a:pt x="15445" y="137"/>
                    <a:pt x="10107" y="204"/>
                    <a:pt x="6271" y="337"/>
                  </a:cubicBezTo>
                  <a:cubicBezTo>
                    <a:pt x="2402" y="404"/>
                    <a:pt x="0" y="538"/>
                    <a:pt x="0" y="704"/>
                  </a:cubicBezTo>
                  <a:cubicBezTo>
                    <a:pt x="0" y="871"/>
                    <a:pt x="2435" y="1005"/>
                    <a:pt x="6271" y="1071"/>
                  </a:cubicBezTo>
                  <a:cubicBezTo>
                    <a:pt x="8748" y="1136"/>
                    <a:pt x="11852" y="1173"/>
                    <a:pt x="15320" y="1173"/>
                  </a:cubicBezTo>
                  <a:cubicBezTo>
                    <a:pt x="17223" y="1173"/>
                    <a:pt x="19236" y="1162"/>
                    <a:pt x="21315" y="1138"/>
                  </a:cubicBezTo>
                  <a:cubicBezTo>
                    <a:pt x="27220" y="1038"/>
                    <a:pt x="32557" y="971"/>
                    <a:pt x="36393" y="838"/>
                  </a:cubicBezTo>
                  <a:cubicBezTo>
                    <a:pt x="40262" y="738"/>
                    <a:pt x="42631" y="638"/>
                    <a:pt x="42631" y="471"/>
                  </a:cubicBezTo>
                  <a:cubicBezTo>
                    <a:pt x="42631" y="337"/>
                    <a:pt x="40262" y="171"/>
                    <a:pt x="36393" y="71"/>
                  </a:cubicBezTo>
                  <a:cubicBezTo>
                    <a:pt x="34001" y="29"/>
                    <a:pt x="31062" y="1"/>
                    <a:pt x="27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2698900" y="6557100"/>
              <a:ext cx="1001575" cy="26700"/>
            </a:xfrm>
            <a:custGeom>
              <a:avLst/>
              <a:gdLst/>
              <a:ahLst/>
              <a:cxnLst/>
              <a:rect l="l" t="t" r="r" b="b"/>
              <a:pathLst>
                <a:path w="40063" h="1068" extrusionOk="0">
                  <a:moveTo>
                    <a:pt x="20015" y="1"/>
                  </a:moveTo>
                  <a:cubicBezTo>
                    <a:pt x="8940" y="1"/>
                    <a:pt x="1" y="234"/>
                    <a:pt x="1" y="534"/>
                  </a:cubicBezTo>
                  <a:cubicBezTo>
                    <a:pt x="1" y="835"/>
                    <a:pt x="8940" y="1068"/>
                    <a:pt x="20015" y="1068"/>
                  </a:cubicBezTo>
                  <a:cubicBezTo>
                    <a:pt x="31090" y="1068"/>
                    <a:pt x="40063" y="835"/>
                    <a:pt x="40063" y="534"/>
                  </a:cubicBezTo>
                  <a:cubicBezTo>
                    <a:pt x="40063" y="234"/>
                    <a:pt x="31090"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3449450" y="2608325"/>
              <a:ext cx="1546950" cy="26950"/>
            </a:xfrm>
            <a:custGeom>
              <a:avLst/>
              <a:gdLst/>
              <a:ahLst/>
              <a:cxnLst/>
              <a:rect l="l" t="t" r="r" b="b"/>
              <a:pathLst>
                <a:path w="61878" h="1078" extrusionOk="0">
                  <a:moveTo>
                    <a:pt x="26644" y="1"/>
                  </a:moveTo>
                  <a:cubicBezTo>
                    <a:pt x="11614" y="1"/>
                    <a:pt x="0" y="161"/>
                    <a:pt x="0" y="405"/>
                  </a:cubicBezTo>
                  <a:cubicBezTo>
                    <a:pt x="0" y="706"/>
                    <a:pt x="13843" y="1006"/>
                    <a:pt x="30922" y="1073"/>
                  </a:cubicBezTo>
                  <a:cubicBezTo>
                    <a:pt x="32633" y="1076"/>
                    <a:pt x="34312" y="1078"/>
                    <a:pt x="35947" y="1078"/>
                  </a:cubicBezTo>
                  <a:cubicBezTo>
                    <a:pt x="50665" y="1078"/>
                    <a:pt x="61878" y="943"/>
                    <a:pt x="61878" y="672"/>
                  </a:cubicBezTo>
                  <a:cubicBezTo>
                    <a:pt x="61878" y="372"/>
                    <a:pt x="48034" y="72"/>
                    <a:pt x="30922" y="5"/>
                  </a:cubicBezTo>
                  <a:cubicBezTo>
                    <a:pt x="29471" y="2"/>
                    <a:pt x="28042" y="1"/>
                    <a:pt x="2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3667100" y="3025875"/>
              <a:ext cx="1388500" cy="25825"/>
            </a:xfrm>
            <a:custGeom>
              <a:avLst/>
              <a:gdLst/>
              <a:ahLst/>
              <a:cxnLst/>
              <a:rect l="l" t="t" r="r" b="b"/>
              <a:pathLst>
                <a:path w="55540" h="1033" extrusionOk="0">
                  <a:moveTo>
                    <a:pt x="21112" y="0"/>
                  </a:moveTo>
                  <a:cubicBezTo>
                    <a:pt x="8982" y="0"/>
                    <a:pt x="0" y="155"/>
                    <a:pt x="0" y="382"/>
                  </a:cubicBezTo>
                  <a:cubicBezTo>
                    <a:pt x="0" y="649"/>
                    <a:pt x="12409" y="949"/>
                    <a:pt x="27754" y="1016"/>
                  </a:cubicBezTo>
                  <a:cubicBezTo>
                    <a:pt x="30353" y="1027"/>
                    <a:pt x="32868" y="1033"/>
                    <a:pt x="35252" y="1033"/>
                  </a:cubicBezTo>
                  <a:cubicBezTo>
                    <a:pt x="46972" y="1033"/>
                    <a:pt x="55540" y="898"/>
                    <a:pt x="55540" y="649"/>
                  </a:cubicBezTo>
                  <a:cubicBezTo>
                    <a:pt x="55540" y="382"/>
                    <a:pt x="43131" y="115"/>
                    <a:pt x="27754" y="15"/>
                  </a:cubicBezTo>
                  <a:cubicBezTo>
                    <a:pt x="25464" y="5"/>
                    <a:pt x="23240" y="0"/>
                    <a:pt x="21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3905600" y="3423075"/>
              <a:ext cx="1369325" cy="25875"/>
            </a:xfrm>
            <a:custGeom>
              <a:avLst/>
              <a:gdLst/>
              <a:ahLst/>
              <a:cxnLst/>
              <a:rect l="l" t="t" r="r" b="b"/>
              <a:pathLst>
                <a:path w="54773" h="1035" extrusionOk="0">
                  <a:moveTo>
                    <a:pt x="22924" y="0"/>
                  </a:moveTo>
                  <a:cubicBezTo>
                    <a:pt x="9944" y="0"/>
                    <a:pt x="1" y="135"/>
                    <a:pt x="1" y="405"/>
                  </a:cubicBezTo>
                  <a:cubicBezTo>
                    <a:pt x="1" y="639"/>
                    <a:pt x="12276" y="939"/>
                    <a:pt x="27353" y="1006"/>
                  </a:cubicBezTo>
                  <a:cubicBezTo>
                    <a:pt x="30340" y="1026"/>
                    <a:pt x="33215" y="1035"/>
                    <a:pt x="35907" y="1035"/>
                  </a:cubicBezTo>
                  <a:cubicBezTo>
                    <a:pt x="46862" y="1035"/>
                    <a:pt x="54773" y="880"/>
                    <a:pt x="54773" y="639"/>
                  </a:cubicBezTo>
                  <a:cubicBezTo>
                    <a:pt x="54773" y="405"/>
                    <a:pt x="42498" y="105"/>
                    <a:pt x="27353" y="5"/>
                  </a:cubicBezTo>
                  <a:cubicBezTo>
                    <a:pt x="25846" y="2"/>
                    <a:pt x="24366" y="0"/>
                    <a:pt x="22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3965650" y="3827150"/>
              <a:ext cx="1259250" cy="29425"/>
            </a:xfrm>
            <a:custGeom>
              <a:avLst/>
              <a:gdLst/>
              <a:ahLst/>
              <a:cxnLst/>
              <a:rect l="l" t="t" r="r" b="b"/>
              <a:pathLst>
                <a:path w="50370" h="1177" extrusionOk="0">
                  <a:moveTo>
                    <a:pt x="17866" y="0"/>
                  </a:moveTo>
                  <a:cubicBezTo>
                    <a:pt x="13848" y="0"/>
                    <a:pt x="10248" y="24"/>
                    <a:pt x="7372" y="87"/>
                  </a:cubicBezTo>
                  <a:cubicBezTo>
                    <a:pt x="2836" y="154"/>
                    <a:pt x="0" y="287"/>
                    <a:pt x="0" y="454"/>
                  </a:cubicBezTo>
                  <a:cubicBezTo>
                    <a:pt x="0" y="621"/>
                    <a:pt x="2836" y="754"/>
                    <a:pt x="7372" y="854"/>
                  </a:cubicBezTo>
                  <a:cubicBezTo>
                    <a:pt x="11909" y="988"/>
                    <a:pt x="18213" y="1121"/>
                    <a:pt x="25185" y="1155"/>
                  </a:cubicBezTo>
                  <a:cubicBezTo>
                    <a:pt x="28045" y="1168"/>
                    <a:pt x="30808" y="1176"/>
                    <a:pt x="33386" y="1176"/>
                  </a:cubicBezTo>
                  <a:cubicBezTo>
                    <a:pt x="37031" y="1176"/>
                    <a:pt x="40307" y="1160"/>
                    <a:pt x="42964" y="1121"/>
                  </a:cubicBezTo>
                  <a:cubicBezTo>
                    <a:pt x="47534" y="1021"/>
                    <a:pt x="50370" y="921"/>
                    <a:pt x="50370" y="754"/>
                  </a:cubicBezTo>
                  <a:cubicBezTo>
                    <a:pt x="50370" y="621"/>
                    <a:pt x="47534" y="487"/>
                    <a:pt x="42964" y="321"/>
                  </a:cubicBezTo>
                  <a:cubicBezTo>
                    <a:pt x="38428" y="187"/>
                    <a:pt x="32123" y="87"/>
                    <a:pt x="25185" y="20"/>
                  </a:cubicBezTo>
                  <a:cubicBezTo>
                    <a:pt x="22645" y="8"/>
                    <a:pt x="20186" y="0"/>
                    <a:pt x="17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3766325" y="4235125"/>
              <a:ext cx="1398525" cy="29025"/>
            </a:xfrm>
            <a:custGeom>
              <a:avLst/>
              <a:gdLst/>
              <a:ahLst/>
              <a:cxnLst/>
              <a:rect l="l" t="t" r="r" b="b"/>
              <a:pathLst>
                <a:path w="55941" h="1161" extrusionOk="0">
                  <a:moveTo>
                    <a:pt x="22097" y="0"/>
                  </a:moveTo>
                  <a:cubicBezTo>
                    <a:pt x="9487" y="0"/>
                    <a:pt x="1" y="186"/>
                    <a:pt x="1" y="447"/>
                  </a:cubicBezTo>
                  <a:cubicBezTo>
                    <a:pt x="1" y="780"/>
                    <a:pt x="12543" y="1047"/>
                    <a:pt x="27954" y="1147"/>
                  </a:cubicBezTo>
                  <a:cubicBezTo>
                    <a:pt x="29971" y="1156"/>
                    <a:pt x="31937" y="1160"/>
                    <a:pt x="33832" y="1160"/>
                  </a:cubicBezTo>
                  <a:cubicBezTo>
                    <a:pt x="46479" y="1160"/>
                    <a:pt x="55941" y="975"/>
                    <a:pt x="55941" y="714"/>
                  </a:cubicBezTo>
                  <a:cubicBezTo>
                    <a:pt x="55941" y="380"/>
                    <a:pt x="43432" y="113"/>
                    <a:pt x="27954" y="13"/>
                  </a:cubicBezTo>
                  <a:cubicBezTo>
                    <a:pt x="25946" y="4"/>
                    <a:pt x="23987" y="0"/>
                    <a:pt x="22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3478625" y="4621800"/>
              <a:ext cx="1556975" cy="29275"/>
            </a:xfrm>
            <a:custGeom>
              <a:avLst/>
              <a:gdLst/>
              <a:ahLst/>
              <a:cxnLst/>
              <a:rect l="l" t="t" r="r" b="b"/>
              <a:pathLst>
                <a:path w="62279" h="1171" extrusionOk="0">
                  <a:moveTo>
                    <a:pt x="23116" y="0"/>
                  </a:moveTo>
                  <a:cubicBezTo>
                    <a:pt x="9821" y="0"/>
                    <a:pt x="1" y="200"/>
                    <a:pt x="1" y="424"/>
                  </a:cubicBezTo>
                  <a:cubicBezTo>
                    <a:pt x="1" y="758"/>
                    <a:pt x="13977" y="1058"/>
                    <a:pt x="31156" y="1158"/>
                  </a:cubicBezTo>
                  <a:cubicBezTo>
                    <a:pt x="33399" y="1167"/>
                    <a:pt x="35586" y="1171"/>
                    <a:pt x="37693" y="1171"/>
                  </a:cubicBezTo>
                  <a:cubicBezTo>
                    <a:pt x="51757" y="1171"/>
                    <a:pt x="62278" y="985"/>
                    <a:pt x="62278" y="724"/>
                  </a:cubicBezTo>
                  <a:cubicBezTo>
                    <a:pt x="62278" y="424"/>
                    <a:pt x="48369" y="91"/>
                    <a:pt x="31156" y="24"/>
                  </a:cubicBezTo>
                  <a:cubicBezTo>
                    <a:pt x="28377" y="8"/>
                    <a:pt x="25682" y="0"/>
                    <a:pt x="23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3419425" y="5029800"/>
              <a:ext cx="1427700" cy="27200"/>
            </a:xfrm>
            <a:custGeom>
              <a:avLst/>
              <a:gdLst/>
              <a:ahLst/>
              <a:cxnLst/>
              <a:rect l="l" t="t" r="r" b="b"/>
              <a:pathLst>
                <a:path w="57108" h="1088" extrusionOk="0">
                  <a:moveTo>
                    <a:pt x="21799" y="1"/>
                  </a:moveTo>
                  <a:cubicBezTo>
                    <a:pt x="9285" y="1"/>
                    <a:pt x="0" y="160"/>
                    <a:pt x="0" y="416"/>
                  </a:cubicBezTo>
                  <a:cubicBezTo>
                    <a:pt x="0" y="716"/>
                    <a:pt x="12776" y="1016"/>
                    <a:pt x="28554" y="1083"/>
                  </a:cubicBezTo>
                  <a:cubicBezTo>
                    <a:pt x="29895" y="1086"/>
                    <a:pt x="31214" y="1087"/>
                    <a:pt x="32506" y="1087"/>
                  </a:cubicBezTo>
                  <a:cubicBezTo>
                    <a:pt x="46387" y="1087"/>
                    <a:pt x="57108" y="927"/>
                    <a:pt x="57108" y="683"/>
                  </a:cubicBezTo>
                  <a:cubicBezTo>
                    <a:pt x="57108" y="382"/>
                    <a:pt x="44365" y="82"/>
                    <a:pt x="28554" y="16"/>
                  </a:cubicBezTo>
                  <a:cubicBezTo>
                    <a:pt x="26226" y="6"/>
                    <a:pt x="23964" y="1"/>
                    <a:pt x="21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3467775" y="5427600"/>
              <a:ext cx="1488600" cy="26125"/>
            </a:xfrm>
            <a:custGeom>
              <a:avLst/>
              <a:gdLst/>
              <a:ahLst/>
              <a:cxnLst/>
              <a:rect l="l" t="t" r="r" b="b"/>
              <a:pathLst>
                <a:path w="59544" h="1045" extrusionOk="0">
                  <a:moveTo>
                    <a:pt x="22668" y="0"/>
                  </a:moveTo>
                  <a:cubicBezTo>
                    <a:pt x="9659" y="0"/>
                    <a:pt x="1" y="155"/>
                    <a:pt x="1" y="382"/>
                  </a:cubicBezTo>
                  <a:cubicBezTo>
                    <a:pt x="1" y="649"/>
                    <a:pt x="13344" y="949"/>
                    <a:pt x="29789" y="1016"/>
                  </a:cubicBezTo>
                  <a:cubicBezTo>
                    <a:pt x="33026" y="1035"/>
                    <a:pt x="36143" y="1045"/>
                    <a:pt x="39062" y="1045"/>
                  </a:cubicBezTo>
                  <a:cubicBezTo>
                    <a:pt x="50945" y="1045"/>
                    <a:pt x="59544" y="890"/>
                    <a:pt x="59544" y="649"/>
                  </a:cubicBezTo>
                  <a:cubicBezTo>
                    <a:pt x="59544" y="348"/>
                    <a:pt x="46267" y="115"/>
                    <a:pt x="29789" y="15"/>
                  </a:cubicBezTo>
                  <a:cubicBezTo>
                    <a:pt x="27335" y="5"/>
                    <a:pt x="24950" y="0"/>
                    <a:pt x="22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3863900" y="5792775"/>
              <a:ext cx="1300950" cy="29500"/>
            </a:xfrm>
            <a:custGeom>
              <a:avLst/>
              <a:gdLst/>
              <a:ahLst/>
              <a:cxnLst/>
              <a:rect l="l" t="t" r="r" b="b"/>
              <a:pathLst>
                <a:path w="52038" h="1180" extrusionOk="0">
                  <a:moveTo>
                    <a:pt x="13499" y="1"/>
                  </a:moveTo>
                  <a:cubicBezTo>
                    <a:pt x="11340" y="1"/>
                    <a:pt x="9368" y="15"/>
                    <a:pt x="7639" y="52"/>
                  </a:cubicBezTo>
                  <a:cubicBezTo>
                    <a:pt x="5271" y="52"/>
                    <a:pt x="3403" y="118"/>
                    <a:pt x="2069" y="185"/>
                  </a:cubicBezTo>
                  <a:cubicBezTo>
                    <a:pt x="735" y="252"/>
                    <a:pt x="1" y="285"/>
                    <a:pt x="1" y="385"/>
                  </a:cubicBezTo>
                  <a:cubicBezTo>
                    <a:pt x="1" y="452"/>
                    <a:pt x="735" y="519"/>
                    <a:pt x="2069" y="585"/>
                  </a:cubicBezTo>
                  <a:cubicBezTo>
                    <a:pt x="3403" y="619"/>
                    <a:pt x="5304" y="719"/>
                    <a:pt x="7639" y="752"/>
                  </a:cubicBezTo>
                  <a:cubicBezTo>
                    <a:pt x="12343" y="886"/>
                    <a:pt x="18847" y="1019"/>
                    <a:pt x="26019" y="1086"/>
                  </a:cubicBezTo>
                  <a:cubicBezTo>
                    <a:pt x="30187" y="1144"/>
                    <a:pt x="34130" y="1180"/>
                    <a:pt x="37631" y="1180"/>
                  </a:cubicBezTo>
                  <a:cubicBezTo>
                    <a:pt x="40154" y="1180"/>
                    <a:pt x="42448" y="1161"/>
                    <a:pt x="44432" y="1119"/>
                  </a:cubicBezTo>
                  <a:cubicBezTo>
                    <a:pt x="46801" y="1119"/>
                    <a:pt x="48669" y="1052"/>
                    <a:pt x="50003" y="1019"/>
                  </a:cubicBezTo>
                  <a:cubicBezTo>
                    <a:pt x="51337" y="919"/>
                    <a:pt x="52038" y="886"/>
                    <a:pt x="52038" y="786"/>
                  </a:cubicBezTo>
                  <a:cubicBezTo>
                    <a:pt x="52038" y="752"/>
                    <a:pt x="51304" y="686"/>
                    <a:pt x="50003" y="585"/>
                  </a:cubicBezTo>
                  <a:cubicBezTo>
                    <a:pt x="48669" y="552"/>
                    <a:pt x="46767" y="452"/>
                    <a:pt x="44432" y="419"/>
                  </a:cubicBezTo>
                  <a:cubicBezTo>
                    <a:pt x="39696" y="285"/>
                    <a:pt x="33191" y="185"/>
                    <a:pt x="26019" y="85"/>
                  </a:cubicBezTo>
                  <a:cubicBezTo>
                    <a:pt x="21483" y="43"/>
                    <a:pt x="17214" y="1"/>
                    <a:pt x="13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4093225" y="6186000"/>
              <a:ext cx="1002400" cy="26700"/>
            </a:xfrm>
            <a:custGeom>
              <a:avLst/>
              <a:gdLst/>
              <a:ahLst/>
              <a:cxnLst/>
              <a:rect l="l" t="t" r="r" b="b"/>
              <a:pathLst>
                <a:path w="40096" h="1068" extrusionOk="0">
                  <a:moveTo>
                    <a:pt x="20015" y="1"/>
                  </a:moveTo>
                  <a:cubicBezTo>
                    <a:pt x="8974" y="1"/>
                    <a:pt x="1" y="234"/>
                    <a:pt x="1" y="534"/>
                  </a:cubicBezTo>
                  <a:cubicBezTo>
                    <a:pt x="1" y="835"/>
                    <a:pt x="8974" y="1068"/>
                    <a:pt x="20015" y="1068"/>
                  </a:cubicBezTo>
                  <a:cubicBezTo>
                    <a:pt x="31123" y="1068"/>
                    <a:pt x="40096" y="835"/>
                    <a:pt x="40096" y="534"/>
                  </a:cubicBezTo>
                  <a:cubicBezTo>
                    <a:pt x="40096" y="234"/>
                    <a:pt x="31123" y="34"/>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4093225" y="6562950"/>
              <a:ext cx="1002400" cy="27525"/>
            </a:xfrm>
            <a:custGeom>
              <a:avLst/>
              <a:gdLst/>
              <a:ahLst/>
              <a:cxnLst/>
              <a:rect l="l" t="t" r="r" b="b"/>
              <a:pathLst>
                <a:path w="40096" h="1101" extrusionOk="0">
                  <a:moveTo>
                    <a:pt x="20015" y="0"/>
                  </a:moveTo>
                  <a:cubicBezTo>
                    <a:pt x="8974" y="0"/>
                    <a:pt x="1" y="267"/>
                    <a:pt x="1" y="567"/>
                  </a:cubicBezTo>
                  <a:cubicBezTo>
                    <a:pt x="1" y="834"/>
                    <a:pt x="8974" y="1101"/>
                    <a:pt x="20015" y="1101"/>
                  </a:cubicBezTo>
                  <a:cubicBezTo>
                    <a:pt x="31123" y="1101"/>
                    <a:pt x="40096" y="834"/>
                    <a:pt x="40096" y="567"/>
                  </a:cubicBezTo>
                  <a:cubicBezTo>
                    <a:pt x="40096" y="267"/>
                    <a:pt x="31123" y="67"/>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5128975" y="2621425"/>
              <a:ext cx="1474400" cy="26950"/>
            </a:xfrm>
            <a:custGeom>
              <a:avLst/>
              <a:gdLst/>
              <a:ahLst/>
              <a:cxnLst/>
              <a:rect l="l" t="t" r="r" b="b"/>
              <a:pathLst>
                <a:path w="58976" h="1078" extrusionOk="0">
                  <a:moveTo>
                    <a:pt x="22419" y="0"/>
                  </a:moveTo>
                  <a:cubicBezTo>
                    <a:pt x="9562" y="0"/>
                    <a:pt x="0" y="155"/>
                    <a:pt x="0" y="382"/>
                  </a:cubicBezTo>
                  <a:cubicBezTo>
                    <a:pt x="0" y="682"/>
                    <a:pt x="13210" y="982"/>
                    <a:pt x="29455" y="1049"/>
                  </a:cubicBezTo>
                  <a:cubicBezTo>
                    <a:pt x="32672" y="1069"/>
                    <a:pt x="35768" y="1078"/>
                    <a:pt x="38666" y="1078"/>
                  </a:cubicBezTo>
                  <a:cubicBezTo>
                    <a:pt x="50463" y="1078"/>
                    <a:pt x="58976" y="923"/>
                    <a:pt x="58976" y="682"/>
                  </a:cubicBezTo>
                  <a:cubicBezTo>
                    <a:pt x="58976" y="382"/>
                    <a:pt x="45766" y="115"/>
                    <a:pt x="29455" y="15"/>
                  </a:cubicBezTo>
                  <a:cubicBezTo>
                    <a:pt x="27031" y="5"/>
                    <a:pt x="24674" y="0"/>
                    <a:pt x="22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5347475" y="3038650"/>
              <a:ext cx="1388500" cy="27750"/>
            </a:xfrm>
            <a:custGeom>
              <a:avLst/>
              <a:gdLst/>
              <a:ahLst/>
              <a:cxnLst/>
              <a:rect l="l" t="t" r="r" b="b"/>
              <a:pathLst>
                <a:path w="55540" h="1110" extrusionOk="0">
                  <a:moveTo>
                    <a:pt x="23964" y="0"/>
                  </a:moveTo>
                  <a:cubicBezTo>
                    <a:pt x="10428" y="0"/>
                    <a:pt x="0" y="163"/>
                    <a:pt x="0" y="438"/>
                  </a:cubicBezTo>
                  <a:cubicBezTo>
                    <a:pt x="0" y="705"/>
                    <a:pt x="12442" y="1005"/>
                    <a:pt x="27787" y="1105"/>
                  </a:cubicBezTo>
                  <a:cubicBezTo>
                    <a:pt x="29083" y="1108"/>
                    <a:pt x="30359" y="1109"/>
                    <a:pt x="31609" y="1109"/>
                  </a:cubicBezTo>
                  <a:cubicBezTo>
                    <a:pt x="45140" y="1109"/>
                    <a:pt x="55540" y="946"/>
                    <a:pt x="55540" y="672"/>
                  </a:cubicBezTo>
                  <a:cubicBezTo>
                    <a:pt x="55540" y="371"/>
                    <a:pt x="43064" y="105"/>
                    <a:pt x="27787" y="4"/>
                  </a:cubicBezTo>
                  <a:cubicBezTo>
                    <a:pt x="26490" y="2"/>
                    <a:pt x="25213" y="0"/>
                    <a:pt x="23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5585125" y="3435600"/>
              <a:ext cx="1368500" cy="27750"/>
            </a:xfrm>
            <a:custGeom>
              <a:avLst/>
              <a:gdLst/>
              <a:ahLst/>
              <a:cxnLst/>
              <a:rect l="l" t="t" r="r" b="b"/>
              <a:pathLst>
                <a:path w="54740" h="1110" extrusionOk="0">
                  <a:moveTo>
                    <a:pt x="23596" y="0"/>
                  </a:moveTo>
                  <a:cubicBezTo>
                    <a:pt x="10289" y="0"/>
                    <a:pt x="1" y="163"/>
                    <a:pt x="1" y="438"/>
                  </a:cubicBezTo>
                  <a:cubicBezTo>
                    <a:pt x="1" y="738"/>
                    <a:pt x="12276" y="1005"/>
                    <a:pt x="27354" y="1105"/>
                  </a:cubicBezTo>
                  <a:cubicBezTo>
                    <a:pt x="28634" y="1108"/>
                    <a:pt x="29893" y="1110"/>
                    <a:pt x="31126" y="1110"/>
                  </a:cubicBezTo>
                  <a:cubicBezTo>
                    <a:pt x="44480" y="1110"/>
                    <a:pt x="54740" y="947"/>
                    <a:pt x="54740" y="672"/>
                  </a:cubicBezTo>
                  <a:cubicBezTo>
                    <a:pt x="54740" y="405"/>
                    <a:pt x="42498" y="105"/>
                    <a:pt x="27354" y="5"/>
                  </a:cubicBezTo>
                  <a:cubicBezTo>
                    <a:pt x="26079" y="2"/>
                    <a:pt x="24825" y="0"/>
                    <a:pt x="23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5644350" y="3841500"/>
              <a:ext cx="1260900" cy="29025"/>
            </a:xfrm>
            <a:custGeom>
              <a:avLst/>
              <a:gdLst/>
              <a:ahLst/>
              <a:cxnLst/>
              <a:rect l="l" t="t" r="r" b="b"/>
              <a:pathLst>
                <a:path w="50436" h="1161" extrusionOk="0">
                  <a:moveTo>
                    <a:pt x="16368" y="0"/>
                  </a:moveTo>
                  <a:cubicBezTo>
                    <a:pt x="12980" y="0"/>
                    <a:pt x="9936" y="25"/>
                    <a:pt x="7439" y="80"/>
                  </a:cubicBezTo>
                  <a:cubicBezTo>
                    <a:pt x="5137" y="114"/>
                    <a:pt x="3303" y="147"/>
                    <a:pt x="2002" y="247"/>
                  </a:cubicBezTo>
                  <a:cubicBezTo>
                    <a:pt x="734" y="347"/>
                    <a:pt x="0" y="380"/>
                    <a:pt x="0" y="447"/>
                  </a:cubicBezTo>
                  <a:cubicBezTo>
                    <a:pt x="0" y="581"/>
                    <a:pt x="2836" y="714"/>
                    <a:pt x="7405" y="847"/>
                  </a:cubicBezTo>
                  <a:cubicBezTo>
                    <a:pt x="11942" y="947"/>
                    <a:pt x="18247" y="1081"/>
                    <a:pt x="25185" y="1114"/>
                  </a:cubicBezTo>
                  <a:cubicBezTo>
                    <a:pt x="28319" y="1144"/>
                    <a:pt x="31324" y="1161"/>
                    <a:pt x="34096" y="1161"/>
                  </a:cubicBezTo>
                  <a:cubicBezTo>
                    <a:pt x="37490" y="1161"/>
                    <a:pt x="40533" y="1136"/>
                    <a:pt x="43031" y="1081"/>
                  </a:cubicBezTo>
                  <a:cubicBezTo>
                    <a:pt x="45333" y="1048"/>
                    <a:pt x="47167" y="1014"/>
                    <a:pt x="48468" y="914"/>
                  </a:cubicBezTo>
                  <a:cubicBezTo>
                    <a:pt x="49702" y="847"/>
                    <a:pt x="50436" y="781"/>
                    <a:pt x="50436" y="714"/>
                  </a:cubicBezTo>
                  <a:cubicBezTo>
                    <a:pt x="50436" y="581"/>
                    <a:pt x="47601" y="447"/>
                    <a:pt x="43031" y="347"/>
                  </a:cubicBezTo>
                  <a:cubicBezTo>
                    <a:pt x="38494" y="214"/>
                    <a:pt x="32190" y="80"/>
                    <a:pt x="25252" y="47"/>
                  </a:cubicBezTo>
                  <a:cubicBezTo>
                    <a:pt x="22133" y="17"/>
                    <a:pt x="19135" y="0"/>
                    <a:pt x="16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5445875" y="4250550"/>
              <a:ext cx="1302600" cy="26150"/>
            </a:xfrm>
            <a:custGeom>
              <a:avLst/>
              <a:gdLst/>
              <a:ahLst/>
              <a:cxnLst/>
              <a:rect l="l" t="t" r="r" b="b"/>
              <a:pathLst>
                <a:path w="52104" h="1046" extrusionOk="0">
                  <a:moveTo>
                    <a:pt x="17930" y="1"/>
                  </a:moveTo>
                  <a:cubicBezTo>
                    <a:pt x="7524" y="1"/>
                    <a:pt x="0" y="156"/>
                    <a:pt x="0" y="397"/>
                  </a:cubicBezTo>
                  <a:cubicBezTo>
                    <a:pt x="0" y="664"/>
                    <a:pt x="11675" y="931"/>
                    <a:pt x="26052" y="1031"/>
                  </a:cubicBezTo>
                  <a:cubicBezTo>
                    <a:pt x="28197" y="1041"/>
                    <a:pt x="30283" y="1045"/>
                    <a:pt x="32278" y="1045"/>
                  </a:cubicBezTo>
                  <a:cubicBezTo>
                    <a:pt x="43653" y="1045"/>
                    <a:pt x="52104" y="891"/>
                    <a:pt x="52104" y="664"/>
                  </a:cubicBezTo>
                  <a:cubicBezTo>
                    <a:pt x="52104" y="363"/>
                    <a:pt x="40462" y="63"/>
                    <a:pt x="26052" y="30"/>
                  </a:cubicBezTo>
                  <a:cubicBezTo>
                    <a:pt x="23217" y="10"/>
                    <a:pt x="20486" y="1"/>
                    <a:pt x="17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5159000" y="4637500"/>
              <a:ext cx="1444375" cy="26125"/>
            </a:xfrm>
            <a:custGeom>
              <a:avLst/>
              <a:gdLst/>
              <a:ahLst/>
              <a:cxnLst/>
              <a:rect l="l" t="t" r="r" b="b"/>
              <a:pathLst>
                <a:path w="57775" h="1045" extrusionOk="0">
                  <a:moveTo>
                    <a:pt x="19893" y="1"/>
                  </a:moveTo>
                  <a:cubicBezTo>
                    <a:pt x="8363" y="1"/>
                    <a:pt x="0" y="156"/>
                    <a:pt x="0" y="397"/>
                  </a:cubicBezTo>
                  <a:cubicBezTo>
                    <a:pt x="0" y="630"/>
                    <a:pt x="12910" y="930"/>
                    <a:pt x="28888" y="1030"/>
                  </a:cubicBezTo>
                  <a:cubicBezTo>
                    <a:pt x="31245" y="1040"/>
                    <a:pt x="33535" y="1045"/>
                    <a:pt x="35727" y="1045"/>
                  </a:cubicBezTo>
                  <a:cubicBezTo>
                    <a:pt x="48393" y="1045"/>
                    <a:pt x="57775" y="886"/>
                    <a:pt x="57775" y="630"/>
                  </a:cubicBezTo>
                  <a:cubicBezTo>
                    <a:pt x="57775" y="363"/>
                    <a:pt x="44866" y="63"/>
                    <a:pt x="28888" y="30"/>
                  </a:cubicBezTo>
                  <a:cubicBezTo>
                    <a:pt x="25749" y="10"/>
                    <a:pt x="22726" y="1"/>
                    <a:pt x="19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5099775" y="5042800"/>
              <a:ext cx="1385175" cy="27325"/>
            </a:xfrm>
            <a:custGeom>
              <a:avLst/>
              <a:gdLst/>
              <a:ahLst/>
              <a:cxnLst/>
              <a:rect l="l" t="t" r="r" b="b"/>
              <a:pathLst>
                <a:path w="55407" h="1093" extrusionOk="0">
                  <a:moveTo>
                    <a:pt x="19073" y="0"/>
                  </a:moveTo>
                  <a:cubicBezTo>
                    <a:pt x="7998" y="0"/>
                    <a:pt x="1" y="155"/>
                    <a:pt x="1" y="396"/>
                  </a:cubicBezTo>
                  <a:cubicBezTo>
                    <a:pt x="1" y="696"/>
                    <a:pt x="12376" y="997"/>
                    <a:pt x="27687" y="1063"/>
                  </a:cubicBezTo>
                  <a:cubicBezTo>
                    <a:pt x="30700" y="1083"/>
                    <a:pt x="33603" y="1092"/>
                    <a:pt x="36322" y="1092"/>
                  </a:cubicBezTo>
                  <a:cubicBezTo>
                    <a:pt x="47389" y="1092"/>
                    <a:pt x="55407" y="937"/>
                    <a:pt x="55407" y="696"/>
                  </a:cubicBezTo>
                  <a:cubicBezTo>
                    <a:pt x="55407" y="396"/>
                    <a:pt x="42965" y="96"/>
                    <a:pt x="27721" y="29"/>
                  </a:cubicBezTo>
                  <a:cubicBezTo>
                    <a:pt x="24701" y="9"/>
                    <a:pt x="21794" y="0"/>
                    <a:pt x="1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5148150" y="5440100"/>
              <a:ext cx="1455225" cy="26975"/>
            </a:xfrm>
            <a:custGeom>
              <a:avLst/>
              <a:gdLst/>
              <a:ahLst/>
              <a:cxnLst/>
              <a:rect l="l" t="t" r="r" b="b"/>
              <a:pathLst>
                <a:path w="58209" h="1079" extrusionOk="0">
                  <a:moveTo>
                    <a:pt x="22171" y="1"/>
                  </a:moveTo>
                  <a:cubicBezTo>
                    <a:pt x="9465" y="1"/>
                    <a:pt x="1" y="155"/>
                    <a:pt x="1" y="382"/>
                  </a:cubicBezTo>
                  <a:cubicBezTo>
                    <a:pt x="1" y="682"/>
                    <a:pt x="13077" y="983"/>
                    <a:pt x="29121" y="1049"/>
                  </a:cubicBezTo>
                  <a:cubicBezTo>
                    <a:pt x="32292" y="1069"/>
                    <a:pt x="35344" y="1078"/>
                    <a:pt x="38200" y="1078"/>
                  </a:cubicBezTo>
                  <a:cubicBezTo>
                    <a:pt x="49825" y="1078"/>
                    <a:pt x="58209" y="923"/>
                    <a:pt x="58209" y="682"/>
                  </a:cubicBezTo>
                  <a:cubicBezTo>
                    <a:pt x="58209" y="382"/>
                    <a:pt x="45166" y="115"/>
                    <a:pt x="29121" y="15"/>
                  </a:cubicBezTo>
                  <a:cubicBezTo>
                    <a:pt x="26727" y="5"/>
                    <a:pt x="24399" y="1"/>
                    <a:pt x="2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5543425" y="5806150"/>
              <a:ext cx="1300950" cy="30875"/>
            </a:xfrm>
            <a:custGeom>
              <a:avLst/>
              <a:gdLst/>
              <a:ahLst/>
              <a:cxnLst/>
              <a:rect l="l" t="t" r="r" b="b"/>
              <a:pathLst>
                <a:path w="52038" h="1235" extrusionOk="0">
                  <a:moveTo>
                    <a:pt x="15904" y="0"/>
                  </a:moveTo>
                  <a:cubicBezTo>
                    <a:pt x="12793" y="0"/>
                    <a:pt x="9991" y="17"/>
                    <a:pt x="7640" y="50"/>
                  </a:cubicBezTo>
                  <a:cubicBezTo>
                    <a:pt x="5271" y="84"/>
                    <a:pt x="3370" y="151"/>
                    <a:pt x="2036" y="217"/>
                  </a:cubicBezTo>
                  <a:cubicBezTo>
                    <a:pt x="701" y="317"/>
                    <a:pt x="1" y="351"/>
                    <a:pt x="1" y="417"/>
                  </a:cubicBezTo>
                  <a:cubicBezTo>
                    <a:pt x="1" y="517"/>
                    <a:pt x="701" y="551"/>
                    <a:pt x="2036" y="651"/>
                  </a:cubicBezTo>
                  <a:cubicBezTo>
                    <a:pt x="3370" y="718"/>
                    <a:pt x="5305" y="818"/>
                    <a:pt x="7640" y="851"/>
                  </a:cubicBezTo>
                  <a:cubicBezTo>
                    <a:pt x="12343" y="984"/>
                    <a:pt x="18848" y="1085"/>
                    <a:pt x="26020" y="1185"/>
                  </a:cubicBezTo>
                  <a:cubicBezTo>
                    <a:pt x="29605" y="1218"/>
                    <a:pt x="33025" y="1235"/>
                    <a:pt x="36135" y="1235"/>
                  </a:cubicBezTo>
                  <a:cubicBezTo>
                    <a:pt x="39246" y="1235"/>
                    <a:pt x="42048" y="1218"/>
                    <a:pt x="44399" y="1185"/>
                  </a:cubicBezTo>
                  <a:cubicBezTo>
                    <a:pt x="46801" y="1151"/>
                    <a:pt x="48669" y="1051"/>
                    <a:pt x="50003" y="1018"/>
                  </a:cubicBezTo>
                  <a:cubicBezTo>
                    <a:pt x="51338" y="918"/>
                    <a:pt x="52038" y="884"/>
                    <a:pt x="52038" y="818"/>
                  </a:cubicBezTo>
                  <a:cubicBezTo>
                    <a:pt x="52038" y="718"/>
                    <a:pt x="51338" y="684"/>
                    <a:pt x="50003" y="584"/>
                  </a:cubicBezTo>
                  <a:cubicBezTo>
                    <a:pt x="48669" y="517"/>
                    <a:pt x="46734" y="417"/>
                    <a:pt x="44399" y="384"/>
                  </a:cubicBezTo>
                  <a:cubicBezTo>
                    <a:pt x="39696" y="251"/>
                    <a:pt x="33191" y="151"/>
                    <a:pt x="26020" y="50"/>
                  </a:cubicBezTo>
                  <a:cubicBezTo>
                    <a:pt x="22434" y="17"/>
                    <a:pt x="19015" y="0"/>
                    <a:pt x="15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5773600" y="6199350"/>
              <a:ext cx="1002400" cy="27550"/>
            </a:xfrm>
            <a:custGeom>
              <a:avLst/>
              <a:gdLst/>
              <a:ahLst/>
              <a:cxnLst/>
              <a:rect l="l" t="t" r="r" b="b"/>
              <a:pathLst>
                <a:path w="40096" h="1102" extrusionOk="0">
                  <a:moveTo>
                    <a:pt x="20015" y="0"/>
                  </a:moveTo>
                  <a:cubicBezTo>
                    <a:pt x="8974" y="0"/>
                    <a:pt x="1" y="267"/>
                    <a:pt x="1" y="534"/>
                  </a:cubicBezTo>
                  <a:cubicBezTo>
                    <a:pt x="1" y="834"/>
                    <a:pt x="8974" y="1101"/>
                    <a:pt x="20015" y="1101"/>
                  </a:cubicBezTo>
                  <a:cubicBezTo>
                    <a:pt x="31123" y="1101"/>
                    <a:pt x="40096" y="834"/>
                    <a:pt x="40096" y="534"/>
                  </a:cubicBezTo>
                  <a:cubicBezTo>
                    <a:pt x="40096" y="2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5773600" y="6577125"/>
              <a:ext cx="1002400" cy="26700"/>
            </a:xfrm>
            <a:custGeom>
              <a:avLst/>
              <a:gdLst/>
              <a:ahLst/>
              <a:cxnLst/>
              <a:rect l="l" t="t" r="r" b="b"/>
              <a:pathLst>
                <a:path w="40096" h="1068" extrusionOk="0">
                  <a:moveTo>
                    <a:pt x="20015" y="0"/>
                  </a:moveTo>
                  <a:cubicBezTo>
                    <a:pt x="8974" y="0"/>
                    <a:pt x="1" y="234"/>
                    <a:pt x="1" y="534"/>
                  </a:cubicBezTo>
                  <a:cubicBezTo>
                    <a:pt x="1" y="834"/>
                    <a:pt x="8974" y="1068"/>
                    <a:pt x="20015" y="1068"/>
                  </a:cubicBezTo>
                  <a:cubicBezTo>
                    <a:pt x="31123" y="1068"/>
                    <a:pt x="40096" y="834"/>
                    <a:pt x="40096" y="534"/>
                  </a:cubicBezTo>
                  <a:cubicBezTo>
                    <a:pt x="40096" y="234"/>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6835200" y="2601675"/>
              <a:ext cx="2143200" cy="27750"/>
            </a:xfrm>
            <a:custGeom>
              <a:avLst/>
              <a:gdLst/>
              <a:ahLst/>
              <a:cxnLst/>
              <a:rect l="l" t="t" r="r" b="b"/>
              <a:pathLst>
                <a:path w="85728" h="1110" extrusionOk="0">
                  <a:moveTo>
                    <a:pt x="36971" y="0"/>
                  </a:moveTo>
                  <a:cubicBezTo>
                    <a:pt x="16103" y="0"/>
                    <a:pt x="0" y="163"/>
                    <a:pt x="0" y="438"/>
                  </a:cubicBezTo>
                  <a:cubicBezTo>
                    <a:pt x="0" y="738"/>
                    <a:pt x="19214" y="1005"/>
                    <a:pt x="42864" y="1105"/>
                  </a:cubicBezTo>
                  <a:cubicBezTo>
                    <a:pt x="44866" y="1108"/>
                    <a:pt x="46836" y="1109"/>
                    <a:pt x="48764" y="1109"/>
                  </a:cubicBezTo>
                  <a:cubicBezTo>
                    <a:pt x="69653" y="1109"/>
                    <a:pt x="85728" y="946"/>
                    <a:pt x="85728" y="671"/>
                  </a:cubicBezTo>
                  <a:cubicBezTo>
                    <a:pt x="85728" y="405"/>
                    <a:pt x="66548" y="104"/>
                    <a:pt x="42864" y="4"/>
                  </a:cubicBezTo>
                  <a:cubicBezTo>
                    <a:pt x="40865" y="1"/>
                    <a:pt x="38898" y="0"/>
                    <a:pt x="36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7034500" y="3018625"/>
              <a:ext cx="1884700" cy="27750"/>
            </a:xfrm>
            <a:custGeom>
              <a:avLst/>
              <a:gdLst/>
              <a:ahLst/>
              <a:cxnLst/>
              <a:rect l="l" t="t" r="r" b="b"/>
              <a:pathLst>
                <a:path w="75388" h="1110" extrusionOk="0">
                  <a:moveTo>
                    <a:pt x="32508" y="1"/>
                  </a:moveTo>
                  <a:cubicBezTo>
                    <a:pt x="14147" y="1"/>
                    <a:pt x="1" y="164"/>
                    <a:pt x="1" y="439"/>
                  </a:cubicBezTo>
                  <a:cubicBezTo>
                    <a:pt x="1" y="739"/>
                    <a:pt x="16879" y="1006"/>
                    <a:pt x="37694" y="1106"/>
                  </a:cubicBezTo>
                  <a:cubicBezTo>
                    <a:pt x="39451" y="1109"/>
                    <a:pt x="41180" y="1110"/>
                    <a:pt x="42873" y="1110"/>
                  </a:cubicBezTo>
                  <a:cubicBezTo>
                    <a:pt x="61214" y="1110"/>
                    <a:pt x="75388" y="947"/>
                    <a:pt x="75388" y="672"/>
                  </a:cubicBezTo>
                  <a:cubicBezTo>
                    <a:pt x="75388" y="405"/>
                    <a:pt x="58476" y="105"/>
                    <a:pt x="37694" y="5"/>
                  </a:cubicBezTo>
                  <a:cubicBezTo>
                    <a:pt x="35935" y="2"/>
                    <a:pt x="34204" y="1"/>
                    <a:pt x="32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7251325" y="3416150"/>
              <a:ext cx="1586975" cy="27175"/>
            </a:xfrm>
            <a:custGeom>
              <a:avLst/>
              <a:gdLst/>
              <a:ahLst/>
              <a:cxnLst/>
              <a:rect l="l" t="t" r="r" b="b"/>
              <a:pathLst>
                <a:path w="63479" h="1087" extrusionOk="0">
                  <a:moveTo>
                    <a:pt x="24223" y="1"/>
                  </a:moveTo>
                  <a:cubicBezTo>
                    <a:pt x="10327" y="1"/>
                    <a:pt x="0" y="160"/>
                    <a:pt x="0" y="416"/>
                  </a:cubicBezTo>
                  <a:cubicBezTo>
                    <a:pt x="0" y="716"/>
                    <a:pt x="14211" y="1016"/>
                    <a:pt x="31723" y="1083"/>
                  </a:cubicBezTo>
                  <a:cubicBezTo>
                    <a:pt x="33217" y="1086"/>
                    <a:pt x="34687" y="1087"/>
                    <a:pt x="36126" y="1087"/>
                  </a:cubicBezTo>
                  <a:cubicBezTo>
                    <a:pt x="51586" y="1087"/>
                    <a:pt x="63479" y="927"/>
                    <a:pt x="63479" y="682"/>
                  </a:cubicBezTo>
                  <a:cubicBezTo>
                    <a:pt x="63479" y="382"/>
                    <a:pt x="49269" y="82"/>
                    <a:pt x="31723" y="15"/>
                  </a:cubicBezTo>
                  <a:cubicBezTo>
                    <a:pt x="29140" y="5"/>
                    <a:pt x="26628" y="1"/>
                    <a:pt x="24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7312200" y="3832150"/>
              <a:ext cx="1190025" cy="28600"/>
            </a:xfrm>
            <a:custGeom>
              <a:avLst/>
              <a:gdLst/>
              <a:ahLst/>
              <a:cxnLst/>
              <a:rect l="l" t="t" r="r" b="b"/>
              <a:pathLst>
                <a:path w="47601" h="1144" extrusionOk="0">
                  <a:moveTo>
                    <a:pt x="16895" y="1"/>
                  </a:moveTo>
                  <a:cubicBezTo>
                    <a:pt x="13099" y="1"/>
                    <a:pt x="9700" y="24"/>
                    <a:pt x="6972" y="87"/>
                  </a:cubicBezTo>
                  <a:cubicBezTo>
                    <a:pt x="2669" y="154"/>
                    <a:pt x="0" y="321"/>
                    <a:pt x="0" y="454"/>
                  </a:cubicBezTo>
                  <a:cubicBezTo>
                    <a:pt x="0" y="588"/>
                    <a:pt x="2669" y="721"/>
                    <a:pt x="6972" y="821"/>
                  </a:cubicBezTo>
                  <a:cubicBezTo>
                    <a:pt x="11275" y="955"/>
                    <a:pt x="17179" y="1088"/>
                    <a:pt x="23784" y="1121"/>
                  </a:cubicBezTo>
                  <a:cubicBezTo>
                    <a:pt x="26506" y="1135"/>
                    <a:pt x="29125" y="1143"/>
                    <a:pt x="31565" y="1143"/>
                  </a:cubicBezTo>
                  <a:cubicBezTo>
                    <a:pt x="35016" y="1143"/>
                    <a:pt x="38109" y="1127"/>
                    <a:pt x="40629" y="1088"/>
                  </a:cubicBezTo>
                  <a:cubicBezTo>
                    <a:pt x="44933" y="988"/>
                    <a:pt x="47601" y="821"/>
                    <a:pt x="47601" y="721"/>
                  </a:cubicBezTo>
                  <a:cubicBezTo>
                    <a:pt x="47601" y="554"/>
                    <a:pt x="44933" y="421"/>
                    <a:pt x="40663" y="321"/>
                  </a:cubicBezTo>
                  <a:cubicBezTo>
                    <a:pt x="36326" y="221"/>
                    <a:pt x="30422" y="87"/>
                    <a:pt x="23817" y="21"/>
                  </a:cubicBezTo>
                  <a:cubicBezTo>
                    <a:pt x="21412" y="8"/>
                    <a:pt x="19087" y="1"/>
                    <a:pt x="16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7112050" y="4230325"/>
              <a:ext cx="1290125" cy="27175"/>
            </a:xfrm>
            <a:custGeom>
              <a:avLst/>
              <a:gdLst/>
              <a:ahLst/>
              <a:cxnLst/>
              <a:rect l="l" t="t" r="r" b="b"/>
              <a:pathLst>
                <a:path w="51605" h="1087" extrusionOk="0">
                  <a:moveTo>
                    <a:pt x="22219" y="1"/>
                  </a:moveTo>
                  <a:cubicBezTo>
                    <a:pt x="9688" y="1"/>
                    <a:pt x="1" y="161"/>
                    <a:pt x="1" y="405"/>
                  </a:cubicBezTo>
                  <a:cubicBezTo>
                    <a:pt x="1" y="705"/>
                    <a:pt x="11576" y="1006"/>
                    <a:pt x="25786" y="1072"/>
                  </a:cubicBezTo>
                  <a:cubicBezTo>
                    <a:pt x="27887" y="1082"/>
                    <a:pt x="29930" y="1087"/>
                    <a:pt x="31887" y="1087"/>
                  </a:cubicBezTo>
                  <a:cubicBezTo>
                    <a:pt x="43193" y="1087"/>
                    <a:pt x="51604" y="928"/>
                    <a:pt x="51604" y="672"/>
                  </a:cubicBezTo>
                  <a:cubicBezTo>
                    <a:pt x="51604" y="372"/>
                    <a:pt x="40096" y="38"/>
                    <a:pt x="25786" y="5"/>
                  </a:cubicBezTo>
                  <a:cubicBezTo>
                    <a:pt x="24576" y="2"/>
                    <a:pt x="23385" y="1"/>
                    <a:pt x="22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6903575" y="4617025"/>
              <a:ext cx="1587825" cy="27175"/>
            </a:xfrm>
            <a:custGeom>
              <a:avLst/>
              <a:gdLst/>
              <a:ahLst/>
              <a:cxnLst/>
              <a:rect l="l" t="t" r="r" b="b"/>
              <a:pathLst>
                <a:path w="63513" h="1087" extrusionOk="0">
                  <a:moveTo>
                    <a:pt x="24255" y="0"/>
                  </a:moveTo>
                  <a:cubicBezTo>
                    <a:pt x="10352" y="0"/>
                    <a:pt x="0" y="159"/>
                    <a:pt x="0" y="415"/>
                  </a:cubicBezTo>
                  <a:cubicBezTo>
                    <a:pt x="0" y="715"/>
                    <a:pt x="14244" y="1015"/>
                    <a:pt x="31756" y="1082"/>
                  </a:cubicBezTo>
                  <a:cubicBezTo>
                    <a:pt x="33250" y="1085"/>
                    <a:pt x="34720" y="1086"/>
                    <a:pt x="36159" y="1086"/>
                  </a:cubicBezTo>
                  <a:cubicBezTo>
                    <a:pt x="51619" y="1086"/>
                    <a:pt x="63512" y="926"/>
                    <a:pt x="63512" y="682"/>
                  </a:cubicBezTo>
                  <a:cubicBezTo>
                    <a:pt x="63512" y="382"/>
                    <a:pt x="49302" y="81"/>
                    <a:pt x="31756" y="15"/>
                  </a:cubicBezTo>
                  <a:cubicBezTo>
                    <a:pt x="29173" y="5"/>
                    <a:pt x="26661" y="0"/>
                    <a:pt x="24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6844375" y="5023400"/>
              <a:ext cx="1766275" cy="27750"/>
            </a:xfrm>
            <a:custGeom>
              <a:avLst/>
              <a:gdLst/>
              <a:ahLst/>
              <a:cxnLst/>
              <a:rect l="l" t="t" r="r" b="b"/>
              <a:pathLst>
                <a:path w="70651" h="1110" extrusionOk="0">
                  <a:moveTo>
                    <a:pt x="30464" y="0"/>
                  </a:moveTo>
                  <a:cubicBezTo>
                    <a:pt x="13251" y="0"/>
                    <a:pt x="0" y="163"/>
                    <a:pt x="0" y="438"/>
                  </a:cubicBezTo>
                  <a:cubicBezTo>
                    <a:pt x="0" y="705"/>
                    <a:pt x="15811" y="1005"/>
                    <a:pt x="35325" y="1105"/>
                  </a:cubicBezTo>
                  <a:cubicBezTo>
                    <a:pt x="36975" y="1108"/>
                    <a:pt x="38598" y="1110"/>
                    <a:pt x="40187" y="1110"/>
                  </a:cubicBezTo>
                  <a:cubicBezTo>
                    <a:pt x="57399" y="1110"/>
                    <a:pt x="70651" y="947"/>
                    <a:pt x="70651" y="672"/>
                  </a:cubicBezTo>
                  <a:cubicBezTo>
                    <a:pt x="70651" y="372"/>
                    <a:pt x="54839" y="105"/>
                    <a:pt x="35325" y="5"/>
                  </a:cubicBezTo>
                  <a:cubicBezTo>
                    <a:pt x="33676" y="2"/>
                    <a:pt x="32053" y="0"/>
                    <a:pt x="3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6894400" y="5420350"/>
              <a:ext cx="1855500" cy="27750"/>
            </a:xfrm>
            <a:custGeom>
              <a:avLst/>
              <a:gdLst/>
              <a:ahLst/>
              <a:cxnLst/>
              <a:rect l="l" t="t" r="r" b="b"/>
              <a:pathLst>
                <a:path w="74220" h="1110" extrusionOk="0">
                  <a:moveTo>
                    <a:pt x="32024" y="0"/>
                  </a:moveTo>
                  <a:cubicBezTo>
                    <a:pt x="13951" y="0"/>
                    <a:pt x="1" y="163"/>
                    <a:pt x="1" y="438"/>
                  </a:cubicBezTo>
                  <a:cubicBezTo>
                    <a:pt x="1" y="739"/>
                    <a:pt x="16646" y="1005"/>
                    <a:pt x="37127" y="1105"/>
                  </a:cubicBezTo>
                  <a:cubicBezTo>
                    <a:pt x="38861" y="1108"/>
                    <a:pt x="40567" y="1110"/>
                    <a:pt x="42237" y="1110"/>
                  </a:cubicBezTo>
                  <a:cubicBezTo>
                    <a:pt x="60326" y="1110"/>
                    <a:pt x="74220" y="947"/>
                    <a:pt x="74220" y="672"/>
                  </a:cubicBezTo>
                  <a:cubicBezTo>
                    <a:pt x="74220" y="405"/>
                    <a:pt x="57575" y="105"/>
                    <a:pt x="37127" y="5"/>
                  </a:cubicBezTo>
                  <a:cubicBezTo>
                    <a:pt x="35396" y="2"/>
                    <a:pt x="33692" y="0"/>
                    <a:pt x="32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7251325" y="5776950"/>
              <a:ext cx="1448550" cy="30900"/>
            </a:xfrm>
            <a:custGeom>
              <a:avLst/>
              <a:gdLst/>
              <a:ahLst/>
              <a:cxnLst/>
              <a:rect l="l" t="t" r="r" b="b"/>
              <a:pathLst>
                <a:path w="57942" h="1236" extrusionOk="0">
                  <a:moveTo>
                    <a:pt x="17692" y="1"/>
                  </a:moveTo>
                  <a:cubicBezTo>
                    <a:pt x="14236" y="1"/>
                    <a:pt x="11125" y="18"/>
                    <a:pt x="8506" y="51"/>
                  </a:cubicBezTo>
                  <a:cubicBezTo>
                    <a:pt x="5871" y="84"/>
                    <a:pt x="3736" y="184"/>
                    <a:pt x="2269" y="218"/>
                  </a:cubicBezTo>
                  <a:cubicBezTo>
                    <a:pt x="768" y="318"/>
                    <a:pt x="0" y="351"/>
                    <a:pt x="0" y="418"/>
                  </a:cubicBezTo>
                  <a:cubicBezTo>
                    <a:pt x="0" y="518"/>
                    <a:pt x="834" y="551"/>
                    <a:pt x="2269" y="651"/>
                  </a:cubicBezTo>
                  <a:cubicBezTo>
                    <a:pt x="3736" y="718"/>
                    <a:pt x="5871" y="818"/>
                    <a:pt x="8506" y="852"/>
                  </a:cubicBezTo>
                  <a:cubicBezTo>
                    <a:pt x="13744" y="985"/>
                    <a:pt x="20949" y="1085"/>
                    <a:pt x="28954" y="1185"/>
                  </a:cubicBezTo>
                  <a:cubicBezTo>
                    <a:pt x="32941" y="1218"/>
                    <a:pt x="36752" y="1235"/>
                    <a:pt x="40221" y="1235"/>
                  </a:cubicBezTo>
                  <a:cubicBezTo>
                    <a:pt x="43690" y="1235"/>
                    <a:pt x="46817" y="1218"/>
                    <a:pt x="49436" y="1185"/>
                  </a:cubicBezTo>
                  <a:cubicBezTo>
                    <a:pt x="52071" y="1152"/>
                    <a:pt x="54206" y="1052"/>
                    <a:pt x="55640" y="1018"/>
                  </a:cubicBezTo>
                  <a:cubicBezTo>
                    <a:pt x="57141" y="918"/>
                    <a:pt x="57942" y="885"/>
                    <a:pt x="57942" y="818"/>
                  </a:cubicBezTo>
                  <a:cubicBezTo>
                    <a:pt x="57942" y="718"/>
                    <a:pt x="57108" y="651"/>
                    <a:pt x="55640" y="585"/>
                  </a:cubicBezTo>
                  <a:cubicBezTo>
                    <a:pt x="54206" y="518"/>
                    <a:pt x="52071" y="418"/>
                    <a:pt x="49436" y="385"/>
                  </a:cubicBezTo>
                  <a:cubicBezTo>
                    <a:pt x="44232" y="251"/>
                    <a:pt x="36960" y="151"/>
                    <a:pt x="28954" y="51"/>
                  </a:cubicBezTo>
                  <a:cubicBezTo>
                    <a:pt x="24952" y="18"/>
                    <a:pt x="21149" y="1"/>
                    <a:pt x="176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7439800" y="6179325"/>
              <a:ext cx="1001550" cy="27550"/>
            </a:xfrm>
            <a:custGeom>
              <a:avLst/>
              <a:gdLst/>
              <a:ahLst/>
              <a:cxnLst/>
              <a:rect l="l" t="t" r="r" b="b"/>
              <a:pathLst>
                <a:path w="40062" h="1102" extrusionOk="0">
                  <a:moveTo>
                    <a:pt x="20014" y="1"/>
                  </a:moveTo>
                  <a:cubicBezTo>
                    <a:pt x="8973" y="1"/>
                    <a:pt x="0" y="268"/>
                    <a:pt x="0" y="568"/>
                  </a:cubicBezTo>
                  <a:cubicBezTo>
                    <a:pt x="0" y="835"/>
                    <a:pt x="8973" y="1102"/>
                    <a:pt x="20014" y="1102"/>
                  </a:cubicBezTo>
                  <a:cubicBezTo>
                    <a:pt x="31089" y="1102"/>
                    <a:pt x="40062" y="835"/>
                    <a:pt x="40062" y="568"/>
                  </a:cubicBezTo>
                  <a:cubicBezTo>
                    <a:pt x="40062" y="268"/>
                    <a:pt x="31089" y="67"/>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7439800" y="6557100"/>
              <a:ext cx="1001550" cy="26700"/>
            </a:xfrm>
            <a:custGeom>
              <a:avLst/>
              <a:gdLst/>
              <a:ahLst/>
              <a:cxnLst/>
              <a:rect l="l" t="t" r="r" b="b"/>
              <a:pathLst>
                <a:path w="40062" h="1068" extrusionOk="0">
                  <a:moveTo>
                    <a:pt x="20014" y="1"/>
                  </a:moveTo>
                  <a:cubicBezTo>
                    <a:pt x="8973" y="1"/>
                    <a:pt x="0" y="234"/>
                    <a:pt x="0" y="534"/>
                  </a:cubicBezTo>
                  <a:cubicBezTo>
                    <a:pt x="0" y="835"/>
                    <a:pt x="8973" y="1068"/>
                    <a:pt x="20014" y="1068"/>
                  </a:cubicBezTo>
                  <a:cubicBezTo>
                    <a:pt x="31089" y="1068"/>
                    <a:pt x="40062" y="835"/>
                    <a:pt x="40062" y="534"/>
                  </a:cubicBezTo>
                  <a:cubicBezTo>
                    <a:pt x="40062" y="234"/>
                    <a:pt x="31089" y="34"/>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26"/>
          <p:cNvGrpSpPr/>
          <p:nvPr/>
        </p:nvGrpSpPr>
        <p:grpSpPr>
          <a:xfrm>
            <a:off x="367754" y="2533171"/>
            <a:ext cx="10147204" cy="472200"/>
            <a:chOff x="461525" y="2980625"/>
            <a:chExt cx="8118900" cy="472200"/>
          </a:xfrm>
        </p:grpSpPr>
        <p:grpSp>
          <p:nvGrpSpPr>
            <p:cNvPr id="776" name="Google Shape;776;p26"/>
            <p:cNvGrpSpPr/>
            <p:nvPr/>
          </p:nvGrpSpPr>
          <p:grpSpPr>
            <a:xfrm>
              <a:off x="1442588" y="2980625"/>
              <a:ext cx="6267475" cy="333300"/>
              <a:chOff x="1442588" y="2980625"/>
              <a:chExt cx="6267475" cy="333300"/>
            </a:xfrm>
          </p:grpSpPr>
          <p:cxnSp>
            <p:nvCxnSpPr>
              <p:cNvPr id="777" name="Google Shape;777;p26"/>
              <p:cNvCxnSpPr/>
              <p:nvPr/>
            </p:nvCxnSpPr>
            <p:spPr>
              <a:xfrm>
                <a:off x="1442588" y="2980625"/>
                <a:ext cx="0" cy="333300"/>
              </a:xfrm>
              <a:prstGeom prst="straightConnector1">
                <a:avLst/>
              </a:prstGeom>
              <a:noFill/>
              <a:ln w="28575" cap="flat" cmpd="sng">
                <a:solidFill>
                  <a:schemeClr val="dk1"/>
                </a:solidFill>
                <a:prstDash val="solid"/>
                <a:round/>
                <a:headEnd type="none" w="med" len="med"/>
                <a:tailEnd type="none" w="med" len="med"/>
              </a:ln>
            </p:spPr>
          </p:cxnSp>
          <p:cxnSp>
            <p:nvCxnSpPr>
              <p:cNvPr id="778" name="Google Shape;778;p26"/>
              <p:cNvCxnSpPr/>
              <p:nvPr/>
            </p:nvCxnSpPr>
            <p:spPr>
              <a:xfrm>
                <a:off x="3009456" y="2980625"/>
                <a:ext cx="0" cy="333300"/>
              </a:xfrm>
              <a:prstGeom prst="straightConnector1">
                <a:avLst/>
              </a:prstGeom>
              <a:noFill/>
              <a:ln w="28575" cap="flat" cmpd="sng">
                <a:solidFill>
                  <a:schemeClr val="dk1"/>
                </a:solidFill>
                <a:prstDash val="solid"/>
                <a:round/>
                <a:headEnd type="none" w="med" len="med"/>
                <a:tailEnd type="none" w="med" len="med"/>
              </a:ln>
            </p:spPr>
          </p:cxnSp>
          <p:cxnSp>
            <p:nvCxnSpPr>
              <p:cNvPr id="779" name="Google Shape;779;p26"/>
              <p:cNvCxnSpPr/>
              <p:nvPr/>
            </p:nvCxnSpPr>
            <p:spPr>
              <a:xfrm>
                <a:off x="4576325" y="2980625"/>
                <a:ext cx="0" cy="333300"/>
              </a:xfrm>
              <a:prstGeom prst="straightConnector1">
                <a:avLst/>
              </a:prstGeom>
              <a:noFill/>
              <a:ln w="28575" cap="flat" cmpd="sng">
                <a:solidFill>
                  <a:schemeClr val="dk1"/>
                </a:solidFill>
                <a:prstDash val="solid"/>
                <a:round/>
                <a:headEnd type="none" w="med" len="med"/>
                <a:tailEnd type="none" w="med" len="med"/>
              </a:ln>
            </p:spPr>
          </p:cxnSp>
          <p:cxnSp>
            <p:nvCxnSpPr>
              <p:cNvPr id="780" name="Google Shape;780;p26"/>
              <p:cNvCxnSpPr/>
              <p:nvPr/>
            </p:nvCxnSpPr>
            <p:spPr>
              <a:xfrm>
                <a:off x="6143194" y="2980625"/>
                <a:ext cx="0" cy="333300"/>
              </a:xfrm>
              <a:prstGeom prst="straightConnector1">
                <a:avLst/>
              </a:prstGeom>
              <a:noFill/>
              <a:ln w="28575" cap="flat" cmpd="sng">
                <a:solidFill>
                  <a:schemeClr val="dk1"/>
                </a:solidFill>
                <a:prstDash val="solid"/>
                <a:round/>
                <a:headEnd type="none" w="med" len="med"/>
                <a:tailEnd type="none" w="med" len="med"/>
              </a:ln>
            </p:spPr>
          </p:cxnSp>
          <p:cxnSp>
            <p:nvCxnSpPr>
              <p:cNvPr id="781" name="Google Shape;781;p26"/>
              <p:cNvCxnSpPr/>
              <p:nvPr/>
            </p:nvCxnSpPr>
            <p:spPr>
              <a:xfrm>
                <a:off x="7710063" y="2980625"/>
                <a:ext cx="0" cy="333300"/>
              </a:xfrm>
              <a:prstGeom prst="straightConnector1">
                <a:avLst/>
              </a:prstGeom>
              <a:noFill/>
              <a:ln w="28575" cap="flat" cmpd="sng">
                <a:solidFill>
                  <a:schemeClr val="dk1"/>
                </a:solidFill>
                <a:prstDash val="solid"/>
                <a:round/>
                <a:headEnd type="none" w="med" len="med"/>
                <a:tailEnd type="none" w="med" len="med"/>
              </a:ln>
            </p:spPr>
          </p:cxnSp>
        </p:grpSp>
        <p:cxnSp>
          <p:nvCxnSpPr>
            <p:cNvPr id="782" name="Google Shape;782;p26"/>
            <p:cNvCxnSpPr/>
            <p:nvPr/>
          </p:nvCxnSpPr>
          <p:spPr>
            <a:xfrm>
              <a:off x="461525" y="3452825"/>
              <a:ext cx="8118900" cy="0"/>
            </a:xfrm>
            <a:prstGeom prst="straightConnector1">
              <a:avLst/>
            </a:prstGeom>
            <a:noFill/>
            <a:ln w="28575" cap="flat" cmpd="sng">
              <a:solidFill>
                <a:schemeClr val="dk1"/>
              </a:solidFill>
              <a:prstDash val="solid"/>
              <a:round/>
              <a:headEnd type="none" w="med" len="med"/>
              <a:tailEnd type="none" w="med" len="med"/>
            </a:ln>
          </p:spPr>
        </p:cxnSp>
      </p:grpSp>
      <p:sp>
        <p:nvSpPr>
          <p:cNvPr id="783" name="Google Shape;783;p26"/>
          <p:cNvSpPr txBox="1"/>
          <p:nvPr/>
        </p:nvSpPr>
        <p:spPr>
          <a:xfrm>
            <a:off x="835125" y="3767143"/>
            <a:ext cx="1401534" cy="74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dirty="0">
                <a:latin typeface="#9Slide03 Arima Madurai Black" panose="00000A00000000000000" pitchFamily="2" charset="-93"/>
                <a:ea typeface="Roboto"/>
                <a:cs typeface="#9Slide03 Arima Madurai Black" panose="00000A00000000000000" pitchFamily="2" charset="-93"/>
                <a:sym typeface="Roboto"/>
              </a:rPr>
              <a:t>Hình tròn, nền đỏ, viền trắng</a:t>
            </a:r>
            <a:endParaRPr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784" name="Google Shape;784;p26"/>
          <p:cNvSpPr txBox="1"/>
          <p:nvPr/>
        </p:nvSpPr>
        <p:spPr>
          <a:xfrm>
            <a:off x="4770728" y="4031850"/>
            <a:ext cx="1508540" cy="7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spcAft>
                <a:spcPts val="1600"/>
              </a:spcAft>
              <a:buNone/>
              <a:defRPr>
                <a:latin typeface="#9Slide03 Arima Madurai Black" panose="00000A00000000000000" pitchFamily="2" charset="-93"/>
                <a:ea typeface="Roboto"/>
                <a:cs typeface="#9Slide03 Arima Madurai Black" panose="00000A00000000000000" pitchFamily="2" charset="-93"/>
              </a:defRPr>
            </a:lvl1pPr>
          </a:lstStyle>
          <a:p>
            <a:r>
              <a:rPr lang="en-US" dirty="0" err="1"/>
              <a:t>Hình</a:t>
            </a:r>
            <a:r>
              <a:rPr lang="en-US" dirty="0"/>
              <a:t> </a:t>
            </a:r>
            <a:r>
              <a:rPr lang="en-US" dirty="0" err="1"/>
              <a:t>vuông</a:t>
            </a:r>
            <a:r>
              <a:rPr lang="en-US" dirty="0"/>
              <a:t>, </a:t>
            </a:r>
            <a:r>
              <a:rPr lang="en-US" dirty="0" err="1"/>
              <a:t>viền</a:t>
            </a:r>
            <a:r>
              <a:rPr lang="en-US" dirty="0"/>
              <a:t> </a:t>
            </a:r>
            <a:r>
              <a:rPr lang="en-US" dirty="0" err="1"/>
              <a:t>đen</a:t>
            </a:r>
            <a:r>
              <a:rPr lang="en-US" dirty="0"/>
              <a:t>, </a:t>
            </a:r>
            <a:r>
              <a:rPr lang="en-US" dirty="0" err="1"/>
              <a:t>nền</a:t>
            </a:r>
            <a:r>
              <a:rPr lang="en-US" dirty="0"/>
              <a:t> </a:t>
            </a:r>
            <a:r>
              <a:rPr lang="en-US" dirty="0" err="1"/>
              <a:t>đỏ</a:t>
            </a:r>
            <a:endParaRPr dirty="0">
              <a:sym typeface="Roboto"/>
            </a:endParaRPr>
          </a:p>
        </p:txBody>
      </p:sp>
      <p:sp>
        <p:nvSpPr>
          <p:cNvPr id="785" name="Google Shape;785;p26"/>
          <p:cNvSpPr txBox="1"/>
          <p:nvPr/>
        </p:nvSpPr>
        <p:spPr>
          <a:xfrm>
            <a:off x="2682611" y="3935569"/>
            <a:ext cx="1727753" cy="7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spcAft>
                <a:spcPts val="1600"/>
              </a:spcAft>
              <a:buNone/>
              <a:defRPr>
                <a:latin typeface="#9Slide03 Arima Madurai Black" panose="00000A00000000000000" pitchFamily="2" charset="-93"/>
                <a:ea typeface="Roboto"/>
                <a:cs typeface="#9Slide03 Arima Madurai Black" panose="00000A00000000000000" pitchFamily="2" charset="-93"/>
              </a:defRPr>
            </a:lvl1pPr>
          </a:lstStyle>
          <a:p>
            <a:r>
              <a:rPr lang="en-US" dirty="0" err="1"/>
              <a:t>Hình</a:t>
            </a:r>
            <a:r>
              <a:rPr lang="en-US" dirty="0"/>
              <a:t> tam </a:t>
            </a:r>
            <a:r>
              <a:rPr lang="en-US" dirty="0" err="1"/>
              <a:t>giác</a:t>
            </a:r>
            <a:r>
              <a:rPr lang="en-US" dirty="0"/>
              <a:t> </a:t>
            </a:r>
            <a:r>
              <a:rPr lang="en-US" dirty="0" err="1"/>
              <a:t>đều</a:t>
            </a:r>
            <a:r>
              <a:rPr lang="en-US" dirty="0"/>
              <a:t>, </a:t>
            </a:r>
            <a:r>
              <a:rPr lang="en-US" dirty="0" err="1"/>
              <a:t>viền</a:t>
            </a:r>
            <a:r>
              <a:rPr lang="en-US" dirty="0"/>
              <a:t> </a:t>
            </a:r>
            <a:r>
              <a:rPr lang="en-US" dirty="0" err="1"/>
              <a:t>đen</a:t>
            </a:r>
            <a:r>
              <a:rPr lang="en-US" dirty="0"/>
              <a:t> </a:t>
            </a:r>
            <a:r>
              <a:rPr lang="en-US" dirty="0" err="1"/>
              <a:t>hoặc</a:t>
            </a:r>
            <a:r>
              <a:rPr lang="en-US" dirty="0"/>
              <a:t> </a:t>
            </a:r>
            <a:r>
              <a:rPr lang="en-US" dirty="0" err="1"/>
              <a:t>đỏ</a:t>
            </a:r>
            <a:r>
              <a:rPr lang="en-US" dirty="0"/>
              <a:t>, </a:t>
            </a:r>
            <a:r>
              <a:rPr lang="en-US" dirty="0" err="1"/>
              <a:t>nền</a:t>
            </a:r>
            <a:r>
              <a:rPr lang="en-US" dirty="0"/>
              <a:t> </a:t>
            </a:r>
            <a:r>
              <a:rPr lang="en-US" dirty="0" err="1"/>
              <a:t>vàng</a:t>
            </a:r>
            <a:endParaRPr lang="en-US" dirty="0"/>
          </a:p>
        </p:txBody>
      </p:sp>
      <p:sp>
        <p:nvSpPr>
          <p:cNvPr id="786" name="Google Shape;786;p26"/>
          <p:cNvSpPr txBox="1"/>
          <p:nvPr/>
        </p:nvSpPr>
        <p:spPr>
          <a:xfrm>
            <a:off x="6744490" y="3999767"/>
            <a:ext cx="1625631" cy="7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spcAft>
                <a:spcPts val="1600"/>
              </a:spcAft>
              <a:buNone/>
              <a:defRPr>
                <a:latin typeface="#9Slide03 Arima Madurai Black" panose="00000A00000000000000" pitchFamily="2" charset="-93"/>
                <a:ea typeface="Roboto"/>
                <a:cs typeface="#9Slide03 Arima Madurai Black" panose="00000A00000000000000" pitchFamily="2" charset="-93"/>
              </a:defRPr>
            </a:lvl1pPr>
          </a:lstStyle>
          <a:p>
            <a:r>
              <a:rPr lang="en-US" dirty="0" err="1"/>
              <a:t>Hình</a:t>
            </a:r>
            <a:r>
              <a:rPr lang="en-US" dirty="0"/>
              <a:t> </a:t>
            </a:r>
            <a:r>
              <a:rPr lang="en-US" dirty="0" err="1"/>
              <a:t>chữ</a:t>
            </a:r>
            <a:r>
              <a:rPr lang="en-US" dirty="0"/>
              <a:t> </a:t>
            </a:r>
            <a:r>
              <a:rPr lang="en-US" dirty="0" err="1"/>
              <a:t>nhật</a:t>
            </a:r>
            <a:r>
              <a:rPr lang="en-US" dirty="0"/>
              <a:t>, </a:t>
            </a:r>
            <a:r>
              <a:rPr lang="en-US" dirty="0" err="1"/>
              <a:t>nền</a:t>
            </a:r>
            <a:r>
              <a:rPr lang="en-US" dirty="0"/>
              <a:t> </a:t>
            </a:r>
            <a:r>
              <a:rPr lang="en-US" dirty="0" err="1"/>
              <a:t>xanh</a:t>
            </a:r>
            <a:r>
              <a:rPr lang="en-US" dirty="0"/>
              <a:t> </a:t>
            </a:r>
            <a:r>
              <a:rPr lang="en-US" dirty="0" err="1"/>
              <a:t>hoặc</a:t>
            </a:r>
            <a:r>
              <a:rPr lang="en-US" dirty="0"/>
              <a:t> </a:t>
            </a:r>
            <a:r>
              <a:rPr lang="en-US" dirty="0" err="1"/>
              <a:t>đỏ</a:t>
            </a:r>
            <a:endParaRPr dirty="0">
              <a:sym typeface="Roboto"/>
            </a:endParaRPr>
          </a:p>
        </p:txBody>
      </p:sp>
      <p:sp>
        <p:nvSpPr>
          <p:cNvPr id="788" name="Google Shape;788;p26"/>
          <p:cNvSpPr/>
          <p:nvPr/>
        </p:nvSpPr>
        <p:spPr>
          <a:xfrm>
            <a:off x="1366818" y="2839618"/>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rgbClr val="000000"/>
                </a:solidFill>
                <a:latin typeface="Fira Sans Extra Condensed"/>
                <a:ea typeface="Fira Sans Extra Condensed"/>
                <a:cs typeface="Fira Sans Extra Condensed"/>
                <a:sym typeface="Fira Sans Extra Condensed"/>
              </a:rPr>
              <a:t>1</a:t>
            </a:r>
            <a:endParaRPr sz="1700" b="1">
              <a:solidFill>
                <a:srgbClr val="000000"/>
              </a:solidFill>
              <a:latin typeface="Fira Sans Extra Condensed"/>
              <a:ea typeface="Fira Sans Extra Condensed"/>
              <a:cs typeface="Fira Sans Extra Condensed"/>
              <a:sym typeface="Fira Sans Extra Condensed"/>
            </a:endParaRPr>
          </a:p>
        </p:txBody>
      </p:sp>
      <p:sp>
        <p:nvSpPr>
          <p:cNvPr id="789" name="Google Shape;789;p26"/>
          <p:cNvSpPr/>
          <p:nvPr/>
        </p:nvSpPr>
        <p:spPr>
          <a:xfrm>
            <a:off x="3351404" y="2835242"/>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latin typeface="Fira Sans Extra Condensed"/>
                <a:ea typeface="Fira Sans Extra Condensed"/>
                <a:cs typeface="Fira Sans Extra Condensed"/>
                <a:sym typeface="Fira Sans Extra Condensed"/>
              </a:rPr>
              <a:t>2</a:t>
            </a:r>
            <a:endParaRPr sz="1700" b="1" dirty="0">
              <a:solidFill>
                <a:srgbClr val="000000"/>
              </a:solidFill>
              <a:latin typeface="Fira Sans Extra Condensed"/>
              <a:ea typeface="Fira Sans Extra Condensed"/>
              <a:cs typeface="Fira Sans Extra Condensed"/>
              <a:sym typeface="Fira Sans Extra Condensed"/>
            </a:endParaRPr>
          </a:p>
        </p:txBody>
      </p:sp>
      <p:sp>
        <p:nvSpPr>
          <p:cNvPr id="790" name="Google Shape;790;p26"/>
          <p:cNvSpPr/>
          <p:nvPr/>
        </p:nvSpPr>
        <p:spPr>
          <a:xfrm>
            <a:off x="5328845" y="2875348"/>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Fira Sans Extra Condensed"/>
                <a:ea typeface="Fira Sans Extra Condensed"/>
                <a:cs typeface="Fira Sans Extra Condensed"/>
                <a:sym typeface="Fira Sans Extra Condensed"/>
              </a:rPr>
              <a:t>3</a:t>
            </a:r>
            <a:endParaRPr sz="1700" b="1">
              <a:solidFill>
                <a:srgbClr val="000000"/>
              </a:solidFill>
              <a:latin typeface="Fira Sans Extra Condensed"/>
              <a:ea typeface="Fira Sans Extra Condensed"/>
              <a:cs typeface="Fira Sans Extra Condensed"/>
              <a:sym typeface="Fira Sans Extra Condensed"/>
            </a:endParaRPr>
          </a:p>
        </p:txBody>
      </p:sp>
      <p:sp>
        <p:nvSpPr>
          <p:cNvPr id="791" name="Google Shape;791;p26"/>
          <p:cNvSpPr/>
          <p:nvPr/>
        </p:nvSpPr>
        <p:spPr>
          <a:xfrm>
            <a:off x="7290873" y="2835241"/>
            <a:ext cx="403625" cy="35552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latin typeface="Fira Sans Extra Condensed"/>
                <a:ea typeface="Fira Sans Extra Condensed"/>
                <a:cs typeface="Fira Sans Extra Condensed"/>
                <a:sym typeface="Fira Sans Extra Condensed"/>
              </a:rPr>
              <a:t>4</a:t>
            </a:r>
            <a:endParaRPr sz="1700" b="1" dirty="0">
              <a:solidFill>
                <a:srgbClr val="000000"/>
              </a:solidFill>
              <a:latin typeface="Fira Sans Extra Condensed"/>
              <a:ea typeface="Fira Sans Extra Condensed"/>
              <a:cs typeface="Fira Sans Extra Condensed"/>
              <a:sym typeface="Fira Sans Extra Condensed"/>
            </a:endParaRPr>
          </a:p>
        </p:txBody>
      </p:sp>
      <p:sp>
        <p:nvSpPr>
          <p:cNvPr id="793" name="Google Shape;793;p26"/>
          <p:cNvSpPr txBox="1"/>
          <p:nvPr/>
        </p:nvSpPr>
        <p:spPr>
          <a:xfrm>
            <a:off x="767278" y="3352065"/>
            <a:ext cx="1581794"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b="1" dirty="0">
                <a:solidFill>
                  <a:srgbClr val="0070C0"/>
                </a:solidFill>
                <a:latin typeface="Fira Sans Extra Condensed"/>
                <a:ea typeface="Fira Sans Extra Condensed"/>
                <a:cs typeface="#9Slide03 Arima Madurai Black" panose="00000A00000000000000" pitchFamily="2" charset="-93"/>
                <a:sym typeface="Fira Sans Extra Condensed"/>
              </a:rPr>
              <a:t>Cảnh báo cấm</a:t>
            </a:r>
            <a:endParaRPr sz="2000" b="1" dirty="0">
              <a:solidFill>
                <a:srgbClr val="0070C0"/>
              </a:solidFill>
              <a:latin typeface="Fira Sans Extra Condensed"/>
              <a:ea typeface="Fira Sans Extra Condensed"/>
              <a:cs typeface="#9Slide03 Arima Madurai Black" panose="00000A00000000000000" pitchFamily="2" charset="-93"/>
              <a:sym typeface="Fira Sans Extra Condensed"/>
            </a:endParaRPr>
          </a:p>
        </p:txBody>
      </p:sp>
      <p:sp>
        <p:nvSpPr>
          <p:cNvPr id="794" name="Google Shape;794;p26"/>
          <p:cNvSpPr txBox="1"/>
          <p:nvPr/>
        </p:nvSpPr>
        <p:spPr>
          <a:xfrm>
            <a:off x="4669042" y="3446796"/>
            <a:ext cx="1693024"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b="1" dirty="0">
                <a:solidFill>
                  <a:srgbClr val="0070C0"/>
                </a:solidFill>
                <a:latin typeface="Fira Sans Extra Condensed"/>
                <a:ea typeface="Fira Sans Extra Condensed"/>
                <a:cs typeface="Fira Sans Extra Condensed"/>
                <a:sym typeface="Fira Sans Extra Condensed"/>
              </a:rPr>
              <a:t>Cảnh báo nguy hại do hóa chất</a:t>
            </a:r>
            <a:endParaRPr sz="2000" b="1" dirty="0">
              <a:solidFill>
                <a:srgbClr val="0070C0"/>
              </a:solidFill>
              <a:latin typeface="Fira Sans Extra Condensed"/>
              <a:ea typeface="Fira Sans Extra Condensed"/>
              <a:cs typeface="Fira Sans Extra Condensed"/>
              <a:sym typeface="Fira Sans Extra Condensed"/>
            </a:endParaRPr>
          </a:p>
        </p:txBody>
      </p:sp>
      <p:sp>
        <p:nvSpPr>
          <p:cNvPr id="795" name="Google Shape;795;p26"/>
          <p:cNvSpPr txBox="1"/>
          <p:nvPr/>
        </p:nvSpPr>
        <p:spPr>
          <a:xfrm>
            <a:off x="2730736" y="3430738"/>
            <a:ext cx="1618514"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b="1" dirty="0">
                <a:solidFill>
                  <a:srgbClr val="0070C0"/>
                </a:solidFill>
                <a:latin typeface="Fira Sans Extra Condensed"/>
                <a:ea typeface="Fira Sans Extra Condensed"/>
                <a:cs typeface="Fira Sans Extra Condensed"/>
                <a:sym typeface="Fira Sans Extra Condensed"/>
              </a:rPr>
              <a:t>Cảnh báo khu vực nguy hiểm </a:t>
            </a:r>
            <a:endParaRPr sz="2000" b="1" dirty="0">
              <a:solidFill>
                <a:srgbClr val="0070C0"/>
              </a:solidFill>
              <a:latin typeface="Fira Sans Extra Condensed"/>
              <a:ea typeface="Fira Sans Extra Condensed"/>
              <a:cs typeface="Fira Sans Extra Condensed"/>
              <a:sym typeface="Fira Sans Extra Condensed"/>
            </a:endParaRPr>
          </a:p>
        </p:txBody>
      </p:sp>
      <p:sp>
        <p:nvSpPr>
          <p:cNvPr id="796" name="Google Shape;796;p26"/>
          <p:cNvSpPr txBox="1"/>
          <p:nvPr/>
        </p:nvSpPr>
        <p:spPr>
          <a:xfrm>
            <a:off x="6842805" y="3390649"/>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000" b="1" dirty="0" err="1">
                <a:solidFill>
                  <a:srgbClr val="0070C0"/>
                </a:solidFill>
                <a:latin typeface="Fira Sans Extra Condensed"/>
                <a:ea typeface="Fira Sans Extra Condensed"/>
                <a:cs typeface="Fira Sans Extra Condensed"/>
                <a:sym typeface="Fira Sans Extra Condensed"/>
              </a:rPr>
              <a:t>Chỉ</a:t>
            </a:r>
            <a:r>
              <a:rPr lang="en-US" sz="2000" b="1" dirty="0">
                <a:solidFill>
                  <a:srgbClr val="0070C0"/>
                </a:solidFill>
                <a:latin typeface="Fira Sans Extra Condensed"/>
                <a:ea typeface="Fira Sans Extra Condensed"/>
                <a:cs typeface="Fira Sans Extra Condensed"/>
                <a:sym typeface="Fira Sans Extra Condensed"/>
              </a:rPr>
              <a:t> </a:t>
            </a:r>
            <a:r>
              <a:rPr lang="en-US" sz="2000" b="1" dirty="0" err="1">
                <a:solidFill>
                  <a:srgbClr val="0070C0"/>
                </a:solidFill>
                <a:latin typeface="Fira Sans Extra Condensed"/>
                <a:ea typeface="Fira Sans Extra Condensed"/>
                <a:cs typeface="Fira Sans Extra Condensed"/>
                <a:sym typeface="Fira Sans Extra Condensed"/>
              </a:rPr>
              <a:t>dẫn</a:t>
            </a:r>
            <a:r>
              <a:rPr lang="en-US" sz="2000" b="1" dirty="0">
                <a:solidFill>
                  <a:srgbClr val="0070C0"/>
                </a:solidFill>
                <a:latin typeface="Fira Sans Extra Condensed"/>
                <a:ea typeface="Fira Sans Extra Condensed"/>
                <a:cs typeface="Fira Sans Extra Condensed"/>
                <a:sym typeface="Fira Sans Extra Condensed"/>
              </a:rPr>
              <a:t> </a:t>
            </a:r>
            <a:r>
              <a:rPr lang="en-US" sz="2000" b="1" dirty="0" err="1">
                <a:solidFill>
                  <a:srgbClr val="0070C0"/>
                </a:solidFill>
                <a:latin typeface="Fira Sans Extra Condensed"/>
                <a:ea typeface="Fira Sans Extra Condensed"/>
                <a:cs typeface="Fira Sans Extra Condensed"/>
                <a:sym typeface="Fira Sans Extra Condensed"/>
              </a:rPr>
              <a:t>thực</a:t>
            </a:r>
            <a:r>
              <a:rPr lang="en-US" sz="2000" b="1" dirty="0">
                <a:solidFill>
                  <a:srgbClr val="0070C0"/>
                </a:solidFill>
                <a:latin typeface="Fira Sans Extra Condensed"/>
                <a:ea typeface="Fira Sans Extra Condensed"/>
                <a:cs typeface="Fira Sans Extra Condensed"/>
                <a:sym typeface="Fira Sans Extra Condensed"/>
              </a:rPr>
              <a:t> </a:t>
            </a:r>
            <a:r>
              <a:rPr lang="en-US" sz="2000" b="1" dirty="0" err="1">
                <a:solidFill>
                  <a:srgbClr val="0070C0"/>
                </a:solidFill>
                <a:latin typeface="Fira Sans Extra Condensed"/>
                <a:ea typeface="Fira Sans Extra Condensed"/>
                <a:cs typeface="Fira Sans Extra Condensed"/>
                <a:sym typeface="Fira Sans Extra Condensed"/>
              </a:rPr>
              <a:t>hiện</a:t>
            </a:r>
            <a:endParaRPr lang="en-US" sz="2000" b="1" dirty="0">
              <a:solidFill>
                <a:srgbClr val="0070C0"/>
              </a:solidFill>
              <a:latin typeface="Fira Sans Extra Condensed"/>
              <a:ea typeface="Fira Sans Extra Condensed"/>
              <a:cs typeface="Fira Sans Extra Condensed"/>
              <a:sym typeface="Fira Sans Extra Condensed"/>
            </a:endParaRPr>
          </a:p>
        </p:txBody>
      </p:sp>
      <p:sp>
        <p:nvSpPr>
          <p:cNvPr id="2" name="Rectangle 1">
            <a:extLst>
              <a:ext uri="{FF2B5EF4-FFF2-40B4-BE49-F238E27FC236}">
                <a16:creationId xmlns:a16="http://schemas.microsoft.com/office/drawing/2014/main" id="{8CF696E0-88F9-45F6-8DD6-3D234106DA5F}"/>
              </a:ext>
            </a:extLst>
          </p:cNvPr>
          <p:cNvSpPr/>
          <p:nvPr/>
        </p:nvSpPr>
        <p:spPr>
          <a:xfrm>
            <a:off x="8527587" y="1789381"/>
            <a:ext cx="1337094" cy="25879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Google Shape;1606;p35">
            <a:extLst>
              <a:ext uri="{FF2B5EF4-FFF2-40B4-BE49-F238E27FC236}">
                <a16:creationId xmlns:a16="http://schemas.microsoft.com/office/drawing/2014/main" id="{815E701B-7CB2-4ADF-9FC7-2AEA5459AB0D}"/>
              </a:ext>
            </a:extLst>
          </p:cNvPr>
          <p:cNvSpPr txBox="1">
            <a:spLocks/>
          </p:cNvSpPr>
          <p:nvPr/>
        </p:nvSpPr>
        <p:spPr>
          <a:xfrm>
            <a:off x="971888" y="901978"/>
            <a:ext cx="7124024" cy="4856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vi-VN" sz="1600" dirty="0">
                <a:latin typeface="#9Slide03 Arima Madurai Black" panose="00000A00000000000000" pitchFamily="2" charset="-93"/>
                <a:cs typeface="#9Slide03 Arima Madurai Black" panose="00000A00000000000000" pitchFamily="2" charset="-93"/>
              </a:rPr>
              <a:t>Mỗi kí hiệu cảnh báo thường có hình dạng và màu sắc riêng để dễ nhận biết.</a:t>
            </a:r>
          </a:p>
          <a:p>
            <a:pPr>
              <a:lnSpc>
                <a:spcPct val="150000"/>
              </a:lnSpc>
            </a:pPr>
            <a:endParaRPr lang="en-US" sz="1600" dirty="0">
              <a:latin typeface="#9Slide03 Arima Madurai Black" panose="00000A00000000000000" pitchFamily="2" charset="-93"/>
              <a:cs typeface="#9Slide03 Arima Madurai Black" panose="00000A00000000000000" pitchFamily="2" charset="-93"/>
            </a:endParaRPr>
          </a:p>
        </p:txBody>
      </p:sp>
      <p:grpSp>
        <p:nvGrpSpPr>
          <p:cNvPr id="6" name="Group 5">
            <a:extLst>
              <a:ext uri="{FF2B5EF4-FFF2-40B4-BE49-F238E27FC236}">
                <a16:creationId xmlns:a16="http://schemas.microsoft.com/office/drawing/2014/main" id="{DDE5ADBC-2124-4322-A36B-3482F9022913}"/>
              </a:ext>
            </a:extLst>
          </p:cNvPr>
          <p:cNvGrpSpPr/>
          <p:nvPr/>
        </p:nvGrpSpPr>
        <p:grpSpPr>
          <a:xfrm>
            <a:off x="1180318" y="1508197"/>
            <a:ext cx="878114" cy="878114"/>
            <a:chOff x="1821543" y="1661886"/>
            <a:chExt cx="783771" cy="783771"/>
          </a:xfrm>
        </p:grpSpPr>
        <p:sp>
          <p:nvSpPr>
            <p:cNvPr id="3" name="Circle: Hollow 2">
              <a:extLst>
                <a:ext uri="{FF2B5EF4-FFF2-40B4-BE49-F238E27FC236}">
                  <a16:creationId xmlns:a16="http://schemas.microsoft.com/office/drawing/2014/main" id="{EA1C8AF7-3C7E-455E-80B0-CA98299E98C8}"/>
                </a:ext>
              </a:extLst>
            </p:cNvPr>
            <p:cNvSpPr/>
            <p:nvPr/>
          </p:nvSpPr>
          <p:spPr>
            <a:xfrm>
              <a:off x="1821543" y="1661886"/>
              <a:ext cx="783771" cy="783771"/>
            </a:xfrm>
            <a:prstGeom prst="donut">
              <a:avLst>
                <a:gd name="adj" fmla="val 54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6EE3C71D-57C4-4AA0-A63B-398226541BFC}"/>
                </a:ext>
              </a:extLst>
            </p:cNvPr>
            <p:cNvCxnSpPr>
              <a:stCxn id="3" idx="1"/>
              <a:endCxn id="3" idx="5"/>
            </p:cNvCxnSpPr>
            <p:nvPr/>
          </p:nvCxnSpPr>
          <p:spPr>
            <a:xfrm>
              <a:off x="1936324" y="1776667"/>
              <a:ext cx="554209" cy="5542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11C3E6CC-B7D9-4A3E-9E16-930CABC41B62}"/>
              </a:ext>
            </a:extLst>
          </p:cNvPr>
          <p:cNvGrpSpPr/>
          <p:nvPr/>
        </p:nvGrpSpPr>
        <p:grpSpPr>
          <a:xfrm>
            <a:off x="2961021" y="1489727"/>
            <a:ext cx="1211179" cy="943477"/>
            <a:chOff x="3064042" y="1628273"/>
            <a:chExt cx="1211179" cy="943477"/>
          </a:xfrm>
        </p:grpSpPr>
        <p:sp>
          <p:nvSpPr>
            <p:cNvPr id="9" name="Isosceles Triangle 8">
              <a:extLst>
                <a:ext uri="{FF2B5EF4-FFF2-40B4-BE49-F238E27FC236}">
                  <a16:creationId xmlns:a16="http://schemas.microsoft.com/office/drawing/2014/main" id="{AC544AAF-DC95-4F1C-9D8A-874A3EAEB06C}"/>
                </a:ext>
              </a:extLst>
            </p:cNvPr>
            <p:cNvSpPr/>
            <p:nvPr/>
          </p:nvSpPr>
          <p:spPr>
            <a:xfrm>
              <a:off x="3064042" y="1628273"/>
              <a:ext cx="1211179" cy="9434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DF5E470F-A8BA-4BCE-BF5A-5B20B174AB54}"/>
                </a:ext>
              </a:extLst>
            </p:cNvPr>
            <p:cNvSpPr/>
            <p:nvPr/>
          </p:nvSpPr>
          <p:spPr>
            <a:xfrm>
              <a:off x="3203507" y="1759117"/>
              <a:ext cx="964694" cy="751472"/>
            </a:xfrm>
            <a:prstGeom prst="triangle">
              <a:avLst>
                <a:gd name="adj" fmla="val 4833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1D3359B-2077-4DCB-BC02-AB6F88B68958}"/>
              </a:ext>
            </a:extLst>
          </p:cNvPr>
          <p:cNvGrpSpPr/>
          <p:nvPr/>
        </p:nvGrpSpPr>
        <p:grpSpPr>
          <a:xfrm>
            <a:off x="5052202" y="1584771"/>
            <a:ext cx="856248" cy="856248"/>
            <a:chOff x="4991100" y="1715502"/>
            <a:chExt cx="856248" cy="856248"/>
          </a:xfrm>
        </p:grpSpPr>
        <p:sp>
          <p:nvSpPr>
            <p:cNvPr id="12" name="Rectangle 11">
              <a:extLst>
                <a:ext uri="{FF2B5EF4-FFF2-40B4-BE49-F238E27FC236}">
                  <a16:creationId xmlns:a16="http://schemas.microsoft.com/office/drawing/2014/main" id="{3AC9B584-ECE3-48A8-8E6F-8984BFE1C937}"/>
                </a:ext>
              </a:extLst>
            </p:cNvPr>
            <p:cNvSpPr/>
            <p:nvPr/>
          </p:nvSpPr>
          <p:spPr>
            <a:xfrm>
              <a:off x="5029200" y="1732547"/>
              <a:ext cx="762000" cy="83920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id="{C081CD9B-2E18-4387-9D70-27722260CE95}"/>
                </a:ext>
              </a:extLst>
            </p:cNvPr>
            <p:cNvSpPr/>
            <p:nvPr/>
          </p:nvSpPr>
          <p:spPr>
            <a:xfrm>
              <a:off x="4991100" y="1715502"/>
              <a:ext cx="856248" cy="856248"/>
            </a:xfrm>
            <a:prstGeom prst="frame">
              <a:avLst>
                <a:gd name="adj1" fmla="val 786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5" name="Rectangle 94">
            <a:extLst>
              <a:ext uri="{FF2B5EF4-FFF2-40B4-BE49-F238E27FC236}">
                <a16:creationId xmlns:a16="http://schemas.microsoft.com/office/drawing/2014/main" id="{2DB11711-5812-4D52-B361-9A68315B3FF6}"/>
              </a:ext>
            </a:extLst>
          </p:cNvPr>
          <p:cNvSpPr/>
          <p:nvPr/>
        </p:nvSpPr>
        <p:spPr>
          <a:xfrm>
            <a:off x="6947622" y="1823810"/>
            <a:ext cx="1189241" cy="6015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70000">
                                      <p:stCondLst>
                                        <p:cond delay="0"/>
                                      </p:stCondLst>
                                      <p:childTnLst>
                                        <p:set>
                                          <p:cBhvr>
                                            <p:cTn id="6" dur="1" fill="hold">
                                              <p:stCondLst>
                                                <p:cond delay="0"/>
                                              </p:stCondLst>
                                            </p:cTn>
                                            <p:tgtEl>
                                              <p:spTgt spid="639"/>
                                            </p:tgtEl>
                                            <p:attrNameLst>
                                              <p:attrName>style.visibility</p:attrName>
                                            </p:attrNameLst>
                                          </p:cBhvr>
                                          <p:to>
                                            <p:strVal val="visible"/>
                                          </p:to>
                                        </p:set>
                                        <p:anim calcmode="lin" valueType="num" p14:bounceEnd="70000">
                                          <p:cBhvr additive="base">
                                            <p:cTn id="7" dur="500" fill="hold"/>
                                            <p:tgtEl>
                                              <p:spTgt spid="639"/>
                                            </p:tgtEl>
                                            <p:attrNameLst>
                                              <p:attrName>ppt_x</p:attrName>
                                            </p:attrNameLst>
                                          </p:cBhvr>
                                          <p:tavLst>
                                            <p:tav tm="0">
                                              <p:val>
                                                <p:strVal val="#ppt_x"/>
                                              </p:val>
                                            </p:tav>
                                            <p:tav tm="100000">
                                              <p:val>
                                                <p:strVal val="#ppt_x"/>
                                              </p:val>
                                            </p:tav>
                                          </p:tavLst>
                                        </p:anim>
                                        <p:anim calcmode="lin" valueType="num" p14:bounceEnd="70000">
                                          <p:cBhvr additive="base">
                                            <p:cTn id="8" dur="500" fill="hold"/>
                                            <p:tgtEl>
                                              <p:spTgt spid="6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wipe(up)">
                                          <p:cBhvr>
                                            <p:cTn id="12" dur="1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5"/>
                                            </p:tgtEl>
                                            <p:attrNameLst>
                                              <p:attrName>style.visibility</p:attrName>
                                            </p:attrNameLst>
                                          </p:cBhvr>
                                          <p:to>
                                            <p:strVal val="visible"/>
                                          </p:to>
                                        </p:set>
                                        <p:animEffect transition="in" filter="wipe(left)">
                                          <p:cBhvr>
                                            <p:cTn id="17" dur="1250"/>
                                            <p:tgtEl>
                                              <p:spTgt spid="77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788"/>
                                            </p:tgtEl>
                                            <p:attrNameLst>
                                              <p:attrName>style.visibility</p:attrName>
                                            </p:attrNameLst>
                                          </p:cBhvr>
                                          <p:to>
                                            <p:strVal val="visible"/>
                                          </p:to>
                                        </p:set>
                                        <p:anim calcmode="lin" valueType="num">
                                          <p:cBhvr>
                                            <p:cTn id="20" dur="500" fill="hold"/>
                                            <p:tgtEl>
                                              <p:spTgt spid="788"/>
                                            </p:tgtEl>
                                            <p:attrNameLst>
                                              <p:attrName>ppt_w</p:attrName>
                                            </p:attrNameLst>
                                          </p:cBhvr>
                                          <p:tavLst>
                                            <p:tav tm="0">
                                              <p:val>
                                                <p:fltVal val="0"/>
                                              </p:val>
                                            </p:tav>
                                            <p:tav tm="100000">
                                              <p:val>
                                                <p:strVal val="#ppt_w"/>
                                              </p:val>
                                            </p:tav>
                                          </p:tavLst>
                                        </p:anim>
                                        <p:anim calcmode="lin" valueType="num">
                                          <p:cBhvr>
                                            <p:cTn id="21" dur="500" fill="hold"/>
                                            <p:tgtEl>
                                              <p:spTgt spid="788"/>
                                            </p:tgtEl>
                                            <p:attrNameLst>
                                              <p:attrName>ppt_h</p:attrName>
                                            </p:attrNameLst>
                                          </p:cBhvr>
                                          <p:tavLst>
                                            <p:tav tm="0">
                                              <p:val>
                                                <p:fltVal val="0"/>
                                              </p:val>
                                            </p:tav>
                                            <p:tav tm="100000">
                                              <p:val>
                                                <p:strVal val="#ppt_h"/>
                                              </p:val>
                                            </p:tav>
                                          </p:tavLst>
                                        </p:anim>
                                        <p:animEffect transition="in" filter="fade">
                                          <p:cBhvr>
                                            <p:cTn id="22" dur="500"/>
                                            <p:tgtEl>
                                              <p:spTgt spid="788"/>
                                            </p:tgtEl>
                                          </p:cBhvr>
                                        </p:animEffect>
                                      </p:childTnLst>
                                    </p:cTn>
                                  </p:par>
                                  <p:par>
                                    <p:cTn id="23" presetID="53" presetClass="entr" presetSubtype="16" fill="hold" grpId="0" nodeType="withEffect">
                                      <p:stCondLst>
                                        <p:cond delay="1000"/>
                                      </p:stCondLst>
                                      <p:childTnLst>
                                        <p:set>
                                          <p:cBhvr>
                                            <p:cTn id="24" dur="1" fill="hold">
                                              <p:stCondLst>
                                                <p:cond delay="0"/>
                                              </p:stCondLst>
                                            </p:cTn>
                                            <p:tgtEl>
                                              <p:spTgt spid="789"/>
                                            </p:tgtEl>
                                            <p:attrNameLst>
                                              <p:attrName>style.visibility</p:attrName>
                                            </p:attrNameLst>
                                          </p:cBhvr>
                                          <p:to>
                                            <p:strVal val="visible"/>
                                          </p:to>
                                        </p:set>
                                        <p:anim calcmode="lin" valueType="num">
                                          <p:cBhvr>
                                            <p:cTn id="25" dur="500" fill="hold"/>
                                            <p:tgtEl>
                                              <p:spTgt spid="789"/>
                                            </p:tgtEl>
                                            <p:attrNameLst>
                                              <p:attrName>ppt_w</p:attrName>
                                            </p:attrNameLst>
                                          </p:cBhvr>
                                          <p:tavLst>
                                            <p:tav tm="0">
                                              <p:val>
                                                <p:fltVal val="0"/>
                                              </p:val>
                                            </p:tav>
                                            <p:tav tm="100000">
                                              <p:val>
                                                <p:strVal val="#ppt_w"/>
                                              </p:val>
                                            </p:tav>
                                          </p:tavLst>
                                        </p:anim>
                                        <p:anim calcmode="lin" valueType="num">
                                          <p:cBhvr>
                                            <p:cTn id="26" dur="500" fill="hold"/>
                                            <p:tgtEl>
                                              <p:spTgt spid="789"/>
                                            </p:tgtEl>
                                            <p:attrNameLst>
                                              <p:attrName>ppt_h</p:attrName>
                                            </p:attrNameLst>
                                          </p:cBhvr>
                                          <p:tavLst>
                                            <p:tav tm="0">
                                              <p:val>
                                                <p:fltVal val="0"/>
                                              </p:val>
                                            </p:tav>
                                            <p:tav tm="100000">
                                              <p:val>
                                                <p:strVal val="#ppt_h"/>
                                              </p:val>
                                            </p:tav>
                                          </p:tavLst>
                                        </p:anim>
                                        <p:animEffect transition="in" filter="fade">
                                          <p:cBhvr>
                                            <p:cTn id="27" dur="500"/>
                                            <p:tgtEl>
                                              <p:spTgt spid="789"/>
                                            </p:tgtEl>
                                          </p:cBhvr>
                                        </p:animEffect>
                                      </p:childTnLst>
                                    </p:cTn>
                                  </p:par>
                                  <p:par>
                                    <p:cTn id="28" presetID="53" presetClass="entr" presetSubtype="16" fill="hold" grpId="0" nodeType="withEffect">
                                      <p:stCondLst>
                                        <p:cond delay="1500"/>
                                      </p:stCondLst>
                                      <p:childTnLst>
                                        <p:set>
                                          <p:cBhvr>
                                            <p:cTn id="29" dur="1" fill="hold">
                                              <p:stCondLst>
                                                <p:cond delay="0"/>
                                              </p:stCondLst>
                                            </p:cTn>
                                            <p:tgtEl>
                                              <p:spTgt spid="790"/>
                                            </p:tgtEl>
                                            <p:attrNameLst>
                                              <p:attrName>style.visibility</p:attrName>
                                            </p:attrNameLst>
                                          </p:cBhvr>
                                          <p:to>
                                            <p:strVal val="visible"/>
                                          </p:to>
                                        </p:set>
                                        <p:anim calcmode="lin" valueType="num">
                                          <p:cBhvr>
                                            <p:cTn id="30" dur="500" fill="hold"/>
                                            <p:tgtEl>
                                              <p:spTgt spid="790"/>
                                            </p:tgtEl>
                                            <p:attrNameLst>
                                              <p:attrName>ppt_w</p:attrName>
                                            </p:attrNameLst>
                                          </p:cBhvr>
                                          <p:tavLst>
                                            <p:tav tm="0">
                                              <p:val>
                                                <p:fltVal val="0"/>
                                              </p:val>
                                            </p:tav>
                                            <p:tav tm="100000">
                                              <p:val>
                                                <p:strVal val="#ppt_w"/>
                                              </p:val>
                                            </p:tav>
                                          </p:tavLst>
                                        </p:anim>
                                        <p:anim calcmode="lin" valueType="num">
                                          <p:cBhvr>
                                            <p:cTn id="31" dur="500" fill="hold"/>
                                            <p:tgtEl>
                                              <p:spTgt spid="790"/>
                                            </p:tgtEl>
                                            <p:attrNameLst>
                                              <p:attrName>ppt_h</p:attrName>
                                            </p:attrNameLst>
                                          </p:cBhvr>
                                          <p:tavLst>
                                            <p:tav tm="0">
                                              <p:val>
                                                <p:fltVal val="0"/>
                                              </p:val>
                                            </p:tav>
                                            <p:tav tm="100000">
                                              <p:val>
                                                <p:strVal val="#ppt_h"/>
                                              </p:val>
                                            </p:tav>
                                          </p:tavLst>
                                        </p:anim>
                                        <p:animEffect transition="in" filter="fade">
                                          <p:cBhvr>
                                            <p:cTn id="32" dur="500"/>
                                            <p:tgtEl>
                                              <p:spTgt spid="790"/>
                                            </p:tgtEl>
                                          </p:cBhvr>
                                        </p:animEffect>
                                      </p:childTnLst>
                                    </p:cTn>
                                  </p:par>
                                  <p:par>
                                    <p:cTn id="33" presetID="53" presetClass="entr" presetSubtype="16" fill="hold" grpId="0" nodeType="withEffect">
                                      <p:stCondLst>
                                        <p:cond delay="2000"/>
                                      </p:stCondLst>
                                      <p:childTnLst>
                                        <p:set>
                                          <p:cBhvr>
                                            <p:cTn id="34" dur="1" fill="hold">
                                              <p:stCondLst>
                                                <p:cond delay="0"/>
                                              </p:stCondLst>
                                            </p:cTn>
                                            <p:tgtEl>
                                              <p:spTgt spid="791"/>
                                            </p:tgtEl>
                                            <p:attrNameLst>
                                              <p:attrName>style.visibility</p:attrName>
                                            </p:attrNameLst>
                                          </p:cBhvr>
                                          <p:to>
                                            <p:strVal val="visible"/>
                                          </p:to>
                                        </p:set>
                                        <p:anim calcmode="lin" valueType="num">
                                          <p:cBhvr>
                                            <p:cTn id="35" dur="500" fill="hold"/>
                                            <p:tgtEl>
                                              <p:spTgt spid="791"/>
                                            </p:tgtEl>
                                            <p:attrNameLst>
                                              <p:attrName>ppt_w</p:attrName>
                                            </p:attrNameLst>
                                          </p:cBhvr>
                                          <p:tavLst>
                                            <p:tav tm="0">
                                              <p:val>
                                                <p:fltVal val="0"/>
                                              </p:val>
                                            </p:tav>
                                            <p:tav tm="100000">
                                              <p:val>
                                                <p:strVal val="#ppt_w"/>
                                              </p:val>
                                            </p:tav>
                                          </p:tavLst>
                                        </p:anim>
                                        <p:anim calcmode="lin" valueType="num">
                                          <p:cBhvr>
                                            <p:cTn id="36" dur="500" fill="hold"/>
                                            <p:tgtEl>
                                              <p:spTgt spid="791"/>
                                            </p:tgtEl>
                                            <p:attrNameLst>
                                              <p:attrName>ppt_h</p:attrName>
                                            </p:attrNameLst>
                                          </p:cBhvr>
                                          <p:tavLst>
                                            <p:tav tm="0">
                                              <p:val>
                                                <p:fltVal val="0"/>
                                              </p:val>
                                            </p:tav>
                                            <p:tav tm="100000">
                                              <p:val>
                                                <p:strVal val="#ppt_h"/>
                                              </p:val>
                                            </p:tav>
                                          </p:tavLst>
                                        </p:anim>
                                        <p:animEffect transition="in" filter="fade">
                                          <p:cBhvr>
                                            <p:cTn id="37" dur="500"/>
                                            <p:tgtEl>
                                              <p:spTgt spid="7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93"/>
                                            </p:tgtEl>
                                            <p:attrNameLst>
                                              <p:attrName>style.visibility</p:attrName>
                                            </p:attrNameLst>
                                          </p:cBhvr>
                                          <p:to>
                                            <p:strVal val="visible"/>
                                          </p:to>
                                        </p:set>
                                        <p:animEffect transition="in" filter="wipe(up)">
                                          <p:cBhvr>
                                            <p:cTn id="42" dur="750"/>
                                            <p:tgtEl>
                                              <p:spTgt spid="793"/>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750" fill="hold"/>
                                            <p:tgtEl>
                                              <p:spTgt spid="6"/>
                                            </p:tgtEl>
                                            <p:attrNameLst>
                                              <p:attrName>ppt_w</p:attrName>
                                            </p:attrNameLst>
                                          </p:cBhvr>
                                          <p:tavLst>
                                            <p:tav tm="0">
                                              <p:val>
                                                <p:fltVal val="0"/>
                                              </p:val>
                                            </p:tav>
                                            <p:tav tm="100000">
                                              <p:val>
                                                <p:strVal val="#ppt_w"/>
                                              </p:val>
                                            </p:tav>
                                          </p:tavLst>
                                        </p:anim>
                                        <p:anim calcmode="lin" valueType="num">
                                          <p:cBhvr>
                                            <p:cTn id="46" dur="750" fill="hold"/>
                                            <p:tgtEl>
                                              <p:spTgt spid="6"/>
                                            </p:tgtEl>
                                            <p:attrNameLst>
                                              <p:attrName>ppt_h</p:attrName>
                                            </p:attrNameLst>
                                          </p:cBhvr>
                                          <p:tavLst>
                                            <p:tav tm="0">
                                              <p:val>
                                                <p:fltVal val="0"/>
                                              </p:val>
                                            </p:tav>
                                            <p:tav tm="100000">
                                              <p:val>
                                                <p:strVal val="#ppt_h"/>
                                              </p:val>
                                            </p:tav>
                                          </p:tavLst>
                                        </p:anim>
                                        <p:animEffect transition="in" filter="fade">
                                          <p:cBhvr>
                                            <p:cTn id="47" dur="750"/>
                                            <p:tgtEl>
                                              <p:spTgt spid="6"/>
                                            </p:tgtEl>
                                          </p:cBhvr>
                                        </p:animEffect>
                                      </p:childTnLst>
                                    </p:cTn>
                                  </p:par>
                                </p:childTnLst>
                              </p:cTn>
                            </p:par>
                            <p:par>
                              <p:cTn id="48" fill="hold">
                                <p:stCondLst>
                                  <p:cond delay="750"/>
                                </p:stCondLst>
                                <p:childTnLst>
                                  <p:par>
                                    <p:cTn id="49" presetID="22" presetClass="entr" presetSubtype="1" fill="hold" grpId="0" nodeType="afterEffect">
                                      <p:stCondLst>
                                        <p:cond delay="0"/>
                                      </p:stCondLst>
                                      <p:childTnLst>
                                        <p:set>
                                          <p:cBhvr>
                                            <p:cTn id="50" dur="1" fill="hold">
                                              <p:stCondLst>
                                                <p:cond delay="0"/>
                                              </p:stCondLst>
                                            </p:cTn>
                                            <p:tgtEl>
                                              <p:spTgt spid="783"/>
                                            </p:tgtEl>
                                            <p:attrNameLst>
                                              <p:attrName>style.visibility</p:attrName>
                                            </p:attrNameLst>
                                          </p:cBhvr>
                                          <p:to>
                                            <p:strVal val="visible"/>
                                          </p:to>
                                        </p:set>
                                        <p:animEffect transition="in" filter="wipe(up)">
                                          <p:cBhvr>
                                            <p:cTn id="51" dur="750"/>
                                            <p:tgtEl>
                                              <p:spTgt spid="78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795"/>
                                            </p:tgtEl>
                                            <p:attrNameLst>
                                              <p:attrName>style.visibility</p:attrName>
                                            </p:attrNameLst>
                                          </p:cBhvr>
                                          <p:to>
                                            <p:strVal val="visible"/>
                                          </p:to>
                                        </p:set>
                                        <p:animEffect transition="in" filter="wipe(up)">
                                          <p:cBhvr>
                                            <p:cTn id="56" dur="750"/>
                                            <p:tgtEl>
                                              <p:spTgt spid="795"/>
                                            </p:tgtEl>
                                          </p:cBhvr>
                                        </p:animEffect>
                                      </p:childTnLst>
                                    </p:cTn>
                                  </p:par>
                                  <p:par>
                                    <p:cTn id="57" presetID="53" presetClass="entr" presetSubtype="16"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750" fill="hold"/>
                                            <p:tgtEl>
                                              <p:spTgt spid="10"/>
                                            </p:tgtEl>
                                            <p:attrNameLst>
                                              <p:attrName>ppt_w</p:attrName>
                                            </p:attrNameLst>
                                          </p:cBhvr>
                                          <p:tavLst>
                                            <p:tav tm="0">
                                              <p:val>
                                                <p:fltVal val="0"/>
                                              </p:val>
                                            </p:tav>
                                            <p:tav tm="100000">
                                              <p:val>
                                                <p:strVal val="#ppt_w"/>
                                              </p:val>
                                            </p:tav>
                                          </p:tavLst>
                                        </p:anim>
                                        <p:anim calcmode="lin" valueType="num">
                                          <p:cBhvr>
                                            <p:cTn id="60" dur="750" fill="hold"/>
                                            <p:tgtEl>
                                              <p:spTgt spid="10"/>
                                            </p:tgtEl>
                                            <p:attrNameLst>
                                              <p:attrName>ppt_h</p:attrName>
                                            </p:attrNameLst>
                                          </p:cBhvr>
                                          <p:tavLst>
                                            <p:tav tm="0">
                                              <p:val>
                                                <p:fltVal val="0"/>
                                              </p:val>
                                            </p:tav>
                                            <p:tav tm="100000">
                                              <p:val>
                                                <p:strVal val="#ppt_h"/>
                                              </p:val>
                                            </p:tav>
                                          </p:tavLst>
                                        </p:anim>
                                        <p:animEffect transition="in" filter="fade">
                                          <p:cBhvr>
                                            <p:cTn id="61" dur="750"/>
                                            <p:tgtEl>
                                              <p:spTgt spid="10"/>
                                            </p:tgtEl>
                                          </p:cBhvr>
                                        </p:animEffect>
                                      </p:childTnLst>
                                    </p:cTn>
                                  </p:par>
                                </p:childTnLst>
                              </p:cTn>
                            </p:par>
                            <p:par>
                              <p:cTn id="62" fill="hold">
                                <p:stCondLst>
                                  <p:cond delay="750"/>
                                </p:stCondLst>
                                <p:childTnLst>
                                  <p:par>
                                    <p:cTn id="63" presetID="22" presetClass="entr" presetSubtype="1" fill="hold" grpId="0" nodeType="afterEffect">
                                      <p:stCondLst>
                                        <p:cond delay="0"/>
                                      </p:stCondLst>
                                      <p:childTnLst>
                                        <p:set>
                                          <p:cBhvr>
                                            <p:cTn id="64" dur="1" fill="hold">
                                              <p:stCondLst>
                                                <p:cond delay="0"/>
                                              </p:stCondLst>
                                            </p:cTn>
                                            <p:tgtEl>
                                              <p:spTgt spid="785"/>
                                            </p:tgtEl>
                                            <p:attrNameLst>
                                              <p:attrName>style.visibility</p:attrName>
                                            </p:attrNameLst>
                                          </p:cBhvr>
                                          <p:to>
                                            <p:strVal val="visible"/>
                                          </p:to>
                                        </p:set>
                                        <p:animEffect transition="in" filter="wipe(up)">
                                          <p:cBhvr>
                                            <p:cTn id="65" dur="750"/>
                                            <p:tgtEl>
                                              <p:spTgt spid="78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794"/>
                                            </p:tgtEl>
                                            <p:attrNameLst>
                                              <p:attrName>style.visibility</p:attrName>
                                            </p:attrNameLst>
                                          </p:cBhvr>
                                          <p:to>
                                            <p:strVal val="visible"/>
                                          </p:to>
                                        </p:set>
                                        <p:animEffect transition="in" filter="wipe(up)">
                                          <p:cBhvr>
                                            <p:cTn id="70" dur="750"/>
                                            <p:tgtEl>
                                              <p:spTgt spid="794"/>
                                            </p:tgtEl>
                                          </p:cBhvr>
                                        </p:animEffect>
                                      </p:childTnLst>
                                    </p:cTn>
                                  </p:par>
                                  <p:par>
                                    <p:cTn id="71" presetID="53" presetClass="entr" presetSubtype="16"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750" fill="hold"/>
                                            <p:tgtEl>
                                              <p:spTgt spid="13"/>
                                            </p:tgtEl>
                                            <p:attrNameLst>
                                              <p:attrName>ppt_w</p:attrName>
                                            </p:attrNameLst>
                                          </p:cBhvr>
                                          <p:tavLst>
                                            <p:tav tm="0">
                                              <p:val>
                                                <p:fltVal val="0"/>
                                              </p:val>
                                            </p:tav>
                                            <p:tav tm="100000">
                                              <p:val>
                                                <p:strVal val="#ppt_w"/>
                                              </p:val>
                                            </p:tav>
                                          </p:tavLst>
                                        </p:anim>
                                        <p:anim calcmode="lin" valueType="num">
                                          <p:cBhvr>
                                            <p:cTn id="74" dur="750" fill="hold"/>
                                            <p:tgtEl>
                                              <p:spTgt spid="13"/>
                                            </p:tgtEl>
                                            <p:attrNameLst>
                                              <p:attrName>ppt_h</p:attrName>
                                            </p:attrNameLst>
                                          </p:cBhvr>
                                          <p:tavLst>
                                            <p:tav tm="0">
                                              <p:val>
                                                <p:fltVal val="0"/>
                                              </p:val>
                                            </p:tav>
                                            <p:tav tm="100000">
                                              <p:val>
                                                <p:strVal val="#ppt_h"/>
                                              </p:val>
                                            </p:tav>
                                          </p:tavLst>
                                        </p:anim>
                                        <p:animEffect transition="in" filter="fade">
                                          <p:cBhvr>
                                            <p:cTn id="75" dur="750"/>
                                            <p:tgtEl>
                                              <p:spTgt spid="13"/>
                                            </p:tgtEl>
                                          </p:cBhvr>
                                        </p:animEffect>
                                      </p:childTnLst>
                                    </p:cTn>
                                  </p:par>
                                </p:childTnLst>
                              </p:cTn>
                            </p:par>
                            <p:par>
                              <p:cTn id="76" fill="hold">
                                <p:stCondLst>
                                  <p:cond delay="750"/>
                                </p:stCondLst>
                                <p:childTnLst>
                                  <p:par>
                                    <p:cTn id="77" presetID="22" presetClass="entr" presetSubtype="1" fill="hold" grpId="0" nodeType="afterEffect">
                                      <p:stCondLst>
                                        <p:cond delay="0"/>
                                      </p:stCondLst>
                                      <p:childTnLst>
                                        <p:set>
                                          <p:cBhvr>
                                            <p:cTn id="78" dur="1" fill="hold">
                                              <p:stCondLst>
                                                <p:cond delay="0"/>
                                              </p:stCondLst>
                                            </p:cTn>
                                            <p:tgtEl>
                                              <p:spTgt spid="784"/>
                                            </p:tgtEl>
                                            <p:attrNameLst>
                                              <p:attrName>style.visibility</p:attrName>
                                            </p:attrNameLst>
                                          </p:cBhvr>
                                          <p:to>
                                            <p:strVal val="visible"/>
                                          </p:to>
                                        </p:set>
                                        <p:animEffect transition="in" filter="wipe(up)">
                                          <p:cBhvr>
                                            <p:cTn id="79" dur="750"/>
                                            <p:tgtEl>
                                              <p:spTgt spid="78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796"/>
                                            </p:tgtEl>
                                            <p:attrNameLst>
                                              <p:attrName>style.visibility</p:attrName>
                                            </p:attrNameLst>
                                          </p:cBhvr>
                                          <p:to>
                                            <p:strVal val="visible"/>
                                          </p:to>
                                        </p:set>
                                        <p:animEffect transition="in" filter="wipe(up)">
                                          <p:cBhvr>
                                            <p:cTn id="84" dur="750"/>
                                            <p:tgtEl>
                                              <p:spTgt spid="79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p:cTn id="87" dur="750" fill="hold"/>
                                            <p:tgtEl>
                                              <p:spTgt spid="95"/>
                                            </p:tgtEl>
                                            <p:attrNameLst>
                                              <p:attrName>ppt_w</p:attrName>
                                            </p:attrNameLst>
                                          </p:cBhvr>
                                          <p:tavLst>
                                            <p:tav tm="0">
                                              <p:val>
                                                <p:fltVal val="0"/>
                                              </p:val>
                                            </p:tav>
                                            <p:tav tm="100000">
                                              <p:val>
                                                <p:strVal val="#ppt_w"/>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Effect transition="in" filter="fade">
                                          <p:cBhvr>
                                            <p:cTn id="89" dur="750"/>
                                            <p:tgtEl>
                                              <p:spTgt spid="95"/>
                                            </p:tgtEl>
                                          </p:cBhvr>
                                        </p:animEffect>
                                      </p:childTnLst>
                                    </p:cTn>
                                  </p:par>
                                </p:childTnLst>
                              </p:cTn>
                            </p:par>
                            <p:par>
                              <p:cTn id="90" fill="hold">
                                <p:stCondLst>
                                  <p:cond delay="750"/>
                                </p:stCondLst>
                                <p:childTnLst>
                                  <p:par>
                                    <p:cTn id="91" presetID="22" presetClass="entr" presetSubtype="1" fill="hold" grpId="0" nodeType="afterEffect">
                                      <p:stCondLst>
                                        <p:cond delay="0"/>
                                      </p:stCondLst>
                                      <p:childTnLst>
                                        <p:set>
                                          <p:cBhvr>
                                            <p:cTn id="92" dur="1" fill="hold">
                                              <p:stCondLst>
                                                <p:cond delay="0"/>
                                              </p:stCondLst>
                                            </p:cTn>
                                            <p:tgtEl>
                                              <p:spTgt spid="786"/>
                                            </p:tgtEl>
                                            <p:attrNameLst>
                                              <p:attrName>style.visibility</p:attrName>
                                            </p:attrNameLst>
                                          </p:cBhvr>
                                          <p:to>
                                            <p:strVal val="visible"/>
                                          </p:to>
                                        </p:set>
                                        <p:animEffect transition="in" filter="wipe(up)">
                                          <p:cBhvr>
                                            <p:cTn id="93" dur="75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p:bldP spid="783" grpId="0"/>
          <p:bldP spid="784" grpId="0"/>
          <p:bldP spid="785" grpId="0"/>
          <p:bldP spid="786" grpId="0"/>
          <p:bldP spid="788" grpId="0" animBg="1"/>
          <p:bldP spid="789" grpId="0" animBg="1"/>
          <p:bldP spid="790" grpId="0" animBg="1"/>
          <p:bldP spid="791" grpId="0" animBg="1"/>
          <p:bldP spid="793" grpId="0"/>
          <p:bldP spid="794" grpId="0"/>
          <p:bldP spid="795" grpId="0"/>
          <p:bldP spid="796" grpId="0"/>
          <p:bldP spid="181" grpId="0"/>
          <p:bldP spid="9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39"/>
                                            </p:tgtEl>
                                            <p:attrNameLst>
                                              <p:attrName>style.visibility</p:attrName>
                                            </p:attrNameLst>
                                          </p:cBhvr>
                                          <p:to>
                                            <p:strVal val="visible"/>
                                          </p:to>
                                        </p:set>
                                        <p:anim calcmode="lin" valueType="num">
                                          <p:cBhvr additive="base">
                                            <p:cTn id="7" dur="500" fill="hold"/>
                                            <p:tgtEl>
                                              <p:spTgt spid="639"/>
                                            </p:tgtEl>
                                            <p:attrNameLst>
                                              <p:attrName>ppt_x</p:attrName>
                                            </p:attrNameLst>
                                          </p:cBhvr>
                                          <p:tavLst>
                                            <p:tav tm="0">
                                              <p:val>
                                                <p:strVal val="#ppt_x"/>
                                              </p:val>
                                            </p:tav>
                                            <p:tav tm="100000">
                                              <p:val>
                                                <p:strVal val="#ppt_x"/>
                                              </p:val>
                                            </p:tav>
                                          </p:tavLst>
                                        </p:anim>
                                        <p:anim calcmode="lin" valueType="num">
                                          <p:cBhvr additive="base">
                                            <p:cTn id="8" dur="500" fill="hold"/>
                                            <p:tgtEl>
                                              <p:spTgt spid="6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wipe(up)">
                                          <p:cBhvr>
                                            <p:cTn id="12" dur="1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5"/>
                                            </p:tgtEl>
                                            <p:attrNameLst>
                                              <p:attrName>style.visibility</p:attrName>
                                            </p:attrNameLst>
                                          </p:cBhvr>
                                          <p:to>
                                            <p:strVal val="visible"/>
                                          </p:to>
                                        </p:set>
                                        <p:animEffect transition="in" filter="wipe(left)">
                                          <p:cBhvr>
                                            <p:cTn id="17" dur="1250"/>
                                            <p:tgtEl>
                                              <p:spTgt spid="775"/>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788"/>
                                            </p:tgtEl>
                                            <p:attrNameLst>
                                              <p:attrName>style.visibility</p:attrName>
                                            </p:attrNameLst>
                                          </p:cBhvr>
                                          <p:to>
                                            <p:strVal val="visible"/>
                                          </p:to>
                                        </p:set>
                                        <p:anim calcmode="lin" valueType="num">
                                          <p:cBhvr>
                                            <p:cTn id="20" dur="500" fill="hold"/>
                                            <p:tgtEl>
                                              <p:spTgt spid="788"/>
                                            </p:tgtEl>
                                            <p:attrNameLst>
                                              <p:attrName>ppt_w</p:attrName>
                                            </p:attrNameLst>
                                          </p:cBhvr>
                                          <p:tavLst>
                                            <p:tav tm="0">
                                              <p:val>
                                                <p:fltVal val="0"/>
                                              </p:val>
                                            </p:tav>
                                            <p:tav tm="100000">
                                              <p:val>
                                                <p:strVal val="#ppt_w"/>
                                              </p:val>
                                            </p:tav>
                                          </p:tavLst>
                                        </p:anim>
                                        <p:anim calcmode="lin" valueType="num">
                                          <p:cBhvr>
                                            <p:cTn id="21" dur="500" fill="hold"/>
                                            <p:tgtEl>
                                              <p:spTgt spid="788"/>
                                            </p:tgtEl>
                                            <p:attrNameLst>
                                              <p:attrName>ppt_h</p:attrName>
                                            </p:attrNameLst>
                                          </p:cBhvr>
                                          <p:tavLst>
                                            <p:tav tm="0">
                                              <p:val>
                                                <p:fltVal val="0"/>
                                              </p:val>
                                            </p:tav>
                                            <p:tav tm="100000">
                                              <p:val>
                                                <p:strVal val="#ppt_h"/>
                                              </p:val>
                                            </p:tav>
                                          </p:tavLst>
                                        </p:anim>
                                        <p:animEffect transition="in" filter="fade">
                                          <p:cBhvr>
                                            <p:cTn id="22" dur="500"/>
                                            <p:tgtEl>
                                              <p:spTgt spid="788"/>
                                            </p:tgtEl>
                                          </p:cBhvr>
                                        </p:animEffect>
                                      </p:childTnLst>
                                    </p:cTn>
                                  </p:par>
                                  <p:par>
                                    <p:cTn id="23" presetID="53" presetClass="entr" presetSubtype="16" fill="hold" grpId="0" nodeType="withEffect">
                                      <p:stCondLst>
                                        <p:cond delay="1000"/>
                                      </p:stCondLst>
                                      <p:childTnLst>
                                        <p:set>
                                          <p:cBhvr>
                                            <p:cTn id="24" dur="1" fill="hold">
                                              <p:stCondLst>
                                                <p:cond delay="0"/>
                                              </p:stCondLst>
                                            </p:cTn>
                                            <p:tgtEl>
                                              <p:spTgt spid="789"/>
                                            </p:tgtEl>
                                            <p:attrNameLst>
                                              <p:attrName>style.visibility</p:attrName>
                                            </p:attrNameLst>
                                          </p:cBhvr>
                                          <p:to>
                                            <p:strVal val="visible"/>
                                          </p:to>
                                        </p:set>
                                        <p:anim calcmode="lin" valueType="num">
                                          <p:cBhvr>
                                            <p:cTn id="25" dur="500" fill="hold"/>
                                            <p:tgtEl>
                                              <p:spTgt spid="789"/>
                                            </p:tgtEl>
                                            <p:attrNameLst>
                                              <p:attrName>ppt_w</p:attrName>
                                            </p:attrNameLst>
                                          </p:cBhvr>
                                          <p:tavLst>
                                            <p:tav tm="0">
                                              <p:val>
                                                <p:fltVal val="0"/>
                                              </p:val>
                                            </p:tav>
                                            <p:tav tm="100000">
                                              <p:val>
                                                <p:strVal val="#ppt_w"/>
                                              </p:val>
                                            </p:tav>
                                          </p:tavLst>
                                        </p:anim>
                                        <p:anim calcmode="lin" valueType="num">
                                          <p:cBhvr>
                                            <p:cTn id="26" dur="500" fill="hold"/>
                                            <p:tgtEl>
                                              <p:spTgt spid="789"/>
                                            </p:tgtEl>
                                            <p:attrNameLst>
                                              <p:attrName>ppt_h</p:attrName>
                                            </p:attrNameLst>
                                          </p:cBhvr>
                                          <p:tavLst>
                                            <p:tav tm="0">
                                              <p:val>
                                                <p:fltVal val="0"/>
                                              </p:val>
                                            </p:tav>
                                            <p:tav tm="100000">
                                              <p:val>
                                                <p:strVal val="#ppt_h"/>
                                              </p:val>
                                            </p:tav>
                                          </p:tavLst>
                                        </p:anim>
                                        <p:animEffect transition="in" filter="fade">
                                          <p:cBhvr>
                                            <p:cTn id="27" dur="500"/>
                                            <p:tgtEl>
                                              <p:spTgt spid="789"/>
                                            </p:tgtEl>
                                          </p:cBhvr>
                                        </p:animEffect>
                                      </p:childTnLst>
                                    </p:cTn>
                                  </p:par>
                                  <p:par>
                                    <p:cTn id="28" presetID="53" presetClass="entr" presetSubtype="16" fill="hold" grpId="0" nodeType="withEffect">
                                      <p:stCondLst>
                                        <p:cond delay="1500"/>
                                      </p:stCondLst>
                                      <p:childTnLst>
                                        <p:set>
                                          <p:cBhvr>
                                            <p:cTn id="29" dur="1" fill="hold">
                                              <p:stCondLst>
                                                <p:cond delay="0"/>
                                              </p:stCondLst>
                                            </p:cTn>
                                            <p:tgtEl>
                                              <p:spTgt spid="790"/>
                                            </p:tgtEl>
                                            <p:attrNameLst>
                                              <p:attrName>style.visibility</p:attrName>
                                            </p:attrNameLst>
                                          </p:cBhvr>
                                          <p:to>
                                            <p:strVal val="visible"/>
                                          </p:to>
                                        </p:set>
                                        <p:anim calcmode="lin" valueType="num">
                                          <p:cBhvr>
                                            <p:cTn id="30" dur="500" fill="hold"/>
                                            <p:tgtEl>
                                              <p:spTgt spid="790"/>
                                            </p:tgtEl>
                                            <p:attrNameLst>
                                              <p:attrName>ppt_w</p:attrName>
                                            </p:attrNameLst>
                                          </p:cBhvr>
                                          <p:tavLst>
                                            <p:tav tm="0">
                                              <p:val>
                                                <p:fltVal val="0"/>
                                              </p:val>
                                            </p:tav>
                                            <p:tav tm="100000">
                                              <p:val>
                                                <p:strVal val="#ppt_w"/>
                                              </p:val>
                                            </p:tav>
                                          </p:tavLst>
                                        </p:anim>
                                        <p:anim calcmode="lin" valueType="num">
                                          <p:cBhvr>
                                            <p:cTn id="31" dur="500" fill="hold"/>
                                            <p:tgtEl>
                                              <p:spTgt spid="790"/>
                                            </p:tgtEl>
                                            <p:attrNameLst>
                                              <p:attrName>ppt_h</p:attrName>
                                            </p:attrNameLst>
                                          </p:cBhvr>
                                          <p:tavLst>
                                            <p:tav tm="0">
                                              <p:val>
                                                <p:fltVal val="0"/>
                                              </p:val>
                                            </p:tav>
                                            <p:tav tm="100000">
                                              <p:val>
                                                <p:strVal val="#ppt_h"/>
                                              </p:val>
                                            </p:tav>
                                          </p:tavLst>
                                        </p:anim>
                                        <p:animEffect transition="in" filter="fade">
                                          <p:cBhvr>
                                            <p:cTn id="32" dur="500"/>
                                            <p:tgtEl>
                                              <p:spTgt spid="790"/>
                                            </p:tgtEl>
                                          </p:cBhvr>
                                        </p:animEffect>
                                      </p:childTnLst>
                                    </p:cTn>
                                  </p:par>
                                  <p:par>
                                    <p:cTn id="33" presetID="53" presetClass="entr" presetSubtype="16" fill="hold" grpId="0" nodeType="withEffect">
                                      <p:stCondLst>
                                        <p:cond delay="2000"/>
                                      </p:stCondLst>
                                      <p:childTnLst>
                                        <p:set>
                                          <p:cBhvr>
                                            <p:cTn id="34" dur="1" fill="hold">
                                              <p:stCondLst>
                                                <p:cond delay="0"/>
                                              </p:stCondLst>
                                            </p:cTn>
                                            <p:tgtEl>
                                              <p:spTgt spid="791"/>
                                            </p:tgtEl>
                                            <p:attrNameLst>
                                              <p:attrName>style.visibility</p:attrName>
                                            </p:attrNameLst>
                                          </p:cBhvr>
                                          <p:to>
                                            <p:strVal val="visible"/>
                                          </p:to>
                                        </p:set>
                                        <p:anim calcmode="lin" valueType="num">
                                          <p:cBhvr>
                                            <p:cTn id="35" dur="500" fill="hold"/>
                                            <p:tgtEl>
                                              <p:spTgt spid="791"/>
                                            </p:tgtEl>
                                            <p:attrNameLst>
                                              <p:attrName>ppt_w</p:attrName>
                                            </p:attrNameLst>
                                          </p:cBhvr>
                                          <p:tavLst>
                                            <p:tav tm="0">
                                              <p:val>
                                                <p:fltVal val="0"/>
                                              </p:val>
                                            </p:tav>
                                            <p:tav tm="100000">
                                              <p:val>
                                                <p:strVal val="#ppt_w"/>
                                              </p:val>
                                            </p:tav>
                                          </p:tavLst>
                                        </p:anim>
                                        <p:anim calcmode="lin" valueType="num">
                                          <p:cBhvr>
                                            <p:cTn id="36" dur="500" fill="hold"/>
                                            <p:tgtEl>
                                              <p:spTgt spid="791"/>
                                            </p:tgtEl>
                                            <p:attrNameLst>
                                              <p:attrName>ppt_h</p:attrName>
                                            </p:attrNameLst>
                                          </p:cBhvr>
                                          <p:tavLst>
                                            <p:tav tm="0">
                                              <p:val>
                                                <p:fltVal val="0"/>
                                              </p:val>
                                            </p:tav>
                                            <p:tav tm="100000">
                                              <p:val>
                                                <p:strVal val="#ppt_h"/>
                                              </p:val>
                                            </p:tav>
                                          </p:tavLst>
                                        </p:anim>
                                        <p:animEffect transition="in" filter="fade">
                                          <p:cBhvr>
                                            <p:cTn id="37" dur="500"/>
                                            <p:tgtEl>
                                              <p:spTgt spid="7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93"/>
                                            </p:tgtEl>
                                            <p:attrNameLst>
                                              <p:attrName>style.visibility</p:attrName>
                                            </p:attrNameLst>
                                          </p:cBhvr>
                                          <p:to>
                                            <p:strVal val="visible"/>
                                          </p:to>
                                        </p:set>
                                        <p:animEffect transition="in" filter="wipe(up)">
                                          <p:cBhvr>
                                            <p:cTn id="42" dur="750"/>
                                            <p:tgtEl>
                                              <p:spTgt spid="793"/>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750" fill="hold"/>
                                            <p:tgtEl>
                                              <p:spTgt spid="6"/>
                                            </p:tgtEl>
                                            <p:attrNameLst>
                                              <p:attrName>ppt_w</p:attrName>
                                            </p:attrNameLst>
                                          </p:cBhvr>
                                          <p:tavLst>
                                            <p:tav tm="0">
                                              <p:val>
                                                <p:fltVal val="0"/>
                                              </p:val>
                                            </p:tav>
                                            <p:tav tm="100000">
                                              <p:val>
                                                <p:strVal val="#ppt_w"/>
                                              </p:val>
                                            </p:tav>
                                          </p:tavLst>
                                        </p:anim>
                                        <p:anim calcmode="lin" valueType="num">
                                          <p:cBhvr>
                                            <p:cTn id="46" dur="750" fill="hold"/>
                                            <p:tgtEl>
                                              <p:spTgt spid="6"/>
                                            </p:tgtEl>
                                            <p:attrNameLst>
                                              <p:attrName>ppt_h</p:attrName>
                                            </p:attrNameLst>
                                          </p:cBhvr>
                                          <p:tavLst>
                                            <p:tav tm="0">
                                              <p:val>
                                                <p:fltVal val="0"/>
                                              </p:val>
                                            </p:tav>
                                            <p:tav tm="100000">
                                              <p:val>
                                                <p:strVal val="#ppt_h"/>
                                              </p:val>
                                            </p:tav>
                                          </p:tavLst>
                                        </p:anim>
                                        <p:animEffect transition="in" filter="fade">
                                          <p:cBhvr>
                                            <p:cTn id="47" dur="750"/>
                                            <p:tgtEl>
                                              <p:spTgt spid="6"/>
                                            </p:tgtEl>
                                          </p:cBhvr>
                                        </p:animEffect>
                                      </p:childTnLst>
                                    </p:cTn>
                                  </p:par>
                                </p:childTnLst>
                              </p:cTn>
                            </p:par>
                            <p:par>
                              <p:cTn id="48" fill="hold">
                                <p:stCondLst>
                                  <p:cond delay="750"/>
                                </p:stCondLst>
                                <p:childTnLst>
                                  <p:par>
                                    <p:cTn id="49" presetID="22" presetClass="entr" presetSubtype="1" fill="hold" grpId="0" nodeType="afterEffect">
                                      <p:stCondLst>
                                        <p:cond delay="0"/>
                                      </p:stCondLst>
                                      <p:childTnLst>
                                        <p:set>
                                          <p:cBhvr>
                                            <p:cTn id="50" dur="1" fill="hold">
                                              <p:stCondLst>
                                                <p:cond delay="0"/>
                                              </p:stCondLst>
                                            </p:cTn>
                                            <p:tgtEl>
                                              <p:spTgt spid="783"/>
                                            </p:tgtEl>
                                            <p:attrNameLst>
                                              <p:attrName>style.visibility</p:attrName>
                                            </p:attrNameLst>
                                          </p:cBhvr>
                                          <p:to>
                                            <p:strVal val="visible"/>
                                          </p:to>
                                        </p:set>
                                        <p:animEffect transition="in" filter="wipe(up)">
                                          <p:cBhvr>
                                            <p:cTn id="51" dur="750"/>
                                            <p:tgtEl>
                                              <p:spTgt spid="78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795"/>
                                            </p:tgtEl>
                                            <p:attrNameLst>
                                              <p:attrName>style.visibility</p:attrName>
                                            </p:attrNameLst>
                                          </p:cBhvr>
                                          <p:to>
                                            <p:strVal val="visible"/>
                                          </p:to>
                                        </p:set>
                                        <p:animEffect transition="in" filter="wipe(up)">
                                          <p:cBhvr>
                                            <p:cTn id="56" dur="750"/>
                                            <p:tgtEl>
                                              <p:spTgt spid="795"/>
                                            </p:tgtEl>
                                          </p:cBhvr>
                                        </p:animEffect>
                                      </p:childTnLst>
                                    </p:cTn>
                                  </p:par>
                                  <p:par>
                                    <p:cTn id="57" presetID="53" presetClass="entr" presetSubtype="16"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750" fill="hold"/>
                                            <p:tgtEl>
                                              <p:spTgt spid="10"/>
                                            </p:tgtEl>
                                            <p:attrNameLst>
                                              <p:attrName>ppt_w</p:attrName>
                                            </p:attrNameLst>
                                          </p:cBhvr>
                                          <p:tavLst>
                                            <p:tav tm="0">
                                              <p:val>
                                                <p:fltVal val="0"/>
                                              </p:val>
                                            </p:tav>
                                            <p:tav tm="100000">
                                              <p:val>
                                                <p:strVal val="#ppt_w"/>
                                              </p:val>
                                            </p:tav>
                                          </p:tavLst>
                                        </p:anim>
                                        <p:anim calcmode="lin" valueType="num">
                                          <p:cBhvr>
                                            <p:cTn id="60" dur="750" fill="hold"/>
                                            <p:tgtEl>
                                              <p:spTgt spid="10"/>
                                            </p:tgtEl>
                                            <p:attrNameLst>
                                              <p:attrName>ppt_h</p:attrName>
                                            </p:attrNameLst>
                                          </p:cBhvr>
                                          <p:tavLst>
                                            <p:tav tm="0">
                                              <p:val>
                                                <p:fltVal val="0"/>
                                              </p:val>
                                            </p:tav>
                                            <p:tav tm="100000">
                                              <p:val>
                                                <p:strVal val="#ppt_h"/>
                                              </p:val>
                                            </p:tav>
                                          </p:tavLst>
                                        </p:anim>
                                        <p:animEffect transition="in" filter="fade">
                                          <p:cBhvr>
                                            <p:cTn id="61" dur="750"/>
                                            <p:tgtEl>
                                              <p:spTgt spid="10"/>
                                            </p:tgtEl>
                                          </p:cBhvr>
                                        </p:animEffect>
                                      </p:childTnLst>
                                    </p:cTn>
                                  </p:par>
                                </p:childTnLst>
                              </p:cTn>
                            </p:par>
                            <p:par>
                              <p:cTn id="62" fill="hold">
                                <p:stCondLst>
                                  <p:cond delay="750"/>
                                </p:stCondLst>
                                <p:childTnLst>
                                  <p:par>
                                    <p:cTn id="63" presetID="22" presetClass="entr" presetSubtype="1" fill="hold" grpId="0" nodeType="afterEffect">
                                      <p:stCondLst>
                                        <p:cond delay="0"/>
                                      </p:stCondLst>
                                      <p:childTnLst>
                                        <p:set>
                                          <p:cBhvr>
                                            <p:cTn id="64" dur="1" fill="hold">
                                              <p:stCondLst>
                                                <p:cond delay="0"/>
                                              </p:stCondLst>
                                            </p:cTn>
                                            <p:tgtEl>
                                              <p:spTgt spid="785"/>
                                            </p:tgtEl>
                                            <p:attrNameLst>
                                              <p:attrName>style.visibility</p:attrName>
                                            </p:attrNameLst>
                                          </p:cBhvr>
                                          <p:to>
                                            <p:strVal val="visible"/>
                                          </p:to>
                                        </p:set>
                                        <p:animEffect transition="in" filter="wipe(up)">
                                          <p:cBhvr>
                                            <p:cTn id="65" dur="750"/>
                                            <p:tgtEl>
                                              <p:spTgt spid="78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794"/>
                                            </p:tgtEl>
                                            <p:attrNameLst>
                                              <p:attrName>style.visibility</p:attrName>
                                            </p:attrNameLst>
                                          </p:cBhvr>
                                          <p:to>
                                            <p:strVal val="visible"/>
                                          </p:to>
                                        </p:set>
                                        <p:animEffect transition="in" filter="wipe(up)">
                                          <p:cBhvr>
                                            <p:cTn id="70" dur="750"/>
                                            <p:tgtEl>
                                              <p:spTgt spid="794"/>
                                            </p:tgtEl>
                                          </p:cBhvr>
                                        </p:animEffect>
                                      </p:childTnLst>
                                    </p:cTn>
                                  </p:par>
                                  <p:par>
                                    <p:cTn id="71" presetID="53" presetClass="entr" presetSubtype="16"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750" fill="hold"/>
                                            <p:tgtEl>
                                              <p:spTgt spid="13"/>
                                            </p:tgtEl>
                                            <p:attrNameLst>
                                              <p:attrName>ppt_w</p:attrName>
                                            </p:attrNameLst>
                                          </p:cBhvr>
                                          <p:tavLst>
                                            <p:tav tm="0">
                                              <p:val>
                                                <p:fltVal val="0"/>
                                              </p:val>
                                            </p:tav>
                                            <p:tav tm="100000">
                                              <p:val>
                                                <p:strVal val="#ppt_w"/>
                                              </p:val>
                                            </p:tav>
                                          </p:tavLst>
                                        </p:anim>
                                        <p:anim calcmode="lin" valueType="num">
                                          <p:cBhvr>
                                            <p:cTn id="74" dur="750" fill="hold"/>
                                            <p:tgtEl>
                                              <p:spTgt spid="13"/>
                                            </p:tgtEl>
                                            <p:attrNameLst>
                                              <p:attrName>ppt_h</p:attrName>
                                            </p:attrNameLst>
                                          </p:cBhvr>
                                          <p:tavLst>
                                            <p:tav tm="0">
                                              <p:val>
                                                <p:fltVal val="0"/>
                                              </p:val>
                                            </p:tav>
                                            <p:tav tm="100000">
                                              <p:val>
                                                <p:strVal val="#ppt_h"/>
                                              </p:val>
                                            </p:tav>
                                          </p:tavLst>
                                        </p:anim>
                                        <p:animEffect transition="in" filter="fade">
                                          <p:cBhvr>
                                            <p:cTn id="75" dur="750"/>
                                            <p:tgtEl>
                                              <p:spTgt spid="13"/>
                                            </p:tgtEl>
                                          </p:cBhvr>
                                        </p:animEffect>
                                      </p:childTnLst>
                                    </p:cTn>
                                  </p:par>
                                </p:childTnLst>
                              </p:cTn>
                            </p:par>
                            <p:par>
                              <p:cTn id="76" fill="hold">
                                <p:stCondLst>
                                  <p:cond delay="750"/>
                                </p:stCondLst>
                                <p:childTnLst>
                                  <p:par>
                                    <p:cTn id="77" presetID="22" presetClass="entr" presetSubtype="1" fill="hold" grpId="0" nodeType="afterEffect">
                                      <p:stCondLst>
                                        <p:cond delay="0"/>
                                      </p:stCondLst>
                                      <p:childTnLst>
                                        <p:set>
                                          <p:cBhvr>
                                            <p:cTn id="78" dur="1" fill="hold">
                                              <p:stCondLst>
                                                <p:cond delay="0"/>
                                              </p:stCondLst>
                                            </p:cTn>
                                            <p:tgtEl>
                                              <p:spTgt spid="784"/>
                                            </p:tgtEl>
                                            <p:attrNameLst>
                                              <p:attrName>style.visibility</p:attrName>
                                            </p:attrNameLst>
                                          </p:cBhvr>
                                          <p:to>
                                            <p:strVal val="visible"/>
                                          </p:to>
                                        </p:set>
                                        <p:animEffect transition="in" filter="wipe(up)">
                                          <p:cBhvr>
                                            <p:cTn id="79" dur="750"/>
                                            <p:tgtEl>
                                              <p:spTgt spid="78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796"/>
                                            </p:tgtEl>
                                            <p:attrNameLst>
                                              <p:attrName>style.visibility</p:attrName>
                                            </p:attrNameLst>
                                          </p:cBhvr>
                                          <p:to>
                                            <p:strVal val="visible"/>
                                          </p:to>
                                        </p:set>
                                        <p:animEffect transition="in" filter="wipe(up)">
                                          <p:cBhvr>
                                            <p:cTn id="84" dur="750"/>
                                            <p:tgtEl>
                                              <p:spTgt spid="79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p:cTn id="87" dur="750" fill="hold"/>
                                            <p:tgtEl>
                                              <p:spTgt spid="95"/>
                                            </p:tgtEl>
                                            <p:attrNameLst>
                                              <p:attrName>ppt_w</p:attrName>
                                            </p:attrNameLst>
                                          </p:cBhvr>
                                          <p:tavLst>
                                            <p:tav tm="0">
                                              <p:val>
                                                <p:fltVal val="0"/>
                                              </p:val>
                                            </p:tav>
                                            <p:tav tm="100000">
                                              <p:val>
                                                <p:strVal val="#ppt_w"/>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Effect transition="in" filter="fade">
                                          <p:cBhvr>
                                            <p:cTn id="89" dur="750"/>
                                            <p:tgtEl>
                                              <p:spTgt spid="95"/>
                                            </p:tgtEl>
                                          </p:cBhvr>
                                        </p:animEffect>
                                      </p:childTnLst>
                                    </p:cTn>
                                  </p:par>
                                </p:childTnLst>
                              </p:cTn>
                            </p:par>
                            <p:par>
                              <p:cTn id="90" fill="hold">
                                <p:stCondLst>
                                  <p:cond delay="750"/>
                                </p:stCondLst>
                                <p:childTnLst>
                                  <p:par>
                                    <p:cTn id="91" presetID="22" presetClass="entr" presetSubtype="1" fill="hold" grpId="0" nodeType="afterEffect">
                                      <p:stCondLst>
                                        <p:cond delay="0"/>
                                      </p:stCondLst>
                                      <p:childTnLst>
                                        <p:set>
                                          <p:cBhvr>
                                            <p:cTn id="92" dur="1" fill="hold">
                                              <p:stCondLst>
                                                <p:cond delay="0"/>
                                              </p:stCondLst>
                                            </p:cTn>
                                            <p:tgtEl>
                                              <p:spTgt spid="786"/>
                                            </p:tgtEl>
                                            <p:attrNameLst>
                                              <p:attrName>style.visibility</p:attrName>
                                            </p:attrNameLst>
                                          </p:cBhvr>
                                          <p:to>
                                            <p:strVal val="visible"/>
                                          </p:to>
                                        </p:set>
                                        <p:animEffect transition="in" filter="wipe(up)">
                                          <p:cBhvr>
                                            <p:cTn id="93" dur="75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p:bldP spid="783" grpId="0"/>
          <p:bldP spid="784" grpId="0"/>
          <p:bldP spid="785" grpId="0"/>
          <p:bldP spid="786" grpId="0"/>
          <p:bldP spid="788" grpId="0" animBg="1"/>
          <p:bldP spid="789" grpId="0" animBg="1"/>
          <p:bldP spid="790" grpId="0" animBg="1"/>
          <p:bldP spid="791" grpId="0" animBg="1"/>
          <p:bldP spid="793" grpId="0"/>
          <p:bldP spid="794" grpId="0"/>
          <p:bldP spid="795" grpId="0"/>
          <p:bldP spid="796" grpId="0"/>
          <p:bldP spid="181" grpId="0"/>
          <p:bldP spid="9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0"/>
        <p:cNvGrpSpPr/>
        <p:nvPr/>
      </p:nvGrpSpPr>
      <p:grpSpPr>
        <a:xfrm>
          <a:off x="0" y="0"/>
          <a:ext cx="0" cy="0"/>
          <a:chOff x="0" y="0"/>
          <a:chExt cx="0" cy="0"/>
        </a:xfrm>
      </p:grpSpPr>
      <p:sp>
        <p:nvSpPr>
          <p:cNvPr id="2131" name="Google Shape;2131;p41"/>
          <p:cNvSpPr txBox="1">
            <a:spLocks noGrp="1"/>
          </p:cNvSpPr>
          <p:nvPr>
            <p:ph type="title"/>
          </p:nvPr>
        </p:nvSpPr>
        <p:spPr>
          <a:xfrm>
            <a:off x="1595591" y="547068"/>
            <a:ext cx="5876618"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3300"/>
                </a:solidFill>
              </a:rPr>
              <a:t>MỘT SỐ QUY ĐỊNH AN TOÀN TRONG PHÒNG THỰC HÀNH</a:t>
            </a:r>
            <a:endParaRPr dirty="0">
              <a:solidFill>
                <a:srgbClr val="FF3300"/>
              </a:solidFill>
            </a:endParaRPr>
          </a:p>
        </p:txBody>
      </p:sp>
      <p:grpSp>
        <p:nvGrpSpPr>
          <p:cNvPr id="2192" name="Google Shape;2192;p41"/>
          <p:cNvGrpSpPr/>
          <p:nvPr/>
        </p:nvGrpSpPr>
        <p:grpSpPr>
          <a:xfrm>
            <a:off x="1724470" y="1522094"/>
            <a:ext cx="7024916" cy="3526645"/>
            <a:chOff x="2464151" y="1609174"/>
            <a:chExt cx="6222712" cy="3123923"/>
          </a:xfrm>
        </p:grpSpPr>
        <p:sp>
          <p:nvSpPr>
            <p:cNvPr id="2193" name="Google Shape;2193;p41"/>
            <p:cNvSpPr/>
            <p:nvPr/>
          </p:nvSpPr>
          <p:spPr>
            <a:xfrm>
              <a:off x="2464151" y="4332968"/>
              <a:ext cx="6222712" cy="400129"/>
            </a:xfrm>
            <a:custGeom>
              <a:avLst/>
              <a:gdLst/>
              <a:ahLst/>
              <a:cxnLst/>
              <a:rect l="l" t="t" r="r" b="b"/>
              <a:pathLst>
                <a:path w="269761" h="17346" extrusionOk="0">
                  <a:moveTo>
                    <a:pt x="134897" y="0"/>
                  </a:moveTo>
                  <a:cubicBezTo>
                    <a:pt x="60377" y="0"/>
                    <a:pt x="1" y="3870"/>
                    <a:pt x="1" y="8673"/>
                  </a:cubicBezTo>
                  <a:cubicBezTo>
                    <a:pt x="1" y="13476"/>
                    <a:pt x="60377" y="17346"/>
                    <a:pt x="134897" y="17346"/>
                  </a:cubicBezTo>
                  <a:cubicBezTo>
                    <a:pt x="209384" y="17346"/>
                    <a:pt x="269760" y="13476"/>
                    <a:pt x="269760" y="8673"/>
                  </a:cubicBezTo>
                  <a:cubicBezTo>
                    <a:pt x="269760" y="3870"/>
                    <a:pt x="209384" y="0"/>
                    <a:pt x="134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6855453" y="2316194"/>
              <a:ext cx="1311941" cy="1895987"/>
            </a:xfrm>
            <a:custGeom>
              <a:avLst/>
              <a:gdLst/>
              <a:ahLst/>
              <a:cxnLst/>
              <a:rect l="l" t="t" r="r" b="b"/>
              <a:pathLst>
                <a:path w="56874" h="82193" extrusionOk="0">
                  <a:moveTo>
                    <a:pt x="0" y="1"/>
                  </a:moveTo>
                  <a:lnTo>
                    <a:pt x="0" y="5905"/>
                  </a:lnTo>
                  <a:lnTo>
                    <a:pt x="30022" y="5905"/>
                  </a:lnTo>
                  <a:cubicBezTo>
                    <a:pt x="38661" y="5905"/>
                    <a:pt x="45666" y="12910"/>
                    <a:pt x="45666" y="21550"/>
                  </a:cubicBezTo>
                  <a:lnTo>
                    <a:pt x="45666" y="30089"/>
                  </a:lnTo>
                  <a:lnTo>
                    <a:pt x="27253" y="82193"/>
                  </a:lnTo>
                  <a:lnTo>
                    <a:pt x="56874" y="82193"/>
                  </a:lnTo>
                  <a:lnTo>
                    <a:pt x="51604" y="30089"/>
                  </a:lnTo>
                  <a:lnTo>
                    <a:pt x="51604" y="21550"/>
                  </a:lnTo>
                  <a:cubicBezTo>
                    <a:pt x="51604" y="9675"/>
                    <a:pt x="41930" y="1"/>
                    <a:pt x="30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6109068" y="4206327"/>
              <a:ext cx="2058336" cy="320869"/>
            </a:xfrm>
            <a:custGeom>
              <a:avLst/>
              <a:gdLst/>
              <a:ahLst/>
              <a:cxnLst/>
              <a:rect l="l" t="t" r="r" b="b"/>
              <a:pathLst>
                <a:path w="89231" h="13910" extrusionOk="0">
                  <a:moveTo>
                    <a:pt x="2769" y="0"/>
                  </a:moveTo>
                  <a:cubicBezTo>
                    <a:pt x="1268" y="0"/>
                    <a:pt x="1" y="1201"/>
                    <a:pt x="1" y="2735"/>
                  </a:cubicBezTo>
                  <a:lnTo>
                    <a:pt x="1" y="11175"/>
                  </a:lnTo>
                  <a:cubicBezTo>
                    <a:pt x="1" y="12676"/>
                    <a:pt x="1235" y="13910"/>
                    <a:pt x="2769" y="13910"/>
                  </a:cubicBezTo>
                  <a:lnTo>
                    <a:pt x="86496" y="13910"/>
                  </a:lnTo>
                  <a:cubicBezTo>
                    <a:pt x="87997" y="13910"/>
                    <a:pt x="89231" y="12709"/>
                    <a:pt x="89231" y="11208"/>
                  </a:cubicBezTo>
                  <a:lnTo>
                    <a:pt x="89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5705115" y="3772802"/>
              <a:ext cx="1640514" cy="116975"/>
            </a:xfrm>
            <a:custGeom>
              <a:avLst/>
              <a:gdLst/>
              <a:ahLst/>
              <a:cxnLst/>
              <a:rect l="l" t="t" r="r" b="b"/>
              <a:pathLst>
                <a:path w="71118" h="5071" extrusionOk="0">
                  <a:moveTo>
                    <a:pt x="1401" y="0"/>
                  </a:moveTo>
                  <a:cubicBezTo>
                    <a:pt x="634" y="0"/>
                    <a:pt x="0" y="634"/>
                    <a:pt x="0" y="1401"/>
                  </a:cubicBezTo>
                  <a:lnTo>
                    <a:pt x="0" y="3703"/>
                  </a:lnTo>
                  <a:cubicBezTo>
                    <a:pt x="0" y="4437"/>
                    <a:pt x="634" y="5070"/>
                    <a:pt x="1401" y="5070"/>
                  </a:cubicBezTo>
                  <a:lnTo>
                    <a:pt x="69683" y="5070"/>
                  </a:lnTo>
                  <a:cubicBezTo>
                    <a:pt x="70484" y="5070"/>
                    <a:pt x="71118" y="4437"/>
                    <a:pt x="71051" y="3703"/>
                  </a:cubicBezTo>
                  <a:lnTo>
                    <a:pt x="71051" y="1401"/>
                  </a:lnTo>
                  <a:cubicBezTo>
                    <a:pt x="71051" y="634"/>
                    <a:pt x="70450" y="0"/>
                    <a:pt x="69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6292960" y="1870695"/>
              <a:ext cx="561740" cy="1026481"/>
            </a:xfrm>
            <a:custGeom>
              <a:avLst/>
              <a:gdLst/>
              <a:ahLst/>
              <a:cxnLst/>
              <a:rect l="l" t="t" r="r" b="b"/>
              <a:pathLst>
                <a:path w="24352" h="44499" extrusionOk="0">
                  <a:moveTo>
                    <a:pt x="2036" y="0"/>
                  </a:moveTo>
                  <a:cubicBezTo>
                    <a:pt x="935" y="0"/>
                    <a:pt x="1" y="934"/>
                    <a:pt x="1" y="2035"/>
                  </a:cubicBezTo>
                  <a:lnTo>
                    <a:pt x="1" y="42464"/>
                  </a:lnTo>
                  <a:cubicBezTo>
                    <a:pt x="1" y="43565"/>
                    <a:pt x="935" y="44499"/>
                    <a:pt x="2036" y="44499"/>
                  </a:cubicBezTo>
                  <a:lnTo>
                    <a:pt x="22317" y="44499"/>
                  </a:lnTo>
                  <a:cubicBezTo>
                    <a:pt x="23451" y="44499"/>
                    <a:pt x="24352" y="43565"/>
                    <a:pt x="24352" y="42464"/>
                  </a:cubicBezTo>
                  <a:lnTo>
                    <a:pt x="24352" y="2035"/>
                  </a:lnTo>
                  <a:cubicBezTo>
                    <a:pt x="24352" y="934"/>
                    <a:pt x="23451" y="0"/>
                    <a:pt x="2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6385298" y="1689871"/>
              <a:ext cx="376300" cy="180826"/>
            </a:xfrm>
            <a:custGeom>
              <a:avLst/>
              <a:gdLst/>
              <a:ahLst/>
              <a:cxnLst/>
              <a:rect l="l" t="t" r="r" b="b"/>
              <a:pathLst>
                <a:path w="16313" h="7839" extrusionOk="0">
                  <a:moveTo>
                    <a:pt x="2036" y="0"/>
                  </a:moveTo>
                  <a:cubicBezTo>
                    <a:pt x="935" y="0"/>
                    <a:pt x="1" y="934"/>
                    <a:pt x="1" y="2035"/>
                  </a:cubicBezTo>
                  <a:lnTo>
                    <a:pt x="1" y="7839"/>
                  </a:lnTo>
                  <a:lnTo>
                    <a:pt x="16313" y="7839"/>
                  </a:lnTo>
                  <a:lnTo>
                    <a:pt x="16313" y="2035"/>
                  </a:lnTo>
                  <a:cubicBezTo>
                    <a:pt x="16313" y="901"/>
                    <a:pt x="15379" y="0"/>
                    <a:pt x="14278"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6373764" y="2897144"/>
              <a:ext cx="400913" cy="95430"/>
            </a:xfrm>
            <a:custGeom>
              <a:avLst/>
              <a:gdLst/>
              <a:ahLst/>
              <a:cxnLst/>
              <a:rect l="l" t="t" r="r" b="b"/>
              <a:pathLst>
                <a:path w="17380" h="4137" extrusionOk="0">
                  <a:moveTo>
                    <a:pt x="0" y="1"/>
                  </a:moveTo>
                  <a:lnTo>
                    <a:pt x="0" y="2069"/>
                  </a:lnTo>
                  <a:cubicBezTo>
                    <a:pt x="0" y="3203"/>
                    <a:pt x="901" y="4137"/>
                    <a:pt x="2035" y="4137"/>
                  </a:cubicBezTo>
                  <a:lnTo>
                    <a:pt x="15345" y="4137"/>
                  </a:lnTo>
                  <a:cubicBezTo>
                    <a:pt x="16479" y="4137"/>
                    <a:pt x="17380" y="3203"/>
                    <a:pt x="17380" y="2069"/>
                  </a:cubicBezTo>
                  <a:lnTo>
                    <a:pt x="17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6564599" y="2119614"/>
              <a:ext cx="578648" cy="527092"/>
            </a:xfrm>
            <a:custGeom>
              <a:avLst/>
              <a:gdLst/>
              <a:ahLst/>
              <a:cxnLst/>
              <a:rect l="l" t="t" r="r" b="b"/>
              <a:pathLst>
                <a:path w="25085" h="22850" extrusionOk="0">
                  <a:moveTo>
                    <a:pt x="12559" y="0"/>
                  </a:moveTo>
                  <a:cubicBezTo>
                    <a:pt x="9632" y="0"/>
                    <a:pt x="6705" y="1118"/>
                    <a:pt x="4470" y="3353"/>
                  </a:cubicBezTo>
                  <a:cubicBezTo>
                    <a:pt x="0" y="7822"/>
                    <a:pt x="0" y="15061"/>
                    <a:pt x="4470" y="19497"/>
                  </a:cubicBezTo>
                  <a:cubicBezTo>
                    <a:pt x="6705" y="21732"/>
                    <a:pt x="9632" y="22850"/>
                    <a:pt x="12559" y="22850"/>
                  </a:cubicBezTo>
                  <a:cubicBezTo>
                    <a:pt x="15486" y="22850"/>
                    <a:pt x="18413" y="21732"/>
                    <a:pt x="20648" y="19497"/>
                  </a:cubicBezTo>
                  <a:cubicBezTo>
                    <a:pt x="25085" y="15061"/>
                    <a:pt x="25085" y="7822"/>
                    <a:pt x="20648" y="3353"/>
                  </a:cubicBezTo>
                  <a:cubicBezTo>
                    <a:pt x="18413" y="1118"/>
                    <a:pt x="15486" y="0"/>
                    <a:pt x="125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6676936" y="2221941"/>
              <a:ext cx="354732" cy="323199"/>
            </a:xfrm>
            <a:custGeom>
              <a:avLst/>
              <a:gdLst/>
              <a:ahLst/>
              <a:cxnLst/>
              <a:rect l="l" t="t" r="r" b="b"/>
              <a:pathLst>
                <a:path w="15378" h="14011" extrusionOk="0">
                  <a:moveTo>
                    <a:pt x="7689" y="1"/>
                  </a:moveTo>
                  <a:cubicBezTo>
                    <a:pt x="5896" y="1"/>
                    <a:pt x="4103" y="684"/>
                    <a:pt x="2736" y="2052"/>
                  </a:cubicBezTo>
                  <a:cubicBezTo>
                    <a:pt x="0" y="4787"/>
                    <a:pt x="0" y="9224"/>
                    <a:pt x="2736" y="11959"/>
                  </a:cubicBezTo>
                  <a:cubicBezTo>
                    <a:pt x="4103" y="13327"/>
                    <a:pt x="5896" y="14011"/>
                    <a:pt x="7689" y="14011"/>
                  </a:cubicBezTo>
                  <a:cubicBezTo>
                    <a:pt x="9482" y="14011"/>
                    <a:pt x="11275" y="13327"/>
                    <a:pt x="12643" y="11959"/>
                  </a:cubicBezTo>
                  <a:cubicBezTo>
                    <a:pt x="15378" y="9224"/>
                    <a:pt x="15378" y="4787"/>
                    <a:pt x="12643" y="2052"/>
                  </a:cubicBezTo>
                  <a:cubicBezTo>
                    <a:pt x="11275" y="684"/>
                    <a:pt x="9482" y="1"/>
                    <a:pt x="76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6854669" y="3889753"/>
              <a:ext cx="263177" cy="322414"/>
            </a:xfrm>
            <a:custGeom>
              <a:avLst/>
              <a:gdLst/>
              <a:ahLst/>
              <a:cxnLst/>
              <a:rect l="l" t="t" r="r" b="b"/>
              <a:pathLst>
                <a:path w="11409" h="13977" extrusionOk="0">
                  <a:moveTo>
                    <a:pt x="1" y="0"/>
                  </a:moveTo>
                  <a:lnTo>
                    <a:pt x="1" y="13977"/>
                  </a:lnTo>
                  <a:lnTo>
                    <a:pt x="11409" y="13977"/>
                  </a:lnTo>
                  <a:lnTo>
                    <a:pt x="11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7621053" y="3508866"/>
              <a:ext cx="507093" cy="314733"/>
            </a:xfrm>
            <a:custGeom>
              <a:avLst/>
              <a:gdLst/>
              <a:ahLst/>
              <a:cxnLst/>
              <a:rect l="l" t="t" r="r" b="b"/>
              <a:pathLst>
                <a:path w="21983" h="13644" extrusionOk="0">
                  <a:moveTo>
                    <a:pt x="4804" y="1"/>
                  </a:moveTo>
                  <a:lnTo>
                    <a:pt x="0" y="13644"/>
                  </a:lnTo>
                  <a:lnTo>
                    <a:pt x="21983" y="13644"/>
                  </a:lnTo>
                  <a:lnTo>
                    <a:pt x="20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1"/>
            <p:cNvSpPr/>
            <p:nvPr/>
          </p:nvSpPr>
          <p:spPr>
            <a:xfrm>
              <a:off x="7601815" y="3823573"/>
              <a:ext cx="530945" cy="51579"/>
            </a:xfrm>
            <a:custGeom>
              <a:avLst/>
              <a:gdLst/>
              <a:ahLst/>
              <a:cxnLst/>
              <a:rect l="l" t="t" r="r" b="b"/>
              <a:pathLst>
                <a:path w="23017" h="2236" extrusionOk="0">
                  <a:moveTo>
                    <a:pt x="834" y="1"/>
                  </a:moveTo>
                  <a:lnTo>
                    <a:pt x="1" y="2236"/>
                  </a:lnTo>
                  <a:lnTo>
                    <a:pt x="23017" y="2236"/>
                  </a:lnTo>
                  <a:lnTo>
                    <a:pt x="228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1"/>
            <p:cNvSpPr/>
            <p:nvPr/>
          </p:nvSpPr>
          <p:spPr>
            <a:xfrm>
              <a:off x="7731084" y="3458856"/>
              <a:ext cx="364743" cy="51579"/>
            </a:xfrm>
            <a:custGeom>
              <a:avLst/>
              <a:gdLst/>
              <a:ahLst/>
              <a:cxnLst/>
              <a:rect l="l" t="t" r="r" b="b"/>
              <a:pathLst>
                <a:path w="15812" h="2236" extrusionOk="0">
                  <a:moveTo>
                    <a:pt x="801" y="0"/>
                  </a:moveTo>
                  <a:lnTo>
                    <a:pt x="1" y="2235"/>
                  </a:lnTo>
                  <a:lnTo>
                    <a:pt x="15812" y="2235"/>
                  </a:lnTo>
                  <a:lnTo>
                    <a:pt x="155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6180622" y="3674304"/>
              <a:ext cx="787963" cy="97737"/>
            </a:xfrm>
            <a:custGeom>
              <a:avLst/>
              <a:gdLst/>
              <a:ahLst/>
              <a:cxnLst/>
              <a:rect l="l" t="t" r="r" b="b"/>
              <a:pathLst>
                <a:path w="34159" h="4237" extrusionOk="0">
                  <a:moveTo>
                    <a:pt x="2136" y="0"/>
                  </a:moveTo>
                  <a:cubicBezTo>
                    <a:pt x="968" y="0"/>
                    <a:pt x="1" y="968"/>
                    <a:pt x="1" y="2135"/>
                  </a:cubicBezTo>
                  <a:cubicBezTo>
                    <a:pt x="1" y="3303"/>
                    <a:pt x="968" y="4237"/>
                    <a:pt x="2136" y="4237"/>
                  </a:cubicBezTo>
                  <a:lnTo>
                    <a:pt x="32024" y="4237"/>
                  </a:lnTo>
                  <a:cubicBezTo>
                    <a:pt x="33158" y="4237"/>
                    <a:pt x="34092" y="3303"/>
                    <a:pt x="34159" y="2135"/>
                  </a:cubicBezTo>
                  <a:cubicBezTo>
                    <a:pt x="34159" y="968"/>
                    <a:pt x="33191" y="0"/>
                    <a:pt x="32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6362992" y="3596175"/>
              <a:ext cx="426310" cy="78914"/>
            </a:xfrm>
            <a:custGeom>
              <a:avLst/>
              <a:gdLst/>
              <a:ahLst/>
              <a:cxnLst/>
              <a:rect l="l" t="t" r="r" b="b"/>
              <a:pathLst>
                <a:path w="18481" h="3421" extrusionOk="0">
                  <a:moveTo>
                    <a:pt x="14610" y="1"/>
                  </a:moveTo>
                  <a:cubicBezTo>
                    <a:pt x="14089" y="1"/>
                    <a:pt x="13573" y="82"/>
                    <a:pt x="13110" y="252"/>
                  </a:cubicBezTo>
                  <a:cubicBezTo>
                    <a:pt x="11809" y="719"/>
                    <a:pt x="10842" y="1786"/>
                    <a:pt x="9441" y="1853"/>
                  </a:cubicBezTo>
                  <a:cubicBezTo>
                    <a:pt x="9404" y="1854"/>
                    <a:pt x="9368" y="1855"/>
                    <a:pt x="9332" y="1855"/>
                  </a:cubicBezTo>
                  <a:cubicBezTo>
                    <a:pt x="7458" y="1855"/>
                    <a:pt x="6202" y="182"/>
                    <a:pt x="4304" y="18"/>
                  </a:cubicBezTo>
                  <a:cubicBezTo>
                    <a:pt x="4206" y="10"/>
                    <a:pt x="4109" y="6"/>
                    <a:pt x="4013" y="6"/>
                  </a:cubicBezTo>
                  <a:cubicBezTo>
                    <a:pt x="2994" y="6"/>
                    <a:pt x="2075" y="476"/>
                    <a:pt x="1435" y="1086"/>
                  </a:cubicBezTo>
                  <a:cubicBezTo>
                    <a:pt x="701" y="1753"/>
                    <a:pt x="401" y="2587"/>
                    <a:pt x="0" y="3387"/>
                  </a:cubicBezTo>
                  <a:cubicBezTo>
                    <a:pt x="34" y="3387"/>
                    <a:pt x="101" y="3421"/>
                    <a:pt x="101" y="3421"/>
                  </a:cubicBezTo>
                  <a:lnTo>
                    <a:pt x="18180" y="3421"/>
                  </a:lnTo>
                  <a:cubicBezTo>
                    <a:pt x="18480" y="2553"/>
                    <a:pt x="18147" y="1553"/>
                    <a:pt x="17346" y="886"/>
                  </a:cubicBezTo>
                  <a:cubicBezTo>
                    <a:pt x="16662" y="312"/>
                    <a:pt x="15628" y="1"/>
                    <a:pt x="14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3222070" y="3106434"/>
              <a:ext cx="563262" cy="1431246"/>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3222059" y="2641685"/>
              <a:ext cx="563262" cy="1895971"/>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3108972" y="2500947"/>
              <a:ext cx="787940" cy="138520"/>
            </a:xfrm>
            <a:custGeom>
              <a:avLst/>
              <a:gdLst/>
              <a:ahLst/>
              <a:cxnLst/>
              <a:rect l="l" t="t" r="r" b="b"/>
              <a:pathLst>
                <a:path w="34158" h="6005" extrusionOk="0">
                  <a:moveTo>
                    <a:pt x="3036" y="0"/>
                  </a:moveTo>
                  <a:cubicBezTo>
                    <a:pt x="1401" y="0"/>
                    <a:pt x="0" y="1335"/>
                    <a:pt x="0" y="3003"/>
                  </a:cubicBezTo>
                  <a:cubicBezTo>
                    <a:pt x="0" y="4637"/>
                    <a:pt x="1368" y="6005"/>
                    <a:pt x="3036" y="6005"/>
                  </a:cubicBezTo>
                  <a:lnTo>
                    <a:pt x="31156" y="6005"/>
                  </a:lnTo>
                  <a:cubicBezTo>
                    <a:pt x="32824" y="6005"/>
                    <a:pt x="34158" y="4670"/>
                    <a:pt x="34158" y="3003"/>
                  </a:cubicBezTo>
                  <a:cubicBezTo>
                    <a:pt x="34158" y="1401"/>
                    <a:pt x="32824" y="0"/>
                    <a:pt x="3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3290557" y="3558368"/>
              <a:ext cx="427072" cy="276741"/>
            </a:xfrm>
            <a:custGeom>
              <a:avLst/>
              <a:gdLst/>
              <a:ahLst/>
              <a:cxnLst/>
              <a:rect l="l" t="t" r="r" b="b"/>
              <a:pathLst>
                <a:path w="18514" h="11997" extrusionOk="0">
                  <a:moveTo>
                    <a:pt x="5423" y="1"/>
                  </a:moveTo>
                  <a:cubicBezTo>
                    <a:pt x="4349" y="1"/>
                    <a:pt x="3242" y="412"/>
                    <a:pt x="2369" y="1057"/>
                  </a:cubicBezTo>
                  <a:cubicBezTo>
                    <a:pt x="1401" y="1757"/>
                    <a:pt x="668" y="2725"/>
                    <a:pt x="0" y="3725"/>
                  </a:cubicBezTo>
                  <a:lnTo>
                    <a:pt x="0" y="6161"/>
                  </a:lnTo>
                  <a:cubicBezTo>
                    <a:pt x="1668" y="8162"/>
                    <a:pt x="3103" y="9930"/>
                    <a:pt x="5604" y="10997"/>
                  </a:cubicBezTo>
                  <a:cubicBezTo>
                    <a:pt x="7162" y="11637"/>
                    <a:pt x="9019" y="11996"/>
                    <a:pt x="10827" y="11996"/>
                  </a:cubicBezTo>
                  <a:cubicBezTo>
                    <a:pt x="14208" y="11996"/>
                    <a:pt x="17419" y="10738"/>
                    <a:pt x="18180" y="7695"/>
                  </a:cubicBezTo>
                  <a:cubicBezTo>
                    <a:pt x="18514" y="6261"/>
                    <a:pt x="18080" y="4760"/>
                    <a:pt x="17179" y="3725"/>
                  </a:cubicBezTo>
                  <a:cubicBezTo>
                    <a:pt x="16369" y="2860"/>
                    <a:pt x="15209" y="2368"/>
                    <a:pt x="14049" y="2368"/>
                  </a:cubicBezTo>
                  <a:cubicBezTo>
                    <a:pt x="13824" y="2368"/>
                    <a:pt x="13599" y="2387"/>
                    <a:pt x="13377" y="2425"/>
                  </a:cubicBezTo>
                  <a:cubicBezTo>
                    <a:pt x="12564" y="2570"/>
                    <a:pt x="11802" y="2917"/>
                    <a:pt x="11025" y="2917"/>
                  </a:cubicBezTo>
                  <a:cubicBezTo>
                    <a:pt x="10908" y="2917"/>
                    <a:pt x="10792" y="2909"/>
                    <a:pt x="10675" y="2892"/>
                  </a:cubicBezTo>
                  <a:cubicBezTo>
                    <a:pt x="9274" y="2691"/>
                    <a:pt x="8506" y="1190"/>
                    <a:pt x="7272" y="490"/>
                  </a:cubicBezTo>
                  <a:cubicBezTo>
                    <a:pt x="6707" y="151"/>
                    <a:pt x="6071" y="1"/>
                    <a:pt x="5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3289011" y="3620235"/>
              <a:ext cx="427072" cy="849714"/>
            </a:xfrm>
            <a:custGeom>
              <a:avLst/>
              <a:gdLst/>
              <a:ahLst/>
              <a:cxnLst/>
              <a:rect l="l" t="t" r="r" b="b"/>
              <a:pathLst>
                <a:path w="18514" h="36836" extrusionOk="0">
                  <a:moveTo>
                    <a:pt x="1246" y="0"/>
                  </a:moveTo>
                  <a:cubicBezTo>
                    <a:pt x="831" y="0"/>
                    <a:pt x="411" y="69"/>
                    <a:pt x="1" y="176"/>
                  </a:cubicBezTo>
                  <a:lnTo>
                    <a:pt x="1" y="27562"/>
                  </a:lnTo>
                  <a:cubicBezTo>
                    <a:pt x="1" y="32666"/>
                    <a:pt x="4170" y="36836"/>
                    <a:pt x="9274" y="36836"/>
                  </a:cubicBezTo>
                  <a:cubicBezTo>
                    <a:pt x="14411" y="36836"/>
                    <a:pt x="18514" y="32699"/>
                    <a:pt x="18514" y="27562"/>
                  </a:cubicBezTo>
                  <a:lnTo>
                    <a:pt x="18514" y="977"/>
                  </a:lnTo>
                  <a:cubicBezTo>
                    <a:pt x="17958" y="835"/>
                    <a:pt x="17377" y="763"/>
                    <a:pt x="16795" y="763"/>
                  </a:cubicBezTo>
                  <a:cubicBezTo>
                    <a:pt x="15874" y="763"/>
                    <a:pt x="14948" y="943"/>
                    <a:pt x="14111" y="1310"/>
                  </a:cubicBezTo>
                  <a:cubicBezTo>
                    <a:pt x="12158" y="2109"/>
                    <a:pt x="10363" y="3800"/>
                    <a:pt x="8353" y="3800"/>
                  </a:cubicBezTo>
                  <a:cubicBezTo>
                    <a:pt x="8097" y="3800"/>
                    <a:pt x="7837" y="3772"/>
                    <a:pt x="7573" y="3712"/>
                  </a:cubicBezTo>
                  <a:cubicBezTo>
                    <a:pt x="5471" y="3212"/>
                    <a:pt x="4337" y="843"/>
                    <a:pt x="2302" y="176"/>
                  </a:cubicBezTo>
                  <a:cubicBezTo>
                    <a:pt x="1961" y="52"/>
                    <a:pt x="1606" y="0"/>
                    <a:pt x="1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3354430" y="3779722"/>
              <a:ext cx="103896" cy="103896"/>
            </a:xfrm>
            <a:custGeom>
              <a:avLst/>
              <a:gdLst/>
              <a:ahLst/>
              <a:cxnLst/>
              <a:rect l="l" t="t" r="r" b="b"/>
              <a:pathLst>
                <a:path w="4504" h="4504" extrusionOk="0">
                  <a:moveTo>
                    <a:pt x="2268" y="0"/>
                  </a:moveTo>
                  <a:cubicBezTo>
                    <a:pt x="1001" y="0"/>
                    <a:pt x="0" y="1001"/>
                    <a:pt x="0" y="2269"/>
                  </a:cubicBezTo>
                  <a:cubicBezTo>
                    <a:pt x="0" y="3503"/>
                    <a:pt x="1001" y="4504"/>
                    <a:pt x="2268" y="4504"/>
                  </a:cubicBezTo>
                  <a:cubicBezTo>
                    <a:pt x="3503" y="4504"/>
                    <a:pt x="4503" y="3503"/>
                    <a:pt x="4503" y="2269"/>
                  </a:cubicBezTo>
                  <a:cubicBezTo>
                    <a:pt x="4503" y="1001"/>
                    <a:pt x="3503" y="0"/>
                    <a:pt x="2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1"/>
            <p:cNvSpPr/>
            <p:nvPr/>
          </p:nvSpPr>
          <p:spPr>
            <a:xfrm>
              <a:off x="3334407" y="3281030"/>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422132" y="4256015"/>
              <a:ext cx="73124" cy="73124"/>
            </a:xfrm>
            <a:custGeom>
              <a:avLst/>
              <a:gdLst/>
              <a:ahLst/>
              <a:cxnLst/>
              <a:rect l="l" t="t" r="r" b="b"/>
              <a:pathLst>
                <a:path w="3170" h="3170" extrusionOk="0">
                  <a:moveTo>
                    <a:pt x="1568" y="0"/>
                  </a:moveTo>
                  <a:cubicBezTo>
                    <a:pt x="701" y="0"/>
                    <a:pt x="0" y="701"/>
                    <a:pt x="0" y="1568"/>
                  </a:cubicBezTo>
                  <a:cubicBezTo>
                    <a:pt x="0" y="2469"/>
                    <a:pt x="701" y="3169"/>
                    <a:pt x="1568" y="3169"/>
                  </a:cubicBezTo>
                  <a:cubicBezTo>
                    <a:pt x="2436" y="3169"/>
                    <a:pt x="3169" y="2469"/>
                    <a:pt x="3169" y="1568"/>
                  </a:cubicBezTo>
                  <a:cubicBezTo>
                    <a:pt x="3169" y="701"/>
                    <a:pt x="2436"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1"/>
            <p:cNvSpPr/>
            <p:nvPr/>
          </p:nvSpPr>
          <p:spPr>
            <a:xfrm>
              <a:off x="3589092" y="3418073"/>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1"/>
            <p:cNvSpPr/>
            <p:nvPr/>
          </p:nvSpPr>
          <p:spPr>
            <a:xfrm>
              <a:off x="3518322" y="3156443"/>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3466767" y="3986889"/>
              <a:ext cx="175451" cy="159881"/>
            </a:xfrm>
            <a:custGeom>
              <a:avLst/>
              <a:gdLst/>
              <a:ahLst/>
              <a:cxnLst/>
              <a:rect l="l" t="t" r="r" b="b"/>
              <a:pathLst>
                <a:path w="7606" h="6931" extrusionOk="0">
                  <a:moveTo>
                    <a:pt x="3803" y="1"/>
                  </a:moveTo>
                  <a:cubicBezTo>
                    <a:pt x="2919" y="1"/>
                    <a:pt x="2035" y="343"/>
                    <a:pt x="1368" y="1026"/>
                  </a:cubicBezTo>
                  <a:cubicBezTo>
                    <a:pt x="0" y="2361"/>
                    <a:pt x="0" y="4562"/>
                    <a:pt x="1368" y="5930"/>
                  </a:cubicBezTo>
                  <a:cubicBezTo>
                    <a:pt x="2035" y="6597"/>
                    <a:pt x="2919" y="6931"/>
                    <a:pt x="3803" y="6931"/>
                  </a:cubicBezTo>
                  <a:cubicBezTo>
                    <a:pt x="4687" y="6931"/>
                    <a:pt x="5571" y="6597"/>
                    <a:pt x="6238" y="5930"/>
                  </a:cubicBezTo>
                  <a:cubicBezTo>
                    <a:pt x="7606" y="4562"/>
                    <a:pt x="7606" y="2361"/>
                    <a:pt x="6238" y="1026"/>
                  </a:cubicBezTo>
                  <a:cubicBezTo>
                    <a:pt x="5571" y="343"/>
                    <a:pt x="4687" y="1"/>
                    <a:pt x="3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4173131" y="3106434"/>
              <a:ext cx="564023" cy="1431246"/>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4173135" y="2641685"/>
              <a:ext cx="564023" cy="1895971"/>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4241594" y="3755686"/>
              <a:ext cx="427072" cy="276395"/>
            </a:xfrm>
            <a:custGeom>
              <a:avLst/>
              <a:gdLst/>
              <a:ahLst/>
              <a:cxnLst/>
              <a:rect l="l" t="t" r="r" b="b"/>
              <a:pathLst>
                <a:path w="18514" h="11982" extrusionOk="0">
                  <a:moveTo>
                    <a:pt x="5448" y="1"/>
                  </a:moveTo>
                  <a:cubicBezTo>
                    <a:pt x="4374" y="1"/>
                    <a:pt x="3262" y="399"/>
                    <a:pt x="2369" y="1042"/>
                  </a:cubicBezTo>
                  <a:cubicBezTo>
                    <a:pt x="1402" y="1776"/>
                    <a:pt x="668" y="2710"/>
                    <a:pt x="1" y="3711"/>
                  </a:cubicBezTo>
                  <a:lnTo>
                    <a:pt x="1" y="6146"/>
                  </a:lnTo>
                  <a:cubicBezTo>
                    <a:pt x="1669" y="8147"/>
                    <a:pt x="3136" y="9949"/>
                    <a:pt x="5638" y="10983"/>
                  </a:cubicBezTo>
                  <a:cubicBezTo>
                    <a:pt x="7184" y="11622"/>
                    <a:pt x="9033" y="11982"/>
                    <a:pt x="10837" y="11982"/>
                  </a:cubicBezTo>
                  <a:cubicBezTo>
                    <a:pt x="14209" y="11982"/>
                    <a:pt x="17420" y="10723"/>
                    <a:pt x="18180" y="7680"/>
                  </a:cubicBezTo>
                  <a:cubicBezTo>
                    <a:pt x="18514" y="6279"/>
                    <a:pt x="18147" y="4712"/>
                    <a:pt x="17180" y="3711"/>
                  </a:cubicBezTo>
                  <a:cubicBezTo>
                    <a:pt x="16385" y="2862"/>
                    <a:pt x="15253" y="2372"/>
                    <a:pt x="14117" y="2372"/>
                  </a:cubicBezTo>
                  <a:cubicBezTo>
                    <a:pt x="13869" y="2372"/>
                    <a:pt x="13622" y="2396"/>
                    <a:pt x="13377" y="2443"/>
                  </a:cubicBezTo>
                  <a:cubicBezTo>
                    <a:pt x="12601" y="2587"/>
                    <a:pt x="11826" y="2904"/>
                    <a:pt x="11050" y="2904"/>
                  </a:cubicBezTo>
                  <a:cubicBezTo>
                    <a:pt x="10925" y="2904"/>
                    <a:pt x="10800" y="2896"/>
                    <a:pt x="10675" y="2877"/>
                  </a:cubicBezTo>
                  <a:cubicBezTo>
                    <a:pt x="9307" y="2677"/>
                    <a:pt x="8507" y="1176"/>
                    <a:pt x="7306" y="475"/>
                  </a:cubicBezTo>
                  <a:cubicBezTo>
                    <a:pt x="6739" y="148"/>
                    <a:pt x="6100" y="1"/>
                    <a:pt x="5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4241594" y="3803343"/>
              <a:ext cx="427072" cy="666605"/>
            </a:xfrm>
            <a:custGeom>
              <a:avLst/>
              <a:gdLst/>
              <a:ahLst/>
              <a:cxnLst/>
              <a:rect l="l" t="t" r="r" b="b"/>
              <a:pathLst>
                <a:path w="18514" h="28898" extrusionOk="0">
                  <a:moveTo>
                    <a:pt x="1857" y="0"/>
                  </a:moveTo>
                  <a:cubicBezTo>
                    <a:pt x="1349" y="0"/>
                    <a:pt x="842" y="82"/>
                    <a:pt x="368" y="244"/>
                  </a:cubicBezTo>
                  <a:cubicBezTo>
                    <a:pt x="234" y="277"/>
                    <a:pt x="134" y="311"/>
                    <a:pt x="1" y="411"/>
                  </a:cubicBezTo>
                  <a:lnTo>
                    <a:pt x="1" y="19624"/>
                  </a:lnTo>
                  <a:cubicBezTo>
                    <a:pt x="1" y="24728"/>
                    <a:pt x="4170" y="28898"/>
                    <a:pt x="9241" y="28898"/>
                  </a:cubicBezTo>
                  <a:cubicBezTo>
                    <a:pt x="14344" y="28898"/>
                    <a:pt x="18514" y="24728"/>
                    <a:pt x="18514" y="19624"/>
                  </a:cubicBezTo>
                  <a:lnTo>
                    <a:pt x="18514" y="1311"/>
                  </a:lnTo>
                  <a:cubicBezTo>
                    <a:pt x="18062" y="1184"/>
                    <a:pt x="17590" y="1121"/>
                    <a:pt x="17117" y="1121"/>
                  </a:cubicBezTo>
                  <a:cubicBezTo>
                    <a:pt x="16229" y="1121"/>
                    <a:pt x="15340" y="1343"/>
                    <a:pt x="14578" y="1778"/>
                  </a:cubicBezTo>
                  <a:cubicBezTo>
                    <a:pt x="12887" y="2735"/>
                    <a:pt x="11502" y="4760"/>
                    <a:pt x="9604" y="4760"/>
                  </a:cubicBezTo>
                  <a:cubicBezTo>
                    <a:pt x="9517" y="4760"/>
                    <a:pt x="9430" y="4756"/>
                    <a:pt x="9341" y="4747"/>
                  </a:cubicBezTo>
                  <a:cubicBezTo>
                    <a:pt x="7239" y="4580"/>
                    <a:pt x="6239" y="2112"/>
                    <a:pt x="4537" y="878"/>
                  </a:cubicBezTo>
                  <a:cubicBezTo>
                    <a:pt x="3775" y="290"/>
                    <a:pt x="2813" y="0"/>
                    <a:pt x="1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4061555" y="2500947"/>
              <a:ext cx="787940" cy="138520"/>
            </a:xfrm>
            <a:custGeom>
              <a:avLst/>
              <a:gdLst/>
              <a:ahLst/>
              <a:cxnLst/>
              <a:rect l="l" t="t" r="r" b="b"/>
              <a:pathLst>
                <a:path w="34158" h="6005" extrusionOk="0">
                  <a:moveTo>
                    <a:pt x="3002" y="0"/>
                  </a:moveTo>
                  <a:cubicBezTo>
                    <a:pt x="1368" y="0"/>
                    <a:pt x="0" y="1335"/>
                    <a:pt x="0" y="3003"/>
                  </a:cubicBezTo>
                  <a:cubicBezTo>
                    <a:pt x="0" y="4637"/>
                    <a:pt x="1335" y="6005"/>
                    <a:pt x="3002" y="6005"/>
                  </a:cubicBezTo>
                  <a:lnTo>
                    <a:pt x="31156" y="6005"/>
                  </a:lnTo>
                  <a:cubicBezTo>
                    <a:pt x="32790" y="6005"/>
                    <a:pt x="34158" y="4670"/>
                    <a:pt x="34158" y="3003"/>
                  </a:cubicBezTo>
                  <a:cubicBezTo>
                    <a:pt x="34158" y="1401"/>
                    <a:pt x="32824" y="0"/>
                    <a:pt x="3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4285468" y="3945161"/>
              <a:ext cx="103896" cy="103896"/>
            </a:xfrm>
            <a:custGeom>
              <a:avLst/>
              <a:gdLst/>
              <a:ahLst/>
              <a:cxnLst/>
              <a:rect l="l" t="t" r="r" b="b"/>
              <a:pathLst>
                <a:path w="4504" h="4504" extrusionOk="0">
                  <a:moveTo>
                    <a:pt x="2268" y="0"/>
                  </a:moveTo>
                  <a:cubicBezTo>
                    <a:pt x="1001" y="0"/>
                    <a:pt x="0" y="1001"/>
                    <a:pt x="0" y="2268"/>
                  </a:cubicBezTo>
                  <a:cubicBezTo>
                    <a:pt x="0" y="3503"/>
                    <a:pt x="1001" y="4503"/>
                    <a:pt x="2268" y="4503"/>
                  </a:cubicBezTo>
                  <a:cubicBezTo>
                    <a:pt x="3503" y="4503"/>
                    <a:pt x="4503" y="3503"/>
                    <a:pt x="4503" y="2268"/>
                  </a:cubicBezTo>
                  <a:cubicBezTo>
                    <a:pt x="4503" y="1068"/>
                    <a:pt x="3503" y="0"/>
                    <a:pt x="2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1"/>
            <p:cNvSpPr/>
            <p:nvPr/>
          </p:nvSpPr>
          <p:spPr>
            <a:xfrm>
              <a:off x="4516301" y="3416527"/>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1"/>
            <p:cNvSpPr/>
            <p:nvPr/>
          </p:nvSpPr>
          <p:spPr>
            <a:xfrm>
              <a:off x="4373954" y="4309116"/>
              <a:ext cx="73124" cy="73101"/>
            </a:xfrm>
            <a:custGeom>
              <a:avLst/>
              <a:gdLst/>
              <a:ahLst/>
              <a:cxnLst/>
              <a:rect l="l" t="t" r="r" b="b"/>
              <a:pathLst>
                <a:path w="3170" h="3169" extrusionOk="0">
                  <a:moveTo>
                    <a:pt x="1601" y="0"/>
                  </a:moveTo>
                  <a:cubicBezTo>
                    <a:pt x="734" y="0"/>
                    <a:pt x="0" y="701"/>
                    <a:pt x="0" y="1568"/>
                  </a:cubicBezTo>
                  <a:cubicBezTo>
                    <a:pt x="0" y="2435"/>
                    <a:pt x="734" y="3169"/>
                    <a:pt x="1601" y="3169"/>
                  </a:cubicBezTo>
                  <a:cubicBezTo>
                    <a:pt x="2469" y="3169"/>
                    <a:pt x="3169" y="2435"/>
                    <a:pt x="3169" y="1568"/>
                  </a:cubicBezTo>
                  <a:cubicBezTo>
                    <a:pt x="3169" y="701"/>
                    <a:pt x="246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4316239" y="3585034"/>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1"/>
            <p:cNvSpPr/>
            <p:nvPr/>
          </p:nvSpPr>
          <p:spPr>
            <a:xfrm>
              <a:off x="4373954" y="3221862"/>
              <a:ext cx="73124" cy="73124"/>
            </a:xfrm>
            <a:custGeom>
              <a:avLst/>
              <a:gdLst/>
              <a:ahLst/>
              <a:cxnLst/>
              <a:rect l="l" t="t" r="r" b="b"/>
              <a:pathLst>
                <a:path w="3170" h="3170" extrusionOk="0">
                  <a:moveTo>
                    <a:pt x="1601" y="0"/>
                  </a:moveTo>
                  <a:cubicBezTo>
                    <a:pt x="734" y="0"/>
                    <a:pt x="0" y="734"/>
                    <a:pt x="0" y="1601"/>
                  </a:cubicBezTo>
                  <a:cubicBezTo>
                    <a:pt x="0" y="2469"/>
                    <a:pt x="734" y="3169"/>
                    <a:pt x="1601" y="3169"/>
                  </a:cubicBezTo>
                  <a:cubicBezTo>
                    <a:pt x="2469" y="3169"/>
                    <a:pt x="3169" y="2469"/>
                    <a:pt x="3169" y="1601"/>
                  </a:cubicBezTo>
                  <a:cubicBezTo>
                    <a:pt x="3169" y="734"/>
                    <a:pt x="2469" y="0"/>
                    <a:pt x="1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1"/>
            <p:cNvSpPr/>
            <p:nvPr/>
          </p:nvSpPr>
          <p:spPr>
            <a:xfrm>
              <a:off x="4448576" y="4069055"/>
              <a:ext cx="181633" cy="159258"/>
            </a:xfrm>
            <a:custGeom>
              <a:avLst/>
              <a:gdLst/>
              <a:ahLst/>
              <a:cxnLst/>
              <a:rect l="l" t="t" r="r" b="b"/>
              <a:pathLst>
                <a:path w="7874" h="6904" extrusionOk="0">
                  <a:moveTo>
                    <a:pt x="3934" y="0"/>
                  </a:moveTo>
                  <a:cubicBezTo>
                    <a:pt x="3490" y="0"/>
                    <a:pt x="3038" y="86"/>
                    <a:pt x="2603" y="266"/>
                  </a:cubicBezTo>
                  <a:cubicBezTo>
                    <a:pt x="835" y="1000"/>
                    <a:pt x="1" y="3035"/>
                    <a:pt x="735" y="4770"/>
                  </a:cubicBezTo>
                  <a:cubicBezTo>
                    <a:pt x="1288" y="6102"/>
                    <a:pt x="2580" y="6904"/>
                    <a:pt x="3940" y="6904"/>
                  </a:cubicBezTo>
                  <a:cubicBezTo>
                    <a:pt x="4384" y="6904"/>
                    <a:pt x="4836" y="6818"/>
                    <a:pt x="5271" y="6638"/>
                  </a:cubicBezTo>
                  <a:cubicBezTo>
                    <a:pt x="7039" y="5904"/>
                    <a:pt x="7873" y="3902"/>
                    <a:pt x="7139" y="2135"/>
                  </a:cubicBezTo>
                  <a:cubicBezTo>
                    <a:pt x="6586" y="802"/>
                    <a:pt x="5294" y="0"/>
                    <a:pt x="3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2983539" y="2866142"/>
              <a:ext cx="1990633" cy="1681575"/>
            </a:xfrm>
            <a:custGeom>
              <a:avLst/>
              <a:gdLst/>
              <a:ahLst/>
              <a:cxnLst/>
              <a:rect l="l" t="t" r="r" b="b"/>
              <a:pathLst>
                <a:path w="86296" h="57475" extrusionOk="0">
                  <a:moveTo>
                    <a:pt x="1235" y="0"/>
                  </a:moveTo>
                  <a:cubicBezTo>
                    <a:pt x="535" y="0"/>
                    <a:pt x="1" y="567"/>
                    <a:pt x="1" y="1268"/>
                  </a:cubicBezTo>
                  <a:lnTo>
                    <a:pt x="1" y="1902"/>
                  </a:lnTo>
                  <a:lnTo>
                    <a:pt x="1" y="1968"/>
                  </a:lnTo>
                  <a:lnTo>
                    <a:pt x="1" y="56207"/>
                  </a:lnTo>
                  <a:cubicBezTo>
                    <a:pt x="1" y="56908"/>
                    <a:pt x="568" y="57475"/>
                    <a:pt x="1235" y="57475"/>
                  </a:cubicBezTo>
                  <a:lnTo>
                    <a:pt x="1902" y="57475"/>
                  </a:lnTo>
                  <a:cubicBezTo>
                    <a:pt x="2636" y="57475"/>
                    <a:pt x="3170" y="56874"/>
                    <a:pt x="3170" y="56207"/>
                  </a:cubicBezTo>
                  <a:lnTo>
                    <a:pt x="3170" y="3636"/>
                  </a:lnTo>
                  <a:cubicBezTo>
                    <a:pt x="3170" y="3403"/>
                    <a:pt x="3337" y="3236"/>
                    <a:pt x="3570" y="3236"/>
                  </a:cubicBezTo>
                  <a:lnTo>
                    <a:pt x="82693" y="3236"/>
                  </a:lnTo>
                  <a:cubicBezTo>
                    <a:pt x="82927" y="3236"/>
                    <a:pt x="83094" y="3403"/>
                    <a:pt x="83094" y="3636"/>
                  </a:cubicBezTo>
                  <a:lnTo>
                    <a:pt x="83094" y="56207"/>
                  </a:lnTo>
                  <a:cubicBezTo>
                    <a:pt x="83094" y="56908"/>
                    <a:pt x="83694" y="57475"/>
                    <a:pt x="84361" y="57475"/>
                  </a:cubicBezTo>
                  <a:lnTo>
                    <a:pt x="84995" y="57475"/>
                  </a:lnTo>
                  <a:cubicBezTo>
                    <a:pt x="85729" y="57475"/>
                    <a:pt x="86262" y="56874"/>
                    <a:pt x="86262" y="56207"/>
                  </a:cubicBezTo>
                  <a:lnTo>
                    <a:pt x="86262" y="1968"/>
                  </a:lnTo>
                  <a:lnTo>
                    <a:pt x="86262" y="1902"/>
                  </a:lnTo>
                  <a:lnTo>
                    <a:pt x="86262" y="1268"/>
                  </a:lnTo>
                  <a:cubicBezTo>
                    <a:pt x="86296" y="567"/>
                    <a:pt x="85762" y="0"/>
                    <a:pt x="85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7163216" y="3763552"/>
              <a:ext cx="104680" cy="437844"/>
            </a:xfrm>
            <a:custGeom>
              <a:avLst/>
              <a:gdLst/>
              <a:ahLst/>
              <a:cxnLst/>
              <a:rect l="l" t="t" r="r" b="b"/>
              <a:pathLst>
                <a:path w="4538" h="18981" extrusionOk="0">
                  <a:moveTo>
                    <a:pt x="1" y="1"/>
                  </a:moveTo>
                  <a:cubicBezTo>
                    <a:pt x="1" y="9975"/>
                    <a:pt x="2136" y="18981"/>
                    <a:pt x="2136" y="18981"/>
                  </a:cubicBezTo>
                  <a:lnTo>
                    <a:pt x="2436" y="18981"/>
                  </a:lnTo>
                  <a:cubicBezTo>
                    <a:pt x="2436" y="18981"/>
                    <a:pt x="4538" y="10008"/>
                    <a:pt x="4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7183999" y="4201392"/>
              <a:ext cx="35409" cy="10773"/>
            </a:xfrm>
            <a:custGeom>
              <a:avLst/>
              <a:gdLst/>
              <a:ahLst/>
              <a:cxnLst/>
              <a:rect l="l" t="t" r="r" b="b"/>
              <a:pathLst>
                <a:path w="1535" h="467" extrusionOk="0">
                  <a:moveTo>
                    <a:pt x="1235" y="0"/>
                  </a:moveTo>
                  <a:cubicBezTo>
                    <a:pt x="1001" y="0"/>
                    <a:pt x="401" y="200"/>
                    <a:pt x="34" y="334"/>
                  </a:cubicBezTo>
                  <a:cubicBezTo>
                    <a:pt x="1" y="367"/>
                    <a:pt x="1" y="467"/>
                    <a:pt x="34" y="467"/>
                  </a:cubicBezTo>
                  <a:lnTo>
                    <a:pt x="1335" y="467"/>
                  </a:lnTo>
                  <a:cubicBezTo>
                    <a:pt x="1368"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7282496" y="3763552"/>
              <a:ext cx="105442" cy="437844"/>
            </a:xfrm>
            <a:custGeom>
              <a:avLst/>
              <a:gdLst/>
              <a:ahLst/>
              <a:cxnLst/>
              <a:rect l="l" t="t" r="r" b="b"/>
              <a:pathLst>
                <a:path w="4571" h="18981" extrusionOk="0">
                  <a:moveTo>
                    <a:pt x="0" y="1"/>
                  </a:moveTo>
                  <a:cubicBezTo>
                    <a:pt x="0" y="9975"/>
                    <a:pt x="2135" y="18981"/>
                    <a:pt x="2135" y="18981"/>
                  </a:cubicBezTo>
                  <a:lnTo>
                    <a:pt x="2435" y="18981"/>
                  </a:lnTo>
                  <a:cubicBezTo>
                    <a:pt x="2435" y="18981"/>
                    <a:pt x="4570" y="10008"/>
                    <a:pt x="4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7303257" y="4201392"/>
              <a:ext cx="35432" cy="10773"/>
            </a:xfrm>
            <a:custGeom>
              <a:avLst/>
              <a:gdLst/>
              <a:ahLst/>
              <a:cxnLst/>
              <a:rect l="l" t="t" r="r" b="b"/>
              <a:pathLst>
                <a:path w="1536" h="467" extrusionOk="0">
                  <a:moveTo>
                    <a:pt x="1235" y="0"/>
                  </a:moveTo>
                  <a:cubicBezTo>
                    <a:pt x="1002" y="0"/>
                    <a:pt x="401" y="200"/>
                    <a:pt x="34" y="334"/>
                  </a:cubicBezTo>
                  <a:cubicBezTo>
                    <a:pt x="1" y="367"/>
                    <a:pt x="1" y="467"/>
                    <a:pt x="34" y="467"/>
                  </a:cubicBezTo>
                  <a:lnTo>
                    <a:pt x="1302" y="467"/>
                  </a:lnTo>
                  <a:cubicBezTo>
                    <a:pt x="1369"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7262497" y="3354984"/>
              <a:ext cx="26182" cy="23875"/>
            </a:xfrm>
            <a:custGeom>
              <a:avLst/>
              <a:gdLst/>
              <a:ahLst/>
              <a:cxnLst/>
              <a:rect l="l" t="t" r="r" b="b"/>
              <a:pathLst>
                <a:path w="1135" h="1035" extrusionOk="0">
                  <a:moveTo>
                    <a:pt x="0" y="0"/>
                  </a:moveTo>
                  <a:lnTo>
                    <a:pt x="0" y="1034"/>
                  </a:lnTo>
                  <a:lnTo>
                    <a:pt x="1134" y="1034"/>
                  </a:lnTo>
                  <a:lnTo>
                    <a:pt x="11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7039345" y="3378835"/>
              <a:ext cx="470923" cy="484787"/>
            </a:xfrm>
            <a:custGeom>
              <a:avLst/>
              <a:gdLst/>
              <a:ahLst/>
              <a:cxnLst/>
              <a:rect l="l" t="t" r="r" b="b"/>
              <a:pathLst>
                <a:path w="20415" h="21016" extrusionOk="0">
                  <a:moveTo>
                    <a:pt x="5504" y="0"/>
                  </a:moveTo>
                  <a:cubicBezTo>
                    <a:pt x="4704" y="0"/>
                    <a:pt x="3970" y="434"/>
                    <a:pt x="3503" y="1101"/>
                  </a:cubicBezTo>
                  <a:lnTo>
                    <a:pt x="267" y="6205"/>
                  </a:lnTo>
                  <a:cubicBezTo>
                    <a:pt x="0" y="6638"/>
                    <a:pt x="0" y="7172"/>
                    <a:pt x="301" y="7539"/>
                  </a:cubicBezTo>
                  <a:lnTo>
                    <a:pt x="4337" y="12843"/>
                  </a:lnTo>
                  <a:lnTo>
                    <a:pt x="4704" y="12276"/>
                  </a:lnTo>
                  <a:lnTo>
                    <a:pt x="2936" y="7506"/>
                  </a:lnTo>
                  <a:cubicBezTo>
                    <a:pt x="2869" y="7339"/>
                    <a:pt x="2869" y="7172"/>
                    <a:pt x="2969" y="7039"/>
                  </a:cubicBezTo>
                  <a:lnTo>
                    <a:pt x="4937" y="4270"/>
                  </a:lnTo>
                  <a:lnTo>
                    <a:pt x="4937" y="20548"/>
                  </a:lnTo>
                  <a:cubicBezTo>
                    <a:pt x="4937" y="20815"/>
                    <a:pt x="5137" y="21015"/>
                    <a:pt x="5371" y="21015"/>
                  </a:cubicBezTo>
                  <a:lnTo>
                    <a:pt x="15111" y="21015"/>
                  </a:lnTo>
                  <a:cubicBezTo>
                    <a:pt x="15345" y="21015"/>
                    <a:pt x="15545" y="20815"/>
                    <a:pt x="15545" y="20548"/>
                  </a:cubicBezTo>
                  <a:lnTo>
                    <a:pt x="15545" y="4270"/>
                  </a:lnTo>
                  <a:lnTo>
                    <a:pt x="17513" y="7039"/>
                  </a:lnTo>
                  <a:cubicBezTo>
                    <a:pt x="17613" y="7172"/>
                    <a:pt x="17646" y="7339"/>
                    <a:pt x="17546" y="7506"/>
                  </a:cubicBezTo>
                  <a:lnTo>
                    <a:pt x="15745" y="12276"/>
                  </a:lnTo>
                  <a:lnTo>
                    <a:pt x="16079" y="12843"/>
                  </a:lnTo>
                  <a:lnTo>
                    <a:pt x="20148" y="7539"/>
                  </a:lnTo>
                  <a:cubicBezTo>
                    <a:pt x="20415" y="7172"/>
                    <a:pt x="20415" y="6638"/>
                    <a:pt x="20182" y="6205"/>
                  </a:cubicBezTo>
                  <a:lnTo>
                    <a:pt x="16913" y="1101"/>
                  </a:lnTo>
                  <a:cubicBezTo>
                    <a:pt x="16512" y="434"/>
                    <a:pt x="15745"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7262497" y="3370370"/>
              <a:ext cx="26182" cy="74646"/>
            </a:xfrm>
            <a:custGeom>
              <a:avLst/>
              <a:gdLst/>
              <a:ahLst/>
              <a:cxnLst/>
              <a:rect l="l" t="t" r="r" b="b"/>
              <a:pathLst>
                <a:path w="1135" h="3236" extrusionOk="0">
                  <a:moveTo>
                    <a:pt x="0" y="0"/>
                  </a:moveTo>
                  <a:lnTo>
                    <a:pt x="0" y="367"/>
                  </a:lnTo>
                  <a:lnTo>
                    <a:pt x="534" y="3236"/>
                  </a:lnTo>
                  <a:lnTo>
                    <a:pt x="1134" y="367"/>
                  </a:lnTo>
                  <a:lnTo>
                    <a:pt x="1134"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7227850" y="3255725"/>
              <a:ext cx="92362" cy="103896"/>
            </a:xfrm>
            <a:custGeom>
              <a:avLst/>
              <a:gdLst/>
              <a:ahLst/>
              <a:cxnLst/>
              <a:rect l="l" t="t" r="r" b="b"/>
              <a:pathLst>
                <a:path w="4004" h="4504" extrusionOk="0">
                  <a:moveTo>
                    <a:pt x="2002" y="0"/>
                  </a:moveTo>
                  <a:cubicBezTo>
                    <a:pt x="935" y="0"/>
                    <a:pt x="1" y="1001"/>
                    <a:pt x="1" y="2268"/>
                  </a:cubicBezTo>
                  <a:cubicBezTo>
                    <a:pt x="1" y="3503"/>
                    <a:pt x="868" y="4503"/>
                    <a:pt x="2002" y="4503"/>
                  </a:cubicBezTo>
                  <a:cubicBezTo>
                    <a:pt x="3103" y="4503"/>
                    <a:pt x="4004" y="3503"/>
                    <a:pt x="4004" y="2268"/>
                  </a:cubicBezTo>
                  <a:cubicBezTo>
                    <a:pt x="4004" y="1034"/>
                    <a:pt x="3103" y="0"/>
                    <a:pt x="20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7200931" y="3207999"/>
              <a:ext cx="145925" cy="139305"/>
            </a:xfrm>
            <a:custGeom>
              <a:avLst/>
              <a:gdLst/>
              <a:ahLst/>
              <a:cxnLst/>
              <a:rect l="l" t="t" r="r" b="b"/>
              <a:pathLst>
                <a:path w="6326" h="6039" extrusionOk="0">
                  <a:moveTo>
                    <a:pt x="1635" y="1"/>
                  </a:moveTo>
                  <a:cubicBezTo>
                    <a:pt x="1635" y="2"/>
                    <a:pt x="1" y="3337"/>
                    <a:pt x="3937" y="3737"/>
                  </a:cubicBezTo>
                  <a:cubicBezTo>
                    <a:pt x="3937" y="3737"/>
                    <a:pt x="3770" y="6005"/>
                    <a:pt x="5037" y="6039"/>
                  </a:cubicBezTo>
                  <a:cubicBezTo>
                    <a:pt x="5050" y="6039"/>
                    <a:pt x="5063" y="6039"/>
                    <a:pt x="5075" y="6039"/>
                  </a:cubicBezTo>
                  <a:cubicBezTo>
                    <a:pt x="6325" y="6039"/>
                    <a:pt x="5672" y="4401"/>
                    <a:pt x="5771" y="4071"/>
                  </a:cubicBezTo>
                  <a:cubicBezTo>
                    <a:pt x="5838" y="3737"/>
                    <a:pt x="5971" y="2536"/>
                    <a:pt x="4470" y="2269"/>
                  </a:cubicBezTo>
                  <a:cubicBezTo>
                    <a:pt x="2969" y="2036"/>
                    <a:pt x="2869" y="334"/>
                    <a:pt x="2869" y="334"/>
                  </a:cubicBezTo>
                  <a:cubicBezTo>
                    <a:pt x="2869" y="334"/>
                    <a:pt x="2337" y="1099"/>
                    <a:pt x="2501" y="1732"/>
                  </a:cubicBezTo>
                  <a:lnTo>
                    <a:pt x="2501" y="1732"/>
                  </a:lnTo>
                  <a:cubicBezTo>
                    <a:pt x="2461" y="1695"/>
                    <a:pt x="1793" y="1298"/>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7280189" y="3348825"/>
              <a:ext cx="13864" cy="16955"/>
            </a:xfrm>
            <a:custGeom>
              <a:avLst/>
              <a:gdLst/>
              <a:ahLst/>
              <a:cxnLst/>
              <a:rect l="l" t="t" r="r" b="b"/>
              <a:pathLst>
                <a:path w="601" h="735" extrusionOk="0">
                  <a:moveTo>
                    <a:pt x="234" y="0"/>
                  </a:moveTo>
                  <a:lnTo>
                    <a:pt x="0" y="234"/>
                  </a:lnTo>
                  <a:lnTo>
                    <a:pt x="367" y="734"/>
                  </a:lnTo>
                  <a:cubicBezTo>
                    <a:pt x="367" y="434"/>
                    <a:pt x="501" y="301"/>
                    <a:pt x="601" y="234"/>
                  </a:cubicBezTo>
                  <a:lnTo>
                    <a:pt x="2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7257099" y="3348825"/>
              <a:ext cx="10034" cy="15409"/>
            </a:xfrm>
            <a:custGeom>
              <a:avLst/>
              <a:gdLst/>
              <a:ahLst/>
              <a:cxnLst/>
              <a:rect l="l" t="t" r="r" b="b"/>
              <a:pathLst>
                <a:path w="435" h="668" extrusionOk="0">
                  <a:moveTo>
                    <a:pt x="67" y="0"/>
                  </a:moveTo>
                  <a:lnTo>
                    <a:pt x="1" y="301"/>
                  </a:lnTo>
                  <a:cubicBezTo>
                    <a:pt x="101" y="334"/>
                    <a:pt x="234" y="434"/>
                    <a:pt x="234" y="667"/>
                  </a:cubicBezTo>
                  <a:lnTo>
                    <a:pt x="434" y="401"/>
                  </a:lnTo>
                  <a:lnTo>
                    <a:pt x="67"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7374050" y="3661986"/>
              <a:ext cx="35432" cy="33379"/>
            </a:xfrm>
            <a:custGeom>
              <a:avLst/>
              <a:gdLst/>
              <a:ahLst/>
              <a:cxnLst/>
              <a:rect l="l" t="t" r="r" b="b"/>
              <a:pathLst>
                <a:path w="1536" h="1447" extrusionOk="0">
                  <a:moveTo>
                    <a:pt x="1268" y="1"/>
                  </a:moveTo>
                  <a:cubicBezTo>
                    <a:pt x="1035" y="1"/>
                    <a:pt x="768" y="101"/>
                    <a:pt x="501" y="368"/>
                  </a:cubicBezTo>
                  <a:cubicBezTo>
                    <a:pt x="134" y="735"/>
                    <a:pt x="1" y="1202"/>
                    <a:pt x="201" y="1368"/>
                  </a:cubicBezTo>
                  <a:cubicBezTo>
                    <a:pt x="274" y="1420"/>
                    <a:pt x="366" y="1447"/>
                    <a:pt x="469" y="1447"/>
                  </a:cubicBezTo>
                  <a:cubicBezTo>
                    <a:pt x="696" y="1447"/>
                    <a:pt x="972" y="1320"/>
                    <a:pt x="1202" y="1068"/>
                  </a:cubicBezTo>
                  <a:cubicBezTo>
                    <a:pt x="1368" y="901"/>
                    <a:pt x="1502" y="701"/>
                    <a:pt x="1535" y="534"/>
                  </a:cubicBezTo>
                  <a:lnTo>
                    <a:pt x="1268" y="1"/>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7141671" y="3661986"/>
              <a:ext cx="35432" cy="33379"/>
            </a:xfrm>
            <a:custGeom>
              <a:avLst/>
              <a:gdLst/>
              <a:ahLst/>
              <a:cxnLst/>
              <a:rect l="l" t="t" r="r" b="b"/>
              <a:pathLst>
                <a:path w="1536" h="1447" extrusionOk="0">
                  <a:moveTo>
                    <a:pt x="268" y="1"/>
                  </a:moveTo>
                  <a:lnTo>
                    <a:pt x="1" y="534"/>
                  </a:lnTo>
                  <a:cubicBezTo>
                    <a:pt x="34" y="701"/>
                    <a:pt x="134" y="901"/>
                    <a:pt x="335" y="1068"/>
                  </a:cubicBezTo>
                  <a:cubicBezTo>
                    <a:pt x="564" y="1320"/>
                    <a:pt x="840" y="1447"/>
                    <a:pt x="1067" y="1447"/>
                  </a:cubicBezTo>
                  <a:cubicBezTo>
                    <a:pt x="1170" y="1447"/>
                    <a:pt x="1262" y="1420"/>
                    <a:pt x="1335" y="1368"/>
                  </a:cubicBezTo>
                  <a:cubicBezTo>
                    <a:pt x="1535" y="1202"/>
                    <a:pt x="1402" y="735"/>
                    <a:pt x="1035" y="368"/>
                  </a:cubicBezTo>
                  <a:cubicBezTo>
                    <a:pt x="768" y="101"/>
                    <a:pt x="501" y="1"/>
                    <a:pt x="2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7318665" y="3483469"/>
              <a:ext cx="51556" cy="53886"/>
            </a:xfrm>
            <a:custGeom>
              <a:avLst/>
              <a:gdLst/>
              <a:ahLst/>
              <a:cxnLst/>
              <a:rect l="l" t="t" r="r" b="b"/>
              <a:pathLst>
                <a:path w="2235" h="2336" extrusionOk="0">
                  <a:moveTo>
                    <a:pt x="33" y="1"/>
                  </a:moveTo>
                  <a:cubicBezTo>
                    <a:pt x="0" y="1"/>
                    <a:pt x="0" y="1"/>
                    <a:pt x="0" y="68"/>
                  </a:cubicBezTo>
                  <a:lnTo>
                    <a:pt x="0" y="2069"/>
                  </a:lnTo>
                  <a:cubicBezTo>
                    <a:pt x="0" y="2236"/>
                    <a:pt x="100" y="2336"/>
                    <a:pt x="267" y="2336"/>
                  </a:cubicBezTo>
                  <a:lnTo>
                    <a:pt x="1935" y="2336"/>
                  </a:lnTo>
                  <a:cubicBezTo>
                    <a:pt x="2102" y="2336"/>
                    <a:pt x="2235" y="2236"/>
                    <a:pt x="2202" y="2069"/>
                  </a:cubicBezTo>
                  <a:lnTo>
                    <a:pt x="2202" y="2069"/>
                  </a:lnTo>
                  <a:cubicBezTo>
                    <a:pt x="2202" y="2169"/>
                    <a:pt x="2102" y="2269"/>
                    <a:pt x="2002" y="2269"/>
                  </a:cubicBezTo>
                  <a:lnTo>
                    <a:pt x="334" y="2269"/>
                  </a:lnTo>
                  <a:cubicBezTo>
                    <a:pt x="200" y="2269"/>
                    <a:pt x="100" y="2169"/>
                    <a:pt x="100" y="2069"/>
                  </a:cubicBezTo>
                  <a:lnTo>
                    <a:pt x="100" y="101"/>
                  </a:lnTo>
                  <a:lnTo>
                    <a:pt x="2202" y="101"/>
                  </a:lnTo>
                  <a:lnTo>
                    <a:pt x="2202" y="68"/>
                  </a:lnTo>
                  <a:cubicBezTo>
                    <a:pt x="2202" y="1"/>
                    <a:pt x="2202" y="1"/>
                    <a:pt x="2168"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7319427" y="3482707"/>
              <a:ext cx="50795" cy="14648"/>
            </a:xfrm>
            <a:custGeom>
              <a:avLst/>
              <a:gdLst/>
              <a:ahLst/>
              <a:cxnLst/>
              <a:rect l="l" t="t" r="r" b="b"/>
              <a:pathLst>
                <a:path w="2202" h="635" extrusionOk="0">
                  <a:moveTo>
                    <a:pt x="2135" y="101"/>
                  </a:moveTo>
                  <a:lnTo>
                    <a:pt x="2135" y="534"/>
                  </a:lnTo>
                  <a:lnTo>
                    <a:pt x="67" y="534"/>
                  </a:lnTo>
                  <a:lnTo>
                    <a:pt x="67" y="101"/>
                  </a:lnTo>
                  <a:close/>
                  <a:moveTo>
                    <a:pt x="34" y="0"/>
                  </a:moveTo>
                  <a:cubicBezTo>
                    <a:pt x="0" y="0"/>
                    <a:pt x="0" y="0"/>
                    <a:pt x="0" y="34"/>
                  </a:cubicBezTo>
                  <a:lnTo>
                    <a:pt x="0" y="601"/>
                  </a:lnTo>
                  <a:cubicBezTo>
                    <a:pt x="0" y="634"/>
                    <a:pt x="0" y="634"/>
                    <a:pt x="34" y="634"/>
                  </a:cubicBezTo>
                  <a:lnTo>
                    <a:pt x="2169" y="634"/>
                  </a:lnTo>
                  <a:cubicBezTo>
                    <a:pt x="2202" y="634"/>
                    <a:pt x="2202" y="634"/>
                    <a:pt x="2202" y="601"/>
                  </a:cubicBezTo>
                  <a:lnTo>
                    <a:pt x="2202" y="34"/>
                  </a:lnTo>
                  <a:cubicBezTo>
                    <a:pt x="2202" y="0"/>
                    <a:pt x="2202" y="0"/>
                    <a:pt x="2169"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7367130" y="3433459"/>
              <a:ext cx="32341" cy="44659"/>
            </a:xfrm>
            <a:custGeom>
              <a:avLst/>
              <a:gdLst/>
              <a:ahLst/>
              <a:cxnLst/>
              <a:rect l="l" t="t" r="r" b="b"/>
              <a:pathLst>
                <a:path w="1402" h="1936" extrusionOk="0">
                  <a:moveTo>
                    <a:pt x="1" y="1"/>
                  </a:moveTo>
                  <a:lnTo>
                    <a:pt x="1" y="67"/>
                  </a:lnTo>
                  <a:lnTo>
                    <a:pt x="1335" y="1935"/>
                  </a:lnTo>
                  <a:cubicBezTo>
                    <a:pt x="1402" y="1902"/>
                    <a:pt x="1402" y="1902"/>
                    <a:pt x="1335" y="1835"/>
                  </a:cubicBezTo>
                  <a:lnTo>
                    <a:pt x="67"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7151682" y="3433113"/>
              <a:ext cx="31579" cy="45005"/>
            </a:xfrm>
            <a:custGeom>
              <a:avLst/>
              <a:gdLst/>
              <a:ahLst/>
              <a:cxnLst/>
              <a:rect l="l" t="t" r="r" b="b"/>
              <a:pathLst>
                <a:path w="1369" h="1951" extrusionOk="0">
                  <a:moveTo>
                    <a:pt x="1326" y="1"/>
                  </a:moveTo>
                  <a:cubicBezTo>
                    <a:pt x="1316" y="1"/>
                    <a:pt x="1302" y="16"/>
                    <a:pt x="1302" y="16"/>
                  </a:cubicBezTo>
                  <a:lnTo>
                    <a:pt x="1" y="1850"/>
                  </a:lnTo>
                  <a:cubicBezTo>
                    <a:pt x="1" y="1917"/>
                    <a:pt x="1" y="1917"/>
                    <a:pt x="67" y="1950"/>
                  </a:cubicBezTo>
                  <a:lnTo>
                    <a:pt x="1335" y="82"/>
                  </a:lnTo>
                  <a:cubicBezTo>
                    <a:pt x="1368" y="82"/>
                    <a:pt x="1335" y="16"/>
                    <a:pt x="1335" y="16"/>
                  </a:cubicBezTo>
                  <a:cubicBezTo>
                    <a:pt x="1335" y="4"/>
                    <a:pt x="1331" y="1"/>
                    <a:pt x="1326"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5338854" y="4099042"/>
              <a:ext cx="104657" cy="437844"/>
            </a:xfrm>
            <a:custGeom>
              <a:avLst/>
              <a:gdLst/>
              <a:ahLst/>
              <a:cxnLst/>
              <a:rect l="l" t="t" r="r" b="b"/>
              <a:pathLst>
                <a:path w="4537" h="18981" extrusionOk="0">
                  <a:moveTo>
                    <a:pt x="0" y="1"/>
                  </a:moveTo>
                  <a:cubicBezTo>
                    <a:pt x="0" y="9974"/>
                    <a:pt x="2135" y="18981"/>
                    <a:pt x="2135" y="18981"/>
                  </a:cubicBezTo>
                  <a:lnTo>
                    <a:pt x="2435" y="18981"/>
                  </a:lnTo>
                  <a:cubicBezTo>
                    <a:pt x="2435"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5358092" y="4536860"/>
              <a:ext cx="35409" cy="10796"/>
            </a:xfrm>
            <a:custGeom>
              <a:avLst/>
              <a:gdLst/>
              <a:ahLst/>
              <a:cxnLst/>
              <a:rect l="l" t="t" r="r" b="b"/>
              <a:pathLst>
                <a:path w="1535" h="468" extrusionOk="0">
                  <a:moveTo>
                    <a:pt x="1268" y="1"/>
                  </a:moveTo>
                  <a:cubicBezTo>
                    <a:pt x="1001" y="1"/>
                    <a:pt x="434" y="201"/>
                    <a:pt x="33" y="334"/>
                  </a:cubicBezTo>
                  <a:cubicBezTo>
                    <a:pt x="0" y="368"/>
                    <a:pt x="0" y="468"/>
                    <a:pt x="33" y="468"/>
                  </a:cubicBezTo>
                  <a:lnTo>
                    <a:pt x="1334" y="468"/>
                  </a:lnTo>
                  <a:cubicBezTo>
                    <a:pt x="1368" y="468"/>
                    <a:pt x="1434" y="434"/>
                    <a:pt x="1468" y="368"/>
                  </a:cubicBezTo>
                  <a:lnTo>
                    <a:pt x="1534"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5218813" y="4099042"/>
              <a:ext cx="104657" cy="437844"/>
            </a:xfrm>
            <a:custGeom>
              <a:avLst/>
              <a:gdLst/>
              <a:ahLst/>
              <a:cxnLst/>
              <a:rect l="l" t="t" r="r" b="b"/>
              <a:pathLst>
                <a:path w="4537" h="18981" extrusionOk="0">
                  <a:moveTo>
                    <a:pt x="0" y="1"/>
                  </a:moveTo>
                  <a:cubicBezTo>
                    <a:pt x="0" y="9974"/>
                    <a:pt x="2135" y="18981"/>
                    <a:pt x="2135" y="18981"/>
                  </a:cubicBezTo>
                  <a:lnTo>
                    <a:pt x="2402" y="18981"/>
                  </a:lnTo>
                  <a:cubicBezTo>
                    <a:pt x="2402"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5238812" y="4536860"/>
              <a:ext cx="35432" cy="10796"/>
            </a:xfrm>
            <a:custGeom>
              <a:avLst/>
              <a:gdLst/>
              <a:ahLst/>
              <a:cxnLst/>
              <a:rect l="l" t="t" r="r" b="b"/>
              <a:pathLst>
                <a:path w="1536" h="468" extrusionOk="0">
                  <a:moveTo>
                    <a:pt x="1268" y="1"/>
                  </a:moveTo>
                  <a:cubicBezTo>
                    <a:pt x="1001" y="1"/>
                    <a:pt x="434" y="201"/>
                    <a:pt x="34" y="334"/>
                  </a:cubicBezTo>
                  <a:cubicBezTo>
                    <a:pt x="1" y="368"/>
                    <a:pt x="1" y="468"/>
                    <a:pt x="34" y="468"/>
                  </a:cubicBezTo>
                  <a:lnTo>
                    <a:pt x="1335" y="468"/>
                  </a:lnTo>
                  <a:cubicBezTo>
                    <a:pt x="1368" y="468"/>
                    <a:pt x="1402" y="434"/>
                    <a:pt x="1468" y="368"/>
                  </a:cubicBezTo>
                  <a:lnTo>
                    <a:pt x="1535"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5188802" y="3808948"/>
              <a:ext cx="287790" cy="390141"/>
            </a:xfrm>
            <a:custGeom>
              <a:avLst/>
              <a:gdLst/>
              <a:ahLst/>
              <a:cxnLst/>
              <a:rect l="l" t="t" r="r" b="b"/>
              <a:pathLst>
                <a:path w="12476" h="16913" extrusionOk="0">
                  <a:moveTo>
                    <a:pt x="0" y="1"/>
                  </a:moveTo>
                  <a:lnTo>
                    <a:pt x="0" y="3837"/>
                  </a:lnTo>
                  <a:lnTo>
                    <a:pt x="868" y="3837"/>
                  </a:lnTo>
                  <a:lnTo>
                    <a:pt x="868" y="16479"/>
                  </a:lnTo>
                  <a:cubicBezTo>
                    <a:pt x="868" y="16713"/>
                    <a:pt x="1101" y="16913"/>
                    <a:pt x="1335" y="16913"/>
                  </a:cubicBezTo>
                  <a:lnTo>
                    <a:pt x="11042" y="16913"/>
                  </a:lnTo>
                  <a:cubicBezTo>
                    <a:pt x="11309" y="16913"/>
                    <a:pt x="11509" y="16713"/>
                    <a:pt x="11509" y="16479"/>
                  </a:cubicBezTo>
                  <a:lnTo>
                    <a:pt x="11509" y="3837"/>
                  </a:lnTo>
                  <a:lnTo>
                    <a:pt x="12476" y="3837"/>
                  </a:lnTo>
                  <a:lnTo>
                    <a:pt x="124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5135702" y="3712781"/>
              <a:ext cx="391686" cy="220848"/>
            </a:xfrm>
            <a:custGeom>
              <a:avLst/>
              <a:gdLst/>
              <a:ahLst/>
              <a:cxnLst/>
              <a:rect l="l" t="t" r="r" b="b"/>
              <a:pathLst>
                <a:path w="16980" h="9574" extrusionOk="0">
                  <a:moveTo>
                    <a:pt x="4237" y="0"/>
                  </a:moveTo>
                  <a:cubicBezTo>
                    <a:pt x="3170" y="0"/>
                    <a:pt x="2302" y="667"/>
                    <a:pt x="1969" y="1635"/>
                  </a:cubicBezTo>
                  <a:lnTo>
                    <a:pt x="268" y="6705"/>
                  </a:lnTo>
                  <a:cubicBezTo>
                    <a:pt x="1" y="7372"/>
                    <a:pt x="434" y="8073"/>
                    <a:pt x="1102" y="8239"/>
                  </a:cubicBezTo>
                  <a:lnTo>
                    <a:pt x="4471" y="9073"/>
                  </a:lnTo>
                  <a:lnTo>
                    <a:pt x="4471" y="9073"/>
                  </a:lnTo>
                  <a:lnTo>
                    <a:pt x="3937" y="6872"/>
                  </a:lnTo>
                  <a:lnTo>
                    <a:pt x="2569" y="5871"/>
                  </a:lnTo>
                  <a:lnTo>
                    <a:pt x="14444" y="5838"/>
                  </a:lnTo>
                  <a:lnTo>
                    <a:pt x="10241" y="8973"/>
                  </a:lnTo>
                  <a:lnTo>
                    <a:pt x="10342" y="9574"/>
                  </a:lnTo>
                  <a:lnTo>
                    <a:pt x="15946" y="8239"/>
                  </a:lnTo>
                  <a:cubicBezTo>
                    <a:pt x="16613" y="8073"/>
                    <a:pt x="16980" y="7372"/>
                    <a:pt x="16779" y="6705"/>
                  </a:cubicBezTo>
                  <a:lnTo>
                    <a:pt x="15078" y="1635"/>
                  </a:lnTo>
                  <a:cubicBezTo>
                    <a:pt x="14745" y="667"/>
                    <a:pt x="13811" y="0"/>
                    <a:pt x="1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5318832" y="3714303"/>
              <a:ext cx="24659" cy="101589"/>
            </a:xfrm>
            <a:custGeom>
              <a:avLst/>
              <a:gdLst/>
              <a:ahLst/>
              <a:cxnLst/>
              <a:rect l="l" t="t" r="r" b="b"/>
              <a:pathLst>
                <a:path w="1069" h="4404" extrusionOk="0">
                  <a:moveTo>
                    <a:pt x="1" y="1"/>
                  </a:moveTo>
                  <a:lnTo>
                    <a:pt x="535" y="4404"/>
                  </a:lnTo>
                  <a:lnTo>
                    <a:pt x="1068"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5285754" y="3601204"/>
              <a:ext cx="86964" cy="113123"/>
            </a:xfrm>
            <a:custGeom>
              <a:avLst/>
              <a:gdLst/>
              <a:ahLst/>
              <a:cxnLst/>
              <a:rect l="l" t="t" r="r" b="b"/>
              <a:pathLst>
                <a:path w="3770" h="4904" extrusionOk="0">
                  <a:moveTo>
                    <a:pt x="1902" y="0"/>
                  </a:moveTo>
                  <a:cubicBezTo>
                    <a:pt x="834" y="0"/>
                    <a:pt x="0" y="901"/>
                    <a:pt x="0" y="2069"/>
                  </a:cubicBezTo>
                  <a:cubicBezTo>
                    <a:pt x="0" y="2969"/>
                    <a:pt x="501" y="3703"/>
                    <a:pt x="1168" y="4003"/>
                  </a:cubicBezTo>
                  <a:cubicBezTo>
                    <a:pt x="1301" y="4037"/>
                    <a:pt x="1435" y="4070"/>
                    <a:pt x="1435" y="4337"/>
                  </a:cubicBezTo>
                  <a:lnTo>
                    <a:pt x="1435" y="4904"/>
                  </a:lnTo>
                  <a:lnTo>
                    <a:pt x="2469" y="4904"/>
                  </a:lnTo>
                  <a:lnTo>
                    <a:pt x="2469" y="4370"/>
                  </a:lnTo>
                  <a:cubicBezTo>
                    <a:pt x="2469" y="4137"/>
                    <a:pt x="2602" y="4003"/>
                    <a:pt x="2736" y="3903"/>
                  </a:cubicBezTo>
                  <a:cubicBezTo>
                    <a:pt x="3336" y="3570"/>
                    <a:pt x="3770" y="2869"/>
                    <a:pt x="3770" y="2069"/>
                  </a:cubicBezTo>
                  <a:cubicBezTo>
                    <a:pt x="3770" y="901"/>
                    <a:pt x="2936" y="0"/>
                    <a:pt x="19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5212654" y="3808948"/>
              <a:ext cx="145441" cy="157782"/>
            </a:xfrm>
            <a:custGeom>
              <a:avLst/>
              <a:gdLst/>
              <a:ahLst/>
              <a:cxnLst/>
              <a:rect l="l" t="t" r="r" b="b"/>
              <a:pathLst>
                <a:path w="6305" h="6840" extrusionOk="0">
                  <a:moveTo>
                    <a:pt x="301" y="1"/>
                  </a:moveTo>
                  <a:cubicBezTo>
                    <a:pt x="134" y="1"/>
                    <a:pt x="1" y="101"/>
                    <a:pt x="67" y="301"/>
                  </a:cubicBezTo>
                  <a:lnTo>
                    <a:pt x="1568" y="6672"/>
                  </a:lnTo>
                  <a:cubicBezTo>
                    <a:pt x="1602" y="6739"/>
                    <a:pt x="1668" y="6839"/>
                    <a:pt x="1802" y="6839"/>
                  </a:cubicBezTo>
                  <a:lnTo>
                    <a:pt x="6072" y="6839"/>
                  </a:lnTo>
                  <a:cubicBezTo>
                    <a:pt x="6172" y="6839"/>
                    <a:pt x="6305" y="6706"/>
                    <a:pt x="6272" y="6539"/>
                  </a:cubicBezTo>
                  <a:lnTo>
                    <a:pt x="4771" y="168"/>
                  </a:lnTo>
                  <a:cubicBezTo>
                    <a:pt x="4771" y="68"/>
                    <a:pt x="4671" y="1"/>
                    <a:pt x="457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5333457" y="3914366"/>
              <a:ext cx="42352" cy="36793"/>
            </a:xfrm>
            <a:custGeom>
              <a:avLst/>
              <a:gdLst/>
              <a:ahLst/>
              <a:cxnLst/>
              <a:rect l="l" t="t" r="r" b="b"/>
              <a:pathLst>
                <a:path w="1836" h="1595" extrusionOk="0">
                  <a:moveTo>
                    <a:pt x="868" y="1"/>
                  </a:moveTo>
                  <a:cubicBezTo>
                    <a:pt x="601" y="1"/>
                    <a:pt x="401" y="134"/>
                    <a:pt x="401" y="268"/>
                  </a:cubicBezTo>
                  <a:cubicBezTo>
                    <a:pt x="401" y="401"/>
                    <a:pt x="534" y="468"/>
                    <a:pt x="668" y="501"/>
                  </a:cubicBezTo>
                  <a:cubicBezTo>
                    <a:pt x="234" y="768"/>
                    <a:pt x="1" y="1168"/>
                    <a:pt x="167" y="1435"/>
                  </a:cubicBezTo>
                  <a:cubicBezTo>
                    <a:pt x="214" y="1544"/>
                    <a:pt x="347" y="1595"/>
                    <a:pt x="519" y="1595"/>
                  </a:cubicBezTo>
                  <a:cubicBezTo>
                    <a:pt x="718" y="1595"/>
                    <a:pt x="969" y="1527"/>
                    <a:pt x="1201" y="1402"/>
                  </a:cubicBezTo>
                  <a:cubicBezTo>
                    <a:pt x="1568" y="1168"/>
                    <a:pt x="1835" y="801"/>
                    <a:pt x="1735" y="568"/>
                  </a:cubicBezTo>
                  <a:cubicBezTo>
                    <a:pt x="1702" y="301"/>
                    <a:pt x="1435" y="134"/>
                    <a:pt x="1168" y="68"/>
                  </a:cubicBezTo>
                  <a:cubicBezTo>
                    <a:pt x="1068" y="1"/>
                    <a:pt x="1001" y="1"/>
                    <a:pt x="8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5285754" y="3594861"/>
              <a:ext cx="113907" cy="114092"/>
            </a:xfrm>
            <a:custGeom>
              <a:avLst/>
              <a:gdLst/>
              <a:ahLst/>
              <a:cxnLst/>
              <a:rect l="l" t="t" r="r" b="b"/>
              <a:pathLst>
                <a:path w="4938" h="4946" extrusionOk="0">
                  <a:moveTo>
                    <a:pt x="1814" y="1"/>
                  </a:moveTo>
                  <a:cubicBezTo>
                    <a:pt x="1257" y="1"/>
                    <a:pt x="764" y="165"/>
                    <a:pt x="568" y="275"/>
                  </a:cubicBezTo>
                  <a:cubicBezTo>
                    <a:pt x="0" y="576"/>
                    <a:pt x="267" y="1009"/>
                    <a:pt x="301" y="1009"/>
                  </a:cubicBezTo>
                  <a:cubicBezTo>
                    <a:pt x="716" y="1958"/>
                    <a:pt x="2264" y="2011"/>
                    <a:pt x="2603" y="2011"/>
                  </a:cubicBezTo>
                  <a:cubicBezTo>
                    <a:pt x="2646" y="2011"/>
                    <a:pt x="2669" y="2010"/>
                    <a:pt x="2669" y="2010"/>
                  </a:cubicBezTo>
                  <a:lnTo>
                    <a:pt x="2669" y="2010"/>
                  </a:lnTo>
                  <a:cubicBezTo>
                    <a:pt x="2569" y="2344"/>
                    <a:pt x="2702" y="2911"/>
                    <a:pt x="2602" y="3344"/>
                  </a:cubicBezTo>
                  <a:cubicBezTo>
                    <a:pt x="2536" y="3478"/>
                    <a:pt x="2502" y="3611"/>
                    <a:pt x="2502" y="3745"/>
                  </a:cubicBezTo>
                  <a:cubicBezTo>
                    <a:pt x="2502" y="4412"/>
                    <a:pt x="3036" y="4945"/>
                    <a:pt x="3736" y="4945"/>
                  </a:cubicBezTo>
                  <a:cubicBezTo>
                    <a:pt x="4404" y="4945"/>
                    <a:pt x="4937" y="4412"/>
                    <a:pt x="4937" y="3745"/>
                  </a:cubicBezTo>
                  <a:cubicBezTo>
                    <a:pt x="4937" y="3178"/>
                    <a:pt x="4570" y="2744"/>
                    <a:pt x="4070" y="2577"/>
                  </a:cubicBezTo>
                  <a:cubicBezTo>
                    <a:pt x="3922" y="488"/>
                    <a:pt x="2773"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5441942" y="3785881"/>
              <a:ext cx="15432" cy="70794"/>
            </a:xfrm>
            <a:custGeom>
              <a:avLst/>
              <a:gdLst/>
              <a:ahLst/>
              <a:cxnLst/>
              <a:rect l="l" t="t" r="r" b="b"/>
              <a:pathLst>
                <a:path w="669" h="3069" extrusionOk="0">
                  <a:moveTo>
                    <a:pt x="34" y="0"/>
                  </a:moveTo>
                  <a:cubicBezTo>
                    <a:pt x="1" y="0"/>
                    <a:pt x="1" y="34"/>
                    <a:pt x="1" y="34"/>
                  </a:cubicBezTo>
                  <a:lnTo>
                    <a:pt x="568" y="3036"/>
                  </a:lnTo>
                  <a:cubicBezTo>
                    <a:pt x="568" y="3069"/>
                    <a:pt x="601" y="3069"/>
                    <a:pt x="601" y="3069"/>
                  </a:cubicBezTo>
                  <a:cubicBezTo>
                    <a:pt x="668" y="3069"/>
                    <a:pt x="668" y="3036"/>
                    <a:pt x="668" y="3036"/>
                  </a:cubicBezTo>
                  <a:lnTo>
                    <a:pt x="68" y="34"/>
                  </a:lnTo>
                  <a:cubicBezTo>
                    <a:pt x="68" y="0"/>
                    <a:pt x="34" y="0"/>
                    <a:pt x="34"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5204949" y="3820505"/>
              <a:ext cx="8489" cy="36170"/>
            </a:xfrm>
            <a:custGeom>
              <a:avLst/>
              <a:gdLst/>
              <a:ahLst/>
              <a:cxnLst/>
              <a:rect l="l" t="t" r="r" b="b"/>
              <a:pathLst>
                <a:path w="368" h="1568" extrusionOk="0">
                  <a:moveTo>
                    <a:pt x="335" y="0"/>
                  </a:moveTo>
                  <a:cubicBezTo>
                    <a:pt x="301" y="0"/>
                    <a:pt x="301" y="0"/>
                    <a:pt x="301" y="34"/>
                  </a:cubicBezTo>
                  <a:lnTo>
                    <a:pt x="1" y="1535"/>
                  </a:lnTo>
                  <a:cubicBezTo>
                    <a:pt x="1" y="1568"/>
                    <a:pt x="1" y="1568"/>
                    <a:pt x="34" y="1568"/>
                  </a:cubicBezTo>
                  <a:cubicBezTo>
                    <a:pt x="34" y="1568"/>
                    <a:pt x="101" y="1568"/>
                    <a:pt x="101" y="1535"/>
                  </a:cubicBezTo>
                  <a:lnTo>
                    <a:pt x="368" y="34"/>
                  </a:lnTo>
                  <a:cubicBezTo>
                    <a:pt x="368" y="0"/>
                    <a:pt x="368" y="0"/>
                    <a:pt x="335"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5368911" y="3847863"/>
              <a:ext cx="99998" cy="73447"/>
            </a:xfrm>
            <a:custGeom>
              <a:avLst/>
              <a:gdLst/>
              <a:ahLst/>
              <a:cxnLst/>
              <a:rect l="l" t="t" r="r" b="b"/>
              <a:pathLst>
                <a:path w="4335" h="3184" extrusionOk="0">
                  <a:moveTo>
                    <a:pt x="4252" y="0"/>
                  </a:moveTo>
                  <a:cubicBezTo>
                    <a:pt x="4242" y="0"/>
                    <a:pt x="4234" y="4"/>
                    <a:pt x="4234" y="15"/>
                  </a:cubicBezTo>
                  <a:lnTo>
                    <a:pt x="31" y="3151"/>
                  </a:lnTo>
                  <a:cubicBezTo>
                    <a:pt x="22" y="3141"/>
                    <a:pt x="15" y="3137"/>
                    <a:pt x="11" y="3137"/>
                  </a:cubicBezTo>
                  <a:cubicBezTo>
                    <a:pt x="1" y="3137"/>
                    <a:pt x="8" y="3160"/>
                    <a:pt x="31" y="3184"/>
                  </a:cubicBezTo>
                  <a:lnTo>
                    <a:pt x="4301" y="48"/>
                  </a:lnTo>
                  <a:cubicBezTo>
                    <a:pt x="4301" y="48"/>
                    <a:pt x="4334" y="15"/>
                    <a:pt x="4301" y="15"/>
                  </a:cubicBezTo>
                  <a:cubicBezTo>
                    <a:pt x="4301" y="15"/>
                    <a:pt x="4271" y="0"/>
                    <a:pt x="425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5371933" y="3913604"/>
              <a:ext cx="83112" cy="21568"/>
            </a:xfrm>
            <a:custGeom>
              <a:avLst/>
              <a:gdLst/>
              <a:ahLst/>
              <a:cxnLst/>
              <a:rect l="l" t="t" r="r" b="b"/>
              <a:pathLst>
                <a:path w="3603" h="935" extrusionOk="0">
                  <a:moveTo>
                    <a:pt x="3570" y="0"/>
                  </a:moveTo>
                  <a:lnTo>
                    <a:pt x="34" y="834"/>
                  </a:lnTo>
                  <a:cubicBezTo>
                    <a:pt x="0" y="834"/>
                    <a:pt x="0" y="868"/>
                    <a:pt x="0" y="868"/>
                  </a:cubicBezTo>
                  <a:cubicBezTo>
                    <a:pt x="0" y="934"/>
                    <a:pt x="34" y="934"/>
                    <a:pt x="34" y="934"/>
                  </a:cubicBezTo>
                  <a:lnTo>
                    <a:pt x="3570" y="101"/>
                  </a:lnTo>
                  <a:cubicBezTo>
                    <a:pt x="3603" y="101"/>
                    <a:pt x="3603" y="34"/>
                    <a:pt x="3603" y="34"/>
                  </a:cubicBezTo>
                  <a:cubicBezTo>
                    <a:pt x="3603" y="0"/>
                    <a:pt x="3570" y="0"/>
                    <a:pt x="3570"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5194961" y="3847424"/>
              <a:ext cx="32341" cy="24659"/>
            </a:xfrm>
            <a:custGeom>
              <a:avLst/>
              <a:gdLst/>
              <a:ahLst/>
              <a:cxnLst/>
              <a:rect l="l" t="t" r="r" b="b"/>
              <a:pathLst>
                <a:path w="1402" h="1069" extrusionOk="0">
                  <a:moveTo>
                    <a:pt x="0" y="1"/>
                  </a:moveTo>
                  <a:lnTo>
                    <a:pt x="0" y="34"/>
                  </a:lnTo>
                  <a:lnTo>
                    <a:pt x="1368" y="1068"/>
                  </a:lnTo>
                  <a:cubicBezTo>
                    <a:pt x="1401" y="1035"/>
                    <a:pt x="1401" y="1001"/>
                    <a:pt x="1401" y="1001"/>
                  </a:cubicBezTo>
                  <a:lnTo>
                    <a:pt x="34"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5207279" y="3913604"/>
              <a:ext cx="32318" cy="10034"/>
            </a:xfrm>
            <a:custGeom>
              <a:avLst/>
              <a:gdLst/>
              <a:ahLst/>
              <a:cxnLst/>
              <a:rect l="l" t="t" r="r" b="b"/>
              <a:pathLst>
                <a:path w="1401" h="435" extrusionOk="0">
                  <a:moveTo>
                    <a:pt x="33" y="0"/>
                  </a:moveTo>
                  <a:cubicBezTo>
                    <a:pt x="0" y="0"/>
                    <a:pt x="0" y="0"/>
                    <a:pt x="0" y="34"/>
                  </a:cubicBezTo>
                  <a:cubicBezTo>
                    <a:pt x="0" y="101"/>
                    <a:pt x="0" y="101"/>
                    <a:pt x="33" y="101"/>
                  </a:cubicBezTo>
                  <a:lnTo>
                    <a:pt x="1368" y="434"/>
                  </a:lnTo>
                  <a:cubicBezTo>
                    <a:pt x="1368" y="434"/>
                    <a:pt x="1401" y="434"/>
                    <a:pt x="1401" y="367"/>
                  </a:cubicBezTo>
                  <a:cubicBezTo>
                    <a:pt x="1401" y="334"/>
                    <a:pt x="1401" y="334"/>
                    <a:pt x="1368" y="334"/>
                  </a:cubicBezTo>
                  <a:lnTo>
                    <a:pt x="33"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5335763" y="3910537"/>
              <a:ext cx="13887" cy="15409"/>
            </a:xfrm>
            <a:custGeom>
              <a:avLst/>
              <a:gdLst/>
              <a:ahLst/>
              <a:cxnLst/>
              <a:rect l="l" t="t" r="r" b="b"/>
              <a:pathLst>
                <a:path w="602" h="668" extrusionOk="0">
                  <a:moveTo>
                    <a:pt x="434" y="0"/>
                  </a:moveTo>
                  <a:lnTo>
                    <a:pt x="167" y="133"/>
                  </a:lnTo>
                  <a:lnTo>
                    <a:pt x="1" y="667"/>
                  </a:lnTo>
                  <a:lnTo>
                    <a:pt x="601" y="667"/>
                  </a:lnTo>
                  <a:lnTo>
                    <a:pt x="4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5365774" y="3797414"/>
              <a:ext cx="50818" cy="53886"/>
            </a:xfrm>
            <a:custGeom>
              <a:avLst/>
              <a:gdLst/>
              <a:ahLst/>
              <a:cxnLst/>
              <a:rect l="l" t="t" r="r" b="b"/>
              <a:pathLst>
                <a:path w="2203" h="2336" extrusionOk="0">
                  <a:moveTo>
                    <a:pt x="2169" y="67"/>
                  </a:moveTo>
                  <a:lnTo>
                    <a:pt x="2169" y="2035"/>
                  </a:lnTo>
                  <a:cubicBezTo>
                    <a:pt x="2169" y="2169"/>
                    <a:pt x="2102" y="2235"/>
                    <a:pt x="1969" y="2235"/>
                  </a:cubicBezTo>
                  <a:lnTo>
                    <a:pt x="301" y="2235"/>
                  </a:lnTo>
                  <a:cubicBezTo>
                    <a:pt x="167" y="2235"/>
                    <a:pt x="101" y="2169"/>
                    <a:pt x="101" y="2035"/>
                  </a:cubicBezTo>
                  <a:lnTo>
                    <a:pt x="101" y="67"/>
                  </a:lnTo>
                  <a:close/>
                  <a:moveTo>
                    <a:pt x="34" y="1"/>
                  </a:moveTo>
                  <a:cubicBezTo>
                    <a:pt x="1" y="1"/>
                    <a:pt x="1" y="1"/>
                    <a:pt x="1" y="34"/>
                  </a:cubicBezTo>
                  <a:lnTo>
                    <a:pt x="1" y="2035"/>
                  </a:lnTo>
                  <a:cubicBezTo>
                    <a:pt x="1" y="2202"/>
                    <a:pt x="134" y="2336"/>
                    <a:pt x="234" y="2336"/>
                  </a:cubicBezTo>
                  <a:lnTo>
                    <a:pt x="1902" y="2336"/>
                  </a:lnTo>
                  <a:cubicBezTo>
                    <a:pt x="2069" y="2336"/>
                    <a:pt x="2202" y="2202"/>
                    <a:pt x="2202" y="2035"/>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5365774" y="3797414"/>
              <a:ext cx="50818" cy="14648"/>
            </a:xfrm>
            <a:custGeom>
              <a:avLst/>
              <a:gdLst/>
              <a:ahLst/>
              <a:cxnLst/>
              <a:rect l="l" t="t" r="r" b="b"/>
              <a:pathLst>
                <a:path w="2203" h="635" extrusionOk="0">
                  <a:moveTo>
                    <a:pt x="2135" y="67"/>
                  </a:moveTo>
                  <a:lnTo>
                    <a:pt x="2135" y="534"/>
                  </a:lnTo>
                  <a:lnTo>
                    <a:pt x="67" y="534"/>
                  </a:lnTo>
                  <a:lnTo>
                    <a:pt x="67" y="67"/>
                  </a:lnTo>
                  <a:close/>
                  <a:moveTo>
                    <a:pt x="34" y="1"/>
                  </a:moveTo>
                  <a:cubicBezTo>
                    <a:pt x="1" y="1"/>
                    <a:pt x="1" y="1"/>
                    <a:pt x="1" y="34"/>
                  </a:cubicBezTo>
                  <a:lnTo>
                    <a:pt x="1" y="568"/>
                  </a:lnTo>
                  <a:cubicBezTo>
                    <a:pt x="1" y="568"/>
                    <a:pt x="1" y="634"/>
                    <a:pt x="34" y="634"/>
                  </a:cubicBezTo>
                  <a:lnTo>
                    <a:pt x="2169" y="634"/>
                  </a:lnTo>
                  <a:cubicBezTo>
                    <a:pt x="2202" y="634"/>
                    <a:pt x="2202" y="634"/>
                    <a:pt x="2202" y="568"/>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7717244" y="3012573"/>
              <a:ext cx="332426" cy="1582800"/>
            </a:xfrm>
            <a:custGeom>
              <a:avLst/>
              <a:gdLst/>
              <a:ahLst/>
              <a:cxnLst/>
              <a:rect l="l" t="t" r="r" b="b"/>
              <a:pathLst>
                <a:path w="14411" h="68616" extrusionOk="0">
                  <a:moveTo>
                    <a:pt x="12509" y="7872"/>
                  </a:moveTo>
                  <a:lnTo>
                    <a:pt x="12776" y="18080"/>
                  </a:lnTo>
                  <a:lnTo>
                    <a:pt x="1668" y="18080"/>
                  </a:lnTo>
                  <a:lnTo>
                    <a:pt x="1935" y="7872"/>
                  </a:lnTo>
                  <a:close/>
                  <a:moveTo>
                    <a:pt x="12776" y="18513"/>
                  </a:moveTo>
                  <a:lnTo>
                    <a:pt x="13009" y="28721"/>
                  </a:lnTo>
                  <a:lnTo>
                    <a:pt x="1434" y="28721"/>
                  </a:lnTo>
                  <a:lnTo>
                    <a:pt x="1668" y="18513"/>
                  </a:lnTo>
                  <a:close/>
                  <a:moveTo>
                    <a:pt x="13009" y="29154"/>
                  </a:moveTo>
                  <a:lnTo>
                    <a:pt x="13276" y="39362"/>
                  </a:lnTo>
                  <a:lnTo>
                    <a:pt x="1134" y="39362"/>
                  </a:lnTo>
                  <a:lnTo>
                    <a:pt x="1401" y="29154"/>
                  </a:lnTo>
                  <a:close/>
                  <a:moveTo>
                    <a:pt x="13276" y="39729"/>
                  </a:moveTo>
                  <a:lnTo>
                    <a:pt x="13510" y="49936"/>
                  </a:lnTo>
                  <a:lnTo>
                    <a:pt x="901" y="49936"/>
                  </a:lnTo>
                  <a:lnTo>
                    <a:pt x="1134" y="39729"/>
                  </a:lnTo>
                  <a:close/>
                  <a:moveTo>
                    <a:pt x="13510" y="50370"/>
                  </a:moveTo>
                  <a:lnTo>
                    <a:pt x="13777" y="60577"/>
                  </a:lnTo>
                  <a:lnTo>
                    <a:pt x="634" y="60577"/>
                  </a:lnTo>
                  <a:lnTo>
                    <a:pt x="901" y="50370"/>
                  </a:lnTo>
                  <a:close/>
                  <a:moveTo>
                    <a:pt x="1668" y="0"/>
                  </a:moveTo>
                  <a:lnTo>
                    <a:pt x="0" y="68616"/>
                  </a:lnTo>
                  <a:lnTo>
                    <a:pt x="434" y="68616"/>
                  </a:lnTo>
                  <a:lnTo>
                    <a:pt x="601" y="61011"/>
                  </a:lnTo>
                  <a:lnTo>
                    <a:pt x="13777" y="61011"/>
                  </a:lnTo>
                  <a:lnTo>
                    <a:pt x="13977" y="68616"/>
                  </a:lnTo>
                  <a:lnTo>
                    <a:pt x="14410" y="68616"/>
                  </a:lnTo>
                  <a:lnTo>
                    <a:pt x="12743" y="0"/>
                  </a:lnTo>
                  <a:lnTo>
                    <a:pt x="12309" y="0"/>
                  </a:lnTo>
                  <a:lnTo>
                    <a:pt x="12476" y="7472"/>
                  </a:lnTo>
                  <a:lnTo>
                    <a:pt x="1935" y="7472"/>
                  </a:lnTo>
                  <a:lnTo>
                    <a:pt x="2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7836501" y="3491173"/>
              <a:ext cx="90817" cy="118521"/>
            </a:xfrm>
            <a:custGeom>
              <a:avLst/>
              <a:gdLst/>
              <a:ahLst/>
              <a:cxnLst/>
              <a:rect l="l" t="t" r="r" b="b"/>
              <a:pathLst>
                <a:path w="3937" h="5138" extrusionOk="0">
                  <a:moveTo>
                    <a:pt x="1969" y="0"/>
                  </a:moveTo>
                  <a:cubicBezTo>
                    <a:pt x="868" y="0"/>
                    <a:pt x="0" y="968"/>
                    <a:pt x="0" y="2169"/>
                  </a:cubicBezTo>
                  <a:cubicBezTo>
                    <a:pt x="0" y="3103"/>
                    <a:pt x="501" y="3903"/>
                    <a:pt x="1235" y="4170"/>
                  </a:cubicBezTo>
                  <a:cubicBezTo>
                    <a:pt x="1301" y="4237"/>
                    <a:pt x="1468" y="4270"/>
                    <a:pt x="1468" y="4504"/>
                  </a:cubicBezTo>
                  <a:lnTo>
                    <a:pt x="1468" y="5137"/>
                  </a:lnTo>
                  <a:lnTo>
                    <a:pt x="2536" y="5137"/>
                  </a:lnTo>
                  <a:lnTo>
                    <a:pt x="2536" y="4604"/>
                  </a:lnTo>
                  <a:cubicBezTo>
                    <a:pt x="2536" y="4337"/>
                    <a:pt x="2669" y="4170"/>
                    <a:pt x="2802" y="4137"/>
                  </a:cubicBezTo>
                  <a:cubicBezTo>
                    <a:pt x="3470" y="3770"/>
                    <a:pt x="3937" y="3003"/>
                    <a:pt x="3937" y="2169"/>
                  </a:cubicBezTo>
                  <a:cubicBezTo>
                    <a:pt x="3937" y="968"/>
                    <a:pt x="3069" y="0"/>
                    <a:pt x="1969"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7753390" y="3415928"/>
              <a:ext cx="35432" cy="32940"/>
            </a:xfrm>
            <a:custGeom>
              <a:avLst/>
              <a:gdLst/>
              <a:ahLst/>
              <a:cxnLst/>
              <a:rect l="l" t="t" r="r" b="b"/>
              <a:pathLst>
                <a:path w="1536" h="1428" extrusionOk="0">
                  <a:moveTo>
                    <a:pt x="1064" y="0"/>
                  </a:moveTo>
                  <a:cubicBezTo>
                    <a:pt x="839" y="0"/>
                    <a:pt x="563" y="142"/>
                    <a:pt x="334" y="394"/>
                  </a:cubicBezTo>
                  <a:cubicBezTo>
                    <a:pt x="101" y="661"/>
                    <a:pt x="1" y="927"/>
                    <a:pt x="1" y="1161"/>
                  </a:cubicBezTo>
                  <a:lnTo>
                    <a:pt x="568" y="1428"/>
                  </a:lnTo>
                  <a:cubicBezTo>
                    <a:pt x="735" y="1394"/>
                    <a:pt x="902" y="1261"/>
                    <a:pt x="1068" y="1094"/>
                  </a:cubicBezTo>
                  <a:cubicBezTo>
                    <a:pt x="1402" y="727"/>
                    <a:pt x="1535" y="327"/>
                    <a:pt x="1335" y="93"/>
                  </a:cubicBezTo>
                  <a:cubicBezTo>
                    <a:pt x="1262" y="30"/>
                    <a:pt x="1168" y="0"/>
                    <a:pt x="1064"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7774935" y="3982853"/>
              <a:ext cx="101589" cy="423219"/>
            </a:xfrm>
            <a:custGeom>
              <a:avLst/>
              <a:gdLst/>
              <a:ahLst/>
              <a:cxnLst/>
              <a:rect l="l" t="t" r="r" b="b"/>
              <a:pathLst>
                <a:path w="4404" h="18347" extrusionOk="0">
                  <a:moveTo>
                    <a:pt x="1" y="1"/>
                  </a:moveTo>
                  <a:cubicBezTo>
                    <a:pt x="1" y="9674"/>
                    <a:pt x="2069" y="18347"/>
                    <a:pt x="2069" y="18347"/>
                  </a:cubicBezTo>
                  <a:lnTo>
                    <a:pt x="2336" y="18347"/>
                  </a:lnTo>
                  <a:cubicBezTo>
                    <a:pt x="2336"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7928055" y="4406068"/>
              <a:ext cx="16193" cy="10773"/>
            </a:xfrm>
            <a:custGeom>
              <a:avLst/>
              <a:gdLst/>
              <a:ahLst/>
              <a:cxnLst/>
              <a:rect l="l" t="t" r="r" b="b"/>
              <a:pathLst>
                <a:path w="702" h="467" extrusionOk="0">
                  <a:moveTo>
                    <a:pt x="435" y="0"/>
                  </a:moveTo>
                  <a:cubicBezTo>
                    <a:pt x="301" y="67"/>
                    <a:pt x="201" y="200"/>
                    <a:pt x="34" y="334"/>
                  </a:cubicBezTo>
                  <a:cubicBezTo>
                    <a:pt x="1" y="367"/>
                    <a:pt x="34" y="467"/>
                    <a:pt x="34" y="467"/>
                  </a:cubicBezTo>
                  <a:lnTo>
                    <a:pt x="635" y="467"/>
                  </a:lnTo>
                  <a:cubicBezTo>
                    <a:pt x="668" y="467"/>
                    <a:pt x="668" y="434"/>
                    <a:pt x="668" y="367"/>
                  </a:cubicBezTo>
                  <a:lnTo>
                    <a:pt x="701" y="33"/>
                  </a:lnTo>
                  <a:lnTo>
                    <a:pt x="435" y="33"/>
                  </a:lnTo>
                  <a:lnTo>
                    <a:pt x="4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7812649" y="4406068"/>
              <a:ext cx="16170" cy="10773"/>
            </a:xfrm>
            <a:custGeom>
              <a:avLst/>
              <a:gdLst/>
              <a:ahLst/>
              <a:cxnLst/>
              <a:rect l="l" t="t" r="r" b="b"/>
              <a:pathLst>
                <a:path w="701" h="467" extrusionOk="0">
                  <a:moveTo>
                    <a:pt x="434" y="0"/>
                  </a:moveTo>
                  <a:cubicBezTo>
                    <a:pt x="301" y="67"/>
                    <a:pt x="201" y="200"/>
                    <a:pt x="34" y="334"/>
                  </a:cubicBezTo>
                  <a:cubicBezTo>
                    <a:pt x="0" y="367"/>
                    <a:pt x="34" y="467"/>
                    <a:pt x="34" y="467"/>
                  </a:cubicBezTo>
                  <a:lnTo>
                    <a:pt x="634" y="467"/>
                  </a:lnTo>
                  <a:cubicBezTo>
                    <a:pt x="668" y="467"/>
                    <a:pt x="668" y="434"/>
                    <a:pt x="668" y="367"/>
                  </a:cubicBezTo>
                  <a:lnTo>
                    <a:pt x="701" y="33"/>
                  </a:lnTo>
                  <a:lnTo>
                    <a:pt x="434" y="33"/>
                  </a:lnTo>
                  <a:lnTo>
                    <a:pt x="434"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7890363" y="3982853"/>
              <a:ext cx="101589" cy="423219"/>
            </a:xfrm>
            <a:custGeom>
              <a:avLst/>
              <a:gdLst/>
              <a:ahLst/>
              <a:cxnLst/>
              <a:rect l="l" t="t" r="r" b="b"/>
              <a:pathLst>
                <a:path w="4404" h="18347" extrusionOk="0">
                  <a:moveTo>
                    <a:pt x="0" y="1"/>
                  </a:moveTo>
                  <a:cubicBezTo>
                    <a:pt x="0" y="9674"/>
                    <a:pt x="2069" y="18347"/>
                    <a:pt x="2069" y="18347"/>
                  </a:cubicBezTo>
                  <a:lnTo>
                    <a:pt x="2335" y="18347"/>
                  </a:lnTo>
                  <a:cubicBezTo>
                    <a:pt x="2335"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7612588" y="3442686"/>
              <a:ext cx="540956" cy="636386"/>
            </a:xfrm>
            <a:custGeom>
              <a:avLst/>
              <a:gdLst/>
              <a:ahLst/>
              <a:cxnLst/>
              <a:rect l="l" t="t" r="r" b="b"/>
              <a:pathLst>
                <a:path w="23451" h="27588" extrusionOk="0">
                  <a:moveTo>
                    <a:pt x="6038" y="1"/>
                  </a:moveTo>
                  <a:lnTo>
                    <a:pt x="701" y="3537"/>
                  </a:lnTo>
                  <a:cubicBezTo>
                    <a:pt x="134" y="3937"/>
                    <a:pt x="1" y="4771"/>
                    <a:pt x="534" y="5271"/>
                  </a:cubicBezTo>
                  <a:lnTo>
                    <a:pt x="6372" y="11176"/>
                  </a:lnTo>
                  <a:cubicBezTo>
                    <a:pt x="6505" y="11276"/>
                    <a:pt x="6605" y="11442"/>
                    <a:pt x="6605" y="11643"/>
                  </a:cubicBezTo>
                  <a:lnTo>
                    <a:pt x="6605" y="27120"/>
                  </a:lnTo>
                  <a:cubicBezTo>
                    <a:pt x="6605" y="27387"/>
                    <a:pt x="6805" y="27587"/>
                    <a:pt x="7039" y="27587"/>
                  </a:cubicBezTo>
                  <a:lnTo>
                    <a:pt x="16479" y="27587"/>
                  </a:lnTo>
                  <a:cubicBezTo>
                    <a:pt x="16712" y="27587"/>
                    <a:pt x="16913" y="27387"/>
                    <a:pt x="16913" y="27120"/>
                  </a:cubicBezTo>
                  <a:lnTo>
                    <a:pt x="16913" y="11676"/>
                  </a:lnTo>
                  <a:cubicBezTo>
                    <a:pt x="16913" y="11509"/>
                    <a:pt x="17013" y="11342"/>
                    <a:pt x="17146" y="11176"/>
                  </a:cubicBezTo>
                  <a:lnTo>
                    <a:pt x="22984" y="5271"/>
                  </a:lnTo>
                  <a:cubicBezTo>
                    <a:pt x="23451" y="4771"/>
                    <a:pt x="23351" y="3904"/>
                    <a:pt x="22783" y="3537"/>
                  </a:cubicBezTo>
                  <a:lnTo>
                    <a:pt x="17446" y="1"/>
                  </a:lnTo>
                  <a:lnTo>
                    <a:pt x="16846" y="268"/>
                  </a:lnTo>
                  <a:lnTo>
                    <a:pt x="20115" y="4304"/>
                  </a:lnTo>
                  <a:cubicBezTo>
                    <a:pt x="20182" y="4404"/>
                    <a:pt x="20182" y="4571"/>
                    <a:pt x="20048" y="4671"/>
                  </a:cubicBezTo>
                  <a:lnTo>
                    <a:pt x="17213" y="7006"/>
                  </a:lnTo>
                  <a:cubicBezTo>
                    <a:pt x="17013" y="7173"/>
                    <a:pt x="16779" y="7239"/>
                    <a:pt x="16512" y="7239"/>
                  </a:cubicBezTo>
                  <a:lnTo>
                    <a:pt x="6972" y="7239"/>
                  </a:lnTo>
                  <a:cubicBezTo>
                    <a:pt x="6705" y="7239"/>
                    <a:pt x="6438" y="7173"/>
                    <a:pt x="6272" y="7006"/>
                  </a:cubicBezTo>
                  <a:lnTo>
                    <a:pt x="3436" y="4671"/>
                  </a:lnTo>
                  <a:cubicBezTo>
                    <a:pt x="3336" y="4571"/>
                    <a:pt x="3303" y="4437"/>
                    <a:pt x="3370" y="4304"/>
                  </a:cubicBezTo>
                  <a:lnTo>
                    <a:pt x="6639" y="268"/>
                  </a:lnTo>
                  <a:lnTo>
                    <a:pt x="6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7870364" y="3601965"/>
              <a:ext cx="24636" cy="7728"/>
            </a:xfrm>
            <a:custGeom>
              <a:avLst/>
              <a:gdLst/>
              <a:ahLst/>
              <a:cxnLst/>
              <a:rect l="l" t="t" r="r" b="b"/>
              <a:pathLst>
                <a:path w="1068" h="335" extrusionOk="0">
                  <a:moveTo>
                    <a:pt x="0" y="1"/>
                  </a:moveTo>
                  <a:lnTo>
                    <a:pt x="0" y="334"/>
                  </a:lnTo>
                  <a:lnTo>
                    <a:pt x="1068" y="334"/>
                  </a:lnTo>
                  <a:lnTo>
                    <a:pt x="10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7978849" y="3415928"/>
              <a:ext cx="36193" cy="32940"/>
            </a:xfrm>
            <a:custGeom>
              <a:avLst/>
              <a:gdLst/>
              <a:ahLst/>
              <a:cxnLst/>
              <a:rect l="l" t="t" r="r" b="b"/>
              <a:pathLst>
                <a:path w="1569" h="1428" extrusionOk="0">
                  <a:moveTo>
                    <a:pt x="490" y="0"/>
                  </a:moveTo>
                  <a:cubicBezTo>
                    <a:pt x="387" y="0"/>
                    <a:pt x="297" y="30"/>
                    <a:pt x="234" y="93"/>
                  </a:cubicBezTo>
                  <a:cubicBezTo>
                    <a:pt x="1" y="327"/>
                    <a:pt x="134" y="727"/>
                    <a:pt x="468" y="1094"/>
                  </a:cubicBezTo>
                  <a:cubicBezTo>
                    <a:pt x="634" y="1261"/>
                    <a:pt x="801" y="1394"/>
                    <a:pt x="968" y="1428"/>
                  </a:cubicBezTo>
                  <a:lnTo>
                    <a:pt x="1568" y="1161"/>
                  </a:lnTo>
                  <a:cubicBezTo>
                    <a:pt x="1568" y="927"/>
                    <a:pt x="1435" y="661"/>
                    <a:pt x="1235" y="394"/>
                  </a:cubicBezTo>
                  <a:cubicBezTo>
                    <a:pt x="1006" y="142"/>
                    <a:pt x="715" y="0"/>
                    <a:pt x="490"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7819893" y="3481923"/>
              <a:ext cx="127886" cy="109294"/>
            </a:xfrm>
            <a:custGeom>
              <a:avLst/>
              <a:gdLst/>
              <a:ahLst/>
              <a:cxnLst/>
              <a:rect l="l" t="t" r="r" b="b"/>
              <a:pathLst>
                <a:path w="5544" h="4738" extrusionOk="0">
                  <a:moveTo>
                    <a:pt x="2659" y="1"/>
                  </a:moveTo>
                  <a:cubicBezTo>
                    <a:pt x="1882" y="1"/>
                    <a:pt x="0" y="119"/>
                    <a:pt x="220" y="4204"/>
                  </a:cubicBezTo>
                  <a:cubicBezTo>
                    <a:pt x="220" y="4504"/>
                    <a:pt x="487" y="4738"/>
                    <a:pt x="821" y="4738"/>
                  </a:cubicBezTo>
                  <a:lnTo>
                    <a:pt x="4723" y="4738"/>
                  </a:lnTo>
                  <a:cubicBezTo>
                    <a:pt x="5024" y="4738"/>
                    <a:pt x="5290" y="4504"/>
                    <a:pt x="5324" y="4204"/>
                  </a:cubicBezTo>
                  <a:cubicBezTo>
                    <a:pt x="5544" y="119"/>
                    <a:pt x="3632" y="1"/>
                    <a:pt x="2908" y="1"/>
                  </a:cubicBezTo>
                  <a:cubicBezTo>
                    <a:pt x="2863" y="1"/>
                    <a:pt x="2823" y="1"/>
                    <a:pt x="2789" y="1"/>
                  </a:cubicBezTo>
                  <a:cubicBezTo>
                    <a:pt x="2750" y="1"/>
                    <a:pt x="2706"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3334407" y="1979968"/>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4516301" y="1975368"/>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589092" y="1609174"/>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3518322" y="2176422"/>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4316239" y="1764460"/>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4438839" y="2272297"/>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9" name="Google Shape;2131;p41">
            <a:extLst>
              <a:ext uri="{FF2B5EF4-FFF2-40B4-BE49-F238E27FC236}">
                <a16:creationId xmlns:a16="http://schemas.microsoft.com/office/drawing/2014/main" id="{FA290965-2D6D-43F6-938B-BA87A79E781F}"/>
              </a:ext>
            </a:extLst>
          </p:cNvPr>
          <p:cNvSpPr txBox="1">
            <a:spLocks noGrp="1"/>
          </p:cNvSpPr>
          <p:nvPr>
            <p:ph type="title"/>
          </p:nvPr>
        </p:nvSpPr>
        <p:spPr>
          <a:xfrm>
            <a:off x="-162870" y="234452"/>
            <a:ext cx="4805209"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3300"/>
                </a:solidFill>
              </a:rPr>
              <a:t>MỘT SỐ QUY ĐỊNH AN TOÀN TRONG PHÒNG THỰC HÀNH</a:t>
            </a:r>
            <a:endParaRPr sz="2400" dirty="0">
              <a:solidFill>
                <a:srgbClr val="FF3300"/>
              </a:solidFill>
            </a:endParaRPr>
          </a:p>
        </p:txBody>
      </p:sp>
      <p:graphicFrame>
        <p:nvGraphicFramePr>
          <p:cNvPr id="39" name="Object 38">
            <a:extLst>
              <a:ext uri="{FF2B5EF4-FFF2-40B4-BE49-F238E27FC236}">
                <a16:creationId xmlns:a16="http://schemas.microsoft.com/office/drawing/2014/main" id="{0B6E10F4-9465-43CF-823C-09E7F11A66C2}"/>
              </a:ext>
            </a:extLst>
          </p:cNvPr>
          <p:cNvGraphicFramePr/>
          <p:nvPr>
            <p:extLst>
              <p:ext uri="{D42A27DB-BD31-4B8C-83A1-F6EECF244321}">
                <p14:modId xmlns:p14="http://schemas.microsoft.com/office/powerpoint/2010/main" val="875725037"/>
              </p:ext>
            </p:extLst>
          </p:nvPr>
        </p:nvGraphicFramePr>
        <p:xfrm>
          <a:off x="6021705" y="0"/>
          <a:ext cx="3139228" cy="5143500"/>
        </p:xfrm>
        <a:graphic>
          <a:graphicData uri="http://schemas.openxmlformats.org/presentationml/2006/ole">
            <mc:AlternateContent xmlns:mc="http://schemas.openxmlformats.org/markup-compatibility/2006">
              <mc:Choice xmlns:v="urn:schemas-microsoft-com:vml" Requires="v">
                <p:oleObj r:id="rId3" imgW="2603500" imgH="4076700" progId="Paint.Picture">
                  <p:embed/>
                </p:oleObj>
              </mc:Choice>
              <mc:Fallback>
                <p:oleObj r:id="rId3" imgW="2603500" imgH="4076700" progId="Paint.Picture">
                  <p:embed/>
                  <p:pic>
                    <p:nvPicPr>
                      <p:cNvPr id="2" name="Object 1">
                        <a:extLst>
                          <a:ext uri="{FF2B5EF4-FFF2-40B4-BE49-F238E27FC236}">
                            <a16:creationId xmlns:a16="http://schemas.microsoft.com/office/drawing/2014/main" id="{A1104629-CD98-4169-95FC-A539B7F0AD3B}"/>
                          </a:ext>
                        </a:extLst>
                      </p:cNvPr>
                      <p:cNvPicPr/>
                      <p:nvPr/>
                    </p:nvPicPr>
                    <p:blipFill>
                      <a:blip r:embed="rId4">
                        <a:lum contrast="6000"/>
                      </a:blip>
                      <a:stretch>
                        <a:fillRect/>
                      </a:stretch>
                    </p:blipFill>
                    <p:spPr>
                      <a:xfrm>
                        <a:off x="6021705" y="0"/>
                        <a:ext cx="3139228" cy="5143500"/>
                      </a:xfrm>
                      <a:prstGeom prst="rect">
                        <a:avLst/>
                      </a:prstGeom>
                    </p:spPr>
                  </p:pic>
                </p:oleObj>
              </mc:Fallback>
            </mc:AlternateContent>
          </a:graphicData>
        </a:graphic>
      </p:graphicFrame>
      <p:cxnSp>
        <p:nvCxnSpPr>
          <p:cNvPr id="40" name="Straight Arrow Connector 39">
            <a:extLst>
              <a:ext uri="{FF2B5EF4-FFF2-40B4-BE49-F238E27FC236}">
                <a16:creationId xmlns:a16="http://schemas.microsoft.com/office/drawing/2014/main" id="{459EEB5A-F713-41B9-88D6-0BBB77752B8D}"/>
              </a:ext>
            </a:extLst>
          </p:cNvPr>
          <p:cNvCxnSpPr/>
          <p:nvPr/>
        </p:nvCxnSpPr>
        <p:spPr>
          <a:xfrm>
            <a:off x="5802630" y="957580"/>
            <a:ext cx="695960" cy="13335"/>
          </a:xfrm>
          <a:prstGeom prst="straightConnector1">
            <a:avLst/>
          </a:prstGeom>
          <a:ln w="28575">
            <a:solidFill>
              <a:srgbClr val="C74DB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95408C4-BFA7-46AD-9CEE-86F51971CCAA}"/>
              </a:ext>
            </a:extLst>
          </p:cNvPr>
          <p:cNvCxnSpPr/>
          <p:nvPr/>
        </p:nvCxnSpPr>
        <p:spPr>
          <a:xfrm flipV="1">
            <a:off x="5466080" y="2559050"/>
            <a:ext cx="733425" cy="8255"/>
          </a:xfrm>
          <a:prstGeom prst="straightConnector1">
            <a:avLst/>
          </a:prstGeom>
          <a:ln w="28575">
            <a:solidFill>
              <a:srgbClr val="C74DBE"/>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19B5C4C-7C8D-437E-8AA4-FEE465C6EEA9}"/>
              </a:ext>
            </a:extLst>
          </p:cNvPr>
          <p:cNvCxnSpPr/>
          <p:nvPr/>
        </p:nvCxnSpPr>
        <p:spPr>
          <a:xfrm flipV="1">
            <a:off x="5414010" y="4434840"/>
            <a:ext cx="979170" cy="3810"/>
          </a:xfrm>
          <a:prstGeom prst="straightConnector1">
            <a:avLst/>
          </a:prstGeom>
          <a:ln w="28575">
            <a:solidFill>
              <a:srgbClr val="C74DBE"/>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本框 20">
            <a:extLst>
              <a:ext uri="{FF2B5EF4-FFF2-40B4-BE49-F238E27FC236}">
                <a16:creationId xmlns:a16="http://schemas.microsoft.com/office/drawing/2014/main" id="{C4E39A98-8A26-4D91-AC0B-60E50E131CE3}"/>
              </a:ext>
            </a:extLst>
          </p:cNvPr>
          <p:cNvSpPr txBox="1"/>
          <p:nvPr/>
        </p:nvSpPr>
        <p:spPr>
          <a:xfrm>
            <a:off x="4310879" y="803631"/>
            <a:ext cx="1542845" cy="338554"/>
          </a:xfrm>
          <a:prstGeom prst="rect">
            <a:avLst/>
          </a:prstGeom>
          <a:noFill/>
        </p:spPr>
        <p:txBody>
          <a:bodyPr wrap="square" rtlCol="0">
            <a:spAutoFit/>
          </a:bodyPr>
          <a:lstStyle/>
          <a:p>
            <a:pPr algn="just"/>
            <a:r>
              <a:rPr lang="vi-VN" altLang="zh-CN" sz="1600" b="1" dirty="0">
                <a:solidFill>
                  <a:srgbClr val="002060"/>
                </a:solidFill>
                <a:latin typeface="#9Slide03 Arima Madurai Black" panose="00000A00000000000000" pitchFamily="2" charset="-93"/>
                <a:cs typeface="#9Slide03 Arima Madurai Black" panose="00000A00000000000000" pitchFamily="2" charset="-93"/>
              </a:rPr>
              <a:t>Mặc áo blouse </a:t>
            </a:r>
          </a:p>
        </p:txBody>
      </p:sp>
      <p:sp>
        <p:nvSpPr>
          <p:cNvPr id="44" name="文本框 16">
            <a:extLst>
              <a:ext uri="{FF2B5EF4-FFF2-40B4-BE49-F238E27FC236}">
                <a16:creationId xmlns:a16="http://schemas.microsoft.com/office/drawing/2014/main" id="{7276CA91-BB32-475E-A001-3AA2BB211D2A}"/>
              </a:ext>
            </a:extLst>
          </p:cNvPr>
          <p:cNvSpPr txBox="1"/>
          <p:nvPr/>
        </p:nvSpPr>
        <p:spPr>
          <a:xfrm>
            <a:off x="3494112" y="2402473"/>
            <a:ext cx="2273642" cy="338554"/>
          </a:xfrm>
          <a:prstGeom prst="rect">
            <a:avLst/>
          </a:prstGeom>
          <a:noFill/>
        </p:spPr>
        <p:txBody>
          <a:bodyPr wrap="square" rtlCol="0">
            <a:spAutoFit/>
          </a:bodyPr>
          <a:lstStyle/>
          <a:p>
            <a:pPr algn="just"/>
            <a:r>
              <a:rPr lang="vi-VN" altLang="zh-CN" sz="1600" b="1" dirty="0">
                <a:solidFill>
                  <a:srgbClr val="002060"/>
                </a:solidFill>
                <a:latin typeface="#9Slide03 Arima Madurai Black" panose="00000A00000000000000" pitchFamily="2" charset="-93"/>
                <a:cs typeface="#9Slide03 Arima Madurai Black" panose="00000A00000000000000" pitchFamily="2" charset="-93"/>
              </a:rPr>
              <a:t>Đeo kính bảo vệ mắt</a:t>
            </a:r>
          </a:p>
        </p:txBody>
      </p:sp>
      <p:sp>
        <p:nvSpPr>
          <p:cNvPr id="45" name="文本框 14">
            <a:extLst>
              <a:ext uri="{FF2B5EF4-FFF2-40B4-BE49-F238E27FC236}">
                <a16:creationId xmlns:a16="http://schemas.microsoft.com/office/drawing/2014/main" id="{02D8BE92-0AD7-41F7-A952-9A9D6B93FC80}"/>
              </a:ext>
            </a:extLst>
          </p:cNvPr>
          <p:cNvSpPr txBox="1"/>
          <p:nvPr/>
        </p:nvSpPr>
        <p:spPr>
          <a:xfrm>
            <a:off x="2875833" y="4289976"/>
            <a:ext cx="2665274" cy="338554"/>
          </a:xfrm>
          <a:prstGeom prst="rect">
            <a:avLst/>
          </a:prstGeom>
          <a:noFill/>
        </p:spPr>
        <p:txBody>
          <a:bodyPr wrap="square" rtlCol="0">
            <a:spAutoFit/>
          </a:bodyPr>
          <a:lstStyle/>
          <a:p>
            <a:pPr algn="just"/>
            <a:r>
              <a:rPr lang="vi-VN" altLang="zh-CN" sz="1600" b="1" dirty="0">
                <a:solidFill>
                  <a:srgbClr val="002060"/>
                </a:solidFill>
                <a:latin typeface="#9Slide03 Arima Madurai Black" panose="00000A00000000000000" pitchFamily="2" charset="-93"/>
                <a:cs typeface="#9Slide03 Arima Madurai Black" panose="00000A00000000000000" pitchFamily="2" charset="-93"/>
              </a:rPr>
              <a:t>Đeo găng tay lấy hóa chất </a:t>
            </a:r>
          </a:p>
        </p:txBody>
      </p:sp>
      <p:pic>
        <p:nvPicPr>
          <p:cNvPr id="46" name="Picture 45" descr="1ccf5c5892253bb37f8b10201d75287e">
            <a:extLst>
              <a:ext uri="{FF2B5EF4-FFF2-40B4-BE49-F238E27FC236}">
                <a16:creationId xmlns:a16="http://schemas.microsoft.com/office/drawing/2014/main" id="{D9BB7491-877A-4EF1-B9A0-750CAE3ADA77}"/>
              </a:ext>
            </a:extLst>
          </p:cNvPr>
          <p:cNvPicPr>
            <a:picLocks noChangeAspect="1"/>
          </p:cNvPicPr>
          <p:nvPr/>
        </p:nvPicPr>
        <p:blipFill>
          <a:blip r:embed="rId5"/>
          <a:srcRect b="24120"/>
          <a:stretch>
            <a:fillRect/>
          </a:stretch>
        </p:blipFill>
        <p:spPr>
          <a:xfrm>
            <a:off x="0" y="1512918"/>
            <a:ext cx="2407285" cy="1886585"/>
          </a:xfrm>
          <a:prstGeom prst="rect">
            <a:avLst/>
          </a:prstGeom>
        </p:spPr>
      </p:pic>
      <p:sp>
        <p:nvSpPr>
          <p:cNvPr id="47" name="Text Box 2">
            <a:extLst>
              <a:ext uri="{FF2B5EF4-FFF2-40B4-BE49-F238E27FC236}">
                <a16:creationId xmlns:a16="http://schemas.microsoft.com/office/drawing/2014/main" id="{6D227D62-238D-42B1-A81C-D60498FF9D4B}"/>
              </a:ext>
            </a:extLst>
          </p:cNvPr>
          <p:cNvSpPr txBox="1"/>
          <p:nvPr/>
        </p:nvSpPr>
        <p:spPr>
          <a:xfrm>
            <a:off x="0" y="3645011"/>
            <a:ext cx="2349922" cy="477054"/>
          </a:xfrm>
          <a:prstGeom prst="rect">
            <a:avLst/>
          </a:prstGeom>
          <a:noFill/>
        </p:spPr>
        <p:txBody>
          <a:bodyPr wrap="square" rtlCol="0" anchor="t">
            <a:spAutoFit/>
          </a:bodyPr>
          <a:lstStyle/>
          <a:p>
            <a:pPr algn="ctr">
              <a:lnSpc>
                <a:spcPct val="75000"/>
              </a:lnSpc>
            </a:pPr>
            <a:r>
              <a:rPr lang="vi-VN" altLang="zh-CN" sz="1600" b="1" dirty="0">
                <a:solidFill>
                  <a:srgbClr val="002060"/>
                </a:solidFill>
                <a:latin typeface="#9Slide03 Arima Madurai Black" panose="00000A00000000000000" pitchFamily="2" charset="-93"/>
                <a:cs typeface="#9Slide03 Arima Madurai Black" panose="00000A00000000000000" pitchFamily="2" charset="-93"/>
                <a:sym typeface="+mn-ea"/>
              </a:rPr>
              <a:t>Cặp, túi, balô phải để đúng quy định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ppt_y</p:attrName>
                                        </p:attrNameLst>
                                      </p:cBhvr>
                                      <p:tavLst>
                                        <p:tav tm="0">
                                          <p:val>
                                            <p:strVal val="#ppt_y+#ppt_h*1.125000"/>
                                          </p:val>
                                        </p:tav>
                                        <p:tav tm="100000">
                                          <p:val>
                                            <p:strVal val="#ppt_y"/>
                                          </p:val>
                                        </p:tav>
                                      </p:tavLst>
                                    </p:anim>
                                    <p:animEffect transition="in" filter="wipe(up)">
                                      <p:cBhvr>
                                        <p:cTn id="12" dur="500"/>
                                        <p:tgtEl>
                                          <p:spTgt spid="41"/>
                                        </p:tgtEl>
                                      </p:cBhvr>
                                    </p:animEffect>
                                  </p:childTnLst>
                                </p:cTn>
                              </p:par>
                              <p:par>
                                <p:cTn id="13" presetID="3" presetClass="entr" presetSubtype="1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500"/>
                                        <p:tgtEl>
                                          <p:spTgt spid="4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750" fill="hold"/>
                                        <p:tgtEl>
                                          <p:spTgt spid="46"/>
                                        </p:tgtEl>
                                        <p:attrNameLst>
                                          <p:attrName>ppt_x</p:attrName>
                                        </p:attrNameLst>
                                      </p:cBhvr>
                                      <p:tavLst>
                                        <p:tav tm="0">
                                          <p:val>
                                            <p:strVal val="#ppt_x"/>
                                          </p:val>
                                        </p:tav>
                                        <p:tav tm="100000">
                                          <p:val>
                                            <p:strVal val="#ppt_x"/>
                                          </p:val>
                                        </p:tav>
                                      </p:tavLst>
                                    </p:anim>
                                    <p:anim calcmode="lin" valueType="num">
                                      <p:cBhvr additive="base">
                                        <p:cTn id="33" dur="750" fill="hold"/>
                                        <p:tgtEl>
                                          <p:spTgt spid="46"/>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750" fill="hold"/>
                                        <p:tgtEl>
                                          <p:spTgt spid="47"/>
                                        </p:tgtEl>
                                        <p:attrNameLst>
                                          <p:attrName>ppt_x</p:attrName>
                                        </p:attrNameLst>
                                      </p:cBhvr>
                                      <p:tavLst>
                                        <p:tav tm="0">
                                          <p:val>
                                            <p:strVal val="#ppt_x"/>
                                          </p:val>
                                        </p:tav>
                                        <p:tav tm="100000">
                                          <p:val>
                                            <p:strVal val="#ppt_x"/>
                                          </p:val>
                                        </p:tav>
                                      </p:tavLst>
                                    </p:anim>
                                    <p:anim calcmode="lin" valueType="num">
                                      <p:cBhvr additive="base">
                                        <p:cTn id="37" dur="7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EBCC95-7DE6-43EE-BA27-D6DFC304D8D2}"/>
              </a:ext>
            </a:extLst>
          </p:cNvPr>
          <p:cNvPicPr>
            <a:picLocks noChangeAspect="1"/>
          </p:cNvPicPr>
          <p:nvPr/>
        </p:nvPicPr>
        <p:blipFill>
          <a:blip r:embed="rId2"/>
          <a:stretch>
            <a:fillRect/>
          </a:stretch>
        </p:blipFill>
        <p:spPr>
          <a:xfrm>
            <a:off x="429847" y="716187"/>
            <a:ext cx="1913706" cy="971935"/>
          </a:xfrm>
          <a:prstGeom prst="rect">
            <a:avLst/>
          </a:prstGeom>
        </p:spPr>
      </p:pic>
      <p:sp>
        <p:nvSpPr>
          <p:cNvPr id="5" name="Google Shape;2131;p41">
            <a:extLst>
              <a:ext uri="{FF2B5EF4-FFF2-40B4-BE49-F238E27FC236}">
                <a16:creationId xmlns:a16="http://schemas.microsoft.com/office/drawing/2014/main" id="{A9BE9A1E-D08D-4048-AE20-A4ABD296B674}"/>
              </a:ext>
            </a:extLst>
          </p:cNvPr>
          <p:cNvSpPr txBox="1">
            <a:spLocks/>
          </p:cNvSpPr>
          <p:nvPr/>
        </p:nvSpPr>
        <p:spPr>
          <a:xfrm>
            <a:off x="966453" y="175836"/>
            <a:ext cx="734130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a:solidFill>
                  <a:srgbClr val="FF3300"/>
                </a:solidFill>
              </a:rPr>
              <a:t>MỘT SỐ QUY ĐỊNH AN TOÀN TRONG PHÒNG THỰC HÀNH</a:t>
            </a:r>
            <a:endParaRPr lang="en-US" sz="2400" dirty="0">
              <a:solidFill>
                <a:srgbClr val="FF3300"/>
              </a:solidFill>
            </a:endParaRPr>
          </a:p>
        </p:txBody>
      </p:sp>
      <p:pic>
        <p:nvPicPr>
          <p:cNvPr id="7" name="Picture 6">
            <a:extLst>
              <a:ext uri="{FF2B5EF4-FFF2-40B4-BE49-F238E27FC236}">
                <a16:creationId xmlns:a16="http://schemas.microsoft.com/office/drawing/2014/main" id="{51A37EF8-FF3A-4CF4-86DE-60DBF40A6BE5}"/>
              </a:ext>
            </a:extLst>
          </p:cNvPr>
          <p:cNvPicPr>
            <a:picLocks noChangeAspect="1"/>
          </p:cNvPicPr>
          <p:nvPr/>
        </p:nvPicPr>
        <p:blipFill>
          <a:blip r:embed="rId3"/>
          <a:stretch>
            <a:fillRect/>
          </a:stretch>
        </p:blipFill>
        <p:spPr>
          <a:xfrm>
            <a:off x="7616017" y="553972"/>
            <a:ext cx="1442014" cy="1454581"/>
          </a:xfrm>
          <a:prstGeom prst="rect">
            <a:avLst/>
          </a:prstGeom>
        </p:spPr>
      </p:pic>
      <p:pic>
        <p:nvPicPr>
          <p:cNvPr id="9" name="Picture 8">
            <a:extLst>
              <a:ext uri="{FF2B5EF4-FFF2-40B4-BE49-F238E27FC236}">
                <a16:creationId xmlns:a16="http://schemas.microsoft.com/office/drawing/2014/main" id="{D16134E4-6AD6-4807-AF3A-44FB3783F8E0}"/>
              </a:ext>
            </a:extLst>
          </p:cNvPr>
          <p:cNvPicPr>
            <a:picLocks noChangeAspect="1"/>
          </p:cNvPicPr>
          <p:nvPr/>
        </p:nvPicPr>
        <p:blipFill>
          <a:blip r:embed="rId4"/>
          <a:stretch>
            <a:fillRect/>
          </a:stretch>
        </p:blipFill>
        <p:spPr>
          <a:xfrm>
            <a:off x="7595930" y="2842763"/>
            <a:ext cx="1297978" cy="1031042"/>
          </a:xfrm>
          <a:prstGeom prst="rect">
            <a:avLst/>
          </a:prstGeom>
        </p:spPr>
      </p:pic>
      <p:pic>
        <p:nvPicPr>
          <p:cNvPr id="1026" name="Picture 2" descr="Laboratory free icon">
            <a:extLst>
              <a:ext uri="{FF2B5EF4-FFF2-40B4-BE49-F238E27FC236}">
                <a16:creationId xmlns:a16="http://schemas.microsoft.com/office/drawing/2014/main" id="{1BDDBC08-3114-4843-AFEF-FA3DA8410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2" y="3009412"/>
            <a:ext cx="859204" cy="859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9EDD003-3FEA-46B8-80FC-9252C0ABA05F}"/>
              </a:ext>
            </a:extLst>
          </p:cNvPr>
          <p:cNvPicPr>
            <a:picLocks noChangeAspect="1"/>
          </p:cNvPicPr>
          <p:nvPr/>
        </p:nvPicPr>
        <p:blipFill>
          <a:blip r:embed="rId6"/>
          <a:stretch>
            <a:fillRect/>
          </a:stretch>
        </p:blipFill>
        <p:spPr>
          <a:xfrm>
            <a:off x="4015130" y="2155607"/>
            <a:ext cx="1037539" cy="1019854"/>
          </a:xfrm>
          <a:prstGeom prst="rect">
            <a:avLst/>
          </a:prstGeom>
        </p:spPr>
      </p:pic>
      <p:sp>
        <p:nvSpPr>
          <p:cNvPr id="12" name="Google Shape;1606;p35">
            <a:extLst>
              <a:ext uri="{FF2B5EF4-FFF2-40B4-BE49-F238E27FC236}">
                <a16:creationId xmlns:a16="http://schemas.microsoft.com/office/drawing/2014/main" id="{1444D3E6-255B-40D1-BCD6-342AB5DFDD74}"/>
              </a:ext>
            </a:extLst>
          </p:cNvPr>
          <p:cNvSpPr txBox="1">
            <a:spLocks/>
          </p:cNvSpPr>
          <p:nvPr/>
        </p:nvSpPr>
        <p:spPr>
          <a:xfrm>
            <a:off x="204922" y="1650237"/>
            <a:ext cx="3249478"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Mặc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trang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phục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gọn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gàng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nữ</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buộc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tóc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cao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đeo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găng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tay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khẩu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trang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kính</a:t>
            </a:r>
            <a:endParaRPr lang="en-US" sz="1400" dirty="0">
              <a:latin typeface="#9Slide03 Arima Madurai Black" panose="00000A00000000000000" pitchFamily="2" charset="-93"/>
              <a:cs typeface="#9Slide03 Arima Madurai Black" panose="00000A00000000000000" pitchFamily="2" charset="-93"/>
            </a:endParaRPr>
          </a:p>
        </p:txBody>
      </p:sp>
      <p:sp>
        <p:nvSpPr>
          <p:cNvPr id="13" name="Google Shape;1606;p35">
            <a:extLst>
              <a:ext uri="{FF2B5EF4-FFF2-40B4-BE49-F238E27FC236}">
                <a16:creationId xmlns:a16="http://schemas.microsoft.com/office/drawing/2014/main" id="{F8B850E9-7187-4054-A9B3-B953C9768321}"/>
              </a:ext>
            </a:extLst>
          </p:cNvPr>
          <p:cNvSpPr txBox="1">
            <a:spLocks/>
          </p:cNvSpPr>
          <p:nvPr/>
        </p:nvSpPr>
        <p:spPr>
          <a:xfrm>
            <a:off x="196361" y="2174842"/>
            <a:ext cx="3922346"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bảo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vệ</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mắt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và</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thiết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bị</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nếu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cần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thiết</a:t>
            </a:r>
            <a:r>
              <a:rPr lang="en-US" sz="1400" dirty="0">
                <a:latin typeface="#9Slide03 Arima Madurai Black" panose="00000A00000000000000" pitchFamily="2" charset="-93"/>
                <a:cs typeface="#9Slide03 Arima Madurai Black" panose="00000A00000000000000" pitchFamily="2" charset="-93"/>
              </a:rPr>
              <a:t>)</a:t>
            </a:r>
          </a:p>
        </p:txBody>
      </p:sp>
      <p:sp>
        <p:nvSpPr>
          <p:cNvPr id="14" name="Google Shape;1606;p35">
            <a:extLst>
              <a:ext uri="{FF2B5EF4-FFF2-40B4-BE49-F238E27FC236}">
                <a16:creationId xmlns:a16="http://schemas.microsoft.com/office/drawing/2014/main" id="{9E47A65F-8C3E-47DF-8801-1E37C7BC08B4}"/>
              </a:ext>
            </a:extLst>
          </p:cNvPr>
          <p:cNvSpPr txBox="1">
            <a:spLocks/>
          </p:cNvSpPr>
          <p:nvPr/>
        </p:nvSpPr>
        <p:spPr>
          <a:xfrm>
            <a:off x="173660" y="4057376"/>
            <a:ext cx="2725848"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l">
              <a:lnSpc>
                <a:spcPct val="150000"/>
              </a:lnSpc>
            </a:pPr>
            <a:r>
              <a:rPr lang="en-US" sz="1400" dirty="0" err="1">
                <a:latin typeface="#9Slide03 Arima Madurai Black" panose="00000A00000000000000" pitchFamily="2" charset="-93"/>
                <a:cs typeface="#9Slide03 Arima Madurai Black" panose="00000A00000000000000" pitchFamily="2" charset="-93"/>
              </a:rPr>
              <a:t>Chỉ</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tiến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hành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nghiệm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có</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người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hướng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dẫn</a:t>
            </a:r>
            <a:endParaRPr lang="en-US" sz="1400" dirty="0">
              <a:latin typeface="#9Slide03 Arima Madurai Black" panose="00000A00000000000000" pitchFamily="2" charset="-93"/>
              <a:cs typeface="#9Slide03 Arima Madurai Black" panose="00000A00000000000000" pitchFamily="2" charset="-93"/>
            </a:endParaRPr>
          </a:p>
        </p:txBody>
      </p:sp>
      <p:sp>
        <p:nvSpPr>
          <p:cNvPr id="15" name="Google Shape;1606;p35">
            <a:extLst>
              <a:ext uri="{FF2B5EF4-FFF2-40B4-BE49-F238E27FC236}">
                <a16:creationId xmlns:a16="http://schemas.microsoft.com/office/drawing/2014/main" id="{8F863C79-679A-4A1A-BB8B-75930B4914EB}"/>
              </a:ext>
            </a:extLst>
          </p:cNvPr>
          <p:cNvSpPr txBox="1">
            <a:spLocks/>
          </p:cNvSpPr>
          <p:nvPr/>
        </p:nvSpPr>
        <p:spPr>
          <a:xfrm>
            <a:off x="3471868" y="3518115"/>
            <a:ext cx="2124063"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latin typeface="#9Slide03 Arima Madurai Black" panose="00000A00000000000000" pitchFamily="2" charset="-93"/>
                <a:cs typeface="#9Slide03 Arima Madurai Black" panose="00000A00000000000000" pitchFamily="2" charset="-93"/>
              </a:rPr>
              <a:t>Không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ăn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uống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đùa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nghịch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trong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phòng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thực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hành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không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nếm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hoặc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ngửi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hóa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endParaRPr lang="en-US" sz="1400" dirty="0">
              <a:latin typeface="#9Slide03 Arima Madurai Black" panose="00000A00000000000000" pitchFamily="2" charset="-93"/>
              <a:cs typeface="#9Slide03 Arima Madurai Black" panose="00000A00000000000000" pitchFamily="2" charset="-93"/>
            </a:endParaRPr>
          </a:p>
        </p:txBody>
      </p:sp>
      <p:sp>
        <p:nvSpPr>
          <p:cNvPr id="16" name="Google Shape;1606;p35">
            <a:extLst>
              <a:ext uri="{FF2B5EF4-FFF2-40B4-BE49-F238E27FC236}">
                <a16:creationId xmlns:a16="http://schemas.microsoft.com/office/drawing/2014/main" id="{1440350E-AEAD-444D-815B-D828A2630E96}"/>
              </a:ext>
            </a:extLst>
          </p:cNvPr>
          <p:cNvSpPr txBox="1">
            <a:spLocks/>
          </p:cNvSpPr>
          <p:nvPr/>
        </p:nvSpPr>
        <p:spPr>
          <a:xfrm>
            <a:off x="5345724" y="1840457"/>
            <a:ext cx="3688862"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r">
              <a:lnSpc>
                <a:spcPct val="150000"/>
              </a:lnSpc>
            </a:pPr>
            <a:r>
              <a:rPr lang="en-US" sz="1400" dirty="0" err="1">
                <a:latin typeface="#9Slide03 Arima Madurai Black" panose="00000A00000000000000" pitchFamily="2" charset="-93"/>
                <a:cs typeface="#9Slide03 Arima Madurai Black" panose="00000A00000000000000" pitchFamily="2" charset="-93"/>
              </a:rPr>
              <a:t>Nhận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biết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vật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liệu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nguy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hiểm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trước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làm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nghiệm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vật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sắc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nhọn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dễ</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cháy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nổ</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độc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nguồn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điện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nguy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hiểm</a:t>
            </a:r>
            <a:r>
              <a:rPr lang="en-US" sz="1400" dirty="0">
                <a:latin typeface="#9Slide03 Arima Madurai Black" panose="00000A00000000000000" pitchFamily="2" charset="-93"/>
                <a:cs typeface="#9Slide03 Arima Madurai Black" panose="00000A00000000000000" pitchFamily="2" charset="-93"/>
              </a:rPr>
              <a:t>..)</a:t>
            </a:r>
          </a:p>
        </p:txBody>
      </p:sp>
      <p:sp>
        <p:nvSpPr>
          <p:cNvPr id="17" name="Google Shape;1606;p35">
            <a:extLst>
              <a:ext uri="{FF2B5EF4-FFF2-40B4-BE49-F238E27FC236}">
                <a16:creationId xmlns:a16="http://schemas.microsoft.com/office/drawing/2014/main" id="{A18CF146-EE66-43D0-B34F-C42A9AEB1DAC}"/>
              </a:ext>
            </a:extLst>
          </p:cNvPr>
          <p:cNvSpPr txBox="1">
            <a:spLocks/>
          </p:cNvSpPr>
          <p:nvPr/>
        </p:nvSpPr>
        <p:spPr>
          <a:xfrm>
            <a:off x="5462953" y="4208519"/>
            <a:ext cx="368104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r">
              <a:lnSpc>
                <a:spcPct val="150000"/>
              </a:lnSpc>
            </a:pPr>
            <a:r>
              <a:rPr lang="en-US" sz="1400" dirty="0">
                <a:latin typeface="#9Slide03 Arima Madurai Black" panose="00000A00000000000000" pitchFamily="2" charset="-93"/>
                <a:cs typeface="#9Slide03 Arima Madurai Black" panose="00000A00000000000000" pitchFamily="2" charset="-93"/>
              </a:rPr>
              <a:t>Sau </a:t>
            </a:r>
            <a:r>
              <a:rPr lang="en-US" sz="1400" dirty="0" err="1">
                <a:latin typeface="#9Slide03 Arima Madurai Black" panose="00000A00000000000000" pitchFamily="2" charset="-93"/>
                <a:cs typeface="#9Slide03 Arima Madurai Black" panose="00000A00000000000000" pitchFamily="2" charset="-93"/>
              </a:rPr>
              <a:t>khi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làm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xong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nghiệm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gom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thải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để</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đúng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nơi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quy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định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lau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dọn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sạch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sẽ</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chỗ</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làm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việc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sắp</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xếp</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dụng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cụ</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gọn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gàng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đúng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chỗ</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rửa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sạch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tay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bằng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xà</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phòng</a:t>
            </a:r>
            <a:endParaRPr lang="en-US" sz="1400" dirty="0">
              <a:latin typeface="#9Slide03 Arima Madurai Black" panose="00000A00000000000000" pitchFamily="2" charset="-93"/>
              <a:cs typeface="#9Slide03 Arima Madurai Black" panose="00000A00000000000000" pitchFamily="2" charset="-93"/>
            </a:endParaRPr>
          </a:p>
        </p:txBody>
      </p:sp>
    </p:spTree>
    <p:extLst>
      <p:ext uri="{BB962C8B-B14F-4D97-AF65-F5344CB8AC3E}">
        <p14:creationId xmlns:p14="http://schemas.microsoft.com/office/powerpoint/2010/main" val="41341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right)">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3634D9F-507E-4F8C-A7B1-C9B25120DEEF}"/>
              </a:ext>
            </a:extLst>
          </p:cNvPr>
          <p:cNvGraphicFramePr>
            <a:graphicFrameLocks noGrp="1"/>
          </p:cNvGraphicFramePr>
          <p:nvPr>
            <p:extLst>
              <p:ext uri="{D42A27DB-BD31-4B8C-83A1-F6EECF244321}">
                <p14:modId xmlns:p14="http://schemas.microsoft.com/office/powerpoint/2010/main" val="3723010670"/>
              </p:ext>
            </p:extLst>
          </p:nvPr>
        </p:nvGraphicFramePr>
        <p:xfrm>
          <a:off x="257907" y="695569"/>
          <a:ext cx="8620370" cy="4384431"/>
        </p:xfrm>
        <a:graphic>
          <a:graphicData uri="http://schemas.openxmlformats.org/drawingml/2006/table">
            <a:tbl>
              <a:tblPr firstRow="1" bandRow="1">
                <a:tableStyleId>{5940675A-B579-460E-94D1-54222C63F5DA}</a:tableStyleId>
              </a:tblPr>
              <a:tblGrid>
                <a:gridCol w="4728308">
                  <a:extLst>
                    <a:ext uri="{9D8B030D-6E8A-4147-A177-3AD203B41FA5}">
                      <a16:colId xmlns:a16="http://schemas.microsoft.com/office/drawing/2014/main" val="424361095"/>
                    </a:ext>
                  </a:extLst>
                </a:gridCol>
                <a:gridCol w="3892062">
                  <a:extLst>
                    <a:ext uri="{9D8B030D-6E8A-4147-A177-3AD203B41FA5}">
                      <a16:colId xmlns:a16="http://schemas.microsoft.com/office/drawing/2014/main" val="2110550782"/>
                    </a:ext>
                  </a:extLst>
                </a:gridCol>
              </a:tblGrid>
              <a:tr h="487159">
                <a:tc>
                  <a:txBody>
                    <a:bodyPr/>
                    <a:lstStyle/>
                    <a:p>
                      <a:pPr algn="ctr"/>
                      <a:r>
                        <a:rPr lang="en-US" sz="2000" dirty="0" err="1">
                          <a:solidFill>
                            <a:srgbClr val="FFFFFF"/>
                          </a:solidFill>
                          <a:latin typeface="#9Slide07 IcielBaliho Script" pitchFamily="2" charset="-93"/>
                        </a:rPr>
                        <a:t>Phải</a:t>
                      </a:r>
                      <a:r>
                        <a:rPr lang="en-US" sz="2000" dirty="0">
                          <a:solidFill>
                            <a:srgbClr val="FFFFFF"/>
                          </a:solidFill>
                          <a:latin typeface="#9Slide07 IcielBaliho Script" pitchFamily="2" charset="-93"/>
                        </a:rPr>
                        <a:t> </a:t>
                      </a:r>
                      <a:r>
                        <a:rPr lang="en-US" sz="2000" dirty="0" err="1">
                          <a:solidFill>
                            <a:srgbClr val="FFFFFF"/>
                          </a:solidFill>
                          <a:latin typeface="#9Slide07 IcielBaliho Script" pitchFamily="2" charset="-93"/>
                        </a:rPr>
                        <a:t>làm</a:t>
                      </a:r>
                      <a:endParaRPr lang="en-US" sz="2000" dirty="0">
                        <a:solidFill>
                          <a:srgbClr val="FFFFFF"/>
                        </a:solidFill>
                        <a:latin typeface="#9Slide07 IcielBaliho Script" pitchFamily="2" charset="-93"/>
                      </a:endParaRPr>
                    </a:p>
                  </a:txBody>
                  <a:tcPr anchor="ctr">
                    <a:solidFill>
                      <a:srgbClr val="FF3300"/>
                    </a:solidFill>
                  </a:tcPr>
                </a:tc>
                <a:tc>
                  <a:txBody>
                    <a:bodyPr/>
                    <a:lstStyle/>
                    <a:p>
                      <a:pPr algn="ctr"/>
                      <a:r>
                        <a:rPr lang="en-US" sz="2000" dirty="0" err="1">
                          <a:solidFill>
                            <a:srgbClr val="FFFFFF"/>
                          </a:solidFill>
                          <a:latin typeface="#9Slide07 IcielBaliho Script" pitchFamily="2" charset="-93"/>
                        </a:rPr>
                        <a:t>Không</a:t>
                      </a:r>
                      <a:r>
                        <a:rPr lang="en-US" sz="2000" dirty="0">
                          <a:solidFill>
                            <a:srgbClr val="FFFFFF"/>
                          </a:solidFill>
                          <a:latin typeface="#9Slide07 IcielBaliho Script" pitchFamily="2" charset="-93"/>
                        </a:rPr>
                        <a:t> </a:t>
                      </a:r>
                      <a:r>
                        <a:rPr lang="en-US" sz="2000" dirty="0" err="1">
                          <a:solidFill>
                            <a:srgbClr val="FFFFFF"/>
                          </a:solidFill>
                          <a:latin typeface="#9Slide07 IcielBaliho Script" pitchFamily="2" charset="-93"/>
                        </a:rPr>
                        <a:t>được</a:t>
                      </a:r>
                      <a:r>
                        <a:rPr lang="en-US" sz="2000" dirty="0">
                          <a:solidFill>
                            <a:srgbClr val="FFFFFF"/>
                          </a:solidFill>
                          <a:latin typeface="#9Slide07 IcielBaliho Script" pitchFamily="2" charset="-93"/>
                        </a:rPr>
                        <a:t> </a:t>
                      </a:r>
                      <a:r>
                        <a:rPr lang="en-US" sz="2000" dirty="0" err="1">
                          <a:solidFill>
                            <a:srgbClr val="FFFFFF"/>
                          </a:solidFill>
                          <a:latin typeface="#9Slide07 IcielBaliho Script" pitchFamily="2" charset="-93"/>
                        </a:rPr>
                        <a:t>làm</a:t>
                      </a:r>
                      <a:endParaRPr lang="en-US" sz="2000" dirty="0">
                        <a:solidFill>
                          <a:srgbClr val="FFFFFF"/>
                        </a:solidFill>
                        <a:latin typeface="#9Slide07 IcielBaliho Script" pitchFamily="2" charset="-93"/>
                      </a:endParaRPr>
                    </a:p>
                  </a:txBody>
                  <a:tcPr anchor="ctr">
                    <a:solidFill>
                      <a:srgbClr val="FF3300"/>
                    </a:solidFill>
                  </a:tcPr>
                </a:tc>
                <a:extLst>
                  <a:ext uri="{0D108BD9-81ED-4DB2-BD59-A6C34878D82A}">
                    <a16:rowId xmlns:a16="http://schemas.microsoft.com/office/drawing/2014/main" val="562257144"/>
                  </a:ext>
                </a:extLst>
              </a:tr>
              <a:tr h="487159">
                <a:tc>
                  <a:txBody>
                    <a:bodyPr/>
                    <a:lstStyle/>
                    <a:p>
                      <a:endParaRPr lang="en-US" dirty="0">
                        <a:solidFill>
                          <a:srgbClr val="FFFFFF"/>
                        </a:solidFill>
                        <a:latin typeface="#9Slide07 IcielBaliho Script" pitchFamily="2" charset="-93"/>
                      </a:endParaRPr>
                    </a:p>
                  </a:txBody>
                  <a:tcPr/>
                </a:tc>
                <a:tc>
                  <a:txBody>
                    <a:bodyPr/>
                    <a:lstStyle/>
                    <a:p>
                      <a:endParaRPr lang="en-US" dirty="0">
                        <a:solidFill>
                          <a:srgbClr val="FFFFFF"/>
                        </a:solidFill>
                        <a:latin typeface="#9Slide07 IcielBaliho Script" pitchFamily="2" charset="-93"/>
                      </a:endParaRPr>
                    </a:p>
                  </a:txBody>
                  <a:tcPr/>
                </a:tc>
                <a:extLst>
                  <a:ext uri="{0D108BD9-81ED-4DB2-BD59-A6C34878D82A}">
                    <a16:rowId xmlns:a16="http://schemas.microsoft.com/office/drawing/2014/main" val="1597645338"/>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val="1495419768"/>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val="2430704882"/>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val="660373400"/>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val="1228148302"/>
                  </a:ext>
                </a:extLst>
              </a:tr>
              <a:tr h="487159">
                <a:tc>
                  <a:txBody>
                    <a:bodyPr/>
                    <a:lstStyle/>
                    <a:p>
                      <a:endParaRPr lang="en-US">
                        <a:solidFill>
                          <a:srgbClr val="FFFFFF"/>
                        </a:solidFill>
                        <a:latin typeface="#9Slide07 IcielBaliho Script" pitchFamily="2" charset="-93"/>
                      </a:endParaRPr>
                    </a:p>
                  </a:txBody>
                  <a:tcPr/>
                </a:tc>
                <a:tc>
                  <a:txBody>
                    <a:bodyPr/>
                    <a:lstStyle/>
                    <a:p>
                      <a:endParaRPr lang="en-US">
                        <a:solidFill>
                          <a:srgbClr val="FFFFFF"/>
                        </a:solidFill>
                        <a:latin typeface="#9Slide07 IcielBaliho Script" pitchFamily="2" charset="-93"/>
                      </a:endParaRPr>
                    </a:p>
                  </a:txBody>
                  <a:tcPr/>
                </a:tc>
                <a:extLst>
                  <a:ext uri="{0D108BD9-81ED-4DB2-BD59-A6C34878D82A}">
                    <a16:rowId xmlns:a16="http://schemas.microsoft.com/office/drawing/2014/main" val="3035039142"/>
                  </a:ext>
                </a:extLst>
              </a:tr>
              <a:tr h="487159">
                <a:tc>
                  <a:txBody>
                    <a:bodyPr/>
                    <a:lstStyle/>
                    <a:p>
                      <a:endParaRPr lang="en-US">
                        <a:solidFill>
                          <a:srgbClr val="FFFFFF"/>
                        </a:solidFill>
                        <a:latin typeface="#9Slide07 IcielBaliho Script" pitchFamily="2" charset="-93"/>
                      </a:endParaRPr>
                    </a:p>
                  </a:txBody>
                  <a:tcPr/>
                </a:tc>
                <a:tc>
                  <a:txBody>
                    <a:bodyPr/>
                    <a:lstStyle/>
                    <a:p>
                      <a:endParaRPr lang="en-US" dirty="0">
                        <a:solidFill>
                          <a:srgbClr val="FFFFFF"/>
                        </a:solidFill>
                        <a:latin typeface="#9Slide07 IcielBaliho Script" pitchFamily="2" charset="-93"/>
                      </a:endParaRPr>
                    </a:p>
                  </a:txBody>
                  <a:tcPr/>
                </a:tc>
                <a:extLst>
                  <a:ext uri="{0D108BD9-81ED-4DB2-BD59-A6C34878D82A}">
                    <a16:rowId xmlns:a16="http://schemas.microsoft.com/office/drawing/2014/main" val="2981812546"/>
                  </a:ext>
                </a:extLst>
              </a:tr>
              <a:tr h="487159">
                <a:tc>
                  <a:txBody>
                    <a:bodyPr/>
                    <a:lstStyle/>
                    <a:p>
                      <a:endParaRPr lang="en-US">
                        <a:solidFill>
                          <a:srgbClr val="FFFFFF"/>
                        </a:solidFill>
                        <a:latin typeface="#9Slide07 IcielBaliho Script" pitchFamily="2" charset="-93"/>
                      </a:endParaRPr>
                    </a:p>
                  </a:txBody>
                  <a:tcPr/>
                </a:tc>
                <a:tc>
                  <a:txBody>
                    <a:bodyPr/>
                    <a:lstStyle/>
                    <a:p>
                      <a:endParaRPr lang="en-US" dirty="0">
                        <a:solidFill>
                          <a:srgbClr val="FFFFFF"/>
                        </a:solidFill>
                        <a:latin typeface="#9Slide07 IcielBaliho Script" pitchFamily="2" charset="-93"/>
                      </a:endParaRPr>
                    </a:p>
                  </a:txBody>
                  <a:tcPr/>
                </a:tc>
                <a:extLst>
                  <a:ext uri="{0D108BD9-81ED-4DB2-BD59-A6C34878D82A}">
                    <a16:rowId xmlns:a16="http://schemas.microsoft.com/office/drawing/2014/main" val="1396496252"/>
                  </a:ext>
                </a:extLst>
              </a:tr>
            </a:tbl>
          </a:graphicData>
        </a:graphic>
      </p:graphicFrame>
      <p:sp>
        <p:nvSpPr>
          <p:cNvPr id="5" name="Google Shape;2131;p41">
            <a:extLst>
              <a:ext uri="{FF2B5EF4-FFF2-40B4-BE49-F238E27FC236}">
                <a16:creationId xmlns:a16="http://schemas.microsoft.com/office/drawing/2014/main" id="{A9BE9A1E-D08D-4048-AE20-A4ABD296B674}"/>
              </a:ext>
            </a:extLst>
          </p:cNvPr>
          <p:cNvSpPr txBox="1">
            <a:spLocks/>
          </p:cNvSpPr>
          <p:nvPr/>
        </p:nvSpPr>
        <p:spPr>
          <a:xfrm>
            <a:off x="966453" y="175836"/>
            <a:ext cx="734130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dirty="0">
                <a:solidFill>
                  <a:schemeClr val="tx1"/>
                </a:solidFill>
              </a:rPr>
              <a:t>MỘT SỐ QUY ĐỊNH AN TOÀN TRONG PHÒNG THỰC HÀNH</a:t>
            </a:r>
          </a:p>
        </p:txBody>
      </p:sp>
      <p:sp>
        <p:nvSpPr>
          <p:cNvPr id="20" name="Text Box 1">
            <a:extLst>
              <a:ext uri="{FF2B5EF4-FFF2-40B4-BE49-F238E27FC236}">
                <a16:creationId xmlns:a16="http://schemas.microsoft.com/office/drawing/2014/main" id="{BC4F9432-3F07-4BBD-AFDC-E11B454121F1}"/>
              </a:ext>
            </a:extLst>
          </p:cNvPr>
          <p:cNvSpPr txBox="1"/>
          <p:nvPr/>
        </p:nvSpPr>
        <p:spPr>
          <a:xfrm>
            <a:off x="265120" y="1340119"/>
            <a:ext cx="4196080" cy="267381"/>
          </a:xfrm>
          <a:prstGeom prst="rect">
            <a:avLst/>
          </a:prstGeom>
          <a:noFill/>
        </p:spPr>
        <p:txBody>
          <a:bodyPr wrap="square" rtlCol="0" anchor="t">
            <a:spAutoFit/>
          </a:bodyPr>
          <a:lstStyle/>
          <a:p>
            <a:pPr>
              <a:lnSpc>
                <a:spcPct val="75000"/>
              </a:lnSpc>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1.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hiện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các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quy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định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của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1" name="Text Box 2">
            <a:extLst>
              <a:ext uri="{FF2B5EF4-FFF2-40B4-BE49-F238E27FC236}">
                <a16:creationId xmlns:a16="http://schemas.microsoft.com/office/drawing/2014/main" id="{7A0FB26E-9392-4A5D-B337-8507C93410FD}"/>
              </a:ext>
            </a:extLst>
          </p:cNvPr>
          <p:cNvSpPr txBox="1"/>
          <p:nvPr/>
        </p:nvSpPr>
        <p:spPr>
          <a:xfrm>
            <a:off x="290196" y="1789919"/>
            <a:ext cx="4243704" cy="2916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2.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theo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hướng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dẫn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thầy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cô</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giáo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2" name="Text Box 3">
            <a:extLst>
              <a:ext uri="{FF2B5EF4-FFF2-40B4-BE49-F238E27FC236}">
                <a16:creationId xmlns:a16="http://schemas.microsoft.com/office/drawing/2014/main" id="{0ABB0C5D-16A6-403F-BBC2-FA2882279B59}"/>
              </a:ext>
            </a:extLst>
          </p:cNvPr>
          <p:cNvSpPr txBox="1"/>
          <p:nvPr/>
        </p:nvSpPr>
        <p:spPr>
          <a:xfrm>
            <a:off x="288566" y="2675471"/>
            <a:ext cx="4181792"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4.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Đeo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gang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tay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kính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bảo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hộ</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thí</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nghiệm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với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lửa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3" name="Text Box 4">
            <a:extLst>
              <a:ext uri="{FF2B5EF4-FFF2-40B4-BE49-F238E27FC236}">
                <a16:creationId xmlns:a16="http://schemas.microsoft.com/office/drawing/2014/main" id="{7447502C-959C-4338-93A8-9D719A415038}"/>
              </a:ext>
            </a:extLst>
          </p:cNvPr>
          <p:cNvSpPr txBox="1"/>
          <p:nvPr/>
        </p:nvSpPr>
        <p:spPr>
          <a:xfrm>
            <a:off x="5119077" y="1252944"/>
            <a:ext cx="3899878" cy="466666"/>
          </a:xfrm>
          <a:prstGeom prst="rect">
            <a:avLst/>
          </a:prstGeom>
          <a:noFill/>
        </p:spPr>
        <p:txBody>
          <a:bodyPr wrap="square" rtlCol="0" anchor="t">
            <a:spAutoFit/>
          </a:bodyPr>
          <a:lstStyle/>
          <a:p>
            <a:pPr>
              <a:lnSpc>
                <a:spcPct val="85000"/>
              </a:lnSpc>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1.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Tự</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ý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tiến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thí</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nghiệm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chưa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được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thầy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cô</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giáo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phép</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4" name="Text Box 5">
            <a:extLst>
              <a:ext uri="{FF2B5EF4-FFF2-40B4-BE49-F238E27FC236}">
                <a16:creationId xmlns:a16="http://schemas.microsoft.com/office/drawing/2014/main" id="{0FF1F20E-F75E-4FFD-BE49-A0D1F27A8D79}"/>
              </a:ext>
            </a:extLst>
          </p:cNvPr>
          <p:cNvSpPr txBox="1"/>
          <p:nvPr/>
        </p:nvSpPr>
        <p:spPr>
          <a:xfrm>
            <a:off x="5135465" y="1830992"/>
            <a:ext cx="4243704" cy="299697"/>
          </a:xfrm>
          <a:prstGeom prst="rect">
            <a:avLst/>
          </a:prstGeom>
          <a:noFill/>
        </p:spPr>
        <p:txBody>
          <a:bodyPr wrap="square" rtlCol="0" anchor="t">
            <a:spAutoFit/>
          </a:bodyPr>
          <a:lstStyle/>
          <a:p>
            <a:pPr marL="0" indent="0">
              <a:lnSpc>
                <a:spcPct val="95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2.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Ngửi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nếm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các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5" name="Text Box 7">
            <a:extLst>
              <a:ext uri="{FF2B5EF4-FFF2-40B4-BE49-F238E27FC236}">
                <a16:creationId xmlns:a16="http://schemas.microsoft.com/office/drawing/2014/main" id="{E8626401-ECBF-47C5-903D-10A2D63C1D63}"/>
              </a:ext>
            </a:extLst>
          </p:cNvPr>
          <p:cNvSpPr txBox="1"/>
          <p:nvPr/>
        </p:nvSpPr>
        <p:spPr>
          <a:xfrm>
            <a:off x="5127648" y="2280132"/>
            <a:ext cx="4241481" cy="291618"/>
          </a:xfrm>
          <a:prstGeom prst="rect">
            <a:avLst/>
          </a:prstGeom>
          <a:noFill/>
        </p:spPr>
        <p:txBody>
          <a:bodyPr wrap="square" rtlCol="0" anchor="t">
            <a:spAutoFit/>
            <a:scene3d>
              <a:camera prst="orthographicFront"/>
              <a:lightRig rig="threePt" dir="t"/>
            </a:scene3d>
          </a:bodyPr>
          <a:lstStyle/>
          <a:p>
            <a:pPr marL="0" indent="0">
              <a:lnSpc>
                <a:spcPct val="90000"/>
              </a:lnSpc>
              <a:buNone/>
            </a:pP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3.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Tự</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ý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đổ</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lẫn</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các</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vào</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nhau</a:t>
            </a:r>
            <a:r>
              <a:rPr lang="en-US" dirty="0">
                <a:solidFill>
                  <a:srgbClr val="170055"/>
                </a:solidFill>
                <a:effectLst>
                  <a:outerShdw blurRad="38100" dist="19050" dir="2700000" algn="tl" rotWithShape="0">
                    <a:schemeClr val="dk1">
                      <a:alpha val="40000"/>
                    </a:schemeClr>
                  </a:outerShdw>
                </a:effectLst>
                <a:latin typeface="#9Slide03 Arima Madurai Black" panose="00000A00000000000000" pitchFamily="2" charset="-93"/>
                <a:cs typeface="#9Slide03 Arima Madurai Black" panose="00000A00000000000000" pitchFamily="2" charset="-93"/>
                <a:sym typeface="+mn-ea"/>
              </a:rPr>
              <a:t>.</a:t>
            </a:r>
          </a:p>
        </p:txBody>
      </p:sp>
      <p:sp>
        <p:nvSpPr>
          <p:cNvPr id="26" name="Text Box 3">
            <a:extLst>
              <a:ext uri="{FF2B5EF4-FFF2-40B4-BE49-F238E27FC236}">
                <a16:creationId xmlns:a16="http://schemas.microsoft.com/office/drawing/2014/main" id="{ABE12DBE-EAD4-455E-9496-A704CAC3EDB6}"/>
              </a:ext>
            </a:extLst>
          </p:cNvPr>
          <p:cNvSpPr txBox="1"/>
          <p:nvPr/>
        </p:nvSpPr>
        <p:spPr>
          <a:xfrm>
            <a:off x="292418" y="2280132"/>
            <a:ext cx="4241482" cy="2916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3.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Giữ</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ngăn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nắp</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sạch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sẽ</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7" name="Text Box 3">
            <a:extLst>
              <a:ext uri="{FF2B5EF4-FFF2-40B4-BE49-F238E27FC236}">
                <a16:creationId xmlns:a16="http://schemas.microsoft.com/office/drawing/2014/main" id="{50B755CE-7D6E-4152-9EC7-999E8B238A85}"/>
              </a:ext>
            </a:extLst>
          </p:cNvPr>
          <p:cNvSpPr txBox="1"/>
          <p:nvPr/>
        </p:nvSpPr>
        <p:spPr>
          <a:xfrm>
            <a:off x="5125914" y="2716997"/>
            <a:ext cx="3721101"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4.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Đổ</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cống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thoát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nước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hoặc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đổ</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ra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môi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trường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8" name="Text Box 3">
            <a:extLst>
              <a:ext uri="{FF2B5EF4-FFF2-40B4-BE49-F238E27FC236}">
                <a16:creationId xmlns:a16="http://schemas.microsoft.com/office/drawing/2014/main" id="{C95F9E80-B160-4FC8-A12B-50481AC5BA36}"/>
              </a:ext>
            </a:extLst>
          </p:cNvPr>
          <p:cNvSpPr txBox="1"/>
          <p:nvPr/>
        </p:nvSpPr>
        <p:spPr>
          <a:xfrm>
            <a:off x="319827" y="3148024"/>
            <a:ext cx="4533526"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5.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Thận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trọng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dung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lửa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bằng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đèn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cồn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để</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tránh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cháy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nổ</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9" name="Text Box 3">
            <a:extLst>
              <a:ext uri="{FF2B5EF4-FFF2-40B4-BE49-F238E27FC236}">
                <a16:creationId xmlns:a16="http://schemas.microsoft.com/office/drawing/2014/main" id="{90044541-276C-4577-9E63-3E4443EF1B00}"/>
              </a:ext>
            </a:extLst>
          </p:cNvPr>
          <p:cNvSpPr txBox="1"/>
          <p:nvPr/>
        </p:nvSpPr>
        <p:spPr>
          <a:xfrm>
            <a:off x="5121078" y="3287968"/>
            <a:ext cx="4181792" cy="2916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5.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Ăn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uống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trong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0" name="Text Box 3">
            <a:extLst>
              <a:ext uri="{FF2B5EF4-FFF2-40B4-BE49-F238E27FC236}">
                <a16:creationId xmlns:a16="http://schemas.microsoft.com/office/drawing/2014/main" id="{3FA42F27-CD19-4F86-BF02-7DDB889953D1}"/>
              </a:ext>
            </a:extLst>
          </p:cNvPr>
          <p:cNvSpPr txBox="1"/>
          <p:nvPr/>
        </p:nvSpPr>
        <p:spPr>
          <a:xfrm>
            <a:off x="319822" y="3636208"/>
            <a:ext cx="4549157"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6.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Thông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báo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ngay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với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Thầy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cô</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giáo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các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bạn</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gặp</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sự</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cố</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như</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đánh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đổ</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vở</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ống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nghiệm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1" name="Text Box 3">
            <a:extLst>
              <a:ext uri="{FF2B5EF4-FFF2-40B4-BE49-F238E27FC236}">
                <a16:creationId xmlns:a16="http://schemas.microsoft.com/office/drawing/2014/main" id="{195B4766-98CC-4495-B0BC-5FC343B57B1A}"/>
              </a:ext>
            </a:extLst>
          </p:cNvPr>
          <p:cNvSpPr txBox="1"/>
          <p:nvPr/>
        </p:nvSpPr>
        <p:spPr>
          <a:xfrm>
            <a:off x="5148260" y="3737253"/>
            <a:ext cx="4181792" cy="2916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6.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Chạy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nhảy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mất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trật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tự</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2" name="Text Box 3">
            <a:extLst>
              <a:ext uri="{FF2B5EF4-FFF2-40B4-BE49-F238E27FC236}">
                <a16:creationId xmlns:a16="http://schemas.microsoft.com/office/drawing/2014/main" id="{D423F114-6C0D-474F-AEAC-A611D12A5097}"/>
              </a:ext>
            </a:extLst>
          </p:cNvPr>
          <p:cNvSpPr txBox="1"/>
          <p:nvPr/>
        </p:nvSpPr>
        <p:spPr>
          <a:xfrm>
            <a:off x="296381" y="4154167"/>
            <a:ext cx="4181792"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7. Thu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gom</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thải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rác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thải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sau</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để</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vào</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nơi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quy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định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3" name="Text Box 3">
            <a:extLst>
              <a:ext uri="{FF2B5EF4-FFF2-40B4-BE49-F238E27FC236}">
                <a16:creationId xmlns:a16="http://schemas.microsoft.com/office/drawing/2014/main" id="{473BC4D3-1862-4290-AB07-0D270B3F3495}"/>
              </a:ext>
            </a:extLst>
          </p:cNvPr>
          <p:cNvSpPr txBox="1"/>
          <p:nvPr/>
        </p:nvSpPr>
        <p:spPr>
          <a:xfrm>
            <a:off x="312012" y="4657982"/>
            <a:ext cx="4158388" cy="485518"/>
          </a:xfrm>
          <a:prstGeom prst="rect">
            <a:avLst/>
          </a:prstGeom>
          <a:noFill/>
        </p:spPr>
        <p:txBody>
          <a:bodyPr wrap="square" rtlCol="0" anchor="t">
            <a:spAutoFit/>
          </a:bodyPr>
          <a:lstStyle/>
          <a:p>
            <a:pPr marL="0" indent="0">
              <a:lnSpc>
                <a:spcPct val="90000"/>
              </a:lnSpc>
              <a:buNone/>
            </a:pPr>
            <a:r>
              <a:rPr lang="en-US" dirty="0">
                <a:solidFill>
                  <a:srgbClr val="170055"/>
                </a:solidFill>
                <a:latin typeface="#9Slide03 Arima Madurai Black" panose="00000A00000000000000" pitchFamily="2" charset="-93"/>
                <a:cs typeface="#9Slide03 Arima Madurai Black" panose="00000A00000000000000" pitchFamily="2" charset="-93"/>
                <a:sym typeface="+mn-ea"/>
              </a:rPr>
              <a:t>8.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Rửa</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sạch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tay</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bằng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nước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sạch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xà</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kết</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thúc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buổi</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Tree>
    <p:extLst>
      <p:ext uri="{BB962C8B-B14F-4D97-AF65-F5344CB8AC3E}">
        <p14:creationId xmlns:p14="http://schemas.microsoft.com/office/powerpoint/2010/main" val="380080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linds(horizontal)">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linds(horizontal)">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id="{D79DE833-E866-48C7-AD43-F5521EA9E9A9}"/>
              </a:ext>
            </a:extLst>
          </p:cNvPr>
          <p:cNvGrpSpPr/>
          <p:nvPr/>
        </p:nvGrpSpPr>
        <p:grpSpPr>
          <a:xfrm rot="19906012">
            <a:off x="-22598" y="664164"/>
            <a:ext cx="4326729" cy="4109464"/>
            <a:chOff x="5636086" y="1293343"/>
            <a:chExt cx="4242837" cy="4029785"/>
          </a:xfrm>
        </p:grpSpPr>
        <p:sp>
          <p:nvSpPr>
            <p:cNvPr id="12" name="Freeform: Shape 11">
              <a:extLst>
                <a:ext uri="{FF2B5EF4-FFF2-40B4-BE49-F238E27FC236}">
                  <a16:creationId xmlns:a16="http://schemas.microsoft.com/office/drawing/2014/main"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chemeClr val="accent4"/>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id="{CECAC1AD-38BA-4B5B-8A88-314941A08BE1}"/>
                </a:ext>
              </a:extLst>
            </p:cNvPr>
            <p:cNvSpPr/>
            <p:nvPr/>
          </p:nvSpPr>
          <p:spPr>
            <a:xfrm>
              <a:off x="5636087" y="1293344"/>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id="{3C26B7F7-758F-46DB-A8F8-480AD0C6E311}"/>
              </a:ext>
            </a:extLst>
          </p:cNvPr>
          <p:cNvSpPr txBox="1"/>
          <p:nvPr/>
        </p:nvSpPr>
        <p:spPr>
          <a:xfrm>
            <a:off x="511272" y="1822908"/>
            <a:ext cx="3665532" cy="1815882"/>
          </a:xfrm>
          <a:prstGeom prst="rect">
            <a:avLst/>
          </a:prstGeom>
          <a:noFill/>
          <a:ln w="9525">
            <a:noFill/>
          </a:ln>
        </p:spPr>
        <p:txBody>
          <a:bodyPr wrap="square">
            <a:spAutoFit/>
            <a:scene3d>
              <a:camera prst="orthographicFront"/>
              <a:lightRig rig="threePt" dir="t"/>
            </a:scene3d>
          </a:bodyPr>
          <a:lstStyle/>
          <a:p>
            <a:pPr algn="ctr" defTabSz="914378">
              <a:defRPr/>
            </a:pPr>
            <a:r>
              <a:rPr lang="en-US" sz="2800" dirty="0" err="1">
                <a:solidFill>
                  <a:srgbClr val="223572"/>
                </a:solidFill>
                <a:latin typeface="#9Slide07 IcielBaliho Script" pitchFamily="2" charset="-93"/>
                <a:cs typeface="Arial" panose="020B0604020202020204" pitchFamily="34" charset="0"/>
              </a:rPr>
              <a:t>Tại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sao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cần</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đeo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kính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bảo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vệ</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mắt</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đeo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găng</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tay</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và</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mặc</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áo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choàng</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nếu</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có</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khi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làm</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thí</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nghiệm</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với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hóa</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chất</a:t>
            </a:r>
            <a:r>
              <a:rPr lang="en-US" sz="2800" dirty="0">
                <a:solidFill>
                  <a:srgbClr val="223572"/>
                </a:solidFill>
                <a:latin typeface="#9Slide07 IcielBaliho Script" pitchFamily="2" charset="-93"/>
                <a:cs typeface="Arial" panose="020B0604020202020204" pitchFamily="34" charset="0"/>
              </a:rPr>
              <a:t>?</a:t>
            </a:r>
          </a:p>
        </p:txBody>
      </p:sp>
      <p:grpSp>
        <p:nvGrpSpPr>
          <p:cNvPr id="16" name="Graphic 15">
            <a:extLst>
              <a:ext uri="{FF2B5EF4-FFF2-40B4-BE49-F238E27FC236}">
                <a16:creationId xmlns:a16="http://schemas.microsoft.com/office/drawing/2014/main" id="{EDDC03B8-42F5-450F-AA5F-892EA2F8BEAA}"/>
              </a:ext>
            </a:extLst>
          </p:cNvPr>
          <p:cNvGrpSpPr/>
          <p:nvPr/>
        </p:nvGrpSpPr>
        <p:grpSpPr>
          <a:xfrm>
            <a:off x="5578633" y="1201692"/>
            <a:ext cx="3184459" cy="2957959"/>
            <a:chOff x="6438741" y="1948815"/>
            <a:chExt cx="3184459" cy="2957959"/>
          </a:xfrm>
          <a:solidFill>
            <a:srgbClr val="9C9C9C"/>
          </a:solidFill>
        </p:grpSpPr>
        <p:sp>
          <p:nvSpPr>
            <p:cNvPr id="65" name="Freeform: Shape 64">
              <a:extLst>
                <a:ext uri="{FF2B5EF4-FFF2-40B4-BE49-F238E27FC236}">
                  <a16:creationId xmlns:a16="http://schemas.microsoft.com/office/drawing/2014/main" id="{96D64A28-2E16-48D9-8D26-D8895444BD2C}"/>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6" name="Freeform: Shape 65">
              <a:extLst>
                <a:ext uri="{FF2B5EF4-FFF2-40B4-BE49-F238E27FC236}">
                  <a16:creationId xmlns:a16="http://schemas.microsoft.com/office/drawing/2014/main" id="{27BD3C60-3D2A-4279-847B-6CDE94A9C073}"/>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7" name="Freeform: Shape 66">
              <a:extLst>
                <a:ext uri="{FF2B5EF4-FFF2-40B4-BE49-F238E27FC236}">
                  <a16:creationId xmlns:a16="http://schemas.microsoft.com/office/drawing/2014/main" id="{7C3C2A0D-D3E0-434E-BCD2-9530D51C472C}"/>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8" name="Freeform: Shape 67">
              <a:extLst>
                <a:ext uri="{FF2B5EF4-FFF2-40B4-BE49-F238E27FC236}">
                  <a16:creationId xmlns:a16="http://schemas.microsoft.com/office/drawing/2014/main" id="{4CDDD3B9-FE6A-477F-BBCB-3CC388FAA555}"/>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9" name="Freeform: Shape 68">
              <a:extLst>
                <a:ext uri="{FF2B5EF4-FFF2-40B4-BE49-F238E27FC236}">
                  <a16:creationId xmlns:a16="http://schemas.microsoft.com/office/drawing/2014/main" id="{8A1CF343-D74D-4F64-B2A9-B831320B4F97}"/>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70" name="Freeform: Shape 69">
              <a:extLst>
                <a:ext uri="{FF2B5EF4-FFF2-40B4-BE49-F238E27FC236}">
                  <a16:creationId xmlns:a16="http://schemas.microsoft.com/office/drawing/2014/main" id="{F2B892FF-EBE2-420D-9667-AB63FCE48615}"/>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7" name="Graphic 15">
            <a:extLst>
              <a:ext uri="{FF2B5EF4-FFF2-40B4-BE49-F238E27FC236}">
                <a16:creationId xmlns:a16="http://schemas.microsoft.com/office/drawing/2014/main" id="{48C130AF-C2EB-452A-920C-2805EE09CAA2}"/>
              </a:ext>
            </a:extLst>
          </p:cNvPr>
          <p:cNvGrpSpPr/>
          <p:nvPr/>
        </p:nvGrpSpPr>
        <p:grpSpPr>
          <a:xfrm>
            <a:off x="5104061" y="643688"/>
            <a:ext cx="3345465" cy="3246130"/>
            <a:chOff x="5964169" y="1390811"/>
            <a:chExt cx="3345465" cy="3246130"/>
          </a:xfrm>
        </p:grpSpPr>
        <p:sp>
          <p:nvSpPr>
            <p:cNvPr id="59" name="Freeform: Shape 58">
              <a:extLst>
                <a:ext uri="{FF2B5EF4-FFF2-40B4-BE49-F238E27FC236}">
                  <a16:creationId xmlns:a16="http://schemas.microsoft.com/office/drawing/2014/main" id="{2DA3CFD3-BFE6-48E3-8A2F-0A532A088DF6}"/>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0" name="Freeform: Shape 59">
              <a:extLst>
                <a:ext uri="{FF2B5EF4-FFF2-40B4-BE49-F238E27FC236}">
                  <a16:creationId xmlns:a16="http://schemas.microsoft.com/office/drawing/2014/main" id="{C8924E95-417C-4826-AB86-CA59AA0E8DD4}"/>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9F3E5"/>
            </a:solidFill>
            <a:ln w="9525" cap="flat">
              <a:solidFill>
                <a:srgbClr val="DFF7E5"/>
              </a:solidFill>
              <a:prstDash val="solid"/>
              <a:miter/>
            </a:ln>
          </p:spPr>
          <p:txBody>
            <a:bodyPr rtlCol="0" anchor="ctr"/>
            <a:lstStyle/>
            <a:p>
              <a:pPr defTabSz="914378">
                <a:defRPr/>
              </a:pPr>
              <a:endParaRPr lang="en-US" sz="1800" dirty="0">
                <a:solidFill>
                  <a:prstClr val="black"/>
                </a:solidFill>
                <a:latin typeface="Calibri" panose="020F0502020204030204"/>
              </a:endParaRPr>
            </a:p>
          </p:txBody>
        </p:sp>
        <p:sp>
          <p:nvSpPr>
            <p:cNvPr id="61" name="Freeform: Shape 60">
              <a:extLst>
                <a:ext uri="{FF2B5EF4-FFF2-40B4-BE49-F238E27FC236}">
                  <a16:creationId xmlns:a16="http://schemas.microsoft.com/office/drawing/2014/main" id="{1D440977-81FB-4E50-B211-5184423070E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9F3E5"/>
            </a:solidFill>
            <a:ln w="9525" cap="flat">
              <a:solidFill>
                <a:srgbClr val="DFF7E5"/>
              </a:solid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2" name="Freeform: Shape 61">
              <a:extLst>
                <a:ext uri="{FF2B5EF4-FFF2-40B4-BE49-F238E27FC236}">
                  <a16:creationId xmlns:a16="http://schemas.microsoft.com/office/drawing/2014/main" id="{67E8B3E1-007E-400E-B10F-364B62AB6F37}"/>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3" name="Freeform: Shape 62">
              <a:extLst>
                <a:ext uri="{FF2B5EF4-FFF2-40B4-BE49-F238E27FC236}">
                  <a16:creationId xmlns:a16="http://schemas.microsoft.com/office/drawing/2014/main" id="{0B7D1719-A8DD-46BB-B7BE-FD530604C289}"/>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4" name="Freeform: Shape 63">
              <a:extLst>
                <a:ext uri="{FF2B5EF4-FFF2-40B4-BE49-F238E27FC236}">
                  <a16:creationId xmlns:a16="http://schemas.microsoft.com/office/drawing/2014/main" id="{384B31C0-9ED1-46F1-9919-EFEBD9404E4C}"/>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8" name="Graphic 15">
            <a:extLst>
              <a:ext uri="{FF2B5EF4-FFF2-40B4-BE49-F238E27FC236}">
                <a16:creationId xmlns:a16="http://schemas.microsoft.com/office/drawing/2014/main" id="{955DFF6B-CBFD-4295-82F2-B4157629DA8D}"/>
              </a:ext>
            </a:extLst>
          </p:cNvPr>
          <p:cNvGrpSpPr/>
          <p:nvPr/>
        </p:nvGrpSpPr>
        <p:grpSpPr>
          <a:xfrm>
            <a:off x="6059990" y="1888225"/>
            <a:ext cx="1616487" cy="2793015"/>
            <a:chOff x="6920098" y="2635348"/>
            <a:chExt cx="1616487" cy="2793015"/>
          </a:xfrm>
          <a:solidFill>
            <a:srgbClr val="E9F3E5"/>
          </a:solidFill>
        </p:grpSpPr>
        <p:sp>
          <p:nvSpPr>
            <p:cNvPr id="55" name="Freeform: Shape 54">
              <a:extLst>
                <a:ext uri="{FF2B5EF4-FFF2-40B4-BE49-F238E27FC236}">
                  <a16:creationId xmlns:a16="http://schemas.microsoft.com/office/drawing/2014/main" id="{05B0C998-94F1-4E00-9B4A-2E414F3670F1}"/>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6" name="Freeform: Shape 55">
              <a:extLst>
                <a:ext uri="{FF2B5EF4-FFF2-40B4-BE49-F238E27FC236}">
                  <a16:creationId xmlns:a16="http://schemas.microsoft.com/office/drawing/2014/main" id="{65645992-5A24-444D-9289-47F0F3B9B7A2}"/>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7" name="Freeform: Shape 56">
              <a:extLst>
                <a:ext uri="{FF2B5EF4-FFF2-40B4-BE49-F238E27FC236}">
                  <a16:creationId xmlns:a16="http://schemas.microsoft.com/office/drawing/2014/main" id="{8F9B026D-489F-4CA0-A60E-B2F0166B2E81}"/>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defTabSz="914378">
                <a:defRPr/>
              </a:pPr>
              <a:endParaRPr lang="en-US" sz="1800" dirty="0">
                <a:solidFill>
                  <a:prstClr val="black"/>
                </a:solidFill>
                <a:latin typeface="Calibri" panose="020F0502020204030204"/>
              </a:endParaRPr>
            </a:p>
          </p:txBody>
        </p:sp>
        <p:sp>
          <p:nvSpPr>
            <p:cNvPr id="58" name="Freeform: Shape 57">
              <a:extLst>
                <a:ext uri="{FF2B5EF4-FFF2-40B4-BE49-F238E27FC236}">
                  <a16:creationId xmlns:a16="http://schemas.microsoft.com/office/drawing/2014/main" id="{3A28FF97-3C57-4B40-B375-83239E868086}"/>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9" name="Graphic 15">
            <a:extLst>
              <a:ext uri="{FF2B5EF4-FFF2-40B4-BE49-F238E27FC236}">
                <a16:creationId xmlns:a16="http://schemas.microsoft.com/office/drawing/2014/main" id="{1FF6210A-BD2F-48DE-B328-B47F31AD7EE9}"/>
              </a:ext>
            </a:extLst>
          </p:cNvPr>
          <p:cNvGrpSpPr/>
          <p:nvPr/>
        </p:nvGrpSpPr>
        <p:grpSpPr>
          <a:xfrm>
            <a:off x="6281541" y="462261"/>
            <a:ext cx="1262461" cy="2420251"/>
            <a:chOff x="7141649" y="1209384"/>
            <a:chExt cx="1262461" cy="2420251"/>
          </a:xfrm>
        </p:grpSpPr>
        <p:sp>
          <p:nvSpPr>
            <p:cNvPr id="20" name="Freeform: Shape 19">
              <a:extLst>
                <a:ext uri="{FF2B5EF4-FFF2-40B4-BE49-F238E27FC236}">
                  <a16:creationId xmlns:a16="http://schemas.microsoft.com/office/drawing/2014/main" id="{315E6001-E5E4-469E-AC7F-38A3D40A5CDF}"/>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1" name="Freeform: Shape 20">
              <a:extLst>
                <a:ext uri="{FF2B5EF4-FFF2-40B4-BE49-F238E27FC236}">
                  <a16:creationId xmlns:a16="http://schemas.microsoft.com/office/drawing/2014/main" id="{546CF835-12EA-48DF-9AF0-BA31C6C60951}"/>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2" name="Freeform: Shape 21">
              <a:extLst>
                <a:ext uri="{FF2B5EF4-FFF2-40B4-BE49-F238E27FC236}">
                  <a16:creationId xmlns:a16="http://schemas.microsoft.com/office/drawing/2014/main" id="{C843ADCE-0259-41DF-99F4-A7E8B1300FB0}"/>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id="{FCB95FE9-A5C6-4A72-BF38-8D2BEDCE8EFD}"/>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4" name="Freeform: Shape 23">
              <a:extLst>
                <a:ext uri="{FF2B5EF4-FFF2-40B4-BE49-F238E27FC236}">
                  <a16:creationId xmlns:a16="http://schemas.microsoft.com/office/drawing/2014/main" id="{DDEEC901-320D-4EE9-A7F7-96B4E9583C6E}"/>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5" name="Freeform: Shape 24">
              <a:extLst>
                <a:ext uri="{FF2B5EF4-FFF2-40B4-BE49-F238E27FC236}">
                  <a16:creationId xmlns:a16="http://schemas.microsoft.com/office/drawing/2014/main" id="{B0867C89-513A-4B0F-9369-6714F22D14EB}"/>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6" name="Freeform: Shape 25">
              <a:extLst>
                <a:ext uri="{FF2B5EF4-FFF2-40B4-BE49-F238E27FC236}">
                  <a16:creationId xmlns:a16="http://schemas.microsoft.com/office/drawing/2014/main" id="{90DFF672-E40B-478E-8F95-B1BE36DBF442}"/>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id="{EBD9BA25-829D-4B47-AF4F-90B44F934FB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id="{946B47BA-AD00-44E2-A21A-75576696C913}"/>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DF184826-3E71-4847-8774-440104E186D6}"/>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id="{3218E9C3-FA68-45FF-A4A8-10E98B58A8A3}"/>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1" name="Freeform: Shape 30">
              <a:extLst>
                <a:ext uri="{FF2B5EF4-FFF2-40B4-BE49-F238E27FC236}">
                  <a16:creationId xmlns:a16="http://schemas.microsoft.com/office/drawing/2014/main" id="{492D1849-980C-49C4-AD30-F5799AF2EB10}"/>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2" name="Freeform: Shape 31">
              <a:extLst>
                <a:ext uri="{FF2B5EF4-FFF2-40B4-BE49-F238E27FC236}">
                  <a16:creationId xmlns:a16="http://schemas.microsoft.com/office/drawing/2014/main" id="{DEFF8A71-7AF9-49BD-9A50-9F8E30318A64}"/>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BE820177-2C29-48BF-B497-843CB3FD9FC0}"/>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id="{E0E6D7AD-D17F-48EC-8F0A-3EE6154C8D7B}"/>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5" name="Freeform: Shape 34">
              <a:extLst>
                <a:ext uri="{FF2B5EF4-FFF2-40B4-BE49-F238E27FC236}">
                  <a16:creationId xmlns:a16="http://schemas.microsoft.com/office/drawing/2014/main" id="{D2F2DDB3-6A0C-4587-A2DF-CE3D54095EC1}"/>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9F3E5"/>
            </a:solidFill>
            <a:ln w="9525" cap="rnd">
              <a:solidFill>
                <a:srgbClr val="DFF7E5"/>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6" name="Freeform: Shape 35">
              <a:extLst>
                <a:ext uri="{FF2B5EF4-FFF2-40B4-BE49-F238E27FC236}">
                  <a16:creationId xmlns:a16="http://schemas.microsoft.com/office/drawing/2014/main" id="{0B39B8F2-4A82-455C-8352-49B40E47A78C}"/>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7" name="Freeform: Shape 36">
              <a:extLst>
                <a:ext uri="{FF2B5EF4-FFF2-40B4-BE49-F238E27FC236}">
                  <a16:creationId xmlns:a16="http://schemas.microsoft.com/office/drawing/2014/main" id="{BAE29E4D-DAF3-4D93-A7F1-893E7A152B1B}"/>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8" name="Freeform: Shape 37">
              <a:extLst>
                <a:ext uri="{FF2B5EF4-FFF2-40B4-BE49-F238E27FC236}">
                  <a16:creationId xmlns:a16="http://schemas.microsoft.com/office/drawing/2014/main" id="{30C60FE4-AB22-42C2-B008-C263AF326977}"/>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9" name="Freeform: Shape 38">
              <a:extLst>
                <a:ext uri="{FF2B5EF4-FFF2-40B4-BE49-F238E27FC236}">
                  <a16:creationId xmlns:a16="http://schemas.microsoft.com/office/drawing/2014/main" id="{A9FD8F74-F2F5-4E64-8D14-D5B1AF1E54C0}"/>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0" name="Freeform: Shape 39">
              <a:extLst>
                <a:ext uri="{FF2B5EF4-FFF2-40B4-BE49-F238E27FC236}">
                  <a16:creationId xmlns:a16="http://schemas.microsoft.com/office/drawing/2014/main" id="{D2CA1DB9-F03C-4C48-9CF2-9FCFE3EB430B}"/>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1" name="Freeform: Shape 40">
              <a:extLst>
                <a:ext uri="{FF2B5EF4-FFF2-40B4-BE49-F238E27FC236}">
                  <a16:creationId xmlns:a16="http://schemas.microsoft.com/office/drawing/2014/main" id="{2B550A7A-0AE8-4F36-8EC7-050B987171DE}"/>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2" name="Freeform: Shape 41">
              <a:extLst>
                <a:ext uri="{FF2B5EF4-FFF2-40B4-BE49-F238E27FC236}">
                  <a16:creationId xmlns:a16="http://schemas.microsoft.com/office/drawing/2014/main" id="{A160212B-3C06-488C-9605-BE22131C4E76}"/>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3" name="Freeform: Shape 42">
              <a:extLst>
                <a:ext uri="{FF2B5EF4-FFF2-40B4-BE49-F238E27FC236}">
                  <a16:creationId xmlns:a16="http://schemas.microsoft.com/office/drawing/2014/main" id="{FB0DEE67-C361-4B6C-B1EB-42A3F1F6A540}"/>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4" name="Freeform: Shape 43">
              <a:extLst>
                <a:ext uri="{FF2B5EF4-FFF2-40B4-BE49-F238E27FC236}">
                  <a16:creationId xmlns:a16="http://schemas.microsoft.com/office/drawing/2014/main" id="{1F9776B2-B919-46A1-A735-3D82AB44DE68}"/>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5" name="Freeform: Shape 44">
              <a:extLst>
                <a:ext uri="{FF2B5EF4-FFF2-40B4-BE49-F238E27FC236}">
                  <a16:creationId xmlns:a16="http://schemas.microsoft.com/office/drawing/2014/main" id="{A420FD3E-4982-41FB-ACDF-BF22FB42F57D}"/>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6" name="Freeform: Shape 45">
              <a:extLst>
                <a:ext uri="{FF2B5EF4-FFF2-40B4-BE49-F238E27FC236}">
                  <a16:creationId xmlns:a16="http://schemas.microsoft.com/office/drawing/2014/main" id="{E183DF1C-1CC6-48AC-B9B7-7A55B4AA63C5}"/>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7" name="Freeform: Shape 46">
              <a:extLst>
                <a:ext uri="{FF2B5EF4-FFF2-40B4-BE49-F238E27FC236}">
                  <a16:creationId xmlns:a16="http://schemas.microsoft.com/office/drawing/2014/main" id="{FF0C8AAC-7CC3-44C6-A584-2D806EBA3CCF}"/>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8" name="Freeform: Shape 47">
              <a:extLst>
                <a:ext uri="{FF2B5EF4-FFF2-40B4-BE49-F238E27FC236}">
                  <a16:creationId xmlns:a16="http://schemas.microsoft.com/office/drawing/2014/main" id="{8CC458EA-E856-498F-8EC5-3EF4972716A7}"/>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9" name="Freeform: Shape 48">
              <a:extLst>
                <a:ext uri="{FF2B5EF4-FFF2-40B4-BE49-F238E27FC236}">
                  <a16:creationId xmlns:a16="http://schemas.microsoft.com/office/drawing/2014/main" id="{C755F71F-00D5-453D-844F-023DC8F2F748}"/>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0" name="Freeform: Shape 49">
              <a:extLst>
                <a:ext uri="{FF2B5EF4-FFF2-40B4-BE49-F238E27FC236}">
                  <a16:creationId xmlns:a16="http://schemas.microsoft.com/office/drawing/2014/main" id="{3BB72552-E070-46F8-986D-7B16E23F950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1" name="Freeform: Shape 50">
              <a:extLst>
                <a:ext uri="{FF2B5EF4-FFF2-40B4-BE49-F238E27FC236}">
                  <a16:creationId xmlns:a16="http://schemas.microsoft.com/office/drawing/2014/main" id="{7A61B567-DBAD-4F20-B225-7A10E56CBBDD}"/>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2" name="Freeform: Shape 51">
              <a:extLst>
                <a:ext uri="{FF2B5EF4-FFF2-40B4-BE49-F238E27FC236}">
                  <a16:creationId xmlns:a16="http://schemas.microsoft.com/office/drawing/2014/main" id="{790387C7-DDA2-4062-BA31-2A3CD316A52E}"/>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3" name="Freeform: Shape 52">
              <a:extLst>
                <a:ext uri="{FF2B5EF4-FFF2-40B4-BE49-F238E27FC236}">
                  <a16:creationId xmlns:a16="http://schemas.microsoft.com/office/drawing/2014/main" id="{2DD30935-A203-495C-8742-8DB8A5A5861B}"/>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4" name="Freeform: Shape 53">
              <a:extLst>
                <a:ext uri="{FF2B5EF4-FFF2-40B4-BE49-F238E27FC236}">
                  <a16:creationId xmlns:a16="http://schemas.microsoft.com/office/drawing/2014/main" id="{01C001CE-DC0B-44B2-ABD2-FC04060F1519}"/>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defTabSz="914378">
                <a:defRPr/>
              </a:pPr>
              <a:endParaRPr lang="en-US" sz="1800">
                <a:solidFill>
                  <a:prstClr val="black"/>
                </a:solidFill>
                <a:latin typeface="Calibri" panose="020F0502020204030204"/>
              </a:endParaRPr>
            </a:p>
          </p:txBody>
        </p:sp>
      </p:grpSp>
    </p:spTree>
    <p:extLst>
      <p:ext uri="{BB962C8B-B14F-4D97-AF65-F5344CB8AC3E}">
        <p14:creationId xmlns:p14="http://schemas.microsoft.com/office/powerpoint/2010/main" val="427239825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72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14:bounceEnd="72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14:bounceEnd="72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14:bounceEnd="72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id="{D79DE833-E866-48C7-AD43-F5521EA9E9A9}"/>
              </a:ext>
            </a:extLst>
          </p:cNvPr>
          <p:cNvGrpSpPr/>
          <p:nvPr/>
        </p:nvGrpSpPr>
        <p:grpSpPr>
          <a:xfrm rot="20485607">
            <a:off x="4550420" y="1825486"/>
            <a:ext cx="3958498" cy="3250970"/>
            <a:chOff x="5628025" y="1289017"/>
            <a:chExt cx="4250897" cy="4034110"/>
          </a:xfrm>
        </p:grpSpPr>
        <p:sp>
          <p:nvSpPr>
            <p:cNvPr id="12" name="Freeform: Shape 11">
              <a:extLst>
                <a:ext uri="{FF2B5EF4-FFF2-40B4-BE49-F238E27FC236}">
                  <a16:creationId xmlns:a16="http://schemas.microsoft.com/office/drawing/2014/main"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C727"/>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id="{CECAC1AD-38BA-4B5B-8A88-314941A08BE1}"/>
                </a:ext>
              </a:extLst>
            </p:cNvPr>
            <p:cNvSpPr/>
            <p:nvPr/>
          </p:nvSpPr>
          <p:spPr>
            <a:xfrm>
              <a:off x="5628025" y="1289017"/>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id="{3C26B7F7-758F-46DB-A8F8-480AD0C6E311}"/>
              </a:ext>
            </a:extLst>
          </p:cNvPr>
          <p:cNvSpPr txBox="1"/>
          <p:nvPr/>
        </p:nvSpPr>
        <p:spPr>
          <a:xfrm>
            <a:off x="4837723" y="2443356"/>
            <a:ext cx="3472144" cy="2123658"/>
          </a:xfrm>
          <a:prstGeom prst="rect">
            <a:avLst/>
          </a:prstGeom>
          <a:noFill/>
          <a:ln w="9525">
            <a:noFill/>
          </a:ln>
        </p:spPr>
        <p:txBody>
          <a:bodyPr wrap="square">
            <a:spAutoFit/>
            <a:scene3d>
              <a:camera prst="orthographicFront"/>
              <a:lightRig rig="threePt" dir="t"/>
            </a:scene3d>
          </a:bodyPr>
          <a:lstStyle/>
          <a:p>
            <a:pPr algn="ctr" defTabSz="914378">
              <a:defRPr/>
            </a:pPr>
            <a:r>
              <a:rPr lang="vi-VN" sz="2200" dirty="0">
                <a:solidFill>
                  <a:srgbClr val="223572"/>
                </a:solidFill>
                <a:latin typeface="#9Slide07 IcielBaliho Script" pitchFamily="2" charset="-93"/>
                <a:cs typeface="Arial" panose="020B0604020202020204" pitchFamily="34" charset="0"/>
              </a:rPr>
              <a:t>Cần đeo kính bảo vệ mắt, đeo găng tay và mặc áo choàng (nếu có) khi làm thí nghiệm với hóa chất để tránh việc hóa chất có thể bắn vào mắt và cơ thể, gây nguy hiểm đến sức khỏe.</a:t>
            </a:r>
            <a:endParaRPr lang="en-US" sz="2200" dirty="0">
              <a:solidFill>
                <a:srgbClr val="223572"/>
              </a:solidFill>
              <a:latin typeface="#9Slide07 IcielBaliho Script" pitchFamily="2" charset="-93"/>
              <a:cs typeface="Arial" panose="020B0604020202020204" pitchFamily="34" charset="0"/>
            </a:endParaRPr>
          </a:p>
        </p:txBody>
      </p:sp>
      <p:grpSp>
        <p:nvGrpSpPr>
          <p:cNvPr id="4" name="Graphic 2">
            <a:extLst>
              <a:ext uri="{FF2B5EF4-FFF2-40B4-BE49-F238E27FC236}">
                <a16:creationId xmlns:a16="http://schemas.microsoft.com/office/drawing/2014/main" id="{6B6E841F-947C-41C7-A304-697F6515AF25}"/>
              </a:ext>
            </a:extLst>
          </p:cNvPr>
          <p:cNvGrpSpPr/>
          <p:nvPr/>
        </p:nvGrpSpPr>
        <p:grpSpPr>
          <a:xfrm>
            <a:off x="645150" y="1043218"/>
            <a:ext cx="3664256" cy="2465907"/>
            <a:chOff x="645149" y="1043217"/>
            <a:chExt cx="3664256" cy="2465907"/>
          </a:xfrm>
        </p:grpSpPr>
        <p:sp>
          <p:nvSpPr>
            <p:cNvPr id="5" name="Freeform: Shape 4">
              <a:extLst>
                <a:ext uri="{FF2B5EF4-FFF2-40B4-BE49-F238E27FC236}">
                  <a16:creationId xmlns:a16="http://schemas.microsoft.com/office/drawing/2014/main" id="{DC969955-AA5D-48F0-A21C-CBA648F23BD0}"/>
                </a:ext>
              </a:extLst>
            </p:cNvPr>
            <p:cNvSpPr/>
            <p:nvPr/>
          </p:nvSpPr>
          <p:spPr>
            <a:xfrm>
              <a:off x="768905" y="3297138"/>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6" name="Freeform: Shape 5">
              <a:extLst>
                <a:ext uri="{FF2B5EF4-FFF2-40B4-BE49-F238E27FC236}">
                  <a16:creationId xmlns:a16="http://schemas.microsoft.com/office/drawing/2014/main" id="{FA9E1A81-6F2C-4228-B1EB-ED8AF0F9733B}"/>
                </a:ext>
              </a:extLst>
            </p:cNvPr>
            <p:cNvSpPr/>
            <p:nvPr/>
          </p:nvSpPr>
          <p:spPr>
            <a:xfrm>
              <a:off x="645149"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7" name="Freeform: Shape 6">
              <a:extLst>
                <a:ext uri="{FF2B5EF4-FFF2-40B4-BE49-F238E27FC236}">
                  <a16:creationId xmlns:a16="http://schemas.microsoft.com/office/drawing/2014/main" id="{D5063394-0A89-4E51-86D2-7C9756F53D2B}"/>
                </a:ext>
              </a:extLst>
            </p:cNvPr>
            <p:cNvSpPr/>
            <p:nvPr/>
          </p:nvSpPr>
          <p:spPr>
            <a:xfrm>
              <a:off x="3452412"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8" name="Freeform: Shape 7">
              <a:extLst>
                <a:ext uri="{FF2B5EF4-FFF2-40B4-BE49-F238E27FC236}">
                  <a16:creationId xmlns:a16="http://schemas.microsoft.com/office/drawing/2014/main" id="{E7D2D3B4-FD32-4268-8D75-7228B7F127A4}"/>
                </a:ext>
              </a:extLst>
            </p:cNvPr>
            <p:cNvSpPr/>
            <p:nvPr/>
          </p:nvSpPr>
          <p:spPr>
            <a:xfrm>
              <a:off x="3328572" y="200620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9" name="Freeform: Shape 8">
              <a:extLst>
                <a:ext uri="{FF2B5EF4-FFF2-40B4-BE49-F238E27FC236}">
                  <a16:creationId xmlns:a16="http://schemas.microsoft.com/office/drawing/2014/main" id="{E7C97F90-5495-439B-99E1-2C4420B664FB}"/>
                </a:ext>
              </a:extLst>
            </p:cNvPr>
            <p:cNvSpPr/>
            <p:nvPr/>
          </p:nvSpPr>
          <p:spPr>
            <a:xfrm>
              <a:off x="3205319"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0" name="Freeform: Shape 9">
              <a:extLst>
                <a:ext uri="{FF2B5EF4-FFF2-40B4-BE49-F238E27FC236}">
                  <a16:creationId xmlns:a16="http://schemas.microsoft.com/office/drawing/2014/main" id="{A74EC7A7-CA83-418F-8BCF-156574CF4F81}"/>
                </a:ext>
              </a:extLst>
            </p:cNvPr>
            <p:cNvSpPr/>
            <p:nvPr/>
          </p:nvSpPr>
          <p:spPr>
            <a:xfrm>
              <a:off x="4087532"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5" name="Freeform: Shape 14">
              <a:extLst>
                <a:ext uri="{FF2B5EF4-FFF2-40B4-BE49-F238E27FC236}">
                  <a16:creationId xmlns:a16="http://schemas.microsoft.com/office/drawing/2014/main" id="{FC2234BB-E624-463B-9F89-5D9BA988BD6B}"/>
                </a:ext>
              </a:extLst>
            </p:cNvPr>
            <p:cNvSpPr/>
            <p:nvPr/>
          </p:nvSpPr>
          <p:spPr>
            <a:xfrm>
              <a:off x="3963776"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6" name="Freeform: Shape 115">
              <a:extLst>
                <a:ext uri="{FF2B5EF4-FFF2-40B4-BE49-F238E27FC236}">
                  <a16:creationId xmlns:a16="http://schemas.microsoft.com/office/drawing/2014/main" id="{F1A7F429-16F3-4901-80CA-922FF016D207}"/>
                </a:ext>
              </a:extLst>
            </p:cNvPr>
            <p:cNvSpPr/>
            <p:nvPr/>
          </p:nvSpPr>
          <p:spPr>
            <a:xfrm>
              <a:off x="4087532" y="116144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7" name="Freeform: Shape 116">
              <a:extLst>
                <a:ext uri="{FF2B5EF4-FFF2-40B4-BE49-F238E27FC236}">
                  <a16:creationId xmlns:a16="http://schemas.microsoft.com/office/drawing/2014/main" id="{A4D4E7E2-3612-47B8-BDAC-0C575F6AB3B9}"/>
                </a:ext>
              </a:extLst>
            </p:cNvPr>
            <p:cNvSpPr/>
            <p:nvPr/>
          </p:nvSpPr>
          <p:spPr>
            <a:xfrm>
              <a:off x="768905"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8" name="Freeform: Shape 117">
              <a:extLst>
                <a:ext uri="{FF2B5EF4-FFF2-40B4-BE49-F238E27FC236}">
                  <a16:creationId xmlns:a16="http://schemas.microsoft.com/office/drawing/2014/main" id="{3DA0DF04-79FC-4DF9-8963-D17D61713D6D}"/>
                </a:ext>
              </a:extLst>
            </p:cNvPr>
            <p:cNvSpPr/>
            <p:nvPr/>
          </p:nvSpPr>
          <p:spPr>
            <a:xfrm>
              <a:off x="800745" y="1871470"/>
              <a:ext cx="1442258" cy="85632"/>
            </a:xfrm>
            <a:custGeom>
              <a:avLst/>
              <a:gdLst>
                <a:gd name="connsiteX0" fmla="*/ 0 w 1442258"/>
                <a:gd name="connsiteY0" fmla="*/ 0 h 85632"/>
                <a:gd name="connsiteX1" fmla="*/ 1442258 w 1442258"/>
                <a:gd name="connsiteY1" fmla="*/ 0 h 85632"/>
                <a:gd name="connsiteX2" fmla="*/ 1442258 w 1442258"/>
                <a:gd name="connsiteY2" fmla="*/ 85632 h 85632"/>
                <a:gd name="connsiteX3" fmla="*/ 0 w 1442258"/>
                <a:gd name="connsiteY3" fmla="*/ 85632 h 85632"/>
              </a:gdLst>
              <a:ahLst/>
              <a:cxnLst>
                <a:cxn ang="0">
                  <a:pos x="connsiteX0" y="connsiteY0"/>
                </a:cxn>
                <a:cxn ang="0">
                  <a:pos x="connsiteX1" y="connsiteY1"/>
                </a:cxn>
                <a:cxn ang="0">
                  <a:pos x="connsiteX2" y="connsiteY2"/>
                </a:cxn>
                <a:cxn ang="0">
                  <a:pos x="connsiteX3" y="connsiteY3"/>
                </a:cxn>
              </a:cxnLst>
              <a:rect l="l" t="t" r="r" b="b"/>
              <a:pathLst>
                <a:path w="1442258" h="85632">
                  <a:moveTo>
                    <a:pt x="0" y="0"/>
                  </a:moveTo>
                  <a:lnTo>
                    <a:pt x="1442258" y="0"/>
                  </a:lnTo>
                  <a:lnTo>
                    <a:pt x="1442258" y="85632"/>
                  </a:lnTo>
                  <a:lnTo>
                    <a:pt x="0" y="85632"/>
                  </a:lnTo>
                  <a:close/>
                </a:path>
              </a:pathLst>
            </a:custGeom>
            <a:solidFill>
              <a:srgbClr val="EBEBEB"/>
            </a:solidFill>
            <a:ln w="8363" cap="flat">
              <a:noFill/>
              <a:prstDash val="solid"/>
              <a:miter/>
            </a:ln>
          </p:spPr>
          <p:txBody>
            <a:bodyPr rtlCol="0" anchor="ctr"/>
            <a:lstStyle/>
            <a:p>
              <a:pPr defTabSz="914378"/>
              <a:endParaRPr lang="en-US"/>
            </a:p>
          </p:txBody>
        </p:sp>
        <p:sp>
          <p:nvSpPr>
            <p:cNvPr id="119" name="Freeform: Shape 118">
              <a:extLst>
                <a:ext uri="{FF2B5EF4-FFF2-40B4-BE49-F238E27FC236}">
                  <a16:creationId xmlns:a16="http://schemas.microsoft.com/office/drawing/2014/main" id="{76E8EC85-F8B1-41C0-8FB4-2C77ED7DA672}"/>
                </a:ext>
              </a:extLst>
            </p:cNvPr>
            <p:cNvSpPr/>
            <p:nvPr/>
          </p:nvSpPr>
          <p:spPr>
            <a:xfrm>
              <a:off x="910257"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914378"/>
              <a:endParaRPr lang="en-US"/>
            </a:p>
          </p:txBody>
        </p:sp>
        <p:sp>
          <p:nvSpPr>
            <p:cNvPr id="120" name="Freeform: Shape 119">
              <a:extLst>
                <a:ext uri="{FF2B5EF4-FFF2-40B4-BE49-F238E27FC236}">
                  <a16:creationId xmlns:a16="http://schemas.microsoft.com/office/drawing/2014/main" id="{D43AD8FF-0D69-4344-9030-0D5E17C603C9}"/>
                </a:ext>
              </a:extLst>
            </p:cNvPr>
            <p:cNvSpPr/>
            <p:nvPr/>
          </p:nvSpPr>
          <p:spPr>
            <a:xfrm>
              <a:off x="910257"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914378"/>
              <a:endParaRPr lang="en-US"/>
            </a:p>
          </p:txBody>
        </p:sp>
        <p:sp>
          <p:nvSpPr>
            <p:cNvPr id="121" name="Freeform: Shape 120">
              <a:extLst>
                <a:ext uri="{FF2B5EF4-FFF2-40B4-BE49-F238E27FC236}">
                  <a16:creationId xmlns:a16="http://schemas.microsoft.com/office/drawing/2014/main" id="{E4278516-CA54-4670-954E-0CBDEE51D26A}"/>
                </a:ext>
              </a:extLst>
            </p:cNvPr>
            <p:cNvSpPr/>
            <p:nvPr/>
          </p:nvSpPr>
          <p:spPr>
            <a:xfrm>
              <a:off x="2047943"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914378"/>
              <a:endParaRPr lang="en-US"/>
            </a:p>
          </p:txBody>
        </p:sp>
        <p:sp>
          <p:nvSpPr>
            <p:cNvPr id="122" name="Freeform: Shape 121">
              <a:extLst>
                <a:ext uri="{FF2B5EF4-FFF2-40B4-BE49-F238E27FC236}">
                  <a16:creationId xmlns:a16="http://schemas.microsoft.com/office/drawing/2014/main" id="{26347802-2B78-4448-8306-FB12B672EF6E}"/>
                </a:ext>
              </a:extLst>
            </p:cNvPr>
            <p:cNvSpPr/>
            <p:nvPr/>
          </p:nvSpPr>
          <p:spPr>
            <a:xfrm>
              <a:off x="2047943"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914378"/>
              <a:endParaRPr lang="en-US"/>
            </a:p>
          </p:txBody>
        </p:sp>
        <p:sp>
          <p:nvSpPr>
            <p:cNvPr id="123" name="Freeform: Shape 122">
              <a:extLst>
                <a:ext uri="{FF2B5EF4-FFF2-40B4-BE49-F238E27FC236}">
                  <a16:creationId xmlns:a16="http://schemas.microsoft.com/office/drawing/2014/main" id="{3F89FD38-59D0-4D5F-B5BA-03DEFE56117B}"/>
                </a:ext>
              </a:extLst>
            </p:cNvPr>
            <p:cNvSpPr/>
            <p:nvPr/>
          </p:nvSpPr>
          <p:spPr>
            <a:xfrm rot="5400000">
              <a:off x="961201" y="1529947"/>
              <a:ext cx="545800" cy="137413"/>
            </a:xfrm>
            <a:custGeom>
              <a:avLst/>
              <a:gdLst>
                <a:gd name="connsiteX0" fmla="*/ 0 w 545800"/>
                <a:gd name="connsiteY0" fmla="*/ 0 h 137413"/>
                <a:gd name="connsiteX1" fmla="*/ 545801 w 545800"/>
                <a:gd name="connsiteY1" fmla="*/ 0 h 137413"/>
                <a:gd name="connsiteX2" fmla="*/ 545801 w 545800"/>
                <a:gd name="connsiteY2" fmla="*/ 137414 h 137413"/>
                <a:gd name="connsiteX3" fmla="*/ 0 w 545800"/>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45800" h="137413">
                  <a:moveTo>
                    <a:pt x="0" y="0"/>
                  </a:moveTo>
                  <a:lnTo>
                    <a:pt x="545801" y="0"/>
                  </a:lnTo>
                  <a:lnTo>
                    <a:pt x="545801" y="137414"/>
                  </a:lnTo>
                  <a:lnTo>
                    <a:pt x="0" y="137414"/>
                  </a:lnTo>
                  <a:close/>
                </a:path>
              </a:pathLst>
            </a:custGeom>
            <a:solidFill>
              <a:srgbClr val="C7C7C7"/>
            </a:solidFill>
            <a:ln w="8363" cap="flat">
              <a:noFill/>
              <a:prstDash val="solid"/>
              <a:miter/>
            </a:ln>
          </p:spPr>
          <p:txBody>
            <a:bodyPr rtlCol="0" anchor="ctr"/>
            <a:lstStyle/>
            <a:p>
              <a:pPr defTabSz="914378"/>
              <a:endParaRPr lang="en-US"/>
            </a:p>
          </p:txBody>
        </p:sp>
        <p:sp>
          <p:nvSpPr>
            <p:cNvPr id="124" name="Freeform: Shape 123">
              <a:extLst>
                <a:ext uri="{FF2B5EF4-FFF2-40B4-BE49-F238E27FC236}">
                  <a16:creationId xmlns:a16="http://schemas.microsoft.com/office/drawing/2014/main" id="{AB6DEA52-3DDC-4972-890F-876A6BA37C3A}"/>
                </a:ext>
              </a:extLst>
            </p:cNvPr>
            <p:cNvSpPr/>
            <p:nvPr/>
          </p:nvSpPr>
          <p:spPr>
            <a:xfrm rot="5400000">
              <a:off x="1204021" y="1257800"/>
              <a:ext cx="59992" cy="137413"/>
            </a:xfrm>
            <a:custGeom>
              <a:avLst/>
              <a:gdLst>
                <a:gd name="connsiteX0" fmla="*/ 0 w 59992"/>
                <a:gd name="connsiteY0" fmla="*/ 0 h 137413"/>
                <a:gd name="connsiteX1" fmla="*/ 59993 w 59992"/>
                <a:gd name="connsiteY1" fmla="*/ 0 h 137413"/>
                <a:gd name="connsiteX2" fmla="*/ 59993 w 59992"/>
                <a:gd name="connsiteY2" fmla="*/ 137414 h 137413"/>
                <a:gd name="connsiteX3" fmla="*/ 0 w 59992"/>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9992" h="137413">
                  <a:moveTo>
                    <a:pt x="0" y="0"/>
                  </a:moveTo>
                  <a:lnTo>
                    <a:pt x="59993" y="0"/>
                  </a:lnTo>
                  <a:lnTo>
                    <a:pt x="59993" y="137414"/>
                  </a:lnTo>
                  <a:lnTo>
                    <a:pt x="0" y="137414"/>
                  </a:lnTo>
                  <a:close/>
                </a:path>
              </a:pathLst>
            </a:custGeom>
            <a:solidFill>
              <a:srgbClr val="DBDBDB"/>
            </a:solidFill>
            <a:ln w="8363" cap="flat">
              <a:noFill/>
              <a:prstDash val="solid"/>
              <a:miter/>
            </a:ln>
          </p:spPr>
          <p:txBody>
            <a:bodyPr rtlCol="0" anchor="ctr"/>
            <a:lstStyle/>
            <a:p>
              <a:pPr defTabSz="914378"/>
              <a:endParaRPr lang="en-US"/>
            </a:p>
          </p:txBody>
        </p:sp>
        <p:sp>
          <p:nvSpPr>
            <p:cNvPr id="125" name="Freeform: Shape 124">
              <a:extLst>
                <a:ext uri="{FF2B5EF4-FFF2-40B4-BE49-F238E27FC236}">
                  <a16:creationId xmlns:a16="http://schemas.microsoft.com/office/drawing/2014/main" id="{90240471-4FC5-4B3E-8C40-AE7EA0818E5E}"/>
                </a:ext>
              </a:extLst>
            </p:cNvPr>
            <p:cNvSpPr/>
            <p:nvPr/>
          </p:nvSpPr>
          <p:spPr>
            <a:xfrm rot="5400000">
              <a:off x="1222873" y="1375775"/>
              <a:ext cx="22287" cy="137413"/>
            </a:xfrm>
            <a:custGeom>
              <a:avLst/>
              <a:gdLst>
                <a:gd name="connsiteX0" fmla="*/ 0 w 22287"/>
                <a:gd name="connsiteY0" fmla="*/ 0 h 137413"/>
                <a:gd name="connsiteX1" fmla="*/ 22288 w 22287"/>
                <a:gd name="connsiteY1" fmla="*/ 0 h 137413"/>
                <a:gd name="connsiteX2" fmla="*/ 22288 w 22287"/>
                <a:gd name="connsiteY2" fmla="*/ 137414 h 137413"/>
                <a:gd name="connsiteX3" fmla="*/ 0 w 22287"/>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22287" h="137413">
                  <a:moveTo>
                    <a:pt x="0" y="0"/>
                  </a:moveTo>
                  <a:lnTo>
                    <a:pt x="22288" y="0"/>
                  </a:lnTo>
                  <a:lnTo>
                    <a:pt x="22288" y="137414"/>
                  </a:lnTo>
                  <a:lnTo>
                    <a:pt x="0" y="137414"/>
                  </a:lnTo>
                  <a:close/>
                </a:path>
              </a:pathLst>
            </a:custGeom>
            <a:solidFill>
              <a:srgbClr val="DBDBDB"/>
            </a:solidFill>
            <a:ln w="8363" cap="flat">
              <a:noFill/>
              <a:prstDash val="solid"/>
              <a:miter/>
            </a:ln>
          </p:spPr>
          <p:txBody>
            <a:bodyPr rtlCol="0" anchor="ctr"/>
            <a:lstStyle/>
            <a:p>
              <a:pPr defTabSz="914378"/>
              <a:endParaRPr lang="en-US"/>
            </a:p>
          </p:txBody>
        </p:sp>
        <p:sp>
          <p:nvSpPr>
            <p:cNvPr id="126" name="Freeform: Shape 125">
              <a:extLst>
                <a:ext uri="{FF2B5EF4-FFF2-40B4-BE49-F238E27FC236}">
                  <a16:creationId xmlns:a16="http://schemas.microsoft.com/office/drawing/2014/main" id="{42AE7833-F703-415A-A6B0-BFED8F68EC9C}"/>
                </a:ext>
              </a:extLst>
            </p:cNvPr>
            <p:cNvSpPr/>
            <p:nvPr/>
          </p:nvSpPr>
          <p:spPr>
            <a:xfrm rot="5400000">
              <a:off x="1212525" y="1692623"/>
              <a:ext cx="59992" cy="154590"/>
            </a:xfrm>
            <a:custGeom>
              <a:avLst/>
              <a:gdLst>
                <a:gd name="connsiteX0" fmla="*/ 0 w 59992"/>
                <a:gd name="connsiteY0" fmla="*/ 0 h 154590"/>
                <a:gd name="connsiteX1" fmla="*/ 59993 w 59992"/>
                <a:gd name="connsiteY1" fmla="*/ 0 h 154590"/>
                <a:gd name="connsiteX2" fmla="*/ 59993 w 59992"/>
                <a:gd name="connsiteY2" fmla="*/ 154590 h 154590"/>
                <a:gd name="connsiteX3" fmla="*/ 0 w 59992"/>
                <a:gd name="connsiteY3" fmla="*/ 154590 h 154590"/>
              </a:gdLst>
              <a:ahLst/>
              <a:cxnLst>
                <a:cxn ang="0">
                  <a:pos x="connsiteX0" y="connsiteY0"/>
                </a:cxn>
                <a:cxn ang="0">
                  <a:pos x="connsiteX1" y="connsiteY1"/>
                </a:cxn>
                <a:cxn ang="0">
                  <a:pos x="connsiteX2" y="connsiteY2"/>
                </a:cxn>
                <a:cxn ang="0">
                  <a:pos x="connsiteX3" y="connsiteY3"/>
                </a:cxn>
              </a:cxnLst>
              <a:rect l="l" t="t" r="r" b="b"/>
              <a:pathLst>
                <a:path w="59992" h="154590">
                  <a:moveTo>
                    <a:pt x="0" y="0"/>
                  </a:moveTo>
                  <a:lnTo>
                    <a:pt x="59993" y="0"/>
                  </a:lnTo>
                  <a:lnTo>
                    <a:pt x="59993" y="154590"/>
                  </a:lnTo>
                  <a:lnTo>
                    <a:pt x="0" y="154590"/>
                  </a:lnTo>
                  <a:close/>
                </a:path>
              </a:pathLst>
            </a:custGeom>
            <a:solidFill>
              <a:srgbClr val="DBDBDB"/>
            </a:solidFill>
            <a:ln w="8363" cap="flat">
              <a:noFill/>
              <a:prstDash val="solid"/>
              <a:miter/>
            </a:ln>
          </p:spPr>
          <p:txBody>
            <a:bodyPr rtlCol="0" anchor="ctr"/>
            <a:lstStyle/>
            <a:p>
              <a:pPr defTabSz="914378"/>
              <a:endParaRPr lang="en-US"/>
            </a:p>
          </p:txBody>
        </p:sp>
        <p:sp>
          <p:nvSpPr>
            <p:cNvPr id="127" name="Freeform: Shape 126">
              <a:extLst>
                <a:ext uri="{FF2B5EF4-FFF2-40B4-BE49-F238E27FC236}">
                  <a16:creationId xmlns:a16="http://schemas.microsoft.com/office/drawing/2014/main" id="{BC68F612-3272-4E7B-9009-F90B2FA00D4C}"/>
                </a:ext>
              </a:extLst>
            </p:cNvPr>
            <p:cNvSpPr/>
            <p:nvPr/>
          </p:nvSpPr>
          <p:spPr>
            <a:xfrm rot="5400000">
              <a:off x="1032505" y="1505145"/>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DBDBDB"/>
            </a:solidFill>
            <a:ln w="8363" cap="flat">
              <a:noFill/>
              <a:prstDash val="solid"/>
              <a:miter/>
            </a:ln>
          </p:spPr>
          <p:txBody>
            <a:bodyPr rtlCol="0" anchor="ctr"/>
            <a:lstStyle/>
            <a:p>
              <a:pPr defTabSz="914378"/>
              <a:endParaRPr lang="en-US"/>
            </a:p>
          </p:txBody>
        </p:sp>
        <p:sp>
          <p:nvSpPr>
            <p:cNvPr id="128" name="Freeform: Shape 127">
              <a:extLst>
                <a:ext uri="{FF2B5EF4-FFF2-40B4-BE49-F238E27FC236}">
                  <a16:creationId xmlns:a16="http://schemas.microsoft.com/office/drawing/2014/main" id="{A53615F6-B3A8-47E5-BEF6-24DFD0A6569C}"/>
                </a:ext>
              </a:extLst>
            </p:cNvPr>
            <p:cNvSpPr/>
            <p:nvPr/>
          </p:nvSpPr>
          <p:spPr>
            <a:xfrm rot="5400000">
              <a:off x="1227901" y="1388260"/>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EBEBEB"/>
            </a:solidFill>
            <a:ln w="8363" cap="flat">
              <a:noFill/>
              <a:prstDash val="solid"/>
              <a:miter/>
            </a:ln>
          </p:spPr>
          <p:txBody>
            <a:bodyPr rtlCol="0" anchor="ctr"/>
            <a:lstStyle/>
            <a:p>
              <a:pPr defTabSz="914378"/>
              <a:endParaRPr lang="en-US"/>
            </a:p>
          </p:txBody>
        </p:sp>
        <p:sp>
          <p:nvSpPr>
            <p:cNvPr id="129" name="Freeform: Shape 128">
              <a:extLst>
                <a:ext uri="{FF2B5EF4-FFF2-40B4-BE49-F238E27FC236}">
                  <a16:creationId xmlns:a16="http://schemas.microsoft.com/office/drawing/2014/main" id="{99F1241D-C7B7-485D-9DCC-A0FD8BFB0BE5}"/>
                </a:ext>
              </a:extLst>
            </p:cNvPr>
            <p:cNvSpPr/>
            <p:nvPr/>
          </p:nvSpPr>
          <p:spPr>
            <a:xfrm rot="2680198">
              <a:off x="1503571" y="1565628"/>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C7C7C7"/>
            </a:solidFill>
            <a:ln w="8363" cap="flat">
              <a:noFill/>
              <a:prstDash val="solid"/>
              <a:miter/>
            </a:ln>
          </p:spPr>
          <p:txBody>
            <a:bodyPr rtlCol="0" anchor="ctr"/>
            <a:lstStyle/>
            <a:p>
              <a:pPr defTabSz="914378"/>
              <a:endParaRPr lang="en-US"/>
            </a:p>
          </p:txBody>
        </p:sp>
        <p:sp>
          <p:nvSpPr>
            <p:cNvPr id="130" name="Freeform: Shape 129">
              <a:extLst>
                <a:ext uri="{FF2B5EF4-FFF2-40B4-BE49-F238E27FC236}">
                  <a16:creationId xmlns:a16="http://schemas.microsoft.com/office/drawing/2014/main" id="{1801EAF1-3437-46F7-A3B9-AC4EC7849445}"/>
                </a:ext>
              </a:extLst>
            </p:cNvPr>
            <p:cNvSpPr/>
            <p:nvPr/>
          </p:nvSpPr>
          <p:spPr>
            <a:xfrm rot="2680198">
              <a:off x="1732756" y="1617387"/>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DBDBDB"/>
            </a:solidFill>
            <a:ln w="8363" cap="flat">
              <a:noFill/>
              <a:prstDash val="solid"/>
              <a:miter/>
            </a:ln>
          </p:spPr>
          <p:txBody>
            <a:bodyPr rtlCol="0" anchor="ctr"/>
            <a:lstStyle/>
            <a:p>
              <a:pPr defTabSz="914378"/>
              <a:endParaRPr lang="en-US"/>
            </a:p>
          </p:txBody>
        </p:sp>
        <p:sp>
          <p:nvSpPr>
            <p:cNvPr id="131" name="Freeform: Shape 130">
              <a:extLst>
                <a:ext uri="{FF2B5EF4-FFF2-40B4-BE49-F238E27FC236}">
                  <a16:creationId xmlns:a16="http://schemas.microsoft.com/office/drawing/2014/main" id="{6BD34B65-E883-4AD0-9DAD-0D0446CEB30F}"/>
                </a:ext>
              </a:extLst>
            </p:cNvPr>
            <p:cNvSpPr/>
            <p:nvPr/>
          </p:nvSpPr>
          <p:spPr>
            <a:xfrm rot="5400000">
              <a:off x="1238416" y="1548254"/>
              <a:ext cx="483629" cy="163136"/>
            </a:xfrm>
            <a:custGeom>
              <a:avLst/>
              <a:gdLst>
                <a:gd name="connsiteX0" fmla="*/ 0 w 483629"/>
                <a:gd name="connsiteY0" fmla="*/ 0 h 163136"/>
                <a:gd name="connsiteX1" fmla="*/ 483630 w 483629"/>
                <a:gd name="connsiteY1" fmla="*/ 0 h 163136"/>
                <a:gd name="connsiteX2" fmla="*/ 483630 w 483629"/>
                <a:gd name="connsiteY2" fmla="*/ 163137 h 163136"/>
                <a:gd name="connsiteX3" fmla="*/ 0 w 483629"/>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83629" h="163136">
                  <a:moveTo>
                    <a:pt x="0" y="0"/>
                  </a:moveTo>
                  <a:lnTo>
                    <a:pt x="483630" y="0"/>
                  </a:lnTo>
                  <a:lnTo>
                    <a:pt x="483630" y="163137"/>
                  </a:lnTo>
                  <a:lnTo>
                    <a:pt x="0" y="163137"/>
                  </a:lnTo>
                  <a:close/>
                </a:path>
              </a:pathLst>
            </a:custGeom>
            <a:solidFill>
              <a:srgbClr val="A6A6A6"/>
            </a:solidFill>
            <a:ln w="8363" cap="flat">
              <a:noFill/>
              <a:prstDash val="solid"/>
              <a:miter/>
            </a:ln>
          </p:spPr>
          <p:txBody>
            <a:bodyPr rtlCol="0" anchor="ctr"/>
            <a:lstStyle/>
            <a:p>
              <a:pPr defTabSz="914378"/>
              <a:endParaRPr lang="en-US"/>
            </a:p>
          </p:txBody>
        </p:sp>
        <p:sp>
          <p:nvSpPr>
            <p:cNvPr id="132" name="Freeform: Shape 131">
              <a:extLst>
                <a:ext uri="{FF2B5EF4-FFF2-40B4-BE49-F238E27FC236}">
                  <a16:creationId xmlns:a16="http://schemas.microsoft.com/office/drawing/2014/main" id="{7CA52358-E7F6-4CE6-8B42-4EC5E8BBEDB6}"/>
                </a:ext>
              </a:extLst>
            </p:cNvPr>
            <p:cNvSpPr/>
            <p:nvPr/>
          </p:nvSpPr>
          <p:spPr>
            <a:xfrm rot="5400000">
              <a:off x="1457692" y="1716251"/>
              <a:ext cx="45078" cy="163136"/>
            </a:xfrm>
            <a:custGeom>
              <a:avLst/>
              <a:gdLst>
                <a:gd name="connsiteX0" fmla="*/ 0 w 45078"/>
                <a:gd name="connsiteY0" fmla="*/ 0 h 163136"/>
                <a:gd name="connsiteX1" fmla="*/ 45079 w 45078"/>
                <a:gd name="connsiteY1" fmla="*/ 0 h 163136"/>
                <a:gd name="connsiteX2" fmla="*/ 45079 w 45078"/>
                <a:gd name="connsiteY2" fmla="*/ 163137 h 163136"/>
                <a:gd name="connsiteX3" fmla="*/ 0 w 45078"/>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5078" h="163136">
                  <a:moveTo>
                    <a:pt x="0" y="0"/>
                  </a:moveTo>
                  <a:lnTo>
                    <a:pt x="45079" y="0"/>
                  </a:lnTo>
                  <a:lnTo>
                    <a:pt x="45079" y="163137"/>
                  </a:lnTo>
                  <a:lnTo>
                    <a:pt x="0" y="163137"/>
                  </a:lnTo>
                  <a:close/>
                </a:path>
              </a:pathLst>
            </a:custGeom>
            <a:solidFill>
              <a:srgbClr val="C7C7C7"/>
            </a:solidFill>
            <a:ln w="8363" cap="flat">
              <a:noFill/>
              <a:prstDash val="solid"/>
              <a:miter/>
            </a:ln>
          </p:spPr>
          <p:txBody>
            <a:bodyPr rtlCol="0" anchor="ctr"/>
            <a:lstStyle/>
            <a:p>
              <a:pPr defTabSz="914378"/>
              <a:endParaRPr lang="en-US"/>
            </a:p>
          </p:txBody>
        </p:sp>
        <p:sp>
          <p:nvSpPr>
            <p:cNvPr id="133" name="Freeform: Shape 132">
              <a:extLst>
                <a:ext uri="{FF2B5EF4-FFF2-40B4-BE49-F238E27FC236}">
                  <a16:creationId xmlns:a16="http://schemas.microsoft.com/office/drawing/2014/main" id="{CDA89DC7-7FE8-41EC-80B0-4A42D9A8D811}"/>
                </a:ext>
              </a:extLst>
            </p:cNvPr>
            <p:cNvSpPr/>
            <p:nvPr/>
          </p:nvSpPr>
          <p:spPr>
            <a:xfrm rot="5400000">
              <a:off x="1471559" y="1655379"/>
              <a:ext cx="17511" cy="163136"/>
            </a:xfrm>
            <a:custGeom>
              <a:avLst/>
              <a:gdLst>
                <a:gd name="connsiteX0" fmla="*/ 0 w 17511"/>
                <a:gd name="connsiteY0" fmla="*/ 0 h 163136"/>
                <a:gd name="connsiteX1" fmla="*/ 17512 w 17511"/>
                <a:gd name="connsiteY1" fmla="*/ 0 h 163136"/>
                <a:gd name="connsiteX2" fmla="*/ 17512 w 17511"/>
                <a:gd name="connsiteY2" fmla="*/ 163137 h 163136"/>
                <a:gd name="connsiteX3" fmla="*/ 0 w 17511"/>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17511" h="163136">
                  <a:moveTo>
                    <a:pt x="0" y="0"/>
                  </a:moveTo>
                  <a:lnTo>
                    <a:pt x="17512" y="0"/>
                  </a:lnTo>
                  <a:lnTo>
                    <a:pt x="17512" y="163137"/>
                  </a:lnTo>
                  <a:lnTo>
                    <a:pt x="0" y="163137"/>
                  </a:lnTo>
                  <a:close/>
                </a:path>
              </a:pathLst>
            </a:custGeom>
            <a:solidFill>
              <a:srgbClr val="C7C7C7"/>
            </a:solidFill>
            <a:ln w="8363" cap="flat">
              <a:noFill/>
              <a:prstDash val="solid"/>
              <a:miter/>
            </a:ln>
          </p:spPr>
          <p:txBody>
            <a:bodyPr rtlCol="0" anchor="ctr"/>
            <a:lstStyle/>
            <a:p>
              <a:pPr defTabSz="914378"/>
              <a:endParaRPr lang="en-US"/>
            </a:p>
          </p:txBody>
        </p:sp>
        <p:sp>
          <p:nvSpPr>
            <p:cNvPr id="134" name="Freeform: Shape 133">
              <a:extLst>
                <a:ext uri="{FF2B5EF4-FFF2-40B4-BE49-F238E27FC236}">
                  <a16:creationId xmlns:a16="http://schemas.microsoft.com/office/drawing/2014/main" id="{B7B1EE71-6C34-4F43-9FFB-77DA149584AA}"/>
                </a:ext>
              </a:extLst>
            </p:cNvPr>
            <p:cNvSpPr/>
            <p:nvPr/>
          </p:nvSpPr>
          <p:spPr>
            <a:xfrm rot="5400000">
              <a:off x="881727" y="1587970"/>
              <a:ext cx="454470" cy="112696"/>
            </a:xfrm>
            <a:custGeom>
              <a:avLst/>
              <a:gdLst>
                <a:gd name="connsiteX0" fmla="*/ 0 w 454470"/>
                <a:gd name="connsiteY0" fmla="*/ 0 h 112696"/>
                <a:gd name="connsiteX1" fmla="*/ 454471 w 454470"/>
                <a:gd name="connsiteY1" fmla="*/ 0 h 112696"/>
                <a:gd name="connsiteX2" fmla="*/ 454471 w 454470"/>
                <a:gd name="connsiteY2" fmla="*/ 112696 h 112696"/>
                <a:gd name="connsiteX3" fmla="*/ 0 w 454470"/>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54470" h="112696">
                  <a:moveTo>
                    <a:pt x="0" y="0"/>
                  </a:moveTo>
                  <a:lnTo>
                    <a:pt x="454471" y="0"/>
                  </a:lnTo>
                  <a:lnTo>
                    <a:pt x="454471" y="112696"/>
                  </a:lnTo>
                  <a:lnTo>
                    <a:pt x="0" y="112696"/>
                  </a:lnTo>
                  <a:close/>
                </a:path>
              </a:pathLst>
            </a:custGeom>
            <a:solidFill>
              <a:srgbClr val="A6A6A6"/>
            </a:solidFill>
            <a:ln w="8363" cap="flat">
              <a:noFill/>
              <a:prstDash val="solid"/>
              <a:miter/>
            </a:ln>
          </p:spPr>
          <p:txBody>
            <a:bodyPr rtlCol="0" anchor="ctr"/>
            <a:lstStyle/>
            <a:p>
              <a:pPr defTabSz="914378"/>
              <a:endParaRPr lang="en-US"/>
            </a:p>
          </p:txBody>
        </p:sp>
        <p:sp>
          <p:nvSpPr>
            <p:cNvPr id="135" name="Freeform: Shape 134">
              <a:extLst>
                <a:ext uri="{FF2B5EF4-FFF2-40B4-BE49-F238E27FC236}">
                  <a16:creationId xmlns:a16="http://schemas.microsoft.com/office/drawing/2014/main" id="{BE6C8ADD-5C6F-4BC2-8688-BFBBA924190A}"/>
                </a:ext>
              </a:extLst>
            </p:cNvPr>
            <p:cNvSpPr/>
            <p:nvPr/>
          </p:nvSpPr>
          <p:spPr>
            <a:xfrm rot="5400000">
              <a:off x="1087680" y="1745996"/>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sp>
          <p:nvSpPr>
            <p:cNvPr id="136" name="Freeform: Shape 135">
              <a:extLst>
                <a:ext uri="{FF2B5EF4-FFF2-40B4-BE49-F238E27FC236}">
                  <a16:creationId xmlns:a16="http://schemas.microsoft.com/office/drawing/2014/main" id="{56041DAF-DBD1-4608-8173-EDB18F33238C}"/>
                </a:ext>
              </a:extLst>
            </p:cNvPr>
            <p:cNvSpPr/>
            <p:nvPr/>
          </p:nvSpPr>
          <p:spPr>
            <a:xfrm rot="5400000">
              <a:off x="1087764" y="1475693"/>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sp>
          <p:nvSpPr>
            <p:cNvPr id="137" name="Freeform: Shape 136">
              <a:extLst>
                <a:ext uri="{FF2B5EF4-FFF2-40B4-BE49-F238E27FC236}">
                  <a16:creationId xmlns:a16="http://schemas.microsoft.com/office/drawing/2014/main" id="{6841A584-C990-4A74-B132-FFF020D034AC}"/>
                </a:ext>
              </a:extLst>
            </p:cNvPr>
            <p:cNvSpPr/>
            <p:nvPr/>
          </p:nvSpPr>
          <p:spPr>
            <a:xfrm rot="5400000">
              <a:off x="1100751" y="1534010"/>
              <a:ext cx="16422" cy="112696"/>
            </a:xfrm>
            <a:custGeom>
              <a:avLst/>
              <a:gdLst>
                <a:gd name="connsiteX0" fmla="*/ 0 w 16422"/>
                <a:gd name="connsiteY0" fmla="*/ 0 h 112696"/>
                <a:gd name="connsiteX1" fmla="*/ 16423 w 16422"/>
                <a:gd name="connsiteY1" fmla="*/ 0 h 112696"/>
                <a:gd name="connsiteX2" fmla="*/ 16423 w 16422"/>
                <a:gd name="connsiteY2" fmla="*/ 112696 h 112696"/>
                <a:gd name="connsiteX3" fmla="*/ 0 w 16422"/>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16422" h="112696">
                  <a:moveTo>
                    <a:pt x="0" y="0"/>
                  </a:moveTo>
                  <a:lnTo>
                    <a:pt x="16423" y="0"/>
                  </a:lnTo>
                  <a:lnTo>
                    <a:pt x="16423"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grpSp>
      <p:grpSp>
        <p:nvGrpSpPr>
          <p:cNvPr id="139" name="Graphic 2">
            <a:extLst>
              <a:ext uri="{FF2B5EF4-FFF2-40B4-BE49-F238E27FC236}">
                <a16:creationId xmlns:a16="http://schemas.microsoft.com/office/drawing/2014/main" id="{C26B3D8C-29B7-4F19-B2F8-9498617E798A}"/>
              </a:ext>
            </a:extLst>
          </p:cNvPr>
          <p:cNvGrpSpPr/>
          <p:nvPr/>
        </p:nvGrpSpPr>
        <p:grpSpPr>
          <a:xfrm>
            <a:off x="382556" y="651589"/>
            <a:ext cx="3898473" cy="2927081"/>
            <a:chOff x="382555" y="651588"/>
            <a:chExt cx="3898473" cy="2927081"/>
          </a:xfrm>
        </p:grpSpPr>
        <p:sp>
          <p:nvSpPr>
            <p:cNvPr id="140" name="Freeform: Shape 139">
              <a:extLst>
                <a:ext uri="{FF2B5EF4-FFF2-40B4-BE49-F238E27FC236}">
                  <a16:creationId xmlns:a16="http://schemas.microsoft.com/office/drawing/2014/main" id="{56147983-D366-45DB-9781-CD8515C5E886}"/>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C727"/>
            </a:solidFill>
            <a:ln w="8363" cap="flat">
              <a:noFill/>
              <a:prstDash val="solid"/>
              <a:miter/>
            </a:ln>
          </p:spPr>
          <p:txBody>
            <a:bodyPr rtlCol="0" anchor="ctr"/>
            <a:lstStyle/>
            <a:p>
              <a:pPr defTabSz="914378"/>
              <a:endParaRPr lang="en-US"/>
            </a:p>
          </p:txBody>
        </p:sp>
        <p:sp>
          <p:nvSpPr>
            <p:cNvPr id="141" name="Freeform: Shape 140">
              <a:extLst>
                <a:ext uri="{FF2B5EF4-FFF2-40B4-BE49-F238E27FC236}">
                  <a16:creationId xmlns:a16="http://schemas.microsoft.com/office/drawing/2014/main" id="{B4BCD8F3-C8B5-41DE-8DD2-010D078163DD}"/>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FFFF"/>
            </a:solidFill>
            <a:ln w="8363" cap="flat">
              <a:noFill/>
              <a:prstDash val="solid"/>
              <a:miter/>
            </a:ln>
          </p:spPr>
          <p:txBody>
            <a:bodyPr rtlCol="0" anchor="ctr"/>
            <a:lstStyle/>
            <a:p>
              <a:pPr defTabSz="914378"/>
              <a:endParaRPr lang="en-US"/>
            </a:p>
          </p:txBody>
        </p:sp>
        <p:sp>
          <p:nvSpPr>
            <p:cNvPr id="142" name="Freeform: Shape 141">
              <a:extLst>
                <a:ext uri="{FF2B5EF4-FFF2-40B4-BE49-F238E27FC236}">
                  <a16:creationId xmlns:a16="http://schemas.microsoft.com/office/drawing/2014/main" id="{9254A26C-3A3F-4B6A-8E2F-277E36884096}"/>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C727"/>
            </a:solidFill>
            <a:ln w="8363" cap="flat">
              <a:noFill/>
              <a:prstDash val="solid"/>
              <a:miter/>
            </a:ln>
          </p:spPr>
          <p:txBody>
            <a:bodyPr rtlCol="0" anchor="ctr"/>
            <a:lstStyle/>
            <a:p>
              <a:pPr defTabSz="914378"/>
              <a:endParaRPr lang="en-US"/>
            </a:p>
          </p:txBody>
        </p:sp>
        <p:sp>
          <p:nvSpPr>
            <p:cNvPr id="143" name="Freeform: Shape 142">
              <a:extLst>
                <a:ext uri="{FF2B5EF4-FFF2-40B4-BE49-F238E27FC236}">
                  <a16:creationId xmlns:a16="http://schemas.microsoft.com/office/drawing/2014/main" id="{2C279BF9-BAEF-4917-B34C-3252C14C8AC1}"/>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4" name="Freeform: Shape 143">
              <a:extLst>
                <a:ext uri="{FF2B5EF4-FFF2-40B4-BE49-F238E27FC236}">
                  <a16:creationId xmlns:a16="http://schemas.microsoft.com/office/drawing/2014/main" id="{02816B6D-01C7-431C-A861-8F5188A1C385}"/>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C727"/>
            </a:solidFill>
            <a:ln w="8363" cap="flat">
              <a:noFill/>
              <a:prstDash val="solid"/>
              <a:miter/>
            </a:ln>
          </p:spPr>
          <p:txBody>
            <a:bodyPr rtlCol="0" anchor="ctr"/>
            <a:lstStyle/>
            <a:p>
              <a:pPr defTabSz="914378"/>
              <a:endParaRPr lang="en-US"/>
            </a:p>
          </p:txBody>
        </p:sp>
        <p:sp>
          <p:nvSpPr>
            <p:cNvPr id="145" name="Freeform: Shape 144">
              <a:extLst>
                <a:ext uri="{FF2B5EF4-FFF2-40B4-BE49-F238E27FC236}">
                  <a16:creationId xmlns:a16="http://schemas.microsoft.com/office/drawing/2014/main" id="{EC22AE19-7527-491E-A996-428D6AA4EDCC}"/>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6" name="Freeform: Shape 145">
              <a:extLst>
                <a:ext uri="{FF2B5EF4-FFF2-40B4-BE49-F238E27FC236}">
                  <a16:creationId xmlns:a16="http://schemas.microsoft.com/office/drawing/2014/main" id="{59CF4CC3-C767-4199-96B3-981782E87D61}"/>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C727"/>
            </a:solidFill>
            <a:ln w="8363" cap="flat">
              <a:noFill/>
              <a:prstDash val="solid"/>
              <a:miter/>
            </a:ln>
          </p:spPr>
          <p:txBody>
            <a:bodyPr rtlCol="0" anchor="ctr"/>
            <a:lstStyle/>
            <a:p>
              <a:pPr defTabSz="914378"/>
              <a:endParaRPr lang="en-US"/>
            </a:p>
          </p:txBody>
        </p:sp>
        <p:sp>
          <p:nvSpPr>
            <p:cNvPr id="147" name="Freeform: Shape 146">
              <a:extLst>
                <a:ext uri="{FF2B5EF4-FFF2-40B4-BE49-F238E27FC236}">
                  <a16:creationId xmlns:a16="http://schemas.microsoft.com/office/drawing/2014/main" id="{BF9DC56A-BA31-446F-89FE-15AA48FFA738}"/>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8" name="Freeform: Shape 147">
              <a:extLst>
                <a:ext uri="{FF2B5EF4-FFF2-40B4-BE49-F238E27FC236}">
                  <a16:creationId xmlns:a16="http://schemas.microsoft.com/office/drawing/2014/main" id="{F79243D9-7AEB-4DE6-BCD1-8AA75520A528}"/>
                </a:ext>
              </a:extLst>
            </p:cNvPr>
            <p:cNvSpPr/>
            <p:nvPr/>
          </p:nvSpPr>
          <p:spPr>
            <a:xfrm>
              <a:off x="2232955" y="1109359"/>
              <a:ext cx="538405" cy="800629"/>
            </a:xfrm>
            <a:custGeom>
              <a:avLst/>
              <a:gdLst>
                <a:gd name="connsiteX0" fmla="*/ 7954 w 538405"/>
                <a:gd name="connsiteY0" fmla="*/ 792107 h 800629"/>
                <a:gd name="connsiteX1" fmla="*/ 30325 w 538405"/>
                <a:gd name="connsiteY1" fmla="*/ 781801 h 800629"/>
                <a:gd name="connsiteX2" fmla="*/ 40129 w 538405"/>
                <a:gd name="connsiteY2" fmla="*/ 798559 h 800629"/>
                <a:gd name="connsiteX3" fmla="*/ 47586 w 538405"/>
                <a:gd name="connsiteY3" fmla="*/ 799648 h 800629"/>
                <a:gd name="connsiteX4" fmla="*/ 48675 w 538405"/>
                <a:gd name="connsiteY4" fmla="*/ 792191 h 800629"/>
                <a:gd name="connsiteX5" fmla="*/ 39710 w 538405"/>
                <a:gd name="connsiteY5" fmla="*/ 776942 h 800629"/>
                <a:gd name="connsiteX6" fmla="*/ 60825 w 538405"/>
                <a:gd name="connsiteY6" fmla="*/ 763871 h 800629"/>
                <a:gd name="connsiteX7" fmla="*/ 125845 w 538405"/>
                <a:gd name="connsiteY7" fmla="*/ 679495 h 800629"/>
                <a:gd name="connsiteX8" fmla="*/ 110428 w 538405"/>
                <a:gd name="connsiteY8" fmla="*/ 597131 h 800629"/>
                <a:gd name="connsiteX9" fmla="*/ 139837 w 538405"/>
                <a:gd name="connsiteY9" fmla="*/ 586908 h 800629"/>
                <a:gd name="connsiteX10" fmla="*/ 201422 w 538405"/>
                <a:gd name="connsiteY10" fmla="*/ 559845 h 800629"/>
                <a:gd name="connsiteX11" fmla="*/ 214326 w 538405"/>
                <a:gd name="connsiteY11" fmla="*/ 544427 h 800629"/>
                <a:gd name="connsiteX12" fmla="*/ 219521 w 538405"/>
                <a:gd name="connsiteY12" fmla="*/ 526664 h 800629"/>
                <a:gd name="connsiteX13" fmla="*/ 219521 w 538405"/>
                <a:gd name="connsiteY13" fmla="*/ 526664 h 800629"/>
                <a:gd name="connsiteX14" fmla="*/ 219521 w 538405"/>
                <a:gd name="connsiteY14" fmla="*/ 525575 h 800629"/>
                <a:gd name="connsiteX15" fmla="*/ 219521 w 538405"/>
                <a:gd name="connsiteY15" fmla="*/ 525575 h 800629"/>
                <a:gd name="connsiteX16" fmla="*/ 207874 w 538405"/>
                <a:gd name="connsiteY16" fmla="*/ 462817 h 800629"/>
                <a:gd name="connsiteX17" fmla="*/ 209466 w 538405"/>
                <a:gd name="connsiteY17" fmla="*/ 462817 h 800629"/>
                <a:gd name="connsiteX18" fmla="*/ 335149 w 538405"/>
                <a:gd name="connsiteY18" fmla="*/ 430056 h 800629"/>
                <a:gd name="connsiteX19" fmla="*/ 344869 w 538405"/>
                <a:gd name="connsiteY19" fmla="*/ 360092 h 800629"/>
                <a:gd name="connsiteX20" fmla="*/ 328111 w 538405"/>
                <a:gd name="connsiteY20" fmla="*/ 309818 h 800629"/>
                <a:gd name="connsiteX21" fmla="*/ 459073 w 538405"/>
                <a:gd name="connsiteY21" fmla="*/ 258791 h 800629"/>
                <a:gd name="connsiteX22" fmla="*/ 429998 w 538405"/>
                <a:gd name="connsiteY22" fmla="*/ 98084 h 800629"/>
                <a:gd name="connsiteX23" fmla="*/ 421620 w 538405"/>
                <a:gd name="connsiteY23" fmla="*/ 84259 h 800629"/>
                <a:gd name="connsiteX24" fmla="*/ 432931 w 538405"/>
                <a:gd name="connsiteY24" fmla="*/ 82332 h 800629"/>
                <a:gd name="connsiteX25" fmla="*/ 538086 w 538405"/>
                <a:gd name="connsiteY25" fmla="*/ 37086 h 800629"/>
                <a:gd name="connsiteX26" fmla="*/ 535003 w 538405"/>
                <a:gd name="connsiteY26" fmla="*/ 30418 h 800629"/>
                <a:gd name="connsiteX27" fmla="*/ 534902 w 538405"/>
                <a:gd name="connsiteY27" fmla="*/ 30382 h 800629"/>
                <a:gd name="connsiteX28" fmla="*/ 528132 w 538405"/>
                <a:gd name="connsiteY28" fmla="*/ 33525 h 800629"/>
                <a:gd name="connsiteX29" fmla="*/ 528115 w 538405"/>
                <a:gd name="connsiteY29" fmla="*/ 33566 h 800629"/>
                <a:gd name="connsiteX30" fmla="*/ 431171 w 538405"/>
                <a:gd name="connsiteY30" fmla="*/ 71942 h 800629"/>
                <a:gd name="connsiteX31" fmla="*/ 415503 w 538405"/>
                <a:gd name="connsiteY31" fmla="*/ 74539 h 800629"/>
                <a:gd name="connsiteX32" fmla="*/ 361627 w 538405"/>
                <a:gd name="connsiteY32" fmla="*/ 1894 h 800629"/>
                <a:gd name="connsiteX33" fmla="*/ 354312 w 538405"/>
                <a:gd name="connsiteY33" fmla="*/ 1184 h 800629"/>
                <a:gd name="connsiteX34" fmla="*/ 354169 w 538405"/>
                <a:gd name="connsiteY34" fmla="*/ 1308 h 800629"/>
                <a:gd name="connsiteX35" fmla="*/ 353658 w 538405"/>
                <a:gd name="connsiteY35" fmla="*/ 8756 h 800629"/>
                <a:gd name="connsiteX36" fmla="*/ 353667 w 538405"/>
                <a:gd name="connsiteY36" fmla="*/ 8765 h 800629"/>
                <a:gd name="connsiteX37" fmla="*/ 403521 w 538405"/>
                <a:gd name="connsiteY37" fmla="*/ 76299 h 800629"/>
                <a:gd name="connsiteX38" fmla="*/ 280938 w 538405"/>
                <a:gd name="connsiteY38" fmla="*/ 150452 h 800629"/>
                <a:gd name="connsiteX39" fmla="*/ 280938 w 538405"/>
                <a:gd name="connsiteY39" fmla="*/ 150452 h 800629"/>
                <a:gd name="connsiteX40" fmla="*/ 308169 w 538405"/>
                <a:gd name="connsiteY40" fmla="*/ 291720 h 800629"/>
                <a:gd name="connsiteX41" fmla="*/ 311102 w 538405"/>
                <a:gd name="connsiteY41" fmla="*/ 298423 h 800629"/>
                <a:gd name="connsiteX42" fmla="*/ 197484 w 538405"/>
                <a:gd name="connsiteY42" fmla="*/ 341574 h 800629"/>
                <a:gd name="connsiteX43" fmla="*/ 192289 w 538405"/>
                <a:gd name="connsiteY43" fmla="*/ 449327 h 800629"/>
                <a:gd name="connsiteX44" fmla="*/ 89229 w 538405"/>
                <a:gd name="connsiteY44" fmla="*/ 477480 h 800629"/>
                <a:gd name="connsiteX45" fmla="*/ 76912 w 538405"/>
                <a:gd name="connsiteY45" fmla="*/ 504209 h 800629"/>
                <a:gd name="connsiteX46" fmla="*/ 96016 w 538405"/>
                <a:gd name="connsiteY46" fmla="*/ 589841 h 800629"/>
                <a:gd name="connsiteX47" fmla="*/ 96016 w 538405"/>
                <a:gd name="connsiteY47" fmla="*/ 590595 h 800629"/>
                <a:gd name="connsiteX48" fmla="*/ 21192 w 538405"/>
                <a:gd name="connsiteY48" fmla="*/ 655196 h 800629"/>
                <a:gd name="connsiteX49" fmla="*/ 15160 w 538405"/>
                <a:gd name="connsiteY49" fmla="*/ 676479 h 800629"/>
                <a:gd name="connsiteX50" fmla="*/ 14573 w 538405"/>
                <a:gd name="connsiteY50" fmla="*/ 736053 h 800629"/>
                <a:gd name="connsiteX51" fmla="*/ 14573 w 538405"/>
                <a:gd name="connsiteY51" fmla="*/ 736053 h 800629"/>
                <a:gd name="connsiteX52" fmla="*/ 14573 w 538405"/>
                <a:gd name="connsiteY52" fmla="*/ 737058 h 800629"/>
                <a:gd name="connsiteX53" fmla="*/ 14573 w 538405"/>
                <a:gd name="connsiteY53" fmla="*/ 737058 h 800629"/>
                <a:gd name="connsiteX54" fmla="*/ 19349 w 538405"/>
                <a:gd name="connsiteY54" fmla="*/ 755994 h 800629"/>
                <a:gd name="connsiteX55" fmla="*/ 25214 w 538405"/>
                <a:gd name="connsiteY55" fmla="*/ 771579 h 800629"/>
                <a:gd name="connsiteX56" fmla="*/ 3513 w 538405"/>
                <a:gd name="connsiteY56" fmla="*/ 781718 h 800629"/>
                <a:gd name="connsiteX57" fmla="*/ 245 w 538405"/>
                <a:gd name="connsiteY57" fmla="*/ 785572 h 800629"/>
                <a:gd name="connsiteX58" fmla="*/ 245 w 538405"/>
                <a:gd name="connsiteY58" fmla="*/ 788505 h 800629"/>
                <a:gd name="connsiteX59" fmla="*/ 6454 w 538405"/>
                <a:gd name="connsiteY59" fmla="*/ 792652 h 800629"/>
                <a:gd name="connsiteX60" fmla="*/ 7954 w 538405"/>
                <a:gd name="connsiteY60" fmla="*/ 792107 h 800629"/>
                <a:gd name="connsiteX61" fmla="*/ 410141 w 538405"/>
                <a:gd name="connsiteY61" fmla="*/ 85935 h 800629"/>
                <a:gd name="connsiteX62" fmla="*/ 458319 w 538405"/>
                <a:gd name="connsiteY62" fmla="*/ 199050 h 800629"/>
                <a:gd name="connsiteX63" fmla="*/ 323586 w 538405"/>
                <a:gd name="connsiteY63" fmla="*/ 113585 h 800629"/>
                <a:gd name="connsiteX64" fmla="*/ 409805 w 538405"/>
                <a:gd name="connsiteY64" fmla="*/ 85935 h 800629"/>
                <a:gd name="connsiteX65" fmla="*/ 292836 w 538405"/>
                <a:gd name="connsiteY65" fmla="*/ 150033 h 800629"/>
                <a:gd name="connsiteX66" fmla="*/ 313951 w 538405"/>
                <a:gd name="connsiteY66" fmla="*/ 120372 h 800629"/>
                <a:gd name="connsiteX67" fmla="*/ 459157 w 538405"/>
                <a:gd name="connsiteY67" fmla="*/ 212540 h 800629"/>
                <a:gd name="connsiteX68" fmla="*/ 449438 w 538405"/>
                <a:gd name="connsiteY68" fmla="*/ 253093 h 800629"/>
                <a:gd name="connsiteX69" fmla="*/ 445416 w 538405"/>
                <a:gd name="connsiteY69" fmla="*/ 259042 h 800629"/>
                <a:gd name="connsiteX70" fmla="*/ 288730 w 538405"/>
                <a:gd name="connsiteY70" fmla="*/ 204161 h 800629"/>
                <a:gd name="connsiteX71" fmla="*/ 289317 w 538405"/>
                <a:gd name="connsiteY71" fmla="*/ 161009 h 800629"/>
                <a:gd name="connsiteX72" fmla="*/ 438880 w 538405"/>
                <a:gd name="connsiteY72" fmla="*/ 267254 h 800629"/>
                <a:gd name="connsiteX73" fmla="*/ 411900 w 538405"/>
                <a:gd name="connsiteY73" fmla="*/ 287950 h 800629"/>
                <a:gd name="connsiteX74" fmla="*/ 409973 w 538405"/>
                <a:gd name="connsiteY74" fmla="*/ 285604 h 800629"/>
                <a:gd name="connsiteX75" fmla="*/ 291076 w 538405"/>
                <a:gd name="connsiteY75" fmla="*/ 204999 h 800629"/>
                <a:gd name="connsiteX76" fmla="*/ 288730 w 538405"/>
                <a:gd name="connsiteY76" fmla="*/ 204161 h 800629"/>
                <a:gd name="connsiteX77" fmla="*/ 317973 w 538405"/>
                <a:gd name="connsiteY77" fmla="*/ 287950 h 800629"/>
                <a:gd name="connsiteX78" fmla="*/ 291663 w 538405"/>
                <a:gd name="connsiteY78" fmla="*/ 218321 h 800629"/>
                <a:gd name="connsiteX79" fmla="*/ 400588 w 538405"/>
                <a:gd name="connsiteY79" fmla="*/ 292474 h 800629"/>
                <a:gd name="connsiteX80" fmla="*/ 324508 w 538405"/>
                <a:gd name="connsiteY80" fmla="*/ 299177 h 800629"/>
                <a:gd name="connsiteX81" fmla="*/ 322581 w 538405"/>
                <a:gd name="connsiteY81" fmla="*/ 299177 h 800629"/>
                <a:gd name="connsiteX82" fmla="*/ 317973 w 538405"/>
                <a:gd name="connsiteY82" fmla="*/ 287950 h 800629"/>
                <a:gd name="connsiteX83" fmla="*/ 244993 w 538405"/>
                <a:gd name="connsiteY83" fmla="*/ 317778 h 800629"/>
                <a:gd name="connsiteX84" fmla="*/ 315878 w 538405"/>
                <a:gd name="connsiteY84" fmla="*/ 309400 h 800629"/>
                <a:gd name="connsiteX85" fmla="*/ 336323 w 538405"/>
                <a:gd name="connsiteY85" fmla="*/ 391178 h 800629"/>
                <a:gd name="connsiteX86" fmla="*/ 209717 w 538405"/>
                <a:gd name="connsiteY86" fmla="*/ 343585 h 800629"/>
                <a:gd name="connsiteX87" fmla="*/ 234435 w 538405"/>
                <a:gd name="connsiteY87" fmla="*/ 322722 h 800629"/>
                <a:gd name="connsiteX88" fmla="*/ 234938 w 538405"/>
                <a:gd name="connsiteY88" fmla="*/ 323225 h 800629"/>
                <a:gd name="connsiteX89" fmla="*/ 333976 w 538405"/>
                <a:gd name="connsiteY89" fmla="*/ 403076 h 800629"/>
                <a:gd name="connsiteX90" fmla="*/ 334479 w 538405"/>
                <a:gd name="connsiteY90" fmla="*/ 403076 h 800629"/>
                <a:gd name="connsiteX91" fmla="*/ 326100 w 538405"/>
                <a:gd name="connsiteY91" fmla="*/ 424190 h 800629"/>
                <a:gd name="connsiteX92" fmla="*/ 320402 w 538405"/>
                <a:gd name="connsiteY92" fmla="*/ 432569 h 800629"/>
                <a:gd name="connsiteX93" fmla="*/ 197819 w 538405"/>
                <a:gd name="connsiteY93" fmla="*/ 378274 h 800629"/>
                <a:gd name="connsiteX94" fmla="*/ 192960 w 538405"/>
                <a:gd name="connsiteY94" fmla="*/ 377185 h 800629"/>
                <a:gd name="connsiteX95" fmla="*/ 203433 w 538405"/>
                <a:gd name="connsiteY95" fmla="*/ 352048 h 800629"/>
                <a:gd name="connsiteX96" fmla="*/ 312945 w 538405"/>
                <a:gd name="connsiteY96" fmla="*/ 440278 h 800629"/>
                <a:gd name="connsiteX97" fmla="*/ 284792 w 538405"/>
                <a:gd name="connsiteY97" fmla="*/ 454187 h 800629"/>
                <a:gd name="connsiteX98" fmla="*/ 191535 w 538405"/>
                <a:gd name="connsiteY98" fmla="*/ 386653 h 800629"/>
                <a:gd name="connsiteX99" fmla="*/ 271051 w 538405"/>
                <a:gd name="connsiteY99" fmla="*/ 456114 h 800629"/>
                <a:gd name="connsiteX100" fmla="*/ 210974 w 538405"/>
                <a:gd name="connsiteY100" fmla="*/ 452092 h 800629"/>
                <a:gd name="connsiteX101" fmla="*/ 204104 w 538405"/>
                <a:gd name="connsiteY101" fmla="*/ 451170 h 800629"/>
                <a:gd name="connsiteX102" fmla="*/ 191535 w 538405"/>
                <a:gd name="connsiteY102" fmla="*/ 386653 h 800629"/>
                <a:gd name="connsiteX103" fmla="*/ 127018 w 538405"/>
                <a:gd name="connsiteY103" fmla="*/ 462985 h 800629"/>
                <a:gd name="connsiteX104" fmla="*/ 196646 w 538405"/>
                <a:gd name="connsiteY104" fmla="*/ 460806 h 800629"/>
                <a:gd name="connsiteX105" fmla="*/ 209969 w 538405"/>
                <a:gd name="connsiteY105" fmla="*/ 515855 h 800629"/>
                <a:gd name="connsiteX106" fmla="*/ 98111 w 538405"/>
                <a:gd name="connsiteY106" fmla="*/ 484183 h 800629"/>
                <a:gd name="connsiteX107" fmla="*/ 115706 w 538405"/>
                <a:gd name="connsiteY107" fmla="*/ 468180 h 800629"/>
                <a:gd name="connsiteX108" fmla="*/ 116460 w 538405"/>
                <a:gd name="connsiteY108" fmla="*/ 468766 h 800629"/>
                <a:gd name="connsiteX109" fmla="*/ 208628 w 538405"/>
                <a:gd name="connsiteY109" fmla="*/ 527418 h 800629"/>
                <a:gd name="connsiteX110" fmla="*/ 204774 w 538405"/>
                <a:gd name="connsiteY110" fmla="*/ 539400 h 800629"/>
                <a:gd name="connsiteX111" fmla="*/ 197568 w 538405"/>
                <a:gd name="connsiteY111" fmla="*/ 548784 h 800629"/>
                <a:gd name="connsiteX112" fmla="*/ 92580 w 538405"/>
                <a:gd name="connsiteY112" fmla="*/ 492059 h 800629"/>
                <a:gd name="connsiteX113" fmla="*/ 97775 w 538405"/>
                <a:gd name="connsiteY113" fmla="*/ 484183 h 800629"/>
                <a:gd name="connsiteX114" fmla="*/ 166985 w 538405"/>
                <a:gd name="connsiteY114" fmla="*/ 565458 h 800629"/>
                <a:gd name="connsiteX115" fmla="*/ 89229 w 538405"/>
                <a:gd name="connsiteY115" fmla="*/ 540322 h 800629"/>
                <a:gd name="connsiteX116" fmla="*/ 89229 w 538405"/>
                <a:gd name="connsiteY116" fmla="*/ 502449 h 800629"/>
                <a:gd name="connsiteX117" fmla="*/ 187932 w 538405"/>
                <a:gd name="connsiteY117" fmla="*/ 556074 h 800629"/>
                <a:gd name="connsiteX118" fmla="*/ 167320 w 538405"/>
                <a:gd name="connsiteY118" fmla="*/ 565794 h 800629"/>
                <a:gd name="connsiteX119" fmla="*/ 106154 w 538405"/>
                <a:gd name="connsiteY119" fmla="*/ 585987 h 800629"/>
                <a:gd name="connsiteX120" fmla="*/ 92748 w 538405"/>
                <a:gd name="connsiteY120" fmla="*/ 552471 h 800629"/>
                <a:gd name="connsiteX121" fmla="*/ 151400 w 538405"/>
                <a:gd name="connsiteY121" fmla="*/ 571575 h 800629"/>
                <a:gd name="connsiteX122" fmla="*/ 136570 w 538405"/>
                <a:gd name="connsiteY122" fmla="*/ 576602 h 800629"/>
                <a:gd name="connsiteX123" fmla="*/ 106406 w 538405"/>
                <a:gd name="connsiteY123" fmla="*/ 587076 h 800629"/>
                <a:gd name="connsiteX124" fmla="*/ 100876 w 538405"/>
                <a:gd name="connsiteY124" fmla="*/ 600650 h 800629"/>
                <a:gd name="connsiteX125" fmla="*/ 113947 w 538405"/>
                <a:gd name="connsiteY125" fmla="*/ 637517 h 800629"/>
                <a:gd name="connsiteX126" fmla="*/ 39793 w 538405"/>
                <a:gd name="connsiteY126" fmla="*/ 643717 h 800629"/>
                <a:gd name="connsiteX127" fmla="*/ 100540 w 538405"/>
                <a:gd name="connsiteY127" fmla="*/ 600650 h 800629"/>
                <a:gd name="connsiteX128" fmla="*/ 31917 w 538405"/>
                <a:gd name="connsiteY128" fmla="*/ 659302 h 800629"/>
                <a:gd name="connsiteX129" fmla="*/ 33761 w 538405"/>
                <a:gd name="connsiteY129" fmla="*/ 654694 h 800629"/>
                <a:gd name="connsiteX130" fmla="*/ 35520 w 538405"/>
                <a:gd name="connsiteY130" fmla="*/ 654694 h 800629"/>
                <a:gd name="connsiteX131" fmla="*/ 116041 w 538405"/>
                <a:gd name="connsiteY131" fmla="*/ 647907 h 800629"/>
                <a:gd name="connsiteX132" fmla="*/ 117214 w 538405"/>
                <a:gd name="connsiteY132" fmla="*/ 666173 h 800629"/>
                <a:gd name="connsiteX133" fmla="*/ 25466 w 538405"/>
                <a:gd name="connsiteY133" fmla="*/ 682930 h 800629"/>
                <a:gd name="connsiteX134" fmla="*/ 31582 w 538405"/>
                <a:gd name="connsiteY134" fmla="*/ 659134 h 800629"/>
                <a:gd name="connsiteX135" fmla="*/ 23538 w 538405"/>
                <a:gd name="connsiteY135" fmla="*/ 693655 h 800629"/>
                <a:gd name="connsiteX136" fmla="*/ 25717 w 538405"/>
                <a:gd name="connsiteY136" fmla="*/ 693655 h 800629"/>
                <a:gd name="connsiteX137" fmla="*/ 115371 w 538405"/>
                <a:gd name="connsiteY137" fmla="*/ 676898 h 800629"/>
                <a:gd name="connsiteX138" fmla="*/ 107663 w 538405"/>
                <a:gd name="connsiteY138" fmla="*/ 698767 h 800629"/>
                <a:gd name="connsiteX139" fmla="*/ 106406 w 538405"/>
                <a:gd name="connsiteY139" fmla="*/ 698767 h 800629"/>
                <a:gd name="connsiteX140" fmla="*/ 24376 w 538405"/>
                <a:gd name="connsiteY140" fmla="*/ 728428 h 800629"/>
                <a:gd name="connsiteX141" fmla="*/ 23622 w 538405"/>
                <a:gd name="connsiteY141" fmla="*/ 693488 h 800629"/>
                <a:gd name="connsiteX142" fmla="*/ 29906 w 538405"/>
                <a:gd name="connsiteY142" fmla="*/ 753062 h 800629"/>
                <a:gd name="connsiteX143" fmla="*/ 26303 w 538405"/>
                <a:gd name="connsiteY143" fmla="*/ 739656 h 800629"/>
                <a:gd name="connsiteX144" fmla="*/ 98948 w 538405"/>
                <a:gd name="connsiteY144" fmla="*/ 713430 h 800629"/>
                <a:gd name="connsiteX145" fmla="*/ 35101 w 538405"/>
                <a:gd name="connsiteY145" fmla="*/ 767222 h 800629"/>
                <a:gd name="connsiteX146" fmla="*/ 29990 w 538405"/>
                <a:gd name="connsiteY146" fmla="*/ 752894 h 8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38405" h="800629">
                  <a:moveTo>
                    <a:pt x="7954" y="792107"/>
                  </a:moveTo>
                  <a:cubicBezTo>
                    <a:pt x="8540" y="792107"/>
                    <a:pt x="17506" y="788421"/>
                    <a:pt x="30325" y="781801"/>
                  </a:cubicBezTo>
                  <a:cubicBezTo>
                    <a:pt x="33208" y="787608"/>
                    <a:pt x="36484" y="793205"/>
                    <a:pt x="40129" y="798559"/>
                  </a:cubicBezTo>
                  <a:cubicBezTo>
                    <a:pt x="41947" y="800822"/>
                    <a:pt x="45198" y="801299"/>
                    <a:pt x="47586" y="799648"/>
                  </a:cubicBezTo>
                  <a:cubicBezTo>
                    <a:pt x="49932" y="797880"/>
                    <a:pt x="50418" y="794554"/>
                    <a:pt x="48675" y="792191"/>
                  </a:cubicBezTo>
                  <a:cubicBezTo>
                    <a:pt x="45298" y="787348"/>
                    <a:pt x="42299" y="782245"/>
                    <a:pt x="39710" y="776942"/>
                  </a:cubicBezTo>
                  <a:cubicBezTo>
                    <a:pt x="46329" y="773255"/>
                    <a:pt x="53451" y="768563"/>
                    <a:pt x="60825" y="763871"/>
                  </a:cubicBezTo>
                  <a:cubicBezTo>
                    <a:pt x="97105" y="738734"/>
                    <a:pt x="119477" y="709827"/>
                    <a:pt x="125845" y="679495"/>
                  </a:cubicBezTo>
                  <a:cubicBezTo>
                    <a:pt x="131626" y="651845"/>
                    <a:pt x="121823" y="624111"/>
                    <a:pt x="110428" y="597131"/>
                  </a:cubicBezTo>
                  <a:cubicBezTo>
                    <a:pt x="120231" y="593444"/>
                    <a:pt x="130202" y="590092"/>
                    <a:pt x="139837" y="586908"/>
                  </a:cubicBezTo>
                  <a:cubicBezTo>
                    <a:pt x="164974" y="578530"/>
                    <a:pt x="187178" y="571072"/>
                    <a:pt x="201422" y="559845"/>
                  </a:cubicBezTo>
                  <a:cubicBezTo>
                    <a:pt x="206894" y="555814"/>
                    <a:pt x="211318" y="550527"/>
                    <a:pt x="214326" y="544427"/>
                  </a:cubicBezTo>
                  <a:cubicBezTo>
                    <a:pt x="216932" y="538797"/>
                    <a:pt x="218683" y="532814"/>
                    <a:pt x="219521" y="526664"/>
                  </a:cubicBezTo>
                  <a:lnTo>
                    <a:pt x="219521" y="526664"/>
                  </a:lnTo>
                  <a:cubicBezTo>
                    <a:pt x="219521" y="526664"/>
                    <a:pt x="219521" y="525994"/>
                    <a:pt x="219521" y="525575"/>
                  </a:cubicBezTo>
                  <a:lnTo>
                    <a:pt x="219521" y="525575"/>
                  </a:lnTo>
                  <a:cubicBezTo>
                    <a:pt x="222034" y="505130"/>
                    <a:pt x="215247" y="483680"/>
                    <a:pt x="207874" y="462817"/>
                  </a:cubicBezTo>
                  <a:lnTo>
                    <a:pt x="209466" y="462817"/>
                  </a:lnTo>
                  <a:cubicBezTo>
                    <a:pt x="257561" y="469185"/>
                    <a:pt x="307415" y="475804"/>
                    <a:pt x="335149" y="430056"/>
                  </a:cubicBezTo>
                  <a:cubicBezTo>
                    <a:pt x="347475" y="408924"/>
                    <a:pt x="350969" y="383787"/>
                    <a:pt x="344869" y="360092"/>
                  </a:cubicBezTo>
                  <a:cubicBezTo>
                    <a:pt x="340906" y="342835"/>
                    <a:pt x="335300" y="326000"/>
                    <a:pt x="328111" y="309818"/>
                  </a:cubicBezTo>
                  <a:cubicBezTo>
                    <a:pt x="376709" y="310908"/>
                    <a:pt x="426479" y="310908"/>
                    <a:pt x="459073" y="258791"/>
                  </a:cubicBezTo>
                  <a:cubicBezTo>
                    <a:pt x="480942" y="223684"/>
                    <a:pt x="471222" y="169640"/>
                    <a:pt x="429998" y="98084"/>
                  </a:cubicBezTo>
                  <a:cubicBezTo>
                    <a:pt x="427233" y="93392"/>
                    <a:pt x="424552" y="88783"/>
                    <a:pt x="421620" y="84259"/>
                  </a:cubicBezTo>
                  <a:lnTo>
                    <a:pt x="432931" y="82332"/>
                  </a:lnTo>
                  <a:cubicBezTo>
                    <a:pt x="483791" y="73953"/>
                    <a:pt x="527612" y="66579"/>
                    <a:pt x="538086" y="37086"/>
                  </a:cubicBezTo>
                  <a:cubicBezTo>
                    <a:pt x="539075" y="34393"/>
                    <a:pt x="537692" y="31407"/>
                    <a:pt x="535003" y="30418"/>
                  </a:cubicBezTo>
                  <a:cubicBezTo>
                    <a:pt x="534969" y="30406"/>
                    <a:pt x="534936" y="30394"/>
                    <a:pt x="534902" y="30382"/>
                  </a:cubicBezTo>
                  <a:cubicBezTo>
                    <a:pt x="532162" y="29380"/>
                    <a:pt x="529129" y="30787"/>
                    <a:pt x="528132" y="33525"/>
                  </a:cubicBezTo>
                  <a:cubicBezTo>
                    <a:pt x="528124" y="33539"/>
                    <a:pt x="528124" y="33552"/>
                    <a:pt x="528115" y="33566"/>
                  </a:cubicBezTo>
                  <a:cubicBezTo>
                    <a:pt x="519736" y="57195"/>
                    <a:pt x="476753" y="64317"/>
                    <a:pt x="431171" y="71942"/>
                  </a:cubicBezTo>
                  <a:lnTo>
                    <a:pt x="415503" y="74539"/>
                  </a:lnTo>
                  <a:cubicBezTo>
                    <a:pt x="399089" y="49218"/>
                    <a:pt x="381091" y="24955"/>
                    <a:pt x="361627" y="1894"/>
                  </a:cubicBezTo>
                  <a:cubicBezTo>
                    <a:pt x="359800" y="-321"/>
                    <a:pt x="356532" y="-640"/>
                    <a:pt x="354312" y="1184"/>
                  </a:cubicBezTo>
                  <a:cubicBezTo>
                    <a:pt x="354262" y="1224"/>
                    <a:pt x="354220" y="1266"/>
                    <a:pt x="354169" y="1308"/>
                  </a:cubicBezTo>
                  <a:cubicBezTo>
                    <a:pt x="351974" y="3223"/>
                    <a:pt x="351740" y="6558"/>
                    <a:pt x="353658" y="8756"/>
                  </a:cubicBezTo>
                  <a:cubicBezTo>
                    <a:pt x="353658" y="8758"/>
                    <a:pt x="353667" y="8762"/>
                    <a:pt x="353667" y="8765"/>
                  </a:cubicBezTo>
                  <a:cubicBezTo>
                    <a:pt x="371581" y="30292"/>
                    <a:pt x="388221" y="52841"/>
                    <a:pt x="403521" y="76299"/>
                  </a:cubicBezTo>
                  <a:cubicBezTo>
                    <a:pt x="349226" y="86270"/>
                    <a:pt x="295433" y="101854"/>
                    <a:pt x="280938" y="150452"/>
                  </a:cubicBezTo>
                  <a:lnTo>
                    <a:pt x="280938" y="150452"/>
                  </a:lnTo>
                  <a:cubicBezTo>
                    <a:pt x="266778" y="198295"/>
                    <a:pt x="287809" y="245804"/>
                    <a:pt x="308169" y="291720"/>
                  </a:cubicBezTo>
                  <a:cubicBezTo>
                    <a:pt x="309175" y="293982"/>
                    <a:pt x="310180" y="296161"/>
                    <a:pt x="311102" y="298423"/>
                  </a:cubicBezTo>
                  <a:cubicBezTo>
                    <a:pt x="269208" y="297837"/>
                    <a:pt x="226894" y="300937"/>
                    <a:pt x="197484" y="341574"/>
                  </a:cubicBezTo>
                  <a:cubicBezTo>
                    <a:pt x="171007" y="378106"/>
                    <a:pt x="180726" y="415476"/>
                    <a:pt x="192289" y="449327"/>
                  </a:cubicBezTo>
                  <a:cubicBezTo>
                    <a:pt x="152741" y="444719"/>
                    <a:pt x="114114" y="444551"/>
                    <a:pt x="89229" y="477480"/>
                  </a:cubicBezTo>
                  <a:cubicBezTo>
                    <a:pt x="83154" y="485348"/>
                    <a:pt x="78948" y="494481"/>
                    <a:pt x="76912" y="504209"/>
                  </a:cubicBezTo>
                  <a:cubicBezTo>
                    <a:pt x="71131" y="531943"/>
                    <a:pt x="83699" y="561269"/>
                    <a:pt x="96016" y="589841"/>
                  </a:cubicBezTo>
                  <a:lnTo>
                    <a:pt x="96016" y="590595"/>
                  </a:lnTo>
                  <a:cubicBezTo>
                    <a:pt x="63087" y="603918"/>
                    <a:pt x="33174" y="622267"/>
                    <a:pt x="21192" y="655196"/>
                  </a:cubicBezTo>
                  <a:cubicBezTo>
                    <a:pt x="18696" y="662142"/>
                    <a:pt x="16676" y="669256"/>
                    <a:pt x="15160" y="676479"/>
                  </a:cubicBezTo>
                  <a:cubicBezTo>
                    <a:pt x="11079" y="696110"/>
                    <a:pt x="10878" y="716346"/>
                    <a:pt x="14573" y="736053"/>
                  </a:cubicBezTo>
                  <a:lnTo>
                    <a:pt x="14573" y="736053"/>
                  </a:lnTo>
                  <a:cubicBezTo>
                    <a:pt x="14531" y="736388"/>
                    <a:pt x="14531" y="736723"/>
                    <a:pt x="14573" y="737058"/>
                  </a:cubicBezTo>
                  <a:lnTo>
                    <a:pt x="14573" y="737058"/>
                  </a:lnTo>
                  <a:cubicBezTo>
                    <a:pt x="15805" y="743451"/>
                    <a:pt x="17405" y="749777"/>
                    <a:pt x="19349" y="755994"/>
                  </a:cubicBezTo>
                  <a:cubicBezTo>
                    <a:pt x="21192" y="761692"/>
                    <a:pt x="23203" y="766971"/>
                    <a:pt x="25214" y="771579"/>
                  </a:cubicBezTo>
                  <a:cubicBezTo>
                    <a:pt x="12646" y="778115"/>
                    <a:pt x="3764" y="781550"/>
                    <a:pt x="3513" y="781718"/>
                  </a:cubicBezTo>
                  <a:cubicBezTo>
                    <a:pt x="1820" y="782338"/>
                    <a:pt x="580" y="783804"/>
                    <a:pt x="245" y="785572"/>
                  </a:cubicBezTo>
                  <a:cubicBezTo>
                    <a:pt x="-82" y="786519"/>
                    <a:pt x="-82" y="787558"/>
                    <a:pt x="245" y="788505"/>
                  </a:cubicBezTo>
                  <a:cubicBezTo>
                    <a:pt x="815" y="791362"/>
                    <a:pt x="3588" y="793222"/>
                    <a:pt x="6454" y="792652"/>
                  </a:cubicBezTo>
                  <a:cubicBezTo>
                    <a:pt x="6973" y="792552"/>
                    <a:pt x="7484" y="792367"/>
                    <a:pt x="7954" y="792107"/>
                  </a:cubicBezTo>
                  <a:close/>
                  <a:moveTo>
                    <a:pt x="410141" y="85935"/>
                  </a:moveTo>
                  <a:cubicBezTo>
                    <a:pt x="432009" y="120958"/>
                    <a:pt x="453124" y="162601"/>
                    <a:pt x="458319" y="199050"/>
                  </a:cubicBezTo>
                  <a:lnTo>
                    <a:pt x="323586" y="113585"/>
                  </a:lnTo>
                  <a:cubicBezTo>
                    <a:pt x="346377" y="99006"/>
                    <a:pt x="378384" y="91632"/>
                    <a:pt x="409805" y="85935"/>
                  </a:cubicBezTo>
                  <a:close/>
                  <a:moveTo>
                    <a:pt x="292836" y="150033"/>
                  </a:moveTo>
                  <a:cubicBezTo>
                    <a:pt x="297034" y="138406"/>
                    <a:pt x="304340" y="128148"/>
                    <a:pt x="313951" y="120372"/>
                  </a:cubicBezTo>
                  <a:lnTo>
                    <a:pt x="459157" y="212540"/>
                  </a:lnTo>
                  <a:cubicBezTo>
                    <a:pt x="460003" y="226722"/>
                    <a:pt x="456627" y="240837"/>
                    <a:pt x="449438" y="253093"/>
                  </a:cubicBezTo>
                  <a:cubicBezTo>
                    <a:pt x="448097" y="255188"/>
                    <a:pt x="446840" y="257115"/>
                    <a:pt x="445416" y="259042"/>
                  </a:cubicBezTo>
                  <a:close/>
                  <a:moveTo>
                    <a:pt x="288730" y="204161"/>
                  </a:moveTo>
                  <a:cubicBezTo>
                    <a:pt x="286242" y="189865"/>
                    <a:pt x="286443" y="175232"/>
                    <a:pt x="289317" y="161009"/>
                  </a:cubicBezTo>
                  <a:lnTo>
                    <a:pt x="438880" y="267254"/>
                  </a:lnTo>
                  <a:cubicBezTo>
                    <a:pt x="431331" y="275852"/>
                    <a:pt x="422164" y="282884"/>
                    <a:pt x="411900" y="287950"/>
                  </a:cubicBezTo>
                  <a:cubicBezTo>
                    <a:pt x="411531" y="286978"/>
                    <a:pt x="410853" y="286155"/>
                    <a:pt x="409973" y="285604"/>
                  </a:cubicBezTo>
                  <a:lnTo>
                    <a:pt x="291076" y="204999"/>
                  </a:lnTo>
                  <a:cubicBezTo>
                    <a:pt x="290356" y="204565"/>
                    <a:pt x="289560" y="204280"/>
                    <a:pt x="288730" y="204161"/>
                  </a:cubicBezTo>
                  <a:close/>
                  <a:moveTo>
                    <a:pt x="317973" y="287950"/>
                  </a:moveTo>
                  <a:cubicBezTo>
                    <a:pt x="307206" y="265544"/>
                    <a:pt x="298408" y="242248"/>
                    <a:pt x="291663" y="218321"/>
                  </a:cubicBezTo>
                  <a:lnTo>
                    <a:pt x="400588" y="292474"/>
                  </a:lnTo>
                  <a:cubicBezTo>
                    <a:pt x="377547" y="300267"/>
                    <a:pt x="351488" y="299680"/>
                    <a:pt x="324508" y="299177"/>
                  </a:cubicBezTo>
                  <a:lnTo>
                    <a:pt x="322581" y="299177"/>
                  </a:lnTo>
                  <a:cubicBezTo>
                    <a:pt x="321240" y="295239"/>
                    <a:pt x="319732" y="291553"/>
                    <a:pt x="317973" y="287950"/>
                  </a:cubicBezTo>
                  <a:close/>
                  <a:moveTo>
                    <a:pt x="244993" y="317778"/>
                  </a:moveTo>
                  <a:cubicBezTo>
                    <a:pt x="266359" y="309400"/>
                    <a:pt x="290574" y="309400"/>
                    <a:pt x="315878" y="309400"/>
                  </a:cubicBezTo>
                  <a:cubicBezTo>
                    <a:pt x="328195" y="337972"/>
                    <a:pt x="338166" y="365538"/>
                    <a:pt x="336323" y="391178"/>
                  </a:cubicBezTo>
                  <a:close/>
                  <a:moveTo>
                    <a:pt x="209717" y="343585"/>
                  </a:moveTo>
                  <a:cubicBezTo>
                    <a:pt x="216529" y="335099"/>
                    <a:pt x="224925" y="328014"/>
                    <a:pt x="234435" y="322722"/>
                  </a:cubicBezTo>
                  <a:lnTo>
                    <a:pt x="234938" y="323225"/>
                  </a:lnTo>
                  <a:lnTo>
                    <a:pt x="333976" y="403076"/>
                  </a:lnTo>
                  <a:lnTo>
                    <a:pt x="334479" y="403076"/>
                  </a:lnTo>
                  <a:cubicBezTo>
                    <a:pt x="332803" y="410508"/>
                    <a:pt x="329980" y="417630"/>
                    <a:pt x="326100" y="424190"/>
                  </a:cubicBezTo>
                  <a:cubicBezTo>
                    <a:pt x="324441" y="427140"/>
                    <a:pt x="322531" y="429938"/>
                    <a:pt x="320402" y="432569"/>
                  </a:cubicBezTo>
                  <a:close/>
                  <a:moveTo>
                    <a:pt x="197819" y="378274"/>
                  </a:moveTo>
                  <a:cubicBezTo>
                    <a:pt x="196487" y="377108"/>
                    <a:pt x="194661" y="376697"/>
                    <a:pt x="192960" y="377185"/>
                  </a:cubicBezTo>
                  <a:cubicBezTo>
                    <a:pt x="194895" y="368239"/>
                    <a:pt x="198448" y="359722"/>
                    <a:pt x="203433" y="352048"/>
                  </a:cubicBezTo>
                  <a:lnTo>
                    <a:pt x="312945" y="440278"/>
                  </a:lnTo>
                  <a:cubicBezTo>
                    <a:pt x="304885" y="447207"/>
                    <a:pt x="295199" y="451992"/>
                    <a:pt x="284792" y="454187"/>
                  </a:cubicBezTo>
                  <a:close/>
                  <a:moveTo>
                    <a:pt x="191535" y="386653"/>
                  </a:moveTo>
                  <a:lnTo>
                    <a:pt x="271051" y="456114"/>
                  </a:lnTo>
                  <a:cubicBezTo>
                    <a:pt x="250941" y="456818"/>
                    <a:pt x="230807" y="455469"/>
                    <a:pt x="210974" y="452092"/>
                  </a:cubicBezTo>
                  <a:lnTo>
                    <a:pt x="204104" y="451170"/>
                  </a:lnTo>
                  <a:cubicBezTo>
                    <a:pt x="196646" y="429888"/>
                    <a:pt x="189608" y="408187"/>
                    <a:pt x="191535" y="386653"/>
                  </a:cubicBezTo>
                  <a:close/>
                  <a:moveTo>
                    <a:pt x="127018" y="462985"/>
                  </a:moveTo>
                  <a:cubicBezTo>
                    <a:pt x="146960" y="455863"/>
                    <a:pt x="171175" y="457622"/>
                    <a:pt x="196646" y="460806"/>
                  </a:cubicBezTo>
                  <a:cubicBezTo>
                    <a:pt x="204062" y="478310"/>
                    <a:pt x="208561" y="496902"/>
                    <a:pt x="209969" y="515855"/>
                  </a:cubicBezTo>
                  <a:close/>
                  <a:moveTo>
                    <a:pt x="98111" y="484183"/>
                  </a:moveTo>
                  <a:cubicBezTo>
                    <a:pt x="102903" y="477782"/>
                    <a:pt x="108878" y="472352"/>
                    <a:pt x="115706" y="468180"/>
                  </a:cubicBezTo>
                  <a:lnTo>
                    <a:pt x="116460" y="468766"/>
                  </a:lnTo>
                  <a:lnTo>
                    <a:pt x="208628" y="527418"/>
                  </a:lnTo>
                  <a:cubicBezTo>
                    <a:pt x="207849" y="531557"/>
                    <a:pt x="206559" y="535579"/>
                    <a:pt x="204774" y="539400"/>
                  </a:cubicBezTo>
                  <a:cubicBezTo>
                    <a:pt x="202997" y="542961"/>
                    <a:pt x="200551" y="546145"/>
                    <a:pt x="197568" y="548784"/>
                  </a:cubicBezTo>
                  <a:lnTo>
                    <a:pt x="92580" y="492059"/>
                  </a:lnTo>
                  <a:cubicBezTo>
                    <a:pt x="94114" y="489311"/>
                    <a:pt x="95857" y="486680"/>
                    <a:pt x="97775" y="484183"/>
                  </a:cubicBezTo>
                  <a:close/>
                  <a:moveTo>
                    <a:pt x="166985" y="565458"/>
                  </a:moveTo>
                  <a:lnTo>
                    <a:pt x="89229" y="540322"/>
                  </a:lnTo>
                  <a:cubicBezTo>
                    <a:pt x="85844" y="527921"/>
                    <a:pt x="85844" y="514850"/>
                    <a:pt x="89229" y="502449"/>
                  </a:cubicBezTo>
                  <a:lnTo>
                    <a:pt x="187932" y="556074"/>
                  </a:lnTo>
                  <a:cubicBezTo>
                    <a:pt x="181338" y="559870"/>
                    <a:pt x="174442" y="563121"/>
                    <a:pt x="167320" y="565794"/>
                  </a:cubicBezTo>
                  <a:close/>
                  <a:moveTo>
                    <a:pt x="106154" y="585987"/>
                  </a:moveTo>
                  <a:cubicBezTo>
                    <a:pt x="101211" y="574591"/>
                    <a:pt x="96435" y="563364"/>
                    <a:pt x="92748" y="552471"/>
                  </a:cubicBezTo>
                  <a:lnTo>
                    <a:pt x="151400" y="571575"/>
                  </a:lnTo>
                  <a:lnTo>
                    <a:pt x="136570" y="576602"/>
                  </a:lnTo>
                  <a:cubicBezTo>
                    <a:pt x="126599" y="579954"/>
                    <a:pt x="116460" y="583305"/>
                    <a:pt x="106406" y="587076"/>
                  </a:cubicBezTo>
                  <a:close/>
                  <a:moveTo>
                    <a:pt x="100876" y="600650"/>
                  </a:moveTo>
                  <a:cubicBezTo>
                    <a:pt x="106154" y="612590"/>
                    <a:pt x="110528" y="624915"/>
                    <a:pt x="113947" y="637517"/>
                  </a:cubicBezTo>
                  <a:lnTo>
                    <a:pt x="39793" y="643717"/>
                  </a:lnTo>
                  <a:cubicBezTo>
                    <a:pt x="52865" y="623692"/>
                    <a:pt x="75739" y="610788"/>
                    <a:pt x="100540" y="600650"/>
                  </a:cubicBezTo>
                  <a:close/>
                  <a:moveTo>
                    <a:pt x="31917" y="659302"/>
                  </a:moveTo>
                  <a:cubicBezTo>
                    <a:pt x="32504" y="657710"/>
                    <a:pt x="33090" y="656202"/>
                    <a:pt x="33761" y="654694"/>
                  </a:cubicBezTo>
                  <a:cubicBezTo>
                    <a:pt x="34347" y="654777"/>
                    <a:pt x="34934" y="654777"/>
                    <a:pt x="35520" y="654694"/>
                  </a:cubicBezTo>
                  <a:lnTo>
                    <a:pt x="116041" y="647907"/>
                  </a:lnTo>
                  <a:cubicBezTo>
                    <a:pt x="117055" y="653939"/>
                    <a:pt x="117449" y="660056"/>
                    <a:pt x="117214" y="666173"/>
                  </a:cubicBezTo>
                  <a:lnTo>
                    <a:pt x="25466" y="682930"/>
                  </a:lnTo>
                  <a:cubicBezTo>
                    <a:pt x="26815" y="674836"/>
                    <a:pt x="28867" y="666877"/>
                    <a:pt x="31582" y="659134"/>
                  </a:cubicBezTo>
                  <a:close/>
                  <a:moveTo>
                    <a:pt x="23538" y="693655"/>
                  </a:moveTo>
                  <a:cubicBezTo>
                    <a:pt x="24259" y="693781"/>
                    <a:pt x="24996" y="693781"/>
                    <a:pt x="25717" y="693655"/>
                  </a:cubicBezTo>
                  <a:lnTo>
                    <a:pt x="115371" y="676898"/>
                  </a:lnTo>
                  <a:cubicBezTo>
                    <a:pt x="113754" y="684489"/>
                    <a:pt x="111156" y="691837"/>
                    <a:pt x="107663" y="698767"/>
                  </a:cubicBezTo>
                  <a:cubicBezTo>
                    <a:pt x="107244" y="698691"/>
                    <a:pt x="106825" y="698691"/>
                    <a:pt x="106406" y="698767"/>
                  </a:cubicBezTo>
                  <a:lnTo>
                    <a:pt x="24376" y="728428"/>
                  </a:lnTo>
                  <a:cubicBezTo>
                    <a:pt x="22625" y="716865"/>
                    <a:pt x="22365" y="705118"/>
                    <a:pt x="23622" y="693488"/>
                  </a:cubicBezTo>
                  <a:close/>
                  <a:moveTo>
                    <a:pt x="29906" y="753062"/>
                  </a:moveTo>
                  <a:cubicBezTo>
                    <a:pt x="28482" y="748537"/>
                    <a:pt x="27309" y="744096"/>
                    <a:pt x="26303" y="739656"/>
                  </a:cubicBezTo>
                  <a:lnTo>
                    <a:pt x="98948" y="713430"/>
                  </a:lnTo>
                  <a:cubicBezTo>
                    <a:pt x="81638" y="735600"/>
                    <a:pt x="59894" y="753925"/>
                    <a:pt x="35101" y="767222"/>
                  </a:cubicBezTo>
                  <a:cubicBezTo>
                    <a:pt x="33426" y="762781"/>
                    <a:pt x="31582" y="758005"/>
                    <a:pt x="29990" y="752894"/>
                  </a:cubicBezTo>
                  <a:close/>
                </a:path>
              </a:pathLst>
            </a:custGeom>
            <a:solidFill>
              <a:srgbClr val="FFFFFF"/>
            </a:solidFill>
            <a:ln w="8363" cap="flat">
              <a:noFill/>
              <a:prstDash val="solid"/>
              <a:miter/>
            </a:ln>
          </p:spPr>
          <p:txBody>
            <a:bodyPr rtlCol="0" anchor="ctr"/>
            <a:lstStyle/>
            <a:p>
              <a:pPr defTabSz="914378"/>
              <a:endParaRPr lang="en-US"/>
            </a:p>
          </p:txBody>
        </p:sp>
        <p:sp>
          <p:nvSpPr>
            <p:cNvPr id="149" name="Freeform: Shape 148">
              <a:extLst>
                <a:ext uri="{FF2B5EF4-FFF2-40B4-BE49-F238E27FC236}">
                  <a16:creationId xmlns:a16="http://schemas.microsoft.com/office/drawing/2014/main" id="{B8567D3D-2155-437D-B3A5-60DE34E02547}"/>
                </a:ext>
              </a:extLst>
            </p:cNvPr>
            <p:cNvSpPr/>
            <p:nvPr/>
          </p:nvSpPr>
          <p:spPr>
            <a:xfrm>
              <a:off x="2655496" y="1792122"/>
              <a:ext cx="1089" cy="8378"/>
            </a:xfrm>
            <a:custGeom>
              <a:avLst/>
              <a:gdLst>
                <a:gd name="connsiteX0" fmla="*/ 1089 w 1089"/>
                <a:gd name="connsiteY0" fmla="*/ 0 h 8378"/>
                <a:gd name="connsiteX1" fmla="*/ 0 w 1089"/>
                <a:gd name="connsiteY1" fmla="*/ 0 h 8378"/>
              </a:gdLst>
              <a:ahLst/>
              <a:cxnLst>
                <a:cxn ang="0">
                  <a:pos x="connsiteX0" y="connsiteY0"/>
                </a:cxn>
                <a:cxn ang="0">
                  <a:pos x="connsiteX1" y="connsiteY1"/>
                </a:cxn>
              </a:cxnLst>
              <a:rect l="l" t="t" r="r" b="b"/>
              <a:pathLst>
                <a:path w="1089" h="8378">
                  <a:moveTo>
                    <a:pt x="1089" y="0"/>
                  </a:moveTo>
                  <a:lnTo>
                    <a:pt x="0" y="0"/>
                  </a:lnTo>
                  <a:close/>
                </a:path>
              </a:pathLst>
            </a:custGeom>
            <a:solidFill>
              <a:srgbClr val="FFFFFF"/>
            </a:solidFill>
            <a:ln w="8363" cap="flat">
              <a:noFill/>
              <a:prstDash val="solid"/>
              <a:miter/>
            </a:ln>
          </p:spPr>
          <p:txBody>
            <a:bodyPr rtlCol="0" anchor="ctr"/>
            <a:lstStyle/>
            <a:p>
              <a:pPr defTabSz="914378"/>
              <a:endParaRPr lang="en-US"/>
            </a:p>
          </p:txBody>
        </p:sp>
        <p:grpSp>
          <p:nvGrpSpPr>
            <p:cNvPr id="150" name="Graphic 2">
              <a:extLst>
                <a:ext uri="{FF2B5EF4-FFF2-40B4-BE49-F238E27FC236}">
                  <a16:creationId xmlns:a16="http://schemas.microsoft.com/office/drawing/2014/main" id="{F4C69600-DAEE-424A-88B4-C8DA8D73F5B5}"/>
                </a:ext>
              </a:extLst>
            </p:cNvPr>
            <p:cNvGrpSpPr/>
            <p:nvPr/>
          </p:nvGrpSpPr>
          <p:grpSpPr>
            <a:xfrm>
              <a:off x="2696047" y="1112678"/>
              <a:ext cx="383001" cy="562688"/>
              <a:chOff x="2696047" y="1112678"/>
              <a:chExt cx="383001" cy="562688"/>
            </a:xfrm>
          </p:grpSpPr>
          <p:sp>
            <p:nvSpPr>
              <p:cNvPr id="151" name="Freeform: Shape 150">
                <a:extLst>
                  <a:ext uri="{FF2B5EF4-FFF2-40B4-BE49-F238E27FC236}">
                    <a16:creationId xmlns:a16="http://schemas.microsoft.com/office/drawing/2014/main" id="{EAAA6435-8482-4388-A71C-BFCB96DE8B05}"/>
                  </a:ext>
                </a:extLst>
              </p:cNvPr>
              <p:cNvSpPr/>
              <p:nvPr/>
            </p:nvSpPr>
            <p:spPr>
              <a:xfrm>
                <a:off x="2698890" y="1116951"/>
                <a:ext cx="379888" cy="557480"/>
              </a:xfrm>
              <a:custGeom>
                <a:avLst/>
                <a:gdLst>
                  <a:gd name="connsiteX0" fmla="*/ 379488 w 379888"/>
                  <a:gd name="connsiteY0" fmla="*/ 380150 h 557480"/>
                  <a:gd name="connsiteX1" fmla="*/ 177331 w 379888"/>
                  <a:gd name="connsiteY1" fmla="*/ 557054 h 557480"/>
                  <a:gd name="connsiteX2" fmla="*/ 427 w 379888"/>
                  <a:gd name="connsiteY2" fmla="*/ 354895 h 557480"/>
                  <a:gd name="connsiteX3" fmla="*/ 152420 w 379888"/>
                  <a:gd name="connsiteY3" fmla="*/ 181319 h 557480"/>
                  <a:gd name="connsiteX4" fmla="*/ 163229 w 379888"/>
                  <a:gd name="connsiteY4" fmla="*/ 31086 h 557480"/>
                  <a:gd name="connsiteX5" fmla="*/ 147896 w 379888"/>
                  <a:gd name="connsiteY5" fmla="*/ 30080 h 557480"/>
                  <a:gd name="connsiteX6" fmla="*/ 149906 w 379888"/>
                  <a:gd name="connsiteY6" fmla="*/ 0 h 557480"/>
                  <a:gd name="connsiteX7" fmla="*/ 279779 w 379888"/>
                  <a:gd name="connsiteY7" fmla="*/ 8379 h 557480"/>
                  <a:gd name="connsiteX8" fmla="*/ 277852 w 379888"/>
                  <a:gd name="connsiteY8" fmla="*/ 38543 h 557480"/>
                  <a:gd name="connsiteX9" fmla="*/ 262435 w 379888"/>
                  <a:gd name="connsiteY9" fmla="*/ 37370 h 557480"/>
                  <a:gd name="connsiteX10" fmla="*/ 251542 w 379888"/>
                  <a:gd name="connsiteY10" fmla="*/ 188190 h 557480"/>
                  <a:gd name="connsiteX11" fmla="*/ 379488 w 379888"/>
                  <a:gd name="connsiteY11" fmla="*/ 380150 h 5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888" h="557480">
                    <a:moveTo>
                      <a:pt x="379488" y="380150"/>
                    </a:moveTo>
                    <a:cubicBezTo>
                      <a:pt x="372517" y="484828"/>
                      <a:pt x="282008" y="564025"/>
                      <a:pt x="177331" y="557054"/>
                    </a:cubicBezTo>
                    <a:cubicBezTo>
                      <a:pt x="72653" y="550074"/>
                      <a:pt x="-6544" y="459565"/>
                      <a:pt x="427" y="354895"/>
                    </a:cubicBezTo>
                    <a:cubicBezTo>
                      <a:pt x="6125" y="269370"/>
                      <a:pt x="68397" y="198258"/>
                      <a:pt x="152420" y="181319"/>
                    </a:cubicBezTo>
                    <a:lnTo>
                      <a:pt x="163229" y="31086"/>
                    </a:lnTo>
                    <a:lnTo>
                      <a:pt x="147896" y="30080"/>
                    </a:lnTo>
                    <a:lnTo>
                      <a:pt x="149906" y="0"/>
                    </a:lnTo>
                    <a:lnTo>
                      <a:pt x="279779" y="8379"/>
                    </a:lnTo>
                    <a:lnTo>
                      <a:pt x="277852" y="38543"/>
                    </a:lnTo>
                    <a:lnTo>
                      <a:pt x="262435" y="37370"/>
                    </a:lnTo>
                    <a:lnTo>
                      <a:pt x="251542" y="188190"/>
                    </a:lnTo>
                    <a:cubicBezTo>
                      <a:pt x="332617" y="215986"/>
                      <a:pt x="385027" y="294627"/>
                      <a:pt x="379488" y="380150"/>
                    </a:cubicBezTo>
                    <a:close/>
                  </a:path>
                </a:pathLst>
              </a:custGeom>
              <a:solidFill>
                <a:srgbClr val="FFFFFF"/>
              </a:solidFill>
              <a:ln w="8363" cap="flat">
                <a:noFill/>
                <a:prstDash val="solid"/>
                <a:miter/>
              </a:ln>
            </p:spPr>
            <p:txBody>
              <a:bodyPr rtlCol="0" anchor="ctr"/>
              <a:lstStyle/>
              <a:p>
                <a:pPr defTabSz="914378"/>
                <a:endParaRPr lang="en-US"/>
              </a:p>
            </p:txBody>
          </p:sp>
          <p:sp>
            <p:nvSpPr>
              <p:cNvPr id="152" name="Freeform: Shape 151">
                <a:extLst>
                  <a:ext uri="{FF2B5EF4-FFF2-40B4-BE49-F238E27FC236}">
                    <a16:creationId xmlns:a16="http://schemas.microsoft.com/office/drawing/2014/main" id="{02A1BD52-ACBF-4161-9514-2AA75E022A4D}"/>
                  </a:ext>
                </a:extLst>
              </p:cNvPr>
              <p:cNvSpPr/>
              <p:nvPr/>
            </p:nvSpPr>
            <p:spPr>
              <a:xfrm>
                <a:off x="2696047" y="1112678"/>
                <a:ext cx="383001" cy="562688"/>
              </a:xfrm>
              <a:custGeom>
                <a:avLst/>
                <a:gdLst>
                  <a:gd name="connsiteX0" fmla="*/ 382331 w 383001"/>
                  <a:gd name="connsiteY0" fmla="*/ 384424 h 562688"/>
                  <a:gd name="connsiteX1" fmla="*/ 265697 w 383001"/>
                  <a:gd name="connsiteY1" fmla="*/ 547896 h 562688"/>
                  <a:gd name="connsiteX2" fmla="*/ 161715 w 383001"/>
                  <a:gd name="connsiteY2" fmla="*/ 560380 h 562688"/>
                  <a:gd name="connsiteX3" fmla="*/ 8633 w 383001"/>
                  <a:gd name="connsiteY3" fmla="*/ 427994 h 562688"/>
                  <a:gd name="connsiteX4" fmla="*/ 6119 w 383001"/>
                  <a:gd name="connsiteY4" fmla="*/ 322168 h 562688"/>
                  <a:gd name="connsiteX5" fmla="*/ 60163 w 383001"/>
                  <a:gd name="connsiteY5" fmla="*/ 230838 h 562688"/>
                  <a:gd name="connsiteX6" fmla="*/ 154509 w 383001"/>
                  <a:gd name="connsiteY6" fmla="*/ 181738 h 562688"/>
                  <a:gd name="connsiteX7" fmla="*/ 151325 w 383001"/>
                  <a:gd name="connsiteY7" fmla="*/ 185341 h 562688"/>
                  <a:gd name="connsiteX8" fmla="*/ 156520 w 383001"/>
                  <a:gd name="connsiteY8" fmla="*/ 109931 h 562688"/>
                  <a:gd name="connsiteX9" fmla="*/ 162218 w 383001"/>
                  <a:gd name="connsiteY9" fmla="*/ 34521 h 562688"/>
                  <a:gd name="connsiteX10" fmla="*/ 165821 w 383001"/>
                  <a:gd name="connsiteY10" fmla="*/ 38627 h 562688"/>
                  <a:gd name="connsiteX11" fmla="*/ 150488 w 383001"/>
                  <a:gd name="connsiteY11" fmla="*/ 37621 h 562688"/>
                  <a:gd name="connsiteX12" fmla="*/ 146717 w 383001"/>
                  <a:gd name="connsiteY12" fmla="*/ 37621 h 562688"/>
                  <a:gd name="connsiteX13" fmla="*/ 146717 w 383001"/>
                  <a:gd name="connsiteY13" fmla="*/ 33851 h 562688"/>
                  <a:gd name="connsiteX14" fmla="*/ 148812 w 383001"/>
                  <a:gd name="connsiteY14" fmla="*/ 3687 h 562688"/>
                  <a:gd name="connsiteX15" fmla="*/ 148812 w 383001"/>
                  <a:gd name="connsiteY15" fmla="*/ 0 h 562688"/>
                  <a:gd name="connsiteX16" fmla="*/ 152414 w 383001"/>
                  <a:gd name="connsiteY16" fmla="*/ 0 h 562688"/>
                  <a:gd name="connsiteX17" fmla="*/ 282287 w 383001"/>
                  <a:gd name="connsiteY17" fmla="*/ 9720 h 562688"/>
                  <a:gd name="connsiteX18" fmla="*/ 284885 w 383001"/>
                  <a:gd name="connsiteY18" fmla="*/ 9720 h 562688"/>
                  <a:gd name="connsiteX19" fmla="*/ 284885 w 383001"/>
                  <a:gd name="connsiteY19" fmla="*/ 12317 h 562688"/>
                  <a:gd name="connsiteX20" fmla="*/ 282623 w 383001"/>
                  <a:gd name="connsiteY20" fmla="*/ 42397 h 562688"/>
                  <a:gd name="connsiteX21" fmla="*/ 282623 w 383001"/>
                  <a:gd name="connsiteY21" fmla="*/ 44660 h 562688"/>
                  <a:gd name="connsiteX22" fmla="*/ 280360 w 383001"/>
                  <a:gd name="connsiteY22" fmla="*/ 44660 h 562688"/>
                  <a:gd name="connsiteX23" fmla="*/ 265027 w 383001"/>
                  <a:gd name="connsiteY23" fmla="*/ 43570 h 562688"/>
                  <a:gd name="connsiteX24" fmla="*/ 267289 w 383001"/>
                  <a:gd name="connsiteY24" fmla="*/ 41559 h 562688"/>
                  <a:gd name="connsiteX25" fmla="*/ 255056 w 383001"/>
                  <a:gd name="connsiteY25" fmla="*/ 192463 h 562688"/>
                  <a:gd name="connsiteX26" fmla="*/ 254637 w 383001"/>
                  <a:gd name="connsiteY26" fmla="*/ 191793 h 562688"/>
                  <a:gd name="connsiteX27" fmla="*/ 382331 w 383001"/>
                  <a:gd name="connsiteY27" fmla="*/ 384507 h 562688"/>
                  <a:gd name="connsiteX28" fmla="*/ 382331 w 383001"/>
                  <a:gd name="connsiteY28" fmla="*/ 384424 h 562688"/>
                  <a:gd name="connsiteX29" fmla="*/ 254218 w 383001"/>
                  <a:gd name="connsiteY29" fmla="*/ 192882 h 562688"/>
                  <a:gd name="connsiteX30" fmla="*/ 253715 w 383001"/>
                  <a:gd name="connsiteY30" fmla="*/ 192882 h 562688"/>
                  <a:gd name="connsiteX31" fmla="*/ 253715 w 383001"/>
                  <a:gd name="connsiteY31" fmla="*/ 192463 h 562688"/>
                  <a:gd name="connsiteX32" fmla="*/ 263183 w 383001"/>
                  <a:gd name="connsiteY32" fmla="*/ 41643 h 562688"/>
                  <a:gd name="connsiteX33" fmla="*/ 263183 w 383001"/>
                  <a:gd name="connsiteY33" fmla="*/ 39548 h 562688"/>
                  <a:gd name="connsiteX34" fmla="*/ 265362 w 383001"/>
                  <a:gd name="connsiteY34" fmla="*/ 39548 h 562688"/>
                  <a:gd name="connsiteX35" fmla="*/ 280695 w 383001"/>
                  <a:gd name="connsiteY35" fmla="*/ 40386 h 562688"/>
                  <a:gd name="connsiteX36" fmla="*/ 278266 w 383001"/>
                  <a:gd name="connsiteY36" fmla="*/ 42481 h 562688"/>
                  <a:gd name="connsiteX37" fmla="*/ 279941 w 383001"/>
                  <a:gd name="connsiteY37" fmla="*/ 12317 h 562688"/>
                  <a:gd name="connsiteX38" fmla="*/ 282371 w 383001"/>
                  <a:gd name="connsiteY38" fmla="*/ 15082 h 562688"/>
                  <a:gd name="connsiteX39" fmla="*/ 152414 w 383001"/>
                  <a:gd name="connsiteY39" fmla="*/ 7625 h 562688"/>
                  <a:gd name="connsiteX40" fmla="*/ 156269 w 383001"/>
                  <a:gd name="connsiteY40" fmla="*/ 4189 h 562688"/>
                  <a:gd name="connsiteX41" fmla="*/ 154426 w 383001"/>
                  <a:gd name="connsiteY41" fmla="*/ 34270 h 562688"/>
                  <a:gd name="connsiteX42" fmla="*/ 150906 w 383001"/>
                  <a:gd name="connsiteY42" fmla="*/ 30248 h 562688"/>
                  <a:gd name="connsiteX43" fmla="*/ 166240 w 383001"/>
                  <a:gd name="connsiteY43" fmla="*/ 31169 h 562688"/>
                  <a:gd name="connsiteX44" fmla="*/ 170094 w 383001"/>
                  <a:gd name="connsiteY44" fmla="*/ 31169 h 562688"/>
                  <a:gd name="connsiteX45" fmla="*/ 170094 w 383001"/>
                  <a:gd name="connsiteY45" fmla="*/ 35108 h 562688"/>
                  <a:gd name="connsiteX46" fmla="*/ 164983 w 383001"/>
                  <a:gd name="connsiteY46" fmla="*/ 110518 h 562688"/>
                  <a:gd name="connsiteX47" fmla="*/ 159369 w 383001"/>
                  <a:gd name="connsiteY47" fmla="*/ 185928 h 562688"/>
                  <a:gd name="connsiteX48" fmla="*/ 159369 w 383001"/>
                  <a:gd name="connsiteY48" fmla="*/ 188944 h 562688"/>
                  <a:gd name="connsiteX49" fmla="*/ 156436 w 383001"/>
                  <a:gd name="connsiteY49" fmla="*/ 189531 h 562688"/>
                  <a:gd name="connsiteX50" fmla="*/ 65609 w 383001"/>
                  <a:gd name="connsiteY50" fmla="*/ 236201 h 562688"/>
                  <a:gd name="connsiteX51" fmla="*/ 57155 w 383001"/>
                  <a:gd name="connsiteY51" fmla="*/ 501736 h 562688"/>
                  <a:gd name="connsiteX52" fmla="*/ 265697 w 383001"/>
                  <a:gd name="connsiteY52" fmla="*/ 546890 h 562688"/>
                  <a:gd name="connsiteX53" fmla="*/ 383002 w 383001"/>
                  <a:gd name="connsiteY53" fmla="*/ 384424 h 5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001" h="562688">
                    <a:moveTo>
                      <a:pt x="382331" y="384424"/>
                    </a:moveTo>
                    <a:cubicBezTo>
                      <a:pt x="377715" y="456666"/>
                      <a:pt x="332502" y="520027"/>
                      <a:pt x="265697" y="547896"/>
                    </a:cubicBezTo>
                    <a:cubicBezTo>
                      <a:pt x="232843" y="561536"/>
                      <a:pt x="196865" y="565860"/>
                      <a:pt x="161715" y="560380"/>
                    </a:cubicBezTo>
                    <a:cubicBezTo>
                      <a:pt x="89707" y="548868"/>
                      <a:pt x="30418" y="497589"/>
                      <a:pt x="8633" y="427994"/>
                    </a:cubicBezTo>
                    <a:cubicBezTo>
                      <a:pt x="-1950" y="393624"/>
                      <a:pt x="-2821" y="357000"/>
                      <a:pt x="6119" y="322168"/>
                    </a:cubicBezTo>
                    <a:cubicBezTo>
                      <a:pt x="15143" y="287232"/>
                      <a:pt x="33887" y="255567"/>
                      <a:pt x="60163" y="230838"/>
                    </a:cubicBezTo>
                    <a:cubicBezTo>
                      <a:pt x="86431" y="206012"/>
                      <a:pt x="119109" y="189008"/>
                      <a:pt x="154509" y="181738"/>
                    </a:cubicBezTo>
                    <a:lnTo>
                      <a:pt x="151325" y="185341"/>
                    </a:lnTo>
                    <a:lnTo>
                      <a:pt x="156520" y="109931"/>
                    </a:lnTo>
                    <a:lnTo>
                      <a:pt x="162218" y="34521"/>
                    </a:lnTo>
                    <a:lnTo>
                      <a:pt x="165821" y="38627"/>
                    </a:lnTo>
                    <a:lnTo>
                      <a:pt x="150488" y="37621"/>
                    </a:lnTo>
                    <a:lnTo>
                      <a:pt x="146717" y="37621"/>
                    </a:lnTo>
                    <a:lnTo>
                      <a:pt x="146717" y="33851"/>
                    </a:lnTo>
                    <a:lnTo>
                      <a:pt x="148812" y="3687"/>
                    </a:lnTo>
                    <a:lnTo>
                      <a:pt x="148812" y="0"/>
                    </a:lnTo>
                    <a:lnTo>
                      <a:pt x="152414" y="0"/>
                    </a:lnTo>
                    <a:cubicBezTo>
                      <a:pt x="195733" y="2933"/>
                      <a:pt x="238969" y="6452"/>
                      <a:pt x="282287" y="9720"/>
                    </a:cubicBezTo>
                    <a:lnTo>
                      <a:pt x="284885" y="9720"/>
                    </a:lnTo>
                    <a:lnTo>
                      <a:pt x="284885" y="12317"/>
                    </a:lnTo>
                    <a:lnTo>
                      <a:pt x="282623" y="42397"/>
                    </a:lnTo>
                    <a:lnTo>
                      <a:pt x="282623" y="44660"/>
                    </a:lnTo>
                    <a:lnTo>
                      <a:pt x="280360" y="44660"/>
                    </a:lnTo>
                    <a:lnTo>
                      <a:pt x="265027" y="43570"/>
                    </a:lnTo>
                    <a:lnTo>
                      <a:pt x="267289" y="41559"/>
                    </a:lnTo>
                    <a:lnTo>
                      <a:pt x="255056" y="192463"/>
                    </a:lnTo>
                    <a:lnTo>
                      <a:pt x="254637" y="191793"/>
                    </a:lnTo>
                    <a:cubicBezTo>
                      <a:pt x="335778" y="219897"/>
                      <a:pt x="388079" y="298827"/>
                      <a:pt x="382331" y="384507"/>
                    </a:cubicBezTo>
                    <a:close/>
                    <a:moveTo>
                      <a:pt x="382331" y="384424"/>
                    </a:moveTo>
                    <a:cubicBezTo>
                      <a:pt x="387769" y="298974"/>
                      <a:pt x="335267" y="220480"/>
                      <a:pt x="254218" y="192882"/>
                    </a:cubicBezTo>
                    <a:lnTo>
                      <a:pt x="253715" y="192882"/>
                    </a:lnTo>
                    <a:lnTo>
                      <a:pt x="253715" y="192463"/>
                    </a:lnTo>
                    <a:lnTo>
                      <a:pt x="263183" y="41643"/>
                    </a:lnTo>
                    <a:lnTo>
                      <a:pt x="263183" y="39548"/>
                    </a:lnTo>
                    <a:lnTo>
                      <a:pt x="265362" y="39548"/>
                    </a:lnTo>
                    <a:lnTo>
                      <a:pt x="280695" y="40386"/>
                    </a:lnTo>
                    <a:lnTo>
                      <a:pt x="278266" y="42481"/>
                    </a:lnTo>
                    <a:lnTo>
                      <a:pt x="279941" y="12317"/>
                    </a:lnTo>
                    <a:lnTo>
                      <a:pt x="282371" y="15082"/>
                    </a:lnTo>
                    <a:cubicBezTo>
                      <a:pt x="239052" y="12652"/>
                      <a:pt x="195733" y="10390"/>
                      <a:pt x="152414" y="7625"/>
                    </a:cubicBezTo>
                    <a:lnTo>
                      <a:pt x="156269" y="4189"/>
                    </a:lnTo>
                    <a:lnTo>
                      <a:pt x="154426" y="34270"/>
                    </a:lnTo>
                    <a:lnTo>
                      <a:pt x="150906" y="30248"/>
                    </a:lnTo>
                    <a:lnTo>
                      <a:pt x="166240" y="31169"/>
                    </a:lnTo>
                    <a:lnTo>
                      <a:pt x="170094" y="31169"/>
                    </a:lnTo>
                    <a:lnTo>
                      <a:pt x="170094" y="35108"/>
                    </a:lnTo>
                    <a:lnTo>
                      <a:pt x="164983" y="110518"/>
                    </a:lnTo>
                    <a:lnTo>
                      <a:pt x="159369" y="185928"/>
                    </a:lnTo>
                    <a:lnTo>
                      <a:pt x="159369" y="188944"/>
                    </a:lnTo>
                    <a:lnTo>
                      <a:pt x="156436" y="189531"/>
                    </a:lnTo>
                    <a:cubicBezTo>
                      <a:pt x="122393" y="196301"/>
                      <a:pt x="90930" y="212469"/>
                      <a:pt x="65609" y="236201"/>
                    </a:cubicBezTo>
                    <a:cubicBezTo>
                      <a:pt x="-10052" y="307190"/>
                      <a:pt x="-13839" y="426075"/>
                      <a:pt x="57155" y="501736"/>
                    </a:cubicBezTo>
                    <a:cubicBezTo>
                      <a:pt x="110545" y="558637"/>
                      <a:pt x="193547" y="576610"/>
                      <a:pt x="265697" y="546890"/>
                    </a:cubicBezTo>
                    <a:cubicBezTo>
                      <a:pt x="332586" y="519542"/>
                      <a:pt x="378083" y="456515"/>
                      <a:pt x="383002" y="384424"/>
                    </a:cubicBezTo>
                    <a:close/>
                  </a:path>
                </a:pathLst>
              </a:custGeom>
              <a:solidFill>
                <a:srgbClr val="263238"/>
              </a:solidFill>
              <a:ln w="8363" cap="flat">
                <a:noFill/>
                <a:prstDash val="solid"/>
                <a:miter/>
              </a:ln>
            </p:spPr>
            <p:txBody>
              <a:bodyPr rtlCol="0" anchor="ctr"/>
              <a:lstStyle/>
              <a:p>
                <a:pPr defTabSz="914378"/>
                <a:endParaRPr lang="en-US"/>
              </a:p>
            </p:txBody>
          </p:sp>
        </p:grpSp>
        <p:sp>
          <p:nvSpPr>
            <p:cNvPr id="153" name="Freeform: Shape 152">
              <a:extLst>
                <a:ext uri="{FF2B5EF4-FFF2-40B4-BE49-F238E27FC236}">
                  <a16:creationId xmlns:a16="http://schemas.microsoft.com/office/drawing/2014/main" id="{0E1D8F1D-87FB-4558-9D3C-7652160EAAAF}"/>
                </a:ext>
              </a:extLst>
            </p:cNvPr>
            <p:cNvSpPr/>
            <p:nvPr/>
          </p:nvSpPr>
          <p:spPr>
            <a:xfrm>
              <a:off x="2732641" y="1405688"/>
              <a:ext cx="312065" cy="238287"/>
            </a:xfrm>
            <a:custGeom>
              <a:avLst/>
              <a:gdLst>
                <a:gd name="connsiteX0" fmla="*/ 311719 w 312065"/>
                <a:gd name="connsiteY0" fmla="*/ 89151 h 238287"/>
                <a:gd name="connsiteX1" fmla="*/ 149144 w 312065"/>
                <a:gd name="connsiteY1" fmla="*/ 238136 h 238287"/>
                <a:gd name="connsiteX2" fmla="*/ 150 w 312065"/>
                <a:gd name="connsiteY2" fmla="*/ 75563 h 238287"/>
                <a:gd name="connsiteX3" fmla="*/ 611 w 312065"/>
                <a:gd name="connsiteY3" fmla="*/ 68623 h 238287"/>
                <a:gd name="connsiteX4" fmla="*/ 18123 w 312065"/>
                <a:gd name="connsiteY4" fmla="*/ 6619 h 238287"/>
                <a:gd name="connsiteX5" fmla="*/ 114145 w 312065"/>
                <a:gd name="connsiteY5" fmla="*/ 38124 h 238287"/>
                <a:gd name="connsiteX6" fmla="*/ 290688 w 312065"/>
                <a:gd name="connsiteY6" fmla="*/ 0 h 238287"/>
                <a:gd name="connsiteX7" fmla="*/ 311719 w 312065"/>
                <a:gd name="connsiteY7" fmla="*/ 89151 h 2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65" h="238287">
                  <a:moveTo>
                    <a:pt x="311719" y="89151"/>
                  </a:moveTo>
                  <a:cubicBezTo>
                    <a:pt x="307966" y="175186"/>
                    <a:pt x="235178" y="241890"/>
                    <a:pt x="149144" y="238136"/>
                  </a:cubicBezTo>
                  <a:cubicBezTo>
                    <a:pt x="63109" y="234391"/>
                    <a:pt x="-3595" y="161604"/>
                    <a:pt x="150" y="75563"/>
                  </a:cubicBezTo>
                  <a:cubicBezTo>
                    <a:pt x="251" y="73247"/>
                    <a:pt x="410" y="70932"/>
                    <a:pt x="611" y="68623"/>
                  </a:cubicBezTo>
                  <a:cubicBezTo>
                    <a:pt x="2011" y="46951"/>
                    <a:pt x="7976" y="25820"/>
                    <a:pt x="18123" y="6619"/>
                  </a:cubicBezTo>
                  <a:cubicBezTo>
                    <a:pt x="48404" y="21783"/>
                    <a:pt x="80764" y="32399"/>
                    <a:pt x="114145" y="38124"/>
                  </a:cubicBezTo>
                  <a:cubicBezTo>
                    <a:pt x="181176" y="49687"/>
                    <a:pt x="232204" y="15669"/>
                    <a:pt x="290688" y="0"/>
                  </a:cubicBezTo>
                  <a:cubicBezTo>
                    <a:pt x="306474" y="26940"/>
                    <a:pt x="313797" y="57999"/>
                    <a:pt x="311719" y="89151"/>
                  </a:cubicBezTo>
                  <a:close/>
                </a:path>
              </a:pathLst>
            </a:custGeom>
            <a:solidFill>
              <a:srgbClr val="FFC727"/>
            </a:solidFill>
            <a:ln w="8363" cap="flat">
              <a:noFill/>
              <a:prstDash val="solid"/>
              <a:miter/>
            </a:ln>
          </p:spPr>
          <p:txBody>
            <a:bodyPr rtlCol="0" anchor="ctr"/>
            <a:lstStyle/>
            <a:p>
              <a:pPr defTabSz="914378"/>
              <a:endParaRPr lang="en-US"/>
            </a:p>
          </p:txBody>
        </p:sp>
        <p:sp>
          <p:nvSpPr>
            <p:cNvPr id="154" name="Freeform: Shape 153">
              <a:extLst>
                <a:ext uri="{FF2B5EF4-FFF2-40B4-BE49-F238E27FC236}">
                  <a16:creationId xmlns:a16="http://schemas.microsoft.com/office/drawing/2014/main" id="{522AD304-597C-4B59-B110-8CAD95C4CE20}"/>
                </a:ext>
              </a:extLst>
            </p:cNvPr>
            <p:cNvSpPr/>
            <p:nvPr/>
          </p:nvSpPr>
          <p:spPr>
            <a:xfrm>
              <a:off x="2733252" y="1337483"/>
              <a:ext cx="114707" cy="136827"/>
            </a:xfrm>
            <a:custGeom>
              <a:avLst/>
              <a:gdLst>
                <a:gd name="connsiteX0" fmla="*/ 0 w 114707"/>
                <a:gd name="connsiteY0" fmla="*/ 136827 h 136827"/>
                <a:gd name="connsiteX1" fmla="*/ 114707 w 114707"/>
                <a:gd name="connsiteY1" fmla="*/ 0 h 136827"/>
              </a:gdLst>
              <a:ahLst/>
              <a:cxnLst>
                <a:cxn ang="0">
                  <a:pos x="connsiteX0" y="connsiteY0"/>
                </a:cxn>
                <a:cxn ang="0">
                  <a:pos x="connsiteX1" y="connsiteY1"/>
                </a:cxn>
              </a:cxnLst>
              <a:rect l="l" t="t" r="r" b="b"/>
              <a:pathLst>
                <a:path w="114707" h="136827">
                  <a:moveTo>
                    <a:pt x="0" y="136827"/>
                  </a:moveTo>
                  <a:cubicBezTo>
                    <a:pt x="0" y="136827"/>
                    <a:pt x="2765" y="28991"/>
                    <a:pt x="114707" y="0"/>
                  </a:cubicBezTo>
                </a:path>
              </a:pathLst>
            </a:custGeom>
            <a:solidFill>
              <a:srgbClr val="FFFFFF"/>
            </a:solidFill>
            <a:ln w="8363" cap="flat">
              <a:noFill/>
              <a:prstDash val="solid"/>
              <a:miter/>
            </a:ln>
          </p:spPr>
          <p:txBody>
            <a:bodyPr rtlCol="0" anchor="ctr"/>
            <a:lstStyle/>
            <a:p>
              <a:pPr defTabSz="914378"/>
              <a:endParaRPr lang="en-US"/>
            </a:p>
          </p:txBody>
        </p:sp>
        <p:sp>
          <p:nvSpPr>
            <p:cNvPr id="155" name="Freeform: Shape 154">
              <a:extLst>
                <a:ext uri="{FF2B5EF4-FFF2-40B4-BE49-F238E27FC236}">
                  <a16:creationId xmlns:a16="http://schemas.microsoft.com/office/drawing/2014/main" id="{3D2A244D-29DD-4576-B23B-7FBC982062E5}"/>
                </a:ext>
              </a:extLst>
            </p:cNvPr>
            <p:cNvSpPr/>
            <p:nvPr/>
          </p:nvSpPr>
          <p:spPr>
            <a:xfrm>
              <a:off x="2789110" y="2042617"/>
              <a:ext cx="699" cy="1709"/>
            </a:xfrm>
            <a:custGeom>
              <a:avLst/>
              <a:gdLst>
                <a:gd name="connsiteX0" fmla="*/ 30 w 699"/>
                <a:gd name="connsiteY0" fmla="*/ 369 h 1709"/>
                <a:gd name="connsiteX1" fmla="*/ 700 w 699"/>
                <a:gd name="connsiteY1" fmla="*/ 1709 h 1709"/>
                <a:gd name="connsiteX2" fmla="*/ 30 w 699"/>
                <a:gd name="connsiteY2" fmla="*/ 369 h 1709"/>
              </a:gdLst>
              <a:ahLst/>
              <a:cxnLst>
                <a:cxn ang="0">
                  <a:pos x="connsiteX0" y="connsiteY0"/>
                </a:cxn>
                <a:cxn ang="0">
                  <a:pos x="connsiteX1" y="connsiteY1"/>
                </a:cxn>
                <a:cxn ang="0">
                  <a:pos x="connsiteX2" y="connsiteY2"/>
                </a:cxn>
              </a:cxnLst>
              <a:rect l="l" t="t" r="r" b="b"/>
              <a:pathLst>
                <a:path w="699" h="1709">
                  <a:moveTo>
                    <a:pt x="30" y="369"/>
                  </a:moveTo>
                  <a:cubicBezTo>
                    <a:pt x="30" y="2128"/>
                    <a:pt x="616" y="1458"/>
                    <a:pt x="700" y="1709"/>
                  </a:cubicBezTo>
                  <a:cubicBezTo>
                    <a:pt x="448" y="-1140"/>
                    <a:pt x="-138" y="452"/>
                    <a:pt x="30" y="369"/>
                  </a:cubicBezTo>
                  <a:close/>
                </a:path>
              </a:pathLst>
            </a:custGeom>
            <a:solidFill>
              <a:srgbClr val="37474F"/>
            </a:solidFill>
            <a:ln w="8363" cap="flat">
              <a:noFill/>
              <a:prstDash val="solid"/>
              <a:miter/>
            </a:ln>
          </p:spPr>
          <p:txBody>
            <a:bodyPr rtlCol="0" anchor="ctr"/>
            <a:lstStyle/>
            <a:p>
              <a:pPr defTabSz="914378"/>
              <a:endParaRPr lang="en-US"/>
            </a:p>
          </p:txBody>
        </p:sp>
        <p:sp>
          <p:nvSpPr>
            <p:cNvPr id="156" name="Freeform: Shape 155">
              <a:extLst>
                <a:ext uri="{FF2B5EF4-FFF2-40B4-BE49-F238E27FC236}">
                  <a16:creationId xmlns:a16="http://schemas.microsoft.com/office/drawing/2014/main" id="{1A3C1D06-3560-407B-81DE-C2508D87C1E8}"/>
                </a:ext>
              </a:extLst>
            </p:cNvPr>
            <p:cNvSpPr/>
            <p:nvPr/>
          </p:nvSpPr>
          <p:spPr>
            <a:xfrm>
              <a:off x="2785788" y="2011733"/>
              <a:ext cx="837" cy="4021"/>
            </a:xfrm>
            <a:custGeom>
              <a:avLst/>
              <a:gdLst>
                <a:gd name="connsiteX0" fmla="*/ 503 w 837"/>
                <a:gd name="connsiteY0" fmla="*/ 3603 h 4021"/>
                <a:gd name="connsiteX1" fmla="*/ 838 w 837"/>
                <a:gd name="connsiteY1" fmla="*/ 4022 h 4021"/>
                <a:gd name="connsiteX2" fmla="*/ 0 w 837"/>
                <a:gd name="connsiteY2" fmla="*/ 0 h 4021"/>
                <a:gd name="connsiteX3" fmla="*/ 503 w 837"/>
                <a:gd name="connsiteY3" fmla="*/ 3603 h 4021"/>
              </a:gdLst>
              <a:ahLst/>
              <a:cxnLst>
                <a:cxn ang="0">
                  <a:pos x="connsiteX0" y="connsiteY0"/>
                </a:cxn>
                <a:cxn ang="0">
                  <a:pos x="connsiteX1" y="connsiteY1"/>
                </a:cxn>
                <a:cxn ang="0">
                  <a:pos x="connsiteX2" y="connsiteY2"/>
                </a:cxn>
                <a:cxn ang="0">
                  <a:pos x="connsiteX3" y="connsiteY3"/>
                </a:cxn>
              </a:cxnLst>
              <a:rect l="l" t="t" r="r" b="b"/>
              <a:pathLst>
                <a:path w="837" h="4021">
                  <a:moveTo>
                    <a:pt x="503" y="3603"/>
                  </a:moveTo>
                  <a:lnTo>
                    <a:pt x="838" y="4022"/>
                  </a:lnTo>
                  <a:lnTo>
                    <a:pt x="0" y="0"/>
                  </a:lnTo>
                  <a:lnTo>
                    <a:pt x="503" y="3603"/>
                  </a:lnTo>
                  <a:close/>
                </a:path>
              </a:pathLst>
            </a:custGeom>
            <a:solidFill>
              <a:srgbClr val="37474F"/>
            </a:solidFill>
            <a:ln w="8363" cap="flat">
              <a:noFill/>
              <a:prstDash val="solid"/>
              <a:miter/>
            </a:ln>
          </p:spPr>
          <p:txBody>
            <a:bodyPr rtlCol="0" anchor="ctr"/>
            <a:lstStyle/>
            <a:p>
              <a:pPr defTabSz="914378"/>
              <a:endParaRPr lang="en-US"/>
            </a:p>
          </p:txBody>
        </p:sp>
        <p:sp>
          <p:nvSpPr>
            <p:cNvPr id="157" name="Freeform: Shape 156">
              <a:extLst>
                <a:ext uri="{FF2B5EF4-FFF2-40B4-BE49-F238E27FC236}">
                  <a16:creationId xmlns:a16="http://schemas.microsoft.com/office/drawing/2014/main" id="{FB0EBFDF-1E7B-4D22-BCEB-C786FFC15BBD}"/>
                </a:ext>
              </a:extLst>
            </p:cNvPr>
            <p:cNvSpPr/>
            <p:nvPr/>
          </p:nvSpPr>
          <p:spPr>
            <a:xfrm>
              <a:off x="2784966" y="1989361"/>
              <a:ext cx="1491" cy="16841"/>
            </a:xfrm>
            <a:custGeom>
              <a:avLst/>
              <a:gdLst>
                <a:gd name="connsiteX0" fmla="*/ 68 w 1491"/>
                <a:gd name="connsiteY0" fmla="*/ 0 h 16841"/>
                <a:gd name="connsiteX1" fmla="*/ 570 w 1491"/>
                <a:gd name="connsiteY1" fmla="*/ 13993 h 16841"/>
                <a:gd name="connsiteX2" fmla="*/ 570 w 1491"/>
                <a:gd name="connsiteY2" fmla="*/ 14831 h 16841"/>
                <a:gd name="connsiteX3" fmla="*/ 1492 w 1491"/>
                <a:gd name="connsiteY3" fmla="*/ 16842 h 16841"/>
                <a:gd name="connsiteX4" fmla="*/ 68 w 1491"/>
                <a:gd name="connsiteY4" fmla="*/ 0 h 1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 h="16841">
                  <a:moveTo>
                    <a:pt x="68" y="0"/>
                  </a:moveTo>
                  <a:cubicBezTo>
                    <a:pt x="-108" y="4667"/>
                    <a:pt x="59" y="9351"/>
                    <a:pt x="570" y="13993"/>
                  </a:cubicBezTo>
                  <a:lnTo>
                    <a:pt x="570" y="14831"/>
                  </a:lnTo>
                  <a:lnTo>
                    <a:pt x="1492" y="16842"/>
                  </a:lnTo>
                  <a:cubicBezTo>
                    <a:pt x="905" y="11228"/>
                    <a:pt x="-16" y="3938"/>
                    <a:pt x="68" y="0"/>
                  </a:cubicBezTo>
                  <a:close/>
                </a:path>
              </a:pathLst>
            </a:custGeom>
            <a:solidFill>
              <a:srgbClr val="37474F"/>
            </a:solidFill>
            <a:ln w="8363" cap="flat">
              <a:noFill/>
              <a:prstDash val="solid"/>
              <a:miter/>
            </a:ln>
          </p:spPr>
          <p:txBody>
            <a:bodyPr rtlCol="0" anchor="ctr"/>
            <a:lstStyle/>
            <a:p>
              <a:pPr defTabSz="914378"/>
              <a:endParaRPr lang="en-US"/>
            </a:p>
          </p:txBody>
        </p:sp>
        <p:sp>
          <p:nvSpPr>
            <p:cNvPr id="158" name="Freeform: Shape 157">
              <a:extLst>
                <a:ext uri="{FF2B5EF4-FFF2-40B4-BE49-F238E27FC236}">
                  <a16:creationId xmlns:a16="http://schemas.microsoft.com/office/drawing/2014/main" id="{DC6E432C-4A39-4BAA-8F33-D3D078393BE3}"/>
                </a:ext>
              </a:extLst>
            </p:cNvPr>
            <p:cNvSpPr/>
            <p:nvPr/>
          </p:nvSpPr>
          <p:spPr>
            <a:xfrm>
              <a:off x="2786279" y="1975026"/>
              <a:ext cx="383" cy="3610"/>
            </a:xfrm>
            <a:custGeom>
              <a:avLst/>
              <a:gdLst>
                <a:gd name="connsiteX0" fmla="*/ 346 w 383"/>
                <a:gd name="connsiteY0" fmla="*/ 426 h 3610"/>
                <a:gd name="connsiteX1" fmla="*/ 346 w 383"/>
                <a:gd name="connsiteY1" fmla="*/ 3610 h 3610"/>
                <a:gd name="connsiteX2" fmla="*/ 346 w 383"/>
                <a:gd name="connsiteY2" fmla="*/ 3024 h 3610"/>
                <a:gd name="connsiteX3" fmla="*/ 346 w 383"/>
                <a:gd name="connsiteY3" fmla="*/ 426 h 3610"/>
              </a:gdLst>
              <a:ahLst/>
              <a:cxnLst>
                <a:cxn ang="0">
                  <a:pos x="connsiteX0" y="connsiteY0"/>
                </a:cxn>
                <a:cxn ang="0">
                  <a:pos x="connsiteX1" y="connsiteY1"/>
                </a:cxn>
                <a:cxn ang="0">
                  <a:pos x="connsiteX2" y="connsiteY2"/>
                </a:cxn>
                <a:cxn ang="0">
                  <a:pos x="connsiteX3" y="connsiteY3"/>
                </a:cxn>
              </a:cxnLst>
              <a:rect l="l" t="t" r="r" b="b"/>
              <a:pathLst>
                <a:path w="383" h="3610">
                  <a:moveTo>
                    <a:pt x="346" y="426"/>
                  </a:moveTo>
                  <a:cubicBezTo>
                    <a:pt x="-73" y="1264"/>
                    <a:pt x="-156" y="-2590"/>
                    <a:pt x="346" y="3610"/>
                  </a:cubicBezTo>
                  <a:lnTo>
                    <a:pt x="346" y="3024"/>
                  </a:lnTo>
                  <a:cubicBezTo>
                    <a:pt x="430" y="2437"/>
                    <a:pt x="346" y="1683"/>
                    <a:pt x="346" y="426"/>
                  </a:cubicBezTo>
                  <a:close/>
                </a:path>
              </a:pathLst>
            </a:custGeom>
            <a:solidFill>
              <a:srgbClr val="37474F"/>
            </a:solidFill>
            <a:ln w="8363" cap="flat">
              <a:noFill/>
              <a:prstDash val="solid"/>
              <a:miter/>
            </a:ln>
          </p:spPr>
          <p:txBody>
            <a:bodyPr rtlCol="0" anchor="ctr"/>
            <a:lstStyle/>
            <a:p>
              <a:pPr defTabSz="914378"/>
              <a:endParaRPr lang="en-US"/>
            </a:p>
          </p:txBody>
        </p:sp>
        <p:sp>
          <p:nvSpPr>
            <p:cNvPr id="159" name="Freeform: Shape 158">
              <a:extLst>
                <a:ext uri="{FF2B5EF4-FFF2-40B4-BE49-F238E27FC236}">
                  <a16:creationId xmlns:a16="http://schemas.microsoft.com/office/drawing/2014/main" id="{0DF3D1A8-4466-4AC6-94BF-593ACF731C45}"/>
                </a:ext>
              </a:extLst>
            </p:cNvPr>
            <p:cNvSpPr/>
            <p:nvPr/>
          </p:nvSpPr>
          <p:spPr>
            <a:xfrm>
              <a:off x="2786709" y="1977547"/>
              <a:ext cx="8378" cy="1338"/>
            </a:xfrm>
            <a:custGeom>
              <a:avLst/>
              <a:gdLst>
                <a:gd name="connsiteX0" fmla="*/ 0 w 8378"/>
                <a:gd name="connsiteY0" fmla="*/ 419 h 1338"/>
                <a:gd name="connsiteX1" fmla="*/ 0 w 8378"/>
                <a:gd name="connsiteY1" fmla="*/ 419 h 1338"/>
              </a:gdLst>
              <a:ahLst/>
              <a:cxnLst>
                <a:cxn ang="0">
                  <a:pos x="connsiteX0" y="connsiteY0"/>
                </a:cxn>
                <a:cxn ang="0">
                  <a:pos x="connsiteX1" y="connsiteY1"/>
                </a:cxn>
              </a:cxnLst>
              <a:rect l="l" t="t" r="r" b="b"/>
              <a:pathLst>
                <a:path w="8378" h="1338">
                  <a:moveTo>
                    <a:pt x="0" y="419"/>
                  </a:moveTo>
                  <a:cubicBezTo>
                    <a:pt x="0" y="3184"/>
                    <a:pt x="0" y="-1340"/>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160" name="Freeform: Shape 159">
              <a:extLst>
                <a:ext uri="{FF2B5EF4-FFF2-40B4-BE49-F238E27FC236}">
                  <a16:creationId xmlns:a16="http://schemas.microsoft.com/office/drawing/2014/main" id="{C73AE6EC-ABC8-46D4-BFB0-16B1E40F389F}"/>
                </a:ext>
              </a:extLst>
            </p:cNvPr>
            <p:cNvSpPr/>
            <p:nvPr/>
          </p:nvSpPr>
          <p:spPr>
            <a:xfrm>
              <a:off x="2785871" y="1963575"/>
              <a:ext cx="502" cy="5425"/>
            </a:xfrm>
            <a:custGeom>
              <a:avLst/>
              <a:gdLst>
                <a:gd name="connsiteX0" fmla="*/ 0 w 502"/>
                <a:gd name="connsiteY0" fmla="*/ 1822 h 5425"/>
                <a:gd name="connsiteX1" fmla="*/ 503 w 502"/>
                <a:gd name="connsiteY1" fmla="*/ 5425 h 5425"/>
                <a:gd name="connsiteX2" fmla="*/ 503 w 502"/>
                <a:gd name="connsiteY2" fmla="*/ 2577 h 5425"/>
                <a:gd name="connsiteX3" fmla="*/ 0 w 502"/>
                <a:gd name="connsiteY3" fmla="*/ 1822 h 5425"/>
              </a:gdLst>
              <a:ahLst/>
              <a:cxnLst>
                <a:cxn ang="0">
                  <a:pos x="connsiteX0" y="connsiteY0"/>
                </a:cxn>
                <a:cxn ang="0">
                  <a:pos x="connsiteX1" y="connsiteY1"/>
                </a:cxn>
                <a:cxn ang="0">
                  <a:pos x="connsiteX2" y="connsiteY2"/>
                </a:cxn>
                <a:cxn ang="0">
                  <a:pos x="connsiteX3" y="connsiteY3"/>
                </a:cxn>
              </a:cxnLst>
              <a:rect l="l" t="t" r="r" b="b"/>
              <a:pathLst>
                <a:path w="502" h="5425">
                  <a:moveTo>
                    <a:pt x="0" y="1822"/>
                  </a:moveTo>
                  <a:lnTo>
                    <a:pt x="503" y="5425"/>
                  </a:lnTo>
                  <a:cubicBezTo>
                    <a:pt x="503" y="4588"/>
                    <a:pt x="503" y="1403"/>
                    <a:pt x="503" y="2577"/>
                  </a:cubicBezTo>
                  <a:cubicBezTo>
                    <a:pt x="503" y="-1110"/>
                    <a:pt x="251" y="-356"/>
                    <a:pt x="0" y="1822"/>
                  </a:cubicBezTo>
                  <a:close/>
                </a:path>
              </a:pathLst>
            </a:custGeom>
            <a:solidFill>
              <a:srgbClr val="37474F"/>
            </a:solidFill>
            <a:ln w="8363" cap="flat">
              <a:noFill/>
              <a:prstDash val="solid"/>
              <a:miter/>
            </a:ln>
          </p:spPr>
          <p:txBody>
            <a:bodyPr rtlCol="0" anchor="ctr"/>
            <a:lstStyle/>
            <a:p>
              <a:pPr defTabSz="914378"/>
              <a:endParaRPr lang="en-US"/>
            </a:p>
          </p:txBody>
        </p:sp>
        <p:sp>
          <p:nvSpPr>
            <p:cNvPr id="161" name="Freeform: Shape 160">
              <a:extLst>
                <a:ext uri="{FF2B5EF4-FFF2-40B4-BE49-F238E27FC236}">
                  <a16:creationId xmlns:a16="http://schemas.microsoft.com/office/drawing/2014/main" id="{8F4B2F34-280D-4789-A6C0-07210414A09D}"/>
                </a:ext>
              </a:extLst>
            </p:cNvPr>
            <p:cNvSpPr/>
            <p:nvPr/>
          </p:nvSpPr>
          <p:spPr>
            <a:xfrm>
              <a:off x="2784950" y="1961962"/>
              <a:ext cx="125" cy="1927"/>
            </a:xfrm>
            <a:custGeom>
              <a:avLst/>
              <a:gdLst>
                <a:gd name="connsiteX0" fmla="*/ 0 w 125"/>
                <a:gd name="connsiteY0" fmla="*/ 0 h 1927"/>
                <a:gd name="connsiteX1" fmla="*/ 0 w 125"/>
                <a:gd name="connsiteY1" fmla="*/ 1927 h 1927"/>
                <a:gd name="connsiteX2" fmla="*/ 0 w 125"/>
                <a:gd name="connsiteY2" fmla="*/ 0 h 1927"/>
              </a:gdLst>
              <a:ahLst/>
              <a:cxnLst>
                <a:cxn ang="0">
                  <a:pos x="connsiteX0" y="connsiteY0"/>
                </a:cxn>
                <a:cxn ang="0">
                  <a:pos x="connsiteX1" y="connsiteY1"/>
                </a:cxn>
                <a:cxn ang="0">
                  <a:pos x="connsiteX2" y="connsiteY2"/>
                </a:cxn>
              </a:cxnLst>
              <a:rect l="l" t="t" r="r" b="b"/>
              <a:pathLst>
                <a:path w="125" h="1927">
                  <a:moveTo>
                    <a:pt x="0" y="0"/>
                  </a:moveTo>
                  <a:lnTo>
                    <a:pt x="0" y="1927"/>
                  </a:lnTo>
                  <a:cubicBezTo>
                    <a:pt x="167" y="1299"/>
                    <a:pt x="167" y="62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62" name="Freeform: Shape 161">
              <a:extLst>
                <a:ext uri="{FF2B5EF4-FFF2-40B4-BE49-F238E27FC236}">
                  <a16:creationId xmlns:a16="http://schemas.microsoft.com/office/drawing/2014/main" id="{22F168B2-4BBD-4095-B0A9-3C8D1B10E9DD}"/>
                </a:ext>
              </a:extLst>
            </p:cNvPr>
            <p:cNvSpPr/>
            <p:nvPr/>
          </p:nvSpPr>
          <p:spPr>
            <a:xfrm>
              <a:off x="2784978" y="1963889"/>
              <a:ext cx="726" cy="3938"/>
            </a:xfrm>
            <a:custGeom>
              <a:avLst/>
              <a:gdLst>
                <a:gd name="connsiteX0" fmla="*/ 726 w 726"/>
                <a:gd name="connsiteY0" fmla="*/ 3938 h 3938"/>
                <a:gd name="connsiteX1" fmla="*/ 223 w 726"/>
                <a:gd name="connsiteY1" fmla="*/ 0 h 3938"/>
                <a:gd name="connsiteX2" fmla="*/ 223 w 726"/>
                <a:gd name="connsiteY2" fmla="*/ 1760 h 3938"/>
                <a:gd name="connsiteX3" fmla="*/ 726 w 726"/>
                <a:gd name="connsiteY3" fmla="*/ 3938 h 3938"/>
              </a:gdLst>
              <a:ahLst/>
              <a:cxnLst>
                <a:cxn ang="0">
                  <a:pos x="connsiteX0" y="connsiteY0"/>
                </a:cxn>
                <a:cxn ang="0">
                  <a:pos x="connsiteX1" y="connsiteY1"/>
                </a:cxn>
                <a:cxn ang="0">
                  <a:pos x="connsiteX2" y="connsiteY2"/>
                </a:cxn>
                <a:cxn ang="0">
                  <a:pos x="connsiteX3" y="connsiteY3"/>
                </a:cxn>
              </a:cxnLst>
              <a:rect l="l" t="t" r="r" b="b"/>
              <a:pathLst>
                <a:path w="726" h="3938">
                  <a:moveTo>
                    <a:pt x="726" y="3938"/>
                  </a:moveTo>
                  <a:lnTo>
                    <a:pt x="223" y="0"/>
                  </a:lnTo>
                  <a:cubicBezTo>
                    <a:pt x="223" y="503"/>
                    <a:pt x="-279" y="587"/>
                    <a:pt x="223" y="1760"/>
                  </a:cubicBezTo>
                  <a:cubicBezTo>
                    <a:pt x="56" y="1508"/>
                    <a:pt x="391" y="2262"/>
                    <a:pt x="726" y="3938"/>
                  </a:cubicBezTo>
                  <a:close/>
                </a:path>
              </a:pathLst>
            </a:custGeom>
            <a:solidFill>
              <a:srgbClr val="37474F"/>
            </a:solidFill>
            <a:ln w="8363" cap="flat">
              <a:noFill/>
              <a:prstDash val="solid"/>
              <a:miter/>
            </a:ln>
          </p:spPr>
          <p:txBody>
            <a:bodyPr rtlCol="0" anchor="ctr"/>
            <a:lstStyle/>
            <a:p>
              <a:pPr defTabSz="914378"/>
              <a:endParaRPr lang="en-US"/>
            </a:p>
          </p:txBody>
        </p:sp>
        <p:sp>
          <p:nvSpPr>
            <p:cNvPr id="163" name="Freeform: Shape 162">
              <a:extLst>
                <a:ext uri="{FF2B5EF4-FFF2-40B4-BE49-F238E27FC236}">
                  <a16:creationId xmlns:a16="http://schemas.microsoft.com/office/drawing/2014/main" id="{C69A6CF0-2D59-44D2-AA29-5A5E30E5D885}"/>
                </a:ext>
              </a:extLst>
            </p:cNvPr>
            <p:cNvSpPr/>
            <p:nvPr/>
          </p:nvSpPr>
          <p:spPr>
            <a:xfrm>
              <a:off x="2784950" y="1970090"/>
              <a:ext cx="848" cy="5683"/>
            </a:xfrm>
            <a:custGeom>
              <a:avLst/>
              <a:gdLst>
                <a:gd name="connsiteX0" fmla="*/ 670 w 848"/>
                <a:gd name="connsiteY0" fmla="*/ 0 h 5683"/>
                <a:gd name="connsiteX1" fmla="*/ 0 w 848"/>
                <a:gd name="connsiteY1" fmla="*/ 1005 h 5683"/>
                <a:gd name="connsiteX2" fmla="*/ 670 w 848"/>
                <a:gd name="connsiteY2" fmla="*/ 0 h 5683"/>
              </a:gdLst>
              <a:ahLst/>
              <a:cxnLst>
                <a:cxn ang="0">
                  <a:pos x="connsiteX0" y="connsiteY0"/>
                </a:cxn>
                <a:cxn ang="0">
                  <a:pos x="connsiteX1" y="connsiteY1"/>
                </a:cxn>
                <a:cxn ang="0">
                  <a:pos x="connsiteX2" y="connsiteY2"/>
                </a:cxn>
              </a:cxnLst>
              <a:rect l="l" t="t" r="r" b="b"/>
              <a:pathLst>
                <a:path w="848" h="5683">
                  <a:moveTo>
                    <a:pt x="670" y="0"/>
                  </a:moveTo>
                  <a:cubicBezTo>
                    <a:pt x="670" y="2011"/>
                    <a:pt x="670" y="4608"/>
                    <a:pt x="0" y="1005"/>
                  </a:cubicBezTo>
                  <a:cubicBezTo>
                    <a:pt x="503" y="7876"/>
                    <a:pt x="1173" y="6871"/>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164" name="Freeform: Shape 163">
              <a:extLst>
                <a:ext uri="{FF2B5EF4-FFF2-40B4-BE49-F238E27FC236}">
                  <a16:creationId xmlns:a16="http://schemas.microsoft.com/office/drawing/2014/main" id="{AA411465-D54A-4350-B606-5E4BBECF6D58}"/>
                </a:ext>
              </a:extLst>
            </p:cNvPr>
            <p:cNvSpPr/>
            <p:nvPr/>
          </p:nvSpPr>
          <p:spPr>
            <a:xfrm>
              <a:off x="2783861" y="1988020"/>
              <a:ext cx="502" cy="5027"/>
            </a:xfrm>
            <a:custGeom>
              <a:avLst/>
              <a:gdLst>
                <a:gd name="connsiteX0" fmla="*/ 0 w 502"/>
                <a:gd name="connsiteY0" fmla="*/ 0 h 5027"/>
                <a:gd name="connsiteX1" fmla="*/ 0 w 502"/>
                <a:gd name="connsiteY1" fmla="*/ 2765 h 5027"/>
                <a:gd name="connsiteX2" fmla="*/ 503 w 502"/>
                <a:gd name="connsiteY2" fmla="*/ 5027 h 5027"/>
                <a:gd name="connsiteX3" fmla="*/ 0 w 502"/>
                <a:gd name="connsiteY3" fmla="*/ 0 h 5027"/>
              </a:gdLst>
              <a:ahLst/>
              <a:cxnLst>
                <a:cxn ang="0">
                  <a:pos x="connsiteX0" y="connsiteY0"/>
                </a:cxn>
                <a:cxn ang="0">
                  <a:pos x="connsiteX1" y="connsiteY1"/>
                </a:cxn>
                <a:cxn ang="0">
                  <a:pos x="connsiteX2" y="connsiteY2"/>
                </a:cxn>
                <a:cxn ang="0">
                  <a:pos x="connsiteX3" y="connsiteY3"/>
                </a:cxn>
              </a:cxnLst>
              <a:rect l="l" t="t" r="r" b="b"/>
              <a:pathLst>
                <a:path w="502" h="5027">
                  <a:moveTo>
                    <a:pt x="0" y="0"/>
                  </a:moveTo>
                  <a:lnTo>
                    <a:pt x="0" y="2765"/>
                  </a:lnTo>
                  <a:lnTo>
                    <a:pt x="503" y="5027"/>
                  </a:lnTo>
                  <a:cubicBezTo>
                    <a:pt x="419" y="3343"/>
                    <a:pt x="251" y="16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65" name="Freeform: Shape 164">
              <a:extLst>
                <a:ext uri="{FF2B5EF4-FFF2-40B4-BE49-F238E27FC236}">
                  <a16:creationId xmlns:a16="http://schemas.microsoft.com/office/drawing/2014/main" id="{031A8C48-5CB0-413C-BB17-AEE4A11C5FCA}"/>
                </a:ext>
              </a:extLst>
            </p:cNvPr>
            <p:cNvSpPr/>
            <p:nvPr/>
          </p:nvSpPr>
          <p:spPr>
            <a:xfrm>
              <a:off x="2784447" y="1942858"/>
              <a:ext cx="837" cy="4189"/>
            </a:xfrm>
            <a:custGeom>
              <a:avLst/>
              <a:gdLst>
                <a:gd name="connsiteX0" fmla="*/ 838 w 837"/>
                <a:gd name="connsiteY0" fmla="*/ 0 h 4189"/>
                <a:gd name="connsiteX1" fmla="*/ 0 w 837"/>
                <a:gd name="connsiteY1" fmla="*/ 1592 h 4189"/>
                <a:gd name="connsiteX2" fmla="*/ 0 w 837"/>
                <a:gd name="connsiteY2" fmla="*/ 4189 h 4189"/>
                <a:gd name="connsiteX3" fmla="*/ 838 w 837"/>
                <a:gd name="connsiteY3" fmla="*/ 0 h 4189"/>
              </a:gdLst>
              <a:ahLst/>
              <a:cxnLst>
                <a:cxn ang="0">
                  <a:pos x="connsiteX0" y="connsiteY0"/>
                </a:cxn>
                <a:cxn ang="0">
                  <a:pos x="connsiteX1" y="connsiteY1"/>
                </a:cxn>
                <a:cxn ang="0">
                  <a:pos x="connsiteX2" y="connsiteY2"/>
                </a:cxn>
                <a:cxn ang="0">
                  <a:pos x="connsiteX3" y="connsiteY3"/>
                </a:cxn>
              </a:cxnLst>
              <a:rect l="l" t="t" r="r" b="b"/>
              <a:pathLst>
                <a:path w="837" h="4189">
                  <a:moveTo>
                    <a:pt x="838" y="0"/>
                  </a:moveTo>
                  <a:cubicBezTo>
                    <a:pt x="838" y="0"/>
                    <a:pt x="251" y="1257"/>
                    <a:pt x="0" y="1592"/>
                  </a:cubicBezTo>
                  <a:lnTo>
                    <a:pt x="0" y="4189"/>
                  </a:lnTo>
                  <a:cubicBezTo>
                    <a:pt x="92" y="2765"/>
                    <a:pt x="369" y="1349"/>
                    <a:pt x="838" y="0"/>
                  </a:cubicBezTo>
                  <a:close/>
                </a:path>
              </a:pathLst>
            </a:custGeom>
            <a:solidFill>
              <a:srgbClr val="37474F"/>
            </a:solidFill>
            <a:ln w="8363" cap="flat">
              <a:noFill/>
              <a:prstDash val="solid"/>
              <a:miter/>
            </a:ln>
          </p:spPr>
          <p:txBody>
            <a:bodyPr rtlCol="0" anchor="ctr"/>
            <a:lstStyle/>
            <a:p>
              <a:pPr defTabSz="914378"/>
              <a:endParaRPr lang="en-US"/>
            </a:p>
          </p:txBody>
        </p:sp>
        <p:sp>
          <p:nvSpPr>
            <p:cNvPr id="166" name="Freeform: Shape 165">
              <a:extLst>
                <a:ext uri="{FF2B5EF4-FFF2-40B4-BE49-F238E27FC236}">
                  <a16:creationId xmlns:a16="http://schemas.microsoft.com/office/drawing/2014/main" id="{9A7890F1-C1DA-43D0-993E-258F7C0917FF}"/>
                </a:ext>
              </a:extLst>
            </p:cNvPr>
            <p:cNvSpPr/>
            <p:nvPr/>
          </p:nvSpPr>
          <p:spPr>
            <a:xfrm>
              <a:off x="2783861" y="1940428"/>
              <a:ext cx="586" cy="4047"/>
            </a:xfrm>
            <a:custGeom>
              <a:avLst/>
              <a:gdLst>
                <a:gd name="connsiteX0" fmla="*/ 587 w 586"/>
                <a:gd name="connsiteY0" fmla="*/ 4022 h 4047"/>
                <a:gd name="connsiteX1" fmla="*/ 0 w 586"/>
                <a:gd name="connsiteY1" fmla="*/ 0 h 4047"/>
                <a:gd name="connsiteX2" fmla="*/ 587 w 586"/>
                <a:gd name="connsiteY2" fmla="*/ 4022 h 4047"/>
              </a:gdLst>
              <a:ahLst/>
              <a:cxnLst>
                <a:cxn ang="0">
                  <a:pos x="connsiteX0" y="connsiteY0"/>
                </a:cxn>
                <a:cxn ang="0">
                  <a:pos x="connsiteX1" y="connsiteY1"/>
                </a:cxn>
                <a:cxn ang="0">
                  <a:pos x="connsiteX2" y="connsiteY2"/>
                </a:cxn>
              </a:cxnLst>
              <a:rect l="l" t="t" r="r" b="b"/>
              <a:pathLst>
                <a:path w="586" h="4047">
                  <a:moveTo>
                    <a:pt x="587" y="4022"/>
                  </a:moveTo>
                  <a:lnTo>
                    <a:pt x="0" y="0"/>
                  </a:lnTo>
                  <a:cubicBezTo>
                    <a:pt x="167" y="3603"/>
                    <a:pt x="335" y="4189"/>
                    <a:pt x="587" y="4022"/>
                  </a:cubicBezTo>
                  <a:close/>
                </a:path>
              </a:pathLst>
            </a:custGeom>
            <a:solidFill>
              <a:srgbClr val="37474F"/>
            </a:solidFill>
            <a:ln w="8363" cap="flat">
              <a:noFill/>
              <a:prstDash val="solid"/>
              <a:miter/>
            </a:ln>
          </p:spPr>
          <p:txBody>
            <a:bodyPr rtlCol="0" anchor="ctr"/>
            <a:lstStyle/>
            <a:p>
              <a:pPr defTabSz="914378"/>
              <a:endParaRPr lang="en-US"/>
            </a:p>
          </p:txBody>
        </p:sp>
        <p:sp>
          <p:nvSpPr>
            <p:cNvPr id="167" name="Freeform: Shape 166">
              <a:extLst>
                <a:ext uri="{FF2B5EF4-FFF2-40B4-BE49-F238E27FC236}">
                  <a16:creationId xmlns:a16="http://schemas.microsoft.com/office/drawing/2014/main" id="{E0E926DA-7C54-4E00-BE34-00A877378330}"/>
                </a:ext>
              </a:extLst>
            </p:cNvPr>
            <p:cNvSpPr/>
            <p:nvPr/>
          </p:nvSpPr>
          <p:spPr>
            <a:xfrm>
              <a:off x="2783609" y="1960119"/>
              <a:ext cx="1256" cy="7792"/>
            </a:xfrm>
            <a:custGeom>
              <a:avLst/>
              <a:gdLst>
                <a:gd name="connsiteX0" fmla="*/ 84 w 1256"/>
                <a:gd name="connsiteY0" fmla="*/ 1257 h 7792"/>
                <a:gd name="connsiteX1" fmla="*/ 1257 w 1256"/>
                <a:gd name="connsiteY1" fmla="*/ 7792 h 7792"/>
                <a:gd name="connsiteX2" fmla="*/ 0 w 1256"/>
                <a:gd name="connsiteY2" fmla="*/ 0 h 7792"/>
                <a:gd name="connsiteX3" fmla="*/ 84 w 1256"/>
                <a:gd name="connsiteY3" fmla="*/ 1257 h 7792"/>
              </a:gdLst>
              <a:ahLst/>
              <a:cxnLst>
                <a:cxn ang="0">
                  <a:pos x="connsiteX0" y="connsiteY0"/>
                </a:cxn>
                <a:cxn ang="0">
                  <a:pos x="connsiteX1" y="connsiteY1"/>
                </a:cxn>
                <a:cxn ang="0">
                  <a:pos x="connsiteX2" y="connsiteY2"/>
                </a:cxn>
                <a:cxn ang="0">
                  <a:pos x="connsiteX3" y="connsiteY3"/>
                </a:cxn>
              </a:cxnLst>
              <a:rect l="l" t="t" r="r" b="b"/>
              <a:pathLst>
                <a:path w="1256" h="7792">
                  <a:moveTo>
                    <a:pt x="84" y="1257"/>
                  </a:moveTo>
                  <a:lnTo>
                    <a:pt x="1257" y="7792"/>
                  </a:lnTo>
                  <a:lnTo>
                    <a:pt x="0" y="0"/>
                  </a:lnTo>
                  <a:lnTo>
                    <a:pt x="84" y="1257"/>
                  </a:lnTo>
                  <a:close/>
                </a:path>
              </a:pathLst>
            </a:custGeom>
            <a:solidFill>
              <a:srgbClr val="37474F"/>
            </a:solidFill>
            <a:ln w="8363" cap="flat">
              <a:noFill/>
              <a:prstDash val="solid"/>
              <a:miter/>
            </a:ln>
          </p:spPr>
          <p:txBody>
            <a:bodyPr rtlCol="0" anchor="ctr"/>
            <a:lstStyle/>
            <a:p>
              <a:pPr defTabSz="914378"/>
              <a:endParaRPr lang="en-US"/>
            </a:p>
          </p:txBody>
        </p:sp>
        <p:sp>
          <p:nvSpPr>
            <p:cNvPr id="168" name="Freeform: Shape 167">
              <a:extLst>
                <a:ext uri="{FF2B5EF4-FFF2-40B4-BE49-F238E27FC236}">
                  <a16:creationId xmlns:a16="http://schemas.microsoft.com/office/drawing/2014/main" id="{FBD0BDA1-300A-4935-AD91-0674FF6A5A4E}"/>
                </a:ext>
              </a:extLst>
            </p:cNvPr>
            <p:cNvSpPr/>
            <p:nvPr/>
          </p:nvSpPr>
          <p:spPr>
            <a:xfrm>
              <a:off x="2784196" y="1925933"/>
              <a:ext cx="1005" cy="3938"/>
            </a:xfrm>
            <a:custGeom>
              <a:avLst/>
              <a:gdLst>
                <a:gd name="connsiteX0" fmla="*/ 335 w 1005"/>
                <a:gd name="connsiteY0" fmla="*/ 1760 h 3938"/>
                <a:gd name="connsiteX1" fmla="*/ 1005 w 1005"/>
                <a:gd name="connsiteY1" fmla="*/ 3938 h 3938"/>
                <a:gd name="connsiteX2" fmla="*/ 0 w 1005"/>
                <a:gd name="connsiteY2" fmla="*/ 0 h 3938"/>
                <a:gd name="connsiteX3" fmla="*/ 335 w 1005"/>
                <a:gd name="connsiteY3" fmla="*/ 1760 h 3938"/>
              </a:gdLst>
              <a:ahLst/>
              <a:cxnLst>
                <a:cxn ang="0">
                  <a:pos x="connsiteX0" y="connsiteY0"/>
                </a:cxn>
                <a:cxn ang="0">
                  <a:pos x="connsiteX1" y="connsiteY1"/>
                </a:cxn>
                <a:cxn ang="0">
                  <a:pos x="connsiteX2" y="connsiteY2"/>
                </a:cxn>
                <a:cxn ang="0">
                  <a:pos x="connsiteX3" y="connsiteY3"/>
                </a:cxn>
              </a:cxnLst>
              <a:rect l="l" t="t" r="r" b="b"/>
              <a:pathLst>
                <a:path w="1005" h="3938">
                  <a:moveTo>
                    <a:pt x="335" y="1760"/>
                  </a:moveTo>
                  <a:lnTo>
                    <a:pt x="1005" y="3938"/>
                  </a:lnTo>
                  <a:lnTo>
                    <a:pt x="0" y="0"/>
                  </a:lnTo>
                  <a:lnTo>
                    <a:pt x="335" y="1760"/>
                  </a:lnTo>
                  <a:close/>
                </a:path>
              </a:pathLst>
            </a:custGeom>
            <a:solidFill>
              <a:srgbClr val="37474F"/>
            </a:solidFill>
            <a:ln w="8363" cap="flat">
              <a:noFill/>
              <a:prstDash val="solid"/>
              <a:miter/>
            </a:ln>
          </p:spPr>
          <p:txBody>
            <a:bodyPr rtlCol="0" anchor="ctr"/>
            <a:lstStyle/>
            <a:p>
              <a:pPr defTabSz="914378"/>
              <a:endParaRPr lang="en-US"/>
            </a:p>
          </p:txBody>
        </p:sp>
        <p:sp>
          <p:nvSpPr>
            <p:cNvPr id="169" name="Freeform: Shape 168">
              <a:extLst>
                <a:ext uri="{FF2B5EF4-FFF2-40B4-BE49-F238E27FC236}">
                  <a16:creationId xmlns:a16="http://schemas.microsoft.com/office/drawing/2014/main" id="{0C57BB7F-B90A-4BFB-A5DC-9ADDE07E1DF8}"/>
                </a:ext>
              </a:extLst>
            </p:cNvPr>
            <p:cNvSpPr/>
            <p:nvPr/>
          </p:nvSpPr>
          <p:spPr>
            <a:xfrm>
              <a:off x="2783777" y="1909845"/>
              <a:ext cx="1089" cy="8180"/>
            </a:xfrm>
            <a:custGeom>
              <a:avLst/>
              <a:gdLst>
                <a:gd name="connsiteX0" fmla="*/ 168 w 1089"/>
                <a:gd name="connsiteY0" fmla="*/ 7792 h 8180"/>
                <a:gd name="connsiteX1" fmla="*/ 1089 w 1089"/>
                <a:gd name="connsiteY1" fmla="*/ 7206 h 8180"/>
                <a:gd name="connsiteX2" fmla="*/ 0 w 1089"/>
                <a:gd name="connsiteY2" fmla="*/ 0 h 8180"/>
                <a:gd name="connsiteX3" fmla="*/ 168 w 1089"/>
                <a:gd name="connsiteY3" fmla="*/ 7792 h 8180"/>
              </a:gdLst>
              <a:ahLst/>
              <a:cxnLst>
                <a:cxn ang="0">
                  <a:pos x="connsiteX0" y="connsiteY0"/>
                </a:cxn>
                <a:cxn ang="0">
                  <a:pos x="connsiteX1" y="connsiteY1"/>
                </a:cxn>
                <a:cxn ang="0">
                  <a:pos x="connsiteX2" y="connsiteY2"/>
                </a:cxn>
                <a:cxn ang="0">
                  <a:pos x="connsiteX3" y="connsiteY3"/>
                </a:cxn>
              </a:cxnLst>
              <a:rect l="l" t="t" r="r" b="b"/>
              <a:pathLst>
                <a:path w="1089" h="8180">
                  <a:moveTo>
                    <a:pt x="168" y="7792"/>
                  </a:moveTo>
                  <a:cubicBezTo>
                    <a:pt x="670" y="9384"/>
                    <a:pt x="754" y="5446"/>
                    <a:pt x="1089" y="7206"/>
                  </a:cubicBezTo>
                  <a:cubicBezTo>
                    <a:pt x="905" y="4784"/>
                    <a:pt x="536" y="2371"/>
                    <a:pt x="0" y="0"/>
                  </a:cubicBezTo>
                  <a:cubicBezTo>
                    <a:pt x="277" y="2589"/>
                    <a:pt x="335" y="5195"/>
                    <a:pt x="168" y="7792"/>
                  </a:cubicBezTo>
                  <a:close/>
                </a:path>
              </a:pathLst>
            </a:custGeom>
            <a:solidFill>
              <a:srgbClr val="37474F"/>
            </a:solidFill>
            <a:ln w="8363" cap="flat">
              <a:noFill/>
              <a:prstDash val="solid"/>
              <a:miter/>
            </a:ln>
          </p:spPr>
          <p:txBody>
            <a:bodyPr rtlCol="0" anchor="ctr"/>
            <a:lstStyle/>
            <a:p>
              <a:pPr defTabSz="914378"/>
              <a:endParaRPr lang="en-US"/>
            </a:p>
          </p:txBody>
        </p:sp>
        <p:sp>
          <p:nvSpPr>
            <p:cNvPr id="170" name="Freeform: Shape 169">
              <a:extLst>
                <a:ext uri="{FF2B5EF4-FFF2-40B4-BE49-F238E27FC236}">
                  <a16:creationId xmlns:a16="http://schemas.microsoft.com/office/drawing/2014/main" id="{42D9EF92-6267-4B04-BEAC-FB72EF334BEA}"/>
                </a:ext>
              </a:extLst>
            </p:cNvPr>
            <p:cNvSpPr/>
            <p:nvPr/>
          </p:nvSpPr>
          <p:spPr>
            <a:xfrm>
              <a:off x="2783106" y="1906326"/>
              <a:ext cx="670" cy="3519"/>
            </a:xfrm>
            <a:custGeom>
              <a:avLst/>
              <a:gdLst>
                <a:gd name="connsiteX0" fmla="*/ 0 w 670"/>
                <a:gd name="connsiteY0" fmla="*/ 0 h 3519"/>
                <a:gd name="connsiteX1" fmla="*/ 670 w 670"/>
                <a:gd name="connsiteY1" fmla="*/ 3519 h 3519"/>
                <a:gd name="connsiteX2" fmla="*/ 0 w 670"/>
                <a:gd name="connsiteY2" fmla="*/ 0 h 3519"/>
              </a:gdLst>
              <a:ahLst/>
              <a:cxnLst>
                <a:cxn ang="0">
                  <a:pos x="connsiteX0" y="connsiteY0"/>
                </a:cxn>
                <a:cxn ang="0">
                  <a:pos x="connsiteX1" y="connsiteY1"/>
                </a:cxn>
                <a:cxn ang="0">
                  <a:pos x="connsiteX2" y="connsiteY2"/>
                </a:cxn>
              </a:cxnLst>
              <a:rect l="l" t="t" r="r" b="b"/>
              <a:pathLst>
                <a:path w="670" h="3519">
                  <a:moveTo>
                    <a:pt x="0" y="0"/>
                  </a:moveTo>
                  <a:cubicBezTo>
                    <a:pt x="0" y="1173"/>
                    <a:pt x="419" y="2262"/>
                    <a:pt x="670" y="3519"/>
                  </a:cubicBezTo>
                  <a:cubicBezTo>
                    <a:pt x="528" y="2329"/>
                    <a:pt x="302" y="1156"/>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71" name="Freeform: Shape 170">
              <a:extLst>
                <a:ext uri="{FF2B5EF4-FFF2-40B4-BE49-F238E27FC236}">
                  <a16:creationId xmlns:a16="http://schemas.microsoft.com/office/drawing/2014/main" id="{A6E058CB-F630-46E9-9AC3-25B1DA46922B}"/>
                </a:ext>
              </a:extLst>
            </p:cNvPr>
            <p:cNvSpPr/>
            <p:nvPr/>
          </p:nvSpPr>
          <p:spPr>
            <a:xfrm>
              <a:off x="2783609" y="1930458"/>
              <a:ext cx="542" cy="3100"/>
            </a:xfrm>
            <a:custGeom>
              <a:avLst/>
              <a:gdLst>
                <a:gd name="connsiteX0" fmla="*/ 0 w 542"/>
                <a:gd name="connsiteY0" fmla="*/ 3100 h 3100"/>
                <a:gd name="connsiteX1" fmla="*/ 503 w 542"/>
                <a:gd name="connsiteY1" fmla="*/ 0 h 3100"/>
                <a:gd name="connsiteX2" fmla="*/ 0 w 542"/>
                <a:gd name="connsiteY2" fmla="*/ 1592 h 3100"/>
              </a:gdLst>
              <a:ahLst/>
              <a:cxnLst>
                <a:cxn ang="0">
                  <a:pos x="connsiteX0" y="connsiteY0"/>
                </a:cxn>
                <a:cxn ang="0">
                  <a:pos x="connsiteX1" y="connsiteY1"/>
                </a:cxn>
                <a:cxn ang="0">
                  <a:pos x="connsiteX2" y="connsiteY2"/>
                </a:cxn>
              </a:cxnLst>
              <a:rect l="l" t="t" r="r" b="b"/>
              <a:pathLst>
                <a:path w="542" h="3100">
                  <a:moveTo>
                    <a:pt x="0" y="3100"/>
                  </a:moveTo>
                  <a:cubicBezTo>
                    <a:pt x="453" y="2137"/>
                    <a:pt x="629" y="1064"/>
                    <a:pt x="503" y="0"/>
                  </a:cubicBezTo>
                  <a:lnTo>
                    <a:pt x="0" y="1592"/>
                  </a:lnTo>
                  <a:close/>
                </a:path>
              </a:pathLst>
            </a:custGeom>
            <a:solidFill>
              <a:srgbClr val="37474F"/>
            </a:solidFill>
            <a:ln w="8363" cap="flat">
              <a:noFill/>
              <a:prstDash val="solid"/>
              <a:miter/>
            </a:ln>
          </p:spPr>
          <p:txBody>
            <a:bodyPr rtlCol="0" anchor="ctr"/>
            <a:lstStyle/>
            <a:p>
              <a:pPr defTabSz="914378"/>
              <a:endParaRPr lang="en-US"/>
            </a:p>
          </p:txBody>
        </p:sp>
        <p:sp>
          <p:nvSpPr>
            <p:cNvPr id="172" name="Freeform: Shape 171">
              <a:extLst>
                <a:ext uri="{FF2B5EF4-FFF2-40B4-BE49-F238E27FC236}">
                  <a16:creationId xmlns:a16="http://schemas.microsoft.com/office/drawing/2014/main" id="{1F706E25-1183-417D-8363-7B8563DDB4B4}"/>
                </a:ext>
              </a:extLst>
            </p:cNvPr>
            <p:cNvSpPr/>
            <p:nvPr/>
          </p:nvSpPr>
          <p:spPr>
            <a:xfrm>
              <a:off x="2783525" y="1928698"/>
              <a:ext cx="8378" cy="3435"/>
            </a:xfrm>
            <a:custGeom>
              <a:avLst/>
              <a:gdLst>
                <a:gd name="connsiteX0" fmla="*/ 0 w 8378"/>
                <a:gd name="connsiteY0" fmla="*/ 3435 h 3435"/>
                <a:gd name="connsiteX1" fmla="*/ 0 w 8378"/>
                <a:gd name="connsiteY1" fmla="*/ 3435 h 3435"/>
                <a:gd name="connsiteX2" fmla="*/ 0 w 8378"/>
                <a:gd name="connsiteY2" fmla="*/ 0 h 3435"/>
              </a:gdLst>
              <a:ahLst/>
              <a:cxnLst>
                <a:cxn ang="0">
                  <a:pos x="connsiteX0" y="connsiteY0"/>
                </a:cxn>
                <a:cxn ang="0">
                  <a:pos x="connsiteX1" y="connsiteY1"/>
                </a:cxn>
                <a:cxn ang="0">
                  <a:pos x="connsiteX2" y="connsiteY2"/>
                </a:cxn>
              </a:cxnLst>
              <a:rect l="l" t="t" r="r" b="b"/>
              <a:pathLst>
                <a:path w="8378" h="3435">
                  <a:moveTo>
                    <a:pt x="0" y="3435"/>
                  </a:moveTo>
                  <a:lnTo>
                    <a:pt x="0" y="3435"/>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73" name="Freeform: Shape 172">
              <a:extLst>
                <a:ext uri="{FF2B5EF4-FFF2-40B4-BE49-F238E27FC236}">
                  <a16:creationId xmlns:a16="http://schemas.microsoft.com/office/drawing/2014/main" id="{F2162E3C-3A3A-446D-9185-E725818443FC}"/>
                </a:ext>
              </a:extLst>
            </p:cNvPr>
            <p:cNvSpPr/>
            <p:nvPr/>
          </p:nvSpPr>
          <p:spPr>
            <a:xfrm>
              <a:off x="2783649" y="1933558"/>
              <a:ext cx="44" cy="502"/>
            </a:xfrm>
            <a:custGeom>
              <a:avLst/>
              <a:gdLst>
                <a:gd name="connsiteX0" fmla="*/ 44 w 44"/>
                <a:gd name="connsiteY0" fmla="*/ 503 h 502"/>
                <a:gd name="connsiteX1" fmla="*/ 44 w 44"/>
                <a:gd name="connsiteY1" fmla="*/ 0 h 502"/>
                <a:gd name="connsiteX2" fmla="*/ 44 w 44"/>
                <a:gd name="connsiteY2" fmla="*/ 503 h 502"/>
              </a:gdLst>
              <a:ahLst/>
              <a:cxnLst>
                <a:cxn ang="0">
                  <a:pos x="connsiteX0" y="connsiteY0"/>
                </a:cxn>
                <a:cxn ang="0">
                  <a:pos x="connsiteX1" y="connsiteY1"/>
                </a:cxn>
                <a:cxn ang="0">
                  <a:pos x="connsiteX2" y="connsiteY2"/>
                </a:cxn>
              </a:cxnLst>
              <a:rect l="l" t="t" r="r" b="b"/>
              <a:pathLst>
                <a:path w="44" h="502">
                  <a:moveTo>
                    <a:pt x="44" y="503"/>
                  </a:moveTo>
                  <a:lnTo>
                    <a:pt x="44" y="0"/>
                  </a:lnTo>
                  <a:cubicBezTo>
                    <a:pt x="-15" y="159"/>
                    <a:pt x="-15" y="344"/>
                    <a:pt x="44" y="503"/>
                  </a:cubicBezTo>
                  <a:close/>
                </a:path>
              </a:pathLst>
            </a:custGeom>
            <a:solidFill>
              <a:srgbClr val="37474F"/>
            </a:solidFill>
            <a:ln w="8363" cap="flat">
              <a:noFill/>
              <a:prstDash val="solid"/>
              <a:miter/>
            </a:ln>
          </p:spPr>
          <p:txBody>
            <a:bodyPr rtlCol="0" anchor="ctr"/>
            <a:lstStyle/>
            <a:p>
              <a:pPr defTabSz="914378"/>
              <a:endParaRPr lang="en-US"/>
            </a:p>
          </p:txBody>
        </p:sp>
        <p:sp>
          <p:nvSpPr>
            <p:cNvPr id="174" name="Freeform: Shape 173">
              <a:extLst>
                <a:ext uri="{FF2B5EF4-FFF2-40B4-BE49-F238E27FC236}">
                  <a16:creationId xmlns:a16="http://schemas.microsoft.com/office/drawing/2014/main" id="{3F2D764E-9E95-4421-A8D3-EB76EE2195BD}"/>
                </a:ext>
              </a:extLst>
            </p:cNvPr>
            <p:cNvSpPr/>
            <p:nvPr/>
          </p:nvSpPr>
          <p:spPr>
            <a:xfrm>
              <a:off x="2782352" y="1946500"/>
              <a:ext cx="1424" cy="4402"/>
            </a:xfrm>
            <a:custGeom>
              <a:avLst/>
              <a:gdLst>
                <a:gd name="connsiteX0" fmla="*/ 1424 w 1424"/>
                <a:gd name="connsiteY0" fmla="*/ 4402 h 4402"/>
                <a:gd name="connsiteX1" fmla="*/ 0 w 1424"/>
                <a:gd name="connsiteY1" fmla="*/ 1972 h 4402"/>
                <a:gd name="connsiteX2" fmla="*/ 1424 w 1424"/>
                <a:gd name="connsiteY2" fmla="*/ 4402 h 4402"/>
              </a:gdLst>
              <a:ahLst/>
              <a:cxnLst>
                <a:cxn ang="0">
                  <a:pos x="connsiteX0" y="connsiteY0"/>
                </a:cxn>
                <a:cxn ang="0">
                  <a:pos x="connsiteX1" y="connsiteY1"/>
                </a:cxn>
                <a:cxn ang="0">
                  <a:pos x="connsiteX2" y="connsiteY2"/>
                </a:cxn>
              </a:cxnLst>
              <a:rect l="l" t="t" r="r" b="b"/>
              <a:pathLst>
                <a:path w="1424" h="4402">
                  <a:moveTo>
                    <a:pt x="1424" y="4402"/>
                  </a:moveTo>
                  <a:cubicBezTo>
                    <a:pt x="922" y="2140"/>
                    <a:pt x="335" y="-2720"/>
                    <a:pt x="0" y="1972"/>
                  </a:cubicBezTo>
                  <a:cubicBezTo>
                    <a:pt x="503" y="3816"/>
                    <a:pt x="670" y="967"/>
                    <a:pt x="1424" y="4402"/>
                  </a:cubicBezTo>
                  <a:close/>
                </a:path>
              </a:pathLst>
            </a:custGeom>
            <a:solidFill>
              <a:srgbClr val="37474F"/>
            </a:solidFill>
            <a:ln w="8363" cap="flat">
              <a:noFill/>
              <a:prstDash val="solid"/>
              <a:miter/>
            </a:ln>
          </p:spPr>
          <p:txBody>
            <a:bodyPr rtlCol="0" anchor="ctr"/>
            <a:lstStyle/>
            <a:p>
              <a:pPr defTabSz="914378"/>
              <a:endParaRPr lang="en-US"/>
            </a:p>
          </p:txBody>
        </p:sp>
        <p:sp>
          <p:nvSpPr>
            <p:cNvPr id="175" name="Freeform: Shape 174">
              <a:extLst>
                <a:ext uri="{FF2B5EF4-FFF2-40B4-BE49-F238E27FC236}">
                  <a16:creationId xmlns:a16="http://schemas.microsoft.com/office/drawing/2014/main" id="{B0D4CB2E-26D9-4E7C-96CA-8672752F7951}"/>
                </a:ext>
              </a:extLst>
            </p:cNvPr>
            <p:cNvSpPr/>
            <p:nvPr/>
          </p:nvSpPr>
          <p:spPr>
            <a:xfrm>
              <a:off x="2782939" y="1936071"/>
              <a:ext cx="586" cy="4189"/>
            </a:xfrm>
            <a:custGeom>
              <a:avLst/>
              <a:gdLst>
                <a:gd name="connsiteX0" fmla="*/ 0 w 586"/>
                <a:gd name="connsiteY0" fmla="*/ 0 h 4189"/>
                <a:gd name="connsiteX1" fmla="*/ 0 w 586"/>
                <a:gd name="connsiteY1" fmla="*/ 4189 h 4189"/>
                <a:gd name="connsiteX2" fmla="*/ 586 w 586"/>
                <a:gd name="connsiteY2" fmla="*/ 4189 h 4189"/>
              </a:gdLst>
              <a:ahLst/>
              <a:cxnLst>
                <a:cxn ang="0">
                  <a:pos x="connsiteX0" y="connsiteY0"/>
                </a:cxn>
                <a:cxn ang="0">
                  <a:pos x="connsiteX1" y="connsiteY1"/>
                </a:cxn>
                <a:cxn ang="0">
                  <a:pos x="connsiteX2" y="connsiteY2"/>
                </a:cxn>
              </a:cxnLst>
              <a:rect l="l" t="t" r="r" b="b"/>
              <a:pathLst>
                <a:path w="586" h="4189">
                  <a:moveTo>
                    <a:pt x="0" y="0"/>
                  </a:moveTo>
                  <a:lnTo>
                    <a:pt x="0" y="4189"/>
                  </a:lnTo>
                  <a:cubicBezTo>
                    <a:pt x="0" y="4189"/>
                    <a:pt x="419" y="3352"/>
                    <a:pt x="586" y="4189"/>
                  </a:cubicBezTo>
                  <a:close/>
                </a:path>
              </a:pathLst>
            </a:custGeom>
            <a:solidFill>
              <a:srgbClr val="37474F"/>
            </a:solidFill>
            <a:ln w="8363" cap="flat">
              <a:noFill/>
              <a:prstDash val="solid"/>
              <a:miter/>
            </a:ln>
          </p:spPr>
          <p:txBody>
            <a:bodyPr rtlCol="0" anchor="ctr"/>
            <a:lstStyle/>
            <a:p>
              <a:pPr defTabSz="914378"/>
              <a:endParaRPr lang="en-US"/>
            </a:p>
          </p:txBody>
        </p:sp>
        <p:sp>
          <p:nvSpPr>
            <p:cNvPr id="176" name="Freeform: Shape 175">
              <a:extLst>
                <a:ext uri="{FF2B5EF4-FFF2-40B4-BE49-F238E27FC236}">
                  <a16:creationId xmlns:a16="http://schemas.microsoft.com/office/drawing/2014/main" id="{A1F86345-E5E9-4E84-A225-F7C374F0920D}"/>
                </a:ext>
              </a:extLst>
            </p:cNvPr>
            <p:cNvSpPr/>
            <p:nvPr/>
          </p:nvSpPr>
          <p:spPr>
            <a:xfrm>
              <a:off x="2782688" y="1933977"/>
              <a:ext cx="334" cy="2094"/>
            </a:xfrm>
            <a:custGeom>
              <a:avLst/>
              <a:gdLst>
                <a:gd name="connsiteX0" fmla="*/ 0 w 334"/>
                <a:gd name="connsiteY0" fmla="*/ 0 h 2094"/>
                <a:gd name="connsiteX1" fmla="*/ 335 w 334"/>
                <a:gd name="connsiteY1" fmla="*/ 2095 h 2094"/>
                <a:gd name="connsiteX2" fmla="*/ 251 w 334"/>
                <a:gd name="connsiteY2" fmla="*/ 503 h 2094"/>
                <a:gd name="connsiteX3" fmla="*/ 0 w 334"/>
                <a:gd name="connsiteY3" fmla="*/ 0 h 2094"/>
              </a:gdLst>
              <a:ahLst/>
              <a:cxnLst>
                <a:cxn ang="0">
                  <a:pos x="connsiteX0" y="connsiteY0"/>
                </a:cxn>
                <a:cxn ang="0">
                  <a:pos x="connsiteX1" y="connsiteY1"/>
                </a:cxn>
                <a:cxn ang="0">
                  <a:pos x="connsiteX2" y="connsiteY2"/>
                </a:cxn>
                <a:cxn ang="0">
                  <a:pos x="connsiteX3" y="connsiteY3"/>
                </a:cxn>
              </a:cxnLst>
              <a:rect l="l" t="t" r="r" b="b"/>
              <a:pathLst>
                <a:path w="334" h="2094">
                  <a:moveTo>
                    <a:pt x="0" y="0"/>
                  </a:moveTo>
                  <a:lnTo>
                    <a:pt x="335" y="2095"/>
                  </a:lnTo>
                  <a:lnTo>
                    <a:pt x="251" y="503"/>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77" name="Freeform: Shape 176">
              <a:extLst>
                <a:ext uri="{FF2B5EF4-FFF2-40B4-BE49-F238E27FC236}">
                  <a16:creationId xmlns:a16="http://schemas.microsoft.com/office/drawing/2014/main" id="{ABE50799-FF59-4FB1-851C-E31665B6E391}"/>
                </a:ext>
              </a:extLst>
            </p:cNvPr>
            <p:cNvSpPr/>
            <p:nvPr/>
          </p:nvSpPr>
          <p:spPr>
            <a:xfrm>
              <a:off x="2782269" y="1907583"/>
              <a:ext cx="624" cy="7763"/>
            </a:xfrm>
            <a:custGeom>
              <a:avLst/>
              <a:gdLst>
                <a:gd name="connsiteX0" fmla="*/ 587 w 624"/>
                <a:gd name="connsiteY0" fmla="*/ 6033 h 7763"/>
                <a:gd name="connsiteX1" fmla="*/ 0 w 624"/>
                <a:gd name="connsiteY1" fmla="*/ 0 h 7763"/>
                <a:gd name="connsiteX2" fmla="*/ 0 w 624"/>
                <a:gd name="connsiteY2" fmla="*/ 7290 h 7763"/>
                <a:gd name="connsiteX3" fmla="*/ 587 w 624"/>
                <a:gd name="connsiteY3" fmla="*/ 6033 h 7763"/>
              </a:gdLst>
              <a:ahLst/>
              <a:cxnLst>
                <a:cxn ang="0">
                  <a:pos x="connsiteX0" y="connsiteY0"/>
                </a:cxn>
                <a:cxn ang="0">
                  <a:pos x="connsiteX1" y="connsiteY1"/>
                </a:cxn>
                <a:cxn ang="0">
                  <a:pos x="connsiteX2" y="connsiteY2"/>
                </a:cxn>
                <a:cxn ang="0">
                  <a:pos x="connsiteX3" y="connsiteY3"/>
                </a:cxn>
              </a:cxnLst>
              <a:rect l="l" t="t" r="r" b="b"/>
              <a:pathLst>
                <a:path w="624" h="7763">
                  <a:moveTo>
                    <a:pt x="587" y="6033"/>
                  </a:moveTo>
                  <a:cubicBezTo>
                    <a:pt x="243" y="4039"/>
                    <a:pt x="42" y="2019"/>
                    <a:pt x="0" y="0"/>
                  </a:cubicBezTo>
                  <a:cubicBezTo>
                    <a:pt x="0" y="2430"/>
                    <a:pt x="0" y="4944"/>
                    <a:pt x="0" y="7290"/>
                  </a:cubicBezTo>
                  <a:cubicBezTo>
                    <a:pt x="335" y="7625"/>
                    <a:pt x="754" y="8630"/>
                    <a:pt x="587" y="6033"/>
                  </a:cubicBezTo>
                  <a:close/>
                </a:path>
              </a:pathLst>
            </a:custGeom>
            <a:solidFill>
              <a:srgbClr val="37474F"/>
            </a:solidFill>
            <a:ln w="8363" cap="flat">
              <a:noFill/>
              <a:prstDash val="solid"/>
              <a:miter/>
            </a:ln>
          </p:spPr>
          <p:txBody>
            <a:bodyPr rtlCol="0" anchor="ctr"/>
            <a:lstStyle/>
            <a:p>
              <a:pPr defTabSz="914378"/>
              <a:endParaRPr lang="en-US"/>
            </a:p>
          </p:txBody>
        </p:sp>
        <p:sp>
          <p:nvSpPr>
            <p:cNvPr id="178" name="Freeform: Shape 177">
              <a:extLst>
                <a:ext uri="{FF2B5EF4-FFF2-40B4-BE49-F238E27FC236}">
                  <a16:creationId xmlns:a16="http://schemas.microsoft.com/office/drawing/2014/main" id="{94DAD8CC-F9D4-4F37-8BF7-BFDE47EC4AC9}"/>
                </a:ext>
              </a:extLst>
            </p:cNvPr>
            <p:cNvSpPr/>
            <p:nvPr/>
          </p:nvSpPr>
          <p:spPr>
            <a:xfrm>
              <a:off x="2783116" y="1922665"/>
              <a:ext cx="74" cy="8378"/>
            </a:xfrm>
            <a:custGeom>
              <a:avLst/>
              <a:gdLst>
                <a:gd name="connsiteX0" fmla="*/ 75 w 74"/>
                <a:gd name="connsiteY0" fmla="*/ 0 h 8378"/>
                <a:gd name="connsiteX1" fmla="*/ 75 w 74"/>
                <a:gd name="connsiteY1" fmla="*/ 0 h 8378"/>
                <a:gd name="connsiteX2" fmla="*/ 75 w 74"/>
                <a:gd name="connsiteY2" fmla="*/ 0 h 8378"/>
              </a:gdLst>
              <a:ahLst/>
              <a:cxnLst>
                <a:cxn ang="0">
                  <a:pos x="connsiteX0" y="connsiteY0"/>
                </a:cxn>
                <a:cxn ang="0">
                  <a:pos x="connsiteX1" y="connsiteY1"/>
                </a:cxn>
                <a:cxn ang="0">
                  <a:pos x="connsiteX2" y="connsiteY2"/>
                </a:cxn>
              </a:cxnLst>
              <a:rect l="l" t="t" r="r" b="b"/>
              <a:pathLst>
                <a:path w="74" h="8378">
                  <a:moveTo>
                    <a:pt x="75" y="0"/>
                  </a:moveTo>
                  <a:lnTo>
                    <a:pt x="75" y="0"/>
                  </a:lnTo>
                  <a:cubicBezTo>
                    <a:pt x="75" y="0"/>
                    <a:pt x="-93" y="0"/>
                    <a:pt x="75" y="0"/>
                  </a:cubicBezTo>
                  <a:close/>
                </a:path>
              </a:pathLst>
            </a:custGeom>
            <a:solidFill>
              <a:srgbClr val="37474F"/>
            </a:solidFill>
            <a:ln w="8363" cap="flat">
              <a:noFill/>
              <a:prstDash val="solid"/>
              <a:miter/>
            </a:ln>
          </p:spPr>
          <p:txBody>
            <a:bodyPr rtlCol="0" anchor="ctr"/>
            <a:lstStyle/>
            <a:p>
              <a:pPr defTabSz="914378"/>
              <a:endParaRPr lang="en-US"/>
            </a:p>
          </p:txBody>
        </p:sp>
        <p:sp>
          <p:nvSpPr>
            <p:cNvPr id="179" name="Freeform: Shape 178">
              <a:extLst>
                <a:ext uri="{FF2B5EF4-FFF2-40B4-BE49-F238E27FC236}">
                  <a16:creationId xmlns:a16="http://schemas.microsoft.com/office/drawing/2014/main" id="{444D0CF0-5D05-4599-BECC-D75E6A365C97}"/>
                </a:ext>
              </a:extLst>
            </p:cNvPr>
            <p:cNvSpPr/>
            <p:nvPr/>
          </p:nvSpPr>
          <p:spPr>
            <a:xfrm>
              <a:off x="2781012" y="1885379"/>
              <a:ext cx="167" cy="418"/>
            </a:xfrm>
            <a:custGeom>
              <a:avLst/>
              <a:gdLst>
                <a:gd name="connsiteX0" fmla="*/ 84 w 167"/>
                <a:gd name="connsiteY0" fmla="*/ 0 h 418"/>
                <a:gd name="connsiteX1" fmla="*/ 0 w 167"/>
                <a:gd name="connsiteY1" fmla="*/ 335 h 418"/>
                <a:gd name="connsiteX2" fmla="*/ 167 w 167"/>
                <a:gd name="connsiteY2" fmla="*/ 419 h 418"/>
                <a:gd name="connsiteX3" fmla="*/ 84 w 167"/>
                <a:gd name="connsiteY3" fmla="*/ 0 h 418"/>
              </a:gdLst>
              <a:ahLst/>
              <a:cxnLst>
                <a:cxn ang="0">
                  <a:pos x="connsiteX0" y="connsiteY0"/>
                </a:cxn>
                <a:cxn ang="0">
                  <a:pos x="connsiteX1" y="connsiteY1"/>
                </a:cxn>
                <a:cxn ang="0">
                  <a:pos x="connsiteX2" y="connsiteY2"/>
                </a:cxn>
                <a:cxn ang="0">
                  <a:pos x="connsiteX3" y="connsiteY3"/>
                </a:cxn>
              </a:cxnLst>
              <a:rect l="l" t="t" r="r" b="b"/>
              <a:pathLst>
                <a:path w="167" h="418">
                  <a:moveTo>
                    <a:pt x="84" y="0"/>
                  </a:moveTo>
                  <a:lnTo>
                    <a:pt x="0" y="335"/>
                  </a:lnTo>
                  <a:lnTo>
                    <a:pt x="167" y="419"/>
                  </a:lnTo>
                  <a:lnTo>
                    <a:pt x="84" y="0"/>
                  </a:lnTo>
                  <a:close/>
                </a:path>
              </a:pathLst>
            </a:custGeom>
            <a:solidFill>
              <a:srgbClr val="37474F"/>
            </a:solidFill>
            <a:ln w="8363" cap="flat">
              <a:noFill/>
              <a:prstDash val="solid"/>
              <a:miter/>
            </a:ln>
          </p:spPr>
          <p:txBody>
            <a:bodyPr rtlCol="0" anchor="ctr"/>
            <a:lstStyle/>
            <a:p>
              <a:pPr defTabSz="914378"/>
              <a:endParaRPr lang="en-US"/>
            </a:p>
          </p:txBody>
        </p:sp>
        <p:sp>
          <p:nvSpPr>
            <p:cNvPr id="180" name="Freeform: Shape 179">
              <a:extLst>
                <a:ext uri="{FF2B5EF4-FFF2-40B4-BE49-F238E27FC236}">
                  <a16:creationId xmlns:a16="http://schemas.microsoft.com/office/drawing/2014/main" id="{2C14A4E7-1A9C-4DB2-9B5C-55ACB5AE8AC2}"/>
                </a:ext>
              </a:extLst>
            </p:cNvPr>
            <p:cNvSpPr/>
            <p:nvPr/>
          </p:nvSpPr>
          <p:spPr>
            <a:xfrm>
              <a:off x="2782189" y="1914776"/>
              <a:ext cx="163" cy="4453"/>
            </a:xfrm>
            <a:custGeom>
              <a:avLst/>
              <a:gdLst>
                <a:gd name="connsiteX0" fmla="*/ 163 w 163"/>
                <a:gd name="connsiteY0" fmla="*/ 515 h 4453"/>
                <a:gd name="connsiteX1" fmla="*/ 163 w 163"/>
                <a:gd name="connsiteY1" fmla="*/ 4453 h 4453"/>
                <a:gd name="connsiteX2" fmla="*/ 163 w 163"/>
                <a:gd name="connsiteY2" fmla="*/ 96 h 4453"/>
                <a:gd name="connsiteX3" fmla="*/ 163 w 163"/>
                <a:gd name="connsiteY3" fmla="*/ 515 h 4453"/>
              </a:gdLst>
              <a:ahLst/>
              <a:cxnLst>
                <a:cxn ang="0">
                  <a:pos x="connsiteX0" y="connsiteY0"/>
                </a:cxn>
                <a:cxn ang="0">
                  <a:pos x="connsiteX1" y="connsiteY1"/>
                </a:cxn>
                <a:cxn ang="0">
                  <a:pos x="connsiteX2" y="connsiteY2"/>
                </a:cxn>
                <a:cxn ang="0">
                  <a:pos x="connsiteX3" y="connsiteY3"/>
                </a:cxn>
              </a:cxnLst>
              <a:rect l="l" t="t" r="r" b="b"/>
              <a:pathLst>
                <a:path w="163" h="4453">
                  <a:moveTo>
                    <a:pt x="163" y="515"/>
                  </a:moveTo>
                  <a:cubicBezTo>
                    <a:pt x="-54" y="1822"/>
                    <a:pt x="-54" y="3146"/>
                    <a:pt x="163" y="4453"/>
                  </a:cubicBezTo>
                  <a:cubicBezTo>
                    <a:pt x="163" y="3029"/>
                    <a:pt x="163" y="1605"/>
                    <a:pt x="163" y="96"/>
                  </a:cubicBezTo>
                  <a:cubicBezTo>
                    <a:pt x="163" y="-71"/>
                    <a:pt x="80" y="-71"/>
                    <a:pt x="163" y="515"/>
                  </a:cubicBezTo>
                  <a:close/>
                </a:path>
              </a:pathLst>
            </a:custGeom>
            <a:solidFill>
              <a:srgbClr val="37474F"/>
            </a:solidFill>
            <a:ln w="8363" cap="flat">
              <a:noFill/>
              <a:prstDash val="solid"/>
              <a:miter/>
            </a:ln>
          </p:spPr>
          <p:txBody>
            <a:bodyPr rtlCol="0" anchor="ctr"/>
            <a:lstStyle/>
            <a:p>
              <a:pPr defTabSz="914378"/>
              <a:endParaRPr lang="en-US"/>
            </a:p>
          </p:txBody>
        </p:sp>
        <p:sp>
          <p:nvSpPr>
            <p:cNvPr id="181" name="Freeform: Shape 180">
              <a:extLst>
                <a:ext uri="{FF2B5EF4-FFF2-40B4-BE49-F238E27FC236}">
                  <a16:creationId xmlns:a16="http://schemas.microsoft.com/office/drawing/2014/main" id="{2C018BA3-6F44-4CED-9F8F-1ABD6F296C66}"/>
                </a:ext>
              </a:extLst>
            </p:cNvPr>
            <p:cNvSpPr/>
            <p:nvPr/>
          </p:nvSpPr>
          <p:spPr>
            <a:xfrm>
              <a:off x="2782520" y="1900042"/>
              <a:ext cx="81" cy="3100"/>
            </a:xfrm>
            <a:custGeom>
              <a:avLst/>
              <a:gdLst>
                <a:gd name="connsiteX0" fmla="*/ 0 w 81"/>
                <a:gd name="connsiteY0" fmla="*/ 0 h 3100"/>
                <a:gd name="connsiteX1" fmla="*/ 0 w 81"/>
                <a:gd name="connsiteY1" fmla="*/ 3100 h 3100"/>
                <a:gd name="connsiteX2" fmla="*/ 0 w 81"/>
                <a:gd name="connsiteY2" fmla="*/ 0 h 3100"/>
              </a:gdLst>
              <a:ahLst/>
              <a:cxnLst>
                <a:cxn ang="0">
                  <a:pos x="connsiteX0" y="connsiteY0"/>
                </a:cxn>
                <a:cxn ang="0">
                  <a:pos x="connsiteX1" y="connsiteY1"/>
                </a:cxn>
                <a:cxn ang="0">
                  <a:pos x="connsiteX2" y="connsiteY2"/>
                </a:cxn>
              </a:cxnLst>
              <a:rect l="l" t="t" r="r" b="b"/>
              <a:pathLst>
                <a:path w="81" h="3100">
                  <a:moveTo>
                    <a:pt x="0" y="0"/>
                  </a:moveTo>
                  <a:cubicBezTo>
                    <a:pt x="0" y="922"/>
                    <a:pt x="0" y="2011"/>
                    <a:pt x="0" y="3100"/>
                  </a:cubicBezTo>
                  <a:cubicBezTo>
                    <a:pt x="109" y="2070"/>
                    <a:pt x="109" y="103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82" name="Freeform: Shape 181">
              <a:extLst>
                <a:ext uri="{FF2B5EF4-FFF2-40B4-BE49-F238E27FC236}">
                  <a16:creationId xmlns:a16="http://schemas.microsoft.com/office/drawing/2014/main" id="{86B4FD15-DBE1-4A1D-9378-F7EEA27E917F}"/>
                </a:ext>
              </a:extLst>
            </p:cNvPr>
            <p:cNvSpPr/>
            <p:nvPr/>
          </p:nvSpPr>
          <p:spPr>
            <a:xfrm>
              <a:off x="2783274" y="1921355"/>
              <a:ext cx="62" cy="221"/>
            </a:xfrm>
            <a:custGeom>
              <a:avLst/>
              <a:gdLst>
                <a:gd name="connsiteX0" fmla="*/ 0 w 62"/>
                <a:gd name="connsiteY0" fmla="*/ 221 h 221"/>
                <a:gd name="connsiteX1" fmla="*/ 0 w 62"/>
                <a:gd name="connsiteY1" fmla="*/ 221 h 221"/>
                <a:gd name="connsiteX2" fmla="*/ 0 w 62"/>
                <a:gd name="connsiteY2" fmla="*/ 221 h 221"/>
              </a:gdLst>
              <a:ahLst/>
              <a:cxnLst>
                <a:cxn ang="0">
                  <a:pos x="connsiteX0" y="connsiteY0"/>
                </a:cxn>
                <a:cxn ang="0">
                  <a:pos x="connsiteX1" y="connsiteY1"/>
                </a:cxn>
                <a:cxn ang="0">
                  <a:pos x="connsiteX2" y="connsiteY2"/>
                </a:cxn>
              </a:cxnLst>
              <a:rect l="l" t="t" r="r" b="b"/>
              <a:pathLst>
                <a:path w="62" h="221">
                  <a:moveTo>
                    <a:pt x="0" y="221"/>
                  </a:moveTo>
                  <a:lnTo>
                    <a:pt x="0" y="221"/>
                  </a:lnTo>
                  <a:cubicBezTo>
                    <a:pt x="84" y="-114"/>
                    <a:pt x="84" y="-30"/>
                    <a:pt x="0" y="221"/>
                  </a:cubicBezTo>
                  <a:close/>
                </a:path>
              </a:pathLst>
            </a:custGeom>
            <a:solidFill>
              <a:srgbClr val="37474F"/>
            </a:solidFill>
            <a:ln w="8363" cap="flat">
              <a:noFill/>
              <a:prstDash val="solid"/>
              <a:miter/>
            </a:ln>
          </p:spPr>
          <p:txBody>
            <a:bodyPr rtlCol="0" anchor="ctr"/>
            <a:lstStyle/>
            <a:p>
              <a:pPr defTabSz="914378"/>
              <a:endParaRPr lang="en-US"/>
            </a:p>
          </p:txBody>
        </p:sp>
        <p:sp>
          <p:nvSpPr>
            <p:cNvPr id="183" name="Freeform: Shape 182">
              <a:extLst>
                <a:ext uri="{FF2B5EF4-FFF2-40B4-BE49-F238E27FC236}">
                  <a16:creationId xmlns:a16="http://schemas.microsoft.com/office/drawing/2014/main" id="{DC5227C7-BDE3-4542-943F-F500EDC3AE9A}"/>
                </a:ext>
              </a:extLst>
            </p:cNvPr>
            <p:cNvSpPr/>
            <p:nvPr/>
          </p:nvSpPr>
          <p:spPr>
            <a:xfrm>
              <a:off x="2782734" y="1919230"/>
              <a:ext cx="540" cy="3016"/>
            </a:xfrm>
            <a:custGeom>
              <a:avLst/>
              <a:gdLst>
                <a:gd name="connsiteX0" fmla="*/ 540 w 540"/>
                <a:gd name="connsiteY0" fmla="*/ 2346 h 3016"/>
                <a:gd name="connsiteX1" fmla="*/ 38 w 540"/>
                <a:gd name="connsiteY1" fmla="*/ 0 h 3016"/>
                <a:gd name="connsiteX2" fmla="*/ 38 w 540"/>
                <a:gd name="connsiteY2" fmla="*/ 3016 h 3016"/>
                <a:gd name="connsiteX3" fmla="*/ 540 w 540"/>
                <a:gd name="connsiteY3" fmla="*/ 2346 h 3016"/>
              </a:gdLst>
              <a:ahLst/>
              <a:cxnLst>
                <a:cxn ang="0">
                  <a:pos x="connsiteX0" y="connsiteY0"/>
                </a:cxn>
                <a:cxn ang="0">
                  <a:pos x="connsiteX1" y="connsiteY1"/>
                </a:cxn>
                <a:cxn ang="0">
                  <a:pos x="connsiteX2" y="connsiteY2"/>
                </a:cxn>
                <a:cxn ang="0">
                  <a:pos x="connsiteX3" y="connsiteY3"/>
                </a:cxn>
              </a:cxnLst>
              <a:rect l="l" t="t" r="r" b="b"/>
              <a:pathLst>
                <a:path w="540" h="3016">
                  <a:moveTo>
                    <a:pt x="540" y="2346"/>
                  </a:moveTo>
                  <a:cubicBezTo>
                    <a:pt x="540" y="1425"/>
                    <a:pt x="540" y="754"/>
                    <a:pt x="38" y="0"/>
                  </a:cubicBezTo>
                  <a:cubicBezTo>
                    <a:pt x="-13" y="1006"/>
                    <a:pt x="-13" y="2011"/>
                    <a:pt x="38" y="3016"/>
                  </a:cubicBezTo>
                  <a:cubicBezTo>
                    <a:pt x="147" y="2748"/>
                    <a:pt x="314" y="2522"/>
                    <a:pt x="540" y="2346"/>
                  </a:cubicBezTo>
                  <a:close/>
                </a:path>
              </a:pathLst>
            </a:custGeom>
            <a:solidFill>
              <a:srgbClr val="37474F"/>
            </a:solidFill>
            <a:ln w="8363" cap="flat">
              <a:noFill/>
              <a:prstDash val="solid"/>
              <a:miter/>
            </a:ln>
          </p:spPr>
          <p:txBody>
            <a:bodyPr rtlCol="0" anchor="ctr"/>
            <a:lstStyle/>
            <a:p>
              <a:pPr defTabSz="914378"/>
              <a:endParaRPr lang="en-US"/>
            </a:p>
          </p:txBody>
        </p:sp>
        <p:sp>
          <p:nvSpPr>
            <p:cNvPr id="184" name="Freeform: Shape 183">
              <a:extLst>
                <a:ext uri="{FF2B5EF4-FFF2-40B4-BE49-F238E27FC236}">
                  <a16:creationId xmlns:a16="http://schemas.microsoft.com/office/drawing/2014/main" id="{C93027E2-0BF3-4747-9921-1DEC8C228561}"/>
                </a:ext>
              </a:extLst>
            </p:cNvPr>
            <p:cNvSpPr/>
            <p:nvPr/>
          </p:nvSpPr>
          <p:spPr>
            <a:xfrm>
              <a:off x="2776571" y="1874118"/>
              <a:ext cx="4440" cy="15903"/>
            </a:xfrm>
            <a:custGeom>
              <a:avLst/>
              <a:gdLst>
                <a:gd name="connsiteX0" fmla="*/ 167 w 4440"/>
                <a:gd name="connsiteY0" fmla="*/ 4726 h 15903"/>
                <a:gd name="connsiteX1" fmla="*/ 1173 w 4440"/>
                <a:gd name="connsiteY1" fmla="*/ 13859 h 15903"/>
                <a:gd name="connsiteX2" fmla="*/ 4441 w 4440"/>
                <a:gd name="connsiteY2" fmla="*/ 11596 h 15903"/>
                <a:gd name="connsiteX3" fmla="*/ 3435 w 4440"/>
                <a:gd name="connsiteY3" fmla="*/ 7323 h 15903"/>
                <a:gd name="connsiteX4" fmla="*/ 2430 w 4440"/>
                <a:gd name="connsiteY4" fmla="*/ 13105 h 15903"/>
                <a:gd name="connsiteX5" fmla="*/ 2430 w 4440"/>
                <a:gd name="connsiteY5" fmla="*/ 5899 h 15903"/>
                <a:gd name="connsiteX6" fmla="*/ 0 w 4440"/>
                <a:gd name="connsiteY6" fmla="*/ 117 h 15903"/>
                <a:gd name="connsiteX7" fmla="*/ 587 w 4440"/>
                <a:gd name="connsiteY7" fmla="*/ 4977 h 15903"/>
                <a:gd name="connsiteX8" fmla="*/ 167 w 4440"/>
                <a:gd name="connsiteY8" fmla="*/ 4726 h 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 h="15903">
                  <a:moveTo>
                    <a:pt x="167" y="4726"/>
                  </a:moveTo>
                  <a:cubicBezTo>
                    <a:pt x="1274" y="7633"/>
                    <a:pt x="1626" y="10775"/>
                    <a:pt x="1173" y="13859"/>
                  </a:cubicBezTo>
                  <a:cubicBezTo>
                    <a:pt x="1759" y="17964"/>
                    <a:pt x="3603" y="15199"/>
                    <a:pt x="4441" y="11596"/>
                  </a:cubicBezTo>
                  <a:cubicBezTo>
                    <a:pt x="4441" y="11596"/>
                    <a:pt x="3938" y="11596"/>
                    <a:pt x="3435" y="7323"/>
                  </a:cubicBezTo>
                  <a:cubicBezTo>
                    <a:pt x="3435" y="8831"/>
                    <a:pt x="3435" y="16624"/>
                    <a:pt x="2430" y="13105"/>
                  </a:cubicBezTo>
                  <a:cubicBezTo>
                    <a:pt x="1977" y="10725"/>
                    <a:pt x="1977" y="8278"/>
                    <a:pt x="2430" y="5899"/>
                  </a:cubicBezTo>
                  <a:cubicBezTo>
                    <a:pt x="1843" y="8161"/>
                    <a:pt x="1005" y="-1139"/>
                    <a:pt x="0" y="117"/>
                  </a:cubicBezTo>
                  <a:lnTo>
                    <a:pt x="587" y="4977"/>
                  </a:lnTo>
                  <a:cubicBezTo>
                    <a:pt x="587" y="4977"/>
                    <a:pt x="251" y="3301"/>
                    <a:pt x="167" y="4726"/>
                  </a:cubicBezTo>
                  <a:close/>
                </a:path>
              </a:pathLst>
            </a:custGeom>
            <a:solidFill>
              <a:srgbClr val="37474F"/>
            </a:solidFill>
            <a:ln w="8363" cap="flat">
              <a:noFill/>
              <a:prstDash val="solid"/>
              <a:miter/>
            </a:ln>
          </p:spPr>
          <p:txBody>
            <a:bodyPr rtlCol="0" anchor="ctr"/>
            <a:lstStyle/>
            <a:p>
              <a:pPr defTabSz="914378"/>
              <a:endParaRPr lang="en-US"/>
            </a:p>
          </p:txBody>
        </p:sp>
        <p:sp>
          <p:nvSpPr>
            <p:cNvPr id="185" name="Freeform: Shape 184">
              <a:extLst>
                <a:ext uri="{FF2B5EF4-FFF2-40B4-BE49-F238E27FC236}">
                  <a16:creationId xmlns:a16="http://schemas.microsoft.com/office/drawing/2014/main" id="{19B1D03B-70FC-4ACE-8A3B-EF2E5433AEA4}"/>
                </a:ext>
              </a:extLst>
            </p:cNvPr>
            <p:cNvSpPr/>
            <p:nvPr/>
          </p:nvSpPr>
          <p:spPr>
            <a:xfrm>
              <a:off x="2781012" y="1885798"/>
              <a:ext cx="837" cy="9551"/>
            </a:xfrm>
            <a:custGeom>
              <a:avLst/>
              <a:gdLst>
                <a:gd name="connsiteX0" fmla="*/ 335 w 837"/>
                <a:gd name="connsiteY0" fmla="*/ 7876 h 9551"/>
                <a:gd name="connsiteX1" fmla="*/ 335 w 837"/>
                <a:gd name="connsiteY1" fmla="*/ 9552 h 9551"/>
                <a:gd name="connsiteX2" fmla="*/ 838 w 837"/>
                <a:gd name="connsiteY2" fmla="*/ 3603 h 9551"/>
                <a:gd name="connsiteX3" fmla="*/ 0 w 837"/>
                <a:gd name="connsiteY3" fmla="*/ 0 h 9551"/>
                <a:gd name="connsiteX4" fmla="*/ 0 w 837"/>
                <a:gd name="connsiteY4" fmla="*/ 8379 h 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9551">
                  <a:moveTo>
                    <a:pt x="335" y="7876"/>
                  </a:moveTo>
                  <a:lnTo>
                    <a:pt x="335" y="9552"/>
                  </a:lnTo>
                  <a:cubicBezTo>
                    <a:pt x="360" y="7558"/>
                    <a:pt x="528" y="5572"/>
                    <a:pt x="838" y="3603"/>
                  </a:cubicBezTo>
                  <a:cubicBezTo>
                    <a:pt x="419" y="754"/>
                    <a:pt x="167" y="168"/>
                    <a:pt x="0" y="0"/>
                  </a:cubicBezTo>
                  <a:lnTo>
                    <a:pt x="0" y="8379"/>
                  </a:lnTo>
                  <a:close/>
                </a:path>
              </a:pathLst>
            </a:custGeom>
            <a:solidFill>
              <a:srgbClr val="37474F"/>
            </a:solidFill>
            <a:ln w="8363" cap="flat">
              <a:noFill/>
              <a:prstDash val="solid"/>
              <a:miter/>
            </a:ln>
          </p:spPr>
          <p:txBody>
            <a:bodyPr rtlCol="0" anchor="ctr"/>
            <a:lstStyle/>
            <a:p>
              <a:pPr defTabSz="914378"/>
              <a:endParaRPr lang="en-US"/>
            </a:p>
          </p:txBody>
        </p:sp>
        <p:sp>
          <p:nvSpPr>
            <p:cNvPr id="186" name="Freeform: Shape 185">
              <a:extLst>
                <a:ext uri="{FF2B5EF4-FFF2-40B4-BE49-F238E27FC236}">
                  <a16:creationId xmlns:a16="http://schemas.microsoft.com/office/drawing/2014/main" id="{E28E5324-DA8F-4483-8998-17AE607E7C5A}"/>
                </a:ext>
              </a:extLst>
            </p:cNvPr>
            <p:cNvSpPr/>
            <p:nvPr/>
          </p:nvSpPr>
          <p:spPr>
            <a:xfrm>
              <a:off x="2780174" y="1895182"/>
              <a:ext cx="1759" cy="12400"/>
            </a:xfrm>
            <a:custGeom>
              <a:avLst/>
              <a:gdLst>
                <a:gd name="connsiteX0" fmla="*/ 1759 w 1759"/>
                <a:gd name="connsiteY0" fmla="*/ 7960 h 12400"/>
                <a:gd name="connsiteX1" fmla="*/ 0 w 1759"/>
                <a:gd name="connsiteY1" fmla="*/ 5027 h 12400"/>
                <a:gd name="connsiteX2" fmla="*/ 1173 w 1759"/>
                <a:gd name="connsiteY2" fmla="*/ 11563 h 12400"/>
                <a:gd name="connsiteX3" fmla="*/ 1676 w 1759"/>
                <a:gd name="connsiteY3" fmla="*/ 7960 h 12400"/>
                <a:gd name="connsiteX4" fmla="*/ 1676 w 1759"/>
                <a:gd name="connsiteY4" fmla="*/ 12401 h 12400"/>
                <a:gd name="connsiteX5" fmla="*/ 1676 w 1759"/>
                <a:gd name="connsiteY5" fmla="*/ 8379 h 12400"/>
                <a:gd name="connsiteX6" fmla="*/ 1676 w 1759"/>
                <a:gd name="connsiteY6" fmla="*/ 8379 h 12400"/>
                <a:gd name="connsiteX7" fmla="*/ 1676 w 1759"/>
                <a:gd name="connsiteY7" fmla="*/ 8379 h 12400"/>
                <a:gd name="connsiteX8" fmla="*/ 1676 w 1759"/>
                <a:gd name="connsiteY8" fmla="*/ 8379 h 12400"/>
                <a:gd name="connsiteX9" fmla="*/ 1676 w 1759"/>
                <a:gd name="connsiteY9" fmla="*/ 8379 h 12400"/>
                <a:gd name="connsiteX10" fmla="*/ 1676 w 1759"/>
                <a:gd name="connsiteY10" fmla="*/ 8379 h 12400"/>
                <a:gd name="connsiteX11" fmla="*/ 1676 w 1759"/>
                <a:gd name="connsiteY11" fmla="*/ 8379 h 12400"/>
                <a:gd name="connsiteX12" fmla="*/ 922 w 1759"/>
                <a:gd name="connsiteY12" fmla="*/ 0 h 12400"/>
                <a:gd name="connsiteX13" fmla="*/ 1759 w 1759"/>
                <a:gd name="connsiteY13" fmla="*/ 7960 h 1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9" h="12400">
                  <a:moveTo>
                    <a:pt x="1759" y="7960"/>
                  </a:moveTo>
                  <a:cubicBezTo>
                    <a:pt x="1005" y="6619"/>
                    <a:pt x="587" y="2514"/>
                    <a:pt x="0" y="5027"/>
                  </a:cubicBezTo>
                  <a:cubicBezTo>
                    <a:pt x="151" y="7239"/>
                    <a:pt x="545" y="9435"/>
                    <a:pt x="1173" y="11563"/>
                  </a:cubicBezTo>
                  <a:cubicBezTo>
                    <a:pt x="587" y="3184"/>
                    <a:pt x="1173" y="13909"/>
                    <a:pt x="1676" y="7960"/>
                  </a:cubicBezTo>
                  <a:cubicBezTo>
                    <a:pt x="1676" y="9552"/>
                    <a:pt x="1676" y="11060"/>
                    <a:pt x="1676" y="12401"/>
                  </a:cubicBezTo>
                  <a:lnTo>
                    <a:pt x="1676" y="8379"/>
                  </a:lnTo>
                  <a:lnTo>
                    <a:pt x="1676" y="8379"/>
                  </a:lnTo>
                  <a:cubicBezTo>
                    <a:pt x="1676" y="8379"/>
                    <a:pt x="1676" y="8882"/>
                    <a:pt x="1676" y="8379"/>
                  </a:cubicBezTo>
                  <a:lnTo>
                    <a:pt x="1676" y="8379"/>
                  </a:lnTo>
                  <a:lnTo>
                    <a:pt x="1676" y="8379"/>
                  </a:lnTo>
                  <a:cubicBezTo>
                    <a:pt x="1676" y="5949"/>
                    <a:pt x="1676" y="7960"/>
                    <a:pt x="1676" y="8379"/>
                  </a:cubicBezTo>
                  <a:lnTo>
                    <a:pt x="1676" y="8379"/>
                  </a:lnTo>
                  <a:lnTo>
                    <a:pt x="922" y="0"/>
                  </a:lnTo>
                  <a:cubicBezTo>
                    <a:pt x="1341" y="1927"/>
                    <a:pt x="1508" y="4106"/>
                    <a:pt x="1759" y="7960"/>
                  </a:cubicBezTo>
                  <a:close/>
                </a:path>
              </a:pathLst>
            </a:custGeom>
            <a:solidFill>
              <a:srgbClr val="37474F"/>
            </a:solidFill>
            <a:ln w="8363" cap="flat">
              <a:noFill/>
              <a:prstDash val="solid"/>
              <a:miter/>
            </a:ln>
          </p:spPr>
          <p:txBody>
            <a:bodyPr rtlCol="0" anchor="ctr"/>
            <a:lstStyle/>
            <a:p>
              <a:pPr defTabSz="914378"/>
              <a:endParaRPr lang="en-US"/>
            </a:p>
          </p:txBody>
        </p:sp>
        <p:sp>
          <p:nvSpPr>
            <p:cNvPr id="187" name="Freeform: Shape 186">
              <a:extLst>
                <a:ext uri="{FF2B5EF4-FFF2-40B4-BE49-F238E27FC236}">
                  <a16:creationId xmlns:a16="http://schemas.microsoft.com/office/drawing/2014/main" id="{218B82F1-5165-45F6-A7B0-7E59C31C9D35}"/>
                </a:ext>
              </a:extLst>
            </p:cNvPr>
            <p:cNvSpPr/>
            <p:nvPr/>
          </p:nvSpPr>
          <p:spPr>
            <a:xfrm>
              <a:off x="2780760" y="1943752"/>
              <a:ext cx="8378" cy="446"/>
            </a:xfrm>
            <a:custGeom>
              <a:avLst/>
              <a:gdLst>
                <a:gd name="connsiteX0" fmla="*/ 0 w 8378"/>
                <a:gd name="connsiteY0" fmla="*/ 447 h 446"/>
                <a:gd name="connsiteX1" fmla="*/ 0 w 8378"/>
                <a:gd name="connsiteY1" fmla="*/ 447 h 446"/>
                <a:gd name="connsiteX2" fmla="*/ 0 w 8378"/>
                <a:gd name="connsiteY2" fmla="*/ 447 h 446"/>
              </a:gdLst>
              <a:ahLst/>
              <a:cxnLst>
                <a:cxn ang="0">
                  <a:pos x="connsiteX0" y="connsiteY0"/>
                </a:cxn>
                <a:cxn ang="0">
                  <a:pos x="connsiteX1" y="connsiteY1"/>
                </a:cxn>
                <a:cxn ang="0">
                  <a:pos x="connsiteX2" y="connsiteY2"/>
                </a:cxn>
              </a:cxnLst>
              <a:rect l="l" t="t" r="r" b="b"/>
              <a:pathLst>
                <a:path w="8378" h="446">
                  <a:moveTo>
                    <a:pt x="0" y="447"/>
                  </a:moveTo>
                  <a:cubicBezTo>
                    <a:pt x="0" y="447"/>
                    <a:pt x="0" y="447"/>
                    <a:pt x="0" y="447"/>
                  </a:cubicBezTo>
                  <a:cubicBezTo>
                    <a:pt x="0" y="447"/>
                    <a:pt x="0" y="-559"/>
                    <a:pt x="0" y="447"/>
                  </a:cubicBezTo>
                  <a:close/>
                </a:path>
              </a:pathLst>
            </a:custGeom>
            <a:solidFill>
              <a:srgbClr val="37474F"/>
            </a:solidFill>
            <a:ln w="8363" cap="flat">
              <a:noFill/>
              <a:prstDash val="solid"/>
              <a:miter/>
            </a:ln>
          </p:spPr>
          <p:txBody>
            <a:bodyPr rtlCol="0" anchor="ctr"/>
            <a:lstStyle/>
            <a:p>
              <a:pPr defTabSz="914378"/>
              <a:endParaRPr lang="en-US"/>
            </a:p>
          </p:txBody>
        </p:sp>
        <p:sp>
          <p:nvSpPr>
            <p:cNvPr id="188" name="Freeform: Shape 187">
              <a:extLst>
                <a:ext uri="{FF2B5EF4-FFF2-40B4-BE49-F238E27FC236}">
                  <a16:creationId xmlns:a16="http://schemas.microsoft.com/office/drawing/2014/main" id="{A43AC1D4-B5B9-46B9-8F90-02A6B4E22E26}"/>
                </a:ext>
              </a:extLst>
            </p:cNvPr>
            <p:cNvSpPr/>
            <p:nvPr/>
          </p:nvSpPr>
          <p:spPr>
            <a:xfrm>
              <a:off x="2780803" y="1936239"/>
              <a:ext cx="1633" cy="9412"/>
            </a:xfrm>
            <a:custGeom>
              <a:avLst/>
              <a:gdLst>
                <a:gd name="connsiteX0" fmla="*/ 209 w 1633"/>
                <a:gd name="connsiteY0" fmla="*/ 4608 h 9412"/>
                <a:gd name="connsiteX1" fmla="*/ 627 w 1633"/>
                <a:gd name="connsiteY1" fmla="*/ 7625 h 9412"/>
                <a:gd name="connsiteX2" fmla="*/ 125 w 1633"/>
                <a:gd name="connsiteY2" fmla="*/ 7625 h 9412"/>
                <a:gd name="connsiteX3" fmla="*/ 879 w 1633"/>
                <a:gd name="connsiteY3" fmla="*/ 7625 h 9412"/>
                <a:gd name="connsiteX4" fmla="*/ 879 w 1633"/>
                <a:gd name="connsiteY4" fmla="*/ 7038 h 9412"/>
                <a:gd name="connsiteX5" fmla="*/ 1633 w 1633"/>
                <a:gd name="connsiteY5" fmla="*/ 0 h 9412"/>
                <a:gd name="connsiteX6" fmla="*/ 209 w 1633"/>
                <a:gd name="connsiteY6" fmla="*/ 4608 h 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 h="9412">
                  <a:moveTo>
                    <a:pt x="209" y="4608"/>
                  </a:moveTo>
                  <a:cubicBezTo>
                    <a:pt x="493" y="5589"/>
                    <a:pt x="636" y="6603"/>
                    <a:pt x="627" y="7625"/>
                  </a:cubicBezTo>
                  <a:cubicBezTo>
                    <a:pt x="627" y="9300"/>
                    <a:pt x="627" y="7625"/>
                    <a:pt x="125" y="7625"/>
                  </a:cubicBezTo>
                  <a:cubicBezTo>
                    <a:pt x="-378" y="7625"/>
                    <a:pt x="795" y="11647"/>
                    <a:pt x="879" y="7625"/>
                  </a:cubicBezTo>
                  <a:lnTo>
                    <a:pt x="879" y="7038"/>
                  </a:lnTo>
                  <a:cubicBezTo>
                    <a:pt x="887" y="4675"/>
                    <a:pt x="1139" y="2312"/>
                    <a:pt x="1633" y="0"/>
                  </a:cubicBezTo>
                  <a:cubicBezTo>
                    <a:pt x="887" y="1441"/>
                    <a:pt x="401" y="3000"/>
                    <a:pt x="209" y="4608"/>
                  </a:cubicBezTo>
                  <a:close/>
                </a:path>
              </a:pathLst>
            </a:custGeom>
            <a:solidFill>
              <a:srgbClr val="37474F"/>
            </a:solidFill>
            <a:ln w="8363" cap="flat">
              <a:noFill/>
              <a:prstDash val="solid"/>
              <a:miter/>
            </a:ln>
          </p:spPr>
          <p:txBody>
            <a:bodyPr rtlCol="0" anchor="ctr"/>
            <a:lstStyle/>
            <a:p>
              <a:pPr defTabSz="914378"/>
              <a:endParaRPr lang="en-US"/>
            </a:p>
          </p:txBody>
        </p:sp>
        <p:sp>
          <p:nvSpPr>
            <p:cNvPr id="189" name="Freeform: Shape 188">
              <a:extLst>
                <a:ext uri="{FF2B5EF4-FFF2-40B4-BE49-F238E27FC236}">
                  <a16:creationId xmlns:a16="http://schemas.microsoft.com/office/drawing/2014/main" id="{C7CC7BB8-21B4-4F5E-BA8B-C58CE3FE32AC}"/>
                </a:ext>
              </a:extLst>
            </p:cNvPr>
            <p:cNvSpPr/>
            <p:nvPr/>
          </p:nvSpPr>
          <p:spPr>
            <a:xfrm>
              <a:off x="2780677" y="1914957"/>
              <a:ext cx="586" cy="6786"/>
            </a:xfrm>
            <a:custGeom>
              <a:avLst/>
              <a:gdLst>
                <a:gd name="connsiteX0" fmla="*/ 587 w 586"/>
                <a:gd name="connsiteY0" fmla="*/ 6787 h 6786"/>
                <a:gd name="connsiteX1" fmla="*/ 0 w 586"/>
                <a:gd name="connsiteY1" fmla="*/ 0 h 6786"/>
                <a:gd name="connsiteX2" fmla="*/ 0 w 586"/>
                <a:gd name="connsiteY2" fmla="*/ 3519 h 6786"/>
                <a:gd name="connsiteX3" fmla="*/ 0 w 586"/>
                <a:gd name="connsiteY3" fmla="*/ 3519 h 6786"/>
                <a:gd name="connsiteX4" fmla="*/ 587 w 586"/>
                <a:gd name="connsiteY4" fmla="*/ 6787 h 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 h="6786">
                  <a:moveTo>
                    <a:pt x="587" y="6787"/>
                  </a:moveTo>
                  <a:lnTo>
                    <a:pt x="0" y="0"/>
                  </a:lnTo>
                  <a:lnTo>
                    <a:pt x="0" y="3519"/>
                  </a:lnTo>
                  <a:lnTo>
                    <a:pt x="0" y="3519"/>
                  </a:lnTo>
                  <a:cubicBezTo>
                    <a:pt x="0" y="7206"/>
                    <a:pt x="335" y="6368"/>
                    <a:pt x="587" y="6787"/>
                  </a:cubicBezTo>
                  <a:close/>
                </a:path>
              </a:pathLst>
            </a:custGeom>
            <a:solidFill>
              <a:srgbClr val="37474F"/>
            </a:solidFill>
            <a:ln w="8363" cap="flat">
              <a:noFill/>
              <a:prstDash val="solid"/>
              <a:miter/>
            </a:ln>
          </p:spPr>
          <p:txBody>
            <a:bodyPr rtlCol="0" anchor="ctr"/>
            <a:lstStyle/>
            <a:p>
              <a:pPr defTabSz="914378"/>
              <a:endParaRPr lang="en-US"/>
            </a:p>
          </p:txBody>
        </p:sp>
        <p:sp>
          <p:nvSpPr>
            <p:cNvPr id="190" name="Freeform: Shape 189">
              <a:extLst>
                <a:ext uri="{FF2B5EF4-FFF2-40B4-BE49-F238E27FC236}">
                  <a16:creationId xmlns:a16="http://schemas.microsoft.com/office/drawing/2014/main" id="{121AE6B3-FA45-4682-905F-DF5737FFD11D}"/>
                </a:ext>
              </a:extLst>
            </p:cNvPr>
            <p:cNvSpPr/>
            <p:nvPr/>
          </p:nvSpPr>
          <p:spPr>
            <a:xfrm>
              <a:off x="2781012" y="1881525"/>
              <a:ext cx="1089" cy="3854"/>
            </a:xfrm>
            <a:custGeom>
              <a:avLst/>
              <a:gdLst>
                <a:gd name="connsiteX0" fmla="*/ 419 w 1089"/>
                <a:gd name="connsiteY0" fmla="*/ 3016 h 3854"/>
                <a:gd name="connsiteX1" fmla="*/ 1089 w 1089"/>
                <a:gd name="connsiteY1" fmla="*/ 3854 h 3854"/>
                <a:gd name="connsiteX2" fmla="*/ 0 w 1089"/>
                <a:gd name="connsiteY2" fmla="*/ 0 h 3854"/>
                <a:gd name="connsiteX3" fmla="*/ 419 w 1089"/>
                <a:gd name="connsiteY3" fmla="*/ 3016 h 3854"/>
              </a:gdLst>
              <a:ahLst/>
              <a:cxnLst>
                <a:cxn ang="0">
                  <a:pos x="connsiteX0" y="connsiteY0"/>
                </a:cxn>
                <a:cxn ang="0">
                  <a:pos x="connsiteX1" y="connsiteY1"/>
                </a:cxn>
                <a:cxn ang="0">
                  <a:pos x="connsiteX2" y="connsiteY2"/>
                </a:cxn>
                <a:cxn ang="0">
                  <a:pos x="connsiteX3" y="connsiteY3"/>
                </a:cxn>
              </a:cxnLst>
              <a:rect l="l" t="t" r="r" b="b"/>
              <a:pathLst>
                <a:path w="1089" h="3854">
                  <a:moveTo>
                    <a:pt x="419" y="3016"/>
                  </a:moveTo>
                  <a:lnTo>
                    <a:pt x="1089" y="3854"/>
                  </a:lnTo>
                  <a:lnTo>
                    <a:pt x="0" y="0"/>
                  </a:lnTo>
                  <a:lnTo>
                    <a:pt x="419" y="3016"/>
                  </a:lnTo>
                  <a:close/>
                </a:path>
              </a:pathLst>
            </a:custGeom>
            <a:solidFill>
              <a:srgbClr val="37474F"/>
            </a:solidFill>
            <a:ln w="8363" cap="flat">
              <a:noFill/>
              <a:prstDash val="solid"/>
              <a:miter/>
            </a:ln>
          </p:spPr>
          <p:txBody>
            <a:bodyPr rtlCol="0" anchor="ctr"/>
            <a:lstStyle/>
            <a:p>
              <a:pPr defTabSz="914378"/>
              <a:endParaRPr lang="en-US"/>
            </a:p>
          </p:txBody>
        </p:sp>
        <p:sp>
          <p:nvSpPr>
            <p:cNvPr id="191" name="Freeform: Shape 190">
              <a:extLst>
                <a:ext uri="{FF2B5EF4-FFF2-40B4-BE49-F238E27FC236}">
                  <a16:creationId xmlns:a16="http://schemas.microsoft.com/office/drawing/2014/main" id="{576A033F-A610-48DE-87B4-A69A5797A3D7}"/>
                </a:ext>
              </a:extLst>
            </p:cNvPr>
            <p:cNvSpPr/>
            <p:nvPr/>
          </p:nvSpPr>
          <p:spPr>
            <a:xfrm>
              <a:off x="2780844" y="1873732"/>
              <a:ext cx="670" cy="2262"/>
            </a:xfrm>
            <a:custGeom>
              <a:avLst/>
              <a:gdLst>
                <a:gd name="connsiteX0" fmla="*/ 0 w 670"/>
                <a:gd name="connsiteY0" fmla="*/ 2011 h 2262"/>
                <a:gd name="connsiteX1" fmla="*/ 670 w 670"/>
                <a:gd name="connsiteY1" fmla="*/ 2262 h 2262"/>
                <a:gd name="connsiteX2" fmla="*/ 167 w 670"/>
                <a:gd name="connsiteY2" fmla="*/ 0 h 2262"/>
                <a:gd name="connsiteX3" fmla="*/ 0 w 670"/>
                <a:gd name="connsiteY3" fmla="*/ 2011 h 2262"/>
              </a:gdLst>
              <a:ahLst/>
              <a:cxnLst>
                <a:cxn ang="0">
                  <a:pos x="connsiteX0" y="connsiteY0"/>
                </a:cxn>
                <a:cxn ang="0">
                  <a:pos x="connsiteX1" y="connsiteY1"/>
                </a:cxn>
                <a:cxn ang="0">
                  <a:pos x="connsiteX2" y="connsiteY2"/>
                </a:cxn>
                <a:cxn ang="0">
                  <a:pos x="connsiteX3" y="connsiteY3"/>
                </a:cxn>
              </a:cxnLst>
              <a:rect l="l" t="t" r="r" b="b"/>
              <a:pathLst>
                <a:path w="670" h="2262">
                  <a:moveTo>
                    <a:pt x="0" y="2011"/>
                  </a:moveTo>
                  <a:lnTo>
                    <a:pt x="670" y="2262"/>
                  </a:lnTo>
                  <a:lnTo>
                    <a:pt x="167" y="0"/>
                  </a:lnTo>
                  <a:lnTo>
                    <a:pt x="0" y="2011"/>
                  </a:lnTo>
                  <a:close/>
                </a:path>
              </a:pathLst>
            </a:custGeom>
            <a:solidFill>
              <a:srgbClr val="37474F"/>
            </a:solidFill>
            <a:ln w="8363" cap="flat">
              <a:noFill/>
              <a:prstDash val="solid"/>
              <a:miter/>
            </a:ln>
          </p:spPr>
          <p:txBody>
            <a:bodyPr rtlCol="0" anchor="ctr"/>
            <a:lstStyle/>
            <a:p>
              <a:pPr defTabSz="914378"/>
              <a:endParaRPr lang="en-US"/>
            </a:p>
          </p:txBody>
        </p:sp>
        <p:sp>
          <p:nvSpPr>
            <p:cNvPr id="192" name="Freeform: Shape 191">
              <a:extLst>
                <a:ext uri="{FF2B5EF4-FFF2-40B4-BE49-F238E27FC236}">
                  <a16:creationId xmlns:a16="http://schemas.microsoft.com/office/drawing/2014/main" id="{3F221A63-6581-4A2B-A8E7-2CFFD61753EF}"/>
                </a:ext>
              </a:extLst>
            </p:cNvPr>
            <p:cNvSpPr/>
            <p:nvPr/>
          </p:nvSpPr>
          <p:spPr>
            <a:xfrm>
              <a:off x="2494667" y="1870632"/>
              <a:ext cx="37" cy="2010"/>
            </a:xfrm>
            <a:custGeom>
              <a:avLst/>
              <a:gdLst>
                <a:gd name="connsiteX0" fmla="*/ 38 w 37"/>
                <a:gd name="connsiteY0" fmla="*/ 0 h 2010"/>
                <a:gd name="connsiteX1" fmla="*/ 38 w 37"/>
                <a:gd name="connsiteY1" fmla="*/ 2011 h 2010"/>
                <a:gd name="connsiteX2" fmla="*/ 38 w 37"/>
                <a:gd name="connsiteY2" fmla="*/ 0 h 2010"/>
              </a:gdLst>
              <a:ahLst/>
              <a:cxnLst>
                <a:cxn ang="0">
                  <a:pos x="connsiteX0" y="connsiteY0"/>
                </a:cxn>
                <a:cxn ang="0">
                  <a:pos x="connsiteX1" y="connsiteY1"/>
                </a:cxn>
                <a:cxn ang="0">
                  <a:pos x="connsiteX2" y="connsiteY2"/>
                </a:cxn>
              </a:cxnLst>
              <a:rect l="l" t="t" r="r" b="b"/>
              <a:pathLst>
                <a:path w="37" h="2010">
                  <a:moveTo>
                    <a:pt x="38" y="0"/>
                  </a:moveTo>
                  <a:lnTo>
                    <a:pt x="38" y="2011"/>
                  </a:lnTo>
                  <a:cubicBezTo>
                    <a:pt x="-13" y="1341"/>
                    <a:pt x="-13" y="670"/>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193" name="Freeform: Shape 192">
              <a:extLst>
                <a:ext uri="{FF2B5EF4-FFF2-40B4-BE49-F238E27FC236}">
                  <a16:creationId xmlns:a16="http://schemas.microsoft.com/office/drawing/2014/main" id="{C94718D0-29BF-4466-8CE9-CC675BEFE127}"/>
                </a:ext>
              </a:extLst>
            </p:cNvPr>
            <p:cNvSpPr/>
            <p:nvPr/>
          </p:nvSpPr>
          <p:spPr>
            <a:xfrm>
              <a:off x="2494035" y="1856137"/>
              <a:ext cx="8378" cy="351"/>
            </a:xfrm>
            <a:custGeom>
              <a:avLst/>
              <a:gdLst>
                <a:gd name="connsiteX0" fmla="*/ 0 w 8378"/>
                <a:gd name="connsiteY0" fmla="*/ 0 h 351"/>
                <a:gd name="connsiteX1" fmla="*/ 0 w 8378"/>
                <a:gd name="connsiteY1" fmla="*/ 0 h 351"/>
                <a:gd name="connsiteX2" fmla="*/ 0 w 8378"/>
                <a:gd name="connsiteY2" fmla="*/ 0 h 351"/>
              </a:gdLst>
              <a:ahLst/>
              <a:cxnLst>
                <a:cxn ang="0">
                  <a:pos x="connsiteX0" y="connsiteY0"/>
                </a:cxn>
                <a:cxn ang="0">
                  <a:pos x="connsiteX1" y="connsiteY1"/>
                </a:cxn>
                <a:cxn ang="0">
                  <a:pos x="connsiteX2" y="connsiteY2"/>
                </a:cxn>
              </a:cxnLst>
              <a:rect l="l" t="t" r="r" b="b"/>
              <a:pathLst>
                <a:path w="8378" h="351">
                  <a:moveTo>
                    <a:pt x="0" y="0"/>
                  </a:moveTo>
                  <a:lnTo>
                    <a:pt x="0" y="0"/>
                  </a:lnTo>
                  <a:cubicBezTo>
                    <a:pt x="0" y="335"/>
                    <a:pt x="0" y="58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94" name="Freeform: Shape 193">
              <a:extLst>
                <a:ext uri="{FF2B5EF4-FFF2-40B4-BE49-F238E27FC236}">
                  <a16:creationId xmlns:a16="http://schemas.microsoft.com/office/drawing/2014/main" id="{2C9E61EA-31CF-46FE-BB02-CC9DBAADD3B9}"/>
                </a:ext>
              </a:extLst>
            </p:cNvPr>
            <p:cNvSpPr/>
            <p:nvPr/>
          </p:nvSpPr>
          <p:spPr>
            <a:xfrm>
              <a:off x="2664760" y="1760422"/>
              <a:ext cx="5901" cy="1033"/>
            </a:xfrm>
            <a:custGeom>
              <a:avLst/>
              <a:gdLst>
                <a:gd name="connsiteX0" fmla="*/ 5902 w 5901"/>
                <a:gd name="connsiteY0" fmla="*/ 447 h 1033"/>
                <a:gd name="connsiteX1" fmla="*/ 36 w 5901"/>
                <a:gd name="connsiteY1" fmla="*/ 447 h 1033"/>
                <a:gd name="connsiteX2" fmla="*/ 958 w 5901"/>
                <a:gd name="connsiteY2" fmla="*/ 1033 h 1033"/>
                <a:gd name="connsiteX3" fmla="*/ 5902 w 5901"/>
                <a:gd name="connsiteY3" fmla="*/ 447 h 1033"/>
              </a:gdLst>
              <a:ahLst/>
              <a:cxnLst>
                <a:cxn ang="0">
                  <a:pos x="connsiteX0" y="connsiteY0"/>
                </a:cxn>
                <a:cxn ang="0">
                  <a:pos x="connsiteX1" y="connsiteY1"/>
                </a:cxn>
                <a:cxn ang="0">
                  <a:pos x="connsiteX2" y="connsiteY2"/>
                </a:cxn>
                <a:cxn ang="0">
                  <a:pos x="connsiteX3" y="connsiteY3"/>
                </a:cxn>
              </a:cxnLst>
              <a:rect l="l" t="t" r="r" b="b"/>
              <a:pathLst>
                <a:path w="5901" h="1033">
                  <a:moveTo>
                    <a:pt x="5902" y="447"/>
                  </a:moveTo>
                  <a:cubicBezTo>
                    <a:pt x="2885" y="447"/>
                    <a:pt x="-383" y="-559"/>
                    <a:pt x="36" y="447"/>
                  </a:cubicBezTo>
                  <a:lnTo>
                    <a:pt x="958" y="1033"/>
                  </a:lnTo>
                  <a:cubicBezTo>
                    <a:pt x="2969" y="447"/>
                    <a:pt x="4561" y="447"/>
                    <a:pt x="5902" y="447"/>
                  </a:cubicBezTo>
                  <a:close/>
                </a:path>
              </a:pathLst>
            </a:custGeom>
            <a:solidFill>
              <a:srgbClr val="37474F"/>
            </a:solidFill>
            <a:ln w="8363" cap="flat">
              <a:noFill/>
              <a:prstDash val="solid"/>
              <a:miter/>
            </a:ln>
          </p:spPr>
          <p:txBody>
            <a:bodyPr rtlCol="0" anchor="ctr"/>
            <a:lstStyle/>
            <a:p>
              <a:pPr defTabSz="914378"/>
              <a:endParaRPr lang="en-US"/>
            </a:p>
          </p:txBody>
        </p:sp>
        <p:sp>
          <p:nvSpPr>
            <p:cNvPr id="195" name="Freeform: Shape 194">
              <a:extLst>
                <a:ext uri="{FF2B5EF4-FFF2-40B4-BE49-F238E27FC236}">
                  <a16:creationId xmlns:a16="http://schemas.microsoft.com/office/drawing/2014/main" id="{49425362-289E-4DEB-83C9-D66B3AFB7ADC}"/>
                </a:ext>
              </a:extLst>
            </p:cNvPr>
            <p:cNvSpPr/>
            <p:nvPr/>
          </p:nvSpPr>
          <p:spPr>
            <a:xfrm>
              <a:off x="2522272" y="1771510"/>
              <a:ext cx="2765" cy="670"/>
            </a:xfrm>
            <a:custGeom>
              <a:avLst/>
              <a:gdLst>
                <a:gd name="connsiteX0" fmla="*/ 0 w 2765"/>
                <a:gd name="connsiteY0" fmla="*/ 670 h 670"/>
                <a:gd name="connsiteX1" fmla="*/ 838 w 2765"/>
                <a:gd name="connsiteY1" fmla="*/ 670 h 670"/>
                <a:gd name="connsiteX2" fmla="*/ 2765 w 2765"/>
                <a:gd name="connsiteY2" fmla="*/ 0 h 670"/>
              </a:gdLst>
              <a:ahLst/>
              <a:cxnLst>
                <a:cxn ang="0">
                  <a:pos x="connsiteX0" y="connsiteY0"/>
                </a:cxn>
                <a:cxn ang="0">
                  <a:pos x="connsiteX1" y="connsiteY1"/>
                </a:cxn>
                <a:cxn ang="0">
                  <a:pos x="connsiteX2" y="connsiteY2"/>
                </a:cxn>
              </a:cxnLst>
              <a:rect l="l" t="t" r="r" b="b"/>
              <a:pathLst>
                <a:path w="2765" h="670">
                  <a:moveTo>
                    <a:pt x="0" y="670"/>
                  </a:moveTo>
                  <a:lnTo>
                    <a:pt x="838" y="670"/>
                  </a:lnTo>
                  <a:lnTo>
                    <a:pt x="2765" y="0"/>
                  </a:lnTo>
                  <a:close/>
                </a:path>
              </a:pathLst>
            </a:custGeom>
            <a:solidFill>
              <a:srgbClr val="37474F"/>
            </a:solidFill>
            <a:ln w="8363" cap="flat">
              <a:noFill/>
              <a:prstDash val="solid"/>
              <a:miter/>
            </a:ln>
          </p:spPr>
          <p:txBody>
            <a:bodyPr rtlCol="0" anchor="ctr"/>
            <a:lstStyle/>
            <a:p>
              <a:pPr defTabSz="914378"/>
              <a:endParaRPr lang="en-US"/>
            </a:p>
          </p:txBody>
        </p:sp>
        <p:sp>
          <p:nvSpPr>
            <p:cNvPr id="196" name="Freeform: Shape 195">
              <a:extLst>
                <a:ext uri="{FF2B5EF4-FFF2-40B4-BE49-F238E27FC236}">
                  <a16:creationId xmlns:a16="http://schemas.microsoft.com/office/drawing/2014/main" id="{861BF5F8-C6EA-4EB5-8662-A67199D01806}"/>
                </a:ext>
              </a:extLst>
            </p:cNvPr>
            <p:cNvSpPr/>
            <p:nvPr/>
          </p:nvSpPr>
          <p:spPr>
            <a:xfrm>
              <a:off x="2516490" y="1774861"/>
              <a:ext cx="3854" cy="8378"/>
            </a:xfrm>
            <a:custGeom>
              <a:avLst/>
              <a:gdLst>
                <a:gd name="connsiteX0" fmla="*/ 3854 w 3854"/>
                <a:gd name="connsiteY0" fmla="*/ 0 h 8378"/>
                <a:gd name="connsiteX1" fmla="*/ 0 w 3854"/>
                <a:gd name="connsiteY1" fmla="*/ 0 h 8378"/>
              </a:gdLst>
              <a:ahLst/>
              <a:cxnLst>
                <a:cxn ang="0">
                  <a:pos x="connsiteX0" y="connsiteY0"/>
                </a:cxn>
                <a:cxn ang="0">
                  <a:pos x="connsiteX1" y="connsiteY1"/>
                </a:cxn>
              </a:cxnLst>
              <a:rect l="l" t="t" r="r" b="b"/>
              <a:pathLst>
                <a:path w="3854" h="8378">
                  <a:moveTo>
                    <a:pt x="3854"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97" name="Freeform: Shape 196">
              <a:extLst>
                <a:ext uri="{FF2B5EF4-FFF2-40B4-BE49-F238E27FC236}">
                  <a16:creationId xmlns:a16="http://schemas.microsoft.com/office/drawing/2014/main" id="{695569D4-4CE4-490F-90EA-9A3CA8D9A530}"/>
                </a:ext>
              </a:extLst>
            </p:cNvPr>
            <p:cNvSpPr/>
            <p:nvPr/>
          </p:nvSpPr>
          <p:spPr>
            <a:xfrm>
              <a:off x="2499314" y="1949422"/>
              <a:ext cx="754" cy="2401"/>
            </a:xfrm>
            <a:custGeom>
              <a:avLst/>
              <a:gdLst>
                <a:gd name="connsiteX0" fmla="*/ 0 w 754"/>
                <a:gd name="connsiteY0" fmla="*/ 139 h 2401"/>
                <a:gd name="connsiteX1" fmla="*/ 754 w 754"/>
                <a:gd name="connsiteY1" fmla="*/ 2402 h 2401"/>
                <a:gd name="connsiteX2" fmla="*/ 0 w 754"/>
                <a:gd name="connsiteY2" fmla="*/ 139 h 2401"/>
              </a:gdLst>
              <a:ahLst/>
              <a:cxnLst>
                <a:cxn ang="0">
                  <a:pos x="connsiteX0" y="connsiteY0"/>
                </a:cxn>
                <a:cxn ang="0">
                  <a:pos x="connsiteX1" y="connsiteY1"/>
                </a:cxn>
                <a:cxn ang="0">
                  <a:pos x="connsiteX2" y="connsiteY2"/>
                </a:cxn>
              </a:cxnLst>
              <a:rect l="l" t="t" r="r" b="b"/>
              <a:pathLst>
                <a:path w="754" h="2401">
                  <a:moveTo>
                    <a:pt x="0" y="139"/>
                  </a:moveTo>
                  <a:lnTo>
                    <a:pt x="754" y="2402"/>
                  </a:lnTo>
                  <a:cubicBezTo>
                    <a:pt x="586" y="-1201"/>
                    <a:pt x="335" y="391"/>
                    <a:pt x="0" y="139"/>
                  </a:cubicBezTo>
                  <a:close/>
                </a:path>
              </a:pathLst>
            </a:custGeom>
            <a:solidFill>
              <a:srgbClr val="37474F"/>
            </a:solidFill>
            <a:ln w="8363" cap="flat">
              <a:noFill/>
              <a:prstDash val="solid"/>
              <a:miter/>
            </a:ln>
          </p:spPr>
          <p:txBody>
            <a:bodyPr rtlCol="0" anchor="ctr"/>
            <a:lstStyle/>
            <a:p>
              <a:pPr defTabSz="914378"/>
              <a:endParaRPr lang="en-US"/>
            </a:p>
          </p:txBody>
        </p:sp>
        <p:sp>
          <p:nvSpPr>
            <p:cNvPr id="198" name="Freeform: Shape 197">
              <a:extLst>
                <a:ext uri="{FF2B5EF4-FFF2-40B4-BE49-F238E27FC236}">
                  <a16:creationId xmlns:a16="http://schemas.microsoft.com/office/drawing/2014/main" id="{24575D9A-8021-4A2F-9B61-98CF1C0ABDF6}"/>
                </a:ext>
              </a:extLst>
            </p:cNvPr>
            <p:cNvSpPr/>
            <p:nvPr/>
          </p:nvSpPr>
          <p:spPr>
            <a:xfrm>
              <a:off x="2775850" y="1778967"/>
              <a:ext cx="302" cy="6284"/>
            </a:xfrm>
            <a:custGeom>
              <a:avLst/>
              <a:gdLst>
                <a:gd name="connsiteX0" fmla="*/ 302 w 302"/>
                <a:gd name="connsiteY0" fmla="*/ 6284 h 6284"/>
                <a:gd name="connsiteX1" fmla="*/ 302 w 302"/>
                <a:gd name="connsiteY1" fmla="*/ 0 h 6284"/>
                <a:gd name="connsiteX2" fmla="*/ 302 w 302"/>
                <a:gd name="connsiteY2" fmla="*/ 6284 h 6284"/>
              </a:gdLst>
              <a:ahLst/>
              <a:cxnLst>
                <a:cxn ang="0">
                  <a:pos x="connsiteX0" y="connsiteY0"/>
                </a:cxn>
                <a:cxn ang="0">
                  <a:pos x="connsiteX1" y="connsiteY1"/>
                </a:cxn>
                <a:cxn ang="0">
                  <a:pos x="connsiteX2" y="connsiteY2"/>
                </a:cxn>
              </a:cxnLst>
              <a:rect l="l" t="t" r="r" b="b"/>
              <a:pathLst>
                <a:path w="302" h="6284">
                  <a:moveTo>
                    <a:pt x="302" y="6284"/>
                  </a:moveTo>
                  <a:cubicBezTo>
                    <a:pt x="302" y="3770"/>
                    <a:pt x="302" y="1759"/>
                    <a:pt x="302" y="0"/>
                  </a:cubicBezTo>
                  <a:cubicBezTo>
                    <a:pt x="134" y="3100"/>
                    <a:pt x="-284" y="5530"/>
                    <a:pt x="302" y="6284"/>
                  </a:cubicBezTo>
                  <a:close/>
                </a:path>
              </a:pathLst>
            </a:custGeom>
            <a:solidFill>
              <a:srgbClr val="37474F"/>
            </a:solidFill>
            <a:ln w="8363" cap="flat">
              <a:noFill/>
              <a:prstDash val="solid"/>
              <a:miter/>
            </a:ln>
          </p:spPr>
          <p:txBody>
            <a:bodyPr rtlCol="0" anchor="ctr"/>
            <a:lstStyle/>
            <a:p>
              <a:pPr defTabSz="914378"/>
              <a:endParaRPr lang="en-US"/>
            </a:p>
          </p:txBody>
        </p:sp>
        <p:sp>
          <p:nvSpPr>
            <p:cNvPr id="199" name="Freeform: Shape 198">
              <a:extLst>
                <a:ext uri="{FF2B5EF4-FFF2-40B4-BE49-F238E27FC236}">
                  <a16:creationId xmlns:a16="http://schemas.microsoft.com/office/drawing/2014/main" id="{E69C04DB-E02C-4137-BA86-7FAEFD82BA89}"/>
                </a:ext>
              </a:extLst>
            </p:cNvPr>
            <p:cNvSpPr/>
            <p:nvPr/>
          </p:nvSpPr>
          <p:spPr>
            <a:xfrm>
              <a:off x="2487667" y="1865246"/>
              <a:ext cx="37" cy="1708"/>
            </a:xfrm>
            <a:custGeom>
              <a:avLst/>
              <a:gdLst>
                <a:gd name="connsiteX0" fmla="*/ 0 w 37"/>
                <a:gd name="connsiteY0" fmla="*/ 24 h 1708"/>
                <a:gd name="connsiteX1" fmla="*/ 0 w 37"/>
                <a:gd name="connsiteY1" fmla="*/ 1699 h 1708"/>
                <a:gd name="connsiteX2" fmla="*/ 0 w 37"/>
                <a:gd name="connsiteY2" fmla="*/ 24 h 1708"/>
              </a:gdLst>
              <a:ahLst/>
              <a:cxnLst>
                <a:cxn ang="0">
                  <a:pos x="connsiteX0" y="connsiteY0"/>
                </a:cxn>
                <a:cxn ang="0">
                  <a:pos x="connsiteX1" y="connsiteY1"/>
                </a:cxn>
                <a:cxn ang="0">
                  <a:pos x="connsiteX2" y="connsiteY2"/>
                </a:cxn>
              </a:cxnLst>
              <a:rect l="l" t="t" r="r" b="b"/>
              <a:pathLst>
                <a:path w="37" h="1708">
                  <a:moveTo>
                    <a:pt x="0" y="24"/>
                  </a:moveTo>
                  <a:cubicBezTo>
                    <a:pt x="0" y="1280"/>
                    <a:pt x="0" y="1783"/>
                    <a:pt x="0" y="1699"/>
                  </a:cubicBezTo>
                  <a:cubicBezTo>
                    <a:pt x="0" y="1615"/>
                    <a:pt x="84" y="-228"/>
                    <a:pt x="0" y="24"/>
                  </a:cubicBezTo>
                  <a:close/>
                </a:path>
              </a:pathLst>
            </a:custGeom>
            <a:solidFill>
              <a:srgbClr val="37474F"/>
            </a:solidFill>
            <a:ln w="8363" cap="flat">
              <a:noFill/>
              <a:prstDash val="solid"/>
              <a:miter/>
            </a:ln>
          </p:spPr>
          <p:txBody>
            <a:bodyPr rtlCol="0" anchor="ctr"/>
            <a:lstStyle/>
            <a:p>
              <a:pPr defTabSz="914378"/>
              <a:endParaRPr lang="en-US"/>
            </a:p>
          </p:txBody>
        </p:sp>
        <p:sp>
          <p:nvSpPr>
            <p:cNvPr id="200" name="Freeform: Shape 199">
              <a:extLst>
                <a:ext uri="{FF2B5EF4-FFF2-40B4-BE49-F238E27FC236}">
                  <a16:creationId xmlns:a16="http://schemas.microsoft.com/office/drawing/2014/main" id="{93CCBCD5-9D9E-4C43-8A91-8B06328E90DF}"/>
                </a:ext>
              </a:extLst>
            </p:cNvPr>
            <p:cNvSpPr/>
            <p:nvPr/>
          </p:nvSpPr>
          <p:spPr>
            <a:xfrm>
              <a:off x="2775817" y="1771761"/>
              <a:ext cx="528" cy="7205"/>
            </a:xfrm>
            <a:custGeom>
              <a:avLst/>
              <a:gdLst>
                <a:gd name="connsiteX0" fmla="*/ 0 w 528"/>
                <a:gd name="connsiteY0" fmla="*/ 0 h 7205"/>
                <a:gd name="connsiteX1" fmla="*/ 0 w 528"/>
                <a:gd name="connsiteY1" fmla="*/ 1341 h 7205"/>
                <a:gd name="connsiteX2" fmla="*/ 419 w 528"/>
                <a:gd name="connsiteY2" fmla="*/ 7206 h 7205"/>
                <a:gd name="connsiteX3" fmla="*/ 0 w 528"/>
                <a:gd name="connsiteY3" fmla="*/ 0 h 7205"/>
              </a:gdLst>
              <a:ahLst/>
              <a:cxnLst>
                <a:cxn ang="0">
                  <a:pos x="connsiteX0" y="connsiteY0"/>
                </a:cxn>
                <a:cxn ang="0">
                  <a:pos x="connsiteX1" y="connsiteY1"/>
                </a:cxn>
                <a:cxn ang="0">
                  <a:pos x="connsiteX2" y="connsiteY2"/>
                </a:cxn>
                <a:cxn ang="0">
                  <a:pos x="connsiteX3" y="connsiteY3"/>
                </a:cxn>
              </a:cxnLst>
              <a:rect l="l" t="t" r="r" b="b"/>
              <a:pathLst>
                <a:path w="528" h="7205">
                  <a:moveTo>
                    <a:pt x="0" y="0"/>
                  </a:moveTo>
                  <a:lnTo>
                    <a:pt x="0" y="1341"/>
                  </a:lnTo>
                  <a:cubicBezTo>
                    <a:pt x="243" y="3285"/>
                    <a:pt x="377" y="5245"/>
                    <a:pt x="419" y="7206"/>
                  </a:cubicBezTo>
                  <a:cubicBezTo>
                    <a:pt x="654" y="4793"/>
                    <a:pt x="511" y="236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1" name="Freeform: Shape 200">
              <a:extLst>
                <a:ext uri="{FF2B5EF4-FFF2-40B4-BE49-F238E27FC236}">
                  <a16:creationId xmlns:a16="http://schemas.microsoft.com/office/drawing/2014/main" id="{55D71933-D14A-453F-82D6-038A354C167D}"/>
                </a:ext>
              </a:extLst>
            </p:cNvPr>
            <p:cNvSpPr/>
            <p:nvPr/>
          </p:nvSpPr>
          <p:spPr>
            <a:xfrm>
              <a:off x="2677700" y="2046254"/>
              <a:ext cx="670" cy="8378"/>
            </a:xfrm>
            <a:custGeom>
              <a:avLst/>
              <a:gdLst>
                <a:gd name="connsiteX0" fmla="*/ 0 w 670"/>
                <a:gd name="connsiteY0" fmla="*/ 0 h 8378"/>
                <a:gd name="connsiteX1" fmla="*/ 670 w 670"/>
                <a:gd name="connsiteY1" fmla="*/ 0 h 8378"/>
                <a:gd name="connsiteX2" fmla="*/ 0 w 670"/>
                <a:gd name="connsiteY2" fmla="*/ 0 h 8378"/>
              </a:gdLst>
              <a:ahLst/>
              <a:cxnLst>
                <a:cxn ang="0">
                  <a:pos x="connsiteX0" y="connsiteY0"/>
                </a:cxn>
                <a:cxn ang="0">
                  <a:pos x="connsiteX1" y="connsiteY1"/>
                </a:cxn>
                <a:cxn ang="0">
                  <a:pos x="connsiteX2" y="connsiteY2"/>
                </a:cxn>
              </a:cxnLst>
              <a:rect l="l" t="t" r="r" b="b"/>
              <a:pathLst>
                <a:path w="670" h="8378">
                  <a:moveTo>
                    <a:pt x="0" y="0"/>
                  </a:moveTo>
                  <a:lnTo>
                    <a:pt x="670" y="0"/>
                  </a:lnTo>
                  <a:cubicBezTo>
                    <a:pt x="670" y="0"/>
                    <a:pt x="67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2" name="Freeform: Shape 201">
              <a:extLst>
                <a:ext uri="{FF2B5EF4-FFF2-40B4-BE49-F238E27FC236}">
                  <a16:creationId xmlns:a16="http://schemas.microsoft.com/office/drawing/2014/main" id="{C58807DC-09C9-46B0-A98A-A9D3067FFA9E}"/>
                </a:ext>
              </a:extLst>
            </p:cNvPr>
            <p:cNvSpPr/>
            <p:nvPr/>
          </p:nvSpPr>
          <p:spPr>
            <a:xfrm>
              <a:off x="2758054" y="2048516"/>
              <a:ext cx="3435" cy="8378"/>
            </a:xfrm>
            <a:custGeom>
              <a:avLst/>
              <a:gdLst>
                <a:gd name="connsiteX0" fmla="*/ 3435 w 3435"/>
                <a:gd name="connsiteY0" fmla="*/ 0 h 8378"/>
                <a:gd name="connsiteX1" fmla="*/ 0 w 3435"/>
                <a:gd name="connsiteY1" fmla="*/ 0 h 8378"/>
              </a:gdLst>
              <a:ahLst/>
              <a:cxnLst>
                <a:cxn ang="0">
                  <a:pos x="connsiteX0" y="connsiteY0"/>
                </a:cxn>
                <a:cxn ang="0">
                  <a:pos x="connsiteX1" y="connsiteY1"/>
                </a:cxn>
              </a:cxnLst>
              <a:rect l="l" t="t" r="r" b="b"/>
              <a:pathLst>
                <a:path w="3435" h="8378">
                  <a:moveTo>
                    <a:pt x="3435"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03" name="Freeform: Shape 202">
              <a:extLst>
                <a:ext uri="{FF2B5EF4-FFF2-40B4-BE49-F238E27FC236}">
                  <a16:creationId xmlns:a16="http://schemas.microsoft.com/office/drawing/2014/main" id="{BB35FF3A-4537-400A-96EE-CD341A49A986}"/>
                </a:ext>
              </a:extLst>
            </p:cNvPr>
            <p:cNvSpPr/>
            <p:nvPr/>
          </p:nvSpPr>
          <p:spPr>
            <a:xfrm>
              <a:off x="2779420" y="1840133"/>
              <a:ext cx="8378" cy="856"/>
            </a:xfrm>
            <a:custGeom>
              <a:avLst/>
              <a:gdLst>
                <a:gd name="connsiteX0" fmla="*/ 0 w 8378"/>
                <a:gd name="connsiteY0" fmla="*/ 0 h 856"/>
                <a:gd name="connsiteX1" fmla="*/ 0 w 8378"/>
                <a:gd name="connsiteY1" fmla="*/ 0 h 856"/>
              </a:gdLst>
              <a:ahLst/>
              <a:cxnLst>
                <a:cxn ang="0">
                  <a:pos x="connsiteX0" y="connsiteY0"/>
                </a:cxn>
                <a:cxn ang="0">
                  <a:pos x="connsiteX1" y="connsiteY1"/>
                </a:cxn>
              </a:cxnLst>
              <a:rect l="l" t="t" r="r" b="b"/>
              <a:pathLst>
                <a:path w="8378" h="856">
                  <a:moveTo>
                    <a:pt x="0" y="0"/>
                  </a:moveTo>
                  <a:cubicBezTo>
                    <a:pt x="0" y="1927"/>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4" name="Freeform: Shape 203">
              <a:extLst>
                <a:ext uri="{FF2B5EF4-FFF2-40B4-BE49-F238E27FC236}">
                  <a16:creationId xmlns:a16="http://schemas.microsoft.com/office/drawing/2014/main" id="{3EDBD182-763F-43B7-83DC-D45CE0E79027}"/>
                </a:ext>
              </a:extLst>
            </p:cNvPr>
            <p:cNvSpPr/>
            <p:nvPr/>
          </p:nvSpPr>
          <p:spPr>
            <a:xfrm>
              <a:off x="2777325" y="1849015"/>
              <a:ext cx="43" cy="754"/>
            </a:xfrm>
            <a:custGeom>
              <a:avLst/>
              <a:gdLst>
                <a:gd name="connsiteX0" fmla="*/ 0 w 43"/>
                <a:gd name="connsiteY0" fmla="*/ 754 h 754"/>
                <a:gd name="connsiteX1" fmla="*/ 0 w 43"/>
                <a:gd name="connsiteY1" fmla="*/ 0 h 754"/>
                <a:gd name="connsiteX2" fmla="*/ 0 w 43"/>
                <a:gd name="connsiteY2" fmla="*/ 754 h 754"/>
              </a:gdLst>
              <a:ahLst/>
              <a:cxnLst>
                <a:cxn ang="0">
                  <a:pos x="connsiteX0" y="connsiteY0"/>
                </a:cxn>
                <a:cxn ang="0">
                  <a:pos x="connsiteX1" y="connsiteY1"/>
                </a:cxn>
                <a:cxn ang="0">
                  <a:pos x="connsiteX2" y="connsiteY2"/>
                </a:cxn>
              </a:cxnLst>
              <a:rect l="l" t="t" r="r" b="b"/>
              <a:pathLst>
                <a:path w="43" h="754">
                  <a:moveTo>
                    <a:pt x="0" y="754"/>
                  </a:moveTo>
                  <a:cubicBezTo>
                    <a:pt x="0" y="335"/>
                    <a:pt x="0" y="0"/>
                    <a:pt x="0" y="0"/>
                  </a:cubicBezTo>
                  <a:cubicBezTo>
                    <a:pt x="59" y="251"/>
                    <a:pt x="59" y="503"/>
                    <a:pt x="0" y="754"/>
                  </a:cubicBezTo>
                  <a:close/>
                </a:path>
              </a:pathLst>
            </a:custGeom>
            <a:solidFill>
              <a:srgbClr val="37474F"/>
            </a:solidFill>
            <a:ln w="8363" cap="flat">
              <a:noFill/>
              <a:prstDash val="solid"/>
              <a:miter/>
            </a:ln>
          </p:spPr>
          <p:txBody>
            <a:bodyPr rtlCol="0" anchor="ctr"/>
            <a:lstStyle/>
            <a:p>
              <a:pPr defTabSz="914378"/>
              <a:endParaRPr lang="en-US"/>
            </a:p>
          </p:txBody>
        </p:sp>
        <p:sp>
          <p:nvSpPr>
            <p:cNvPr id="205" name="Freeform: Shape 204">
              <a:extLst>
                <a:ext uri="{FF2B5EF4-FFF2-40B4-BE49-F238E27FC236}">
                  <a16:creationId xmlns:a16="http://schemas.microsoft.com/office/drawing/2014/main" id="{D2430099-646C-4158-BCFB-038EA3C9500A}"/>
                </a:ext>
              </a:extLst>
            </p:cNvPr>
            <p:cNvSpPr/>
            <p:nvPr/>
          </p:nvSpPr>
          <p:spPr>
            <a:xfrm>
              <a:off x="2765092" y="17599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06" name="Freeform: Shape 205">
              <a:extLst>
                <a:ext uri="{FF2B5EF4-FFF2-40B4-BE49-F238E27FC236}">
                  <a16:creationId xmlns:a16="http://schemas.microsoft.com/office/drawing/2014/main" id="{2A59A388-63F9-479B-9851-EDD956ABB2A6}"/>
                </a:ext>
              </a:extLst>
            </p:cNvPr>
            <p:cNvSpPr/>
            <p:nvPr/>
          </p:nvSpPr>
          <p:spPr>
            <a:xfrm>
              <a:off x="2778917" y="1840552"/>
              <a:ext cx="8378" cy="2429"/>
            </a:xfrm>
            <a:custGeom>
              <a:avLst/>
              <a:gdLst>
                <a:gd name="connsiteX0" fmla="*/ 0 w 8378"/>
                <a:gd name="connsiteY0" fmla="*/ 2430 h 2429"/>
                <a:gd name="connsiteX1" fmla="*/ 0 w 8378"/>
                <a:gd name="connsiteY1" fmla="*/ 0 h 2429"/>
              </a:gdLst>
              <a:ahLst/>
              <a:cxnLst>
                <a:cxn ang="0">
                  <a:pos x="connsiteX0" y="connsiteY0"/>
                </a:cxn>
                <a:cxn ang="0">
                  <a:pos x="connsiteX1" y="connsiteY1"/>
                </a:cxn>
              </a:cxnLst>
              <a:rect l="l" t="t" r="r" b="b"/>
              <a:pathLst>
                <a:path w="8378" h="2429">
                  <a:moveTo>
                    <a:pt x="0" y="2430"/>
                  </a:moveTo>
                  <a:cubicBezTo>
                    <a:pt x="0" y="1676"/>
                    <a:pt x="0" y="92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7" name="Freeform: Shape 206">
              <a:extLst>
                <a:ext uri="{FF2B5EF4-FFF2-40B4-BE49-F238E27FC236}">
                  <a16:creationId xmlns:a16="http://schemas.microsoft.com/office/drawing/2014/main" id="{AC7F43F7-15CD-4D03-9F79-A43E9771FD70}"/>
                </a:ext>
              </a:extLst>
            </p:cNvPr>
            <p:cNvSpPr/>
            <p:nvPr/>
          </p:nvSpPr>
          <p:spPr>
            <a:xfrm>
              <a:off x="2779504" y="1842563"/>
              <a:ext cx="74" cy="1675"/>
            </a:xfrm>
            <a:custGeom>
              <a:avLst/>
              <a:gdLst>
                <a:gd name="connsiteX0" fmla="*/ 0 w 74"/>
                <a:gd name="connsiteY0" fmla="*/ 0 h 1675"/>
                <a:gd name="connsiteX1" fmla="*/ 0 w 74"/>
                <a:gd name="connsiteY1" fmla="*/ 1676 h 1675"/>
                <a:gd name="connsiteX2" fmla="*/ 0 w 74"/>
                <a:gd name="connsiteY2" fmla="*/ 0 h 1675"/>
              </a:gdLst>
              <a:ahLst/>
              <a:cxnLst>
                <a:cxn ang="0">
                  <a:pos x="connsiteX0" y="connsiteY0"/>
                </a:cxn>
                <a:cxn ang="0">
                  <a:pos x="connsiteX1" y="connsiteY1"/>
                </a:cxn>
                <a:cxn ang="0">
                  <a:pos x="connsiteX2" y="connsiteY2"/>
                </a:cxn>
              </a:cxnLst>
              <a:rect l="l" t="t" r="r" b="b"/>
              <a:pathLst>
                <a:path w="74" h="1675">
                  <a:moveTo>
                    <a:pt x="0" y="0"/>
                  </a:moveTo>
                  <a:lnTo>
                    <a:pt x="0" y="1676"/>
                  </a:lnTo>
                  <a:cubicBezTo>
                    <a:pt x="0" y="1676"/>
                    <a:pt x="167" y="1676"/>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8" name="Freeform: Shape 207">
              <a:extLst>
                <a:ext uri="{FF2B5EF4-FFF2-40B4-BE49-F238E27FC236}">
                  <a16:creationId xmlns:a16="http://schemas.microsoft.com/office/drawing/2014/main" id="{B4D0145F-A40E-4A2A-8C3B-19182B70A44D}"/>
                </a:ext>
              </a:extLst>
            </p:cNvPr>
            <p:cNvSpPr/>
            <p:nvPr/>
          </p:nvSpPr>
          <p:spPr>
            <a:xfrm>
              <a:off x="2778917" y="1837536"/>
              <a:ext cx="8378" cy="3016"/>
            </a:xfrm>
            <a:custGeom>
              <a:avLst/>
              <a:gdLst>
                <a:gd name="connsiteX0" fmla="*/ 0 w 8378"/>
                <a:gd name="connsiteY0" fmla="*/ 0 h 3016"/>
                <a:gd name="connsiteX1" fmla="*/ 0 w 8378"/>
                <a:gd name="connsiteY1" fmla="*/ 3016 h 3016"/>
                <a:gd name="connsiteX2" fmla="*/ 0 w 8378"/>
                <a:gd name="connsiteY2" fmla="*/ 2598 h 3016"/>
              </a:gdLst>
              <a:ahLst/>
              <a:cxnLst>
                <a:cxn ang="0">
                  <a:pos x="connsiteX0" y="connsiteY0"/>
                </a:cxn>
                <a:cxn ang="0">
                  <a:pos x="connsiteX1" y="connsiteY1"/>
                </a:cxn>
                <a:cxn ang="0">
                  <a:pos x="connsiteX2" y="connsiteY2"/>
                </a:cxn>
              </a:cxnLst>
              <a:rect l="l" t="t" r="r" b="b"/>
              <a:pathLst>
                <a:path w="8378" h="3016">
                  <a:moveTo>
                    <a:pt x="0" y="0"/>
                  </a:moveTo>
                  <a:cubicBezTo>
                    <a:pt x="0" y="1089"/>
                    <a:pt x="0" y="2095"/>
                    <a:pt x="0" y="3016"/>
                  </a:cubicBezTo>
                  <a:cubicBezTo>
                    <a:pt x="0" y="3016"/>
                    <a:pt x="0" y="2514"/>
                    <a:pt x="0" y="2598"/>
                  </a:cubicBezTo>
                  <a:close/>
                </a:path>
              </a:pathLst>
            </a:custGeom>
            <a:solidFill>
              <a:srgbClr val="37474F"/>
            </a:solidFill>
            <a:ln w="8363" cap="flat">
              <a:noFill/>
              <a:prstDash val="solid"/>
              <a:miter/>
            </a:ln>
          </p:spPr>
          <p:txBody>
            <a:bodyPr rtlCol="0" anchor="ctr"/>
            <a:lstStyle/>
            <a:p>
              <a:pPr defTabSz="914378"/>
              <a:endParaRPr lang="en-US"/>
            </a:p>
          </p:txBody>
        </p:sp>
        <p:sp>
          <p:nvSpPr>
            <p:cNvPr id="209" name="Freeform: Shape 208">
              <a:extLst>
                <a:ext uri="{FF2B5EF4-FFF2-40B4-BE49-F238E27FC236}">
                  <a16:creationId xmlns:a16="http://schemas.microsoft.com/office/drawing/2014/main" id="{91FEBCA2-1A87-400F-B141-55D3B3CDE32A}"/>
                </a:ext>
              </a:extLst>
            </p:cNvPr>
            <p:cNvSpPr/>
            <p:nvPr/>
          </p:nvSpPr>
          <p:spPr>
            <a:xfrm>
              <a:off x="2524366" y="2055501"/>
              <a:ext cx="1427" cy="221"/>
            </a:xfrm>
            <a:custGeom>
              <a:avLst/>
              <a:gdLst>
                <a:gd name="connsiteX0" fmla="*/ 0 w 1427"/>
                <a:gd name="connsiteY0" fmla="*/ 221 h 221"/>
                <a:gd name="connsiteX1" fmla="*/ 0 w 1427"/>
                <a:gd name="connsiteY1" fmla="*/ 221 h 221"/>
                <a:gd name="connsiteX2" fmla="*/ 0 w 1427"/>
                <a:gd name="connsiteY2" fmla="*/ 221 h 221"/>
              </a:gdLst>
              <a:ahLst/>
              <a:cxnLst>
                <a:cxn ang="0">
                  <a:pos x="connsiteX0" y="connsiteY0"/>
                </a:cxn>
                <a:cxn ang="0">
                  <a:pos x="connsiteX1" y="connsiteY1"/>
                </a:cxn>
                <a:cxn ang="0">
                  <a:pos x="connsiteX2" y="connsiteY2"/>
                </a:cxn>
              </a:cxnLst>
              <a:rect l="l" t="t" r="r" b="b"/>
              <a:pathLst>
                <a:path w="1427" h="221">
                  <a:moveTo>
                    <a:pt x="0" y="221"/>
                  </a:moveTo>
                  <a:lnTo>
                    <a:pt x="0" y="221"/>
                  </a:lnTo>
                  <a:cubicBezTo>
                    <a:pt x="2262" y="-114"/>
                    <a:pt x="1508" y="-30"/>
                    <a:pt x="0" y="221"/>
                  </a:cubicBezTo>
                  <a:close/>
                </a:path>
              </a:pathLst>
            </a:custGeom>
            <a:solidFill>
              <a:srgbClr val="37474F"/>
            </a:solidFill>
            <a:ln w="8363" cap="flat">
              <a:noFill/>
              <a:prstDash val="solid"/>
              <a:miter/>
            </a:ln>
          </p:spPr>
          <p:txBody>
            <a:bodyPr rtlCol="0" anchor="ctr"/>
            <a:lstStyle/>
            <a:p>
              <a:pPr defTabSz="914378"/>
              <a:endParaRPr lang="en-US"/>
            </a:p>
          </p:txBody>
        </p:sp>
        <p:sp>
          <p:nvSpPr>
            <p:cNvPr id="210" name="Freeform: Shape 209">
              <a:extLst>
                <a:ext uri="{FF2B5EF4-FFF2-40B4-BE49-F238E27FC236}">
                  <a16:creationId xmlns:a16="http://schemas.microsoft.com/office/drawing/2014/main" id="{C1260E98-8157-4A8D-9EE2-123354C3BF35}"/>
                </a:ext>
              </a:extLst>
            </p:cNvPr>
            <p:cNvSpPr/>
            <p:nvPr/>
          </p:nvSpPr>
          <p:spPr>
            <a:xfrm>
              <a:off x="2622232" y="17699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11" name="Freeform: Shape 210">
              <a:extLst>
                <a:ext uri="{FF2B5EF4-FFF2-40B4-BE49-F238E27FC236}">
                  <a16:creationId xmlns:a16="http://schemas.microsoft.com/office/drawing/2014/main" id="{B44D36F7-B1E5-4021-AAB5-28B578012C5F}"/>
                </a:ext>
              </a:extLst>
            </p:cNvPr>
            <p:cNvSpPr/>
            <p:nvPr/>
          </p:nvSpPr>
          <p:spPr>
            <a:xfrm>
              <a:off x="2615529" y="1768158"/>
              <a:ext cx="6619" cy="2597"/>
            </a:xfrm>
            <a:custGeom>
              <a:avLst/>
              <a:gdLst>
                <a:gd name="connsiteX0" fmla="*/ 0 w 6619"/>
                <a:gd name="connsiteY0" fmla="*/ 2598 h 2597"/>
                <a:gd name="connsiteX1" fmla="*/ 6619 w 6619"/>
                <a:gd name="connsiteY1" fmla="*/ 1760 h 2597"/>
                <a:gd name="connsiteX2" fmla="*/ 4273 w 6619"/>
                <a:gd name="connsiteY2" fmla="*/ 0 h 2597"/>
              </a:gdLst>
              <a:ahLst/>
              <a:cxnLst>
                <a:cxn ang="0">
                  <a:pos x="connsiteX0" y="connsiteY0"/>
                </a:cxn>
                <a:cxn ang="0">
                  <a:pos x="connsiteX1" y="connsiteY1"/>
                </a:cxn>
                <a:cxn ang="0">
                  <a:pos x="connsiteX2" y="connsiteY2"/>
                </a:cxn>
              </a:cxnLst>
              <a:rect l="l" t="t" r="r" b="b"/>
              <a:pathLst>
                <a:path w="6619" h="2597">
                  <a:moveTo>
                    <a:pt x="0" y="2598"/>
                  </a:moveTo>
                  <a:cubicBezTo>
                    <a:pt x="2128" y="1860"/>
                    <a:pt x="4382" y="1575"/>
                    <a:pt x="6619" y="1760"/>
                  </a:cubicBezTo>
                  <a:lnTo>
                    <a:pt x="4273" y="0"/>
                  </a:lnTo>
                  <a:close/>
                </a:path>
              </a:pathLst>
            </a:custGeom>
            <a:solidFill>
              <a:srgbClr val="37474F"/>
            </a:solidFill>
            <a:ln w="8363" cap="flat">
              <a:noFill/>
              <a:prstDash val="solid"/>
              <a:miter/>
            </a:ln>
          </p:spPr>
          <p:txBody>
            <a:bodyPr rtlCol="0" anchor="ctr"/>
            <a:lstStyle/>
            <a:p>
              <a:pPr defTabSz="914378"/>
              <a:endParaRPr lang="en-US"/>
            </a:p>
          </p:txBody>
        </p:sp>
        <p:sp>
          <p:nvSpPr>
            <p:cNvPr id="212" name="Freeform: Shape 211">
              <a:extLst>
                <a:ext uri="{FF2B5EF4-FFF2-40B4-BE49-F238E27FC236}">
                  <a16:creationId xmlns:a16="http://schemas.microsoft.com/office/drawing/2014/main" id="{FEB09290-9E95-4B0E-AB4E-FCD114B99D7B}"/>
                </a:ext>
              </a:extLst>
            </p:cNvPr>
            <p:cNvSpPr/>
            <p:nvPr/>
          </p:nvSpPr>
          <p:spPr>
            <a:xfrm>
              <a:off x="2486661" y="1755219"/>
              <a:ext cx="295942" cy="306032"/>
            </a:xfrm>
            <a:custGeom>
              <a:avLst/>
              <a:gdLst>
                <a:gd name="connsiteX0" fmla="*/ 9887 w 295942"/>
                <a:gd name="connsiteY0" fmla="*/ 150018 h 306032"/>
                <a:gd name="connsiteX1" fmla="*/ 9887 w 295942"/>
                <a:gd name="connsiteY1" fmla="*/ 145242 h 306032"/>
                <a:gd name="connsiteX2" fmla="*/ 11647 w 295942"/>
                <a:gd name="connsiteY2" fmla="*/ 150604 h 306032"/>
                <a:gd name="connsiteX3" fmla="*/ 8463 w 295942"/>
                <a:gd name="connsiteY3" fmla="*/ 131668 h 306032"/>
                <a:gd name="connsiteX4" fmla="*/ 8463 w 295942"/>
                <a:gd name="connsiteY4" fmla="*/ 128568 h 306032"/>
                <a:gd name="connsiteX5" fmla="*/ 8463 w 295942"/>
                <a:gd name="connsiteY5" fmla="*/ 130411 h 306032"/>
                <a:gd name="connsiteX6" fmla="*/ 6703 w 295942"/>
                <a:gd name="connsiteY6" fmla="*/ 118178 h 306032"/>
                <a:gd name="connsiteX7" fmla="*/ 7290 w 295942"/>
                <a:gd name="connsiteY7" fmla="*/ 115413 h 306032"/>
                <a:gd name="connsiteX8" fmla="*/ 6452 w 295942"/>
                <a:gd name="connsiteY8" fmla="*/ 109380 h 306032"/>
                <a:gd name="connsiteX9" fmla="*/ 6452 w 295942"/>
                <a:gd name="connsiteY9" fmla="*/ 109380 h 306032"/>
                <a:gd name="connsiteX10" fmla="*/ 5865 w 295942"/>
                <a:gd name="connsiteY10" fmla="*/ 100079 h 306032"/>
                <a:gd name="connsiteX11" fmla="*/ 5865 w 295942"/>
                <a:gd name="connsiteY11" fmla="*/ 100079 h 306032"/>
                <a:gd name="connsiteX12" fmla="*/ 4525 w 295942"/>
                <a:gd name="connsiteY12" fmla="*/ 94382 h 306032"/>
                <a:gd name="connsiteX13" fmla="*/ 5027 w 295942"/>
                <a:gd name="connsiteY13" fmla="*/ 94968 h 306032"/>
                <a:gd name="connsiteX14" fmla="*/ 4273 w 295942"/>
                <a:gd name="connsiteY14" fmla="*/ 89857 h 306032"/>
                <a:gd name="connsiteX15" fmla="*/ 5530 w 295942"/>
                <a:gd name="connsiteY15" fmla="*/ 95471 h 306032"/>
                <a:gd name="connsiteX16" fmla="*/ 5530 w 295942"/>
                <a:gd name="connsiteY16" fmla="*/ 80892 h 306032"/>
                <a:gd name="connsiteX17" fmla="*/ 6033 w 295942"/>
                <a:gd name="connsiteY17" fmla="*/ 85752 h 306032"/>
                <a:gd name="connsiteX18" fmla="*/ 6871 w 295942"/>
                <a:gd name="connsiteY18" fmla="*/ 73267 h 306032"/>
                <a:gd name="connsiteX19" fmla="*/ 4860 w 295942"/>
                <a:gd name="connsiteY19" fmla="*/ 78797 h 306032"/>
                <a:gd name="connsiteX20" fmla="*/ 4357 w 295942"/>
                <a:gd name="connsiteY20" fmla="*/ 72178 h 306032"/>
                <a:gd name="connsiteX21" fmla="*/ 4357 w 295942"/>
                <a:gd name="connsiteY21" fmla="*/ 65558 h 306032"/>
                <a:gd name="connsiteX22" fmla="*/ 5279 w 295942"/>
                <a:gd name="connsiteY22" fmla="*/ 65558 h 306032"/>
                <a:gd name="connsiteX23" fmla="*/ 3771 w 295942"/>
                <a:gd name="connsiteY23" fmla="*/ 59693 h 306032"/>
                <a:gd name="connsiteX24" fmla="*/ 4944 w 295942"/>
                <a:gd name="connsiteY24" fmla="*/ 53241 h 306032"/>
                <a:gd name="connsiteX25" fmla="*/ 3435 w 295942"/>
                <a:gd name="connsiteY25" fmla="*/ 49806 h 306032"/>
                <a:gd name="connsiteX26" fmla="*/ 1927 w 295942"/>
                <a:gd name="connsiteY26" fmla="*/ 33048 h 306032"/>
                <a:gd name="connsiteX27" fmla="*/ 2765 w 295942"/>
                <a:gd name="connsiteY27" fmla="*/ 32210 h 306032"/>
                <a:gd name="connsiteX28" fmla="*/ 1843 w 295942"/>
                <a:gd name="connsiteY28" fmla="*/ 28608 h 306032"/>
                <a:gd name="connsiteX29" fmla="*/ 1843 w 295942"/>
                <a:gd name="connsiteY29" fmla="*/ 28189 h 306032"/>
                <a:gd name="connsiteX30" fmla="*/ 419 w 295942"/>
                <a:gd name="connsiteY30" fmla="*/ 23329 h 306032"/>
                <a:gd name="connsiteX31" fmla="*/ 419 w 295942"/>
                <a:gd name="connsiteY31" fmla="*/ 20229 h 306032"/>
                <a:gd name="connsiteX32" fmla="*/ 3771 w 295942"/>
                <a:gd name="connsiteY32" fmla="*/ 20229 h 306032"/>
                <a:gd name="connsiteX33" fmla="*/ 9049 w 295942"/>
                <a:gd name="connsiteY33" fmla="*/ 19726 h 306032"/>
                <a:gd name="connsiteX34" fmla="*/ 9049 w 295942"/>
                <a:gd name="connsiteY34" fmla="*/ 20647 h 306032"/>
                <a:gd name="connsiteX35" fmla="*/ 22707 w 295942"/>
                <a:gd name="connsiteY35" fmla="*/ 18385 h 306032"/>
                <a:gd name="connsiteX36" fmla="*/ 28488 w 295942"/>
                <a:gd name="connsiteY36" fmla="*/ 18385 h 306032"/>
                <a:gd name="connsiteX37" fmla="*/ 34270 w 295942"/>
                <a:gd name="connsiteY37" fmla="*/ 15872 h 306032"/>
                <a:gd name="connsiteX38" fmla="*/ 30583 w 295942"/>
                <a:gd name="connsiteY38" fmla="*/ 15201 h 306032"/>
                <a:gd name="connsiteX39" fmla="*/ 38124 w 295942"/>
                <a:gd name="connsiteY39" fmla="*/ 14363 h 306032"/>
                <a:gd name="connsiteX40" fmla="*/ 37035 w 295942"/>
                <a:gd name="connsiteY40" fmla="*/ 15285 h 306032"/>
                <a:gd name="connsiteX41" fmla="*/ 38375 w 295942"/>
                <a:gd name="connsiteY41" fmla="*/ 15285 h 306032"/>
                <a:gd name="connsiteX42" fmla="*/ 37873 w 295942"/>
                <a:gd name="connsiteY42" fmla="*/ 16793 h 306032"/>
                <a:gd name="connsiteX43" fmla="*/ 35108 w 295942"/>
                <a:gd name="connsiteY43" fmla="*/ 16291 h 306032"/>
                <a:gd name="connsiteX44" fmla="*/ 32007 w 295942"/>
                <a:gd name="connsiteY44" fmla="*/ 18218 h 306032"/>
                <a:gd name="connsiteX45" fmla="*/ 34437 w 295942"/>
                <a:gd name="connsiteY45" fmla="*/ 18218 h 306032"/>
                <a:gd name="connsiteX46" fmla="*/ 33935 w 295942"/>
                <a:gd name="connsiteY46" fmla="*/ 18637 h 306032"/>
                <a:gd name="connsiteX47" fmla="*/ 36113 w 295942"/>
                <a:gd name="connsiteY47" fmla="*/ 18134 h 306032"/>
                <a:gd name="connsiteX48" fmla="*/ 37873 w 295942"/>
                <a:gd name="connsiteY48" fmla="*/ 19139 h 306032"/>
                <a:gd name="connsiteX49" fmla="*/ 37873 w 295942"/>
                <a:gd name="connsiteY49" fmla="*/ 18637 h 306032"/>
                <a:gd name="connsiteX50" fmla="*/ 47760 w 295942"/>
                <a:gd name="connsiteY50" fmla="*/ 18637 h 306032"/>
                <a:gd name="connsiteX51" fmla="*/ 71975 w 295942"/>
                <a:gd name="connsiteY51" fmla="*/ 14447 h 306032"/>
                <a:gd name="connsiteX52" fmla="*/ 71304 w 295942"/>
                <a:gd name="connsiteY52" fmla="*/ 16626 h 306032"/>
                <a:gd name="connsiteX53" fmla="*/ 56893 w 295942"/>
                <a:gd name="connsiteY53" fmla="*/ 17547 h 306032"/>
                <a:gd name="connsiteX54" fmla="*/ 58485 w 295942"/>
                <a:gd name="connsiteY54" fmla="*/ 18134 h 306032"/>
                <a:gd name="connsiteX55" fmla="*/ 68791 w 295942"/>
                <a:gd name="connsiteY55" fmla="*/ 16793 h 306032"/>
                <a:gd name="connsiteX56" fmla="*/ 73734 w 295942"/>
                <a:gd name="connsiteY56" fmla="*/ 17380 h 306032"/>
                <a:gd name="connsiteX57" fmla="*/ 85548 w 295942"/>
                <a:gd name="connsiteY57" fmla="*/ 15369 h 306032"/>
                <a:gd name="connsiteX58" fmla="*/ 79767 w 295942"/>
                <a:gd name="connsiteY58" fmla="*/ 16542 h 306032"/>
                <a:gd name="connsiteX59" fmla="*/ 92587 w 295942"/>
                <a:gd name="connsiteY59" fmla="*/ 15118 h 306032"/>
                <a:gd name="connsiteX60" fmla="*/ 90157 w 295942"/>
                <a:gd name="connsiteY60" fmla="*/ 15118 h 306032"/>
                <a:gd name="connsiteX61" fmla="*/ 98536 w 295942"/>
                <a:gd name="connsiteY61" fmla="*/ 15118 h 306032"/>
                <a:gd name="connsiteX62" fmla="*/ 99541 w 295942"/>
                <a:gd name="connsiteY62" fmla="*/ 15118 h 306032"/>
                <a:gd name="connsiteX63" fmla="*/ 126019 w 295942"/>
                <a:gd name="connsiteY63" fmla="*/ 12604 h 306032"/>
                <a:gd name="connsiteX64" fmla="*/ 124510 w 295942"/>
                <a:gd name="connsiteY64" fmla="*/ 14447 h 306032"/>
                <a:gd name="connsiteX65" fmla="*/ 139174 w 295942"/>
                <a:gd name="connsiteY65" fmla="*/ 9504 h 306032"/>
                <a:gd name="connsiteX66" fmla="*/ 136157 w 295942"/>
                <a:gd name="connsiteY66" fmla="*/ 13861 h 306032"/>
                <a:gd name="connsiteX67" fmla="*/ 144536 w 295942"/>
                <a:gd name="connsiteY67" fmla="*/ 13358 h 306032"/>
                <a:gd name="connsiteX68" fmla="*/ 142944 w 295942"/>
                <a:gd name="connsiteY68" fmla="*/ 11766 h 306032"/>
                <a:gd name="connsiteX69" fmla="*/ 152747 w 295942"/>
                <a:gd name="connsiteY69" fmla="*/ 12939 h 306032"/>
                <a:gd name="connsiteX70" fmla="*/ 156099 w 295942"/>
                <a:gd name="connsiteY70" fmla="*/ 10928 h 306032"/>
                <a:gd name="connsiteX71" fmla="*/ 155261 w 295942"/>
                <a:gd name="connsiteY71" fmla="*/ 12855 h 306032"/>
                <a:gd name="connsiteX72" fmla="*/ 163137 w 295942"/>
                <a:gd name="connsiteY72" fmla="*/ 10760 h 306032"/>
                <a:gd name="connsiteX73" fmla="*/ 164729 w 295942"/>
                <a:gd name="connsiteY73" fmla="*/ 12604 h 306032"/>
                <a:gd name="connsiteX74" fmla="*/ 173694 w 295942"/>
                <a:gd name="connsiteY74" fmla="*/ 12017 h 306032"/>
                <a:gd name="connsiteX75" fmla="*/ 170343 w 295942"/>
                <a:gd name="connsiteY75" fmla="*/ 12017 h 306032"/>
                <a:gd name="connsiteX76" fmla="*/ 188022 w 295942"/>
                <a:gd name="connsiteY76" fmla="*/ 8917 h 306032"/>
                <a:gd name="connsiteX77" fmla="*/ 189950 w 295942"/>
                <a:gd name="connsiteY77" fmla="*/ 11096 h 306032"/>
                <a:gd name="connsiteX78" fmla="*/ 206707 w 295942"/>
                <a:gd name="connsiteY78" fmla="*/ 5566 h 306032"/>
                <a:gd name="connsiteX79" fmla="*/ 208215 w 295942"/>
                <a:gd name="connsiteY79" fmla="*/ 5566 h 306032"/>
                <a:gd name="connsiteX80" fmla="*/ 214248 w 295942"/>
                <a:gd name="connsiteY80" fmla="*/ 4728 h 306032"/>
                <a:gd name="connsiteX81" fmla="*/ 194390 w 295942"/>
                <a:gd name="connsiteY81" fmla="*/ 10760 h 306032"/>
                <a:gd name="connsiteX82" fmla="*/ 200339 w 295942"/>
                <a:gd name="connsiteY82" fmla="*/ 10760 h 306032"/>
                <a:gd name="connsiteX83" fmla="*/ 196150 w 295942"/>
                <a:gd name="connsiteY83" fmla="*/ 11682 h 306032"/>
                <a:gd name="connsiteX84" fmla="*/ 207964 w 295942"/>
                <a:gd name="connsiteY84" fmla="*/ 11682 h 306032"/>
                <a:gd name="connsiteX85" fmla="*/ 216343 w 295942"/>
                <a:gd name="connsiteY85" fmla="*/ 9420 h 306032"/>
                <a:gd name="connsiteX86" fmla="*/ 203691 w 295942"/>
                <a:gd name="connsiteY86" fmla="*/ 11096 h 306032"/>
                <a:gd name="connsiteX87" fmla="*/ 219192 w 295942"/>
                <a:gd name="connsiteY87" fmla="*/ 7660 h 306032"/>
                <a:gd name="connsiteX88" fmla="*/ 217935 w 295942"/>
                <a:gd name="connsiteY88" fmla="*/ 9839 h 306032"/>
                <a:gd name="connsiteX89" fmla="*/ 226314 w 295942"/>
                <a:gd name="connsiteY89" fmla="*/ 9001 h 306032"/>
                <a:gd name="connsiteX90" fmla="*/ 222795 w 295942"/>
                <a:gd name="connsiteY90" fmla="*/ 9755 h 306032"/>
                <a:gd name="connsiteX91" fmla="*/ 235866 w 295942"/>
                <a:gd name="connsiteY91" fmla="*/ 8666 h 306032"/>
                <a:gd name="connsiteX92" fmla="*/ 241982 w 295942"/>
                <a:gd name="connsiteY92" fmla="*/ 9085 h 306032"/>
                <a:gd name="connsiteX93" fmla="*/ 240055 w 295942"/>
                <a:gd name="connsiteY93" fmla="*/ 3722 h 306032"/>
                <a:gd name="connsiteX94" fmla="*/ 252456 w 295942"/>
                <a:gd name="connsiteY94" fmla="*/ 4728 h 306032"/>
                <a:gd name="connsiteX95" fmla="*/ 250529 w 295942"/>
                <a:gd name="connsiteY95" fmla="*/ 7660 h 306032"/>
                <a:gd name="connsiteX96" fmla="*/ 253043 w 295942"/>
                <a:gd name="connsiteY96" fmla="*/ 6822 h 306032"/>
                <a:gd name="connsiteX97" fmla="*/ 256645 w 295942"/>
                <a:gd name="connsiteY97" fmla="*/ 7409 h 306032"/>
                <a:gd name="connsiteX98" fmla="*/ 258656 w 295942"/>
                <a:gd name="connsiteY98" fmla="*/ 6403 h 306032"/>
                <a:gd name="connsiteX99" fmla="*/ 268292 w 295942"/>
                <a:gd name="connsiteY99" fmla="*/ 6403 h 306032"/>
                <a:gd name="connsiteX100" fmla="*/ 276671 w 295942"/>
                <a:gd name="connsiteY100" fmla="*/ 3471 h 306032"/>
                <a:gd name="connsiteX101" fmla="*/ 277928 w 295942"/>
                <a:gd name="connsiteY101" fmla="*/ 4141 h 306032"/>
                <a:gd name="connsiteX102" fmla="*/ 283961 w 295942"/>
                <a:gd name="connsiteY102" fmla="*/ 4141 h 306032"/>
                <a:gd name="connsiteX103" fmla="*/ 283961 w 295942"/>
                <a:gd name="connsiteY103" fmla="*/ 19391 h 306032"/>
                <a:gd name="connsiteX104" fmla="*/ 283123 w 295942"/>
                <a:gd name="connsiteY104" fmla="*/ 22407 h 306032"/>
                <a:gd name="connsiteX105" fmla="*/ 283961 w 295942"/>
                <a:gd name="connsiteY105" fmla="*/ 27183 h 306032"/>
                <a:gd name="connsiteX106" fmla="*/ 282620 w 295942"/>
                <a:gd name="connsiteY106" fmla="*/ 25340 h 306032"/>
                <a:gd name="connsiteX107" fmla="*/ 284296 w 295942"/>
                <a:gd name="connsiteY107" fmla="*/ 35394 h 306032"/>
                <a:gd name="connsiteX108" fmla="*/ 283542 w 295942"/>
                <a:gd name="connsiteY108" fmla="*/ 23496 h 306032"/>
                <a:gd name="connsiteX109" fmla="*/ 287396 w 295942"/>
                <a:gd name="connsiteY109" fmla="*/ 38159 h 306032"/>
                <a:gd name="connsiteX110" fmla="*/ 287396 w 295942"/>
                <a:gd name="connsiteY110" fmla="*/ 42349 h 306032"/>
                <a:gd name="connsiteX111" fmla="*/ 289742 w 295942"/>
                <a:gd name="connsiteY111" fmla="*/ 63799 h 306032"/>
                <a:gd name="connsiteX112" fmla="*/ 287647 w 295942"/>
                <a:gd name="connsiteY112" fmla="*/ 64972 h 306032"/>
                <a:gd name="connsiteX113" fmla="*/ 287647 w 295942"/>
                <a:gd name="connsiteY113" fmla="*/ 52739 h 306032"/>
                <a:gd name="connsiteX114" fmla="*/ 287647 w 295942"/>
                <a:gd name="connsiteY114" fmla="*/ 57347 h 306032"/>
                <a:gd name="connsiteX115" fmla="*/ 286977 w 295942"/>
                <a:gd name="connsiteY115" fmla="*/ 49890 h 306032"/>
                <a:gd name="connsiteX116" fmla="*/ 287815 w 295942"/>
                <a:gd name="connsiteY116" fmla="*/ 81394 h 306032"/>
                <a:gd name="connsiteX117" fmla="*/ 288820 w 295942"/>
                <a:gd name="connsiteY117" fmla="*/ 84662 h 306032"/>
                <a:gd name="connsiteX118" fmla="*/ 288820 w 295942"/>
                <a:gd name="connsiteY118" fmla="*/ 81562 h 306032"/>
                <a:gd name="connsiteX119" fmla="*/ 290077 w 295942"/>
                <a:gd name="connsiteY119" fmla="*/ 83405 h 306032"/>
                <a:gd name="connsiteX120" fmla="*/ 291586 w 295942"/>
                <a:gd name="connsiteY120" fmla="*/ 98152 h 306032"/>
                <a:gd name="connsiteX121" fmla="*/ 290748 w 295942"/>
                <a:gd name="connsiteY121" fmla="*/ 99325 h 306032"/>
                <a:gd name="connsiteX122" fmla="*/ 290748 w 295942"/>
                <a:gd name="connsiteY122" fmla="*/ 93795 h 306032"/>
                <a:gd name="connsiteX123" fmla="*/ 291334 w 295942"/>
                <a:gd name="connsiteY123" fmla="*/ 105526 h 306032"/>
                <a:gd name="connsiteX124" fmla="*/ 291753 w 295942"/>
                <a:gd name="connsiteY124" fmla="*/ 101336 h 306032"/>
                <a:gd name="connsiteX125" fmla="*/ 293596 w 295942"/>
                <a:gd name="connsiteY125" fmla="*/ 115916 h 306032"/>
                <a:gd name="connsiteX126" fmla="*/ 294267 w 295942"/>
                <a:gd name="connsiteY126" fmla="*/ 110972 h 306032"/>
                <a:gd name="connsiteX127" fmla="*/ 292507 w 295942"/>
                <a:gd name="connsiteY127" fmla="*/ 102593 h 306032"/>
                <a:gd name="connsiteX128" fmla="*/ 293513 w 295942"/>
                <a:gd name="connsiteY128" fmla="*/ 90947 h 306032"/>
                <a:gd name="connsiteX129" fmla="*/ 292926 w 295942"/>
                <a:gd name="connsiteY129" fmla="*/ 88349 h 306032"/>
                <a:gd name="connsiteX130" fmla="*/ 292926 w 295942"/>
                <a:gd name="connsiteY130" fmla="*/ 87427 h 306032"/>
                <a:gd name="connsiteX131" fmla="*/ 292926 w 295942"/>
                <a:gd name="connsiteY131" fmla="*/ 87427 h 306032"/>
                <a:gd name="connsiteX132" fmla="*/ 292926 w 295942"/>
                <a:gd name="connsiteY132" fmla="*/ 87427 h 306032"/>
                <a:gd name="connsiteX133" fmla="*/ 292926 w 295942"/>
                <a:gd name="connsiteY133" fmla="*/ 89690 h 306032"/>
                <a:gd name="connsiteX134" fmla="*/ 291334 w 295942"/>
                <a:gd name="connsiteY134" fmla="*/ 78211 h 306032"/>
                <a:gd name="connsiteX135" fmla="*/ 292004 w 295942"/>
                <a:gd name="connsiteY135" fmla="*/ 78211 h 306032"/>
                <a:gd name="connsiteX136" fmla="*/ 291334 w 295942"/>
                <a:gd name="connsiteY136" fmla="*/ 74691 h 306032"/>
                <a:gd name="connsiteX137" fmla="*/ 292758 w 295942"/>
                <a:gd name="connsiteY137" fmla="*/ 73853 h 306032"/>
                <a:gd name="connsiteX138" fmla="*/ 292758 w 295942"/>
                <a:gd name="connsiteY138" fmla="*/ 68323 h 306032"/>
                <a:gd name="connsiteX139" fmla="*/ 292758 w 295942"/>
                <a:gd name="connsiteY139" fmla="*/ 57850 h 306032"/>
                <a:gd name="connsiteX140" fmla="*/ 292758 w 295942"/>
                <a:gd name="connsiteY140" fmla="*/ 53577 h 306032"/>
                <a:gd name="connsiteX141" fmla="*/ 291921 w 295942"/>
                <a:gd name="connsiteY141" fmla="*/ 45198 h 306032"/>
                <a:gd name="connsiteX142" fmla="*/ 291921 w 295942"/>
                <a:gd name="connsiteY142" fmla="*/ 45198 h 306032"/>
                <a:gd name="connsiteX143" fmla="*/ 290664 w 295942"/>
                <a:gd name="connsiteY143" fmla="*/ 17883 h 306032"/>
                <a:gd name="connsiteX144" fmla="*/ 290245 w 295942"/>
                <a:gd name="connsiteY144" fmla="*/ 13274 h 306032"/>
                <a:gd name="connsiteX145" fmla="*/ 290245 w 295942"/>
                <a:gd name="connsiteY145" fmla="*/ 10509 h 306032"/>
                <a:gd name="connsiteX146" fmla="*/ 290245 w 295942"/>
                <a:gd name="connsiteY146" fmla="*/ 5566 h 306032"/>
                <a:gd name="connsiteX147" fmla="*/ 290664 w 295942"/>
                <a:gd name="connsiteY147" fmla="*/ 3722 h 306032"/>
                <a:gd name="connsiteX148" fmla="*/ 290664 w 295942"/>
                <a:gd name="connsiteY148" fmla="*/ 35 h 306032"/>
                <a:gd name="connsiteX149" fmla="*/ 280358 w 295942"/>
                <a:gd name="connsiteY149" fmla="*/ 35 h 306032"/>
                <a:gd name="connsiteX150" fmla="*/ 276085 w 295942"/>
                <a:gd name="connsiteY150" fmla="*/ 454 h 306032"/>
                <a:gd name="connsiteX151" fmla="*/ 251618 w 295942"/>
                <a:gd name="connsiteY151" fmla="*/ 1041 h 306032"/>
                <a:gd name="connsiteX152" fmla="*/ 251618 w 295942"/>
                <a:gd name="connsiteY152" fmla="*/ 1795 h 306032"/>
                <a:gd name="connsiteX153" fmla="*/ 237290 w 295942"/>
                <a:gd name="connsiteY153" fmla="*/ 2968 h 306032"/>
                <a:gd name="connsiteX154" fmla="*/ 237709 w 295942"/>
                <a:gd name="connsiteY154" fmla="*/ 3638 h 306032"/>
                <a:gd name="connsiteX155" fmla="*/ 217851 w 295942"/>
                <a:gd name="connsiteY155" fmla="*/ 4225 h 306032"/>
                <a:gd name="connsiteX156" fmla="*/ 221622 w 295942"/>
                <a:gd name="connsiteY156" fmla="*/ 4225 h 306032"/>
                <a:gd name="connsiteX157" fmla="*/ 194390 w 295942"/>
                <a:gd name="connsiteY157" fmla="*/ 5566 h 306032"/>
                <a:gd name="connsiteX158" fmla="*/ 189447 w 295942"/>
                <a:gd name="connsiteY158" fmla="*/ 5566 h 306032"/>
                <a:gd name="connsiteX159" fmla="*/ 189447 w 295942"/>
                <a:gd name="connsiteY159" fmla="*/ 5566 h 306032"/>
                <a:gd name="connsiteX160" fmla="*/ 186598 w 295942"/>
                <a:gd name="connsiteY160" fmla="*/ 5566 h 306032"/>
                <a:gd name="connsiteX161" fmla="*/ 188944 w 295942"/>
                <a:gd name="connsiteY161" fmla="*/ 5566 h 306032"/>
                <a:gd name="connsiteX162" fmla="*/ 182660 w 295942"/>
                <a:gd name="connsiteY162" fmla="*/ 6152 h 306032"/>
                <a:gd name="connsiteX163" fmla="*/ 181654 w 295942"/>
                <a:gd name="connsiteY163" fmla="*/ 5482 h 306032"/>
                <a:gd name="connsiteX164" fmla="*/ 181068 w 295942"/>
                <a:gd name="connsiteY164" fmla="*/ 5482 h 306032"/>
                <a:gd name="connsiteX165" fmla="*/ 180481 w 295942"/>
                <a:gd name="connsiteY165" fmla="*/ 6320 h 306032"/>
                <a:gd name="connsiteX166" fmla="*/ 177465 w 295942"/>
                <a:gd name="connsiteY166" fmla="*/ 6906 h 306032"/>
                <a:gd name="connsiteX167" fmla="*/ 169086 w 295942"/>
                <a:gd name="connsiteY167" fmla="*/ 6906 h 306032"/>
                <a:gd name="connsiteX168" fmla="*/ 156099 w 295942"/>
                <a:gd name="connsiteY168" fmla="*/ 9252 h 306032"/>
                <a:gd name="connsiteX169" fmla="*/ 156601 w 295942"/>
                <a:gd name="connsiteY169" fmla="*/ 9252 h 306032"/>
                <a:gd name="connsiteX170" fmla="*/ 149061 w 295942"/>
                <a:gd name="connsiteY170" fmla="*/ 9755 h 306032"/>
                <a:gd name="connsiteX171" fmla="*/ 147887 w 295942"/>
                <a:gd name="connsiteY171" fmla="*/ 8917 h 306032"/>
                <a:gd name="connsiteX172" fmla="*/ 142274 w 295942"/>
                <a:gd name="connsiteY172" fmla="*/ 10341 h 306032"/>
                <a:gd name="connsiteX173" fmla="*/ 140766 w 295942"/>
                <a:gd name="connsiteY173" fmla="*/ 8917 h 306032"/>
                <a:gd name="connsiteX174" fmla="*/ 127024 w 295942"/>
                <a:gd name="connsiteY174" fmla="*/ 11012 h 306032"/>
                <a:gd name="connsiteX175" fmla="*/ 127024 w 295942"/>
                <a:gd name="connsiteY175" fmla="*/ 10425 h 306032"/>
                <a:gd name="connsiteX176" fmla="*/ 118645 w 295942"/>
                <a:gd name="connsiteY176" fmla="*/ 11179 h 306032"/>
                <a:gd name="connsiteX177" fmla="*/ 76248 w 295942"/>
                <a:gd name="connsiteY177" fmla="*/ 12101 h 306032"/>
                <a:gd name="connsiteX178" fmla="*/ 68958 w 295942"/>
                <a:gd name="connsiteY178" fmla="*/ 13023 h 306032"/>
                <a:gd name="connsiteX179" fmla="*/ 68372 w 295942"/>
                <a:gd name="connsiteY179" fmla="*/ 12101 h 306032"/>
                <a:gd name="connsiteX180" fmla="*/ 52201 w 295942"/>
                <a:gd name="connsiteY180" fmla="*/ 13358 h 306032"/>
                <a:gd name="connsiteX181" fmla="*/ 52955 w 295942"/>
                <a:gd name="connsiteY181" fmla="*/ 12520 h 306032"/>
                <a:gd name="connsiteX182" fmla="*/ 49854 w 295942"/>
                <a:gd name="connsiteY182" fmla="*/ 12520 h 306032"/>
                <a:gd name="connsiteX183" fmla="*/ 52117 w 295942"/>
                <a:gd name="connsiteY183" fmla="*/ 11850 h 306032"/>
                <a:gd name="connsiteX184" fmla="*/ 43319 w 295942"/>
                <a:gd name="connsiteY184" fmla="*/ 14782 h 306032"/>
                <a:gd name="connsiteX185" fmla="*/ 34940 w 295942"/>
                <a:gd name="connsiteY185" fmla="*/ 15536 h 306032"/>
                <a:gd name="connsiteX186" fmla="*/ 36029 w 295942"/>
                <a:gd name="connsiteY186" fmla="*/ 14531 h 306032"/>
                <a:gd name="connsiteX187" fmla="*/ 19690 w 295942"/>
                <a:gd name="connsiteY187" fmla="*/ 15788 h 306032"/>
                <a:gd name="connsiteX188" fmla="*/ 15250 w 295942"/>
                <a:gd name="connsiteY188" fmla="*/ 15788 h 306032"/>
                <a:gd name="connsiteX189" fmla="*/ 1424 w 295942"/>
                <a:gd name="connsiteY189" fmla="*/ 16374 h 306032"/>
                <a:gd name="connsiteX190" fmla="*/ 3687 w 295942"/>
                <a:gd name="connsiteY190" fmla="*/ 16374 h 306032"/>
                <a:gd name="connsiteX191" fmla="*/ 838 w 295942"/>
                <a:gd name="connsiteY191" fmla="*/ 17045 h 306032"/>
                <a:gd name="connsiteX192" fmla="*/ 838 w 295942"/>
                <a:gd name="connsiteY192" fmla="*/ 20647 h 306032"/>
                <a:gd name="connsiteX193" fmla="*/ 838 w 295942"/>
                <a:gd name="connsiteY193" fmla="*/ 25172 h 306032"/>
                <a:gd name="connsiteX194" fmla="*/ 838 w 295942"/>
                <a:gd name="connsiteY194" fmla="*/ 25172 h 306032"/>
                <a:gd name="connsiteX195" fmla="*/ 838 w 295942"/>
                <a:gd name="connsiteY195" fmla="*/ 40422 h 306032"/>
                <a:gd name="connsiteX196" fmla="*/ 1508 w 295942"/>
                <a:gd name="connsiteY196" fmla="*/ 39835 h 306032"/>
                <a:gd name="connsiteX197" fmla="*/ 2011 w 295942"/>
                <a:gd name="connsiteY197" fmla="*/ 55420 h 306032"/>
                <a:gd name="connsiteX198" fmla="*/ 2011 w 295942"/>
                <a:gd name="connsiteY198" fmla="*/ 53158 h 306032"/>
                <a:gd name="connsiteX199" fmla="*/ 419 w 295942"/>
                <a:gd name="connsiteY199" fmla="*/ 66061 h 306032"/>
                <a:gd name="connsiteX200" fmla="*/ 0 w 295942"/>
                <a:gd name="connsiteY200" fmla="*/ 63883 h 306032"/>
                <a:gd name="connsiteX201" fmla="*/ 1508 w 295942"/>
                <a:gd name="connsiteY201" fmla="*/ 71507 h 306032"/>
                <a:gd name="connsiteX202" fmla="*/ 335 w 295942"/>
                <a:gd name="connsiteY202" fmla="*/ 74440 h 306032"/>
                <a:gd name="connsiteX203" fmla="*/ 1927 w 295942"/>
                <a:gd name="connsiteY203" fmla="*/ 93376 h 306032"/>
                <a:gd name="connsiteX204" fmla="*/ 3016 w 295942"/>
                <a:gd name="connsiteY204" fmla="*/ 93376 h 306032"/>
                <a:gd name="connsiteX205" fmla="*/ 3603 w 295942"/>
                <a:gd name="connsiteY205" fmla="*/ 110134 h 306032"/>
                <a:gd name="connsiteX206" fmla="*/ 3603 w 295942"/>
                <a:gd name="connsiteY206" fmla="*/ 110972 h 306032"/>
                <a:gd name="connsiteX207" fmla="*/ 5446 w 295942"/>
                <a:gd name="connsiteY207" fmla="*/ 124713 h 306032"/>
                <a:gd name="connsiteX208" fmla="*/ 5446 w 295942"/>
                <a:gd name="connsiteY208" fmla="*/ 147001 h 306032"/>
                <a:gd name="connsiteX209" fmla="*/ 6117 w 295942"/>
                <a:gd name="connsiteY209" fmla="*/ 158061 h 306032"/>
                <a:gd name="connsiteX210" fmla="*/ 6117 w 295942"/>
                <a:gd name="connsiteY210" fmla="*/ 158061 h 306032"/>
                <a:gd name="connsiteX211" fmla="*/ 7625 w 295942"/>
                <a:gd name="connsiteY211" fmla="*/ 170043 h 306032"/>
                <a:gd name="connsiteX212" fmla="*/ 7206 w 295942"/>
                <a:gd name="connsiteY212" fmla="*/ 170043 h 306032"/>
                <a:gd name="connsiteX213" fmla="*/ 8965 w 295942"/>
                <a:gd name="connsiteY213" fmla="*/ 189985 h 306032"/>
                <a:gd name="connsiteX214" fmla="*/ 8295 w 295942"/>
                <a:gd name="connsiteY214" fmla="*/ 190907 h 306032"/>
                <a:gd name="connsiteX215" fmla="*/ 9217 w 295942"/>
                <a:gd name="connsiteY215" fmla="*/ 216043 h 306032"/>
                <a:gd name="connsiteX216" fmla="*/ 9217 w 295942"/>
                <a:gd name="connsiteY216" fmla="*/ 214954 h 306032"/>
                <a:gd name="connsiteX217" fmla="*/ 11395 w 295942"/>
                <a:gd name="connsiteY217" fmla="*/ 246291 h 306032"/>
                <a:gd name="connsiteX218" fmla="*/ 12401 w 295942"/>
                <a:gd name="connsiteY218" fmla="*/ 253748 h 306032"/>
                <a:gd name="connsiteX219" fmla="*/ 13909 w 295942"/>
                <a:gd name="connsiteY219" fmla="*/ 251151 h 306032"/>
                <a:gd name="connsiteX220" fmla="*/ 13239 w 295942"/>
                <a:gd name="connsiteY220" fmla="*/ 256346 h 306032"/>
                <a:gd name="connsiteX221" fmla="*/ 13239 w 295942"/>
                <a:gd name="connsiteY221" fmla="*/ 255675 h 306032"/>
                <a:gd name="connsiteX222" fmla="*/ 12401 w 295942"/>
                <a:gd name="connsiteY222" fmla="*/ 267490 h 306032"/>
                <a:gd name="connsiteX223" fmla="*/ 13155 w 295942"/>
                <a:gd name="connsiteY223" fmla="*/ 285504 h 306032"/>
                <a:gd name="connsiteX224" fmla="*/ 13825 w 295942"/>
                <a:gd name="connsiteY224" fmla="*/ 306033 h 306032"/>
                <a:gd name="connsiteX225" fmla="*/ 36700 w 295942"/>
                <a:gd name="connsiteY225" fmla="*/ 305111 h 306032"/>
                <a:gd name="connsiteX226" fmla="*/ 34521 w 295942"/>
                <a:gd name="connsiteY226" fmla="*/ 304189 h 306032"/>
                <a:gd name="connsiteX227" fmla="*/ 40805 w 295942"/>
                <a:gd name="connsiteY227" fmla="*/ 304189 h 306032"/>
                <a:gd name="connsiteX228" fmla="*/ 38543 w 295942"/>
                <a:gd name="connsiteY228" fmla="*/ 305027 h 306032"/>
                <a:gd name="connsiteX229" fmla="*/ 46168 w 295942"/>
                <a:gd name="connsiteY229" fmla="*/ 303938 h 306032"/>
                <a:gd name="connsiteX230" fmla="*/ 45497 w 295942"/>
                <a:gd name="connsiteY230" fmla="*/ 305278 h 306032"/>
                <a:gd name="connsiteX231" fmla="*/ 49100 w 295942"/>
                <a:gd name="connsiteY231" fmla="*/ 305278 h 306032"/>
                <a:gd name="connsiteX232" fmla="*/ 48262 w 295942"/>
                <a:gd name="connsiteY232" fmla="*/ 305278 h 306032"/>
                <a:gd name="connsiteX233" fmla="*/ 56641 w 295942"/>
                <a:gd name="connsiteY233" fmla="*/ 303938 h 306032"/>
                <a:gd name="connsiteX234" fmla="*/ 59742 w 295942"/>
                <a:gd name="connsiteY234" fmla="*/ 304524 h 306032"/>
                <a:gd name="connsiteX235" fmla="*/ 61752 w 295942"/>
                <a:gd name="connsiteY235" fmla="*/ 304524 h 306032"/>
                <a:gd name="connsiteX236" fmla="*/ 69629 w 295942"/>
                <a:gd name="connsiteY236" fmla="*/ 304524 h 306032"/>
                <a:gd name="connsiteX237" fmla="*/ 66445 w 295942"/>
                <a:gd name="connsiteY237" fmla="*/ 303854 h 306032"/>
                <a:gd name="connsiteX238" fmla="*/ 70131 w 295942"/>
                <a:gd name="connsiteY238" fmla="*/ 302765 h 306032"/>
                <a:gd name="connsiteX239" fmla="*/ 102809 w 295942"/>
                <a:gd name="connsiteY239" fmla="*/ 302095 h 306032"/>
                <a:gd name="connsiteX240" fmla="*/ 118394 w 295942"/>
                <a:gd name="connsiteY240" fmla="*/ 300838 h 306032"/>
                <a:gd name="connsiteX241" fmla="*/ 121159 w 295942"/>
                <a:gd name="connsiteY241" fmla="*/ 299665 h 306032"/>
                <a:gd name="connsiteX242" fmla="*/ 134816 w 295942"/>
                <a:gd name="connsiteY242" fmla="*/ 301257 h 306032"/>
                <a:gd name="connsiteX243" fmla="*/ 143195 w 295942"/>
                <a:gd name="connsiteY243" fmla="*/ 299246 h 306032"/>
                <a:gd name="connsiteX244" fmla="*/ 146798 w 295942"/>
                <a:gd name="connsiteY244" fmla="*/ 300251 h 306032"/>
                <a:gd name="connsiteX245" fmla="*/ 181990 w 295942"/>
                <a:gd name="connsiteY245" fmla="*/ 298743 h 306032"/>
                <a:gd name="connsiteX246" fmla="*/ 182744 w 295942"/>
                <a:gd name="connsiteY246" fmla="*/ 297654 h 306032"/>
                <a:gd name="connsiteX247" fmla="*/ 189447 w 295942"/>
                <a:gd name="connsiteY247" fmla="*/ 298659 h 306032"/>
                <a:gd name="connsiteX248" fmla="*/ 196234 w 295942"/>
                <a:gd name="connsiteY248" fmla="*/ 297654 h 306032"/>
                <a:gd name="connsiteX249" fmla="*/ 196234 w 295942"/>
                <a:gd name="connsiteY249" fmla="*/ 297067 h 306032"/>
                <a:gd name="connsiteX250" fmla="*/ 271644 w 295942"/>
                <a:gd name="connsiteY250" fmla="*/ 294637 h 306032"/>
                <a:gd name="connsiteX251" fmla="*/ 273068 w 295942"/>
                <a:gd name="connsiteY251" fmla="*/ 293967 h 306032"/>
                <a:gd name="connsiteX252" fmla="*/ 273068 w 295942"/>
                <a:gd name="connsiteY252" fmla="*/ 292961 h 306032"/>
                <a:gd name="connsiteX253" fmla="*/ 283625 w 295942"/>
                <a:gd name="connsiteY253" fmla="*/ 293464 h 306032"/>
                <a:gd name="connsiteX254" fmla="*/ 295942 w 295942"/>
                <a:gd name="connsiteY254" fmla="*/ 291788 h 306032"/>
                <a:gd name="connsiteX255" fmla="*/ 292675 w 295942"/>
                <a:gd name="connsiteY255" fmla="*/ 291788 h 306032"/>
                <a:gd name="connsiteX256" fmla="*/ 286893 w 295942"/>
                <a:gd name="connsiteY256" fmla="*/ 288269 h 306032"/>
                <a:gd name="connsiteX257" fmla="*/ 265695 w 295942"/>
                <a:gd name="connsiteY257" fmla="*/ 289275 h 306032"/>
                <a:gd name="connsiteX258" fmla="*/ 266198 w 295942"/>
                <a:gd name="connsiteY258" fmla="*/ 288437 h 306032"/>
                <a:gd name="connsiteX259" fmla="*/ 257064 w 295942"/>
                <a:gd name="connsiteY259" fmla="*/ 289359 h 306032"/>
                <a:gd name="connsiteX260" fmla="*/ 257567 w 295942"/>
                <a:gd name="connsiteY260" fmla="*/ 289359 h 306032"/>
                <a:gd name="connsiteX261" fmla="*/ 224051 w 295942"/>
                <a:gd name="connsiteY261" fmla="*/ 290197 h 306032"/>
                <a:gd name="connsiteX262" fmla="*/ 225225 w 295942"/>
                <a:gd name="connsiteY262" fmla="*/ 290783 h 306032"/>
                <a:gd name="connsiteX263" fmla="*/ 219946 w 295942"/>
                <a:gd name="connsiteY263" fmla="*/ 290783 h 306032"/>
                <a:gd name="connsiteX264" fmla="*/ 225476 w 295942"/>
                <a:gd name="connsiteY264" fmla="*/ 291705 h 306032"/>
                <a:gd name="connsiteX265" fmla="*/ 200339 w 295942"/>
                <a:gd name="connsiteY265" fmla="*/ 291705 h 306032"/>
                <a:gd name="connsiteX266" fmla="*/ 196988 w 295942"/>
                <a:gd name="connsiteY266" fmla="*/ 292710 h 306032"/>
                <a:gd name="connsiteX267" fmla="*/ 195731 w 295942"/>
                <a:gd name="connsiteY267" fmla="*/ 292710 h 306032"/>
                <a:gd name="connsiteX268" fmla="*/ 194474 w 295942"/>
                <a:gd name="connsiteY268" fmla="*/ 293297 h 306032"/>
                <a:gd name="connsiteX269" fmla="*/ 189614 w 295942"/>
                <a:gd name="connsiteY269" fmla="*/ 292543 h 306032"/>
                <a:gd name="connsiteX270" fmla="*/ 192547 w 295942"/>
                <a:gd name="connsiteY270" fmla="*/ 292543 h 306032"/>
                <a:gd name="connsiteX271" fmla="*/ 179643 w 295942"/>
                <a:gd name="connsiteY271" fmla="*/ 293213 h 306032"/>
                <a:gd name="connsiteX272" fmla="*/ 184252 w 295942"/>
                <a:gd name="connsiteY272" fmla="*/ 293213 h 306032"/>
                <a:gd name="connsiteX273" fmla="*/ 142357 w 295942"/>
                <a:gd name="connsiteY273" fmla="*/ 295978 h 306032"/>
                <a:gd name="connsiteX274" fmla="*/ 143279 w 295942"/>
                <a:gd name="connsiteY274" fmla="*/ 295978 h 306032"/>
                <a:gd name="connsiteX275" fmla="*/ 124845 w 295942"/>
                <a:gd name="connsiteY275" fmla="*/ 296816 h 306032"/>
                <a:gd name="connsiteX276" fmla="*/ 124845 w 295942"/>
                <a:gd name="connsiteY276" fmla="*/ 296816 h 306032"/>
                <a:gd name="connsiteX277" fmla="*/ 116969 w 295942"/>
                <a:gd name="connsiteY277" fmla="*/ 297654 h 306032"/>
                <a:gd name="connsiteX278" fmla="*/ 115377 w 295942"/>
                <a:gd name="connsiteY278" fmla="*/ 296564 h 306032"/>
                <a:gd name="connsiteX279" fmla="*/ 103312 w 295942"/>
                <a:gd name="connsiteY279" fmla="*/ 298910 h 306032"/>
                <a:gd name="connsiteX280" fmla="*/ 101720 w 295942"/>
                <a:gd name="connsiteY280" fmla="*/ 298408 h 306032"/>
                <a:gd name="connsiteX281" fmla="*/ 93844 w 295942"/>
                <a:gd name="connsiteY281" fmla="*/ 299665 h 306032"/>
                <a:gd name="connsiteX282" fmla="*/ 95268 w 295942"/>
                <a:gd name="connsiteY282" fmla="*/ 298156 h 306032"/>
                <a:gd name="connsiteX283" fmla="*/ 73567 w 295942"/>
                <a:gd name="connsiteY283" fmla="*/ 298743 h 306032"/>
                <a:gd name="connsiteX284" fmla="*/ 80437 w 295942"/>
                <a:gd name="connsiteY284" fmla="*/ 299581 h 306032"/>
                <a:gd name="connsiteX285" fmla="*/ 72729 w 295942"/>
                <a:gd name="connsiteY285" fmla="*/ 300921 h 306032"/>
                <a:gd name="connsiteX286" fmla="*/ 57563 w 295942"/>
                <a:gd name="connsiteY286" fmla="*/ 299748 h 306032"/>
                <a:gd name="connsiteX287" fmla="*/ 59406 w 295942"/>
                <a:gd name="connsiteY287" fmla="*/ 299748 h 306032"/>
                <a:gd name="connsiteX288" fmla="*/ 48765 w 295942"/>
                <a:gd name="connsiteY288" fmla="*/ 299748 h 306032"/>
                <a:gd name="connsiteX289" fmla="*/ 42732 w 295942"/>
                <a:gd name="connsiteY289" fmla="*/ 301173 h 306032"/>
                <a:gd name="connsiteX290" fmla="*/ 51111 w 295942"/>
                <a:gd name="connsiteY290" fmla="*/ 300503 h 306032"/>
                <a:gd name="connsiteX291" fmla="*/ 34354 w 295942"/>
                <a:gd name="connsiteY291" fmla="*/ 302346 h 306032"/>
                <a:gd name="connsiteX292" fmla="*/ 38794 w 295942"/>
                <a:gd name="connsiteY292" fmla="*/ 301424 h 306032"/>
                <a:gd name="connsiteX293" fmla="*/ 32175 w 295942"/>
                <a:gd name="connsiteY293" fmla="*/ 301424 h 306032"/>
                <a:gd name="connsiteX294" fmla="*/ 47089 w 295942"/>
                <a:gd name="connsiteY294" fmla="*/ 299497 h 306032"/>
                <a:gd name="connsiteX295" fmla="*/ 40135 w 295942"/>
                <a:gd name="connsiteY295" fmla="*/ 299497 h 306032"/>
                <a:gd name="connsiteX296" fmla="*/ 25304 w 295942"/>
                <a:gd name="connsiteY296" fmla="*/ 301257 h 306032"/>
                <a:gd name="connsiteX297" fmla="*/ 25304 w 295942"/>
                <a:gd name="connsiteY297" fmla="*/ 300503 h 306032"/>
                <a:gd name="connsiteX298" fmla="*/ 20612 w 295942"/>
                <a:gd name="connsiteY298" fmla="*/ 301173 h 306032"/>
                <a:gd name="connsiteX299" fmla="*/ 23796 w 295942"/>
                <a:gd name="connsiteY299" fmla="*/ 300084 h 306032"/>
                <a:gd name="connsiteX300" fmla="*/ 21366 w 295942"/>
                <a:gd name="connsiteY300" fmla="*/ 300084 h 306032"/>
                <a:gd name="connsiteX301" fmla="*/ 19774 w 295942"/>
                <a:gd name="connsiteY301" fmla="*/ 300084 h 306032"/>
                <a:gd name="connsiteX302" fmla="*/ 18434 w 295942"/>
                <a:gd name="connsiteY302" fmla="*/ 300084 h 306032"/>
                <a:gd name="connsiteX303" fmla="*/ 18434 w 295942"/>
                <a:gd name="connsiteY303" fmla="*/ 298575 h 306032"/>
                <a:gd name="connsiteX304" fmla="*/ 18434 w 295942"/>
                <a:gd name="connsiteY304" fmla="*/ 300251 h 306032"/>
                <a:gd name="connsiteX305" fmla="*/ 18434 w 295942"/>
                <a:gd name="connsiteY305" fmla="*/ 301424 h 306032"/>
                <a:gd name="connsiteX306" fmla="*/ 17512 w 295942"/>
                <a:gd name="connsiteY306" fmla="*/ 301424 h 306032"/>
                <a:gd name="connsiteX307" fmla="*/ 17512 w 295942"/>
                <a:gd name="connsiteY307" fmla="*/ 298408 h 306032"/>
                <a:gd name="connsiteX308" fmla="*/ 18015 w 295942"/>
                <a:gd name="connsiteY308" fmla="*/ 295391 h 306032"/>
                <a:gd name="connsiteX309" fmla="*/ 18015 w 295942"/>
                <a:gd name="connsiteY309" fmla="*/ 284666 h 306032"/>
                <a:gd name="connsiteX310" fmla="*/ 17428 w 295942"/>
                <a:gd name="connsiteY310" fmla="*/ 288772 h 306032"/>
                <a:gd name="connsiteX311" fmla="*/ 17847 w 295942"/>
                <a:gd name="connsiteY311" fmla="*/ 281147 h 306032"/>
                <a:gd name="connsiteX312" fmla="*/ 16590 w 295942"/>
                <a:gd name="connsiteY312" fmla="*/ 278717 h 306032"/>
                <a:gd name="connsiteX313" fmla="*/ 15501 w 295942"/>
                <a:gd name="connsiteY313" fmla="*/ 270338 h 306032"/>
                <a:gd name="connsiteX314" fmla="*/ 15752 w 295942"/>
                <a:gd name="connsiteY314" fmla="*/ 270338 h 306032"/>
                <a:gd name="connsiteX315" fmla="*/ 14160 w 295942"/>
                <a:gd name="connsiteY315" fmla="*/ 258440 h 306032"/>
                <a:gd name="connsiteX316" fmla="*/ 15417 w 295942"/>
                <a:gd name="connsiteY316" fmla="*/ 262295 h 306032"/>
                <a:gd name="connsiteX317" fmla="*/ 14914 w 295942"/>
                <a:gd name="connsiteY317" fmla="*/ 257435 h 306032"/>
                <a:gd name="connsiteX318" fmla="*/ 15752 w 295942"/>
                <a:gd name="connsiteY318" fmla="*/ 258440 h 306032"/>
                <a:gd name="connsiteX319" fmla="*/ 14914 w 295942"/>
                <a:gd name="connsiteY319" fmla="*/ 246375 h 306032"/>
                <a:gd name="connsiteX320" fmla="*/ 13323 w 295942"/>
                <a:gd name="connsiteY320" fmla="*/ 241180 h 306032"/>
                <a:gd name="connsiteX321" fmla="*/ 13323 w 295942"/>
                <a:gd name="connsiteY321" fmla="*/ 236488 h 306032"/>
                <a:gd name="connsiteX322" fmla="*/ 13993 w 295942"/>
                <a:gd name="connsiteY322" fmla="*/ 242353 h 306032"/>
                <a:gd name="connsiteX323" fmla="*/ 14747 w 295942"/>
                <a:gd name="connsiteY323" fmla="*/ 244029 h 306032"/>
                <a:gd name="connsiteX324" fmla="*/ 14747 w 295942"/>
                <a:gd name="connsiteY324" fmla="*/ 233220 h 306032"/>
                <a:gd name="connsiteX325" fmla="*/ 14747 w 295942"/>
                <a:gd name="connsiteY325" fmla="*/ 235817 h 306032"/>
                <a:gd name="connsiteX326" fmla="*/ 13323 w 295942"/>
                <a:gd name="connsiteY326" fmla="*/ 226517 h 306032"/>
                <a:gd name="connsiteX327" fmla="*/ 14077 w 295942"/>
                <a:gd name="connsiteY327" fmla="*/ 227271 h 306032"/>
                <a:gd name="connsiteX328" fmla="*/ 13323 w 295942"/>
                <a:gd name="connsiteY328" fmla="*/ 221322 h 306032"/>
                <a:gd name="connsiteX329" fmla="*/ 14998 w 295942"/>
                <a:gd name="connsiteY329" fmla="*/ 225763 h 306032"/>
                <a:gd name="connsiteX330" fmla="*/ 13909 w 295942"/>
                <a:gd name="connsiteY330" fmla="*/ 216881 h 306032"/>
                <a:gd name="connsiteX331" fmla="*/ 14579 w 295942"/>
                <a:gd name="connsiteY331" fmla="*/ 213362 h 306032"/>
                <a:gd name="connsiteX332" fmla="*/ 12987 w 295942"/>
                <a:gd name="connsiteY332" fmla="*/ 194677 h 306032"/>
                <a:gd name="connsiteX333" fmla="*/ 12568 w 295942"/>
                <a:gd name="connsiteY333" fmla="*/ 192331 h 306032"/>
                <a:gd name="connsiteX334" fmla="*/ 11647 w 295942"/>
                <a:gd name="connsiteY334" fmla="*/ 173395 h 306032"/>
                <a:gd name="connsiteX335" fmla="*/ 12485 w 295942"/>
                <a:gd name="connsiteY335" fmla="*/ 169121 h 306032"/>
                <a:gd name="connsiteX336" fmla="*/ 10641 w 295942"/>
                <a:gd name="connsiteY336" fmla="*/ 165351 h 306032"/>
                <a:gd name="connsiteX337" fmla="*/ 11563 w 295942"/>
                <a:gd name="connsiteY337" fmla="*/ 160407 h 306032"/>
                <a:gd name="connsiteX338" fmla="*/ 10055 w 295942"/>
                <a:gd name="connsiteY338" fmla="*/ 144990 h 306032"/>
                <a:gd name="connsiteX339" fmla="*/ 9887 w 295942"/>
                <a:gd name="connsiteY339" fmla="*/ 150018 h 306032"/>
                <a:gd name="connsiteX340" fmla="*/ 5949 w 295942"/>
                <a:gd name="connsiteY340" fmla="*/ 79467 h 306032"/>
                <a:gd name="connsiteX341" fmla="*/ 5949 w 295942"/>
                <a:gd name="connsiteY341" fmla="*/ 84495 h 306032"/>
                <a:gd name="connsiteX342" fmla="*/ 5949 w 295942"/>
                <a:gd name="connsiteY342" fmla="*/ 79467 h 306032"/>
                <a:gd name="connsiteX343" fmla="*/ 46084 w 295942"/>
                <a:gd name="connsiteY343" fmla="*/ 17799 h 306032"/>
                <a:gd name="connsiteX344" fmla="*/ 41643 w 295942"/>
                <a:gd name="connsiteY344" fmla="*/ 17799 h 306032"/>
                <a:gd name="connsiteX345" fmla="*/ 46084 w 295942"/>
                <a:gd name="connsiteY345" fmla="*/ 17799 h 306032"/>
                <a:gd name="connsiteX346" fmla="*/ 291083 w 295942"/>
                <a:gd name="connsiteY346" fmla="*/ 64469 h 306032"/>
                <a:gd name="connsiteX347" fmla="*/ 291083 w 295942"/>
                <a:gd name="connsiteY347" fmla="*/ 64469 h 306032"/>
                <a:gd name="connsiteX348" fmla="*/ 291083 w 295942"/>
                <a:gd name="connsiteY348" fmla="*/ 64469 h 306032"/>
                <a:gd name="connsiteX349" fmla="*/ 291083 w 295942"/>
                <a:gd name="connsiteY349" fmla="*/ 70753 h 306032"/>
                <a:gd name="connsiteX350" fmla="*/ 291083 w 295942"/>
                <a:gd name="connsiteY350" fmla="*/ 70753 h 306032"/>
                <a:gd name="connsiteX351" fmla="*/ 291083 w 295942"/>
                <a:gd name="connsiteY351" fmla="*/ 67318 h 306032"/>
                <a:gd name="connsiteX352" fmla="*/ 291083 w 295942"/>
                <a:gd name="connsiteY352" fmla="*/ 70753 h 306032"/>
                <a:gd name="connsiteX353" fmla="*/ 57647 w 295942"/>
                <a:gd name="connsiteY353" fmla="*/ 304022 h 306032"/>
                <a:gd name="connsiteX354" fmla="*/ 56390 w 295942"/>
                <a:gd name="connsiteY354" fmla="*/ 304022 h 306032"/>
                <a:gd name="connsiteX355" fmla="*/ 57647 w 295942"/>
                <a:gd name="connsiteY355" fmla="*/ 304022 h 30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95942" h="306032">
                  <a:moveTo>
                    <a:pt x="9887" y="150018"/>
                  </a:moveTo>
                  <a:lnTo>
                    <a:pt x="9887" y="145242"/>
                  </a:lnTo>
                  <a:cubicBezTo>
                    <a:pt x="11144" y="150939"/>
                    <a:pt x="11060" y="155045"/>
                    <a:pt x="11647" y="150604"/>
                  </a:cubicBezTo>
                  <a:cubicBezTo>
                    <a:pt x="9552" y="150018"/>
                    <a:pt x="10474" y="132254"/>
                    <a:pt x="8463" y="131668"/>
                  </a:cubicBezTo>
                  <a:lnTo>
                    <a:pt x="8463" y="128568"/>
                  </a:lnTo>
                  <a:cubicBezTo>
                    <a:pt x="8463" y="129406"/>
                    <a:pt x="8463" y="129573"/>
                    <a:pt x="8463" y="130411"/>
                  </a:cubicBezTo>
                  <a:cubicBezTo>
                    <a:pt x="9133" y="124378"/>
                    <a:pt x="6787" y="126054"/>
                    <a:pt x="6703" y="118178"/>
                  </a:cubicBezTo>
                  <a:cubicBezTo>
                    <a:pt x="6703" y="115497"/>
                    <a:pt x="6703" y="113569"/>
                    <a:pt x="7290" y="115413"/>
                  </a:cubicBezTo>
                  <a:lnTo>
                    <a:pt x="6452" y="109380"/>
                  </a:lnTo>
                  <a:cubicBezTo>
                    <a:pt x="6452" y="107620"/>
                    <a:pt x="6452" y="108039"/>
                    <a:pt x="6452" y="109380"/>
                  </a:cubicBezTo>
                  <a:lnTo>
                    <a:pt x="5865" y="100079"/>
                  </a:lnTo>
                  <a:lnTo>
                    <a:pt x="5865" y="100079"/>
                  </a:lnTo>
                  <a:cubicBezTo>
                    <a:pt x="5446" y="98823"/>
                    <a:pt x="4860" y="95806"/>
                    <a:pt x="4525" y="94382"/>
                  </a:cubicBezTo>
                  <a:cubicBezTo>
                    <a:pt x="4189" y="92957"/>
                    <a:pt x="4525" y="95555"/>
                    <a:pt x="5027" y="94968"/>
                  </a:cubicBezTo>
                  <a:lnTo>
                    <a:pt x="4273" y="89857"/>
                  </a:lnTo>
                  <a:cubicBezTo>
                    <a:pt x="4273" y="87762"/>
                    <a:pt x="5446" y="91952"/>
                    <a:pt x="5530" y="95471"/>
                  </a:cubicBezTo>
                  <a:cubicBezTo>
                    <a:pt x="7290" y="90611"/>
                    <a:pt x="4776" y="91282"/>
                    <a:pt x="5530" y="80892"/>
                  </a:cubicBezTo>
                  <a:lnTo>
                    <a:pt x="6033" y="85752"/>
                  </a:lnTo>
                  <a:cubicBezTo>
                    <a:pt x="6686" y="81621"/>
                    <a:pt x="6971" y="77448"/>
                    <a:pt x="6871" y="73267"/>
                  </a:cubicBezTo>
                  <a:cubicBezTo>
                    <a:pt x="6871" y="74608"/>
                    <a:pt x="5614" y="84327"/>
                    <a:pt x="4860" y="78797"/>
                  </a:cubicBezTo>
                  <a:cubicBezTo>
                    <a:pt x="4944" y="76577"/>
                    <a:pt x="4768" y="74356"/>
                    <a:pt x="4357" y="72178"/>
                  </a:cubicBezTo>
                  <a:cubicBezTo>
                    <a:pt x="5027" y="72178"/>
                    <a:pt x="4357" y="69161"/>
                    <a:pt x="4357" y="65558"/>
                  </a:cubicBezTo>
                  <a:lnTo>
                    <a:pt x="5279" y="65558"/>
                  </a:lnTo>
                  <a:cubicBezTo>
                    <a:pt x="5027" y="63547"/>
                    <a:pt x="4525" y="61578"/>
                    <a:pt x="3771" y="59693"/>
                  </a:cubicBezTo>
                  <a:cubicBezTo>
                    <a:pt x="3427" y="57473"/>
                    <a:pt x="3838" y="55202"/>
                    <a:pt x="4944" y="53241"/>
                  </a:cubicBezTo>
                  <a:cubicBezTo>
                    <a:pt x="4944" y="46119"/>
                    <a:pt x="4022" y="58185"/>
                    <a:pt x="3435" y="49806"/>
                  </a:cubicBezTo>
                  <a:cubicBezTo>
                    <a:pt x="3326" y="44192"/>
                    <a:pt x="2824" y="38595"/>
                    <a:pt x="1927" y="33048"/>
                  </a:cubicBezTo>
                  <a:cubicBezTo>
                    <a:pt x="1927" y="28943"/>
                    <a:pt x="2597" y="33719"/>
                    <a:pt x="2765" y="32210"/>
                  </a:cubicBezTo>
                  <a:lnTo>
                    <a:pt x="1843" y="28608"/>
                  </a:lnTo>
                  <a:cubicBezTo>
                    <a:pt x="1843" y="27770"/>
                    <a:pt x="1843" y="28021"/>
                    <a:pt x="1843" y="28189"/>
                  </a:cubicBezTo>
                  <a:cubicBezTo>
                    <a:pt x="1424" y="25172"/>
                    <a:pt x="922" y="28189"/>
                    <a:pt x="419" y="23329"/>
                  </a:cubicBezTo>
                  <a:cubicBezTo>
                    <a:pt x="-84" y="23329"/>
                    <a:pt x="419" y="21485"/>
                    <a:pt x="419" y="20229"/>
                  </a:cubicBezTo>
                  <a:lnTo>
                    <a:pt x="3771" y="20229"/>
                  </a:lnTo>
                  <a:cubicBezTo>
                    <a:pt x="5539" y="20229"/>
                    <a:pt x="7306" y="20061"/>
                    <a:pt x="9049" y="19726"/>
                  </a:cubicBezTo>
                  <a:cubicBezTo>
                    <a:pt x="10557" y="19726"/>
                    <a:pt x="8379" y="20312"/>
                    <a:pt x="9049" y="20647"/>
                  </a:cubicBezTo>
                  <a:cubicBezTo>
                    <a:pt x="17428" y="19474"/>
                    <a:pt x="16004" y="19726"/>
                    <a:pt x="22707" y="18385"/>
                  </a:cubicBezTo>
                  <a:lnTo>
                    <a:pt x="28488" y="18385"/>
                  </a:lnTo>
                  <a:cubicBezTo>
                    <a:pt x="24215" y="17883"/>
                    <a:pt x="29577" y="16793"/>
                    <a:pt x="34270" y="15872"/>
                  </a:cubicBezTo>
                  <a:lnTo>
                    <a:pt x="30583" y="15201"/>
                  </a:lnTo>
                  <a:lnTo>
                    <a:pt x="38124" y="14363"/>
                  </a:lnTo>
                  <a:cubicBezTo>
                    <a:pt x="39046" y="14363"/>
                    <a:pt x="38124" y="14782"/>
                    <a:pt x="37035" y="15285"/>
                  </a:cubicBezTo>
                  <a:lnTo>
                    <a:pt x="38375" y="15285"/>
                  </a:lnTo>
                  <a:cubicBezTo>
                    <a:pt x="41140" y="15285"/>
                    <a:pt x="39716" y="16123"/>
                    <a:pt x="37873" y="16793"/>
                  </a:cubicBezTo>
                  <a:lnTo>
                    <a:pt x="35108" y="16291"/>
                  </a:lnTo>
                  <a:cubicBezTo>
                    <a:pt x="33264" y="16961"/>
                    <a:pt x="31588" y="17715"/>
                    <a:pt x="32007" y="18218"/>
                  </a:cubicBezTo>
                  <a:lnTo>
                    <a:pt x="34437" y="18218"/>
                  </a:lnTo>
                  <a:cubicBezTo>
                    <a:pt x="33935" y="18218"/>
                    <a:pt x="33683" y="18218"/>
                    <a:pt x="33935" y="18637"/>
                  </a:cubicBezTo>
                  <a:cubicBezTo>
                    <a:pt x="34680" y="18578"/>
                    <a:pt x="35418" y="18410"/>
                    <a:pt x="36113" y="18134"/>
                  </a:cubicBezTo>
                  <a:lnTo>
                    <a:pt x="37873" y="19139"/>
                  </a:lnTo>
                  <a:lnTo>
                    <a:pt x="37873" y="18637"/>
                  </a:lnTo>
                  <a:lnTo>
                    <a:pt x="47760" y="18637"/>
                  </a:lnTo>
                  <a:cubicBezTo>
                    <a:pt x="55728" y="16684"/>
                    <a:pt x="63814" y="15285"/>
                    <a:pt x="71975" y="14447"/>
                  </a:cubicBezTo>
                  <a:cubicBezTo>
                    <a:pt x="69210" y="15285"/>
                    <a:pt x="71472" y="15704"/>
                    <a:pt x="71304" y="16626"/>
                  </a:cubicBezTo>
                  <a:cubicBezTo>
                    <a:pt x="66486" y="16550"/>
                    <a:pt x="61669" y="16860"/>
                    <a:pt x="56893" y="17547"/>
                  </a:cubicBezTo>
                  <a:cubicBezTo>
                    <a:pt x="59909" y="17547"/>
                    <a:pt x="59239" y="17966"/>
                    <a:pt x="58485" y="18134"/>
                  </a:cubicBezTo>
                  <a:lnTo>
                    <a:pt x="68791" y="16793"/>
                  </a:lnTo>
                  <a:cubicBezTo>
                    <a:pt x="68791" y="17547"/>
                    <a:pt x="71053" y="17212"/>
                    <a:pt x="73734" y="17380"/>
                  </a:cubicBezTo>
                  <a:cubicBezTo>
                    <a:pt x="71640" y="16039"/>
                    <a:pt x="81443" y="16039"/>
                    <a:pt x="85548" y="15369"/>
                  </a:cubicBezTo>
                  <a:cubicBezTo>
                    <a:pt x="85548" y="15369"/>
                    <a:pt x="84878" y="16374"/>
                    <a:pt x="79767" y="16542"/>
                  </a:cubicBezTo>
                  <a:cubicBezTo>
                    <a:pt x="85465" y="17380"/>
                    <a:pt x="86973" y="14447"/>
                    <a:pt x="92587" y="15118"/>
                  </a:cubicBezTo>
                  <a:cubicBezTo>
                    <a:pt x="91782" y="14992"/>
                    <a:pt x="90961" y="14992"/>
                    <a:pt x="90157" y="15118"/>
                  </a:cubicBezTo>
                  <a:cubicBezTo>
                    <a:pt x="93090" y="14531"/>
                    <a:pt x="100211" y="14531"/>
                    <a:pt x="98536" y="15118"/>
                  </a:cubicBezTo>
                  <a:lnTo>
                    <a:pt x="99541" y="15118"/>
                  </a:lnTo>
                  <a:cubicBezTo>
                    <a:pt x="108431" y="15151"/>
                    <a:pt x="117296" y="14305"/>
                    <a:pt x="126019" y="12604"/>
                  </a:cubicBezTo>
                  <a:cubicBezTo>
                    <a:pt x="125641" y="13308"/>
                    <a:pt x="125122" y="13936"/>
                    <a:pt x="124510" y="14447"/>
                  </a:cubicBezTo>
                  <a:lnTo>
                    <a:pt x="139174" y="9504"/>
                  </a:lnTo>
                  <a:cubicBezTo>
                    <a:pt x="137916" y="10593"/>
                    <a:pt x="143028" y="12939"/>
                    <a:pt x="136157" y="13861"/>
                  </a:cubicBezTo>
                  <a:cubicBezTo>
                    <a:pt x="138956" y="13961"/>
                    <a:pt x="141763" y="13794"/>
                    <a:pt x="144536" y="13358"/>
                  </a:cubicBezTo>
                  <a:cubicBezTo>
                    <a:pt x="143195" y="13358"/>
                    <a:pt x="141100" y="12017"/>
                    <a:pt x="142944" y="11766"/>
                  </a:cubicBezTo>
                  <a:cubicBezTo>
                    <a:pt x="146178" y="12394"/>
                    <a:pt x="149454" y="12788"/>
                    <a:pt x="152747" y="12939"/>
                  </a:cubicBezTo>
                  <a:cubicBezTo>
                    <a:pt x="150736" y="12939"/>
                    <a:pt x="152747" y="11012"/>
                    <a:pt x="156099" y="10928"/>
                  </a:cubicBezTo>
                  <a:cubicBezTo>
                    <a:pt x="155596" y="10928"/>
                    <a:pt x="156099" y="12604"/>
                    <a:pt x="155261" y="12855"/>
                  </a:cubicBezTo>
                  <a:lnTo>
                    <a:pt x="163137" y="10760"/>
                  </a:lnTo>
                  <a:cubicBezTo>
                    <a:pt x="161210" y="11179"/>
                    <a:pt x="163137" y="12185"/>
                    <a:pt x="164729" y="12604"/>
                  </a:cubicBezTo>
                  <a:cubicBezTo>
                    <a:pt x="163891" y="12604"/>
                    <a:pt x="171600" y="12604"/>
                    <a:pt x="173694" y="12017"/>
                  </a:cubicBezTo>
                  <a:lnTo>
                    <a:pt x="170343" y="12017"/>
                  </a:lnTo>
                  <a:cubicBezTo>
                    <a:pt x="179308" y="12017"/>
                    <a:pt x="178722" y="9252"/>
                    <a:pt x="188022" y="8917"/>
                  </a:cubicBezTo>
                  <a:cubicBezTo>
                    <a:pt x="186933" y="8917"/>
                    <a:pt x="185425" y="11096"/>
                    <a:pt x="189950" y="11096"/>
                  </a:cubicBezTo>
                  <a:cubicBezTo>
                    <a:pt x="195228" y="8414"/>
                    <a:pt x="200876" y="6554"/>
                    <a:pt x="206707" y="5566"/>
                  </a:cubicBezTo>
                  <a:lnTo>
                    <a:pt x="208215" y="5566"/>
                  </a:lnTo>
                  <a:lnTo>
                    <a:pt x="214248" y="4728"/>
                  </a:lnTo>
                  <a:cubicBezTo>
                    <a:pt x="207746" y="7099"/>
                    <a:pt x="201110" y="9110"/>
                    <a:pt x="194390" y="10760"/>
                  </a:cubicBezTo>
                  <a:cubicBezTo>
                    <a:pt x="196368" y="11012"/>
                    <a:pt x="198362" y="11012"/>
                    <a:pt x="200339" y="10760"/>
                  </a:cubicBezTo>
                  <a:cubicBezTo>
                    <a:pt x="202183" y="10760"/>
                    <a:pt x="197658" y="11515"/>
                    <a:pt x="196150" y="11682"/>
                  </a:cubicBezTo>
                  <a:lnTo>
                    <a:pt x="207964" y="11682"/>
                  </a:lnTo>
                  <a:cubicBezTo>
                    <a:pt x="207378" y="10760"/>
                    <a:pt x="216846" y="10258"/>
                    <a:pt x="216343" y="9420"/>
                  </a:cubicBezTo>
                  <a:lnTo>
                    <a:pt x="203691" y="11096"/>
                  </a:lnTo>
                  <a:cubicBezTo>
                    <a:pt x="203104" y="10174"/>
                    <a:pt x="210897" y="7912"/>
                    <a:pt x="219192" y="7660"/>
                  </a:cubicBezTo>
                  <a:cubicBezTo>
                    <a:pt x="221370" y="7660"/>
                    <a:pt x="217684" y="9504"/>
                    <a:pt x="217935" y="9839"/>
                  </a:cubicBezTo>
                  <a:cubicBezTo>
                    <a:pt x="220692" y="9294"/>
                    <a:pt x="223499" y="9018"/>
                    <a:pt x="226314" y="9001"/>
                  </a:cubicBezTo>
                  <a:lnTo>
                    <a:pt x="222795" y="9755"/>
                  </a:lnTo>
                  <a:cubicBezTo>
                    <a:pt x="227118" y="9060"/>
                    <a:pt x="231484" y="8699"/>
                    <a:pt x="235866" y="8666"/>
                  </a:cubicBezTo>
                  <a:cubicBezTo>
                    <a:pt x="237793" y="8666"/>
                    <a:pt x="241731" y="9671"/>
                    <a:pt x="241982" y="9085"/>
                  </a:cubicBezTo>
                  <a:cubicBezTo>
                    <a:pt x="238798" y="8079"/>
                    <a:pt x="238044" y="4644"/>
                    <a:pt x="240055" y="3722"/>
                  </a:cubicBezTo>
                  <a:cubicBezTo>
                    <a:pt x="240726" y="3722"/>
                    <a:pt x="250194" y="4309"/>
                    <a:pt x="252456" y="4728"/>
                  </a:cubicBezTo>
                  <a:cubicBezTo>
                    <a:pt x="254718" y="5147"/>
                    <a:pt x="247764" y="7074"/>
                    <a:pt x="250529" y="7660"/>
                  </a:cubicBezTo>
                  <a:cubicBezTo>
                    <a:pt x="251317" y="7250"/>
                    <a:pt x="252163" y="6965"/>
                    <a:pt x="253043" y="6822"/>
                  </a:cubicBezTo>
                  <a:cubicBezTo>
                    <a:pt x="255053" y="6822"/>
                    <a:pt x="252289" y="7744"/>
                    <a:pt x="256645" y="7409"/>
                  </a:cubicBezTo>
                  <a:cubicBezTo>
                    <a:pt x="257316" y="6320"/>
                    <a:pt x="265527" y="7409"/>
                    <a:pt x="258656" y="6403"/>
                  </a:cubicBezTo>
                  <a:cubicBezTo>
                    <a:pt x="262930" y="5901"/>
                    <a:pt x="263265" y="6403"/>
                    <a:pt x="268292" y="6403"/>
                  </a:cubicBezTo>
                  <a:cubicBezTo>
                    <a:pt x="266616" y="5817"/>
                    <a:pt x="272649" y="3974"/>
                    <a:pt x="276671" y="3471"/>
                  </a:cubicBezTo>
                  <a:cubicBezTo>
                    <a:pt x="276671" y="3471"/>
                    <a:pt x="277425" y="3974"/>
                    <a:pt x="277928" y="4141"/>
                  </a:cubicBezTo>
                  <a:lnTo>
                    <a:pt x="283961" y="4141"/>
                  </a:lnTo>
                  <a:cubicBezTo>
                    <a:pt x="283961" y="9252"/>
                    <a:pt x="283961" y="13274"/>
                    <a:pt x="283961" y="19391"/>
                  </a:cubicBezTo>
                  <a:cubicBezTo>
                    <a:pt x="283961" y="20145"/>
                    <a:pt x="283961" y="24083"/>
                    <a:pt x="283123" y="22407"/>
                  </a:cubicBezTo>
                  <a:cubicBezTo>
                    <a:pt x="283567" y="23966"/>
                    <a:pt x="283843" y="25566"/>
                    <a:pt x="283961" y="27183"/>
                  </a:cubicBezTo>
                  <a:cubicBezTo>
                    <a:pt x="283290" y="32127"/>
                    <a:pt x="283542" y="21569"/>
                    <a:pt x="282620" y="25340"/>
                  </a:cubicBezTo>
                  <a:cubicBezTo>
                    <a:pt x="283533" y="28624"/>
                    <a:pt x="284095" y="31993"/>
                    <a:pt x="284296" y="35394"/>
                  </a:cubicBezTo>
                  <a:cubicBezTo>
                    <a:pt x="284648" y="31414"/>
                    <a:pt x="284396" y="27401"/>
                    <a:pt x="283542" y="23496"/>
                  </a:cubicBezTo>
                  <a:cubicBezTo>
                    <a:pt x="284798" y="23496"/>
                    <a:pt x="286390" y="29613"/>
                    <a:pt x="287396" y="38159"/>
                  </a:cubicBezTo>
                  <a:cubicBezTo>
                    <a:pt x="288066" y="44946"/>
                    <a:pt x="286726" y="41176"/>
                    <a:pt x="287396" y="42349"/>
                  </a:cubicBezTo>
                  <a:cubicBezTo>
                    <a:pt x="287396" y="55169"/>
                    <a:pt x="290077" y="53158"/>
                    <a:pt x="289742" y="63799"/>
                  </a:cubicBezTo>
                  <a:cubicBezTo>
                    <a:pt x="289156" y="68072"/>
                    <a:pt x="288150" y="63799"/>
                    <a:pt x="287647" y="64972"/>
                  </a:cubicBezTo>
                  <a:cubicBezTo>
                    <a:pt x="287061" y="59442"/>
                    <a:pt x="287647" y="56593"/>
                    <a:pt x="287647" y="52739"/>
                  </a:cubicBezTo>
                  <a:lnTo>
                    <a:pt x="287647" y="57347"/>
                  </a:lnTo>
                  <a:cubicBezTo>
                    <a:pt x="287161" y="54892"/>
                    <a:pt x="286935" y="52395"/>
                    <a:pt x="286977" y="49890"/>
                  </a:cubicBezTo>
                  <a:cubicBezTo>
                    <a:pt x="286474" y="53493"/>
                    <a:pt x="287982" y="71507"/>
                    <a:pt x="287815" y="81394"/>
                  </a:cubicBezTo>
                  <a:cubicBezTo>
                    <a:pt x="287815" y="83154"/>
                    <a:pt x="288569" y="86170"/>
                    <a:pt x="288820" y="84662"/>
                  </a:cubicBezTo>
                  <a:lnTo>
                    <a:pt x="288820" y="81562"/>
                  </a:lnTo>
                  <a:cubicBezTo>
                    <a:pt x="289323" y="78713"/>
                    <a:pt x="289994" y="87427"/>
                    <a:pt x="290077" y="83405"/>
                  </a:cubicBezTo>
                  <a:cubicBezTo>
                    <a:pt x="291041" y="88265"/>
                    <a:pt x="291544" y="93200"/>
                    <a:pt x="291586" y="98152"/>
                  </a:cubicBezTo>
                  <a:lnTo>
                    <a:pt x="290748" y="99325"/>
                  </a:lnTo>
                  <a:cubicBezTo>
                    <a:pt x="291058" y="97499"/>
                    <a:pt x="291058" y="95622"/>
                    <a:pt x="290748" y="93795"/>
                  </a:cubicBezTo>
                  <a:cubicBezTo>
                    <a:pt x="291250" y="96225"/>
                    <a:pt x="289994" y="102928"/>
                    <a:pt x="291334" y="105526"/>
                  </a:cubicBezTo>
                  <a:lnTo>
                    <a:pt x="291753" y="101336"/>
                  </a:lnTo>
                  <a:cubicBezTo>
                    <a:pt x="292717" y="106146"/>
                    <a:pt x="293337" y="111014"/>
                    <a:pt x="293596" y="115916"/>
                  </a:cubicBezTo>
                  <a:cubicBezTo>
                    <a:pt x="294350" y="113486"/>
                    <a:pt x="293596" y="114743"/>
                    <a:pt x="294267" y="110972"/>
                  </a:cubicBezTo>
                  <a:cubicBezTo>
                    <a:pt x="293094" y="114240"/>
                    <a:pt x="293680" y="97650"/>
                    <a:pt x="292507" y="102593"/>
                  </a:cubicBezTo>
                  <a:cubicBezTo>
                    <a:pt x="293060" y="98730"/>
                    <a:pt x="293395" y="94843"/>
                    <a:pt x="293513" y="90947"/>
                  </a:cubicBezTo>
                  <a:cubicBezTo>
                    <a:pt x="293513" y="90947"/>
                    <a:pt x="293010" y="92706"/>
                    <a:pt x="292926" y="88349"/>
                  </a:cubicBezTo>
                  <a:cubicBezTo>
                    <a:pt x="292926" y="88349"/>
                    <a:pt x="292926" y="87679"/>
                    <a:pt x="292926" y="87427"/>
                  </a:cubicBezTo>
                  <a:lnTo>
                    <a:pt x="292926" y="87427"/>
                  </a:lnTo>
                  <a:lnTo>
                    <a:pt x="292926" y="87427"/>
                  </a:lnTo>
                  <a:cubicBezTo>
                    <a:pt x="293027" y="88181"/>
                    <a:pt x="293027" y="88936"/>
                    <a:pt x="292926" y="89690"/>
                  </a:cubicBezTo>
                  <a:cubicBezTo>
                    <a:pt x="292172" y="87595"/>
                    <a:pt x="291837" y="80557"/>
                    <a:pt x="291334" y="78211"/>
                  </a:cubicBezTo>
                  <a:cubicBezTo>
                    <a:pt x="290831" y="75864"/>
                    <a:pt x="291753" y="79300"/>
                    <a:pt x="292004" y="78211"/>
                  </a:cubicBezTo>
                  <a:lnTo>
                    <a:pt x="291334" y="74691"/>
                  </a:lnTo>
                  <a:cubicBezTo>
                    <a:pt x="291921" y="74691"/>
                    <a:pt x="292088" y="67737"/>
                    <a:pt x="292758" y="73853"/>
                  </a:cubicBezTo>
                  <a:lnTo>
                    <a:pt x="292758" y="68323"/>
                  </a:lnTo>
                  <a:cubicBezTo>
                    <a:pt x="293060" y="64838"/>
                    <a:pt x="293060" y="61335"/>
                    <a:pt x="292758" y="57850"/>
                  </a:cubicBezTo>
                  <a:cubicBezTo>
                    <a:pt x="292758" y="55252"/>
                    <a:pt x="291753" y="51314"/>
                    <a:pt x="292758" y="53577"/>
                  </a:cubicBezTo>
                  <a:lnTo>
                    <a:pt x="291921" y="45198"/>
                  </a:lnTo>
                  <a:lnTo>
                    <a:pt x="291921" y="45198"/>
                  </a:lnTo>
                  <a:cubicBezTo>
                    <a:pt x="290974" y="36123"/>
                    <a:pt x="290555" y="27007"/>
                    <a:pt x="290664" y="17883"/>
                  </a:cubicBezTo>
                  <a:cubicBezTo>
                    <a:pt x="290664" y="16374"/>
                    <a:pt x="290664" y="14950"/>
                    <a:pt x="290245" y="13274"/>
                  </a:cubicBezTo>
                  <a:cubicBezTo>
                    <a:pt x="290195" y="12352"/>
                    <a:pt x="290195" y="11431"/>
                    <a:pt x="290245" y="10509"/>
                  </a:cubicBezTo>
                  <a:cubicBezTo>
                    <a:pt x="290245" y="9001"/>
                    <a:pt x="290245" y="7409"/>
                    <a:pt x="290245" y="5566"/>
                  </a:cubicBezTo>
                  <a:lnTo>
                    <a:pt x="290664" y="3722"/>
                  </a:lnTo>
                  <a:lnTo>
                    <a:pt x="290664" y="35"/>
                  </a:lnTo>
                  <a:lnTo>
                    <a:pt x="280358" y="35"/>
                  </a:lnTo>
                  <a:cubicBezTo>
                    <a:pt x="278916" y="-73"/>
                    <a:pt x="277475" y="69"/>
                    <a:pt x="276085" y="454"/>
                  </a:cubicBezTo>
                  <a:cubicBezTo>
                    <a:pt x="267924" y="-40"/>
                    <a:pt x="259746" y="161"/>
                    <a:pt x="251618" y="1041"/>
                  </a:cubicBezTo>
                  <a:lnTo>
                    <a:pt x="251618" y="1795"/>
                  </a:lnTo>
                  <a:cubicBezTo>
                    <a:pt x="247093" y="1795"/>
                    <a:pt x="242820" y="2382"/>
                    <a:pt x="237290" y="2968"/>
                  </a:cubicBezTo>
                  <a:lnTo>
                    <a:pt x="237709" y="3638"/>
                  </a:lnTo>
                  <a:cubicBezTo>
                    <a:pt x="232933" y="4393"/>
                    <a:pt x="225392" y="3638"/>
                    <a:pt x="217851" y="4225"/>
                  </a:cubicBezTo>
                  <a:cubicBezTo>
                    <a:pt x="219100" y="3982"/>
                    <a:pt x="220373" y="3982"/>
                    <a:pt x="221622" y="4225"/>
                  </a:cubicBezTo>
                  <a:cubicBezTo>
                    <a:pt x="212489" y="3220"/>
                    <a:pt x="202602" y="6236"/>
                    <a:pt x="194390" y="5566"/>
                  </a:cubicBezTo>
                  <a:cubicBezTo>
                    <a:pt x="192748" y="5758"/>
                    <a:pt x="191089" y="5758"/>
                    <a:pt x="189447" y="5566"/>
                  </a:cubicBezTo>
                  <a:lnTo>
                    <a:pt x="189447" y="5566"/>
                  </a:lnTo>
                  <a:lnTo>
                    <a:pt x="186598" y="5566"/>
                  </a:lnTo>
                  <a:lnTo>
                    <a:pt x="188944" y="5566"/>
                  </a:lnTo>
                  <a:lnTo>
                    <a:pt x="182660" y="6152"/>
                  </a:lnTo>
                  <a:lnTo>
                    <a:pt x="181654" y="5482"/>
                  </a:lnTo>
                  <a:lnTo>
                    <a:pt x="181068" y="5482"/>
                  </a:lnTo>
                  <a:cubicBezTo>
                    <a:pt x="178805" y="5482"/>
                    <a:pt x="179308" y="5901"/>
                    <a:pt x="180481" y="6320"/>
                  </a:cubicBezTo>
                  <a:lnTo>
                    <a:pt x="177465" y="6906"/>
                  </a:lnTo>
                  <a:cubicBezTo>
                    <a:pt x="175538" y="5901"/>
                    <a:pt x="171348" y="7660"/>
                    <a:pt x="169086" y="6906"/>
                  </a:cubicBezTo>
                  <a:cubicBezTo>
                    <a:pt x="167494" y="7576"/>
                    <a:pt x="157272" y="7912"/>
                    <a:pt x="156099" y="9252"/>
                  </a:cubicBezTo>
                  <a:cubicBezTo>
                    <a:pt x="156099" y="9252"/>
                    <a:pt x="155345" y="9252"/>
                    <a:pt x="156601" y="9252"/>
                  </a:cubicBezTo>
                  <a:cubicBezTo>
                    <a:pt x="154079" y="9160"/>
                    <a:pt x="151549" y="9328"/>
                    <a:pt x="149061" y="9755"/>
                  </a:cubicBezTo>
                  <a:lnTo>
                    <a:pt x="147887" y="8917"/>
                  </a:lnTo>
                  <a:lnTo>
                    <a:pt x="142274" y="10341"/>
                  </a:lnTo>
                  <a:cubicBezTo>
                    <a:pt x="138754" y="10341"/>
                    <a:pt x="137330" y="9755"/>
                    <a:pt x="140766" y="8917"/>
                  </a:cubicBezTo>
                  <a:cubicBezTo>
                    <a:pt x="132387" y="10341"/>
                    <a:pt x="133978" y="9671"/>
                    <a:pt x="127024" y="11012"/>
                  </a:cubicBezTo>
                  <a:lnTo>
                    <a:pt x="127024" y="10425"/>
                  </a:lnTo>
                  <a:cubicBezTo>
                    <a:pt x="124259" y="10936"/>
                    <a:pt x="121452" y="11188"/>
                    <a:pt x="118645" y="11179"/>
                  </a:cubicBezTo>
                  <a:cubicBezTo>
                    <a:pt x="112948" y="10341"/>
                    <a:pt x="90744" y="12436"/>
                    <a:pt x="76248" y="12101"/>
                  </a:cubicBezTo>
                  <a:cubicBezTo>
                    <a:pt x="79097" y="13693"/>
                    <a:pt x="69461" y="12101"/>
                    <a:pt x="68958" y="13023"/>
                  </a:cubicBezTo>
                  <a:cubicBezTo>
                    <a:pt x="68037" y="13023"/>
                    <a:pt x="66026" y="12520"/>
                    <a:pt x="68372" y="12101"/>
                  </a:cubicBezTo>
                  <a:cubicBezTo>
                    <a:pt x="62959" y="12135"/>
                    <a:pt x="57555" y="12554"/>
                    <a:pt x="52201" y="13358"/>
                  </a:cubicBezTo>
                  <a:cubicBezTo>
                    <a:pt x="51279" y="13358"/>
                    <a:pt x="53709" y="12688"/>
                    <a:pt x="52955" y="12520"/>
                  </a:cubicBezTo>
                  <a:cubicBezTo>
                    <a:pt x="51924" y="12654"/>
                    <a:pt x="50885" y="12654"/>
                    <a:pt x="49854" y="12520"/>
                  </a:cubicBezTo>
                  <a:cubicBezTo>
                    <a:pt x="49100" y="12520"/>
                    <a:pt x="50944" y="12101"/>
                    <a:pt x="52117" y="11850"/>
                  </a:cubicBezTo>
                  <a:cubicBezTo>
                    <a:pt x="44492" y="12352"/>
                    <a:pt x="43738" y="13609"/>
                    <a:pt x="43319" y="14782"/>
                  </a:cubicBezTo>
                  <a:cubicBezTo>
                    <a:pt x="40504" y="14363"/>
                    <a:pt x="37630" y="14623"/>
                    <a:pt x="34940" y="15536"/>
                  </a:cubicBezTo>
                  <a:cubicBezTo>
                    <a:pt x="33599" y="15536"/>
                    <a:pt x="31337" y="14950"/>
                    <a:pt x="36029" y="14531"/>
                  </a:cubicBezTo>
                  <a:cubicBezTo>
                    <a:pt x="30558" y="14389"/>
                    <a:pt x="25078" y="14807"/>
                    <a:pt x="19690" y="15788"/>
                  </a:cubicBezTo>
                  <a:cubicBezTo>
                    <a:pt x="18216" y="15578"/>
                    <a:pt x="16724" y="15578"/>
                    <a:pt x="15250" y="15788"/>
                  </a:cubicBezTo>
                  <a:cubicBezTo>
                    <a:pt x="9133" y="15788"/>
                    <a:pt x="9552" y="15788"/>
                    <a:pt x="1424" y="16374"/>
                  </a:cubicBezTo>
                  <a:lnTo>
                    <a:pt x="3687" y="16374"/>
                  </a:lnTo>
                  <a:cubicBezTo>
                    <a:pt x="2790" y="16785"/>
                    <a:pt x="1827" y="17011"/>
                    <a:pt x="838" y="17045"/>
                  </a:cubicBezTo>
                  <a:cubicBezTo>
                    <a:pt x="838" y="18134"/>
                    <a:pt x="838" y="19307"/>
                    <a:pt x="838" y="20647"/>
                  </a:cubicBezTo>
                  <a:cubicBezTo>
                    <a:pt x="838" y="21988"/>
                    <a:pt x="838" y="23832"/>
                    <a:pt x="838" y="25172"/>
                  </a:cubicBezTo>
                  <a:lnTo>
                    <a:pt x="838" y="25172"/>
                  </a:lnTo>
                  <a:cubicBezTo>
                    <a:pt x="838" y="35981"/>
                    <a:pt x="1424" y="29781"/>
                    <a:pt x="838" y="40422"/>
                  </a:cubicBezTo>
                  <a:lnTo>
                    <a:pt x="1508" y="39835"/>
                  </a:lnTo>
                  <a:cubicBezTo>
                    <a:pt x="3100" y="40757"/>
                    <a:pt x="1508" y="49303"/>
                    <a:pt x="2011" y="55420"/>
                  </a:cubicBezTo>
                  <a:lnTo>
                    <a:pt x="2011" y="53158"/>
                  </a:lnTo>
                  <a:cubicBezTo>
                    <a:pt x="1885" y="57498"/>
                    <a:pt x="1357" y="61821"/>
                    <a:pt x="419" y="66061"/>
                  </a:cubicBezTo>
                  <a:cubicBezTo>
                    <a:pt x="419" y="66815"/>
                    <a:pt x="419" y="64888"/>
                    <a:pt x="0" y="63883"/>
                  </a:cubicBezTo>
                  <a:cubicBezTo>
                    <a:pt x="0" y="72764"/>
                    <a:pt x="1006" y="64972"/>
                    <a:pt x="1508" y="71507"/>
                  </a:cubicBezTo>
                  <a:cubicBezTo>
                    <a:pt x="1508" y="72764"/>
                    <a:pt x="168" y="69999"/>
                    <a:pt x="335" y="74440"/>
                  </a:cubicBezTo>
                  <a:cubicBezTo>
                    <a:pt x="1240" y="80716"/>
                    <a:pt x="1776" y="87042"/>
                    <a:pt x="1927" y="93376"/>
                  </a:cubicBezTo>
                  <a:cubicBezTo>
                    <a:pt x="1927" y="92036"/>
                    <a:pt x="2597" y="90695"/>
                    <a:pt x="3016" y="93376"/>
                  </a:cubicBezTo>
                  <a:cubicBezTo>
                    <a:pt x="2673" y="98965"/>
                    <a:pt x="2866" y="104579"/>
                    <a:pt x="3603" y="110134"/>
                  </a:cubicBezTo>
                  <a:cubicBezTo>
                    <a:pt x="3603" y="110721"/>
                    <a:pt x="3603" y="110972"/>
                    <a:pt x="3603" y="110972"/>
                  </a:cubicBezTo>
                  <a:cubicBezTo>
                    <a:pt x="4106" y="114575"/>
                    <a:pt x="4692" y="122619"/>
                    <a:pt x="5446" y="124713"/>
                  </a:cubicBezTo>
                  <a:cubicBezTo>
                    <a:pt x="3184" y="128149"/>
                    <a:pt x="7792" y="147001"/>
                    <a:pt x="5446" y="147001"/>
                  </a:cubicBezTo>
                  <a:lnTo>
                    <a:pt x="6117" y="158061"/>
                  </a:lnTo>
                  <a:lnTo>
                    <a:pt x="6117" y="158061"/>
                  </a:lnTo>
                  <a:cubicBezTo>
                    <a:pt x="6125" y="162100"/>
                    <a:pt x="6636" y="166122"/>
                    <a:pt x="7625" y="170043"/>
                  </a:cubicBezTo>
                  <a:cubicBezTo>
                    <a:pt x="7625" y="171719"/>
                    <a:pt x="7625" y="170546"/>
                    <a:pt x="7206" y="170043"/>
                  </a:cubicBezTo>
                  <a:cubicBezTo>
                    <a:pt x="6963" y="176738"/>
                    <a:pt x="7558" y="183433"/>
                    <a:pt x="8965" y="189985"/>
                  </a:cubicBezTo>
                  <a:lnTo>
                    <a:pt x="8295" y="190907"/>
                  </a:lnTo>
                  <a:cubicBezTo>
                    <a:pt x="8798" y="193253"/>
                    <a:pt x="7876" y="205821"/>
                    <a:pt x="9217" y="216043"/>
                  </a:cubicBezTo>
                  <a:cubicBezTo>
                    <a:pt x="9217" y="216043"/>
                    <a:pt x="9217" y="216043"/>
                    <a:pt x="9217" y="214954"/>
                  </a:cubicBezTo>
                  <a:cubicBezTo>
                    <a:pt x="10641" y="226266"/>
                    <a:pt x="8547" y="242269"/>
                    <a:pt x="11395" y="246291"/>
                  </a:cubicBezTo>
                  <a:lnTo>
                    <a:pt x="12401" y="253748"/>
                  </a:lnTo>
                  <a:cubicBezTo>
                    <a:pt x="12401" y="244113"/>
                    <a:pt x="13658" y="255173"/>
                    <a:pt x="13909" y="251151"/>
                  </a:cubicBezTo>
                  <a:cubicBezTo>
                    <a:pt x="13909" y="255005"/>
                    <a:pt x="13909" y="261038"/>
                    <a:pt x="13239" y="256346"/>
                  </a:cubicBezTo>
                  <a:lnTo>
                    <a:pt x="13239" y="255675"/>
                  </a:lnTo>
                  <a:cubicBezTo>
                    <a:pt x="11731" y="254000"/>
                    <a:pt x="13239" y="267741"/>
                    <a:pt x="12401" y="267490"/>
                  </a:cubicBezTo>
                  <a:lnTo>
                    <a:pt x="13155" y="285504"/>
                  </a:lnTo>
                  <a:cubicBezTo>
                    <a:pt x="13155" y="292375"/>
                    <a:pt x="13574" y="299246"/>
                    <a:pt x="13825" y="306033"/>
                  </a:cubicBezTo>
                  <a:lnTo>
                    <a:pt x="36700" y="305111"/>
                  </a:lnTo>
                  <a:lnTo>
                    <a:pt x="34521" y="304189"/>
                  </a:lnTo>
                  <a:lnTo>
                    <a:pt x="40805" y="304189"/>
                  </a:lnTo>
                  <a:cubicBezTo>
                    <a:pt x="42481" y="304189"/>
                    <a:pt x="43068" y="304860"/>
                    <a:pt x="38543" y="305027"/>
                  </a:cubicBezTo>
                  <a:cubicBezTo>
                    <a:pt x="41132" y="305220"/>
                    <a:pt x="43738" y="304851"/>
                    <a:pt x="46168" y="303938"/>
                  </a:cubicBezTo>
                  <a:cubicBezTo>
                    <a:pt x="54547" y="303938"/>
                    <a:pt x="42816" y="305362"/>
                    <a:pt x="45497" y="305278"/>
                  </a:cubicBezTo>
                  <a:lnTo>
                    <a:pt x="49100" y="305278"/>
                  </a:lnTo>
                  <a:lnTo>
                    <a:pt x="48262" y="305278"/>
                  </a:lnTo>
                  <a:cubicBezTo>
                    <a:pt x="50985" y="304482"/>
                    <a:pt x="53801" y="304030"/>
                    <a:pt x="56641" y="303938"/>
                  </a:cubicBezTo>
                  <a:cubicBezTo>
                    <a:pt x="59993" y="303938"/>
                    <a:pt x="58401" y="304524"/>
                    <a:pt x="59742" y="304524"/>
                  </a:cubicBezTo>
                  <a:cubicBezTo>
                    <a:pt x="59742" y="304524"/>
                    <a:pt x="60160" y="304524"/>
                    <a:pt x="61752" y="304524"/>
                  </a:cubicBezTo>
                  <a:lnTo>
                    <a:pt x="69629" y="304524"/>
                  </a:lnTo>
                  <a:lnTo>
                    <a:pt x="66445" y="303854"/>
                  </a:lnTo>
                  <a:cubicBezTo>
                    <a:pt x="69880" y="303268"/>
                    <a:pt x="73818" y="303854"/>
                    <a:pt x="70131" y="302765"/>
                  </a:cubicBezTo>
                  <a:cubicBezTo>
                    <a:pt x="75578" y="304022"/>
                    <a:pt x="99457" y="301843"/>
                    <a:pt x="102809" y="302095"/>
                  </a:cubicBezTo>
                  <a:cubicBezTo>
                    <a:pt x="107971" y="301299"/>
                    <a:pt x="113174" y="300880"/>
                    <a:pt x="118394" y="300838"/>
                  </a:cubicBezTo>
                  <a:cubicBezTo>
                    <a:pt x="116969" y="300838"/>
                    <a:pt x="115964" y="299832"/>
                    <a:pt x="121159" y="299665"/>
                  </a:cubicBezTo>
                  <a:cubicBezTo>
                    <a:pt x="119399" y="301759"/>
                    <a:pt x="130627" y="299665"/>
                    <a:pt x="134816" y="301257"/>
                  </a:cubicBezTo>
                  <a:cubicBezTo>
                    <a:pt x="131046" y="300503"/>
                    <a:pt x="149479" y="300251"/>
                    <a:pt x="143195" y="299246"/>
                  </a:cubicBezTo>
                  <a:cubicBezTo>
                    <a:pt x="147552" y="299246"/>
                    <a:pt x="143195" y="300000"/>
                    <a:pt x="146798" y="300251"/>
                  </a:cubicBezTo>
                  <a:cubicBezTo>
                    <a:pt x="157020" y="298994"/>
                    <a:pt x="169337" y="299665"/>
                    <a:pt x="181990" y="298743"/>
                  </a:cubicBezTo>
                  <a:cubicBezTo>
                    <a:pt x="181990" y="298743"/>
                    <a:pt x="179979" y="298156"/>
                    <a:pt x="182744" y="297654"/>
                  </a:cubicBezTo>
                  <a:lnTo>
                    <a:pt x="189447" y="298659"/>
                  </a:lnTo>
                  <a:cubicBezTo>
                    <a:pt x="191960" y="298659"/>
                    <a:pt x="191625" y="296983"/>
                    <a:pt x="196234" y="297654"/>
                  </a:cubicBezTo>
                  <a:cubicBezTo>
                    <a:pt x="195647" y="297654"/>
                    <a:pt x="194642" y="297235"/>
                    <a:pt x="196234" y="297067"/>
                  </a:cubicBezTo>
                  <a:cubicBezTo>
                    <a:pt x="221370" y="297067"/>
                    <a:pt x="246507" y="293464"/>
                    <a:pt x="271644" y="294637"/>
                  </a:cubicBezTo>
                  <a:cubicBezTo>
                    <a:pt x="268208" y="294637"/>
                    <a:pt x="270471" y="294135"/>
                    <a:pt x="273068" y="293967"/>
                  </a:cubicBezTo>
                  <a:cubicBezTo>
                    <a:pt x="271392" y="293967"/>
                    <a:pt x="273068" y="293297"/>
                    <a:pt x="273068" y="292961"/>
                  </a:cubicBezTo>
                  <a:lnTo>
                    <a:pt x="283625" y="293464"/>
                  </a:lnTo>
                  <a:cubicBezTo>
                    <a:pt x="285553" y="292375"/>
                    <a:pt x="294937" y="292794"/>
                    <a:pt x="295942" y="291788"/>
                  </a:cubicBezTo>
                  <a:lnTo>
                    <a:pt x="292675" y="291788"/>
                  </a:lnTo>
                  <a:cubicBezTo>
                    <a:pt x="297032" y="290532"/>
                    <a:pt x="286307" y="289694"/>
                    <a:pt x="286893" y="288269"/>
                  </a:cubicBezTo>
                  <a:cubicBezTo>
                    <a:pt x="282033" y="289778"/>
                    <a:pt x="273738" y="287096"/>
                    <a:pt x="265695" y="289275"/>
                  </a:cubicBezTo>
                  <a:cubicBezTo>
                    <a:pt x="263851" y="289275"/>
                    <a:pt x="267203" y="288688"/>
                    <a:pt x="266198" y="288437"/>
                  </a:cubicBezTo>
                  <a:cubicBezTo>
                    <a:pt x="263231" y="289300"/>
                    <a:pt x="260139" y="289618"/>
                    <a:pt x="257064" y="289359"/>
                  </a:cubicBezTo>
                  <a:lnTo>
                    <a:pt x="257567" y="289359"/>
                  </a:lnTo>
                  <a:cubicBezTo>
                    <a:pt x="244580" y="290113"/>
                    <a:pt x="239050" y="289861"/>
                    <a:pt x="224051" y="290197"/>
                  </a:cubicBezTo>
                  <a:lnTo>
                    <a:pt x="225225" y="290783"/>
                  </a:lnTo>
                  <a:cubicBezTo>
                    <a:pt x="223465" y="290900"/>
                    <a:pt x="221705" y="290900"/>
                    <a:pt x="219946" y="290783"/>
                  </a:cubicBezTo>
                  <a:cubicBezTo>
                    <a:pt x="216427" y="291956"/>
                    <a:pt x="228744" y="290364"/>
                    <a:pt x="225476" y="291705"/>
                  </a:cubicBezTo>
                  <a:cubicBezTo>
                    <a:pt x="221287" y="290532"/>
                    <a:pt x="203439" y="292794"/>
                    <a:pt x="200339" y="291705"/>
                  </a:cubicBezTo>
                  <a:cubicBezTo>
                    <a:pt x="195563" y="291705"/>
                    <a:pt x="201847" y="292459"/>
                    <a:pt x="196988" y="292710"/>
                  </a:cubicBezTo>
                  <a:lnTo>
                    <a:pt x="195731" y="292710"/>
                  </a:lnTo>
                  <a:lnTo>
                    <a:pt x="194474" y="293297"/>
                  </a:lnTo>
                  <a:cubicBezTo>
                    <a:pt x="191374" y="293297"/>
                    <a:pt x="189698" y="292878"/>
                    <a:pt x="189614" y="292543"/>
                  </a:cubicBezTo>
                  <a:cubicBezTo>
                    <a:pt x="189530" y="292207"/>
                    <a:pt x="191793" y="292543"/>
                    <a:pt x="192547" y="292543"/>
                  </a:cubicBezTo>
                  <a:cubicBezTo>
                    <a:pt x="188441" y="292543"/>
                    <a:pt x="181068" y="293297"/>
                    <a:pt x="179643" y="293213"/>
                  </a:cubicBezTo>
                  <a:lnTo>
                    <a:pt x="184252" y="293213"/>
                  </a:lnTo>
                  <a:cubicBezTo>
                    <a:pt x="171181" y="294218"/>
                    <a:pt x="155093" y="294470"/>
                    <a:pt x="142357" y="295978"/>
                  </a:cubicBezTo>
                  <a:lnTo>
                    <a:pt x="143279" y="295978"/>
                  </a:lnTo>
                  <a:cubicBezTo>
                    <a:pt x="133643" y="297067"/>
                    <a:pt x="135487" y="295978"/>
                    <a:pt x="124845" y="296816"/>
                  </a:cubicBezTo>
                  <a:lnTo>
                    <a:pt x="124845" y="296816"/>
                  </a:lnTo>
                  <a:cubicBezTo>
                    <a:pt x="122240" y="297260"/>
                    <a:pt x="119609" y="297545"/>
                    <a:pt x="116969" y="297654"/>
                  </a:cubicBezTo>
                  <a:cubicBezTo>
                    <a:pt x="119651" y="297151"/>
                    <a:pt x="111858" y="297151"/>
                    <a:pt x="115377" y="296564"/>
                  </a:cubicBezTo>
                  <a:cubicBezTo>
                    <a:pt x="111263" y="296774"/>
                    <a:pt x="107208" y="297570"/>
                    <a:pt x="103312" y="298910"/>
                  </a:cubicBezTo>
                  <a:lnTo>
                    <a:pt x="101720" y="298408"/>
                  </a:lnTo>
                  <a:cubicBezTo>
                    <a:pt x="99173" y="299204"/>
                    <a:pt x="96517" y="299623"/>
                    <a:pt x="93844" y="299665"/>
                  </a:cubicBezTo>
                  <a:cubicBezTo>
                    <a:pt x="98201" y="298994"/>
                    <a:pt x="90408" y="299078"/>
                    <a:pt x="95268" y="298156"/>
                  </a:cubicBezTo>
                  <a:cubicBezTo>
                    <a:pt x="84040" y="297570"/>
                    <a:pt x="78510" y="300251"/>
                    <a:pt x="73567" y="298743"/>
                  </a:cubicBezTo>
                  <a:cubicBezTo>
                    <a:pt x="68539" y="300503"/>
                    <a:pt x="83286" y="298743"/>
                    <a:pt x="80437" y="299581"/>
                  </a:cubicBezTo>
                  <a:cubicBezTo>
                    <a:pt x="82867" y="299581"/>
                    <a:pt x="76248" y="300921"/>
                    <a:pt x="72729" y="300921"/>
                  </a:cubicBezTo>
                  <a:cubicBezTo>
                    <a:pt x="67710" y="300134"/>
                    <a:pt x="62641" y="299740"/>
                    <a:pt x="57563" y="299748"/>
                  </a:cubicBezTo>
                  <a:lnTo>
                    <a:pt x="59406" y="299748"/>
                  </a:lnTo>
                  <a:cubicBezTo>
                    <a:pt x="56055" y="299748"/>
                    <a:pt x="52871" y="300586"/>
                    <a:pt x="48765" y="299748"/>
                  </a:cubicBezTo>
                  <a:cubicBezTo>
                    <a:pt x="46503" y="300754"/>
                    <a:pt x="43403" y="299748"/>
                    <a:pt x="42732" y="301173"/>
                  </a:cubicBezTo>
                  <a:lnTo>
                    <a:pt x="51111" y="300503"/>
                  </a:lnTo>
                  <a:cubicBezTo>
                    <a:pt x="45598" y="301676"/>
                    <a:pt x="39984" y="302296"/>
                    <a:pt x="34354" y="302346"/>
                  </a:cubicBezTo>
                  <a:cubicBezTo>
                    <a:pt x="35811" y="301952"/>
                    <a:pt x="37294" y="301650"/>
                    <a:pt x="38794" y="301424"/>
                  </a:cubicBezTo>
                  <a:cubicBezTo>
                    <a:pt x="36532" y="301424"/>
                    <a:pt x="34521" y="301424"/>
                    <a:pt x="32175" y="301424"/>
                  </a:cubicBezTo>
                  <a:cubicBezTo>
                    <a:pt x="37102" y="300494"/>
                    <a:pt x="42087" y="299849"/>
                    <a:pt x="47089" y="299497"/>
                  </a:cubicBezTo>
                  <a:cubicBezTo>
                    <a:pt x="44660" y="299497"/>
                    <a:pt x="37705" y="300838"/>
                    <a:pt x="40135" y="299497"/>
                  </a:cubicBezTo>
                  <a:cubicBezTo>
                    <a:pt x="36616" y="301257"/>
                    <a:pt x="31253" y="299497"/>
                    <a:pt x="25304" y="301257"/>
                  </a:cubicBezTo>
                  <a:lnTo>
                    <a:pt x="25304" y="300503"/>
                  </a:lnTo>
                  <a:cubicBezTo>
                    <a:pt x="23754" y="300829"/>
                    <a:pt x="22187" y="301047"/>
                    <a:pt x="20612" y="301173"/>
                  </a:cubicBezTo>
                  <a:lnTo>
                    <a:pt x="23796" y="300084"/>
                  </a:lnTo>
                  <a:cubicBezTo>
                    <a:pt x="22992" y="300167"/>
                    <a:pt x="22171" y="300167"/>
                    <a:pt x="21366" y="300084"/>
                  </a:cubicBezTo>
                  <a:lnTo>
                    <a:pt x="19774" y="300084"/>
                  </a:lnTo>
                  <a:lnTo>
                    <a:pt x="18434" y="300084"/>
                  </a:lnTo>
                  <a:cubicBezTo>
                    <a:pt x="18559" y="299589"/>
                    <a:pt x="18559" y="299070"/>
                    <a:pt x="18434" y="298575"/>
                  </a:cubicBezTo>
                  <a:cubicBezTo>
                    <a:pt x="18542" y="299128"/>
                    <a:pt x="18542" y="299698"/>
                    <a:pt x="18434" y="300251"/>
                  </a:cubicBezTo>
                  <a:cubicBezTo>
                    <a:pt x="18434" y="300251"/>
                    <a:pt x="16925" y="301089"/>
                    <a:pt x="18434" y="301424"/>
                  </a:cubicBezTo>
                  <a:lnTo>
                    <a:pt x="17512" y="301424"/>
                  </a:lnTo>
                  <a:cubicBezTo>
                    <a:pt x="17395" y="300419"/>
                    <a:pt x="17395" y="299413"/>
                    <a:pt x="17512" y="298408"/>
                  </a:cubicBezTo>
                  <a:cubicBezTo>
                    <a:pt x="17621" y="297394"/>
                    <a:pt x="17788" y="296388"/>
                    <a:pt x="18015" y="295391"/>
                  </a:cubicBezTo>
                  <a:cubicBezTo>
                    <a:pt x="18584" y="291839"/>
                    <a:pt x="18584" y="288219"/>
                    <a:pt x="18015" y="284666"/>
                  </a:cubicBezTo>
                  <a:cubicBezTo>
                    <a:pt x="18015" y="286510"/>
                    <a:pt x="18015" y="291621"/>
                    <a:pt x="17428" y="288772"/>
                  </a:cubicBezTo>
                  <a:cubicBezTo>
                    <a:pt x="17369" y="286225"/>
                    <a:pt x="17512" y="283678"/>
                    <a:pt x="17847" y="281147"/>
                  </a:cubicBezTo>
                  <a:cubicBezTo>
                    <a:pt x="17260" y="272098"/>
                    <a:pt x="17177" y="282572"/>
                    <a:pt x="16590" y="278717"/>
                  </a:cubicBezTo>
                  <a:cubicBezTo>
                    <a:pt x="17260" y="275617"/>
                    <a:pt x="16004" y="274277"/>
                    <a:pt x="15501" y="270338"/>
                  </a:cubicBezTo>
                  <a:lnTo>
                    <a:pt x="15752" y="270338"/>
                  </a:lnTo>
                  <a:cubicBezTo>
                    <a:pt x="15752" y="260032"/>
                    <a:pt x="14077" y="267741"/>
                    <a:pt x="14160" y="258440"/>
                  </a:cubicBezTo>
                  <a:lnTo>
                    <a:pt x="15417" y="262295"/>
                  </a:lnTo>
                  <a:lnTo>
                    <a:pt x="14914" y="257435"/>
                  </a:lnTo>
                  <a:lnTo>
                    <a:pt x="15752" y="258440"/>
                  </a:lnTo>
                  <a:cubicBezTo>
                    <a:pt x="15057" y="254461"/>
                    <a:pt x="14780" y="250414"/>
                    <a:pt x="14914" y="246375"/>
                  </a:cubicBezTo>
                  <a:cubicBezTo>
                    <a:pt x="14496" y="247632"/>
                    <a:pt x="13574" y="245788"/>
                    <a:pt x="13323" y="241180"/>
                  </a:cubicBezTo>
                  <a:cubicBezTo>
                    <a:pt x="13323" y="238080"/>
                    <a:pt x="14077" y="242940"/>
                    <a:pt x="13323" y="236488"/>
                  </a:cubicBezTo>
                  <a:cubicBezTo>
                    <a:pt x="14135" y="238331"/>
                    <a:pt x="14370" y="240376"/>
                    <a:pt x="13993" y="242353"/>
                  </a:cubicBezTo>
                  <a:cubicBezTo>
                    <a:pt x="13993" y="242353"/>
                    <a:pt x="14496" y="243777"/>
                    <a:pt x="14747" y="244029"/>
                  </a:cubicBezTo>
                  <a:cubicBezTo>
                    <a:pt x="14973" y="240426"/>
                    <a:pt x="14973" y="236823"/>
                    <a:pt x="14747" y="233220"/>
                  </a:cubicBezTo>
                  <a:cubicBezTo>
                    <a:pt x="14797" y="234083"/>
                    <a:pt x="14797" y="234954"/>
                    <a:pt x="14747" y="235817"/>
                  </a:cubicBezTo>
                  <a:lnTo>
                    <a:pt x="13323" y="226517"/>
                  </a:lnTo>
                  <a:cubicBezTo>
                    <a:pt x="13323" y="225009"/>
                    <a:pt x="13825" y="226517"/>
                    <a:pt x="14077" y="227271"/>
                  </a:cubicBezTo>
                  <a:cubicBezTo>
                    <a:pt x="14077" y="225428"/>
                    <a:pt x="13490" y="224087"/>
                    <a:pt x="13323" y="221322"/>
                  </a:cubicBezTo>
                  <a:cubicBezTo>
                    <a:pt x="13909" y="221992"/>
                    <a:pt x="14496" y="221825"/>
                    <a:pt x="14998" y="225763"/>
                  </a:cubicBezTo>
                  <a:lnTo>
                    <a:pt x="13909" y="216881"/>
                  </a:lnTo>
                  <a:cubicBezTo>
                    <a:pt x="13909" y="216211"/>
                    <a:pt x="14328" y="212273"/>
                    <a:pt x="14579" y="213362"/>
                  </a:cubicBezTo>
                  <a:cubicBezTo>
                    <a:pt x="14579" y="208418"/>
                    <a:pt x="12904" y="201296"/>
                    <a:pt x="12987" y="194677"/>
                  </a:cubicBezTo>
                  <a:cubicBezTo>
                    <a:pt x="12795" y="193906"/>
                    <a:pt x="12652" y="193119"/>
                    <a:pt x="12568" y="192331"/>
                  </a:cubicBezTo>
                  <a:cubicBezTo>
                    <a:pt x="12736" y="186005"/>
                    <a:pt x="12434" y="179670"/>
                    <a:pt x="11647" y="173395"/>
                  </a:cubicBezTo>
                  <a:lnTo>
                    <a:pt x="12485" y="169121"/>
                  </a:lnTo>
                  <a:cubicBezTo>
                    <a:pt x="11982" y="163424"/>
                    <a:pt x="11479" y="174819"/>
                    <a:pt x="10641" y="165351"/>
                  </a:cubicBezTo>
                  <a:cubicBezTo>
                    <a:pt x="9971" y="158564"/>
                    <a:pt x="11395" y="162754"/>
                    <a:pt x="11563" y="160407"/>
                  </a:cubicBezTo>
                  <a:cubicBezTo>
                    <a:pt x="10239" y="155380"/>
                    <a:pt x="9736" y="150177"/>
                    <a:pt x="10055" y="144990"/>
                  </a:cubicBezTo>
                  <a:cubicBezTo>
                    <a:pt x="9803" y="146498"/>
                    <a:pt x="9720" y="148090"/>
                    <a:pt x="9887" y="150018"/>
                  </a:cubicBezTo>
                  <a:close/>
                  <a:moveTo>
                    <a:pt x="5949" y="79467"/>
                  </a:moveTo>
                  <a:cubicBezTo>
                    <a:pt x="6184" y="81135"/>
                    <a:pt x="6184" y="82827"/>
                    <a:pt x="5949" y="84495"/>
                  </a:cubicBezTo>
                  <a:cubicBezTo>
                    <a:pt x="5446" y="82986"/>
                    <a:pt x="5781" y="81813"/>
                    <a:pt x="5949" y="79467"/>
                  </a:cubicBezTo>
                  <a:close/>
                  <a:moveTo>
                    <a:pt x="46084" y="17799"/>
                  </a:moveTo>
                  <a:cubicBezTo>
                    <a:pt x="44618" y="18058"/>
                    <a:pt x="43110" y="18058"/>
                    <a:pt x="41643" y="17799"/>
                  </a:cubicBezTo>
                  <a:cubicBezTo>
                    <a:pt x="43118" y="17673"/>
                    <a:pt x="44609" y="17673"/>
                    <a:pt x="46084" y="17799"/>
                  </a:cubicBezTo>
                  <a:close/>
                  <a:moveTo>
                    <a:pt x="291083" y="64469"/>
                  </a:moveTo>
                  <a:lnTo>
                    <a:pt x="291083" y="64469"/>
                  </a:lnTo>
                  <a:cubicBezTo>
                    <a:pt x="291166" y="61034"/>
                    <a:pt x="291166" y="62291"/>
                    <a:pt x="291083" y="64469"/>
                  </a:cubicBezTo>
                  <a:close/>
                  <a:moveTo>
                    <a:pt x="291083" y="70753"/>
                  </a:moveTo>
                  <a:cubicBezTo>
                    <a:pt x="291083" y="71424"/>
                    <a:pt x="291083" y="71340"/>
                    <a:pt x="291083" y="70753"/>
                  </a:cubicBezTo>
                  <a:cubicBezTo>
                    <a:pt x="290982" y="69614"/>
                    <a:pt x="290982" y="68458"/>
                    <a:pt x="291083" y="67318"/>
                  </a:cubicBezTo>
                  <a:cubicBezTo>
                    <a:pt x="290790" y="68441"/>
                    <a:pt x="290790" y="69631"/>
                    <a:pt x="291083" y="70753"/>
                  </a:cubicBezTo>
                  <a:close/>
                  <a:moveTo>
                    <a:pt x="57647" y="304022"/>
                  </a:moveTo>
                  <a:lnTo>
                    <a:pt x="56390" y="304022"/>
                  </a:lnTo>
                  <a:cubicBezTo>
                    <a:pt x="59490" y="304022"/>
                    <a:pt x="58736" y="304022"/>
                    <a:pt x="57647" y="304022"/>
                  </a:cubicBezTo>
                  <a:close/>
                </a:path>
              </a:pathLst>
            </a:custGeom>
            <a:solidFill>
              <a:srgbClr val="37474F"/>
            </a:solidFill>
            <a:ln w="8363" cap="flat">
              <a:noFill/>
              <a:prstDash val="solid"/>
              <a:miter/>
            </a:ln>
          </p:spPr>
          <p:txBody>
            <a:bodyPr rtlCol="0" anchor="ctr"/>
            <a:lstStyle/>
            <a:p>
              <a:pPr defTabSz="914378"/>
              <a:endParaRPr lang="en-US"/>
            </a:p>
          </p:txBody>
        </p:sp>
        <p:sp>
          <p:nvSpPr>
            <p:cNvPr id="213" name="Freeform: Shape 212">
              <a:extLst>
                <a:ext uri="{FF2B5EF4-FFF2-40B4-BE49-F238E27FC236}">
                  <a16:creationId xmlns:a16="http://schemas.microsoft.com/office/drawing/2014/main" id="{5F7D3FED-1FB1-4154-B726-FA9C3219FB74}"/>
                </a:ext>
              </a:extLst>
            </p:cNvPr>
            <p:cNvSpPr/>
            <p:nvPr/>
          </p:nvSpPr>
          <p:spPr>
            <a:xfrm>
              <a:off x="2519735" y="1774359"/>
              <a:ext cx="860" cy="8378"/>
            </a:xfrm>
            <a:custGeom>
              <a:avLst/>
              <a:gdLst>
                <a:gd name="connsiteX0" fmla="*/ 861 w 860"/>
                <a:gd name="connsiteY0" fmla="*/ 0 h 8378"/>
                <a:gd name="connsiteX1" fmla="*/ 274 w 860"/>
                <a:gd name="connsiteY1" fmla="*/ 0 h 8378"/>
                <a:gd name="connsiteX2" fmla="*/ 861 w 860"/>
                <a:gd name="connsiteY2" fmla="*/ 0 h 8378"/>
              </a:gdLst>
              <a:ahLst/>
              <a:cxnLst>
                <a:cxn ang="0">
                  <a:pos x="connsiteX0" y="connsiteY0"/>
                </a:cxn>
                <a:cxn ang="0">
                  <a:pos x="connsiteX1" y="connsiteY1"/>
                </a:cxn>
                <a:cxn ang="0">
                  <a:pos x="connsiteX2" y="connsiteY2"/>
                </a:cxn>
              </a:cxnLst>
              <a:rect l="l" t="t" r="r" b="b"/>
              <a:pathLst>
                <a:path w="860" h="8378">
                  <a:moveTo>
                    <a:pt x="861" y="0"/>
                  </a:moveTo>
                  <a:cubicBezTo>
                    <a:pt x="861" y="0"/>
                    <a:pt x="358" y="0"/>
                    <a:pt x="274" y="0"/>
                  </a:cubicBezTo>
                  <a:cubicBezTo>
                    <a:pt x="190" y="0"/>
                    <a:pt x="-564" y="0"/>
                    <a:pt x="861" y="0"/>
                  </a:cubicBezTo>
                  <a:close/>
                </a:path>
              </a:pathLst>
            </a:custGeom>
            <a:solidFill>
              <a:srgbClr val="37474F"/>
            </a:solidFill>
            <a:ln w="8363" cap="flat">
              <a:noFill/>
              <a:prstDash val="solid"/>
              <a:miter/>
            </a:ln>
          </p:spPr>
          <p:txBody>
            <a:bodyPr rtlCol="0" anchor="ctr"/>
            <a:lstStyle/>
            <a:p>
              <a:pPr defTabSz="914378"/>
              <a:endParaRPr lang="en-US"/>
            </a:p>
          </p:txBody>
        </p:sp>
        <p:sp>
          <p:nvSpPr>
            <p:cNvPr id="214" name="Freeform: Shape 213">
              <a:extLst>
                <a:ext uri="{FF2B5EF4-FFF2-40B4-BE49-F238E27FC236}">
                  <a16:creationId xmlns:a16="http://schemas.microsoft.com/office/drawing/2014/main" id="{41FCAA80-2A79-401A-93C1-4D8991EC3641}"/>
                </a:ext>
              </a:extLst>
            </p:cNvPr>
            <p:cNvSpPr/>
            <p:nvPr/>
          </p:nvSpPr>
          <p:spPr>
            <a:xfrm>
              <a:off x="2499146" y="19491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15" name="Freeform: Shape 214">
              <a:extLst>
                <a:ext uri="{FF2B5EF4-FFF2-40B4-BE49-F238E27FC236}">
                  <a16:creationId xmlns:a16="http://schemas.microsoft.com/office/drawing/2014/main" id="{2E8FF6E0-200F-442F-A79A-82EBEC813713}"/>
                </a:ext>
              </a:extLst>
            </p:cNvPr>
            <p:cNvSpPr/>
            <p:nvPr/>
          </p:nvSpPr>
          <p:spPr>
            <a:xfrm>
              <a:off x="2737441" y="1763969"/>
              <a:ext cx="2513" cy="94"/>
            </a:xfrm>
            <a:custGeom>
              <a:avLst/>
              <a:gdLst>
                <a:gd name="connsiteX0" fmla="*/ 2514 w 2513"/>
                <a:gd name="connsiteY0" fmla="*/ 0 h 94"/>
                <a:gd name="connsiteX1" fmla="*/ 0 w 2513"/>
                <a:gd name="connsiteY1" fmla="*/ 0 h 94"/>
                <a:gd name="connsiteX2" fmla="*/ 2514 w 2513"/>
                <a:gd name="connsiteY2" fmla="*/ 0 h 94"/>
              </a:gdLst>
              <a:ahLst/>
              <a:cxnLst>
                <a:cxn ang="0">
                  <a:pos x="connsiteX0" y="connsiteY0"/>
                </a:cxn>
                <a:cxn ang="0">
                  <a:pos x="connsiteX1" y="connsiteY1"/>
                </a:cxn>
                <a:cxn ang="0">
                  <a:pos x="connsiteX2" y="connsiteY2"/>
                </a:cxn>
              </a:cxnLst>
              <a:rect l="l" t="t" r="r" b="b"/>
              <a:pathLst>
                <a:path w="2513" h="94">
                  <a:moveTo>
                    <a:pt x="2514" y="0"/>
                  </a:moveTo>
                  <a:cubicBezTo>
                    <a:pt x="1684" y="126"/>
                    <a:pt x="830" y="126"/>
                    <a:pt x="0" y="0"/>
                  </a:cubicBezTo>
                  <a:cubicBezTo>
                    <a:pt x="0" y="0"/>
                    <a:pt x="503" y="84"/>
                    <a:pt x="2514" y="0"/>
                  </a:cubicBezTo>
                  <a:close/>
                </a:path>
              </a:pathLst>
            </a:custGeom>
            <a:solidFill>
              <a:srgbClr val="37474F"/>
            </a:solidFill>
            <a:ln w="8363" cap="flat">
              <a:noFill/>
              <a:prstDash val="solid"/>
              <a:miter/>
            </a:ln>
          </p:spPr>
          <p:txBody>
            <a:bodyPr rtlCol="0" anchor="ctr"/>
            <a:lstStyle/>
            <a:p>
              <a:pPr defTabSz="914378"/>
              <a:endParaRPr lang="en-US"/>
            </a:p>
          </p:txBody>
        </p:sp>
        <p:sp>
          <p:nvSpPr>
            <p:cNvPr id="216" name="Freeform: Shape 215">
              <a:extLst>
                <a:ext uri="{FF2B5EF4-FFF2-40B4-BE49-F238E27FC236}">
                  <a16:creationId xmlns:a16="http://schemas.microsoft.com/office/drawing/2014/main" id="{DA22DEE4-054E-4F03-A615-2DCEB85390E2}"/>
                </a:ext>
              </a:extLst>
            </p:cNvPr>
            <p:cNvSpPr/>
            <p:nvPr/>
          </p:nvSpPr>
          <p:spPr>
            <a:xfrm>
              <a:off x="2780639" y="1855466"/>
              <a:ext cx="100" cy="4105"/>
            </a:xfrm>
            <a:custGeom>
              <a:avLst/>
              <a:gdLst>
                <a:gd name="connsiteX0" fmla="*/ 37 w 100"/>
                <a:gd name="connsiteY0" fmla="*/ 4106 h 4105"/>
                <a:gd name="connsiteX1" fmla="*/ 37 w 100"/>
                <a:gd name="connsiteY1" fmla="*/ 0 h 4105"/>
                <a:gd name="connsiteX2" fmla="*/ 37 w 100"/>
                <a:gd name="connsiteY2" fmla="*/ 3687 h 4105"/>
                <a:gd name="connsiteX3" fmla="*/ 37 w 100"/>
                <a:gd name="connsiteY3" fmla="*/ 4106 h 4105"/>
              </a:gdLst>
              <a:ahLst/>
              <a:cxnLst>
                <a:cxn ang="0">
                  <a:pos x="connsiteX0" y="connsiteY0"/>
                </a:cxn>
                <a:cxn ang="0">
                  <a:pos x="connsiteX1" y="connsiteY1"/>
                </a:cxn>
                <a:cxn ang="0">
                  <a:pos x="connsiteX2" y="connsiteY2"/>
                </a:cxn>
                <a:cxn ang="0">
                  <a:pos x="connsiteX3" y="connsiteY3"/>
                </a:cxn>
              </a:cxnLst>
              <a:rect l="l" t="t" r="r" b="b"/>
              <a:pathLst>
                <a:path w="100" h="4105">
                  <a:moveTo>
                    <a:pt x="37" y="4106"/>
                  </a:moveTo>
                  <a:lnTo>
                    <a:pt x="37" y="0"/>
                  </a:lnTo>
                  <a:cubicBezTo>
                    <a:pt x="121" y="1223"/>
                    <a:pt x="121" y="2463"/>
                    <a:pt x="37" y="3687"/>
                  </a:cubicBezTo>
                  <a:cubicBezTo>
                    <a:pt x="37" y="3687"/>
                    <a:pt x="-46" y="2681"/>
                    <a:pt x="37" y="4106"/>
                  </a:cubicBezTo>
                  <a:close/>
                </a:path>
              </a:pathLst>
            </a:custGeom>
            <a:solidFill>
              <a:srgbClr val="37474F"/>
            </a:solidFill>
            <a:ln w="8363" cap="flat">
              <a:noFill/>
              <a:prstDash val="solid"/>
              <a:miter/>
            </a:ln>
          </p:spPr>
          <p:txBody>
            <a:bodyPr rtlCol="0" anchor="ctr"/>
            <a:lstStyle/>
            <a:p>
              <a:pPr defTabSz="914378"/>
              <a:endParaRPr lang="en-US"/>
            </a:p>
          </p:txBody>
        </p:sp>
        <p:sp>
          <p:nvSpPr>
            <p:cNvPr id="217" name="Freeform: Shape 216">
              <a:extLst>
                <a:ext uri="{FF2B5EF4-FFF2-40B4-BE49-F238E27FC236}">
                  <a16:creationId xmlns:a16="http://schemas.microsoft.com/office/drawing/2014/main" id="{F48EC289-2789-45B6-AE69-6D7D29CFBEF2}"/>
                </a:ext>
              </a:extLst>
            </p:cNvPr>
            <p:cNvSpPr/>
            <p:nvPr/>
          </p:nvSpPr>
          <p:spPr>
            <a:xfrm>
              <a:off x="2778079" y="1893684"/>
              <a:ext cx="148" cy="3173"/>
            </a:xfrm>
            <a:custGeom>
              <a:avLst/>
              <a:gdLst>
                <a:gd name="connsiteX0" fmla="*/ 0 w 148"/>
                <a:gd name="connsiteY0" fmla="*/ 1331 h 3173"/>
                <a:gd name="connsiteX1" fmla="*/ 0 w 148"/>
                <a:gd name="connsiteY1" fmla="*/ 3174 h 3173"/>
                <a:gd name="connsiteX2" fmla="*/ 0 w 148"/>
                <a:gd name="connsiteY2" fmla="*/ 3174 h 3173"/>
                <a:gd name="connsiteX3" fmla="*/ 0 w 148"/>
                <a:gd name="connsiteY3" fmla="*/ 1331 h 3173"/>
              </a:gdLst>
              <a:ahLst/>
              <a:cxnLst>
                <a:cxn ang="0">
                  <a:pos x="connsiteX0" y="connsiteY0"/>
                </a:cxn>
                <a:cxn ang="0">
                  <a:pos x="connsiteX1" y="connsiteY1"/>
                </a:cxn>
                <a:cxn ang="0">
                  <a:pos x="connsiteX2" y="connsiteY2"/>
                </a:cxn>
                <a:cxn ang="0">
                  <a:pos x="connsiteX3" y="connsiteY3"/>
                </a:cxn>
              </a:cxnLst>
              <a:rect l="l" t="t" r="r" b="b"/>
              <a:pathLst>
                <a:path w="148" h="3173">
                  <a:moveTo>
                    <a:pt x="0" y="1331"/>
                  </a:moveTo>
                  <a:cubicBezTo>
                    <a:pt x="0" y="1917"/>
                    <a:pt x="0" y="2587"/>
                    <a:pt x="0" y="3174"/>
                  </a:cubicBezTo>
                  <a:lnTo>
                    <a:pt x="0" y="3174"/>
                  </a:lnTo>
                  <a:cubicBezTo>
                    <a:pt x="335" y="409"/>
                    <a:pt x="0" y="-1351"/>
                    <a:pt x="0" y="1331"/>
                  </a:cubicBezTo>
                  <a:close/>
                </a:path>
              </a:pathLst>
            </a:custGeom>
            <a:solidFill>
              <a:srgbClr val="37474F"/>
            </a:solidFill>
            <a:ln w="8363" cap="flat">
              <a:noFill/>
              <a:prstDash val="solid"/>
              <a:miter/>
            </a:ln>
          </p:spPr>
          <p:txBody>
            <a:bodyPr rtlCol="0" anchor="ctr"/>
            <a:lstStyle/>
            <a:p>
              <a:pPr defTabSz="914378"/>
              <a:endParaRPr lang="en-US"/>
            </a:p>
          </p:txBody>
        </p:sp>
        <p:sp>
          <p:nvSpPr>
            <p:cNvPr id="218" name="Freeform: Shape 217">
              <a:extLst>
                <a:ext uri="{FF2B5EF4-FFF2-40B4-BE49-F238E27FC236}">
                  <a16:creationId xmlns:a16="http://schemas.microsoft.com/office/drawing/2014/main" id="{95E532B6-B307-429F-BAEF-20CB91DE8AB7}"/>
                </a:ext>
              </a:extLst>
            </p:cNvPr>
            <p:cNvSpPr/>
            <p:nvPr/>
          </p:nvSpPr>
          <p:spPr>
            <a:xfrm>
              <a:off x="2778656" y="1863426"/>
              <a:ext cx="446" cy="5697"/>
            </a:xfrm>
            <a:custGeom>
              <a:avLst/>
              <a:gdLst>
                <a:gd name="connsiteX0" fmla="*/ 261 w 446"/>
                <a:gd name="connsiteY0" fmla="*/ 0 h 5697"/>
                <a:gd name="connsiteX1" fmla="*/ 261 w 446"/>
                <a:gd name="connsiteY1" fmla="*/ 5698 h 5697"/>
                <a:gd name="connsiteX2" fmla="*/ 261 w 446"/>
                <a:gd name="connsiteY2" fmla="*/ 5195 h 5697"/>
                <a:gd name="connsiteX3" fmla="*/ 261 w 446"/>
                <a:gd name="connsiteY3" fmla="*/ 0 h 5697"/>
              </a:gdLst>
              <a:ahLst/>
              <a:cxnLst>
                <a:cxn ang="0">
                  <a:pos x="connsiteX0" y="connsiteY0"/>
                </a:cxn>
                <a:cxn ang="0">
                  <a:pos x="connsiteX1" y="connsiteY1"/>
                </a:cxn>
                <a:cxn ang="0">
                  <a:pos x="connsiteX2" y="connsiteY2"/>
                </a:cxn>
                <a:cxn ang="0">
                  <a:pos x="connsiteX3" y="connsiteY3"/>
                </a:cxn>
              </a:cxnLst>
              <a:rect l="l" t="t" r="r" b="b"/>
              <a:pathLst>
                <a:path w="446" h="5697">
                  <a:moveTo>
                    <a:pt x="261" y="0"/>
                  </a:moveTo>
                  <a:cubicBezTo>
                    <a:pt x="-326" y="0"/>
                    <a:pt x="261" y="2849"/>
                    <a:pt x="261" y="5698"/>
                  </a:cubicBezTo>
                  <a:lnTo>
                    <a:pt x="261" y="5195"/>
                  </a:lnTo>
                  <a:cubicBezTo>
                    <a:pt x="680" y="6033"/>
                    <a:pt x="261" y="310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219" name="Freeform: Shape 218">
              <a:extLst>
                <a:ext uri="{FF2B5EF4-FFF2-40B4-BE49-F238E27FC236}">
                  <a16:creationId xmlns:a16="http://schemas.microsoft.com/office/drawing/2014/main" id="{05F01F1F-188E-4D5D-9756-5E07910E31D4}"/>
                </a:ext>
              </a:extLst>
            </p:cNvPr>
            <p:cNvSpPr/>
            <p:nvPr/>
          </p:nvSpPr>
          <p:spPr>
            <a:xfrm>
              <a:off x="2778917" y="1869794"/>
              <a:ext cx="8378" cy="2806"/>
            </a:xfrm>
            <a:custGeom>
              <a:avLst/>
              <a:gdLst>
                <a:gd name="connsiteX0" fmla="*/ 0 w 8378"/>
                <a:gd name="connsiteY0" fmla="*/ 0 h 2806"/>
                <a:gd name="connsiteX1" fmla="*/ 0 w 8378"/>
                <a:gd name="connsiteY1" fmla="*/ 2597 h 2806"/>
                <a:gd name="connsiteX2" fmla="*/ 0 w 8378"/>
                <a:gd name="connsiteY2" fmla="*/ 0 h 2806"/>
              </a:gdLst>
              <a:ahLst/>
              <a:cxnLst>
                <a:cxn ang="0">
                  <a:pos x="connsiteX0" y="connsiteY0"/>
                </a:cxn>
                <a:cxn ang="0">
                  <a:pos x="connsiteX1" y="connsiteY1"/>
                </a:cxn>
                <a:cxn ang="0">
                  <a:pos x="connsiteX2" y="connsiteY2"/>
                </a:cxn>
              </a:cxnLst>
              <a:rect l="l" t="t" r="r" b="b"/>
              <a:pathLst>
                <a:path w="8378" h="2806">
                  <a:moveTo>
                    <a:pt x="0" y="0"/>
                  </a:moveTo>
                  <a:cubicBezTo>
                    <a:pt x="0" y="838"/>
                    <a:pt x="0" y="1760"/>
                    <a:pt x="0" y="2597"/>
                  </a:cubicBezTo>
                  <a:cubicBezTo>
                    <a:pt x="0" y="3435"/>
                    <a:pt x="0" y="159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20" name="Freeform: Shape 219">
              <a:extLst>
                <a:ext uri="{FF2B5EF4-FFF2-40B4-BE49-F238E27FC236}">
                  <a16:creationId xmlns:a16="http://schemas.microsoft.com/office/drawing/2014/main" id="{81D42ED6-D8BB-4664-B1EE-44BFC1F5BD68}"/>
                </a:ext>
              </a:extLst>
            </p:cNvPr>
            <p:cNvSpPr/>
            <p:nvPr/>
          </p:nvSpPr>
          <p:spPr>
            <a:xfrm>
              <a:off x="2778512" y="1831238"/>
              <a:ext cx="1038" cy="4412"/>
            </a:xfrm>
            <a:custGeom>
              <a:avLst/>
              <a:gdLst>
                <a:gd name="connsiteX0" fmla="*/ 405 w 1038"/>
                <a:gd name="connsiteY0" fmla="*/ 2779 h 4412"/>
                <a:gd name="connsiteX1" fmla="*/ 992 w 1038"/>
                <a:gd name="connsiteY1" fmla="*/ 4371 h 4412"/>
                <a:gd name="connsiteX2" fmla="*/ 405 w 1038"/>
                <a:gd name="connsiteY2" fmla="*/ 2779 h 4412"/>
              </a:gdLst>
              <a:ahLst/>
              <a:cxnLst>
                <a:cxn ang="0">
                  <a:pos x="connsiteX0" y="connsiteY0"/>
                </a:cxn>
                <a:cxn ang="0">
                  <a:pos x="connsiteX1" y="connsiteY1"/>
                </a:cxn>
                <a:cxn ang="0">
                  <a:pos x="connsiteX2" y="connsiteY2"/>
                </a:cxn>
              </a:cxnLst>
              <a:rect l="l" t="t" r="r" b="b"/>
              <a:pathLst>
                <a:path w="1038" h="4412">
                  <a:moveTo>
                    <a:pt x="405" y="2779"/>
                  </a:moveTo>
                  <a:cubicBezTo>
                    <a:pt x="405" y="4119"/>
                    <a:pt x="1243" y="3617"/>
                    <a:pt x="992" y="4371"/>
                  </a:cubicBezTo>
                  <a:cubicBezTo>
                    <a:pt x="740" y="5125"/>
                    <a:pt x="-684" y="-4595"/>
                    <a:pt x="405" y="2779"/>
                  </a:cubicBezTo>
                  <a:close/>
                </a:path>
              </a:pathLst>
            </a:custGeom>
            <a:solidFill>
              <a:srgbClr val="37474F"/>
            </a:solidFill>
            <a:ln w="8363" cap="flat">
              <a:noFill/>
              <a:prstDash val="solid"/>
              <a:miter/>
            </a:ln>
          </p:spPr>
          <p:txBody>
            <a:bodyPr rtlCol="0" anchor="ctr"/>
            <a:lstStyle/>
            <a:p>
              <a:pPr defTabSz="914378"/>
              <a:endParaRPr lang="en-US"/>
            </a:p>
          </p:txBody>
        </p:sp>
        <p:sp>
          <p:nvSpPr>
            <p:cNvPr id="221" name="Freeform: Shape 220">
              <a:extLst>
                <a:ext uri="{FF2B5EF4-FFF2-40B4-BE49-F238E27FC236}">
                  <a16:creationId xmlns:a16="http://schemas.microsoft.com/office/drawing/2014/main" id="{C35FD3DC-ECF7-46AD-B175-67A3544C7940}"/>
                </a:ext>
              </a:extLst>
            </p:cNvPr>
            <p:cNvSpPr/>
            <p:nvPr/>
          </p:nvSpPr>
          <p:spPr>
            <a:xfrm>
              <a:off x="2776655" y="1863175"/>
              <a:ext cx="670" cy="2597"/>
            </a:xfrm>
            <a:custGeom>
              <a:avLst/>
              <a:gdLst>
                <a:gd name="connsiteX0" fmla="*/ 0 w 670"/>
                <a:gd name="connsiteY0" fmla="*/ 2597 h 2597"/>
                <a:gd name="connsiteX1" fmla="*/ 670 w 670"/>
                <a:gd name="connsiteY1" fmla="*/ 1592 h 2597"/>
                <a:gd name="connsiteX2" fmla="*/ 0 w 670"/>
                <a:gd name="connsiteY2" fmla="*/ 0 h 2597"/>
                <a:gd name="connsiteX3" fmla="*/ 0 w 670"/>
                <a:gd name="connsiteY3" fmla="*/ 2597 h 2597"/>
              </a:gdLst>
              <a:ahLst/>
              <a:cxnLst>
                <a:cxn ang="0">
                  <a:pos x="connsiteX0" y="connsiteY0"/>
                </a:cxn>
                <a:cxn ang="0">
                  <a:pos x="connsiteX1" y="connsiteY1"/>
                </a:cxn>
                <a:cxn ang="0">
                  <a:pos x="connsiteX2" y="connsiteY2"/>
                </a:cxn>
                <a:cxn ang="0">
                  <a:pos x="connsiteX3" y="connsiteY3"/>
                </a:cxn>
              </a:cxnLst>
              <a:rect l="l" t="t" r="r" b="b"/>
              <a:pathLst>
                <a:path w="670" h="2597">
                  <a:moveTo>
                    <a:pt x="0" y="2597"/>
                  </a:moveTo>
                  <a:lnTo>
                    <a:pt x="670" y="1592"/>
                  </a:lnTo>
                  <a:lnTo>
                    <a:pt x="0" y="0"/>
                  </a:lnTo>
                  <a:lnTo>
                    <a:pt x="0" y="2597"/>
                  </a:lnTo>
                  <a:close/>
                </a:path>
              </a:pathLst>
            </a:custGeom>
            <a:solidFill>
              <a:srgbClr val="37474F"/>
            </a:solidFill>
            <a:ln w="8363" cap="flat">
              <a:noFill/>
              <a:prstDash val="solid"/>
              <a:miter/>
            </a:ln>
          </p:spPr>
          <p:txBody>
            <a:bodyPr rtlCol="0" anchor="ctr"/>
            <a:lstStyle/>
            <a:p>
              <a:pPr defTabSz="914378"/>
              <a:endParaRPr lang="en-US"/>
            </a:p>
          </p:txBody>
        </p:sp>
        <p:sp>
          <p:nvSpPr>
            <p:cNvPr id="222" name="Freeform: Shape 221">
              <a:extLst>
                <a:ext uri="{FF2B5EF4-FFF2-40B4-BE49-F238E27FC236}">
                  <a16:creationId xmlns:a16="http://schemas.microsoft.com/office/drawing/2014/main" id="{F7C28F63-2516-4E4F-A19A-2BEF73E1498B}"/>
                </a:ext>
              </a:extLst>
            </p:cNvPr>
            <p:cNvSpPr/>
            <p:nvPr/>
          </p:nvSpPr>
          <p:spPr>
            <a:xfrm>
              <a:off x="2776068" y="1843317"/>
              <a:ext cx="144" cy="5781"/>
            </a:xfrm>
            <a:custGeom>
              <a:avLst/>
              <a:gdLst>
                <a:gd name="connsiteX0" fmla="*/ 0 w 144"/>
                <a:gd name="connsiteY0" fmla="*/ 0 h 5781"/>
                <a:gd name="connsiteX1" fmla="*/ 0 w 144"/>
                <a:gd name="connsiteY1" fmla="*/ 4608 h 5781"/>
                <a:gd name="connsiteX2" fmla="*/ 0 w 144"/>
                <a:gd name="connsiteY2" fmla="*/ 5781 h 5781"/>
                <a:gd name="connsiteX3" fmla="*/ 0 w 144"/>
                <a:gd name="connsiteY3" fmla="*/ 0 h 5781"/>
              </a:gdLst>
              <a:ahLst/>
              <a:cxnLst>
                <a:cxn ang="0">
                  <a:pos x="connsiteX0" y="connsiteY0"/>
                </a:cxn>
                <a:cxn ang="0">
                  <a:pos x="connsiteX1" y="connsiteY1"/>
                </a:cxn>
                <a:cxn ang="0">
                  <a:pos x="connsiteX2" y="connsiteY2"/>
                </a:cxn>
                <a:cxn ang="0">
                  <a:pos x="connsiteX3" y="connsiteY3"/>
                </a:cxn>
              </a:cxnLst>
              <a:rect l="l" t="t" r="r" b="b"/>
              <a:pathLst>
                <a:path w="144" h="5781">
                  <a:moveTo>
                    <a:pt x="0" y="0"/>
                  </a:moveTo>
                  <a:lnTo>
                    <a:pt x="0" y="4608"/>
                  </a:lnTo>
                  <a:cubicBezTo>
                    <a:pt x="0" y="4608"/>
                    <a:pt x="0" y="5027"/>
                    <a:pt x="0" y="5781"/>
                  </a:cubicBezTo>
                  <a:cubicBezTo>
                    <a:pt x="193" y="3863"/>
                    <a:pt x="193" y="19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23" name="Freeform: Shape 222">
              <a:extLst>
                <a:ext uri="{FF2B5EF4-FFF2-40B4-BE49-F238E27FC236}">
                  <a16:creationId xmlns:a16="http://schemas.microsoft.com/office/drawing/2014/main" id="{2BCDE070-4C20-4556-9DD1-18DF62252125}"/>
                </a:ext>
              </a:extLst>
            </p:cNvPr>
            <p:cNvSpPr/>
            <p:nvPr/>
          </p:nvSpPr>
          <p:spPr>
            <a:xfrm>
              <a:off x="2776347" y="1849098"/>
              <a:ext cx="215" cy="3602"/>
            </a:xfrm>
            <a:custGeom>
              <a:avLst/>
              <a:gdLst>
                <a:gd name="connsiteX0" fmla="*/ 57 w 215"/>
                <a:gd name="connsiteY0" fmla="*/ 0 h 3602"/>
                <a:gd name="connsiteX1" fmla="*/ 57 w 215"/>
                <a:gd name="connsiteY1" fmla="*/ 3603 h 3602"/>
                <a:gd name="connsiteX2" fmla="*/ 57 w 215"/>
                <a:gd name="connsiteY2" fmla="*/ 0 h 3602"/>
              </a:gdLst>
              <a:ahLst/>
              <a:cxnLst>
                <a:cxn ang="0">
                  <a:pos x="connsiteX0" y="connsiteY0"/>
                </a:cxn>
                <a:cxn ang="0">
                  <a:pos x="connsiteX1" y="connsiteY1"/>
                </a:cxn>
                <a:cxn ang="0">
                  <a:pos x="connsiteX2" y="connsiteY2"/>
                </a:cxn>
              </a:cxnLst>
              <a:rect l="l" t="t" r="r" b="b"/>
              <a:pathLst>
                <a:path w="215" h="3602">
                  <a:moveTo>
                    <a:pt x="57" y="0"/>
                  </a:moveTo>
                  <a:cubicBezTo>
                    <a:pt x="-19" y="1198"/>
                    <a:pt x="-19" y="2405"/>
                    <a:pt x="57" y="3603"/>
                  </a:cubicBezTo>
                  <a:cubicBezTo>
                    <a:pt x="308" y="2849"/>
                    <a:pt x="224" y="1173"/>
                    <a:pt x="57" y="0"/>
                  </a:cubicBezTo>
                  <a:close/>
                </a:path>
              </a:pathLst>
            </a:custGeom>
            <a:solidFill>
              <a:srgbClr val="37474F"/>
            </a:solidFill>
            <a:ln w="8363" cap="flat">
              <a:noFill/>
              <a:prstDash val="solid"/>
              <a:miter/>
            </a:ln>
          </p:spPr>
          <p:txBody>
            <a:bodyPr rtlCol="0" anchor="ctr"/>
            <a:lstStyle/>
            <a:p>
              <a:pPr defTabSz="914378"/>
              <a:endParaRPr lang="en-US"/>
            </a:p>
          </p:txBody>
        </p:sp>
        <p:sp>
          <p:nvSpPr>
            <p:cNvPr id="224" name="Freeform: Shape 223">
              <a:extLst>
                <a:ext uri="{FF2B5EF4-FFF2-40B4-BE49-F238E27FC236}">
                  <a16:creationId xmlns:a16="http://schemas.microsoft.com/office/drawing/2014/main" id="{8D5B98DE-2DFB-4741-AED4-E856735849F8}"/>
                </a:ext>
              </a:extLst>
            </p:cNvPr>
            <p:cNvSpPr/>
            <p:nvPr/>
          </p:nvSpPr>
          <p:spPr>
            <a:xfrm>
              <a:off x="2776152" y="1855048"/>
              <a:ext cx="83" cy="4608"/>
            </a:xfrm>
            <a:custGeom>
              <a:avLst/>
              <a:gdLst>
                <a:gd name="connsiteX0" fmla="*/ 0 w 83"/>
                <a:gd name="connsiteY0" fmla="*/ 4608 h 4608"/>
                <a:gd name="connsiteX1" fmla="*/ 84 w 83"/>
                <a:gd name="connsiteY1" fmla="*/ 3184 h 4608"/>
                <a:gd name="connsiteX2" fmla="*/ 0 w 83"/>
                <a:gd name="connsiteY2" fmla="*/ 0 h 4608"/>
                <a:gd name="connsiteX3" fmla="*/ 0 w 83"/>
                <a:gd name="connsiteY3" fmla="*/ 4608 h 4608"/>
              </a:gdLst>
              <a:ahLst/>
              <a:cxnLst>
                <a:cxn ang="0">
                  <a:pos x="connsiteX0" y="connsiteY0"/>
                </a:cxn>
                <a:cxn ang="0">
                  <a:pos x="connsiteX1" y="connsiteY1"/>
                </a:cxn>
                <a:cxn ang="0">
                  <a:pos x="connsiteX2" y="connsiteY2"/>
                </a:cxn>
                <a:cxn ang="0">
                  <a:pos x="connsiteX3" y="connsiteY3"/>
                </a:cxn>
              </a:cxnLst>
              <a:rect l="l" t="t" r="r" b="b"/>
              <a:pathLst>
                <a:path w="83" h="4608">
                  <a:moveTo>
                    <a:pt x="0" y="4608"/>
                  </a:moveTo>
                  <a:lnTo>
                    <a:pt x="84" y="3184"/>
                  </a:lnTo>
                  <a:lnTo>
                    <a:pt x="0" y="0"/>
                  </a:lnTo>
                  <a:lnTo>
                    <a:pt x="0" y="4608"/>
                  </a:lnTo>
                  <a:close/>
                </a:path>
              </a:pathLst>
            </a:custGeom>
            <a:solidFill>
              <a:srgbClr val="37474F"/>
            </a:solidFill>
            <a:ln w="8363" cap="flat">
              <a:noFill/>
              <a:prstDash val="solid"/>
              <a:miter/>
            </a:ln>
          </p:spPr>
          <p:txBody>
            <a:bodyPr rtlCol="0" anchor="ctr"/>
            <a:lstStyle/>
            <a:p>
              <a:pPr defTabSz="914378"/>
              <a:endParaRPr lang="en-US"/>
            </a:p>
          </p:txBody>
        </p:sp>
        <p:sp>
          <p:nvSpPr>
            <p:cNvPr id="225" name="Freeform: Shape 224">
              <a:extLst>
                <a:ext uri="{FF2B5EF4-FFF2-40B4-BE49-F238E27FC236}">
                  <a16:creationId xmlns:a16="http://schemas.microsoft.com/office/drawing/2014/main" id="{BB908E55-014C-421F-8E45-ADBBB2B140CA}"/>
                </a:ext>
              </a:extLst>
            </p:cNvPr>
            <p:cNvSpPr/>
            <p:nvPr/>
          </p:nvSpPr>
          <p:spPr>
            <a:xfrm>
              <a:off x="2773303" y="1789418"/>
              <a:ext cx="502" cy="5281"/>
            </a:xfrm>
            <a:custGeom>
              <a:avLst/>
              <a:gdLst>
                <a:gd name="connsiteX0" fmla="*/ 503 w 502"/>
                <a:gd name="connsiteY0" fmla="*/ 5050 h 5281"/>
                <a:gd name="connsiteX1" fmla="*/ 0 w 502"/>
                <a:gd name="connsiteY1" fmla="*/ 107 h 5281"/>
                <a:gd name="connsiteX2" fmla="*/ 0 w 502"/>
                <a:gd name="connsiteY2" fmla="*/ 2788 h 5281"/>
                <a:gd name="connsiteX3" fmla="*/ 503 w 502"/>
                <a:gd name="connsiteY3" fmla="*/ 5050 h 5281"/>
              </a:gdLst>
              <a:ahLst/>
              <a:cxnLst>
                <a:cxn ang="0">
                  <a:pos x="connsiteX0" y="connsiteY0"/>
                </a:cxn>
                <a:cxn ang="0">
                  <a:pos x="connsiteX1" y="connsiteY1"/>
                </a:cxn>
                <a:cxn ang="0">
                  <a:pos x="connsiteX2" y="connsiteY2"/>
                </a:cxn>
                <a:cxn ang="0">
                  <a:pos x="connsiteX3" y="connsiteY3"/>
                </a:cxn>
              </a:cxnLst>
              <a:rect l="l" t="t" r="r" b="b"/>
              <a:pathLst>
                <a:path w="502" h="5281">
                  <a:moveTo>
                    <a:pt x="503" y="5050"/>
                  </a:moveTo>
                  <a:lnTo>
                    <a:pt x="0" y="107"/>
                  </a:lnTo>
                  <a:cubicBezTo>
                    <a:pt x="0" y="-396"/>
                    <a:pt x="0" y="944"/>
                    <a:pt x="0" y="2788"/>
                  </a:cubicBezTo>
                  <a:cubicBezTo>
                    <a:pt x="0" y="4631"/>
                    <a:pt x="251" y="5804"/>
                    <a:pt x="503" y="5050"/>
                  </a:cubicBezTo>
                  <a:close/>
                </a:path>
              </a:pathLst>
            </a:custGeom>
            <a:solidFill>
              <a:srgbClr val="37474F"/>
            </a:solidFill>
            <a:ln w="8363" cap="flat">
              <a:noFill/>
              <a:prstDash val="solid"/>
              <a:miter/>
            </a:ln>
          </p:spPr>
          <p:txBody>
            <a:bodyPr rtlCol="0" anchor="ctr"/>
            <a:lstStyle/>
            <a:p>
              <a:pPr defTabSz="914378"/>
              <a:endParaRPr lang="en-US"/>
            </a:p>
          </p:txBody>
        </p:sp>
        <p:sp>
          <p:nvSpPr>
            <p:cNvPr id="226" name="Freeform: Shape 225">
              <a:extLst>
                <a:ext uri="{FF2B5EF4-FFF2-40B4-BE49-F238E27FC236}">
                  <a16:creationId xmlns:a16="http://schemas.microsoft.com/office/drawing/2014/main" id="{A8B28960-E3A3-47CE-A851-5E113F06348B}"/>
                </a:ext>
              </a:extLst>
            </p:cNvPr>
            <p:cNvSpPr/>
            <p:nvPr/>
          </p:nvSpPr>
          <p:spPr>
            <a:xfrm>
              <a:off x="2772046" y="1807372"/>
              <a:ext cx="921" cy="2178"/>
            </a:xfrm>
            <a:custGeom>
              <a:avLst/>
              <a:gdLst>
                <a:gd name="connsiteX0" fmla="*/ 503 w 921"/>
                <a:gd name="connsiteY0" fmla="*/ 2178 h 2178"/>
                <a:gd name="connsiteX1" fmla="*/ 922 w 921"/>
                <a:gd name="connsiteY1" fmla="*/ 0 h 2178"/>
                <a:gd name="connsiteX2" fmla="*/ 0 w 921"/>
                <a:gd name="connsiteY2" fmla="*/ 0 h 2178"/>
              </a:gdLst>
              <a:ahLst/>
              <a:cxnLst>
                <a:cxn ang="0">
                  <a:pos x="connsiteX0" y="connsiteY0"/>
                </a:cxn>
                <a:cxn ang="0">
                  <a:pos x="connsiteX1" y="connsiteY1"/>
                </a:cxn>
                <a:cxn ang="0">
                  <a:pos x="connsiteX2" y="connsiteY2"/>
                </a:cxn>
              </a:cxnLst>
              <a:rect l="l" t="t" r="r" b="b"/>
              <a:pathLst>
                <a:path w="921" h="2178">
                  <a:moveTo>
                    <a:pt x="503" y="2178"/>
                  </a:moveTo>
                  <a:cubicBezTo>
                    <a:pt x="503" y="1433"/>
                    <a:pt x="645" y="695"/>
                    <a:pt x="922"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27" name="Freeform: Shape 226">
              <a:extLst>
                <a:ext uri="{FF2B5EF4-FFF2-40B4-BE49-F238E27FC236}">
                  <a16:creationId xmlns:a16="http://schemas.microsoft.com/office/drawing/2014/main" id="{AC3E9BC0-CDCD-49FC-96C2-7ED16F2D37CA}"/>
                </a:ext>
              </a:extLst>
            </p:cNvPr>
            <p:cNvSpPr/>
            <p:nvPr/>
          </p:nvSpPr>
          <p:spPr>
            <a:xfrm>
              <a:off x="2770777" y="1791544"/>
              <a:ext cx="775" cy="5412"/>
            </a:xfrm>
            <a:custGeom>
              <a:avLst/>
              <a:gdLst>
                <a:gd name="connsiteX0" fmla="*/ 766 w 775"/>
                <a:gd name="connsiteY0" fmla="*/ 3594 h 5412"/>
                <a:gd name="connsiteX1" fmla="*/ 96 w 775"/>
                <a:gd name="connsiteY1" fmla="*/ 2672 h 5412"/>
                <a:gd name="connsiteX2" fmla="*/ 766 w 775"/>
                <a:gd name="connsiteY2" fmla="*/ 3594 h 5412"/>
              </a:gdLst>
              <a:ahLst/>
              <a:cxnLst>
                <a:cxn ang="0">
                  <a:pos x="connsiteX0" y="connsiteY0"/>
                </a:cxn>
                <a:cxn ang="0">
                  <a:pos x="connsiteX1" y="connsiteY1"/>
                </a:cxn>
                <a:cxn ang="0">
                  <a:pos x="connsiteX2" y="connsiteY2"/>
                </a:cxn>
              </a:cxnLst>
              <a:rect l="l" t="t" r="r" b="b"/>
              <a:pathLst>
                <a:path w="775" h="5412">
                  <a:moveTo>
                    <a:pt x="766" y="3594"/>
                  </a:moveTo>
                  <a:cubicBezTo>
                    <a:pt x="766" y="3091"/>
                    <a:pt x="-323" y="-3612"/>
                    <a:pt x="96" y="2672"/>
                  </a:cubicBezTo>
                  <a:cubicBezTo>
                    <a:pt x="347" y="3175"/>
                    <a:pt x="850" y="7951"/>
                    <a:pt x="766" y="3594"/>
                  </a:cubicBezTo>
                  <a:close/>
                </a:path>
              </a:pathLst>
            </a:custGeom>
            <a:solidFill>
              <a:srgbClr val="37474F"/>
            </a:solidFill>
            <a:ln w="8363" cap="flat">
              <a:noFill/>
              <a:prstDash val="solid"/>
              <a:miter/>
            </a:ln>
          </p:spPr>
          <p:txBody>
            <a:bodyPr rtlCol="0" anchor="ctr"/>
            <a:lstStyle/>
            <a:p>
              <a:pPr defTabSz="914378"/>
              <a:endParaRPr lang="en-US"/>
            </a:p>
          </p:txBody>
        </p:sp>
        <p:sp>
          <p:nvSpPr>
            <p:cNvPr id="228" name="Freeform: Shape 227">
              <a:extLst>
                <a:ext uri="{FF2B5EF4-FFF2-40B4-BE49-F238E27FC236}">
                  <a16:creationId xmlns:a16="http://schemas.microsoft.com/office/drawing/2014/main" id="{6329591A-6ACA-447C-A281-9350E66BE904}"/>
                </a:ext>
              </a:extLst>
            </p:cNvPr>
            <p:cNvSpPr/>
            <p:nvPr/>
          </p:nvSpPr>
          <p:spPr>
            <a:xfrm>
              <a:off x="2732163" y="1760282"/>
              <a:ext cx="1256" cy="1591"/>
            </a:xfrm>
            <a:custGeom>
              <a:avLst/>
              <a:gdLst>
                <a:gd name="connsiteX0" fmla="*/ 0 w 1256"/>
                <a:gd name="connsiteY0" fmla="*/ 1592 h 1591"/>
                <a:gd name="connsiteX1" fmla="*/ 1257 w 1256"/>
                <a:gd name="connsiteY1" fmla="*/ 1508 h 1591"/>
                <a:gd name="connsiteX2" fmla="*/ 1005 w 1256"/>
                <a:gd name="connsiteY2" fmla="*/ 0 h 1591"/>
                <a:gd name="connsiteX3" fmla="*/ 0 w 1256"/>
                <a:gd name="connsiteY3" fmla="*/ 1592 h 1591"/>
              </a:gdLst>
              <a:ahLst/>
              <a:cxnLst>
                <a:cxn ang="0">
                  <a:pos x="connsiteX0" y="connsiteY0"/>
                </a:cxn>
                <a:cxn ang="0">
                  <a:pos x="connsiteX1" y="connsiteY1"/>
                </a:cxn>
                <a:cxn ang="0">
                  <a:pos x="connsiteX2" y="connsiteY2"/>
                </a:cxn>
                <a:cxn ang="0">
                  <a:pos x="connsiteX3" y="connsiteY3"/>
                </a:cxn>
              </a:cxnLst>
              <a:rect l="l" t="t" r="r" b="b"/>
              <a:pathLst>
                <a:path w="1256" h="1591">
                  <a:moveTo>
                    <a:pt x="0" y="1592"/>
                  </a:moveTo>
                  <a:lnTo>
                    <a:pt x="1257" y="1508"/>
                  </a:lnTo>
                  <a:lnTo>
                    <a:pt x="1005" y="0"/>
                  </a:lnTo>
                  <a:lnTo>
                    <a:pt x="0" y="1592"/>
                  </a:lnTo>
                  <a:close/>
                </a:path>
              </a:pathLst>
            </a:custGeom>
            <a:solidFill>
              <a:srgbClr val="37474F"/>
            </a:solidFill>
            <a:ln w="8363" cap="flat">
              <a:noFill/>
              <a:prstDash val="solid"/>
              <a:miter/>
            </a:ln>
          </p:spPr>
          <p:txBody>
            <a:bodyPr rtlCol="0" anchor="ctr"/>
            <a:lstStyle/>
            <a:p>
              <a:pPr defTabSz="914378"/>
              <a:endParaRPr lang="en-US"/>
            </a:p>
          </p:txBody>
        </p:sp>
        <p:sp>
          <p:nvSpPr>
            <p:cNvPr id="229" name="Freeform: Shape 228">
              <a:extLst>
                <a:ext uri="{FF2B5EF4-FFF2-40B4-BE49-F238E27FC236}">
                  <a16:creationId xmlns:a16="http://schemas.microsoft.com/office/drawing/2014/main" id="{9D10FCFF-3804-4943-9B0E-CE2DF388A82D}"/>
                </a:ext>
              </a:extLst>
            </p:cNvPr>
            <p:cNvSpPr/>
            <p:nvPr/>
          </p:nvSpPr>
          <p:spPr>
            <a:xfrm>
              <a:off x="2665860" y="1767404"/>
              <a:ext cx="7521" cy="1340"/>
            </a:xfrm>
            <a:custGeom>
              <a:avLst/>
              <a:gdLst>
                <a:gd name="connsiteX0" fmla="*/ 613 w 7521"/>
                <a:gd name="connsiteY0" fmla="*/ 1341 h 1340"/>
                <a:gd name="connsiteX1" fmla="*/ 7316 w 7521"/>
                <a:gd name="connsiteY1" fmla="*/ 503 h 1340"/>
                <a:gd name="connsiteX2" fmla="*/ 4383 w 7521"/>
                <a:gd name="connsiteY2" fmla="*/ 0 h 1340"/>
                <a:gd name="connsiteX3" fmla="*/ 613 w 7521"/>
                <a:gd name="connsiteY3" fmla="*/ 1341 h 1340"/>
              </a:gdLst>
              <a:ahLst/>
              <a:cxnLst>
                <a:cxn ang="0">
                  <a:pos x="connsiteX0" y="connsiteY0"/>
                </a:cxn>
                <a:cxn ang="0">
                  <a:pos x="connsiteX1" y="connsiteY1"/>
                </a:cxn>
                <a:cxn ang="0">
                  <a:pos x="connsiteX2" y="connsiteY2"/>
                </a:cxn>
                <a:cxn ang="0">
                  <a:pos x="connsiteX3" y="connsiteY3"/>
                </a:cxn>
              </a:cxnLst>
              <a:rect l="l" t="t" r="r" b="b"/>
              <a:pathLst>
                <a:path w="7521" h="1340">
                  <a:moveTo>
                    <a:pt x="613" y="1341"/>
                  </a:moveTo>
                  <a:cubicBezTo>
                    <a:pt x="6562" y="1341"/>
                    <a:pt x="1953" y="335"/>
                    <a:pt x="7316" y="503"/>
                  </a:cubicBezTo>
                  <a:cubicBezTo>
                    <a:pt x="8657" y="503"/>
                    <a:pt x="2959" y="503"/>
                    <a:pt x="4383" y="0"/>
                  </a:cubicBezTo>
                  <a:cubicBezTo>
                    <a:pt x="864" y="587"/>
                    <a:pt x="-1063" y="419"/>
                    <a:pt x="613" y="1341"/>
                  </a:cubicBezTo>
                  <a:close/>
                </a:path>
              </a:pathLst>
            </a:custGeom>
            <a:solidFill>
              <a:srgbClr val="37474F"/>
            </a:solidFill>
            <a:ln w="8363" cap="flat">
              <a:noFill/>
              <a:prstDash val="solid"/>
              <a:miter/>
            </a:ln>
          </p:spPr>
          <p:txBody>
            <a:bodyPr rtlCol="0" anchor="ctr"/>
            <a:lstStyle/>
            <a:p>
              <a:pPr defTabSz="914378"/>
              <a:endParaRPr lang="en-US"/>
            </a:p>
          </p:txBody>
        </p:sp>
        <p:sp>
          <p:nvSpPr>
            <p:cNvPr id="230" name="Freeform: Shape 229">
              <a:extLst>
                <a:ext uri="{FF2B5EF4-FFF2-40B4-BE49-F238E27FC236}">
                  <a16:creationId xmlns:a16="http://schemas.microsoft.com/office/drawing/2014/main" id="{244E2A8D-2007-4790-94BD-50D0949C9DA5}"/>
                </a:ext>
              </a:extLst>
            </p:cNvPr>
            <p:cNvSpPr/>
            <p:nvPr/>
          </p:nvSpPr>
          <p:spPr>
            <a:xfrm>
              <a:off x="2669991" y="1767404"/>
              <a:ext cx="1759" cy="8378"/>
            </a:xfrm>
            <a:custGeom>
              <a:avLst/>
              <a:gdLst>
                <a:gd name="connsiteX0" fmla="*/ 0 w 1759"/>
                <a:gd name="connsiteY0" fmla="*/ 0 h 8378"/>
                <a:gd name="connsiteX1" fmla="*/ 1759 w 1759"/>
                <a:gd name="connsiteY1" fmla="*/ 0 h 8378"/>
              </a:gdLst>
              <a:ahLst/>
              <a:cxnLst>
                <a:cxn ang="0">
                  <a:pos x="connsiteX0" y="connsiteY0"/>
                </a:cxn>
                <a:cxn ang="0">
                  <a:pos x="connsiteX1" y="connsiteY1"/>
                </a:cxn>
              </a:cxnLst>
              <a:rect l="l" t="t" r="r" b="b"/>
              <a:pathLst>
                <a:path w="1759" h="8378">
                  <a:moveTo>
                    <a:pt x="0" y="0"/>
                  </a:moveTo>
                  <a:lnTo>
                    <a:pt x="1759" y="0"/>
                  </a:lnTo>
                  <a:close/>
                </a:path>
              </a:pathLst>
            </a:custGeom>
            <a:solidFill>
              <a:srgbClr val="37474F"/>
            </a:solidFill>
            <a:ln w="8363" cap="flat">
              <a:noFill/>
              <a:prstDash val="solid"/>
              <a:miter/>
            </a:ln>
          </p:spPr>
          <p:txBody>
            <a:bodyPr rtlCol="0" anchor="ctr"/>
            <a:lstStyle/>
            <a:p>
              <a:pPr defTabSz="914378"/>
              <a:endParaRPr lang="en-US"/>
            </a:p>
          </p:txBody>
        </p:sp>
        <p:sp>
          <p:nvSpPr>
            <p:cNvPr id="231" name="Freeform: Shape 230">
              <a:extLst>
                <a:ext uri="{FF2B5EF4-FFF2-40B4-BE49-F238E27FC236}">
                  <a16:creationId xmlns:a16="http://schemas.microsoft.com/office/drawing/2014/main" id="{436DFD1A-76CB-4FB9-96C6-A292BFFF8BB8}"/>
                </a:ext>
              </a:extLst>
            </p:cNvPr>
            <p:cNvSpPr/>
            <p:nvPr/>
          </p:nvSpPr>
          <p:spPr>
            <a:xfrm>
              <a:off x="2775398" y="2048348"/>
              <a:ext cx="3770" cy="418"/>
            </a:xfrm>
            <a:custGeom>
              <a:avLst/>
              <a:gdLst>
                <a:gd name="connsiteX0" fmla="*/ 0 w 3770"/>
                <a:gd name="connsiteY0" fmla="*/ 335 h 418"/>
                <a:gd name="connsiteX1" fmla="*/ 3771 w 3770"/>
                <a:gd name="connsiteY1" fmla="*/ 419 h 418"/>
                <a:gd name="connsiteX2" fmla="*/ 1341 w 3770"/>
                <a:gd name="connsiteY2" fmla="*/ 0 h 418"/>
                <a:gd name="connsiteX3" fmla="*/ 0 w 3770"/>
                <a:gd name="connsiteY3" fmla="*/ 335 h 418"/>
              </a:gdLst>
              <a:ahLst/>
              <a:cxnLst>
                <a:cxn ang="0">
                  <a:pos x="connsiteX0" y="connsiteY0"/>
                </a:cxn>
                <a:cxn ang="0">
                  <a:pos x="connsiteX1" y="connsiteY1"/>
                </a:cxn>
                <a:cxn ang="0">
                  <a:pos x="connsiteX2" y="connsiteY2"/>
                </a:cxn>
                <a:cxn ang="0">
                  <a:pos x="connsiteX3" y="connsiteY3"/>
                </a:cxn>
              </a:cxnLst>
              <a:rect l="l" t="t" r="r" b="b"/>
              <a:pathLst>
                <a:path w="3770" h="418">
                  <a:moveTo>
                    <a:pt x="0" y="335"/>
                  </a:moveTo>
                  <a:lnTo>
                    <a:pt x="3771" y="419"/>
                  </a:lnTo>
                  <a:lnTo>
                    <a:pt x="1341" y="0"/>
                  </a:lnTo>
                  <a:lnTo>
                    <a:pt x="0" y="335"/>
                  </a:lnTo>
                  <a:close/>
                </a:path>
              </a:pathLst>
            </a:custGeom>
            <a:solidFill>
              <a:srgbClr val="37474F"/>
            </a:solidFill>
            <a:ln w="8363" cap="flat">
              <a:noFill/>
              <a:prstDash val="solid"/>
              <a:miter/>
            </a:ln>
          </p:spPr>
          <p:txBody>
            <a:bodyPr rtlCol="0" anchor="ctr"/>
            <a:lstStyle/>
            <a:p>
              <a:pPr defTabSz="914378"/>
              <a:endParaRPr lang="en-US"/>
            </a:p>
          </p:txBody>
        </p:sp>
        <p:sp>
          <p:nvSpPr>
            <p:cNvPr id="232" name="Freeform: Shape 231">
              <a:extLst>
                <a:ext uri="{FF2B5EF4-FFF2-40B4-BE49-F238E27FC236}">
                  <a16:creationId xmlns:a16="http://schemas.microsoft.com/office/drawing/2014/main" id="{CB1A00FA-0AF9-4D59-9250-638F80579351}"/>
                </a:ext>
              </a:extLst>
            </p:cNvPr>
            <p:cNvSpPr/>
            <p:nvPr/>
          </p:nvSpPr>
          <p:spPr>
            <a:xfrm>
              <a:off x="2782604" y="2047092"/>
              <a:ext cx="3100" cy="1005"/>
            </a:xfrm>
            <a:custGeom>
              <a:avLst/>
              <a:gdLst>
                <a:gd name="connsiteX0" fmla="*/ 0 w 3100"/>
                <a:gd name="connsiteY0" fmla="*/ 84 h 1005"/>
                <a:gd name="connsiteX1" fmla="*/ 922 w 3100"/>
                <a:gd name="connsiteY1" fmla="*/ 1005 h 1005"/>
                <a:gd name="connsiteX2" fmla="*/ 3100 w 3100"/>
                <a:gd name="connsiteY2" fmla="*/ 0 h 1005"/>
                <a:gd name="connsiteX3" fmla="*/ 0 w 3100"/>
                <a:gd name="connsiteY3" fmla="*/ 84 h 1005"/>
              </a:gdLst>
              <a:ahLst/>
              <a:cxnLst>
                <a:cxn ang="0">
                  <a:pos x="connsiteX0" y="connsiteY0"/>
                </a:cxn>
                <a:cxn ang="0">
                  <a:pos x="connsiteX1" y="connsiteY1"/>
                </a:cxn>
                <a:cxn ang="0">
                  <a:pos x="connsiteX2" y="connsiteY2"/>
                </a:cxn>
                <a:cxn ang="0">
                  <a:pos x="connsiteX3" y="connsiteY3"/>
                </a:cxn>
              </a:cxnLst>
              <a:rect l="l" t="t" r="r" b="b"/>
              <a:pathLst>
                <a:path w="3100" h="1005">
                  <a:moveTo>
                    <a:pt x="0" y="84"/>
                  </a:moveTo>
                  <a:lnTo>
                    <a:pt x="922" y="1005"/>
                  </a:lnTo>
                  <a:lnTo>
                    <a:pt x="3100" y="0"/>
                  </a:lnTo>
                  <a:cubicBezTo>
                    <a:pt x="2078" y="151"/>
                    <a:pt x="1030" y="176"/>
                    <a:pt x="0" y="84"/>
                  </a:cubicBezTo>
                  <a:close/>
                </a:path>
              </a:pathLst>
            </a:custGeom>
            <a:solidFill>
              <a:srgbClr val="37474F"/>
            </a:solidFill>
            <a:ln w="8363" cap="flat">
              <a:noFill/>
              <a:prstDash val="solid"/>
              <a:miter/>
            </a:ln>
          </p:spPr>
          <p:txBody>
            <a:bodyPr rtlCol="0" anchor="ctr"/>
            <a:lstStyle/>
            <a:p>
              <a:pPr defTabSz="914378"/>
              <a:endParaRPr lang="en-US"/>
            </a:p>
          </p:txBody>
        </p:sp>
        <p:sp>
          <p:nvSpPr>
            <p:cNvPr id="233" name="Freeform: Shape 232">
              <a:extLst>
                <a:ext uri="{FF2B5EF4-FFF2-40B4-BE49-F238E27FC236}">
                  <a16:creationId xmlns:a16="http://schemas.microsoft.com/office/drawing/2014/main" id="{FDA09F0F-2FD2-434C-9320-0406A2682493}"/>
                </a:ext>
              </a:extLst>
            </p:cNvPr>
            <p:cNvSpPr/>
            <p:nvPr/>
          </p:nvSpPr>
          <p:spPr>
            <a:xfrm>
              <a:off x="2493922" y="1824046"/>
              <a:ext cx="113" cy="3267"/>
            </a:xfrm>
            <a:custGeom>
              <a:avLst/>
              <a:gdLst>
                <a:gd name="connsiteX0" fmla="*/ 113 w 113"/>
                <a:gd name="connsiteY0" fmla="*/ 0 h 3267"/>
                <a:gd name="connsiteX1" fmla="*/ 113 w 113"/>
                <a:gd name="connsiteY1" fmla="*/ 0 h 3267"/>
                <a:gd name="connsiteX2" fmla="*/ 113 w 113"/>
                <a:gd name="connsiteY2" fmla="*/ 3268 h 3267"/>
              </a:gdLst>
              <a:ahLst/>
              <a:cxnLst>
                <a:cxn ang="0">
                  <a:pos x="connsiteX0" y="connsiteY0"/>
                </a:cxn>
                <a:cxn ang="0">
                  <a:pos x="connsiteX1" y="connsiteY1"/>
                </a:cxn>
                <a:cxn ang="0">
                  <a:pos x="connsiteX2" y="connsiteY2"/>
                </a:cxn>
              </a:cxnLst>
              <a:rect l="l" t="t" r="r" b="b"/>
              <a:pathLst>
                <a:path w="113" h="3267">
                  <a:moveTo>
                    <a:pt x="113" y="0"/>
                  </a:moveTo>
                  <a:lnTo>
                    <a:pt x="113" y="0"/>
                  </a:lnTo>
                  <a:cubicBezTo>
                    <a:pt x="-38" y="1081"/>
                    <a:pt x="-38" y="2187"/>
                    <a:pt x="113" y="3268"/>
                  </a:cubicBezTo>
                  <a:close/>
                </a:path>
              </a:pathLst>
            </a:custGeom>
            <a:solidFill>
              <a:srgbClr val="37474F"/>
            </a:solidFill>
            <a:ln w="8363" cap="flat">
              <a:noFill/>
              <a:prstDash val="solid"/>
              <a:miter/>
            </a:ln>
          </p:spPr>
          <p:txBody>
            <a:bodyPr rtlCol="0" anchor="ctr"/>
            <a:lstStyle/>
            <a:p>
              <a:pPr defTabSz="914378"/>
              <a:endParaRPr lang="en-US"/>
            </a:p>
          </p:txBody>
        </p:sp>
        <p:sp>
          <p:nvSpPr>
            <p:cNvPr id="234" name="Freeform: Shape 233">
              <a:extLst>
                <a:ext uri="{FF2B5EF4-FFF2-40B4-BE49-F238E27FC236}">
                  <a16:creationId xmlns:a16="http://schemas.microsoft.com/office/drawing/2014/main" id="{C6998F76-2D16-4FC1-854E-0C3C8B66EC36}"/>
                </a:ext>
              </a:extLst>
            </p:cNvPr>
            <p:cNvSpPr/>
            <p:nvPr/>
          </p:nvSpPr>
          <p:spPr>
            <a:xfrm>
              <a:off x="2495040" y="1874486"/>
              <a:ext cx="837" cy="1675"/>
            </a:xfrm>
            <a:custGeom>
              <a:avLst/>
              <a:gdLst>
                <a:gd name="connsiteX0" fmla="*/ 838 w 837"/>
                <a:gd name="connsiteY0" fmla="*/ 838 h 1675"/>
                <a:gd name="connsiteX1" fmla="*/ 754 w 837"/>
                <a:gd name="connsiteY1" fmla="*/ 0 h 1675"/>
                <a:gd name="connsiteX2" fmla="*/ 0 w 837"/>
                <a:gd name="connsiteY2" fmla="*/ 1676 h 1675"/>
                <a:gd name="connsiteX3" fmla="*/ 838 w 837"/>
                <a:gd name="connsiteY3" fmla="*/ 838 h 1675"/>
              </a:gdLst>
              <a:ahLst/>
              <a:cxnLst>
                <a:cxn ang="0">
                  <a:pos x="connsiteX0" y="connsiteY0"/>
                </a:cxn>
                <a:cxn ang="0">
                  <a:pos x="connsiteX1" y="connsiteY1"/>
                </a:cxn>
                <a:cxn ang="0">
                  <a:pos x="connsiteX2" y="connsiteY2"/>
                </a:cxn>
                <a:cxn ang="0">
                  <a:pos x="connsiteX3" y="connsiteY3"/>
                </a:cxn>
              </a:cxnLst>
              <a:rect l="l" t="t" r="r" b="b"/>
              <a:pathLst>
                <a:path w="837" h="1675">
                  <a:moveTo>
                    <a:pt x="838" y="838"/>
                  </a:moveTo>
                  <a:lnTo>
                    <a:pt x="754" y="0"/>
                  </a:lnTo>
                  <a:lnTo>
                    <a:pt x="0" y="1676"/>
                  </a:lnTo>
                  <a:lnTo>
                    <a:pt x="838" y="838"/>
                  </a:lnTo>
                  <a:close/>
                </a:path>
              </a:pathLst>
            </a:custGeom>
            <a:solidFill>
              <a:srgbClr val="37474F"/>
            </a:solidFill>
            <a:ln w="8363" cap="flat">
              <a:noFill/>
              <a:prstDash val="solid"/>
              <a:miter/>
            </a:ln>
          </p:spPr>
          <p:txBody>
            <a:bodyPr rtlCol="0" anchor="ctr"/>
            <a:lstStyle/>
            <a:p>
              <a:pPr defTabSz="914378"/>
              <a:endParaRPr lang="en-US"/>
            </a:p>
          </p:txBody>
        </p:sp>
        <p:sp>
          <p:nvSpPr>
            <p:cNvPr id="235" name="Freeform: Shape 234">
              <a:extLst>
                <a:ext uri="{FF2B5EF4-FFF2-40B4-BE49-F238E27FC236}">
                  <a16:creationId xmlns:a16="http://schemas.microsoft.com/office/drawing/2014/main" id="{432E10A3-BA72-4C61-BC10-0AEA4B74800C}"/>
                </a:ext>
              </a:extLst>
            </p:cNvPr>
            <p:cNvSpPr/>
            <p:nvPr/>
          </p:nvSpPr>
          <p:spPr>
            <a:xfrm>
              <a:off x="2498615" y="1912694"/>
              <a:ext cx="446" cy="5689"/>
            </a:xfrm>
            <a:custGeom>
              <a:avLst/>
              <a:gdLst>
                <a:gd name="connsiteX0" fmla="*/ 447 w 446"/>
                <a:gd name="connsiteY0" fmla="*/ 5614 h 5689"/>
                <a:gd name="connsiteX1" fmla="*/ 447 w 446"/>
                <a:gd name="connsiteY1" fmla="*/ 0 h 5689"/>
                <a:gd name="connsiteX2" fmla="*/ 447 w 446"/>
                <a:gd name="connsiteY2" fmla="*/ 5614 h 5689"/>
              </a:gdLst>
              <a:ahLst/>
              <a:cxnLst>
                <a:cxn ang="0">
                  <a:pos x="connsiteX0" y="connsiteY0"/>
                </a:cxn>
                <a:cxn ang="0">
                  <a:pos x="connsiteX1" y="connsiteY1"/>
                </a:cxn>
                <a:cxn ang="0">
                  <a:pos x="connsiteX2" y="connsiteY2"/>
                </a:cxn>
              </a:cxnLst>
              <a:rect l="l" t="t" r="r" b="b"/>
              <a:pathLst>
                <a:path w="446" h="5689">
                  <a:moveTo>
                    <a:pt x="447" y="5614"/>
                  </a:moveTo>
                  <a:cubicBezTo>
                    <a:pt x="447" y="3854"/>
                    <a:pt x="447" y="1760"/>
                    <a:pt x="447" y="0"/>
                  </a:cubicBezTo>
                  <a:cubicBezTo>
                    <a:pt x="447" y="4106"/>
                    <a:pt x="-559" y="6117"/>
                    <a:pt x="447" y="5614"/>
                  </a:cubicBezTo>
                  <a:close/>
                </a:path>
              </a:pathLst>
            </a:custGeom>
            <a:solidFill>
              <a:srgbClr val="37474F"/>
            </a:solidFill>
            <a:ln w="8363" cap="flat">
              <a:noFill/>
              <a:prstDash val="solid"/>
              <a:miter/>
            </a:ln>
          </p:spPr>
          <p:txBody>
            <a:bodyPr rtlCol="0" anchor="ctr"/>
            <a:lstStyle/>
            <a:p>
              <a:pPr defTabSz="914378"/>
              <a:endParaRPr lang="en-US"/>
            </a:p>
          </p:txBody>
        </p:sp>
        <p:sp>
          <p:nvSpPr>
            <p:cNvPr id="236" name="Freeform: Shape 235">
              <a:extLst>
                <a:ext uri="{FF2B5EF4-FFF2-40B4-BE49-F238E27FC236}">
                  <a16:creationId xmlns:a16="http://schemas.microsoft.com/office/drawing/2014/main" id="{1061B4E3-94D1-4107-87E9-5612822D41CF}"/>
                </a:ext>
              </a:extLst>
            </p:cNvPr>
            <p:cNvSpPr/>
            <p:nvPr/>
          </p:nvSpPr>
          <p:spPr>
            <a:xfrm>
              <a:off x="2786055" y="2063766"/>
              <a:ext cx="421" cy="754"/>
            </a:xfrm>
            <a:custGeom>
              <a:avLst/>
              <a:gdLst>
                <a:gd name="connsiteX0" fmla="*/ 235 w 421"/>
                <a:gd name="connsiteY0" fmla="*/ 754 h 754"/>
                <a:gd name="connsiteX1" fmla="*/ 235 w 421"/>
                <a:gd name="connsiteY1" fmla="*/ 0 h 754"/>
                <a:gd name="connsiteX2" fmla="*/ 42 w 421"/>
                <a:gd name="connsiteY2" fmla="*/ 561 h 754"/>
                <a:gd name="connsiteX3" fmla="*/ 235 w 421"/>
                <a:gd name="connsiteY3" fmla="*/ 754 h 754"/>
              </a:gdLst>
              <a:ahLst/>
              <a:cxnLst>
                <a:cxn ang="0">
                  <a:pos x="connsiteX0" y="connsiteY0"/>
                </a:cxn>
                <a:cxn ang="0">
                  <a:pos x="connsiteX1" y="connsiteY1"/>
                </a:cxn>
                <a:cxn ang="0">
                  <a:pos x="connsiteX2" y="connsiteY2"/>
                </a:cxn>
                <a:cxn ang="0">
                  <a:pos x="connsiteX3" y="connsiteY3"/>
                </a:cxn>
              </a:cxnLst>
              <a:rect l="l" t="t" r="r" b="b"/>
              <a:pathLst>
                <a:path w="421" h="754">
                  <a:moveTo>
                    <a:pt x="235" y="754"/>
                  </a:moveTo>
                  <a:cubicBezTo>
                    <a:pt x="654" y="754"/>
                    <a:pt x="235" y="168"/>
                    <a:pt x="235" y="0"/>
                  </a:cubicBezTo>
                  <a:cubicBezTo>
                    <a:pt x="26" y="101"/>
                    <a:pt x="-58" y="352"/>
                    <a:pt x="42" y="561"/>
                  </a:cubicBezTo>
                  <a:cubicBezTo>
                    <a:pt x="84" y="645"/>
                    <a:pt x="151" y="712"/>
                    <a:pt x="235" y="754"/>
                  </a:cubicBezTo>
                  <a:close/>
                </a:path>
              </a:pathLst>
            </a:custGeom>
            <a:solidFill>
              <a:srgbClr val="37474F"/>
            </a:solidFill>
            <a:ln w="8363" cap="flat">
              <a:noFill/>
              <a:prstDash val="solid"/>
              <a:miter/>
            </a:ln>
          </p:spPr>
          <p:txBody>
            <a:bodyPr rtlCol="0" anchor="ctr"/>
            <a:lstStyle/>
            <a:p>
              <a:pPr defTabSz="914378"/>
              <a:endParaRPr lang="en-US"/>
            </a:p>
          </p:txBody>
        </p:sp>
        <p:sp>
          <p:nvSpPr>
            <p:cNvPr id="237" name="Freeform: Shape 236">
              <a:extLst>
                <a:ext uri="{FF2B5EF4-FFF2-40B4-BE49-F238E27FC236}">
                  <a16:creationId xmlns:a16="http://schemas.microsoft.com/office/drawing/2014/main" id="{FF4088D1-6AC8-4AE9-B37B-A8AC5DD17060}"/>
                </a:ext>
              </a:extLst>
            </p:cNvPr>
            <p:cNvSpPr/>
            <p:nvPr/>
          </p:nvSpPr>
          <p:spPr>
            <a:xfrm>
              <a:off x="2778498" y="2065944"/>
              <a:ext cx="1005" cy="670"/>
            </a:xfrm>
            <a:custGeom>
              <a:avLst/>
              <a:gdLst>
                <a:gd name="connsiteX0" fmla="*/ 922 w 1005"/>
                <a:gd name="connsiteY0" fmla="*/ 251 h 670"/>
                <a:gd name="connsiteX1" fmla="*/ 1005 w 1005"/>
                <a:gd name="connsiteY1" fmla="*/ 0 h 670"/>
                <a:gd name="connsiteX2" fmla="*/ 0 w 1005"/>
                <a:gd name="connsiteY2" fmla="*/ 670 h 670"/>
                <a:gd name="connsiteX3" fmla="*/ 922 w 1005"/>
                <a:gd name="connsiteY3" fmla="*/ 251 h 670"/>
              </a:gdLst>
              <a:ahLst/>
              <a:cxnLst>
                <a:cxn ang="0">
                  <a:pos x="connsiteX0" y="connsiteY0"/>
                </a:cxn>
                <a:cxn ang="0">
                  <a:pos x="connsiteX1" y="connsiteY1"/>
                </a:cxn>
                <a:cxn ang="0">
                  <a:pos x="connsiteX2" y="connsiteY2"/>
                </a:cxn>
                <a:cxn ang="0">
                  <a:pos x="connsiteX3" y="connsiteY3"/>
                </a:cxn>
              </a:cxnLst>
              <a:rect l="l" t="t" r="r" b="b"/>
              <a:pathLst>
                <a:path w="1005" h="670">
                  <a:moveTo>
                    <a:pt x="922" y="251"/>
                  </a:moveTo>
                  <a:lnTo>
                    <a:pt x="1005" y="0"/>
                  </a:lnTo>
                  <a:lnTo>
                    <a:pt x="0" y="670"/>
                  </a:lnTo>
                  <a:lnTo>
                    <a:pt x="922" y="251"/>
                  </a:lnTo>
                  <a:close/>
                </a:path>
              </a:pathLst>
            </a:custGeom>
            <a:solidFill>
              <a:srgbClr val="37474F"/>
            </a:solidFill>
            <a:ln w="8363" cap="flat">
              <a:noFill/>
              <a:prstDash val="solid"/>
              <a:miter/>
            </a:ln>
          </p:spPr>
          <p:txBody>
            <a:bodyPr rtlCol="0" anchor="ctr"/>
            <a:lstStyle/>
            <a:p>
              <a:pPr defTabSz="914378"/>
              <a:endParaRPr lang="en-US"/>
            </a:p>
          </p:txBody>
        </p:sp>
        <p:sp>
          <p:nvSpPr>
            <p:cNvPr id="238" name="Freeform: Shape 237">
              <a:extLst>
                <a:ext uri="{FF2B5EF4-FFF2-40B4-BE49-F238E27FC236}">
                  <a16:creationId xmlns:a16="http://schemas.microsoft.com/office/drawing/2014/main" id="{797BACBA-C42E-47DD-A8CC-E757DF729D3E}"/>
                </a:ext>
              </a:extLst>
            </p:cNvPr>
            <p:cNvSpPr/>
            <p:nvPr/>
          </p:nvSpPr>
          <p:spPr>
            <a:xfrm>
              <a:off x="2772884" y="2065693"/>
              <a:ext cx="3519" cy="1284"/>
            </a:xfrm>
            <a:custGeom>
              <a:avLst/>
              <a:gdLst>
                <a:gd name="connsiteX0" fmla="*/ 0 w 3519"/>
                <a:gd name="connsiteY0" fmla="*/ 838 h 1284"/>
                <a:gd name="connsiteX1" fmla="*/ 3519 w 3519"/>
                <a:gd name="connsiteY1" fmla="*/ 838 h 1284"/>
                <a:gd name="connsiteX2" fmla="*/ 3519 w 3519"/>
                <a:gd name="connsiteY2" fmla="*/ 838 h 1284"/>
                <a:gd name="connsiteX3" fmla="*/ 3519 w 3519"/>
                <a:gd name="connsiteY3" fmla="*/ 0 h 1284"/>
                <a:gd name="connsiteX4" fmla="*/ 0 w 3519"/>
                <a:gd name="connsiteY4" fmla="*/ 838 h 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 h="1284">
                  <a:moveTo>
                    <a:pt x="0" y="838"/>
                  </a:moveTo>
                  <a:cubicBezTo>
                    <a:pt x="670" y="1843"/>
                    <a:pt x="2346" y="838"/>
                    <a:pt x="3519" y="838"/>
                  </a:cubicBezTo>
                  <a:lnTo>
                    <a:pt x="3519" y="838"/>
                  </a:lnTo>
                  <a:lnTo>
                    <a:pt x="3519" y="0"/>
                  </a:lnTo>
                  <a:cubicBezTo>
                    <a:pt x="2380" y="411"/>
                    <a:pt x="1198" y="687"/>
                    <a:pt x="0" y="838"/>
                  </a:cubicBezTo>
                  <a:close/>
                </a:path>
              </a:pathLst>
            </a:custGeom>
            <a:solidFill>
              <a:srgbClr val="37474F"/>
            </a:solidFill>
            <a:ln w="8363" cap="flat">
              <a:noFill/>
              <a:prstDash val="solid"/>
              <a:miter/>
            </a:ln>
          </p:spPr>
          <p:txBody>
            <a:bodyPr rtlCol="0" anchor="ctr"/>
            <a:lstStyle/>
            <a:p>
              <a:pPr defTabSz="914378"/>
              <a:endParaRPr lang="en-US"/>
            </a:p>
          </p:txBody>
        </p:sp>
        <p:sp>
          <p:nvSpPr>
            <p:cNvPr id="239" name="Freeform: Shape 238">
              <a:extLst>
                <a:ext uri="{FF2B5EF4-FFF2-40B4-BE49-F238E27FC236}">
                  <a16:creationId xmlns:a16="http://schemas.microsoft.com/office/drawing/2014/main" id="{F5E3AB47-6895-424F-9A92-23861238975A}"/>
                </a:ext>
              </a:extLst>
            </p:cNvPr>
            <p:cNvSpPr/>
            <p:nvPr/>
          </p:nvSpPr>
          <p:spPr>
            <a:xfrm>
              <a:off x="2769176" y="2064436"/>
              <a:ext cx="942" cy="8378"/>
            </a:xfrm>
            <a:custGeom>
              <a:avLst/>
              <a:gdLst>
                <a:gd name="connsiteX0" fmla="*/ 188 w 942"/>
                <a:gd name="connsiteY0" fmla="*/ 0 h 8378"/>
                <a:gd name="connsiteX1" fmla="*/ 943 w 942"/>
                <a:gd name="connsiteY1" fmla="*/ 0 h 8378"/>
                <a:gd name="connsiteX2" fmla="*/ 188 w 942"/>
                <a:gd name="connsiteY2" fmla="*/ 0 h 8378"/>
              </a:gdLst>
              <a:ahLst/>
              <a:cxnLst>
                <a:cxn ang="0">
                  <a:pos x="connsiteX0" y="connsiteY0"/>
                </a:cxn>
                <a:cxn ang="0">
                  <a:pos x="connsiteX1" y="connsiteY1"/>
                </a:cxn>
                <a:cxn ang="0">
                  <a:pos x="connsiteX2" y="connsiteY2"/>
                </a:cxn>
              </a:cxnLst>
              <a:rect l="l" t="t" r="r" b="b"/>
              <a:pathLst>
                <a:path w="942" h="8378">
                  <a:moveTo>
                    <a:pt x="188" y="0"/>
                  </a:moveTo>
                  <a:cubicBezTo>
                    <a:pt x="188" y="0"/>
                    <a:pt x="-566" y="0"/>
                    <a:pt x="943" y="0"/>
                  </a:cubicBezTo>
                  <a:lnTo>
                    <a:pt x="188" y="0"/>
                  </a:lnTo>
                  <a:close/>
                </a:path>
              </a:pathLst>
            </a:custGeom>
            <a:solidFill>
              <a:srgbClr val="37474F"/>
            </a:solidFill>
            <a:ln w="8363" cap="flat">
              <a:noFill/>
              <a:prstDash val="solid"/>
              <a:miter/>
            </a:ln>
          </p:spPr>
          <p:txBody>
            <a:bodyPr rtlCol="0" anchor="ctr"/>
            <a:lstStyle/>
            <a:p>
              <a:pPr defTabSz="914378"/>
              <a:endParaRPr lang="en-US"/>
            </a:p>
          </p:txBody>
        </p:sp>
        <p:sp>
          <p:nvSpPr>
            <p:cNvPr id="240" name="Freeform: Shape 239">
              <a:extLst>
                <a:ext uri="{FF2B5EF4-FFF2-40B4-BE49-F238E27FC236}">
                  <a16:creationId xmlns:a16="http://schemas.microsoft.com/office/drawing/2014/main" id="{E8A299DF-70BA-41BB-AF4B-44FEEDA175EE}"/>
                </a:ext>
              </a:extLst>
            </p:cNvPr>
            <p:cNvSpPr/>
            <p:nvPr/>
          </p:nvSpPr>
          <p:spPr>
            <a:xfrm>
              <a:off x="2769858" y="2064436"/>
              <a:ext cx="352" cy="8378"/>
            </a:xfrm>
            <a:custGeom>
              <a:avLst/>
              <a:gdLst>
                <a:gd name="connsiteX0" fmla="*/ 93 w 352"/>
                <a:gd name="connsiteY0" fmla="*/ 0 h 8378"/>
                <a:gd name="connsiteX1" fmla="*/ 93 w 352"/>
                <a:gd name="connsiteY1" fmla="*/ 0 h 8378"/>
              </a:gdLst>
              <a:ahLst/>
              <a:cxnLst>
                <a:cxn ang="0">
                  <a:pos x="connsiteX0" y="connsiteY0"/>
                </a:cxn>
                <a:cxn ang="0">
                  <a:pos x="connsiteX1" y="connsiteY1"/>
                </a:cxn>
              </a:cxnLst>
              <a:rect l="l" t="t" r="r" b="b"/>
              <a:pathLst>
                <a:path w="352" h="8378">
                  <a:moveTo>
                    <a:pt x="93" y="0"/>
                  </a:moveTo>
                  <a:cubicBezTo>
                    <a:pt x="847" y="0"/>
                    <a:pt x="-326" y="0"/>
                    <a:pt x="93" y="0"/>
                  </a:cubicBezTo>
                  <a:close/>
                </a:path>
              </a:pathLst>
            </a:custGeom>
            <a:solidFill>
              <a:srgbClr val="37474F"/>
            </a:solidFill>
            <a:ln w="8363" cap="flat">
              <a:noFill/>
              <a:prstDash val="solid"/>
              <a:miter/>
            </a:ln>
          </p:spPr>
          <p:txBody>
            <a:bodyPr rtlCol="0" anchor="ctr"/>
            <a:lstStyle/>
            <a:p>
              <a:pPr defTabSz="914378"/>
              <a:endParaRPr lang="en-US"/>
            </a:p>
          </p:txBody>
        </p:sp>
        <p:sp>
          <p:nvSpPr>
            <p:cNvPr id="241" name="Freeform: Shape 240">
              <a:extLst>
                <a:ext uri="{FF2B5EF4-FFF2-40B4-BE49-F238E27FC236}">
                  <a16:creationId xmlns:a16="http://schemas.microsoft.com/office/drawing/2014/main" id="{9CDC8827-B786-4A22-853E-CBC55E1597A2}"/>
                </a:ext>
              </a:extLst>
            </p:cNvPr>
            <p:cNvSpPr/>
            <p:nvPr/>
          </p:nvSpPr>
          <p:spPr>
            <a:xfrm>
              <a:off x="2766675" y="2064262"/>
              <a:ext cx="1014" cy="592"/>
            </a:xfrm>
            <a:custGeom>
              <a:avLst/>
              <a:gdLst>
                <a:gd name="connsiteX0" fmla="*/ 177 w 1014"/>
                <a:gd name="connsiteY0" fmla="*/ 592 h 592"/>
                <a:gd name="connsiteX1" fmla="*/ 1015 w 1014"/>
                <a:gd name="connsiteY1" fmla="*/ 592 h 592"/>
                <a:gd name="connsiteX2" fmla="*/ 344 w 1014"/>
                <a:gd name="connsiteY2" fmla="*/ 173 h 592"/>
                <a:gd name="connsiteX3" fmla="*/ 177 w 1014"/>
                <a:gd name="connsiteY3" fmla="*/ 592 h 592"/>
              </a:gdLst>
              <a:ahLst/>
              <a:cxnLst>
                <a:cxn ang="0">
                  <a:pos x="connsiteX0" y="connsiteY0"/>
                </a:cxn>
                <a:cxn ang="0">
                  <a:pos x="connsiteX1" y="connsiteY1"/>
                </a:cxn>
                <a:cxn ang="0">
                  <a:pos x="connsiteX2" y="connsiteY2"/>
                </a:cxn>
                <a:cxn ang="0">
                  <a:pos x="connsiteX3" y="connsiteY3"/>
                </a:cxn>
              </a:cxnLst>
              <a:rect l="l" t="t" r="r" b="b"/>
              <a:pathLst>
                <a:path w="1014" h="592">
                  <a:moveTo>
                    <a:pt x="177" y="592"/>
                  </a:moveTo>
                  <a:lnTo>
                    <a:pt x="1015" y="592"/>
                  </a:lnTo>
                  <a:cubicBezTo>
                    <a:pt x="1015" y="592"/>
                    <a:pt x="9" y="592"/>
                    <a:pt x="344" y="173"/>
                  </a:cubicBezTo>
                  <a:cubicBezTo>
                    <a:pt x="680" y="-245"/>
                    <a:pt x="-410" y="173"/>
                    <a:pt x="177" y="592"/>
                  </a:cubicBezTo>
                  <a:close/>
                </a:path>
              </a:pathLst>
            </a:custGeom>
            <a:solidFill>
              <a:srgbClr val="37474F"/>
            </a:solidFill>
            <a:ln w="8363" cap="flat">
              <a:noFill/>
              <a:prstDash val="solid"/>
              <a:miter/>
            </a:ln>
          </p:spPr>
          <p:txBody>
            <a:bodyPr rtlCol="0" anchor="ctr"/>
            <a:lstStyle/>
            <a:p>
              <a:pPr defTabSz="914378"/>
              <a:endParaRPr lang="en-US"/>
            </a:p>
          </p:txBody>
        </p:sp>
        <p:sp>
          <p:nvSpPr>
            <p:cNvPr id="242" name="Freeform: Shape 241">
              <a:extLst>
                <a:ext uri="{FF2B5EF4-FFF2-40B4-BE49-F238E27FC236}">
                  <a16:creationId xmlns:a16="http://schemas.microsoft.com/office/drawing/2014/main" id="{7C0081BD-B45F-429C-AA91-A47F772D0781}"/>
                </a:ext>
              </a:extLst>
            </p:cNvPr>
            <p:cNvSpPr/>
            <p:nvPr/>
          </p:nvSpPr>
          <p:spPr>
            <a:xfrm>
              <a:off x="2766013" y="2065497"/>
              <a:ext cx="502" cy="111"/>
            </a:xfrm>
            <a:custGeom>
              <a:avLst/>
              <a:gdLst>
                <a:gd name="connsiteX0" fmla="*/ 0 w 502"/>
                <a:gd name="connsiteY0" fmla="*/ 112 h 111"/>
                <a:gd name="connsiteX1" fmla="*/ 503 w 502"/>
                <a:gd name="connsiteY1" fmla="*/ 112 h 111"/>
                <a:gd name="connsiteX2" fmla="*/ 0 w 502"/>
                <a:gd name="connsiteY2" fmla="*/ 112 h 111"/>
              </a:gdLst>
              <a:ahLst/>
              <a:cxnLst>
                <a:cxn ang="0">
                  <a:pos x="connsiteX0" y="connsiteY0"/>
                </a:cxn>
                <a:cxn ang="0">
                  <a:pos x="connsiteX1" y="connsiteY1"/>
                </a:cxn>
                <a:cxn ang="0">
                  <a:pos x="connsiteX2" y="connsiteY2"/>
                </a:cxn>
              </a:cxnLst>
              <a:rect l="l" t="t" r="r" b="b"/>
              <a:pathLst>
                <a:path w="502" h="111">
                  <a:moveTo>
                    <a:pt x="0" y="112"/>
                  </a:moveTo>
                  <a:lnTo>
                    <a:pt x="503" y="112"/>
                  </a:lnTo>
                  <a:cubicBezTo>
                    <a:pt x="503" y="112"/>
                    <a:pt x="251"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243" name="Freeform: Shape 242">
              <a:extLst>
                <a:ext uri="{FF2B5EF4-FFF2-40B4-BE49-F238E27FC236}">
                  <a16:creationId xmlns:a16="http://schemas.microsoft.com/office/drawing/2014/main" id="{C757784A-A553-4CDC-A462-4D9C0D480A17}"/>
                </a:ext>
              </a:extLst>
            </p:cNvPr>
            <p:cNvSpPr/>
            <p:nvPr/>
          </p:nvSpPr>
          <p:spPr>
            <a:xfrm>
              <a:off x="2766516" y="2064929"/>
              <a:ext cx="921" cy="400"/>
            </a:xfrm>
            <a:custGeom>
              <a:avLst/>
              <a:gdLst>
                <a:gd name="connsiteX0" fmla="*/ 922 w 921"/>
                <a:gd name="connsiteY0" fmla="*/ 177 h 400"/>
                <a:gd name="connsiteX1" fmla="*/ 0 w 921"/>
                <a:gd name="connsiteY1" fmla="*/ 177 h 400"/>
                <a:gd name="connsiteX2" fmla="*/ 419 w 921"/>
                <a:gd name="connsiteY2" fmla="*/ 177 h 400"/>
                <a:gd name="connsiteX3" fmla="*/ 922 w 921"/>
                <a:gd name="connsiteY3" fmla="*/ 177 h 400"/>
              </a:gdLst>
              <a:ahLst/>
              <a:cxnLst>
                <a:cxn ang="0">
                  <a:pos x="connsiteX0" y="connsiteY0"/>
                </a:cxn>
                <a:cxn ang="0">
                  <a:pos x="connsiteX1" y="connsiteY1"/>
                </a:cxn>
                <a:cxn ang="0">
                  <a:pos x="connsiteX2" y="connsiteY2"/>
                </a:cxn>
                <a:cxn ang="0">
                  <a:pos x="connsiteX3" y="connsiteY3"/>
                </a:cxn>
              </a:cxnLst>
              <a:rect l="l" t="t" r="r" b="b"/>
              <a:pathLst>
                <a:path w="921" h="400">
                  <a:moveTo>
                    <a:pt x="922" y="177"/>
                  </a:moveTo>
                  <a:lnTo>
                    <a:pt x="0" y="177"/>
                  </a:lnTo>
                  <a:cubicBezTo>
                    <a:pt x="0" y="177"/>
                    <a:pt x="0" y="680"/>
                    <a:pt x="419" y="177"/>
                  </a:cubicBezTo>
                  <a:cubicBezTo>
                    <a:pt x="838" y="-326"/>
                    <a:pt x="503" y="428"/>
                    <a:pt x="922" y="177"/>
                  </a:cubicBezTo>
                  <a:close/>
                </a:path>
              </a:pathLst>
            </a:custGeom>
            <a:solidFill>
              <a:srgbClr val="37474F"/>
            </a:solidFill>
            <a:ln w="8363" cap="flat">
              <a:noFill/>
              <a:prstDash val="solid"/>
              <a:miter/>
            </a:ln>
          </p:spPr>
          <p:txBody>
            <a:bodyPr rtlCol="0" anchor="ctr"/>
            <a:lstStyle/>
            <a:p>
              <a:pPr defTabSz="914378"/>
              <a:endParaRPr lang="en-US"/>
            </a:p>
          </p:txBody>
        </p:sp>
        <p:sp>
          <p:nvSpPr>
            <p:cNvPr id="244" name="Freeform: Shape 243">
              <a:extLst>
                <a:ext uri="{FF2B5EF4-FFF2-40B4-BE49-F238E27FC236}">
                  <a16:creationId xmlns:a16="http://schemas.microsoft.com/office/drawing/2014/main" id="{1B1A84FA-3F1B-4008-B044-28D7C8748DF0}"/>
                </a:ext>
              </a:extLst>
            </p:cNvPr>
            <p:cNvSpPr/>
            <p:nvPr/>
          </p:nvSpPr>
          <p:spPr>
            <a:xfrm>
              <a:off x="2768025" y="2065164"/>
              <a:ext cx="1385" cy="780"/>
            </a:xfrm>
            <a:custGeom>
              <a:avLst/>
              <a:gdLst>
                <a:gd name="connsiteX0" fmla="*/ 0 w 1385"/>
                <a:gd name="connsiteY0" fmla="*/ 27 h 780"/>
                <a:gd name="connsiteX1" fmla="*/ 0 w 1385"/>
                <a:gd name="connsiteY1" fmla="*/ 781 h 780"/>
                <a:gd name="connsiteX2" fmla="*/ 0 w 1385"/>
                <a:gd name="connsiteY2" fmla="*/ 27 h 780"/>
              </a:gdLst>
              <a:ahLst/>
              <a:cxnLst>
                <a:cxn ang="0">
                  <a:pos x="connsiteX0" y="connsiteY0"/>
                </a:cxn>
                <a:cxn ang="0">
                  <a:pos x="connsiteX1" y="connsiteY1"/>
                </a:cxn>
                <a:cxn ang="0">
                  <a:pos x="connsiteX2" y="connsiteY2"/>
                </a:cxn>
              </a:cxnLst>
              <a:rect l="l" t="t" r="r" b="b"/>
              <a:pathLst>
                <a:path w="1385" h="780">
                  <a:moveTo>
                    <a:pt x="0" y="27"/>
                  </a:moveTo>
                  <a:cubicBezTo>
                    <a:pt x="503" y="27"/>
                    <a:pt x="1173" y="27"/>
                    <a:pt x="0" y="781"/>
                  </a:cubicBezTo>
                  <a:cubicBezTo>
                    <a:pt x="2011" y="529"/>
                    <a:pt x="1676" y="-141"/>
                    <a:pt x="0" y="27"/>
                  </a:cubicBezTo>
                  <a:close/>
                </a:path>
              </a:pathLst>
            </a:custGeom>
            <a:solidFill>
              <a:srgbClr val="37474F"/>
            </a:solidFill>
            <a:ln w="8363" cap="flat">
              <a:noFill/>
              <a:prstDash val="solid"/>
              <a:miter/>
            </a:ln>
          </p:spPr>
          <p:txBody>
            <a:bodyPr rtlCol="0" anchor="ctr"/>
            <a:lstStyle/>
            <a:p>
              <a:pPr defTabSz="914378"/>
              <a:endParaRPr lang="en-US"/>
            </a:p>
          </p:txBody>
        </p:sp>
        <p:sp>
          <p:nvSpPr>
            <p:cNvPr id="245" name="Freeform: Shape 244">
              <a:extLst>
                <a:ext uri="{FF2B5EF4-FFF2-40B4-BE49-F238E27FC236}">
                  <a16:creationId xmlns:a16="http://schemas.microsoft.com/office/drawing/2014/main" id="{228F0615-752F-4C2A-9F5E-2F1F9F786231}"/>
                </a:ext>
              </a:extLst>
            </p:cNvPr>
            <p:cNvSpPr/>
            <p:nvPr/>
          </p:nvSpPr>
          <p:spPr>
            <a:xfrm>
              <a:off x="2772629" y="2067620"/>
              <a:ext cx="1260" cy="8378"/>
            </a:xfrm>
            <a:custGeom>
              <a:avLst/>
              <a:gdLst>
                <a:gd name="connsiteX0" fmla="*/ 4 w 1260"/>
                <a:gd name="connsiteY0" fmla="*/ 0 h 8378"/>
                <a:gd name="connsiteX1" fmla="*/ 674 w 1260"/>
                <a:gd name="connsiteY1" fmla="*/ 0 h 8378"/>
                <a:gd name="connsiteX2" fmla="*/ 1261 w 1260"/>
                <a:gd name="connsiteY2" fmla="*/ 0 h 8378"/>
                <a:gd name="connsiteX3" fmla="*/ 4 w 1260"/>
                <a:gd name="connsiteY3" fmla="*/ 0 h 8378"/>
              </a:gdLst>
              <a:ahLst/>
              <a:cxnLst>
                <a:cxn ang="0">
                  <a:pos x="connsiteX0" y="connsiteY0"/>
                </a:cxn>
                <a:cxn ang="0">
                  <a:pos x="connsiteX1" y="connsiteY1"/>
                </a:cxn>
                <a:cxn ang="0">
                  <a:pos x="connsiteX2" y="connsiteY2"/>
                </a:cxn>
                <a:cxn ang="0">
                  <a:pos x="connsiteX3" y="connsiteY3"/>
                </a:cxn>
              </a:cxnLst>
              <a:rect l="l" t="t" r="r" b="b"/>
              <a:pathLst>
                <a:path w="1260" h="8378">
                  <a:moveTo>
                    <a:pt x="4" y="0"/>
                  </a:moveTo>
                  <a:lnTo>
                    <a:pt x="674" y="0"/>
                  </a:lnTo>
                  <a:lnTo>
                    <a:pt x="1261" y="0"/>
                  </a:lnTo>
                  <a:cubicBezTo>
                    <a:pt x="1261" y="0"/>
                    <a:pt x="-80" y="0"/>
                    <a:pt x="4" y="0"/>
                  </a:cubicBezTo>
                  <a:close/>
                </a:path>
              </a:pathLst>
            </a:custGeom>
            <a:solidFill>
              <a:srgbClr val="37474F"/>
            </a:solidFill>
            <a:ln w="8363" cap="flat">
              <a:noFill/>
              <a:prstDash val="solid"/>
              <a:miter/>
            </a:ln>
          </p:spPr>
          <p:txBody>
            <a:bodyPr rtlCol="0" anchor="ctr"/>
            <a:lstStyle/>
            <a:p>
              <a:pPr defTabSz="914378"/>
              <a:endParaRPr lang="en-US"/>
            </a:p>
          </p:txBody>
        </p:sp>
        <p:sp>
          <p:nvSpPr>
            <p:cNvPr id="246" name="Freeform: Shape 245">
              <a:extLst>
                <a:ext uri="{FF2B5EF4-FFF2-40B4-BE49-F238E27FC236}">
                  <a16:creationId xmlns:a16="http://schemas.microsoft.com/office/drawing/2014/main" id="{91BA8595-2F22-43F9-91E9-7FDB0D2F5F3B}"/>
                </a:ext>
              </a:extLst>
            </p:cNvPr>
            <p:cNvSpPr/>
            <p:nvPr/>
          </p:nvSpPr>
          <p:spPr>
            <a:xfrm>
              <a:off x="2761238" y="2064604"/>
              <a:ext cx="670" cy="837"/>
            </a:xfrm>
            <a:custGeom>
              <a:avLst/>
              <a:gdLst>
                <a:gd name="connsiteX0" fmla="*/ 0 w 670"/>
                <a:gd name="connsiteY0" fmla="*/ 0 h 837"/>
                <a:gd name="connsiteX1" fmla="*/ 0 w 670"/>
                <a:gd name="connsiteY1" fmla="*/ 838 h 837"/>
                <a:gd name="connsiteX2" fmla="*/ 670 w 670"/>
                <a:gd name="connsiteY2" fmla="*/ 838 h 837"/>
                <a:gd name="connsiteX3" fmla="*/ 0 w 670"/>
                <a:gd name="connsiteY3" fmla="*/ 0 h 837"/>
              </a:gdLst>
              <a:ahLst/>
              <a:cxnLst>
                <a:cxn ang="0">
                  <a:pos x="connsiteX0" y="connsiteY0"/>
                </a:cxn>
                <a:cxn ang="0">
                  <a:pos x="connsiteX1" y="connsiteY1"/>
                </a:cxn>
                <a:cxn ang="0">
                  <a:pos x="connsiteX2" y="connsiteY2"/>
                </a:cxn>
                <a:cxn ang="0">
                  <a:pos x="connsiteX3" y="connsiteY3"/>
                </a:cxn>
              </a:cxnLst>
              <a:rect l="l" t="t" r="r" b="b"/>
              <a:pathLst>
                <a:path w="670" h="837">
                  <a:moveTo>
                    <a:pt x="0" y="0"/>
                  </a:moveTo>
                  <a:cubicBezTo>
                    <a:pt x="0" y="0"/>
                    <a:pt x="0" y="503"/>
                    <a:pt x="0" y="838"/>
                  </a:cubicBezTo>
                  <a:lnTo>
                    <a:pt x="670" y="838"/>
                  </a:lnTo>
                  <a:cubicBezTo>
                    <a:pt x="670" y="838"/>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47" name="Freeform: Shape 246">
              <a:extLst>
                <a:ext uri="{FF2B5EF4-FFF2-40B4-BE49-F238E27FC236}">
                  <a16:creationId xmlns:a16="http://schemas.microsoft.com/office/drawing/2014/main" id="{B67EDAB1-EAC4-42CC-8159-2725B2188780}"/>
                </a:ext>
              </a:extLst>
            </p:cNvPr>
            <p:cNvSpPr/>
            <p:nvPr/>
          </p:nvSpPr>
          <p:spPr>
            <a:xfrm>
              <a:off x="2760651" y="2065441"/>
              <a:ext cx="940" cy="255"/>
            </a:xfrm>
            <a:custGeom>
              <a:avLst/>
              <a:gdLst>
                <a:gd name="connsiteX0" fmla="*/ 922 w 940"/>
                <a:gd name="connsiteY0" fmla="*/ 0 h 255"/>
                <a:gd name="connsiteX1" fmla="*/ 0 w 940"/>
                <a:gd name="connsiteY1" fmla="*/ 0 h 255"/>
                <a:gd name="connsiteX2" fmla="*/ 922 w 940"/>
                <a:gd name="connsiteY2" fmla="*/ 0 h 255"/>
              </a:gdLst>
              <a:ahLst/>
              <a:cxnLst>
                <a:cxn ang="0">
                  <a:pos x="connsiteX0" y="connsiteY0"/>
                </a:cxn>
                <a:cxn ang="0">
                  <a:pos x="connsiteX1" y="connsiteY1"/>
                </a:cxn>
                <a:cxn ang="0">
                  <a:pos x="connsiteX2" y="connsiteY2"/>
                </a:cxn>
              </a:cxnLst>
              <a:rect l="l" t="t" r="r" b="b"/>
              <a:pathLst>
                <a:path w="940" h="255">
                  <a:moveTo>
                    <a:pt x="922" y="0"/>
                  </a:moveTo>
                  <a:lnTo>
                    <a:pt x="0" y="0"/>
                  </a:lnTo>
                  <a:cubicBezTo>
                    <a:pt x="838" y="419"/>
                    <a:pt x="1005" y="251"/>
                    <a:pt x="922" y="0"/>
                  </a:cubicBezTo>
                  <a:close/>
                </a:path>
              </a:pathLst>
            </a:custGeom>
            <a:solidFill>
              <a:srgbClr val="37474F"/>
            </a:solidFill>
            <a:ln w="8363" cap="flat">
              <a:noFill/>
              <a:prstDash val="solid"/>
              <a:miter/>
            </a:ln>
          </p:spPr>
          <p:txBody>
            <a:bodyPr rtlCol="0" anchor="ctr"/>
            <a:lstStyle/>
            <a:p>
              <a:pPr defTabSz="914378"/>
              <a:endParaRPr lang="en-US"/>
            </a:p>
          </p:txBody>
        </p:sp>
        <p:sp>
          <p:nvSpPr>
            <p:cNvPr id="248" name="Freeform: Shape 247">
              <a:extLst>
                <a:ext uri="{FF2B5EF4-FFF2-40B4-BE49-F238E27FC236}">
                  <a16:creationId xmlns:a16="http://schemas.microsoft.com/office/drawing/2014/main" id="{92D54C54-5DA7-42FF-A13E-EB75BF51497F}"/>
                </a:ext>
              </a:extLst>
            </p:cNvPr>
            <p:cNvSpPr/>
            <p:nvPr/>
          </p:nvSpPr>
          <p:spPr>
            <a:xfrm>
              <a:off x="2765595" y="2065944"/>
              <a:ext cx="1927" cy="921"/>
            </a:xfrm>
            <a:custGeom>
              <a:avLst/>
              <a:gdLst>
                <a:gd name="connsiteX0" fmla="*/ 335 w 1927"/>
                <a:gd name="connsiteY0" fmla="*/ 838 h 921"/>
                <a:gd name="connsiteX1" fmla="*/ 1927 w 1927"/>
                <a:gd name="connsiteY1" fmla="*/ 0 h 921"/>
                <a:gd name="connsiteX2" fmla="*/ 0 w 1927"/>
                <a:gd name="connsiteY2" fmla="*/ 922 h 921"/>
                <a:gd name="connsiteX3" fmla="*/ 335 w 1927"/>
                <a:gd name="connsiteY3" fmla="*/ 838 h 921"/>
              </a:gdLst>
              <a:ahLst/>
              <a:cxnLst>
                <a:cxn ang="0">
                  <a:pos x="connsiteX0" y="connsiteY0"/>
                </a:cxn>
                <a:cxn ang="0">
                  <a:pos x="connsiteX1" y="connsiteY1"/>
                </a:cxn>
                <a:cxn ang="0">
                  <a:pos x="connsiteX2" y="connsiteY2"/>
                </a:cxn>
                <a:cxn ang="0">
                  <a:pos x="connsiteX3" y="connsiteY3"/>
                </a:cxn>
              </a:cxnLst>
              <a:rect l="l" t="t" r="r" b="b"/>
              <a:pathLst>
                <a:path w="1927" h="921">
                  <a:moveTo>
                    <a:pt x="335" y="838"/>
                  </a:moveTo>
                  <a:lnTo>
                    <a:pt x="1927" y="0"/>
                  </a:lnTo>
                  <a:lnTo>
                    <a:pt x="0" y="922"/>
                  </a:lnTo>
                  <a:lnTo>
                    <a:pt x="335" y="838"/>
                  </a:lnTo>
                  <a:close/>
                </a:path>
              </a:pathLst>
            </a:custGeom>
            <a:solidFill>
              <a:srgbClr val="37474F"/>
            </a:solidFill>
            <a:ln w="8363" cap="flat">
              <a:noFill/>
              <a:prstDash val="solid"/>
              <a:miter/>
            </a:ln>
          </p:spPr>
          <p:txBody>
            <a:bodyPr rtlCol="0" anchor="ctr"/>
            <a:lstStyle/>
            <a:p>
              <a:pPr defTabSz="914378"/>
              <a:endParaRPr lang="en-US"/>
            </a:p>
          </p:txBody>
        </p:sp>
        <p:sp>
          <p:nvSpPr>
            <p:cNvPr id="249" name="Freeform: Shape 248">
              <a:extLst>
                <a:ext uri="{FF2B5EF4-FFF2-40B4-BE49-F238E27FC236}">
                  <a16:creationId xmlns:a16="http://schemas.microsoft.com/office/drawing/2014/main" id="{895216E7-A607-48D3-8293-0DEF68E47326}"/>
                </a:ext>
              </a:extLst>
            </p:cNvPr>
            <p:cNvSpPr/>
            <p:nvPr/>
          </p:nvSpPr>
          <p:spPr>
            <a:xfrm>
              <a:off x="2756964" y="2064185"/>
              <a:ext cx="1005" cy="837"/>
            </a:xfrm>
            <a:custGeom>
              <a:avLst/>
              <a:gdLst>
                <a:gd name="connsiteX0" fmla="*/ 419 w 1005"/>
                <a:gd name="connsiteY0" fmla="*/ 587 h 837"/>
                <a:gd name="connsiteX1" fmla="*/ 1005 w 1005"/>
                <a:gd name="connsiteY1" fmla="*/ 0 h 837"/>
                <a:gd name="connsiteX2" fmla="*/ 0 w 1005"/>
                <a:gd name="connsiteY2" fmla="*/ 838 h 837"/>
                <a:gd name="connsiteX3" fmla="*/ 419 w 1005"/>
                <a:gd name="connsiteY3" fmla="*/ 587 h 837"/>
              </a:gdLst>
              <a:ahLst/>
              <a:cxnLst>
                <a:cxn ang="0">
                  <a:pos x="connsiteX0" y="connsiteY0"/>
                </a:cxn>
                <a:cxn ang="0">
                  <a:pos x="connsiteX1" y="connsiteY1"/>
                </a:cxn>
                <a:cxn ang="0">
                  <a:pos x="connsiteX2" y="connsiteY2"/>
                </a:cxn>
                <a:cxn ang="0">
                  <a:pos x="connsiteX3" y="connsiteY3"/>
                </a:cxn>
              </a:cxnLst>
              <a:rect l="l" t="t" r="r" b="b"/>
              <a:pathLst>
                <a:path w="1005" h="837">
                  <a:moveTo>
                    <a:pt x="419" y="587"/>
                  </a:moveTo>
                  <a:lnTo>
                    <a:pt x="1005" y="0"/>
                  </a:lnTo>
                  <a:lnTo>
                    <a:pt x="0" y="838"/>
                  </a:lnTo>
                  <a:lnTo>
                    <a:pt x="419" y="587"/>
                  </a:lnTo>
                  <a:close/>
                </a:path>
              </a:pathLst>
            </a:custGeom>
            <a:solidFill>
              <a:srgbClr val="37474F"/>
            </a:solidFill>
            <a:ln w="8363" cap="flat">
              <a:noFill/>
              <a:prstDash val="solid"/>
              <a:miter/>
            </a:ln>
          </p:spPr>
          <p:txBody>
            <a:bodyPr rtlCol="0" anchor="ctr"/>
            <a:lstStyle/>
            <a:p>
              <a:pPr defTabSz="914378"/>
              <a:endParaRPr lang="en-US"/>
            </a:p>
          </p:txBody>
        </p:sp>
        <p:sp>
          <p:nvSpPr>
            <p:cNvPr id="250" name="Freeform: Shape 249">
              <a:extLst>
                <a:ext uri="{FF2B5EF4-FFF2-40B4-BE49-F238E27FC236}">
                  <a16:creationId xmlns:a16="http://schemas.microsoft.com/office/drawing/2014/main" id="{AD5BB50C-0DBD-4AF2-9A3B-1EECEF82E39E}"/>
                </a:ext>
              </a:extLst>
            </p:cNvPr>
            <p:cNvSpPr/>
            <p:nvPr/>
          </p:nvSpPr>
          <p:spPr>
            <a:xfrm>
              <a:off x="2753110" y="2063933"/>
              <a:ext cx="1864" cy="1005"/>
            </a:xfrm>
            <a:custGeom>
              <a:avLst/>
              <a:gdLst>
                <a:gd name="connsiteX0" fmla="*/ 1759 w 1864"/>
                <a:gd name="connsiteY0" fmla="*/ 1005 h 1005"/>
                <a:gd name="connsiteX1" fmla="*/ 1759 w 1864"/>
                <a:gd name="connsiteY1" fmla="*/ 0 h 1005"/>
                <a:gd name="connsiteX2" fmla="*/ 0 w 1864"/>
                <a:gd name="connsiteY2" fmla="*/ 922 h 1005"/>
                <a:gd name="connsiteX3" fmla="*/ 1759 w 1864"/>
                <a:gd name="connsiteY3" fmla="*/ 1005 h 1005"/>
              </a:gdLst>
              <a:ahLst/>
              <a:cxnLst>
                <a:cxn ang="0">
                  <a:pos x="connsiteX0" y="connsiteY0"/>
                </a:cxn>
                <a:cxn ang="0">
                  <a:pos x="connsiteX1" y="connsiteY1"/>
                </a:cxn>
                <a:cxn ang="0">
                  <a:pos x="connsiteX2" y="connsiteY2"/>
                </a:cxn>
                <a:cxn ang="0">
                  <a:pos x="connsiteX3" y="connsiteY3"/>
                </a:cxn>
              </a:cxnLst>
              <a:rect l="l" t="t" r="r" b="b"/>
              <a:pathLst>
                <a:path w="1864" h="1005">
                  <a:moveTo>
                    <a:pt x="1759" y="1005"/>
                  </a:moveTo>
                  <a:cubicBezTo>
                    <a:pt x="2178" y="587"/>
                    <a:pt x="1173" y="335"/>
                    <a:pt x="1759" y="0"/>
                  </a:cubicBezTo>
                  <a:cubicBezTo>
                    <a:pt x="1114" y="168"/>
                    <a:pt x="511" y="486"/>
                    <a:pt x="0" y="922"/>
                  </a:cubicBezTo>
                  <a:cubicBezTo>
                    <a:pt x="570" y="712"/>
                    <a:pt x="1206" y="737"/>
                    <a:pt x="1759" y="1005"/>
                  </a:cubicBezTo>
                  <a:close/>
                </a:path>
              </a:pathLst>
            </a:custGeom>
            <a:solidFill>
              <a:srgbClr val="37474F"/>
            </a:solidFill>
            <a:ln w="8363" cap="flat">
              <a:noFill/>
              <a:prstDash val="solid"/>
              <a:miter/>
            </a:ln>
          </p:spPr>
          <p:txBody>
            <a:bodyPr rtlCol="0" anchor="ctr"/>
            <a:lstStyle/>
            <a:p>
              <a:pPr defTabSz="914378"/>
              <a:endParaRPr lang="en-US"/>
            </a:p>
          </p:txBody>
        </p:sp>
        <p:sp>
          <p:nvSpPr>
            <p:cNvPr id="251" name="Freeform: Shape 250">
              <a:extLst>
                <a:ext uri="{FF2B5EF4-FFF2-40B4-BE49-F238E27FC236}">
                  <a16:creationId xmlns:a16="http://schemas.microsoft.com/office/drawing/2014/main" id="{D4DB808B-D5EF-4DA6-B7D3-8ACE48248051}"/>
                </a:ext>
              </a:extLst>
            </p:cNvPr>
            <p:cNvSpPr/>
            <p:nvPr/>
          </p:nvSpPr>
          <p:spPr>
            <a:xfrm>
              <a:off x="2752104" y="2064855"/>
              <a:ext cx="837" cy="502"/>
            </a:xfrm>
            <a:custGeom>
              <a:avLst/>
              <a:gdLst>
                <a:gd name="connsiteX0" fmla="*/ 0 w 837"/>
                <a:gd name="connsiteY0" fmla="*/ 503 h 502"/>
                <a:gd name="connsiteX1" fmla="*/ 838 w 837"/>
                <a:gd name="connsiteY1" fmla="*/ 0 h 502"/>
                <a:gd name="connsiteX2" fmla="*/ 0 w 837"/>
                <a:gd name="connsiteY2" fmla="*/ 503 h 502"/>
              </a:gdLst>
              <a:ahLst/>
              <a:cxnLst>
                <a:cxn ang="0">
                  <a:pos x="connsiteX0" y="connsiteY0"/>
                </a:cxn>
                <a:cxn ang="0">
                  <a:pos x="connsiteX1" y="connsiteY1"/>
                </a:cxn>
                <a:cxn ang="0">
                  <a:pos x="connsiteX2" y="connsiteY2"/>
                </a:cxn>
              </a:cxnLst>
              <a:rect l="l" t="t" r="r" b="b"/>
              <a:pathLst>
                <a:path w="837" h="502">
                  <a:moveTo>
                    <a:pt x="0" y="503"/>
                  </a:moveTo>
                  <a:lnTo>
                    <a:pt x="838" y="0"/>
                  </a:lnTo>
                  <a:cubicBezTo>
                    <a:pt x="520" y="84"/>
                    <a:pt x="226" y="260"/>
                    <a:pt x="0" y="503"/>
                  </a:cubicBezTo>
                  <a:close/>
                </a:path>
              </a:pathLst>
            </a:custGeom>
            <a:solidFill>
              <a:srgbClr val="37474F"/>
            </a:solidFill>
            <a:ln w="8363" cap="flat">
              <a:noFill/>
              <a:prstDash val="solid"/>
              <a:miter/>
            </a:ln>
          </p:spPr>
          <p:txBody>
            <a:bodyPr rtlCol="0" anchor="ctr"/>
            <a:lstStyle/>
            <a:p>
              <a:pPr defTabSz="914378"/>
              <a:endParaRPr lang="en-US"/>
            </a:p>
          </p:txBody>
        </p:sp>
        <p:sp>
          <p:nvSpPr>
            <p:cNvPr id="252" name="Freeform: Shape 251">
              <a:extLst>
                <a:ext uri="{FF2B5EF4-FFF2-40B4-BE49-F238E27FC236}">
                  <a16:creationId xmlns:a16="http://schemas.microsoft.com/office/drawing/2014/main" id="{746737B3-5EE0-40B6-97AD-53D696EFADC9}"/>
                </a:ext>
              </a:extLst>
            </p:cNvPr>
            <p:cNvSpPr/>
            <p:nvPr/>
          </p:nvSpPr>
          <p:spPr>
            <a:xfrm>
              <a:off x="2758137" y="2065274"/>
              <a:ext cx="837" cy="586"/>
            </a:xfrm>
            <a:custGeom>
              <a:avLst/>
              <a:gdLst>
                <a:gd name="connsiteX0" fmla="*/ 838 w 837"/>
                <a:gd name="connsiteY0" fmla="*/ 586 h 586"/>
                <a:gd name="connsiteX1" fmla="*/ 0 w 837"/>
                <a:gd name="connsiteY1" fmla="*/ 0 h 586"/>
                <a:gd name="connsiteX2" fmla="*/ 419 w 837"/>
                <a:gd name="connsiteY2" fmla="*/ 586 h 586"/>
              </a:gdLst>
              <a:ahLst/>
              <a:cxnLst>
                <a:cxn ang="0">
                  <a:pos x="connsiteX0" y="connsiteY0"/>
                </a:cxn>
                <a:cxn ang="0">
                  <a:pos x="connsiteX1" y="connsiteY1"/>
                </a:cxn>
                <a:cxn ang="0">
                  <a:pos x="connsiteX2" y="connsiteY2"/>
                </a:cxn>
              </a:cxnLst>
              <a:rect l="l" t="t" r="r" b="b"/>
              <a:pathLst>
                <a:path w="837" h="586">
                  <a:moveTo>
                    <a:pt x="838" y="586"/>
                  </a:moveTo>
                  <a:cubicBezTo>
                    <a:pt x="687" y="251"/>
                    <a:pt x="369" y="25"/>
                    <a:pt x="0" y="0"/>
                  </a:cubicBezTo>
                  <a:lnTo>
                    <a:pt x="419" y="586"/>
                  </a:lnTo>
                  <a:close/>
                </a:path>
              </a:pathLst>
            </a:custGeom>
            <a:solidFill>
              <a:srgbClr val="37474F"/>
            </a:solidFill>
            <a:ln w="8363" cap="flat">
              <a:noFill/>
              <a:prstDash val="solid"/>
              <a:miter/>
            </a:ln>
          </p:spPr>
          <p:txBody>
            <a:bodyPr rtlCol="0" anchor="ctr"/>
            <a:lstStyle/>
            <a:p>
              <a:pPr defTabSz="914378"/>
              <a:endParaRPr lang="en-US"/>
            </a:p>
          </p:txBody>
        </p:sp>
        <p:sp>
          <p:nvSpPr>
            <p:cNvPr id="253" name="Freeform: Shape 252">
              <a:extLst>
                <a:ext uri="{FF2B5EF4-FFF2-40B4-BE49-F238E27FC236}">
                  <a16:creationId xmlns:a16="http://schemas.microsoft.com/office/drawing/2014/main" id="{F459EF54-C44B-4378-83ED-461D2EF23F6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254" name="Freeform: Shape 253">
              <a:extLst>
                <a:ext uri="{FF2B5EF4-FFF2-40B4-BE49-F238E27FC236}">
                  <a16:creationId xmlns:a16="http://schemas.microsoft.com/office/drawing/2014/main" id="{977AD7CE-030A-428B-9BD8-073899CCC66C}"/>
                </a:ext>
              </a:extLst>
            </p:cNvPr>
            <p:cNvSpPr/>
            <p:nvPr/>
          </p:nvSpPr>
          <p:spPr>
            <a:xfrm>
              <a:off x="2759022" y="2065860"/>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255" name="Freeform: Shape 254">
              <a:extLst>
                <a:ext uri="{FF2B5EF4-FFF2-40B4-BE49-F238E27FC236}">
                  <a16:creationId xmlns:a16="http://schemas.microsoft.com/office/drawing/2014/main" id="{52D5F12B-9137-4A8B-B6A1-B437A9FE9D3E}"/>
                </a:ext>
              </a:extLst>
            </p:cNvPr>
            <p:cNvSpPr/>
            <p:nvPr/>
          </p:nvSpPr>
          <p:spPr>
            <a:xfrm>
              <a:off x="2762204" y="2066363"/>
              <a:ext cx="1044" cy="1350"/>
            </a:xfrm>
            <a:custGeom>
              <a:avLst/>
              <a:gdLst>
                <a:gd name="connsiteX0" fmla="*/ 1044 w 1044"/>
                <a:gd name="connsiteY0" fmla="*/ 0 h 1350"/>
                <a:gd name="connsiteX1" fmla="*/ 542 w 1044"/>
                <a:gd name="connsiteY1" fmla="*/ 1257 h 1350"/>
                <a:gd name="connsiteX2" fmla="*/ 1044 w 1044"/>
                <a:gd name="connsiteY2" fmla="*/ 0 h 1350"/>
              </a:gdLst>
              <a:ahLst/>
              <a:cxnLst>
                <a:cxn ang="0">
                  <a:pos x="connsiteX0" y="connsiteY0"/>
                </a:cxn>
                <a:cxn ang="0">
                  <a:pos x="connsiteX1" y="connsiteY1"/>
                </a:cxn>
                <a:cxn ang="0">
                  <a:pos x="connsiteX2" y="connsiteY2"/>
                </a:cxn>
              </a:cxnLst>
              <a:rect l="l" t="t" r="r" b="b"/>
              <a:pathLst>
                <a:path w="1044" h="1350">
                  <a:moveTo>
                    <a:pt x="1044" y="0"/>
                  </a:moveTo>
                  <a:cubicBezTo>
                    <a:pt x="542" y="419"/>
                    <a:pt x="-715" y="838"/>
                    <a:pt x="542" y="1257"/>
                  </a:cubicBezTo>
                  <a:cubicBezTo>
                    <a:pt x="1798" y="1676"/>
                    <a:pt x="-45" y="586"/>
                    <a:pt x="1044" y="0"/>
                  </a:cubicBezTo>
                  <a:close/>
                </a:path>
              </a:pathLst>
            </a:custGeom>
            <a:solidFill>
              <a:srgbClr val="37474F"/>
            </a:solidFill>
            <a:ln w="8363" cap="flat">
              <a:noFill/>
              <a:prstDash val="solid"/>
              <a:miter/>
            </a:ln>
          </p:spPr>
          <p:txBody>
            <a:bodyPr rtlCol="0" anchor="ctr"/>
            <a:lstStyle/>
            <a:p>
              <a:pPr defTabSz="914378"/>
              <a:endParaRPr lang="en-US"/>
            </a:p>
          </p:txBody>
        </p:sp>
        <p:sp>
          <p:nvSpPr>
            <p:cNvPr id="256" name="Freeform: Shape 255">
              <a:extLst>
                <a:ext uri="{FF2B5EF4-FFF2-40B4-BE49-F238E27FC236}">
                  <a16:creationId xmlns:a16="http://schemas.microsoft.com/office/drawing/2014/main" id="{69420933-4CE0-40BC-8E72-D0B1FC40BF7B}"/>
                </a:ext>
              </a:extLst>
            </p:cNvPr>
            <p:cNvSpPr/>
            <p:nvPr/>
          </p:nvSpPr>
          <p:spPr>
            <a:xfrm>
              <a:off x="2759562" y="2066028"/>
              <a:ext cx="1089" cy="586"/>
            </a:xfrm>
            <a:custGeom>
              <a:avLst/>
              <a:gdLst>
                <a:gd name="connsiteX0" fmla="*/ 0 w 1089"/>
                <a:gd name="connsiteY0" fmla="*/ 587 h 586"/>
                <a:gd name="connsiteX1" fmla="*/ 1089 w 1089"/>
                <a:gd name="connsiteY1" fmla="*/ 587 h 586"/>
                <a:gd name="connsiteX2" fmla="*/ 1089 w 1089"/>
                <a:gd name="connsiteY2" fmla="*/ 0 h 586"/>
              </a:gdLst>
              <a:ahLst/>
              <a:cxnLst>
                <a:cxn ang="0">
                  <a:pos x="connsiteX0" y="connsiteY0"/>
                </a:cxn>
                <a:cxn ang="0">
                  <a:pos x="connsiteX1" y="connsiteY1"/>
                </a:cxn>
                <a:cxn ang="0">
                  <a:pos x="connsiteX2" y="connsiteY2"/>
                </a:cxn>
              </a:cxnLst>
              <a:rect l="l" t="t" r="r" b="b"/>
              <a:pathLst>
                <a:path w="1089" h="586">
                  <a:moveTo>
                    <a:pt x="0" y="587"/>
                  </a:moveTo>
                  <a:lnTo>
                    <a:pt x="1089" y="587"/>
                  </a:lnTo>
                  <a:cubicBezTo>
                    <a:pt x="1089" y="587"/>
                    <a:pt x="1089" y="587"/>
                    <a:pt x="1089" y="0"/>
                  </a:cubicBezTo>
                  <a:close/>
                </a:path>
              </a:pathLst>
            </a:custGeom>
            <a:solidFill>
              <a:srgbClr val="37474F"/>
            </a:solidFill>
            <a:ln w="8363" cap="flat">
              <a:noFill/>
              <a:prstDash val="solid"/>
              <a:miter/>
            </a:ln>
          </p:spPr>
          <p:txBody>
            <a:bodyPr rtlCol="0" anchor="ctr"/>
            <a:lstStyle/>
            <a:p>
              <a:pPr defTabSz="914378"/>
              <a:endParaRPr lang="en-US"/>
            </a:p>
          </p:txBody>
        </p:sp>
        <p:sp>
          <p:nvSpPr>
            <p:cNvPr id="257" name="Freeform: Shape 256">
              <a:extLst>
                <a:ext uri="{FF2B5EF4-FFF2-40B4-BE49-F238E27FC236}">
                  <a16:creationId xmlns:a16="http://schemas.microsoft.com/office/drawing/2014/main" id="{CEF8F514-BCD4-4545-8499-0B411E1B596D}"/>
                </a:ext>
              </a:extLst>
            </p:cNvPr>
            <p:cNvSpPr/>
            <p:nvPr/>
          </p:nvSpPr>
          <p:spPr>
            <a:xfrm>
              <a:off x="2759059" y="2066531"/>
              <a:ext cx="502" cy="251"/>
            </a:xfrm>
            <a:custGeom>
              <a:avLst/>
              <a:gdLst>
                <a:gd name="connsiteX0" fmla="*/ 0 w 502"/>
                <a:gd name="connsiteY0" fmla="*/ 251 h 251"/>
                <a:gd name="connsiteX1" fmla="*/ 503 w 502"/>
                <a:gd name="connsiteY1" fmla="*/ 84 h 251"/>
                <a:gd name="connsiteX2" fmla="*/ 84 w 502"/>
                <a:gd name="connsiteY2" fmla="*/ 0 h 251"/>
                <a:gd name="connsiteX3" fmla="*/ 0 w 502"/>
                <a:gd name="connsiteY3" fmla="*/ 251 h 251"/>
              </a:gdLst>
              <a:ahLst/>
              <a:cxnLst>
                <a:cxn ang="0">
                  <a:pos x="connsiteX0" y="connsiteY0"/>
                </a:cxn>
                <a:cxn ang="0">
                  <a:pos x="connsiteX1" y="connsiteY1"/>
                </a:cxn>
                <a:cxn ang="0">
                  <a:pos x="connsiteX2" y="connsiteY2"/>
                </a:cxn>
                <a:cxn ang="0">
                  <a:pos x="connsiteX3" y="connsiteY3"/>
                </a:cxn>
              </a:cxnLst>
              <a:rect l="l" t="t" r="r" b="b"/>
              <a:pathLst>
                <a:path w="502" h="251">
                  <a:moveTo>
                    <a:pt x="0" y="251"/>
                  </a:moveTo>
                  <a:lnTo>
                    <a:pt x="503" y="84"/>
                  </a:lnTo>
                  <a:lnTo>
                    <a:pt x="84"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258" name="Freeform: Shape 257">
              <a:extLst>
                <a:ext uri="{FF2B5EF4-FFF2-40B4-BE49-F238E27FC236}">
                  <a16:creationId xmlns:a16="http://schemas.microsoft.com/office/drawing/2014/main" id="{4127BEC6-94CB-499B-BFFB-76F1282622EA}"/>
                </a:ext>
              </a:extLst>
            </p:cNvPr>
            <p:cNvSpPr/>
            <p:nvPr/>
          </p:nvSpPr>
          <p:spPr>
            <a:xfrm>
              <a:off x="2752272" y="2065851"/>
              <a:ext cx="1959" cy="428"/>
            </a:xfrm>
            <a:custGeom>
              <a:avLst/>
              <a:gdLst>
                <a:gd name="connsiteX0" fmla="*/ 1508 w 1959"/>
                <a:gd name="connsiteY0" fmla="*/ 9 h 428"/>
                <a:gd name="connsiteX1" fmla="*/ 0 w 1959"/>
                <a:gd name="connsiteY1" fmla="*/ 428 h 428"/>
                <a:gd name="connsiteX2" fmla="*/ 1843 w 1959"/>
                <a:gd name="connsiteY2" fmla="*/ 428 h 428"/>
                <a:gd name="connsiteX3" fmla="*/ 1508 w 1959"/>
                <a:gd name="connsiteY3" fmla="*/ 9 h 428"/>
              </a:gdLst>
              <a:ahLst/>
              <a:cxnLst>
                <a:cxn ang="0">
                  <a:pos x="connsiteX0" y="connsiteY0"/>
                </a:cxn>
                <a:cxn ang="0">
                  <a:pos x="connsiteX1" y="connsiteY1"/>
                </a:cxn>
                <a:cxn ang="0">
                  <a:pos x="connsiteX2" y="connsiteY2"/>
                </a:cxn>
                <a:cxn ang="0">
                  <a:pos x="connsiteX3" y="connsiteY3"/>
                </a:cxn>
              </a:cxnLst>
              <a:rect l="l" t="t" r="r" b="b"/>
              <a:pathLst>
                <a:path w="1959" h="428">
                  <a:moveTo>
                    <a:pt x="1508" y="9"/>
                  </a:moveTo>
                  <a:cubicBezTo>
                    <a:pt x="1030" y="227"/>
                    <a:pt x="519" y="370"/>
                    <a:pt x="0" y="428"/>
                  </a:cubicBezTo>
                  <a:lnTo>
                    <a:pt x="1843" y="428"/>
                  </a:lnTo>
                  <a:cubicBezTo>
                    <a:pt x="1843" y="428"/>
                    <a:pt x="2262" y="-74"/>
                    <a:pt x="1508" y="9"/>
                  </a:cubicBezTo>
                  <a:close/>
                </a:path>
              </a:pathLst>
            </a:custGeom>
            <a:solidFill>
              <a:srgbClr val="37474F"/>
            </a:solidFill>
            <a:ln w="8363" cap="flat">
              <a:noFill/>
              <a:prstDash val="solid"/>
              <a:miter/>
            </a:ln>
          </p:spPr>
          <p:txBody>
            <a:bodyPr rtlCol="0" anchor="ctr"/>
            <a:lstStyle/>
            <a:p>
              <a:pPr defTabSz="914378"/>
              <a:endParaRPr lang="en-US"/>
            </a:p>
          </p:txBody>
        </p:sp>
        <p:sp>
          <p:nvSpPr>
            <p:cNvPr id="259" name="Freeform: Shape 258">
              <a:extLst>
                <a:ext uri="{FF2B5EF4-FFF2-40B4-BE49-F238E27FC236}">
                  <a16:creationId xmlns:a16="http://schemas.microsoft.com/office/drawing/2014/main" id="{DFEC2BC3-4EEC-4C93-B113-D6F6F48CB747}"/>
                </a:ext>
              </a:extLst>
            </p:cNvPr>
            <p:cNvSpPr/>
            <p:nvPr/>
          </p:nvSpPr>
          <p:spPr>
            <a:xfrm>
              <a:off x="2756210"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60" name="Freeform: Shape 259">
              <a:extLst>
                <a:ext uri="{FF2B5EF4-FFF2-40B4-BE49-F238E27FC236}">
                  <a16:creationId xmlns:a16="http://schemas.microsoft.com/office/drawing/2014/main" id="{2D3DC578-F662-4F65-BB80-56F79718F259}"/>
                </a:ext>
              </a:extLst>
            </p:cNvPr>
            <p:cNvSpPr/>
            <p:nvPr/>
          </p:nvSpPr>
          <p:spPr>
            <a:xfrm>
              <a:off x="2746826" y="20665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61" name="Freeform: Shape 260">
              <a:extLst>
                <a:ext uri="{FF2B5EF4-FFF2-40B4-BE49-F238E27FC236}">
                  <a16:creationId xmlns:a16="http://schemas.microsoft.com/office/drawing/2014/main" id="{F2B8D4FE-855C-4B5F-A1E5-1C2E030AA807}"/>
                </a:ext>
              </a:extLst>
            </p:cNvPr>
            <p:cNvSpPr/>
            <p:nvPr/>
          </p:nvSpPr>
          <p:spPr>
            <a:xfrm>
              <a:off x="2754262" y="2066447"/>
              <a:ext cx="1026" cy="157"/>
            </a:xfrm>
            <a:custGeom>
              <a:avLst/>
              <a:gdLst>
                <a:gd name="connsiteX0" fmla="*/ 105 w 1026"/>
                <a:gd name="connsiteY0" fmla="*/ 0 h 157"/>
                <a:gd name="connsiteX1" fmla="*/ 1026 w 1026"/>
                <a:gd name="connsiteY1" fmla="*/ 0 h 157"/>
                <a:gd name="connsiteX2" fmla="*/ 21 w 1026"/>
                <a:gd name="connsiteY2" fmla="*/ 0 h 157"/>
                <a:gd name="connsiteX3" fmla="*/ 105 w 1026"/>
                <a:gd name="connsiteY3" fmla="*/ 0 h 157"/>
              </a:gdLst>
              <a:ahLst/>
              <a:cxnLst>
                <a:cxn ang="0">
                  <a:pos x="connsiteX0" y="connsiteY0"/>
                </a:cxn>
                <a:cxn ang="0">
                  <a:pos x="connsiteX1" y="connsiteY1"/>
                </a:cxn>
                <a:cxn ang="0">
                  <a:pos x="connsiteX2" y="connsiteY2"/>
                </a:cxn>
                <a:cxn ang="0">
                  <a:pos x="connsiteX3" y="connsiteY3"/>
                </a:cxn>
              </a:cxnLst>
              <a:rect l="l" t="t" r="r" b="b"/>
              <a:pathLst>
                <a:path w="1026" h="157">
                  <a:moveTo>
                    <a:pt x="105" y="0"/>
                  </a:moveTo>
                  <a:cubicBezTo>
                    <a:pt x="373" y="209"/>
                    <a:pt x="758" y="209"/>
                    <a:pt x="1026" y="0"/>
                  </a:cubicBezTo>
                  <a:lnTo>
                    <a:pt x="21" y="0"/>
                  </a:lnTo>
                  <a:cubicBezTo>
                    <a:pt x="21" y="0"/>
                    <a:pt x="-63" y="84"/>
                    <a:pt x="105" y="0"/>
                  </a:cubicBezTo>
                  <a:close/>
                </a:path>
              </a:pathLst>
            </a:custGeom>
            <a:solidFill>
              <a:srgbClr val="37474F"/>
            </a:solidFill>
            <a:ln w="8363" cap="flat">
              <a:noFill/>
              <a:prstDash val="solid"/>
              <a:miter/>
            </a:ln>
          </p:spPr>
          <p:txBody>
            <a:bodyPr rtlCol="0" anchor="ctr"/>
            <a:lstStyle/>
            <a:p>
              <a:pPr defTabSz="914378"/>
              <a:endParaRPr lang="en-US"/>
            </a:p>
          </p:txBody>
        </p:sp>
        <p:sp>
          <p:nvSpPr>
            <p:cNvPr id="262" name="Freeform: Shape 261">
              <a:extLst>
                <a:ext uri="{FF2B5EF4-FFF2-40B4-BE49-F238E27FC236}">
                  <a16:creationId xmlns:a16="http://schemas.microsoft.com/office/drawing/2014/main" id="{FF979623-7A56-4608-8600-9C4FB5CB4266}"/>
                </a:ext>
              </a:extLst>
            </p:cNvPr>
            <p:cNvSpPr/>
            <p:nvPr/>
          </p:nvSpPr>
          <p:spPr>
            <a:xfrm>
              <a:off x="2750512" y="2065618"/>
              <a:ext cx="837" cy="74"/>
            </a:xfrm>
            <a:custGeom>
              <a:avLst/>
              <a:gdLst>
                <a:gd name="connsiteX0" fmla="*/ 0 w 837"/>
                <a:gd name="connsiteY0" fmla="*/ 74 h 74"/>
                <a:gd name="connsiteX1" fmla="*/ 838 w 837"/>
                <a:gd name="connsiteY1" fmla="*/ 74 h 74"/>
                <a:gd name="connsiteX2" fmla="*/ 0 w 837"/>
                <a:gd name="connsiteY2" fmla="*/ 74 h 74"/>
              </a:gdLst>
              <a:ahLst/>
              <a:cxnLst>
                <a:cxn ang="0">
                  <a:pos x="connsiteX0" y="connsiteY0"/>
                </a:cxn>
                <a:cxn ang="0">
                  <a:pos x="connsiteX1" y="connsiteY1"/>
                </a:cxn>
                <a:cxn ang="0">
                  <a:pos x="connsiteX2" y="connsiteY2"/>
                </a:cxn>
              </a:cxnLst>
              <a:rect l="l" t="t" r="r" b="b"/>
              <a:pathLst>
                <a:path w="837" h="74">
                  <a:moveTo>
                    <a:pt x="0" y="74"/>
                  </a:moveTo>
                  <a:lnTo>
                    <a:pt x="838" y="74"/>
                  </a:lnTo>
                  <a:cubicBezTo>
                    <a:pt x="838" y="74"/>
                    <a:pt x="84"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263" name="Freeform: Shape 262">
              <a:extLst>
                <a:ext uri="{FF2B5EF4-FFF2-40B4-BE49-F238E27FC236}">
                  <a16:creationId xmlns:a16="http://schemas.microsoft.com/office/drawing/2014/main" id="{3B07F2AB-F066-4021-A995-C7FC31B0582F}"/>
                </a:ext>
              </a:extLst>
            </p:cNvPr>
            <p:cNvSpPr/>
            <p:nvPr/>
          </p:nvSpPr>
          <p:spPr>
            <a:xfrm>
              <a:off x="2755875" y="2065739"/>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264" name="Freeform: Shape 263">
              <a:extLst>
                <a:ext uri="{FF2B5EF4-FFF2-40B4-BE49-F238E27FC236}">
                  <a16:creationId xmlns:a16="http://schemas.microsoft.com/office/drawing/2014/main" id="{D897CD74-6CD6-49B9-AA7C-4715F84D71DB}"/>
                </a:ext>
              </a:extLst>
            </p:cNvPr>
            <p:cNvSpPr/>
            <p:nvPr/>
          </p:nvSpPr>
          <p:spPr>
            <a:xfrm>
              <a:off x="2755289" y="2065777"/>
              <a:ext cx="754" cy="418"/>
            </a:xfrm>
            <a:custGeom>
              <a:avLst/>
              <a:gdLst>
                <a:gd name="connsiteX0" fmla="*/ 587 w 754"/>
                <a:gd name="connsiteY0" fmla="*/ 0 h 418"/>
                <a:gd name="connsiteX1" fmla="*/ 0 w 754"/>
                <a:gd name="connsiteY1" fmla="*/ 419 h 418"/>
                <a:gd name="connsiteX2" fmla="*/ 754 w 754"/>
                <a:gd name="connsiteY2" fmla="*/ 419 h 418"/>
              </a:gdLst>
              <a:ahLst/>
              <a:cxnLst>
                <a:cxn ang="0">
                  <a:pos x="connsiteX0" y="connsiteY0"/>
                </a:cxn>
                <a:cxn ang="0">
                  <a:pos x="connsiteX1" y="connsiteY1"/>
                </a:cxn>
                <a:cxn ang="0">
                  <a:pos x="connsiteX2" y="connsiteY2"/>
                </a:cxn>
              </a:cxnLst>
              <a:rect l="l" t="t" r="r" b="b"/>
              <a:pathLst>
                <a:path w="754" h="418">
                  <a:moveTo>
                    <a:pt x="587" y="0"/>
                  </a:moveTo>
                  <a:lnTo>
                    <a:pt x="0" y="419"/>
                  </a:lnTo>
                  <a:lnTo>
                    <a:pt x="754" y="419"/>
                  </a:lnTo>
                  <a:close/>
                </a:path>
              </a:pathLst>
            </a:custGeom>
            <a:solidFill>
              <a:srgbClr val="37474F"/>
            </a:solidFill>
            <a:ln w="8363" cap="flat">
              <a:noFill/>
              <a:prstDash val="solid"/>
              <a:miter/>
            </a:ln>
          </p:spPr>
          <p:txBody>
            <a:bodyPr rtlCol="0" anchor="ctr"/>
            <a:lstStyle/>
            <a:p>
              <a:pPr defTabSz="914378"/>
              <a:endParaRPr lang="en-US"/>
            </a:p>
          </p:txBody>
        </p:sp>
        <p:sp>
          <p:nvSpPr>
            <p:cNvPr id="265" name="Freeform: Shape 264">
              <a:extLst>
                <a:ext uri="{FF2B5EF4-FFF2-40B4-BE49-F238E27FC236}">
                  <a16:creationId xmlns:a16="http://schemas.microsoft.com/office/drawing/2014/main" id="{37B22F50-07EE-46CC-A67B-81F164535CB7}"/>
                </a:ext>
              </a:extLst>
            </p:cNvPr>
            <p:cNvSpPr/>
            <p:nvPr/>
          </p:nvSpPr>
          <p:spPr>
            <a:xfrm>
              <a:off x="2744194" y="2066614"/>
              <a:ext cx="3929" cy="4273"/>
            </a:xfrm>
            <a:custGeom>
              <a:avLst/>
              <a:gdLst>
                <a:gd name="connsiteX0" fmla="*/ 1207 w 3929"/>
                <a:gd name="connsiteY0" fmla="*/ 4022 h 4273"/>
                <a:gd name="connsiteX1" fmla="*/ 3469 w 3929"/>
                <a:gd name="connsiteY1" fmla="*/ 3435 h 4273"/>
                <a:gd name="connsiteX2" fmla="*/ 2715 w 3929"/>
                <a:gd name="connsiteY2" fmla="*/ 0 h 4273"/>
                <a:gd name="connsiteX3" fmla="*/ 1710 w 3929"/>
                <a:gd name="connsiteY3" fmla="*/ 922 h 4273"/>
                <a:gd name="connsiteX4" fmla="*/ 3218 w 3929"/>
                <a:gd name="connsiteY4" fmla="*/ 2095 h 4273"/>
                <a:gd name="connsiteX5" fmla="*/ 1375 w 3929"/>
                <a:gd name="connsiteY5" fmla="*/ 2095 h 4273"/>
                <a:gd name="connsiteX6" fmla="*/ 34 w 3929"/>
                <a:gd name="connsiteY6" fmla="*/ 4273 h 4273"/>
                <a:gd name="connsiteX7" fmla="*/ 1207 w 3929"/>
                <a:gd name="connsiteY7" fmla="*/ 3854 h 4273"/>
                <a:gd name="connsiteX8" fmla="*/ 1207 w 3929"/>
                <a:gd name="connsiteY8" fmla="*/ 4022 h 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 h="4273">
                  <a:moveTo>
                    <a:pt x="1207" y="4022"/>
                  </a:moveTo>
                  <a:cubicBezTo>
                    <a:pt x="1207" y="3435"/>
                    <a:pt x="2380" y="2849"/>
                    <a:pt x="3469" y="3435"/>
                  </a:cubicBezTo>
                  <a:cubicBezTo>
                    <a:pt x="4559" y="4022"/>
                    <a:pt x="3469" y="1089"/>
                    <a:pt x="2715" y="0"/>
                  </a:cubicBezTo>
                  <a:cubicBezTo>
                    <a:pt x="2715" y="0"/>
                    <a:pt x="2715" y="503"/>
                    <a:pt x="1710" y="922"/>
                  </a:cubicBezTo>
                  <a:cubicBezTo>
                    <a:pt x="2129" y="922"/>
                    <a:pt x="4056" y="1508"/>
                    <a:pt x="3218" y="2095"/>
                  </a:cubicBezTo>
                  <a:cubicBezTo>
                    <a:pt x="2380" y="2681"/>
                    <a:pt x="2045" y="2095"/>
                    <a:pt x="1375" y="2095"/>
                  </a:cubicBezTo>
                  <a:cubicBezTo>
                    <a:pt x="1961" y="2849"/>
                    <a:pt x="-301" y="3268"/>
                    <a:pt x="34" y="4273"/>
                  </a:cubicBezTo>
                  <a:lnTo>
                    <a:pt x="1207" y="3854"/>
                  </a:lnTo>
                  <a:cubicBezTo>
                    <a:pt x="1207" y="3854"/>
                    <a:pt x="1207" y="3938"/>
                    <a:pt x="1207" y="4022"/>
                  </a:cubicBezTo>
                  <a:close/>
                </a:path>
              </a:pathLst>
            </a:custGeom>
            <a:solidFill>
              <a:srgbClr val="37474F"/>
            </a:solidFill>
            <a:ln w="8363" cap="flat">
              <a:noFill/>
              <a:prstDash val="solid"/>
              <a:miter/>
            </a:ln>
          </p:spPr>
          <p:txBody>
            <a:bodyPr rtlCol="0" anchor="ctr"/>
            <a:lstStyle/>
            <a:p>
              <a:pPr defTabSz="914378"/>
              <a:endParaRPr lang="en-US"/>
            </a:p>
          </p:txBody>
        </p:sp>
        <p:sp>
          <p:nvSpPr>
            <p:cNvPr id="266" name="Freeform: Shape 265">
              <a:extLst>
                <a:ext uri="{FF2B5EF4-FFF2-40B4-BE49-F238E27FC236}">
                  <a16:creationId xmlns:a16="http://schemas.microsoft.com/office/drawing/2014/main" id="{F33F6392-C984-46B1-B4AB-715C2D93D816}"/>
                </a:ext>
              </a:extLst>
            </p:cNvPr>
            <p:cNvSpPr/>
            <p:nvPr/>
          </p:nvSpPr>
          <p:spPr>
            <a:xfrm>
              <a:off x="2746993" y="2065860"/>
              <a:ext cx="2346" cy="754"/>
            </a:xfrm>
            <a:custGeom>
              <a:avLst/>
              <a:gdLst>
                <a:gd name="connsiteX0" fmla="*/ 1927 w 2346"/>
                <a:gd name="connsiteY0" fmla="*/ 754 h 754"/>
                <a:gd name="connsiteX1" fmla="*/ 2346 w 2346"/>
                <a:gd name="connsiteY1" fmla="*/ 754 h 754"/>
                <a:gd name="connsiteX2" fmla="*/ 838 w 2346"/>
                <a:gd name="connsiteY2" fmla="*/ 0 h 754"/>
                <a:gd name="connsiteX3" fmla="*/ 0 w 2346"/>
                <a:gd name="connsiteY3" fmla="*/ 754 h 754"/>
                <a:gd name="connsiteX4" fmla="*/ 1927 w 2346"/>
                <a:gd name="connsiteY4" fmla="*/ 754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 h="754">
                  <a:moveTo>
                    <a:pt x="1927" y="754"/>
                  </a:moveTo>
                  <a:lnTo>
                    <a:pt x="2346" y="754"/>
                  </a:lnTo>
                  <a:cubicBezTo>
                    <a:pt x="1801" y="612"/>
                    <a:pt x="1282" y="352"/>
                    <a:pt x="838" y="0"/>
                  </a:cubicBezTo>
                  <a:cubicBezTo>
                    <a:pt x="167" y="0"/>
                    <a:pt x="0" y="587"/>
                    <a:pt x="0" y="754"/>
                  </a:cubicBezTo>
                  <a:lnTo>
                    <a:pt x="1927" y="754"/>
                  </a:lnTo>
                  <a:close/>
                </a:path>
              </a:pathLst>
            </a:custGeom>
            <a:solidFill>
              <a:srgbClr val="37474F"/>
            </a:solidFill>
            <a:ln w="8363" cap="flat">
              <a:noFill/>
              <a:prstDash val="solid"/>
              <a:miter/>
            </a:ln>
          </p:spPr>
          <p:txBody>
            <a:bodyPr rtlCol="0" anchor="ctr"/>
            <a:lstStyle/>
            <a:p>
              <a:pPr defTabSz="914378"/>
              <a:endParaRPr lang="en-US"/>
            </a:p>
          </p:txBody>
        </p:sp>
        <p:sp>
          <p:nvSpPr>
            <p:cNvPr id="267" name="Freeform: Shape 266">
              <a:extLst>
                <a:ext uri="{FF2B5EF4-FFF2-40B4-BE49-F238E27FC236}">
                  <a16:creationId xmlns:a16="http://schemas.microsoft.com/office/drawing/2014/main" id="{9A48F05C-A918-49C0-8BD8-F306B4B2B7F9}"/>
                </a:ext>
              </a:extLst>
            </p:cNvPr>
            <p:cNvSpPr/>
            <p:nvPr/>
          </p:nvSpPr>
          <p:spPr>
            <a:xfrm>
              <a:off x="2749256" y="2066447"/>
              <a:ext cx="3184" cy="1785"/>
            </a:xfrm>
            <a:custGeom>
              <a:avLst/>
              <a:gdLst>
                <a:gd name="connsiteX0" fmla="*/ 2011 w 3184"/>
                <a:gd name="connsiteY0" fmla="*/ 0 h 1785"/>
                <a:gd name="connsiteX1" fmla="*/ 1425 w 3184"/>
                <a:gd name="connsiteY1" fmla="*/ 1592 h 1785"/>
                <a:gd name="connsiteX2" fmla="*/ 3017 w 3184"/>
                <a:gd name="connsiteY2" fmla="*/ 670 h 1785"/>
                <a:gd name="connsiteX3" fmla="*/ 2095 w 3184"/>
                <a:gd name="connsiteY3" fmla="*/ 0 h 1785"/>
                <a:gd name="connsiteX4" fmla="*/ 3184 w 3184"/>
                <a:gd name="connsiteY4" fmla="*/ 0 h 1785"/>
                <a:gd name="connsiteX5" fmla="*/ 2095 w 3184"/>
                <a:gd name="connsiteY5" fmla="*/ 0 h 1785"/>
                <a:gd name="connsiteX6" fmla="*/ 2095 w 3184"/>
                <a:gd name="connsiteY6" fmla="*/ 0 h 1785"/>
                <a:gd name="connsiteX7" fmla="*/ 2095 w 3184"/>
                <a:gd name="connsiteY7" fmla="*/ 0 h 1785"/>
                <a:gd name="connsiteX8" fmla="*/ 2095 w 3184"/>
                <a:gd name="connsiteY8" fmla="*/ 0 h 1785"/>
                <a:gd name="connsiteX9" fmla="*/ 2095 w 3184"/>
                <a:gd name="connsiteY9" fmla="*/ 0 h 1785"/>
                <a:gd name="connsiteX10" fmla="*/ 2095 w 3184"/>
                <a:gd name="connsiteY10" fmla="*/ 0 h 1785"/>
                <a:gd name="connsiteX11" fmla="*/ 2095 w 3184"/>
                <a:gd name="connsiteY11" fmla="*/ 0 h 1785"/>
                <a:gd name="connsiteX12" fmla="*/ 0 w 3184"/>
                <a:gd name="connsiteY12" fmla="*/ 503 h 1785"/>
                <a:gd name="connsiteX13" fmla="*/ 2011 w 3184"/>
                <a:gd name="connsiteY13" fmla="*/ 0 h 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4" h="1785">
                  <a:moveTo>
                    <a:pt x="2011" y="0"/>
                  </a:moveTo>
                  <a:cubicBezTo>
                    <a:pt x="2011" y="586"/>
                    <a:pt x="754" y="922"/>
                    <a:pt x="1425" y="1592"/>
                  </a:cubicBezTo>
                  <a:cubicBezTo>
                    <a:pt x="2095" y="2262"/>
                    <a:pt x="2262" y="1005"/>
                    <a:pt x="3017" y="670"/>
                  </a:cubicBezTo>
                  <a:cubicBezTo>
                    <a:pt x="922" y="670"/>
                    <a:pt x="3519" y="670"/>
                    <a:pt x="2095" y="0"/>
                  </a:cubicBezTo>
                  <a:lnTo>
                    <a:pt x="3184" y="0"/>
                  </a:lnTo>
                  <a:lnTo>
                    <a:pt x="2095" y="0"/>
                  </a:lnTo>
                  <a:lnTo>
                    <a:pt x="2095" y="0"/>
                  </a:lnTo>
                  <a:cubicBezTo>
                    <a:pt x="2095" y="0"/>
                    <a:pt x="2095" y="0"/>
                    <a:pt x="2095" y="0"/>
                  </a:cubicBezTo>
                  <a:lnTo>
                    <a:pt x="2095" y="0"/>
                  </a:lnTo>
                  <a:lnTo>
                    <a:pt x="2095" y="0"/>
                  </a:lnTo>
                  <a:cubicBezTo>
                    <a:pt x="1508" y="0"/>
                    <a:pt x="2095" y="0"/>
                    <a:pt x="2095" y="0"/>
                  </a:cubicBezTo>
                  <a:lnTo>
                    <a:pt x="2095" y="0"/>
                  </a:lnTo>
                  <a:lnTo>
                    <a:pt x="0" y="503"/>
                  </a:lnTo>
                  <a:cubicBezTo>
                    <a:pt x="687" y="419"/>
                    <a:pt x="1366" y="251"/>
                    <a:pt x="2011" y="0"/>
                  </a:cubicBezTo>
                  <a:close/>
                </a:path>
              </a:pathLst>
            </a:custGeom>
            <a:solidFill>
              <a:srgbClr val="37474F"/>
            </a:solidFill>
            <a:ln w="8363" cap="flat">
              <a:noFill/>
              <a:prstDash val="solid"/>
              <a:miter/>
            </a:ln>
          </p:spPr>
          <p:txBody>
            <a:bodyPr rtlCol="0" anchor="ctr"/>
            <a:lstStyle/>
            <a:p>
              <a:pPr defTabSz="914378"/>
              <a:endParaRPr lang="en-US"/>
            </a:p>
          </p:txBody>
        </p:sp>
        <p:sp>
          <p:nvSpPr>
            <p:cNvPr id="268" name="Freeform: Shape 267">
              <a:extLst>
                <a:ext uri="{FF2B5EF4-FFF2-40B4-BE49-F238E27FC236}">
                  <a16:creationId xmlns:a16="http://schemas.microsoft.com/office/drawing/2014/main" id="{31C37A13-C168-4A50-A57F-C7AED18831AD}"/>
                </a:ext>
              </a:extLst>
            </p:cNvPr>
            <p:cNvSpPr/>
            <p:nvPr/>
          </p:nvSpPr>
          <p:spPr>
            <a:xfrm>
              <a:off x="2761861" y="2069044"/>
              <a:ext cx="297" cy="8378"/>
            </a:xfrm>
            <a:custGeom>
              <a:avLst/>
              <a:gdLst>
                <a:gd name="connsiteX0" fmla="*/ 298 w 297"/>
                <a:gd name="connsiteY0" fmla="*/ 0 h 8378"/>
                <a:gd name="connsiteX1" fmla="*/ 298 w 297"/>
                <a:gd name="connsiteY1" fmla="*/ 0 h 8378"/>
                <a:gd name="connsiteX2" fmla="*/ 298 w 297"/>
                <a:gd name="connsiteY2" fmla="*/ 0 h 8378"/>
              </a:gdLst>
              <a:ahLst/>
              <a:cxnLst>
                <a:cxn ang="0">
                  <a:pos x="connsiteX0" y="connsiteY0"/>
                </a:cxn>
                <a:cxn ang="0">
                  <a:pos x="connsiteX1" y="connsiteY1"/>
                </a:cxn>
                <a:cxn ang="0">
                  <a:pos x="connsiteX2" y="connsiteY2"/>
                </a:cxn>
              </a:cxnLst>
              <a:rect l="l" t="t" r="r" b="b"/>
              <a:pathLst>
                <a:path w="297" h="8378">
                  <a:moveTo>
                    <a:pt x="298" y="0"/>
                  </a:moveTo>
                  <a:lnTo>
                    <a:pt x="298" y="0"/>
                  </a:lnTo>
                  <a:cubicBezTo>
                    <a:pt x="298" y="0"/>
                    <a:pt x="-372" y="0"/>
                    <a:pt x="298" y="0"/>
                  </a:cubicBezTo>
                  <a:close/>
                </a:path>
              </a:pathLst>
            </a:custGeom>
            <a:solidFill>
              <a:srgbClr val="37474F"/>
            </a:solidFill>
            <a:ln w="8363" cap="flat">
              <a:noFill/>
              <a:prstDash val="solid"/>
              <a:miter/>
            </a:ln>
          </p:spPr>
          <p:txBody>
            <a:bodyPr rtlCol="0" anchor="ctr"/>
            <a:lstStyle/>
            <a:p>
              <a:pPr defTabSz="914378"/>
              <a:endParaRPr lang="en-US"/>
            </a:p>
          </p:txBody>
        </p:sp>
        <p:sp>
          <p:nvSpPr>
            <p:cNvPr id="269" name="Freeform: Shape 268">
              <a:extLst>
                <a:ext uri="{FF2B5EF4-FFF2-40B4-BE49-F238E27FC236}">
                  <a16:creationId xmlns:a16="http://schemas.microsoft.com/office/drawing/2014/main" id="{5CDC6153-CBD6-423B-BFCD-4150809818B9}"/>
                </a:ext>
              </a:extLst>
            </p:cNvPr>
            <p:cNvSpPr/>
            <p:nvPr/>
          </p:nvSpPr>
          <p:spPr>
            <a:xfrm>
              <a:off x="2759729" y="2067369"/>
              <a:ext cx="2290" cy="1981"/>
            </a:xfrm>
            <a:custGeom>
              <a:avLst/>
              <a:gdLst>
                <a:gd name="connsiteX0" fmla="*/ 1089 w 2290"/>
                <a:gd name="connsiteY0" fmla="*/ 1341 h 1981"/>
                <a:gd name="connsiteX1" fmla="*/ 1843 w 2290"/>
                <a:gd name="connsiteY1" fmla="*/ 1341 h 1981"/>
                <a:gd name="connsiteX2" fmla="*/ 1843 w 2290"/>
                <a:gd name="connsiteY2" fmla="*/ 1843 h 1981"/>
                <a:gd name="connsiteX3" fmla="*/ 1843 w 2290"/>
                <a:gd name="connsiteY3" fmla="*/ 1005 h 1981"/>
                <a:gd name="connsiteX4" fmla="*/ 1843 w 2290"/>
                <a:gd name="connsiteY4" fmla="*/ 1005 h 1981"/>
                <a:gd name="connsiteX5" fmla="*/ 0 w 2290"/>
                <a:gd name="connsiteY5" fmla="*/ 0 h 1981"/>
                <a:gd name="connsiteX6" fmla="*/ 1089 w 2290"/>
                <a:gd name="connsiteY6" fmla="*/ 1341 h 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 h="1981">
                  <a:moveTo>
                    <a:pt x="1089" y="1341"/>
                  </a:moveTo>
                  <a:cubicBezTo>
                    <a:pt x="1089" y="1341"/>
                    <a:pt x="1089" y="1341"/>
                    <a:pt x="1843" y="1341"/>
                  </a:cubicBezTo>
                  <a:cubicBezTo>
                    <a:pt x="2597" y="1341"/>
                    <a:pt x="1843" y="1341"/>
                    <a:pt x="1843" y="1843"/>
                  </a:cubicBezTo>
                  <a:cubicBezTo>
                    <a:pt x="1843" y="2346"/>
                    <a:pt x="2849" y="1341"/>
                    <a:pt x="1843" y="1005"/>
                  </a:cubicBezTo>
                  <a:lnTo>
                    <a:pt x="1843" y="1005"/>
                  </a:lnTo>
                  <a:cubicBezTo>
                    <a:pt x="1148" y="855"/>
                    <a:pt x="503" y="503"/>
                    <a:pt x="0" y="0"/>
                  </a:cubicBezTo>
                  <a:cubicBezTo>
                    <a:pt x="285" y="503"/>
                    <a:pt x="654" y="955"/>
                    <a:pt x="1089" y="1341"/>
                  </a:cubicBezTo>
                  <a:close/>
                </a:path>
              </a:pathLst>
            </a:custGeom>
            <a:solidFill>
              <a:srgbClr val="37474F"/>
            </a:solidFill>
            <a:ln w="8363" cap="flat">
              <a:noFill/>
              <a:prstDash val="solid"/>
              <a:miter/>
            </a:ln>
          </p:spPr>
          <p:txBody>
            <a:bodyPr rtlCol="0" anchor="ctr"/>
            <a:lstStyle/>
            <a:p>
              <a:pPr defTabSz="914378"/>
              <a:endParaRPr lang="en-US"/>
            </a:p>
          </p:txBody>
        </p:sp>
        <p:sp>
          <p:nvSpPr>
            <p:cNvPr id="270" name="Freeform: Shape 269">
              <a:extLst>
                <a:ext uri="{FF2B5EF4-FFF2-40B4-BE49-F238E27FC236}">
                  <a16:creationId xmlns:a16="http://schemas.microsoft.com/office/drawing/2014/main" id="{3F8357CD-AFC6-4701-BA1D-37220911451F}"/>
                </a:ext>
              </a:extLst>
            </p:cNvPr>
            <p:cNvSpPr/>
            <p:nvPr/>
          </p:nvSpPr>
          <p:spPr>
            <a:xfrm>
              <a:off x="2754367" y="2067620"/>
              <a:ext cx="1675" cy="921"/>
            </a:xfrm>
            <a:custGeom>
              <a:avLst/>
              <a:gdLst>
                <a:gd name="connsiteX0" fmla="*/ 1676 w 1675"/>
                <a:gd name="connsiteY0" fmla="*/ 0 h 921"/>
                <a:gd name="connsiteX1" fmla="*/ 0 w 1675"/>
                <a:gd name="connsiteY1" fmla="*/ 419 h 921"/>
                <a:gd name="connsiteX2" fmla="*/ 838 w 1675"/>
                <a:gd name="connsiteY2" fmla="*/ 922 h 921"/>
                <a:gd name="connsiteX3" fmla="*/ 838 w 1675"/>
                <a:gd name="connsiteY3" fmla="*/ 922 h 921"/>
                <a:gd name="connsiteX4" fmla="*/ 1676 w 1675"/>
                <a:gd name="connsiteY4" fmla="*/ 0 h 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921">
                  <a:moveTo>
                    <a:pt x="1676" y="0"/>
                  </a:moveTo>
                  <a:lnTo>
                    <a:pt x="0" y="419"/>
                  </a:lnTo>
                  <a:lnTo>
                    <a:pt x="838" y="922"/>
                  </a:lnTo>
                  <a:lnTo>
                    <a:pt x="838" y="922"/>
                  </a:lnTo>
                  <a:cubicBezTo>
                    <a:pt x="1759" y="754"/>
                    <a:pt x="1508" y="419"/>
                    <a:pt x="1676" y="0"/>
                  </a:cubicBezTo>
                  <a:close/>
                </a:path>
              </a:pathLst>
            </a:custGeom>
            <a:solidFill>
              <a:srgbClr val="37474F"/>
            </a:solidFill>
            <a:ln w="8363" cap="flat">
              <a:noFill/>
              <a:prstDash val="solid"/>
              <a:miter/>
            </a:ln>
          </p:spPr>
          <p:txBody>
            <a:bodyPr rtlCol="0" anchor="ctr"/>
            <a:lstStyle/>
            <a:p>
              <a:pPr defTabSz="914378"/>
              <a:endParaRPr lang="en-US"/>
            </a:p>
          </p:txBody>
        </p:sp>
        <p:sp>
          <p:nvSpPr>
            <p:cNvPr id="271" name="Freeform: Shape 270">
              <a:extLst>
                <a:ext uri="{FF2B5EF4-FFF2-40B4-BE49-F238E27FC236}">
                  <a16:creationId xmlns:a16="http://schemas.microsoft.com/office/drawing/2014/main" id="{1E3C7BCF-D6DE-4A7E-ACB5-1598DC7448B3}"/>
                </a:ext>
              </a:extLst>
            </p:cNvPr>
            <p:cNvSpPr/>
            <p:nvPr/>
          </p:nvSpPr>
          <p:spPr>
            <a:xfrm>
              <a:off x="2745904" y="2065525"/>
              <a:ext cx="921" cy="1005"/>
            </a:xfrm>
            <a:custGeom>
              <a:avLst/>
              <a:gdLst>
                <a:gd name="connsiteX0" fmla="*/ 754 w 921"/>
                <a:gd name="connsiteY0" fmla="*/ 754 h 1005"/>
                <a:gd name="connsiteX1" fmla="*/ 922 w 921"/>
                <a:gd name="connsiteY1" fmla="*/ 0 h 1005"/>
                <a:gd name="connsiteX2" fmla="*/ 0 w 921"/>
                <a:gd name="connsiteY2" fmla="*/ 1005 h 1005"/>
                <a:gd name="connsiteX3" fmla="*/ 754 w 921"/>
                <a:gd name="connsiteY3" fmla="*/ 754 h 1005"/>
              </a:gdLst>
              <a:ahLst/>
              <a:cxnLst>
                <a:cxn ang="0">
                  <a:pos x="connsiteX0" y="connsiteY0"/>
                </a:cxn>
                <a:cxn ang="0">
                  <a:pos x="connsiteX1" y="connsiteY1"/>
                </a:cxn>
                <a:cxn ang="0">
                  <a:pos x="connsiteX2" y="connsiteY2"/>
                </a:cxn>
                <a:cxn ang="0">
                  <a:pos x="connsiteX3" y="connsiteY3"/>
                </a:cxn>
              </a:cxnLst>
              <a:rect l="l" t="t" r="r" b="b"/>
              <a:pathLst>
                <a:path w="921" h="1005">
                  <a:moveTo>
                    <a:pt x="754" y="754"/>
                  </a:moveTo>
                  <a:lnTo>
                    <a:pt x="922" y="0"/>
                  </a:lnTo>
                  <a:lnTo>
                    <a:pt x="0" y="1005"/>
                  </a:lnTo>
                  <a:lnTo>
                    <a:pt x="754" y="754"/>
                  </a:lnTo>
                  <a:close/>
                </a:path>
              </a:pathLst>
            </a:custGeom>
            <a:solidFill>
              <a:srgbClr val="37474F"/>
            </a:solidFill>
            <a:ln w="8363" cap="flat">
              <a:noFill/>
              <a:prstDash val="solid"/>
              <a:miter/>
            </a:ln>
          </p:spPr>
          <p:txBody>
            <a:bodyPr rtlCol="0" anchor="ctr"/>
            <a:lstStyle/>
            <a:p>
              <a:pPr defTabSz="914378"/>
              <a:endParaRPr lang="en-US"/>
            </a:p>
          </p:txBody>
        </p:sp>
        <p:sp>
          <p:nvSpPr>
            <p:cNvPr id="272" name="Freeform: Shape 271">
              <a:extLst>
                <a:ext uri="{FF2B5EF4-FFF2-40B4-BE49-F238E27FC236}">
                  <a16:creationId xmlns:a16="http://schemas.microsoft.com/office/drawing/2014/main" id="{790CBA60-79ED-4F4F-9957-FF71E78E03ED}"/>
                </a:ext>
              </a:extLst>
            </p:cNvPr>
            <p:cNvSpPr/>
            <p:nvPr/>
          </p:nvSpPr>
          <p:spPr>
            <a:xfrm>
              <a:off x="2743893" y="2065860"/>
              <a:ext cx="586" cy="586"/>
            </a:xfrm>
            <a:custGeom>
              <a:avLst/>
              <a:gdLst>
                <a:gd name="connsiteX0" fmla="*/ 503 w 586"/>
                <a:gd name="connsiteY0" fmla="*/ 587 h 586"/>
                <a:gd name="connsiteX1" fmla="*/ 587 w 586"/>
                <a:gd name="connsiteY1" fmla="*/ 0 h 586"/>
                <a:gd name="connsiteX2" fmla="*/ 0 w 586"/>
                <a:gd name="connsiteY2" fmla="*/ 335 h 586"/>
                <a:gd name="connsiteX3" fmla="*/ 503 w 586"/>
                <a:gd name="connsiteY3" fmla="*/ 587 h 586"/>
              </a:gdLst>
              <a:ahLst/>
              <a:cxnLst>
                <a:cxn ang="0">
                  <a:pos x="connsiteX0" y="connsiteY0"/>
                </a:cxn>
                <a:cxn ang="0">
                  <a:pos x="connsiteX1" y="connsiteY1"/>
                </a:cxn>
                <a:cxn ang="0">
                  <a:pos x="connsiteX2" y="connsiteY2"/>
                </a:cxn>
                <a:cxn ang="0">
                  <a:pos x="connsiteX3" y="connsiteY3"/>
                </a:cxn>
              </a:cxnLst>
              <a:rect l="l" t="t" r="r" b="b"/>
              <a:pathLst>
                <a:path w="586" h="586">
                  <a:moveTo>
                    <a:pt x="503" y="587"/>
                  </a:moveTo>
                  <a:lnTo>
                    <a:pt x="587" y="0"/>
                  </a:lnTo>
                  <a:lnTo>
                    <a:pt x="0" y="335"/>
                  </a:lnTo>
                  <a:lnTo>
                    <a:pt x="503" y="587"/>
                  </a:lnTo>
                  <a:close/>
                </a:path>
              </a:pathLst>
            </a:custGeom>
            <a:solidFill>
              <a:srgbClr val="37474F"/>
            </a:solidFill>
            <a:ln w="8363" cap="flat">
              <a:noFill/>
              <a:prstDash val="solid"/>
              <a:miter/>
            </a:ln>
          </p:spPr>
          <p:txBody>
            <a:bodyPr rtlCol="0" anchor="ctr"/>
            <a:lstStyle/>
            <a:p>
              <a:pPr defTabSz="914378"/>
              <a:endParaRPr lang="en-US"/>
            </a:p>
          </p:txBody>
        </p:sp>
        <p:sp>
          <p:nvSpPr>
            <p:cNvPr id="273" name="Freeform: Shape 272">
              <a:extLst>
                <a:ext uri="{FF2B5EF4-FFF2-40B4-BE49-F238E27FC236}">
                  <a16:creationId xmlns:a16="http://schemas.microsoft.com/office/drawing/2014/main" id="{52D1093A-9FBF-4FEA-8B85-01A8F93EAEE3}"/>
                </a:ext>
              </a:extLst>
            </p:cNvPr>
            <p:cNvSpPr/>
            <p:nvPr/>
          </p:nvSpPr>
          <p:spPr>
            <a:xfrm>
              <a:off x="2619718" y="2079853"/>
              <a:ext cx="502" cy="8378"/>
            </a:xfrm>
            <a:custGeom>
              <a:avLst/>
              <a:gdLst>
                <a:gd name="connsiteX0" fmla="*/ 503 w 502"/>
                <a:gd name="connsiteY0" fmla="*/ 0 h 8378"/>
                <a:gd name="connsiteX1" fmla="*/ 0 w 502"/>
                <a:gd name="connsiteY1" fmla="*/ 0 h 8378"/>
              </a:gdLst>
              <a:ahLst/>
              <a:cxnLst>
                <a:cxn ang="0">
                  <a:pos x="connsiteX0" y="connsiteY0"/>
                </a:cxn>
                <a:cxn ang="0">
                  <a:pos x="connsiteX1" y="connsiteY1"/>
                </a:cxn>
              </a:cxnLst>
              <a:rect l="l" t="t" r="r" b="b"/>
              <a:pathLst>
                <a:path w="502" h="8378">
                  <a:moveTo>
                    <a:pt x="503"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74" name="Freeform: Shape 273">
              <a:extLst>
                <a:ext uri="{FF2B5EF4-FFF2-40B4-BE49-F238E27FC236}">
                  <a16:creationId xmlns:a16="http://schemas.microsoft.com/office/drawing/2014/main" id="{6A533E45-A97F-4AEA-9BCA-F48FC95C22DE}"/>
                </a:ext>
              </a:extLst>
            </p:cNvPr>
            <p:cNvSpPr/>
            <p:nvPr/>
          </p:nvSpPr>
          <p:spPr>
            <a:xfrm>
              <a:off x="2623749" y="2079686"/>
              <a:ext cx="74" cy="8378"/>
            </a:xfrm>
            <a:custGeom>
              <a:avLst/>
              <a:gdLst>
                <a:gd name="connsiteX0" fmla="*/ 74 w 74"/>
                <a:gd name="connsiteY0" fmla="*/ 0 h 8378"/>
                <a:gd name="connsiteX1" fmla="*/ 74 w 74"/>
                <a:gd name="connsiteY1" fmla="*/ 0 h 8378"/>
                <a:gd name="connsiteX2" fmla="*/ 74 w 74"/>
                <a:gd name="connsiteY2" fmla="*/ 0 h 8378"/>
              </a:gdLst>
              <a:ahLst/>
              <a:cxnLst>
                <a:cxn ang="0">
                  <a:pos x="connsiteX0" y="connsiteY0"/>
                </a:cxn>
                <a:cxn ang="0">
                  <a:pos x="connsiteX1" y="connsiteY1"/>
                </a:cxn>
                <a:cxn ang="0">
                  <a:pos x="connsiteX2" y="connsiteY2"/>
                </a:cxn>
              </a:cxnLst>
              <a:rect l="l" t="t" r="r" b="b"/>
              <a:pathLst>
                <a:path w="74" h="8378">
                  <a:moveTo>
                    <a:pt x="74" y="0"/>
                  </a:moveTo>
                  <a:lnTo>
                    <a:pt x="74" y="0"/>
                  </a:lnTo>
                  <a:cubicBezTo>
                    <a:pt x="74" y="0"/>
                    <a:pt x="-93" y="0"/>
                    <a:pt x="74" y="0"/>
                  </a:cubicBezTo>
                  <a:close/>
                </a:path>
              </a:pathLst>
            </a:custGeom>
            <a:solidFill>
              <a:srgbClr val="37474F"/>
            </a:solidFill>
            <a:ln w="8363" cap="flat">
              <a:noFill/>
              <a:prstDash val="solid"/>
              <a:miter/>
            </a:ln>
          </p:spPr>
          <p:txBody>
            <a:bodyPr rtlCol="0" anchor="ctr"/>
            <a:lstStyle/>
            <a:p>
              <a:pPr defTabSz="914378"/>
              <a:endParaRPr lang="en-US"/>
            </a:p>
          </p:txBody>
        </p:sp>
        <p:sp>
          <p:nvSpPr>
            <p:cNvPr id="275" name="Freeform: Shape 274">
              <a:extLst>
                <a:ext uri="{FF2B5EF4-FFF2-40B4-BE49-F238E27FC236}">
                  <a16:creationId xmlns:a16="http://schemas.microsoft.com/office/drawing/2014/main" id="{BDC93728-0DAB-4138-ACB7-D6AAE1915235}"/>
                </a:ext>
              </a:extLst>
            </p:cNvPr>
            <p:cNvSpPr/>
            <p:nvPr/>
          </p:nvSpPr>
          <p:spPr>
            <a:xfrm>
              <a:off x="2688739" y="2068292"/>
              <a:ext cx="1446" cy="919"/>
            </a:xfrm>
            <a:custGeom>
              <a:avLst/>
              <a:gdLst>
                <a:gd name="connsiteX0" fmla="*/ 1446 w 1446"/>
                <a:gd name="connsiteY0" fmla="*/ 920 h 919"/>
                <a:gd name="connsiteX1" fmla="*/ 22 w 1446"/>
                <a:gd name="connsiteY1" fmla="*/ 249 h 919"/>
                <a:gd name="connsiteX2" fmla="*/ 22 w 1446"/>
                <a:gd name="connsiteY2" fmla="*/ 920 h 919"/>
                <a:gd name="connsiteX3" fmla="*/ 1446 w 1446"/>
                <a:gd name="connsiteY3" fmla="*/ 920 h 919"/>
              </a:gdLst>
              <a:ahLst/>
              <a:cxnLst>
                <a:cxn ang="0">
                  <a:pos x="connsiteX0" y="connsiteY0"/>
                </a:cxn>
                <a:cxn ang="0">
                  <a:pos x="connsiteX1" y="connsiteY1"/>
                </a:cxn>
                <a:cxn ang="0">
                  <a:pos x="connsiteX2" y="connsiteY2"/>
                </a:cxn>
                <a:cxn ang="0">
                  <a:pos x="connsiteX3" y="connsiteY3"/>
                </a:cxn>
              </a:cxnLst>
              <a:rect l="l" t="t" r="r" b="b"/>
              <a:pathLst>
                <a:path w="1446" h="919">
                  <a:moveTo>
                    <a:pt x="1446" y="920"/>
                  </a:moveTo>
                  <a:cubicBezTo>
                    <a:pt x="692" y="417"/>
                    <a:pt x="-146" y="-421"/>
                    <a:pt x="22" y="249"/>
                  </a:cubicBezTo>
                  <a:lnTo>
                    <a:pt x="22" y="920"/>
                  </a:lnTo>
                  <a:cubicBezTo>
                    <a:pt x="474" y="727"/>
                    <a:pt x="994" y="727"/>
                    <a:pt x="1446" y="920"/>
                  </a:cubicBezTo>
                  <a:close/>
                </a:path>
              </a:pathLst>
            </a:custGeom>
            <a:solidFill>
              <a:srgbClr val="37474F"/>
            </a:solidFill>
            <a:ln w="8363" cap="flat">
              <a:noFill/>
              <a:prstDash val="solid"/>
              <a:miter/>
            </a:ln>
          </p:spPr>
          <p:txBody>
            <a:bodyPr rtlCol="0" anchor="ctr"/>
            <a:lstStyle/>
            <a:p>
              <a:pPr defTabSz="914378"/>
              <a:endParaRPr lang="en-US"/>
            </a:p>
          </p:txBody>
        </p:sp>
        <p:sp>
          <p:nvSpPr>
            <p:cNvPr id="276" name="Freeform: Shape 275">
              <a:extLst>
                <a:ext uri="{FF2B5EF4-FFF2-40B4-BE49-F238E27FC236}">
                  <a16:creationId xmlns:a16="http://schemas.microsoft.com/office/drawing/2014/main" id="{740E6055-9440-43C7-B5C1-09ED63851867}"/>
                </a:ext>
              </a:extLst>
            </p:cNvPr>
            <p:cNvSpPr/>
            <p:nvPr/>
          </p:nvSpPr>
          <p:spPr>
            <a:xfrm>
              <a:off x="2653234" y="2074155"/>
              <a:ext cx="502" cy="670"/>
            </a:xfrm>
            <a:custGeom>
              <a:avLst/>
              <a:gdLst>
                <a:gd name="connsiteX0" fmla="*/ 0 w 502"/>
                <a:gd name="connsiteY0" fmla="*/ 670 h 670"/>
                <a:gd name="connsiteX1" fmla="*/ 0 w 502"/>
                <a:gd name="connsiteY1" fmla="*/ 670 h 670"/>
                <a:gd name="connsiteX2" fmla="*/ 503 w 502"/>
                <a:gd name="connsiteY2" fmla="*/ 0 h 670"/>
              </a:gdLst>
              <a:ahLst/>
              <a:cxnLst>
                <a:cxn ang="0">
                  <a:pos x="connsiteX0" y="connsiteY0"/>
                </a:cxn>
                <a:cxn ang="0">
                  <a:pos x="connsiteX1" y="connsiteY1"/>
                </a:cxn>
                <a:cxn ang="0">
                  <a:pos x="connsiteX2" y="connsiteY2"/>
                </a:cxn>
              </a:cxnLst>
              <a:rect l="l" t="t" r="r" b="b"/>
              <a:pathLst>
                <a:path w="502" h="670">
                  <a:moveTo>
                    <a:pt x="0" y="670"/>
                  </a:moveTo>
                  <a:lnTo>
                    <a:pt x="0" y="670"/>
                  </a:lnTo>
                  <a:lnTo>
                    <a:pt x="503" y="0"/>
                  </a:lnTo>
                  <a:close/>
                </a:path>
              </a:pathLst>
            </a:custGeom>
            <a:solidFill>
              <a:srgbClr val="37474F"/>
            </a:solidFill>
            <a:ln w="8363" cap="flat">
              <a:noFill/>
              <a:prstDash val="solid"/>
              <a:miter/>
            </a:ln>
          </p:spPr>
          <p:txBody>
            <a:bodyPr rtlCol="0" anchor="ctr"/>
            <a:lstStyle/>
            <a:p>
              <a:pPr defTabSz="914378"/>
              <a:endParaRPr lang="en-US"/>
            </a:p>
          </p:txBody>
        </p:sp>
        <p:sp>
          <p:nvSpPr>
            <p:cNvPr id="277" name="Freeform: Shape 276">
              <a:extLst>
                <a:ext uri="{FF2B5EF4-FFF2-40B4-BE49-F238E27FC236}">
                  <a16:creationId xmlns:a16="http://schemas.microsoft.com/office/drawing/2014/main" id="{F128FAC9-740C-489A-9DC9-2E957BC5B36B}"/>
                </a:ext>
              </a:extLst>
            </p:cNvPr>
            <p:cNvSpPr/>
            <p:nvPr/>
          </p:nvSpPr>
          <p:spPr>
            <a:xfrm>
              <a:off x="2652228" y="2077507"/>
              <a:ext cx="1005" cy="8378"/>
            </a:xfrm>
            <a:custGeom>
              <a:avLst/>
              <a:gdLst>
                <a:gd name="connsiteX0" fmla="*/ 1005 w 1005"/>
                <a:gd name="connsiteY0" fmla="*/ 0 h 8378"/>
                <a:gd name="connsiteX1" fmla="*/ 0 w 1005"/>
                <a:gd name="connsiteY1" fmla="*/ 0 h 8378"/>
              </a:gdLst>
              <a:ahLst/>
              <a:cxnLst>
                <a:cxn ang="0">
                  <a:pos x="connsiteX0" y="connsiteY0"/>
                </a:cxn>
                <a:cxn ang="0">
                  <a:pos x="connsiteX1" y="connsiteY1"/>
                </a:cxn>
              </a:cxnLst>
              <a:rect l="l" t="t" r="r" b="b"/>
              <a:pathLst>
                <a:path w="1005" h="8378">
                  <a:moveTo>
                    <a:pt x="1005"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78" name="Freeform: Shape 277">
              <a:extLst>
                <a:ext uri="{FF2B5EF4-FFF2-40B4-BE49-F238E27FC236}">
                  <a16:creationId xmlns:a16="http://schemas.microsoft.com/office/drawing/2014/main" id="{3CD816AB-B2C1-4D57-9515-68B7C2752397}"/>
                </a:ext>
              </a:extLst>
            </p:cNvPr>
            <p:cNvSpPr/>
            <p:nvPr/>
          </p:nvSpPr>
          <p:spPr>
            <a:xfrm>
              <a:off x="2599944" y="2081529"/>
              <a:ext cx="610" cy="670"/>
            </a:xfrm>
            <a:custGeom>
              <a:avLst/>
              <a:gdLst>
                <a:gd name="connsiteX0" fmla="*/ 586 w 610"/>
                <a:gd name="connsiteY0" fmla="*/ 0 h 670"/>
                <a:gd name="connsiteX1" fmla="*/ 0 w 610"/>
                <a:gd name="connsiteY1" fmla="*/ 670 h 670"/>
                <a:gd name="connsiteX2" fmla="*/ 586 w 610"/>
                <a:gd name="connsiteY2" fmla="*/ 0 h 670"/>
              </a:gdLst>
              <a:ahLst/>
              <a:cxnLst>
                <a:cxn ang="0">
                  <a:pos x="connsiteX0" y="connsiteY0"/>
                </a:cxn>
                <a:cxn ang="0">
                  <a:pos x="connsiteX1" y="connsiteY1"/>
                </a:cxn>
                <a:cxn ang="0">
                  <a:pos x="connsiteX2" y="connsiteY2"/>
                </a:cxn>
              </a:cxnLst>
              <a:rect l="l" t="t" r="r" b="b"/>
              <a:pathLst>
                <a:path w="610" h="670">
                  <a:moveTo>
                    <a:pt x="586" y="0"/>
                  </a:moveTo>
                  <a:lnTo>
                    <a:pt x="0" y="670"/>
                  </a:lnTo>
                  <a:cubicBezTo>
                    <a:pt x="922" y="670"/>
                    <a:pt x="503" y="335"/>
                    <a:pt x="586" y="0"/>
                  </a:cubicBezTo>
                  <a:close/>
                </a:path>
              </a:pathLst>
            </a:custGeom>
            <a:solidFill>
              <a:srgbClr val="37474F"/>
            </a:solidFill>
            <a:ln w="8363" cap="flat">
              <a:noFill/>
              <a:prstDash val="solid"/>
              <a:miter/>
            </a:ln>
          </p:spPr>
          <p:txBody>
            <a:bodyPr rtlCol="0" anchor="ctr"/>
            <a:lstStyle/>
            <a:p>
              <a:pPr defTabSz="914378"/>
              <a:endParaRPr lang="en-US"/>
            </a:p>
          </p:txBody>
        </p:sp>
        <p:sp>
          <p:nvSpPr>
            <p:cNvPr id="279" name="Freeform: Shape 278">
              <a:extLst>
                <a:ext uri="{FF2B5EF4-FFF2-40B4-BE49-F238E27FC236}">
                  <a16:creationId xmlns:a16="http://schemas.microsoft.com/office/drawing/2014/main" id="{718FF8A9-4EFE-4981-9A11-077AA26B2423}"/>
                </a:ext>
              </a:extLst>
            </p:cNvPr>
            <p:cNvSpPr/>
            <p:nvPr/>
          </p:nvSpPr>
          <p:spPr>
            <a:xfrm>
              <a:off x="2720265" y="2067582"/>
              <a:ext cx="1592" cy="372"/>
            </a:xfrm>
            <a:custGeom>
              <a:avLst/>
              <a:gdLst>
                <a:gd name="connsiteX0" fmla="*/ 1592 w 1592"/>
                <a:gd name="connsiteY0" fmla="*/ 38 h 372"/>
                <a:gd name="connsiteX1" fmla="*/ 0 w 1592"/>
                <a:gd name="connsiteY1" fmla="*/ 38 h 372"/>
                <a:gd name="connsiteX2" fmla="*/ 1592 w 1592"/>
                <a:gd name="connsiteY2" fmla="*/ 38 h 372"/>
              </a:gdLst>
              <a:ahLst/>
              <a:cxnLst>
                <a:cxn ang="0">
                  <a:pos x="connsiteX0" y="connsiteY0"/>
                </a:cxn>
                <a:cxn ang="0">
                  <a:pos x="connsiteX1" y="connsiteY1"/>
                </a:cxn>
                <a:cxn ang="0">
                  <a:pos x="connsiteX2" y="connsiteY2"/>
                </a:cxn>
              </a:cxnLst>
              <a:rect l="l" t="t" r="r" b="b"/>
              <a:pathLst>
                <a:path w="1592" h="372">
                  <a:moveTo>
                    <a:pt x="1592" y="38"/>
                  </a:moveTo>
                  <a:cubicBezTo>
                    <a:pt x="1064" y="-13"/>
                    <a:pt x="528" y="-13"/>
                    <a:pt x="0" y="38"/>
                  </a:cubicBezTo>
                  <a:cubicBezTo>
                    <a:pt x="754" y="38"/>
                    <a:pt x="1425" y="792"/>
                    <a:pt x="1592" y="38"/>
                  </a:cubicBezTo>
                  <a:close/>
                </a:path>
              </a:pathLst>
            </a:custGeom>
            <a:solidFill>
              <a:srgbClr val="37474F"/>
            </a:solidFill>
            <a:ln w="8363" cap="flat">
              <a:noFill/>
              <a:prstDash val="solid"/>
              <a:miter/>
            </a:ln>
          </p:spPr>
          <p:txBody>
            <a:bodyPr rtlCol="0" anchor="ctr"/>
            <a:lstStyle/>
            <a:p>
              <a:pPr defTabSz="914378"/>
              <a:endParaRPr lang="en-US"/>
            </a:p>
          </p:txBody>
        </p:sp>
        <p:sp>
          <p:nvSpPr>
            <p:cNvPr id="280" name="Freeform: Shape 279">
              <a:extLst>
                <a:ext uri="{FF2B5EF4-FFF2-40B4-BE49-F238E27FC236}">
                  <a16:creationId xmlns:a16="http://schemas.microsoft.com/office/drawing/2014/main" id="{BD829193-377F-4FEE-A65F-D71F344B6BFC}"/>
                </a:ext>
              </a:extLst>
            </p:cNvPr>
            <p:cNvSpPr/>
            <p:nvPr/>
          </p:nvSpPr>
          <p:spPr>
            <a:xfrm>
              <a:off x="2620891" y="2073066"/>
              <a:ext cx="428" cy="74"/>
            </a:xfrm>
            <a:custGeom>
              <a:avLst/>
              <a:gdLst>
                <a:gd name="connsiteX0" fmla="*/ 419 w 428"/>
                <a:gd name="connsiteY0" fmla="*/ 0 h 74"/>
                <a:gd name="connsiteX1" fmla="*/ 0 w 428"/>
                <a:gd name="connsiteY1" fmla="*/ 0 h 74"/>
                <a:gd name="connsiteX2" fmla="*/ 419 w 428"/>
                <a:gd name="connsiteY2" fmla="*/ 0 h 74"/>
              </a:gdLst>
              <a:ahLst/>
              <a:cxnLst>
                <a:cxn ang="0">
                  <a:pos x="connsiteX0" y="connsiteY0"/>
                </a:cxn>
                <a:cxn ang="0">
                  <a:pos x="connsiteX1" y="connsiteY1"/>
                </a:cxn>
                <a:cxn ang="0">
                  <a:pos x="connsiteX2" y="connsiteY2"/>
                </a:cxn>
              </a:cxnLst>
              <a:rect l="l" t="t" r="r" b="b"/>
              <a:pathLst>
                <a:path w="428" h="74">
                  <a:moveTo>
                    <a:pt x="419" y="0"/>
                  </a:moveTo>
                  <a:cubicBezTo>
                    <a:pt x="419" y="0"/>
                    <a:pt x="0" y="0"/>
                    <a:pt x="0" y="0"/>
                  </a:cubicBezTo>
                  <a:cubicBezTo>
                    <a:pt x="0" y="0"/>
                    <a:pt x="503" y="168"/>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281" name="Freeform: Shape 280">
              <a:extLst>
                <a:ext uri="{FF2B5EF4-FFF2-40B4-BE49-F238E27FC236}">
                  <a16:creationId xmlns:a16="http://schemas.microsoft.com/office/drawing/2014/main" id="{C94951B6-E007-4E5D-B87E-702E5F14B749}"/>
                </a:ext>
              </a:extLst>
            </p:cNvPr>
            <p:cNvSpPr/>
            <p:nvPr/>
          </p:nvSpPr>
          <p:spPr>
            <a:xfrm>
              <a:off x="2718421" y="2067457"/>
              <a:ext cx="1508" cy="163"/>
            </a:xfrm>
            <a:custGeom>
              <a:avLst/>
              <a:gdLst>
                <a:gd name="connsiteX0" fmla="*/ 0 w 1508"/>
                <a:gd name="connsiteY0" fmla="*/ 163 h 163"/>
                <a:gd name="connsiteX1" fmla="*/ 0 w 1508"/>
                <a:gd name="connsiteY1" fmla="*/ 163 h 163"/>
                <a:gd name="connsiteX2" fmla="*/ 1508 w 1508"/>
                <a:gd name="connsiteY2" fmla="*/ 163 h 163"/>
                <a:gd name="connsiteX3" fmla="*/ 0 w 1508"/>
                <a:gd name="connsiteY3" fmla="*/ 163 h 163"/>
              </a:gdLst>
              <a:ahLst/>
              <a:cxnLst>
                <a:cxn ang="0">
                  <a:pos x="connsiteX0" y="connsiteY0"/>
                </a:cxn>
                <a:cxn ang="0">
                  <a:pos x="connsiteX1" y="connsiteY1"/>
                </a:cxn>
                <a:cxn ang="0">
                  <a:pos x="connsiteX2" y="connsiteY2"/>
                </a:cxn>
                <a:cxn ang="0">
                  <a:pos x="connsiteX3" y="connsiteY3"/>
                </a:cxn>
              </a:cxnLst>
              <a:rect l="l" t="t" r="r" b="b"/>
              <a:pathLst>
                <a:path w="1508" h="163">
                  <a:moveTo>
                    <a:pt x="0" y="163"/>
                  </a:moveTo>
                  <a:lnTo>
                    <a:pt x="0" y="163"/>
                  </a:lnTo>
                  <a:cubicBezTo>
                    <a:pt x="503" y="121"/>
                    <a:pt x="1005" y="121"/>
                    <a:pt x="1508" y="163"/>
                  </a:cubicBezTo>
                  <a:cubicBezTo>
                    <a:pt x="1031" y="-54"/>
                    <a:pt x="478" y="-54"/>
                    <a:pt x="0" y="163"/>
                  </a:cubicBezTo>
                  <a:close/>
                </a:path>
              </a:pathLst>
            </a:custGeom>
            <a:solidFill>
              <a:srgbClr val="37474F"/>
            </a:solidFill>
            <a:ln w="8363" cap="flat">
              <a:noFill/>
              <a:prstDash val="solid"/>
              <a:miter/>
            </a:ln>
          </p:spPr>
          <p:txBody>
            <a:bodyPr rtlCol="0" anchor="ctr"/>
            <a:lstStyle/>
            <a:p>
              <a:pPr defTabSz="914378"/>
              <a:endParaRPr lang="en-US"/>
            </a:p>
          </p:txBody>
        </p:sp>
        <p:sp>
          <p:nvSpPr>
            <p:cNvPr id="282" name="Freeform: Shape 281">
              <a:extLst>
                <a:ext uri="{FF2B5EF4-FFF2-40B4-BE49-F238E27FC236}">
                  <a16:creationId xmlns:a16="http://schemas.microsoft.com/office/drawing/2014/main" id="{CCE3A3E4-8343-4667-87A4-9CBD264B1D09}"/>
                </a:ext>
              </a:extLst>
            </p:cNvPr>
            <p:cNvSpPr/>
            <p:nvPr/>
          </p:nvSpPr>
          <p:spPr>
            <a:xfrm>
              <a:off x="2528891" y="2084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3" name="Freeform: Shape 282">
              <a:extLst>
                <a:ext uri="{FF2B5EF4-FFF2-40B4-BE49-F238E27FC236}">
                  <a16:creationId xmlns:a16="http://schemas.microsoft.com/office/drawing/2014/main" id="{144B6A4F-351E-4AB7-8E8A-5B4F85C4ED06}"/>
                </a:ext>
              </a:extLst>
            </p:cNvPr>
            <p:cNvSpPr/>
            <p:nvPr/>
          </p:nvSpPr>
          <p:spPr>
            <a:xfrm>
              <a:off x="2507692" y="20791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4" name="Freeform: Shape 283">
              <a:extLst>
                <a:ext uri="{FF2B5EF4-FFF2-40B4-BE49-F238E27FC236}">
                  <a16:creationId xmlns:a16="http://schemas.microsoft.com/office/drawing/2014/main" id="{CFB8EFA4-269A-4292-9AE3-036A7D978EDF}"/>
                </a:ext>
              </a:extLst>
            </p:cNvPr>
            <p:cNvSpPr/>
            <p:nvPr/>
          </p:nvSpPr>
          <p:spPr>
            <a:xfrm>
              <a:off x="2735514" y="2066614"/>
              <a:ext cx="223" cy="8378"/>
            </a:xfrm>
            <a:custGeom>
              <a:avLst/>
              <a:gdLst>
                <a:gd name="connsiteX0" fmla="*/ 0 w 223"/>
                <a:gd name="connsiteY0" fmla="*/ 0 h 8378"/>
                <a:gd name="connsiteX1" fmla="*/ 0 w 223"/>
                <a:gd name="connsiteY1" fmla="*/ 0 h 8378"/>
              </a:gdLst>
              <a:ahLst/>
              <a:cxnLst>
                <a:cxn ang="0">
                  <a:pos x="connsiteX0" y="connsiteY0"/>
                </a:cxn>
                <a:cxn ang="0">
                  <a:pos x="connsiteX1" y="connsiteY1"/>
                </a:cxn>
              </a:cxnLst>
              <a:rect l="l" t="t" r="r" b="b"/>
              <a:pathLst>
                <a:path w="223" h="8378">
                  <a:moveTo>
                    <a:pt x="0" y="0"/>
                  </a:moveTo>
                  <a:cubicBezTo>
                    <a:pt x="503"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85" name="Freeform: Shape 284">
              <a:extLst>
                <a:ext uri="{FF2B5EF4-FFF2-40B4-BE49-F238E27FC236}">
                  <a16:creationId xmlns:a16="http://schemas.microsoft.com/office/drawing/2014/main" id="{2B985EA8-D781-47FC-84AB-758EF3F75BE2}"/>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286" name="Freeform: Shape 285">
              <a:extLst>
                <a:ext uri="{FF2B5EF4-FFF2-40B4-BE49-F238E27FC236}">
                  <a16:creationId xmlns:a16="http://schemas.microsoft.com/office/drawing/2014/main" id="{59245C7B-9F76-4FE5-8EB6-1CD4E42029AC}"/>
                </a:ext>
              </a:extLst>
            </p:cNvPr>
            <p:cNvSpPr/>
            <p:nvPr/>
          </p:nvSpPr>
          <p:spPr>
            <a:xfrm>
              <a:off x="2713981" y="207180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7" name="Freeform: Shape 286">
              <a:extLst>
                <a:ext uri="{FF2B5EF4-FFF2-40B4-BE49-F238E27FC236}">
                  <a16:creationId xmlns:a16="http://schemas.microsoft.com/office/drawing/2014/main" id="{57390A57-21ED-4C54-BE95-166F5992A20F}"/>
                </a:ext>
              </a:extLst>
            </p:cNvPr>
            <p:cNvSpPr/>
            <p:nvPr/>
          </p:nvSpPr>
          <p:spPr>
            <a:xfrm>
              <a:off x="2735682" y="2066866"/>
              <a:ext cx="586" cy="8378"/>
            </a:xfrm>
            <a:custGeom>
              <a:avLst/>
              <a:gdLst>
                <a:gd name="connsiteX0" fmla="*/ 587 w 586"/>
                <a:gd name="connsiteY0" fmla="*/ 0 h 8378"/>
                <a:gd name="connsiteX1" fmla="*/ 0 w 586"/>
                <a:gd name="connsiteY1" fmla="*/ 0 h 8378"/>
              </a:gdLst>
              <a:ahLst/>
              <a:cxnLst>
                <a:cxn ang="0">
                  <a:pos x="connsiteX0" y="connsiteY0"/>
                </a:cxn>
                <a:cxn ang="0">
                  <a:pos x="connsiteX1" y="connsiteY1"/>
                </a:cxn>
              </a:cxnLst>
              <a:rect l="l" t="t" r="r" b="b"/>
              <a:pathLst>
                <a:path w="586" h="8378">
                  <a:moveTo>
                    <a:pt x="587"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8" name="Freeform: Shape 287">
              <a:extLst>
                <a:ext uri="{FF2B5EF4-FFF2-40B4-BE49-F238E27FC236}">
                  <a16:creationId xmlns:a16="http://schemas.microsoft.com/office/drawing/2014/main" id="{7159DE80-A830-4DDA-A01A-BC0344F249EB}"/>
                </a:ext>
              </a:extLst>
            </p:cNvPr>
            <p:cNvSpPr/>
            <p:nvPr/>
          </p:nvSpPr>
          <p:spPr>
            <a:xfrm>
              <a:off x="2736185" y="2066493"/>
              <a:ext cx="837" cy="37"/>
            </a:xfrm>
            <a:custGeom>
              <a:avLst/>
              <a:gdLst>
                <a:gd name="connsiteX0" fmla="*/ 0 w 837"/>
                <a:gd name="connsiteY0" fmla="*/ 37 h 37"/>
                <a:gd name="connsiteX1" fmla="*/ 838 w 837"/>
                <a:gd name="connsiteY1" fmla="*/ 37 h 37"/>
                <a:gd name="connsiteX2" fmla="*/ 0 w 837"/>
                <a:gd name="connsiteY2" fmla="*/ 37 h 37"/>
              </a:gdLst>
              <a:ahLst/>
              <a:cxnLst>
                <a:cxn ang="0">
                  <a:pos x="connsiteX0" y="connsiteY0"/>
                </a:cxn>
                <a:cxn ang="0">
                  <a:pos x="connsiteX1" y="connsiteY1"/>
                </a:cxn>
                <a:cxn ang="0">
                  <a:pos x="connsiteX2" y="connsiteY2"/>
                </a:cxn>
              </a:cxnLst>
              <a:rect l="l" t="t" r="r" b="b"/>
              <a:pathLst>
                <a:path w="837" h="37">
                  <a:moveTo>
                    <a:pt x="0" y="37"/>
                  </a:moveTo>
                  <a:lnTo>
                    <a:pt x="838" y="37"/>
                  </a:lnTo>
                  <a:cubicBezTo>
                    <a:pt x="838" y="37"/>
                    <a:pt x="838"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289" name="Freeform: Shape 288">
              <a:extLst>
                <a:ext uri="{FF2B5EF4-FFF2-40B4-BE49-F238E27FC236}">
                  <a16:creationId xmlns:a16="http://schemas.microsoft.com/office/drawing/2014/main" id="{B453FCC4-2A1C-48AA-806B-F5FDBECEF3BA}"/>
                </a:ext>
              </a:extLst>
            </p:cNvPr>
            <p:cNvSpPr/>
            <p:nvPr/>
          </p:nvSpPr>
          <p:spPr>
            <a:xfrm>
              <a:off x="2734928" y="20666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90" name="Freeform: Shape 289">
              <a:extLst>
                <a:ext uri="{FF2B5EF4-FFF2-40B4-BE49-F238E27FC236}">
                  <a16:creationId xmlns:a16="http://schemas.microsoft.com/office/drawing/2014/main" id="{F0025671-B475-4769-A451-6B37BDD2A1DD}"/>
                </a:ext>
              </a:extLst>
            </p:cNvPr>
            <p:cNvSpPr/>
            <p:nvPr/>
          </p:nvSpPr>
          <p:spPr>
            <a:xfrm>
              <a:off x="2566996" y="2080942"/>
              <a:ext cx="186" cy="74"/>
            </a:xfrm>
            <a:custGeom>
              <a:avLst/>
              <a:gdLst>
                <a:gd name="connsiteX0" fmla="*/ 186 w 186"/>
                <a:gd name="connsiteY0" fmla="*/ 0 h 74"/>
                <a:gd name="connsiteX1" fmla="*/ 186 w 186"/>
                <a:gd name="connsiteY1" fmla="*/ 0 h 74"/>
                <a:gd name="connsiteX2" fmla="*/ 186 w 186"/>
                <a:gd name="connsiteY2" fmla="*/ 0 h 74"/>
              </a:gdLst>
              <a:ahLst/>
              <a:cxnLst>
                <a:cxn ang="0">
                  <a:pos x="connsiteX0" y="connsiteY0"/>
                </a:cxn>
                <a:cxn ang="0">
                  <a:pos x="connsiteX1" y="connsiteY1"/>
                </a:cxn>
                <a:cxn ang="0">
                  <a:pos x="connsiteX2" y="connsiteY2"/>
                </a:cxn>
              </a:cxnLst>
              <a:rect l="l" t="t" r="r" b="b"/>
              <a:pathLst>
                <a:path w="186" h="74">
                  <a:moveTo>
                    <a:pt x="186" y="0"/>
                  </a:moveTo>
                  <a:lnTo>
                    <a:pt x="186" y="0"/>
                  </a:lnTo>
                  <a:cubicBezTo>
                    <a:pt x="186" y="0"/>
                    <a:pt x="-233" y="168"/>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291" name="Freeform: Shape 290">
              <a:extLst>
                <a:ext uri="{FF2B5EF4-FFF2-40B4-BE49-F238E27FC236}">
                  <a16:creationId xmlns:a16="http://schemas.microsoft.com/office/drawing/2014/main" id="{985043F0-97A1-42B8-A610-2FC462E9DEFD}"/>
                </a:ext>
              </a:extLst>
            </p:cNvPr>
            <p:cNvSpPr/>
            <p:nvPr/>
          </p:nvSpPr>
          <p:spPr>
            <a:xfrm>
              <a:off x="2678370" y="2076334"/>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292" name="Freeform: Shape 291">
              <a:extLst>
                <a:ext uri="{FF2B5EF4-FFF2-40B4-BE49-F238E27FC236}">
                  <a16:creationId xmlns:a16="http://schemas.microsoft.com/office/drawing/2014/main" id="{CBA48FB8-15E3-4F5C-9EBB-FFA060EDDF59}"/>
                </a:ext>
              </a:extLst>
            </p:cNvPr>
            <p:cNvSpPr/>
            <p:nvPr/>
          </p:nvSpPr>
          <p:spPr>
            <a:xfrm>
              <a:off x="2676694" y="2074574"/>
              <a:ext cx="1675" cy="2429"/>
            </a:xfrm>
            <a:custGeom>
              <a:avLst/>
              <a:gdLst>
                <a:gd name="connsiteX0" fmla="*/ 0 w 1675"/>
                <a:gd name="connsiteY0" fmla="*/ 2430 h 2429"/>
                <a:gd name="connsiteX1" fmla="*/ 1676 w 1675"/>
                <a:gd name="connsiteY1" fmla="*/ 1759 h 2429"/>
                <a:gd name="connsiteX2" fmla="*/ 1006 w 1675"/>
                <a:gd name="connsiteY2" fmla="*/ 0 h 2429"/>
              </a:gdLst>
              <a:ahLst/>
              <a:cxnLst>
                <a:cxn ang="0">
                  <a:pos x="connsiteX0" y="connsiteY0"/>
                </a:cxn>
                <a:cxn ang="0">
                  <a:pos x="connsiteX1" y="connsiteY1"/>
                </a:cxn>
                <a:cxn ang="0">
                  <a:pos x="connsiteX2" y="connsiteY2"/>
                </a:cxn>
              </a:cxnLst>
              <a:rect l="l" t="t" r="r" b="b"/>
              <a:pathLst>
                <a:path w="1675" h="2429">
                  <a:moveTo>
                    <a:pt x="0" y="2430"/>
                  </a:moveTo>
                  <a:cubicBezTo>
                    <a:pt x="327" y="1835"/>
                    <a:pt x="1031" y="1559"/>
                    <a:pt x="1676" y="1759"/>
                  </a:cubicBezTo>
                  <a:lnTo>
                    <a:pt x="1006" y="0"/>
                  </a:lnTo>
                  <a:close/>
                </a:path>
              </a:pathLst>
            </a:custGeom>
            <a:solidFill>
              <a:srgbClr val="37474F"/>
            </a:solidFill>
            <a:ln w="8363" cap="flat">
              <a:noFill/>
              <a:prstDash val="solid"/>
              <a:miter/>
            </a:ln>
          </p:spPr>
          <p:txBody>
            <a:bodyPr rtlCol="0" anchor="ctr"/>
            <a:lstStyle/>
            <a:p>
              <a:pPr defTabSz="914378"/>
              <a:endParaRPr lang="en-US"/>
            </a:p>
          </p:txBody>
        </p:sp>
        <p:sp>
          <p:nvSpPr>
            <p:cNvPr id="293" name="Freeform: Shape 292">
              <a:extLst>
                <a:ext uri="{FF2B5EF4-FFF2-40B4-BE49-F238E27FC236}">
                  <a16:creationId xmlns:a16="http://schemas.microsoft.com/office/drawing/2014/main" id="{97407F09-4D63-488A-A552-E7A440B9A4B4}"/>
                </a:ext>
              </a:extLst>
            </p:cNvPr>
            <p:cNvSpPr/>
            <p:nvPr/>
          </p:nvSpPr>
          <p:spPr>
            <a:xfrm>
              <a:off x="2502581" y="2064976"/>
              <a:ext cx="240138" cy="17687"/>
            </a:xfrm>
            <a:custGeom>
              <a:avLst/>
              <a:gdLst>
                <a:gd name="connsiteX0" fmla="*/ 108758 w 240138"/>
                <a:gd name="connsiteY0" fmla="*/ 15547 h 17687"/>
                <a:gd name="connsiteX1" fmla="*/ 109931 w 240138"/>
                <a:gd name="connsiteY1" fmla="*/ 16050 h 17687"/>
                <a:gd name="connsiteX2" fmla="*/ 108674 w 240138"/>
                <a:gd name="connsiteY2" fmla="*/ 17475 h 17687"/>
                <a:gd name="connsiteX3" fmla="*/ 113283 w 240138"/>
                <a:gd name="connsiteY3" fmla="*/ 15045 h 17687"/>
                <a:gd name="connsiteX4" fmla="*/ 114121 w 240138"/>
                <a:gd name="connsiteY4" fmla="*/ 15464 h 17687"/>
                <a:gd name="connsiteX5" fmla="*/ 113618 w 240138"/>
                <a:gd name="connsiteY5" fmla="*/ 15464 h 17687"/>
                <a:gd name="connsiteX6" fmla="*/ 116634 w 240138"/>
                <a:gd name="connsiteY6" fmla="*/ 14123 h 17687"/>
                <a:gd name="connsiteX7" fmla="*/ 117388 w 240138"/>
                <a:gd name="connsiteY7" fmla="*/ 14793 h 17687"/>
                <a:gd name="connsiteX8" fmla="*/ 118896 w 240138"/>
                <a:gd name="connsiteY8" fmla="*/ 14207 h 17687"/>
                <a:gd name="connsiteX9" fmla="*/ 118896 w 240138"/>
                <a:gd name="connsiteY9" fmla="*/ 14626 h 17687"/>
                <a:gd name="connsiteX10" fmla="*/ 121159 w 240138"/>
                <a:gd name="connsiteY10" fmla="*/ 14626 h 17687"/>
                <a:gd name="connsiteX11" fmla="*/ 121159 w 240138"/>
                <a:gd name="connsiteY11" fmla="*/ 14626 h 17687"/>
                <a:gd name="connsiteX12" fmla="*/ 122499 w 240138"/>
                <a:gd name="connsiteY12" fmla="*/ 13537 h 17687"/>
                <a:gd name="connsiteX13" fmla="*/ 122499 w 240138"/>
                <a:gd name="connsiteY13" fmla="*/ 14039 h 17687"/>
                <a:gd name="connsiteX14" fmla="*/ 123756 w 240138"/>
                <a:gd name="connsiteY14" fmla="*/ 13453 h 17687"/>
                <a:gd name="connsiteX15" fmla="*/ 122416 w 240138"/>
                <a:gd name="connsiteY15" fmla="*/ 14458 h 17687"/>
                <a:gd name="connsiteX16" fmla="*/ 126018 w 240138"/>
                <a:gd name="connsiteY16" fmla="*/ 14961 h 17687"/>
                <a:gd name="connsiteX17" fmla="*/ 124846 w 240138"/>
                <a:gd name="connsiteY17" fmla="*/ 14961 h 17687"/>
                <a:gd name="connsiteX18" fmla="*/ 128029 w 240138"/>
                <a:gd name="connsiteY18" fmla="*/ 16218 h 17687"/>
                <a:gd name="connsiteX19" fmla="*/ 126521 w 240138"/>
                <a:gd name="connsiteY19" fmla="*/ 14039 h 17687"/>
                <a:gd name="connsiteX20" fmla="*/ 128197 w 240138"/>
                <a:gd name="connsiteY20" fmla="*/ 14039 h 17687"/>
                <a:gd name="connsiteX21" fmla="*/ 129873 w 240138"/>
                <a:gd name="connsiteY21" fmla="*/ 14039 h 17687"/>
                <a:gd name="connsiteX22" fmla="*/ 129873 w 240138"/>
                <a:gd name="connsiteY22" fmla="*/ 15045 h 17687"/>
                <a:gd name="connsiteX23" fmla="*/ 131297 w 240138"/>
                <a:gd name="connsiteY23" fmla="*/ 13788 h 17687"/>
                <a:gd name="connsiteX24" fmla="*/ 132973 w 240138"/>
                <a:gd name="connsiteY24" fmla="*/ 15129 h 17687"/>
                <a:gd name="connsiteX25" fmla="*/ 133811 w 240138"/>
                <a:gd name="connsiteY25" fmla="*/ 13704 h 17687"/>
                <a:gd name="connsiteX26" fmla="*/ 138000 w 240138"/>
                <a:gd name="connsiteY26" fmla="*/ 12950 h 17687"/>
                <a:gd name="connsiteX27" fmla="*/ 138000 w 240138"/>
                <a:gd name="connsiteY27" fmla="*/ 13788 h 17687"/>
                <a:gd name="connsiteX28" fmla="*/ 138838 w 240138"/>
                <a:gd name="connsiteY28" fmla="*/ 12950 h 17687"/>
                <a:gd name="connsiteX29" fmla="*/ 138838 w 240138"/>
                <a:gd name="connsiteY29" fmla="*/ 13369 h 17687"/>
                <a:gd name="connsiteX30" fmla="*/ 140011 w 240138"/>
                <a:gd name="connsiteY30" fmla="*/ 12112 h 17687"/>
                <a:gd name="connsiteX31" fmla="*/ 144033 w 240138"/>
                <a:gd name="connsiteY31" fmla="*/ 12112 h 17687"/>
                <a:gd name="connsiteX32" fmla="*/ 144033 w 240138"/>
                <a:gd name="connsiteY32" fmla="*/ 13034 h 17687"/>
                <a:gd name="connsiteX33" fmla="*/ 147385 w 240138"/>
                <a:gd name="connsiteY33" fmla="*/ 11274 h 17687"/>
                <a:gd name="connsiteX34" fmla="*/ 148809 w 240138"/>
                <a:gd name="connsiteY34" fmla="*/ 11861 h 17687"/>
                <a:gd name="connsiteX35" fmla="*/ 150150 w 240138"/>
                <a:gd name="connsiteY35" fmla="*/ 9515 h 17687"/>
                <a:gd name="connsiteX36" fmla="*/ 149228 w 240138"/>
                <a:gd name="connsiteY36" fmla="*/ 8844 h 17687"/>
                <a:gd name="connsiteX37" fmla="*/ 151071 w 240138"/>
                <a:gd name="connsiteY37" fmla="*/ 8258 h 17687"/>
                <a:gd name="connsiteX38" fmla="*/ 151071 w 240138"/>
                <a:gd name="connsiteY38" fmla="*/ 9096 h 17687"/>
                <a:gd name="connsiteX39" fmla="*/ 151071 w 240138"/>
                <a:gd name="connsiteY39" fmla="*/ 9096 h 17687"/>
                <a:gd name="connsiteX40" fmla="*/ 151071 w 240138"/>
                <a:gd name="connsiteY40" fmla="*/ 10520 h 17687"/>
                <a:gd name="connsiteX41" fmla="*/ 150317 w 240138"/>
                <a:gd name="connsiteY41" fmla="*/ 10018 h 17687"/>
                <a:gd name="connsiteX42" fmla="*/ 149647 w 240138"/>
                <a:gd name="connsiteY42" fmla="*/ 11777 h 17687"/>
                <a:gd name="connsiteX43" fmla="*/ 150234 w 240138"/>
                <a:gd name="connsiteY43" fmla="*/ 11777 h 17687"/>
                <a:gd name="connsiteX44" fmla="*/ 150234 w 240138"/>
                <a:gd name="connsiteY44" fmla="*/ 11777 h 17687"/>
                <a:gd name="connsiteX45" fmla="*/ 150820 w 240138"/>
                <a:gd name="connsiteY45" fmla="*/ 11777 h 17687"/>
                <a:gd name="connsiteX46" fmla="*/ 151323 w 240138"/>
                <a:gd name="connsiteY46" fmla="*/ 12783 h 17687"/>
                <a:gd name="connsiteX47" fmla="*/ 151323 w 240138"/>
                <a:gd name="connsiteY47" fmla="*/ 12364 h 17687"/>
                <a:gd name="connsiteX48" fmla="*/ 153753 w 240138"/>
                <a:gd name="connsiteY48" fmla="*/ 12866 h 17687"/>
                <a:gd name="connsiteX49" fmla="*/ 159702 w 240138"/>
                <a:gd name="connsiteY49" fmla="*/ 9599 h 17687"/>
                <a:gd name="connsiteX50" fmla="*/ 159702 w 240138"/>
                <a:gd name="connsiteY50" fmla="*/ 11693 h 17687"/>
                <a:gd name="connsiteX51" fmla="*/ 156099 w 240138"/>
                <a:gd name="connsiteY51" fmla="*/ 12112 h 17687"/>
                <a:gd name="connsiteX52" fmla="*/ 156518 w 240138"/>
                <a:gd name="connsiteY52" fmla="*/ 12783 h 17687"/>
                <a:gd name="connsiteX53" fmla="*/ 159115 w 240138"/>
                <a:gd name="connsiteY53" fmla="*/ 11777 h 17687"/>
                <a:gd name="connsiteX54" fmla="*/ 160372 w 240138"/>
                <a:gd name="connsiteY54" fmla="*/ 12615 h 17687"/>
                <a:gd name="connsiteX55" fmla="*/ 163305 w 240138"/>
                <a:gd name="connsiteY55" fmla="*/ 11023 h 17687"/>
                <a:gd name="connsiteX56" fmla="*/ 161880 w 240138"/>
                <a:gd name="connsiteY56" fmla="*/ 11945 h 17687"/>
                <a:gd name="connsiteX57" fmla="*/ 164980 w 240138"/>
                <a:gd name="connsiteY57" fmla="*/ 11023 h 17687"/>
                <a:gd name="connsiteX58" fmla="*/ 164394 w 240138"/>
                <a:gd name="connsiteY58" fmla="*/ 11023 h 17687"/>
                <a:gd name="connsiteX59" fmla="*/ 166572 w 240138"/>
                <a:gd name="connsiteY59" fmla="*/ 11023 h 17687"/>
                <a:gd name="connsiteX60" fmla="*/ 166572 w 240138"/>
                <a:gd name="connsiteY60" fmla="*/ 11023 h 17687"/>
                <a:gd name="connsiteX61" fmla="*/ 173108 w 240138"/>
                <a:gd name="connsiteY61" fmla="*/ 9431 h 17687"/>
                <a:gd name="connsiteX62" fmla="*/ 173108 w 240138"/>
                <a:gd name="connsiteY62" fmla="*/ 11191 h 17687"/>
                <a:gd name="connsiteX63" fmla="*/ 176543 w 240138"/>
                <a:gd name="connsiteY63" fmla="*/ 6833 h 17687"/>
                <a:gd name="connsiteX64" fmla="*/ 175957 w 240138"/>
                <a:gd name="connsiteY64" fmla="*/ 11107 h 17687"/>
                <a:gd name="connsiteX65" fmla="*/ 178135 w 240138"/>
                <a:gd name="connsiteY65" fmla="*/ 11107 h 17687"/>
                <a:gd name="connsiteX66" fmla="*/ 177716 w 240138"/>
                <a:gd name="connsiteY66" fmla="*/ 9431 h 17687"/>
                <a:gd name="connsiteX67" fmla="*/ 180230 w 240138"/>
                <a:gd name="connsiteY67" fmla="*/ 11023 h 17687"/>
                <a:gd name="connsiteX68" fmla="*/ 180984 w 240138"/>
                <a:gd name="connsiteY68" fmla="*/ 9096 h 17687"/>
                <a:gd name="connsiteX69" fmla="*/ 180984 w 240138"/>
                <a:gd name="connsiteY69" fmla="*/ 10939 h 17687"/>
                <a:gd name="connsiteX70" fmla="*/ 182911 w 240138"/>
                <a:gd name="connsiteY70" fmla="*/ 9180 h 17687"/>
                <a:gd name="connsiteX71" fmla="*/ 183330 w 240138"/>
                <a:gd name="connsiteY71" fmla="*/ 11023 h 17687"/>
                <a:gd name="connsiteX72" fmla="*/ 185592 w 240138"/>
                <a:gd name="connsiteY72" fmla="*/ 11023 h 17687"/>
                <a:gd name="connsiteX73" fmla="*/ 184755 w 240138"/>
                <a:gd name="connsiteY73" fmla="*/ 11023 h 17687"/>
                <a:gd name="connsiteX74" fmla="*/ 189111 w 240138"/>
                <a:gd name="connsiteY74" fmla="*/ 8593 h 17687"/>
                <a:gd name="connsiteX75" fmla="*/ 189698 w 240138"/>
                <a:gd name="connsiteY75" fmla="*/ 10855 h 17687"/>
                <a:gd name="connsiteX76" fmla="*/ 193720 w 240138"/>
                <a:gd name="connsiteY76" fmla="*/ 5912 h 17687"/>
                <a:gd name="connsiteX77" fmla="*/ 193720 w 240138"/>
                <a:gd name="connsiteY77" fmla="*/ 6415 h 17687"/>
                <a:gd name="connsiteX78" fmla="*/ 195144 w 240138"/>
                <a:gd name="connsiteY78" fmla="*/ 5744 h 17687"/>
                <a:gd name="connsiteX79" fmla="*/ 190368 w 240138"/>
                <a:gd name="connsiteY79" fmla="*/ 11023 h 17687"/>
                <a:gd name="connsiteX80" fmla="*/ 191877 w 240138"/>
                <a:gd name="connsiteY80" fmla="*/ 11442 h 17687"/>
                <a:gd name="connsiteX81" fmla="*/ 190871 w 240138"/>
                <a:gd name="connsiteY81" fmla="*/ 12196 h 17687"/>
                <a:gd name="connsiteX82" fmla="*/ 193888 w 240138"/>
                <a:gd name="connsiteY82" fmla="*/ 12196 h 17687"/>
                <a:gd name="connsiteX83" fmla="*/ 195898 w 240138"/>
                <a:gd name="connsiteY83" fmla="*/ 10269 h 17687"/>
                <a:gd name="connsiteX84" fmla="*/ 192547 w 240138"/>
                <a:gd name="connsiteY84" fmla="*/ 11023 h 17687"/>
                <a:gd name="connsiteX85" fmla="*/ 196401 w 240138"/>
                <a:gd name="connsiteY85" fmla="*/ 8258 h 17687"/>
                <a:gd name="connsiteX86" fmla="*/ 196401 w 240138"/>
                <a:gd name="connsiteY86" fmla="*/ 10353 h 17687"/>
                <a:gd name="connsiteX87" fmla="*/ 198496 w 240138"/>
                <a:gd name="connsiteY87" fmla="*/ 9850 h 17687"/>
                <a:gd name="connsiteX88" fmla="*/ 197658 w 240138"/>
                <a:gd name="connsiteY88" fmla="*/ 10353 h 17687"/>
                <a:gd name="connsiteX89" fmla="*/ 200926 w 240138"/>
                <a:gd name="connsiteY89" fmla="*/ 9850 h 17687"/>
                <a:gd name="connsiteX90" fmla="*/ 202518 w 240138"/>
                <a:gd name="connsiteY90" fmla="*/ 10436 h 17687"/>
                <a:gd name="connsiteX91" fmla="*/ 201764 w 240138"/>
                <a:gd name="connsiteY91" fmla="*/ 5074 h 17687"/>
                <a:gd name="connsiteX92" fmla="*/ 204948 w 240138"/>
                <a:gd name="connsiteY92" fmla="*/ 6498 h 17687"/>
                <a:gd name="connsiteX93" fmla="*/ 204529 w 240138"/>
                <a:gd name="connsiteY93" fmla="*/ 9431 h 17687"/>
                <a:gd name="connsiteX94" fmla="*/ 205199 w 240138"/>
                <a:gd name="connsiteY94" fmla="*/ 8677 h 17687"/>
                <a:gd name="connsiteX95" fmla="*/ 206121 w 240138"/>
                <a:gd name="connsiteY95" fmla="*/ 9347 h 17687"/>
                <a:gd name="connsiteX96" fmla="*/ 206540 w 240138"/>
                <a:gd name="connsiteY96" fmla="*/ 8425 h 17687"/>
                <a:gd name="connsiteX97" fmla="*/ 208969 w 240138"/>
                <a:gd name="connsiteY97" fmla="*/ 8425 h 17687"/>
                <a:gd name="connsiteX98" fmla="*/ 211064 w 240138"/>
                <a:gd name="connsiteY98" fmla="*/ 5828 h 17687"/>
                <a:gd name="connsiteX99" fmla="*/ 211064 w 240138"/>
                <a:gd name="connsiteY99" fmla="*/ 6582 h 17687"/>
                <a:gd name="connsiteX100" fmla="*/ 216510 w 240138"/>
                <a:gd name="connsiteY100" fmla="*/ 6582 h 17687"/>
                <a:gd name="connsiteX101" fmla="*/ 217348 w 240138"/>
                <a:gd name="connsiteY101" fmla="*/ 7504 h 17687"/>
                <a:gd name="connsiteX102" fmla="*/ 218521 w 240138"/>
                <a:gd name="connsiteY102" fmla="*/ 6917 h 17687"/>
                <a:gd name="connsiteX103" fmla="*/ 218102 w 240138"/>
                <a:gd name="connsiteY103" fmla="*/ 8090 h 17687"/>
                <a:gd name="connsiteX104" fmla="*/ 220532 w 240138"/>
                <a:gd name="connsiteY104" fmla="*/ 6833 h 17687"/>
                <a:gd name="connsiteX105" fmla="*/ 217600 w 240138"/>
                <a:gd name="connsiteY105" fmla="*/ 6833 h 17687"/>
                <a:gd name="connsiteX106" fmla="*/ 221119 w 240138"/>
                <a:gd name="connsiteY106" fmla="*/ 3482 h 17687"/>
                <a:gd name="connsiteX107" fmla="*/ 222208 w 240138"/>
                <a:gd name="connsiteY107" fmla="*/ 4068 h 17687"/>
                <a:gd name="connsiteX108" fmla="*/ 227487 w 240138"/>
                <a:gd name="connsiteY108" fmla="*/ 2560 h 17687"/>
                <a:gd name="connsiteX109" fmla="*/ 227906 w 240138"/>
                <a:gd name="connsiteY109" fmla="*/ 4655 h 17687"/>
                <a:gd name="connsiteX110" fmla="*/ 224806 w 240138"/>
                <a:gd name="connsiteY110" fmla="*/ 4655 h 17687"/>
                <a:gd name="connsiteX111" fmla="*/ 225979 w 240138"/>
                <a:gd name="connsiteY111" fmla="*/ 4655 h 17687"/>
                <a:gd name="connsiteX112" fmla="*/ 224135 w 240138"/>
                <a:gd name="connsiteY112" fmla="*/ 4655 h 17687"/>
                <a:gd name="connsiteX113" fmla="*/ 232011 w 240138"/>
                <a:gd name="connsiteY113" fmla="*/ 5074 h 17687"/>
                <a:gd name="connsiteX114" fmla="*/ 232849 w 240138"/>
                <a:gd name="connsiteY114" fmla="*/ 4152 h 17687"/>
                <a:gd name="connsiteX115" fmla="*/ 232011 w 240138"/>
                <a:gd name="connsiteY115" fmla="*/ 4152 h 17687"/>
                <a:gd name="connsiteX116" fmla="*/ 232430 w 240138"/>
                <a:gd name="connsiteY116" fmla="*/ 2979 h 17687"/>
                <a:gd name="connsiteX117" fmla="*/ 236117 w 240138"/>
                <a:gd name="connsiteY117" fmla="*/ 1974 h 17687"/>
                <a:gd name="connsiteX118" fmla="*/ 236117 w 240138"/>
                <a:gd name="connsiteY118" fmla="*/ 2895 h 17687"/>
                <a:gd name="connsiteX119" fmla="*/ 234693 w 240138"/>
                <a:gd name="connsiteY119" fmla="*/ 2895 h 17687"/>
                <a:gd name="connsiteX120" fmla="*/ 237625 w 240138"/>
                <a:gd name="connsiteY120" fmla="*/ 2895 h 17687"/>
                <a:gd name="connsiteX121" fmla="*/ 236536 w 240138"/>
                <a:gd name="connsiteY121" fmla="*/ 2309 h 17687"/>
                <a:gd name="connsiteX122" fmla="*/ 240139 w 240138"/>
                <a:gd name="connsiteY122" fmla="*/ 1052 h 17687"/>
                <a:gd name="connsiteX123" fmla="*/ 238882 w 240138"/>
                <a:gd name="connsiteY123" fmla="*/ 130 h 17687"/>
                <a:gd name="connsiteX124" fmla="*/ 236955 w 240138"/>
                <a:gd name="connsiteY124" fmla="*/ 1555 h 17687"/>
                <a:gd name="connsiteX125" fmla="*/ 233939 w 240138"/>
                <a:gd name="connsiteY125" fmla="*/ 130 h 17687"/>
                <a:gd name="connsiteX126" fmla="*/ 233352 w 240138"/>
                <a:gd name="connsiteY126" fmla="*/ 633 h 17687"/>
                <a:gd name="connsiteX127" fmla="*/ 233352 w 240138"/>
                <a:gd name="connsiteY127" fmla="*/ 633 h 17687"/>
                <a:gd name="connsiteX128" fmla="*/ 233352 w 240138"/>
                <a:gd name="connsiteY128" fmla="*/ 633 h 17687"/>
                <a:gd name="connsiteX129" fmla="*/ 233939 w 240138"/>
                <a:gd name="connsiteY129" fmla="*/ 1052 h 17687"/>
                <a:gd name="connsiteX130" fmla="*/ 231090 w 240138"/>
                <a:gd name="connsiteY130" fmla="*/ 2225 h 17687"/>
                <a:gd name="connsiteX131" fmla="*/ 231090 w 240138"/>
                <a:gd name="connsiteY131" fmla="*/ 1555 h 17687"/>
                <a:gd name="connsiteX132" fmla="*/ 230252 w 240138"/>
                <a:gd name="connsiteY132" fmla="*/ 2141 h 17687"/>
                <a:gd name="connsiteX133" fmla="*/ 230252 w 240138"/>
                <a:gd name="connsiteY133" fmla="*/ 717 h 17687"/>
                <a:gd name="connsiteX134" fmla="*/ 228911 w 240138"/>
                <a:gd name="connsiteY134" fmla="*/ 717 h 17687"/>
                <a:gd name="connsiteX135" fmla="*/ 226314 w 240138"/>
                <a:gd name="connsiteY135" fmla="*/ 717 h 17687"/>
                <a:gd name="connsiteX136" fmla="*/ 225224 w 240138"/>
                <a:gd name="connsiteY136" fmla="*/ 717 h 17687"/>
                <a:gd name="connsiteX137" fmla="*/ 223046 w 240138"/>
                <a:gd name="connsiteY137" fmla="*/ 1220 h 17687"/>
                <a:gd name="connsiteX138" fmla="*/ 223046 w 240138"/>
                <a:gd name="connsiteY138" fmla="*/ 1220 h 17687"/>
                <a:gd name="connsiteX139" fmla="*/ 216175 w 240138"/>
                <a:gd name="connsiteY139" fmla="*/ 1220 h 17687"/>
                <a:gd name="connsiteX140" fmla="*/ 213578 w 240138"/>
                <a:gd name="connsiteY140" fmla="*/ 1220 h 17687"/>
                <a:gd name="connsiteX141" fmla="*/ 213578 w 240138"/>
                <a:gd name="connsiteY141" fmla="*/ 633 h 17687"/>
                <a:gd name="connsiteX142" fmla="*/ 210478 w 240138"/>
                <a:gd name="connsiteY142" fmla="*/ 633 h 17687"/>
                <a:gd name="connsiteX143" fmla="*/ 204361 w 240138"/>
                <a:gd name="connsiteY143" fmla="*/ 633 h 17687"/>
                <a:gd name="connsiteX144" fmla="*/ 204361 w 240138"/>
                <a:gd name="connsiteY144" fmla="*/ 1387 h 17687"/>
                <a:gd name="connsiteX145" fmla="*/ 200842 w 240138"/>
                <a:gd name="connsiteY145" fmla="*/ 1974 h 17687"/>
                <a:gd name="connsiteX146" fmla="*/ 200842 w 240138"/>
                <a:gd name="connsiteY146" fmla="*/ 2644 h 17687"/>
                <a:gd name="connsiteX147" fmla="*/ 195898 w 240138"/>
                <a:gd name="connsiteY147" fmla="*/ 2644 h 17687"/>
                <a:gd name="connsiteX148" fmla="*/ 196820 w 240138"/>
                <a:gd name="connsiteY148" fmla="*/ 2644 h 17687"/>
                <a:gd name="connsiteX149" fmla="*/ 190033 w 240138"/>
                <a:gd name="connsiteY149" fmla="*/ 2644 h 17687"/>
                <a:gd name="connsiteX150" fmla="*/ 188776 w 240138"/>
                <a:gd name="connsiteY150" fmla="*/ 2644 h 17687"/>
                <a:gd name="connsiteX151" fmla="*/ 188776 w 240138"/>
                <a:gd name="connsiteY151" fmla="*/ 2644 h 17687"/>
                <a:gd name="connsiteX152" fmla="*/ 188022 w 240138"/>
                <a:gd name="connsiteY152" fmla="*/ 2644 h 17687"/>
                <a:gd name="connsiteX153" fmla="*/ 188693 w 240138"/>
                <a:gd name="connsiteY153" fmla="*/ 2644 h 17687"/>
                <a:gd name="connsiteX154" fmla="*/ 187101 w 240138"/>
                <a:gd name="connsiteY154" fmla="*/ 2644 h 17687"/>
                <a:gd name="connsiteX155" fmla="*/ 187101 w 240138"/>
                <a:gd name="connsiteY155" fmla="*/ 1974 h 17687"/>
                <a:gd name="connsiteX156" fmla="*/ 187101 w 240138"/>
                <a:gd name="connsiteY156" fmla="*/ 1974 h 17687"/>
                <a:gd name="connsiteX157" fmla="*/ 187101 w 240138"/>
                <a:gd name="connsiteY157" fmla="*/ 2812 h 17687"/>
                <a:gd name="connsiteX158" fmla="*/ 186347 w 240138"/>
                <a:gd name="connsiteY158" fmla="*/ 3314 h 17687"/>
                <a:gd name="connsiteX159" fmla="*/ 184084 w 240138"/>
                <a:gd name="connsiteY159" fmla="*/ 2560 h 17687"/>
                <a:gd name="connsiteX160" fmla="*/ 180984 w 240138"/>
                <a:gd name="connsiteY160" fmla="*/ 4404 h 17687"/>
                <a:gd name="connsiteX161" fmla="*/ 180984 w 240138"/>
                <a:gd name="connsiteY161" fmla="*/ 4404 h 17687"/>
                <a:gd name="connsiteX162" fmla="*/ 179057 w 240138"/>
                <a:gd name="connsiteY162" fmla="*/ 4404 h 17687"/>
                <a:gd name="connsiteX163" fmla="*/ 179057 w 240138"/>
                <a:gd name="connsiteY163" fmla="*/ 3566 h 17687"/>
                <a:gd name="connsiteX164" fmla="*/ 177716 w 240138"/>
                <a:gd name="connsiteY164" fmla="*/ 4823 h 17687"/>
                <a:gd name="connsiteX165" fmla="*/ 177716 w 240138"/>
                <a:gd name="connsiteY165" fmla="*/ 3314 h 17687"/>
                <a:gd name="connsiteX166" fmla="*/ 174365 w 240138"/>
                <a:gd name="connsiteY166" fmla="*/ 4906 h 17687"/>
                <a:gd name="connsiteX167" fmla="*/ 174365 w 240138"/>
                <a:gd name="connsiteY167" fmla="*/ 4320 h 17687"/>
                <a:gd name="connsiteX168" fmla="*/ 172354 w 240138"/>
                <a:gd name="connsiteY168" fmla="*/ 4320 h 17687"/>
                <a:gd name="connsiteX169" fmla="*/ 161713 w 240138"/>
                <a:gd name="connsiteY169" fmla="*/ 3649 h 17687"/>
                <a:gd name="connsiteX170" fmla="*/ 159953 w 240138"/>
                <a:gd name="connsiteY170" fmla="*/ 4320 h 17687"/>
                <a:gd name="connsiteX171" fmla="*/ 159953 w 240138"/>
                <a:gd name="connsiteY171" fmla="*/ 3314 h 17687"/>
                <a:gd name="connsiteX172" fmla="*/ 155931 w 240138"/>
                <a:gd name="connsiteY172" fmla="*/ 4068 h 17687"/>
                <a:gd name="connsiteX173" fmla="*/ 155931 w 240138"/>
                <a:gd name="connsiteY173" fmla="*/ 3147 h 17687"/>
                <a:gd name="connsiteX174" fmla="*/ 155177 w 240138"/>
                <a:gd name="connsiteY174" fmla="*/ 3147 h 17687"/>
                <a:gd name="connsiteX175" fmla="*/ 155763 w 240138"/>
                <a:gd name="connsiteY175" fmla="*/ 2644 h 17687"/>
                <a:gd name="connsiteX176" fmla="*/ 153669 w 240138"/>
                <a:gd name="connsiteY176" fmla="*/ 5241 h 17687"/>
                <a:gd name="connsiteX177" fmla="*/ 151574 w 240138"/>
                <a:gd name="connsiteY177" fmla="*/ 5241 h 17687"/>
                <a:gd name="connsiteX178" fmla="*/ 151574 w 240138"/>
                <a:gd name="connsiteY178" fmla="*/ 4320 h 17687"/>
                <a:gd name="connsiteX179" fmla="*/ 147552 w 240138"/>
                <a:gd name="connsiteY179" fmla="*/ 4906 h 17687"/>
                <a:gd name="connsiteX180" fmla="*/ 146463 w 240138"/>
                <a:gd name="connsiteY180" fmla="*/ 4906 h 17687"/>
                <a:gd name="connsiteX181" fmla="*/ 143363 w 240138"/>
                <a:gd name="connsiteY181" fmla="*/ 4906 h 17687"/>
                <a:gd name="connsiteX182" fmla="*/ 142274 w 240138"/>
                <a:gd name="connsiteY182" fmla="*/ 4906 h 17687"/>
                <a:gd name="connsiteX183" fmla="*/ 139927 w 240138"/>
                <a:gd name="connsiteY183" fmla="*/ 5409 h 17687"/>
                <a:gd name="connsiteX184" fmla="*/ 139927 w 240138"/>
                <a:gd name="connsiteY184" fmla="*/ 5409 h 17687"/>
                <a:gd name="connsiteX185" fmla="*/ 136073 w 240138"/>
                <a:gd name="connsiteY185" fmla="*/ 5409 h 17687"/>
                <a:gd name="connsiteX186" fmla="*/ 136073 w 240138"/>
                <a:gd name="connsiteY186" fmla="*/ 6079 h 17687"/>
                <a:gd name="connsiteX187" fmla="*/ 132219 w 240138"/>
                <a:gd name="connsiteY187" fmla="*/ 6079 h 17687"/>
                <a:gd name="connsiteX188" fmla="*/ 132805 w 240138"/>
                <a:gd name="connsiteY188" fmla="*/ 6079 h 17687"/>
                <a:gd name="connsiteX189" fmla="*/ 129454 w 240138"/>
                <a:gd name="connsiteY189" fmla="*/ 3985 h 17687"/>
                <a:gd name="connsiteX190" fmla="*/ 130040 w 240138"/>
                <a:gd name="connsiteY190" fmla="*/ 3985 h 17687"/>
                <a:gd name="connsiteX191" fmla="*/ 128113 w 240138"/>
                <a:gd name="connsiteY191" fmla="*/ 5241 h 17687"/>
                <a:gd name="connsiteX192" fmla="*/ 127359 w 240138"/>
                <a:gd name="connsiteY192" fmla="*/ 3901 h 17687"/>
                <a:gd name="connsiteX193" fmla="*/ 122667 w 240138"/>
                <a:gd name="connsiteY193" fmla="*/ 4823 h 17687"/>
                <a:gd name="connsiteX194" fmla="*/ 122667 w 240138"/>
                <a:gd name="connsiteY194" fmla="*/ 5828 h 17687"/>
                <a:gd name="connsiteX195" fmla="*/ 118478 w 240138"/>
                <a:gd name="connsiteY195" fmla="*/ 5828 h 17687"/>
                <a:gd name="connsiteX196" fmla="*/ 118478 w 240138"/>
                <a:gd name="connsiteY196" fmla="*/ 5828 h 17687"/>
                <a:gd name="connsiteX197" fmla="*/ 115042 w 240138"/>
                <a:gd name="connsiteY197" fmla="*/ 7169 h 17687"/>
                <a:gd name="connsiteX198" fmla="*/ 109428 w 240138"/>
                <a:gd name="connsiteY198" fmla="*/ 6331 h 17687"/>
                <a:gd name="connsiteX199" fmla="*/ 106747 w 240138"/>
                <a:gd name="connsiteY199" fmla="*/ 6331 h 17687"/>
                <a:gd name="connsiteX200" fmla="*/ 106747 w 240138"/>
                <a:gd name="connsiteY200" fmla="*/ 6331 h 17687"/>
                <a:gd name="connsiteX201" fmla="*/ 103814 w 240138"/>
                <a:gd name="connsiteY201" fmla="*/ 7420 h 17687"/>
                <a:gd name="connsiteX202" fmla="*/ 103814 w 240138"/>
                <a:gd name="connsiteY202" fmla="*/ 6917 h 17687"/>
                <a:gd name="connsiteX203" fmla="*/ 98871 w 240138"/>
                <a:gd name="connsiteY203" fmla="*/ 7923 h 17687"/>
                <a:gd name="connsiteX204" fmla="*/ 98871 w 240138"/>
                <a:gd name="connsiteY204" fmla="*/ 7169 h 17687"/>
                <a:gd name="connsiteX205" fmla="*/ 92587 w 240138"/>
                <a:gd name="connsiteY205" fmla="*/ 7169 h 17687"/>
                <a:gd name="connsiteX206" fmla="*/ 84794 w 240138"/>
                <a:gd name="connsiteY206" fmla="*/ 8174 h 17687"/>
                <a:gd name="connsiteX207" fmla="*/ 82951 w 240138"/>
                <a:gd name="connsiteY207" fmla="*/ 8928 h 17687"/>
                <a:gd name="connsiteX208" fmla="*/ 83621 w 240138"/>
                <a:gd name="connsiteY208" fmla="*/ 10436 h 17687"/>
                <a:gd name="connsiteX209" fmla="*/ 82281 w 240138"/>
                <a:gd name="connsiteY209" fmla="*/ 9599 h 17687"/>
                <a:gd name="connsiteX210" fmla="*/ 82281 w 240138"/>
                <a:gd name="connsiteY210" fmla="*/ 9599 h 17687"/>
                <a:gd name="connsiteX211" fmla="*/ 79264 w 240138"/>
                <a:gd name="connsiteY211" fmla="*/ 8342 h 17687"/>
                <a:gd name="connsiteX212" fmla="*/ 65271 w 240138"/>
                <a:gd name="connsiteY212" fmla="*/ 8342 h 17687"/>
                <a:gd name="connsiteX213" fmla="*/ 65858 w 240138"/>
                <a:gd name="connsiteY213" fmla="*/ 9431 h 17687"/>
                <a:gd name="connsiteX214" fmla="*/ 64266 w 240138"/>
                <a:gd name="connsiteY214" fmla="*/ 9431 h 17687"/>
                <a:gd name="connsiteX215" fmla="*/ 64853 w 240138"/>
                <a:gd name="connsiteY215" fmla="*/ 8593 h 17687"/>
                <a:gd name="connsiteX216" fmla="*/ 62925 w 240138"/>
                <a:gd name="connsiteY216" fmla="*/ 9431 h 17687"/>
                <a:gd name="connsiteX217" fmla="*/ 62925 w 240138"/>
                <a:gd name="connsiteY217" fmla="*/ 8174 h 17687"/>
                <a:gd name="connsiteX218" fmla="*/ 62004 w 240138"/>
                <a:gd name="connsiteY218" fmla="*/ 8174 h 17687"/>
                <a:gd name="connsiteX219" fmla="*/ 62004 w 240138"/>
                <a:gd name="connsiteY219" fmla="*/ 8174 h 17687"/>
                <a:gd name="connsiteX220" fmla="*/ 59909 w 240138"/>
                <a:gd name="connsiteY220" fmla="*/ 9096 h 17687"/>
                <a:gd name="connsiteX221" fmla="*/ 59071 w 240138"/>
                <a:gd name="connsiteY221" fmla="*/ 8425 h 17687"/>
                <a:gd name="connsiteX222" fmla="*/ 58568 w 240138"/>
                <a:gd name="connsiteY222" fmla="*/ 8425 h 17687"/>
                <a:gd name="connsiteX223" fmla="*/ 56557 w 240138"/>
                <a:gd name="connsiteY223" fmla="*/ 8425 h 17687"/>
                <a:gd name="connsiteX224" fmla="*/ 57395 w 240138"/>
                <a:gd name="connsiteY224" fmla="*/ 9263 h 17687"/>
                <a:gd name="connsiteX225" fmla="*/ 56557 w 240138"/>
                <a:gd name="connsiteY225" fmla="*/ 10185 h 17687"/>
                <a:gd name="connsiteX226" fmla="*/ 48178 w 240138"/>
                <a:gd name="connsiteY226" fmla="*/ 9599 h 17687"/>
                <a:gd name="connsiteX227" fmla="*/ 44240 w 240138"/>
                <a:gd name="connsiteY227" fmla="*/ 10353 h 17687"/>
                <a:gd name="connsiteX228" fmla="*/ 43654 w 240138"/>
                <a:gd name="connsiteY228" fmla="*/ 11442 h 17687"/>
                <a:gd name="connsiteX229" fmla="*/ 40135 w 240138"/>
                <a:gd name="connsiteY229" fmla="*/ 9347 h 17687"/>
                <a:gd name="connsiteX230" fmla="*/ 38040 w 240138"/>
                <a:gd name="connsiteY230" fmla="*/ 11023 h 17687"/>
                <a:gd name="connsiteX231" fmla="*/ 37035 w 240138"/>
                <a:gd name="connsiteY231" fmla="*/ 9850 h 17687"/>
                <a:gd name="connsiteX232" fmla="*/ 28237 w 240138"/>
                <a:gd name="connsiteY232" fmla="*/ 9850 h 17687"/>
                <a:gd name="connsiteX233" fmla="*/ 28237 w 240138"/>
                <a:gd name="connsiteY233" fmla="*/ 10939 h 17687"/>
                <a:gd name="connsiteX234" fmla="*/ 26477 w 240138"/>
                <a:gd name="connsiteY234" fmla="*/ 9682 h 17687"/>
                <a:gd name="connsiteX235" fmla="*/ 24801 w 240138"/>
                <a:gd name="connsiteY235" fmla="*/ 10353 h 17687"/>
                <a:gd name="connsiteX236" fmla="*/ 24801 w 240138"/>
                <a:gd name="connsiteY236" fmla="*/ 11023 h 17687"/>
                <a:gd name="connsiteX237" fmla="*/ 5781 w 240138"/>
                <a:gd name="connsiteY237" fmla="*/ 11023 h 17687"/>
                <a:gd name="connsiteX238" fmla="*/ 5781 w 240138"/>
                <a:gd name="connsiteY238" fmla="*/ 11610 h 17687"/>
                <a:gd name="connsiteX239" fmla="*/ 5781 w 240138"/>
                <a:gd name="connsiteY239" fmla="*/ 12615 h 17687"/>
                <a:gd name="connsiteX240" fmla="*/ 3100 w 240138"/>
                <a:gd name="connsiteY240" fmla="*/ 11777 h 17687"/>
                <a:gd name="connsiteX241" fmla="*/ 0 w 240138"/>
                <a:gd name="connsiteY241" fmla="*/ 12950 h 17687"/>
                <a:gd name="connsiteX242" fmla="*/ 838 w 240138"/>
                <a:gd name="connsiteY242" fmla="*/ 12950 h 17687"/>
                <a:gd name="connsiteX243" fmla="*/ 2430 w 240138"/>
                <a:gd name="connsiteY243" fmla="*/ 16721 h 17687"/>
                <a:gd name="connsiteX244" fmla="*/ 7709 w 240138"/>
                <a:gd name="connsiteY244" fmla="*/ 16721 h 17687"/>
                <a:gd name="connsiteX245" fmla="*/ 7709 w 240138"/>
                <a:gd name="connsiteY245" fmla="*/ 17475 h 17687"/>
                <a:gd name="connsiteX246" fmla="*/ 9971 w 240138"/>
                <a:gd name="connsiteY246" fmla="*/ 16888 h 17687"/>
                <a:gd name="connsiteX247" fmla="*/ 9971 w 240138"/>
                <a:gd name="connsiteY247" fmla="*/ 16888 h 17687"/>
                <a:gd name="connsiteX248" fmla="*/ 18350 w 240138"/>
                <a:gd name="connsiteY248" fmla="*/ 17307 h 17687"/>
                <a:gd name="connsiteX249" fmla="*/ 18350 w 240138"/>
                <a:gd name="connsiteY249" fmla="*/ 16637 h 17687"/>
                <a:gd name="connsiteX250" fmla="*/ 19690 w 240138"/>
                <a:gd name="connsiteY250" fmla="*/ 17056 h 17687"/>
                <a:gd name="connsiteX251" fmla="*/ 18182 w 240138"/>
                <a:gd name="connsiteY251" fmla="*/ 15883 h 17687"/>
                <a:gd name="connsiteX252" fmla="*/ 24550 w 240138"/>
                <a:gd name="connsiteY252" fmla="*/ 17223 h 17687"/>
                <a:gd name="connsiteX253" fmla="*/ 25304 w 240138"/>
                <a:gd name="connsiteY253" fmla="*/ 16385 h 17687"/>
                <a:gd name="connsiteX254" fmla="*/ 25304 w 240138"/>
                <a:gd name="connsiteY254" fmla="*/ 16804 h 17687"/>
                <a:gd name="connsiteX255" fmla="*/ 25304 w 240138"/>
                <a:gd name="connsiteY255" fmla="*/ 16218 h 17687"/>
                <a:gd name="connsiteX256" fmla="*/ 26561 w 240138"/>
                <a:gd name="connsiteY256" fmla="*/ 17139 h 17687"/>
                <a:gd name="connsiteX257" fmla="*/ 25807 w 240138"/>
                <a:gd name="connsiteY257" fmla="*/ 17139 h 17687"/>
                <a:gd name="connsiteX258" fmla="*/ 29075 w 240138"/>
                <a:gd name="connsiteY258" fmla="*/ 17139 h 17687"/>
                <a:gd name="connsiteX259" fmla="*/ 27902 w 240138"/>
                <a:gd name="connsiteY259" fmla="*/ 17139 h 17687"/>
                <a:gd name="connsiteX260" fmla="*/ 38291 w 240138"/>
                <a:gd name="connsiteY260" fmla="*/ 15883 h 17687"/>
                <a:gd name="connsiteX261" fmla="*/ 38291 w 240138"/>
                <a:gd name="connsiteY261" fmla="*/ 15883 h 17687"/>
                <a:gd name="connsiteX262" fmla="*/ 42900 w 240138"/>
                <a:gd name="connsiteY262" fmla="*/ 15883 h 17687"/>
                <a:gd name="connsiteX263" fmla="*/ 42900 w 240138"/>
                <a:gd name="connsiteY263" fmla="*/ 15883 h 17687"/>
                <a:gd name="connsiteX264" fmla="*/ 44827 w 240138"/>
                <a:gd name="connsiteY264" fmla="*/ 15296 h 17687"/>
                <a:gd name="connsiteX265" fmla="*/ 45246 w 240138"/>
                <a:gd name="connsiteY265" fmla="*/ 16469 h 17687"/>
                <a:gd name="connsiteX266" fmla="*/ 48262 w 240138"/>
                <a:gd name="connsiteY266" fmla="*/ 14542 h 17687"/>
                <a:gd name="connsiteX267" fmla="*/ 48681 w 240138"/>
                <a:gd name="connsiteY267" fmla="*/ 15045 h 17687"/>
                <a:gd name="connsiteX268" fmla="*/ 50608 w 240138"/>
                <a:gd name="connsiteY268" fmla="*/ 14123 h 17687"/>
                <a:gd name="connsiteX269" fmla="*/ 50608 w 240138"/>
                <a:gd name="connsiteY269" fmla="*/ 15547 h 17687"/>
                <a:gd name="connsiteX270" fmla="*/ 56055 w 240138"/>
                <a:gd name="connsiteY270" fmla="*/ 15547 h 17687"/>
                <a:gd name="connsiteX271" fmla="*/ 54295 w 240138"/>
                <a:gd name="connsiteY271" fmla="*/ 14542 h 17687"/>
                <a:gd name="connsiteX272" fmla="*/ 56222 w 240138"/>
                <a:gd name="connsiteY272" fmla="*/ 13453 h 17687"/>
                <a:gd name="connsiteX273" fmla="*/ 60077 w 240138"/>
                <a:gd name="connsiteY273" fmla="*/ 15129 h 17687"/>
                <a:gd name="connsiteX274" fmla="*/ 59574 w 240138"/>
                <a:gd name="connsiteY274" fmla="*/ 15129 h 17687"/>
                <a:gd name="connsiteX275" fmla="*/ 62255 w 240138"/>
                <a:gd name="connsiteY275" fmla="*/ 15129 h 17687"/>
                <a:gd name="connsiteX276" fmla="*/ 63763 w 240138"/>
                <a:gd name="connsiteY276" fmla="*/ 13956 h 17687"/>
                <a:gd name="connsiteX277" fmla="*/ 61669 w 240138"/>
                <a:gd name="connsiteY277" fmla="*/ 14374 h 17687"/>
                <a:gd name="connsiteX278" fmla="*/ 65858 w 240138"/>
                <a:gd name="connsiteY278" fmla="*/ 13118 h 17687"/>
                <a:gd name="connsiteX279" fmla="*/ 64769 w 240138"/>
                <a:gd name="connsiteY279" fmla="*/ 13872 h 17687"/>
                <a:gd name="connsiteX280" fmla="*/ 66445 w 240138"/>
                <a:gd name="connsiteY280" fmla="*/ 13872 h 17687"/>
                <a:gd name="connsiteX281" fmla="*/ 62758 w 240138"/>
                <a:gd name="connsiteY281" fmla="*/ 15212 h 17687"/>
                <a:gd name="connsiteX282" fmla="*/ 64434 w 240138"/>
                <a:gd name="connsiteY282" fmla="*/ 15212 h 17687"/>
                <a:gd name="connsiteX283" fmla="*/ 68120 w 240138"/>
                <a:gd name="connsiteY283" fmla="*/ 13956 h 17687"/>
                <a:gd name="connsiteX284" fmla="*/ 68120 w 240138"/>
                <a:gd name="connsiteY284" fmla="*/ 14710 h 17687"/>
                <a:gd name="connsiteX285" fmla="*/ 69210 w 240138"/>
                <a:gd name="connsiteY285" fmla="*/ 14207 h 17687"/>
                <a:gd name="connsiteX286" fmla="*/ 68456 w 240138"/>
                <a:gd name="connsiteY286" fmla="*/ 15129 h 17687"/>
                <a:gd name="connsiteX287" fmla="*/ 72058 w 240138"/>
                <a:gd name="connsiteY287" fmla="*/ 15129 h 17687"/>
                <a:gd name="connsiteX288" fmla="*/ 70383 w 240138"/>
                <a:gd name="connsiteY288" fmla="*/ 13872 h 17687"/>
                <a:gd name="connsiteX289" fmla="*/ 75661 w 240138"/>
                <a:gd name="connsiteY289" fmla="*/ 15045 h 17687"/>
                <a:gd name="connsiteX290" fmla="*/ 74572 w 240138"/>
                <a:gd name="connsiteY290" fmla="*/ 14374 h 17687"/>
                <a:gd name="connsiteX291" fmla="*/ 76499 w 240138"/>
                <a:gd name="connsiteY291" fmla="*/ 15045 h 17687"/>
                <a:gd name="connsiteX292" fmla="*/ 77086 w 240138"/>
                <a:gd name="connsiteY292" fmla="*/ 13872 h 17687"/>
                <a:gd name="connsiteX293" fmla="*/ 79180 w 240138"/>
                <a:gd name="connsiteY293" fmla="*/ 13201 h 17687"/>
                <a:gd name="connsiteX294" fmla="*/ 79180 w 240138"/>
                <a:gd name="connsiteY294" fmla="*/ 13872 h 17687"/>
                <a:gd name="connsiteX295" fmla="*/ 82113 w 240138"/>
                <a:gd name="connsiteY295" fmla="*/ 12783 h 17687"/>
                <a:gd name="connsiteX296" fmla="*/ 81191 w 240138"/>
                <a:gd name="connsiteY296" fmla="*/ 13872 h 17687"/>
                <a:gd name="connsiteX297" fmla="*/ 82365 w 240138"/>
                <a:gd name="connsiteY297" fmla="*/ 13872 h 17687"/>
                <a:gd name="connsiteX298" fmla="*/ 82365 w 240138"/>
                <a:gd name="connsiteY298" fmla="*/ 14710 h 17687"/>
                <a:gd name="connsiteX299" fmla="*/ 85381 w 240138"/>
                <a:gd name="connsiteY299" fmla="*/ 14291 h 17687"/>
                <a:gd name="connsiteX300" fmla="*/ 86638 w 240138"/>
                <a:gd name="connsiteY300" fmla="*/ 12950 h 17687"/>
                <a:gd name="connsiteX301" fmla="*/ 87811 w 240138"/>
                <a:gd name="connsiteY301" fmla="*/ 13453 h 17687"/>
                <a:gd name="connsiteX302" fmla="*/ 86386 w 240138"/>
                <a:gd name="connsiteY302" fmla="*/ 13872 h 17687"/>
                <a:gd name="connsiteX303" fmla="*/ 85967 w 240138"/>
                <a:gd name="connsiteY303" fmla="*/ 14542 h 17687"/>
                <a:gd name="connsiteX304" fmla="*/ 88649 w 240138"/>
                <a:gd name="connsiteY304" fmla="*/ 14542 h 17687"/>
                <a:gd name="connsiteX305" fmla="*/ 87978 w 240138"/>
                <a:gd name="connsiteY305" fmla="*/ 14542 h 17687"/>
                <a:gd name="connsiteX306" fmla="*/ 90324 w 240138"/>
                <a:gd name="connsiteY306" fmla="*/ 13453 h 17687"/>
                <a:gd name="connsiteX307" fmla="*/ 90324 w 240138"/>
                <a:gd name="connsiteY307" fmla="*/ 14207 h 17687"/>
                <a:gd name="connsiteX308" fmla="*/ 91749 w 240138"/>
                <a:gd name="connsiteY308" fmla="*/ 13620 h 17687"/>
                <a:gd name="connsiteX309" fmla="*/ 90743 w 240138"/>
                <a:gd name="connsiteY309" fmla="*/ 15129 h 17687"/>
                <a:gd name="connsiteX310" fmla="*/ 92922 w 240138"/>
                <a:gd name="connsiteY310" fmla="*/ 14374 h 17687"/>
                <a:gd name="connsiteX311" fmla="*/ 93844 w 240138"/>
                <a:gd name="connsiteY311" fmla="*/ 15212 h 17687"/>
                <a:gd name="connsiteX312" fmla="*/ 98452 w 240138"/>
                <a:gd name="connsiteY312" fmla="*/ 14291 h 17687"/>
                <a:gd name="connsiteX313" fmla="*/ 99038 w 240138"/>
                <a:gd name="connsiteY313" fmla="*/ 14291 h 17687"/>
                <a:gd name="connsiteX314" fmla="*/ 103814 w 240138"/>
                <a:gd name="connsiteY314" fmla="*/ 14291 h 17687"/>
                <a:gd name="connsiteX315" fmla="*/ 104904 w 240138"/>
                <a:gd name="connsiteY315" fmla="*/ 15296 h 17687"/>
                <a:gd name="connsiteX316" fmla="*/ 105742 w 240138"/>
                <a:gd name="connsiteY316" fmla="*/ 13537 h 17687"/>
                <a:gd name="connsiteX317" fmla="*/ 107082 w 240138"/>
                <a:gd name="connsiteY317" fmla="*/ 14626 h 17687"/>
                <a:gd name="connsiteX318" fmla="*/ 110853 w 240138"/>
                <a:gd name="connsiteY318" fmla="*/ 13704 h 17687"/>
                <a:gd name="connsiteX319" fmla="*/ 108758 w 240138"/>
                <a:gd name="connsiteY319" fmla="*/ 15547 h 17687"/>
                <a:gd name="connsiteX320" fmla="*/ 126354 w 240138"/>
                <a:gd name="connsiteY320" fmla="*/ 14207 h 17687"/>
                <a:gd name="connsiteX321" fmla="*/ 125097 w 240138"/>
                <a:gd name="connsiteY321" fmla="*/ 14207 h 17687"/>
                <a:gd name="connsiteX322" fmla="*/ 126605 w 240138"/>
                <a:gd name="connsiteY322" fmla="*/ 14207 h 17687"/>
                <a:gd name="connsiteX323" fmla="*/ 153082 w 240138"/>
                <a:gd name="connsiteY323" fmla="*/ 11107 h 17687"/>
                <a:gd name="connsiteX324" fmla="*/ 151993 w 240138"/>
                <a:gd name="connsiteY324" fmla="*/ 11107 h 17687"/>
                <a:gd name="connsiteX325" fmla="*/ 153334 w 240138"/>
                <a:gd name="connsiteY325" fmla="*/ 11023 h 17687"/>
                <a:gd name="connsiteX326" fmla="*/ 229246 w 240138"/>
                <a:gd name="connsiteY326" fmla="*/ 2728 h 17687"/>
                <a:gd name="connsiteX327" fmla="*/ 229246 w 240138"/>
                <a:gd name="connsiteY327" fmla="*/ 2728 h 17687"/>
                <a:gd name="connsiteX328" fmla="*/ 228409 w 240138"/>
                <a:gd name="connsiteY328" fmla="*/ 2728 h 17687"/>
                <a:gd name="connsiteX329" fmla="*/ 229498 w 240138"/>
                <a:gd name="connsiteY329" fmla="*/ 2644 h 17687"/>
                <a:gd name="connsiteX330" fmla="*/ 59071 w 240138"/>
                <a:gd name="connsiteY330" fmla="*/ 11526 h 17687"/>
                <a:gd name="connsiteX331" fmla="*/ 59071 w 240138"/>
                <a:gd name="connsiteY331" fmla="*/ 11526 h 17687"/>
                <a:gd name="connsiteX332" fmla="*/ 59323 w 240138"/>
                <a:gd name="connsiteY332" fmla="*/ 11442 h 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240138" h="17687">
                  <a:moveTo>
                    <a:pt x="108758" y="15547"/>
                  </a:moveTo>
                  <a:lnTo>
                    <a:pt x="109931" y="16050"/>
                  </a:lnTo>
                  <a:cubicBezTo>
                    <a:pt x="108590" y="17056"/>
                    <a:pt x="107501" y="16721"/>
                    <a:pt x="108674" y="17475"/>
                  </a:cubicBezTo>
                  <a:cubicBezTo>
                    <a:pt x="108674" y="15547"/>
                    <a:pt x="113199" y="17056"/>
                    <a:pt x="113283" y="15045"/>
                  </a:cubicBezTo>
                  <a:lnTo>
                    <a:pt x="114121" y="15464"/>
                  </a:lnTo>
                  <a:lnTo>
                    <a:pt x="113618" y="15464"/>
                  </a:lnTo>
                  <a:cubicBezTo>
                    <a:pt x="115210" y="16385"/>
                    <a:pt x="114707" y="13956"/>
                    <a:pt x="116634" y="14123"/>
                  </a:cubicBezTo>
                  <a:cubicBezTo>
                    <a:pt x="117304" y="14123"/>
                    <a:pt x="117807" y="14542"/>
                    <a:pt x="117388" y="14793"/>
                  </a:cubicBezTo>
                  <a:lnTo>
                    <a:pt x="118896" y="14207"/>
                  </a:lnTo>
                  <a:cubicBezTo>
                    <a:pt x="119315" y="14207"/>
                    <a:pt x="118896" y="14626"/>
                    <a:pt x="118896" y="14626"/>
                  </a:cubicBezTo>
                  <a:lnTo>
                    <a:pt x="121159" y="14626"/>
                  </a:lnTo>
                  <a:lnTo>
                    <a:pt x="121159" y="14626"/>
                  </a:lnTo>
                  <a:lnTo>
                    <a:pt x="122499" y="13537"/>
                  </a:lnTo>
                  <a:cubicBezTo>
                    <a:pt x="123170" y="13537"/>
                    <a:pt x="122499" y="13537"/>
                    <a:pt x="122499" y="14039"/>
                  </a:cubicBezTo>
                  <a:lnTo>
                    <a:pt x="123756" y="13453"/>
                  </a:lnTo>
                  <a:cubicBezTo>
                    <a:pt x="124343" y="13956"/>
                    <a:pt x="123254" y="14542"/>
                    <a:pt x="122416" y="14458"/>
                  </a:cubicBezTo>
                  <a:cubicBezTo>
                    <a:pt x="123672" y="16385"/>
                    <a:pt x="123421" y="13956"/>
                    <a:pt x="126018" y="14961"/>
                  </a:cubicBezTo>
                  <a:lnTo>
                    <a:pt x="124846" y="14961"/>
                  </a:lnTo>
                  <a:cubicBezTo>
                    <a:pt x="125683" y="16050"/>
                    <a:pt x="126605" y="15547"/>
                    <a:pt x="128029" y="16218"/>
                  </a:cubicBezTo>
                  <a:cubicBezTo>
                    <a:pt x="128029" y="16218"/>
                    <a:pt x="125181" y="14542"/>
                    <a:pt x="126521" y="14039"/>
                  </a:cubicBezTo>
                  <a:cubicBezTo>
                    <a:pt x="127057" y="14266"/>
                    <a:pt x="127661" y="14266"/>
                    <a:pt x="128197" y="14039"/>
                  </a:cubicBezTo>
                  <a:cubicBezTo>
                    <a:pt x="128197" y="14710"/>
                    <a:pt x="128951" y="14458"/>
                    <a:pt x="129873" y="14039"/>
                  </a:cubicBezTo>
                  <a:lnTo>
                    <a:pt x="129873" y="15045"/>
                  </a:lnTo>
                  <a:cubicBezTo>
                    <a:pt x="130878" y="15045"/>
                    <a:pt x="130711" y="14207"/>
                    <a:pt x="131297" y="13788"/>
                  </a:cubicBezTo>
                  <a:cubicBezTo>
                    <a:pt x="131884" y="13369"/>
                    <a:pt x="132638" y="14542"/>
                    <a:pt x="132973" y="15129"/>
                  </a:cubicBezTo>
                  <a:cubicBezTo>
                    <a:pt x="134733" y="15129"/>
                    <a:pt x="131716" y="14039"/>
                    <a:pt x="133811" y="13704"/>
                  </a:cubicBezTo>
                  <a:cubicBezTo>
                    <a:pt x="135252" y="13922"/>
                    <a:pt x="136727" y="13654"/>
                    <a:pt x="138000" y="12950"/>
                  </a:cubicBezTo>
                  <a:cubicBezTo>
                    <a:pt x="139006" y="12950"/>
                    <a:pt x="138000" y="13537"/>
                    <a:pt x="138000" y="13788"/>
                  </a:cubicBezTo>
                  <a:lnTo>
                    <a:pt x="138838" y="12950"/>
                  </a:lnTo>
                  <a:cubicBezTo>
                    <a:pt x="138838" y="12950"/>
                    <a:pt x="138838" y="12950"/>
                    <a:pt x="138838" y="13369"/>
                  </a:cubicBezTo>
                  <a:cubicBezTo>
                    <a:pt x="138838" y="13788"/>
                    <a:pt x="138838" y="12364"/>
                    <a:pt x="140011" y="12112"/>
                  </a:cubicBezTo>
                  <a:cubicBezTo>
                    <a:pt x="141184" y="11861"/>
                    <a:pt x="142609" y="13453"/>
                    <a:pt x="144033" y="12112"/>
                  </a:cubicBezTo>
                  <a:cubicBezTo>
                    <a:pt x="144033" y="12112"/>
                    <a:pt x="144033" y="12699"/>
                    <a:pt x="144033" y="13034"/>
                  </a:cubicBezTo>
                  <a:cubicBezTo>
                    <a:pt x="145248" y="12648"/>
                    <a:pt x="146379" y="12054"/>
                    <a:pt x="147385" y="11274"/>
                  </a:cubicBezTo>
                  <a:lnTo>
                    <a:pt x="148809" y="11861"/>
                  </a:lnTo>
                  <a:cubicBezTo>
                    <a:pt x="147720" y="11191"/>
                    <a:pt x="148809" y="10269"/>
                    <a:pt x="150150" y="9515"/>
                  </a:cubicBezTo>
                  <a:cubicBezTo>
                    <a:pt x="149873" y="9255"/>
                    <a:pt x="149563" y="9029"/>
                    <a:pt x="149228" y="8844"/>
                  </a:cubicBezTo>
                  <a:lnTo>
                    <a:pt x="151071" y="8258"/>
                  </a:lnTo>
                  <a:cubicBezTo>
                    <a:pt x="151071" y="8258"/>
                    <a:pt x="151071" y="8258"/>
                    <a:pt x="151071" y="9096"/>
                  </a:cubicBezTo>
                  <a:lnTo>
                    <a:pt x="151071" y="9096"/>
                  </a:lnTo>
                  <a:cubicBezTo>
                    <a:pt x="151742" y="9096"/>
                    <a:pt x="151071" y="10018"/>
                    <a:pt x="151071" y="10520"/>
                  </a:cubicBezTo>
                  <a:lnTo>
                    <a:pt x="150317" y="10018"/>
                  </a:lnTo>
                  <a:cubicBezTo>
                    <a:pt x="150317" y="10604"/>
                    <a:pt x="149479" y="11274"/>
                    <a:pt x="149647" y="11777"/>
                  </a:cubicBezTo>
                  <a:cubicBezTo>
                    <a:pt x="149840" y="11710"/>
                    <a:pt x="150041" y="11710"/>
                    <a:pt x="150234" y="11777"/>
                  </a:cubicBezTo>
                  <a:cubicBezTo>
                    <a:pt x="150234" y="11777"/>
                    <a:pt x="150234" y="11777"/>
                    <a:pt x="150234" y="11777"/>
                  </a:cubicBezTo>
                  <a:cubicBezTo>
                    <a:pt x="150234" y="11777"/>
                    <a:pt x="150234" y="11777"/>
                    <a:pt x="150820" y="11777"/>
                  </a:cubicBezTo>
                  <a:lnTo>
                    <a:pt x="151323" y="12783"/>
                  </a:lnTo>
                  <a:lnTo>
                    <a:pt x="151323" y="12364"/>
                  </a:lnTo>
                  <a:lnTo>
                    <a:pt x="153753" y="12866"/>
                  </a:lnTo>
                  <a:cubicBezTo>
                    <a:pt x="155470" y="11350"/>
                    <a:pt x="157498" y="10235"/>
                    <a:pt x="159702" y="9599"/>
                  </a:cubicBezTo>
                  <a:cubicBezTo>
                    <a:pt x="159031" y="10353"/>
                    <a:pt x="159702" y="10855"/>
                    <a:pt x="159702" y="11693"/>
                  </a:cubicBezTo>
                  <a:cubicBezTo>
                    <a:pt x="158947" y="10772"/>
                    <a:pt x="157607" y="12280"/>
                    <a:pt x="156099" y="12112"/>
                  </a:cubicBezTo>
                  <a:cubicBezTo>
                    <a:pt x="156853" y="12112"/>
                    <a:pt x="156769" y="12615"/>
                    <a:pt x="156518" y="12783"/>
                  </a:cubicBezTo>
                  <a:lnTo>
                    <a:pt x="159115" y="11777"/>
                  </a:lnTo>
                  <a:cubicBezTo>
                    <a:pt x="159115" y="12531"/>
                    <a:pt x="159702" y="12280"/>
                    <a:pt x="160372" y="12615"/>
                  </a:cubicBezTo>
                  <a:cubicBezTo>
                    <a:pt x="159785" y="11107"/>
                    <a:pt x="162215" y="11526"/>
                    <a:pt x="163305" y="11023"/>
                  </a:cubicBezTo>
                  <a:cubicBezTo>
                    <a:pt x="164394" y="10520"/>
                    <a:pt x="163305" y="12028"/>
                    <a:pt x="161880" y="11945"/>
                  </a:cubicBezTo>
                  <a:cubicBezTo>
                    <a:pt x="163305" y="13034"/>
                    <a:pt x="163556" y="10185"/>
                    <a:pt x="164980" y="11023"/>
                  </a:cubicBezTo>
                  <a:cubicBezTo>
                    <a:pt x="164980" y="11023"/>
                    <a:pt x="164561" y="11023"/>
                    <a:pt x="164394" y="11023"/>
                  </a:cubicBezTo>
                  <a:cubicBezTo>
                    <a:pt x="164226" y="11023"/>
                    <a:pt x="166907" y="11023"/>
                    <a:pt x="166572" y="11023"/>
                  </a:cubicBezTo>
                  <a:lnTo>
                    <a:pt x="166572" y="11023"/>
                  </a:lnTo>
                  <a:cubicBezTo>
                    <a:pt x="168667" y="11023"/>
                    <a:pt x="172856" y="11023"/>
                    <a:pt x="173108" y="9431"/>
                  </a:cubicBezTo>
                  <a:cubicBezTo>
                    <a:pt x="173183" y="10018"/>
                    <a:pt x="173183" y="10604"/>
                    <a:pt x="173108" y="11191"/>
                  </a:cubicBezTo>
                  <a:lnTo>
                    <a:pt x="176543" y="6833"/>
                  </a:lnTo>
                  <a:cubicBezTo>
                    <a:pt x="176543" y="7923"/>
                    <a:pt x="177716" y="10353"/>
                    <a:pt x="175957" y="11107"/>
                  </a:cubicBezTo>
                  <a:cubicBezTo>
                    <a:pt x="176661" y="11341"/>
                    <a:pt x="177431" y="11341"/>
                    <a:pt x="178135" y="11107"/>
                  </a:cubicBezTo>
                  <a:cubicBezTo>
                    <a:pt x="178135" y="11107"/>
                    <a:pt x="177214" y="9599"/>
                    <a:pt x="177716" y="9431"/>
                  </a:cubicBezTo>
                  <a:cubicBezTo>
                    <a:pt x="178973" y="10604"/>
                    <a:pt x="178638" y="10018"/>
                    <a:pt x="180230" y="11023"/>
                  </a:cubicBezTo>
                  <a:cubicBezTo>
                    <a:pt x="179727" y="11023"/>
                    <a:pt x="180230" y="9096"/>
                    <a:pt x="180984" y="9096"/>
                  </a:cubicBezTo>
                  <a:cubicBezTo>
                    <a:pt x="181738" y="9096"/>
                    <a:pt x="180984" y="10772"/>
                    <a:pt x="180984" y="10939"/>
                  </a:cubicBezTo>
                  <a:lnTo>
                    <a:pt x="182911" y="9180"/>
                  </a:lnTo>
                  <a:cubicBezTo>
                    <a:pt x="182408" y="9180"/>
                    <a:pt x="182911" y="10604"/>
                    <a:pt x="183330" y="11023"/>
                  </a:cubicBezTo>
                  <a:cubicBezTo>
                    <a:pt x="183749" y="11442"/>
                    <a:pt x="185090" y="11023"/>
                    <a:pt x="185592" y="11023"/>
                  </a:cubicBezTo>
                  <a:lnTo>
                    <a:pt x="184755" y="11023"/>
                  </a:lnTo>
                  <a:cubicBezTo>
                    <a:pt x="187017" y="11023"/>
                    <a:pt x="186849" y="8593"/>
                    <a:pt x="189111" y="8593"/>
                  </a:cubicBezTo>
                  <a:cubicBezTo>
                    <a:pt x="189111" y="8593"/>
                    <a:pt x="188525" y="10688"/>
                    <a:pt x="189698" y="10855"/>
                  </a:cubicBezTo>
                  <a:cubicBezTo>
                    <a:pt x="190871" y="11023"/>
                    <a:pt x="191793" y="6666"/>
                    <a:pt x="193720" y="5912"/>
                  </a:cubicBezTo>
                  <a:lnTo>
                    <a:pt x="193720" y="6415"/>
                  </a:lnTo>
                  <a:lnTo>
                    <a:pt x="195144" y="5744"/>
                  </a:lnTo>
                  <a:cubicBezTo>
                    <a:pt x="193779" y="7696"/>
                    <a:pt x="192178" y="9473"/>
                    <a:pt x="190368" y="11023"/>
                  </a:cubicBezTo>
                  <a:cubicBezTo>
                    <a:pt x="191290" y="11023"/>
                    <a:pt x="190368" y="11610"/>
                    <a:pt x="191877" y="11442"/>
                  </a:cubicBezTo>
                  <a:cubicBezTo>
                    <a:pt x="193385" y="11274"/>
                    <a:pt x="191290" y="12196"/>
                    <a:pt x="190871" y="12196"/>
                  </a:cubicBezTo>
                  <a:lnTo>
                    <a:pt x="193888" y="12196"/>
                  </a:lnTo>
                  <a:cubicBezTo>
                    <a:pt x="193888" y="11191"/>
                    <a:pt x="196066" y="11107"/>
                    <a:pt x="195898" y="10269"/>
                  </a:cubicBezTo>
                  <a:lnTo>
                    <a:pt x="192547" y="11023"/>
                  </a:lnTo>
                  <a:cubicBezTo>
                    <a:pt x="192547" y="10101"/>
                    <a:pt x="194306" y="8174"/>
                    <a:pt x="196401" y="8258"/>
                  </a:cubicBezTo>
                  <a:cubicBezTo>
                    <a:pt x="196904" y="8258"/>
                    <a:pt x="196401" y="10018"/>
                    <a:pt x="196401" y="10353"/>
                  </a:cubicBezTo>
                  <a:cubicBezTo>
                    <a:pt x="196401" y="10688"/>
                    <a:pt x="198328" y="9599"/>
                    <a:pt x="198496" y="9850"/>
                  </a:cubicBezTo>
                  <a:lnTo>
                    <a:pt x="197658" y="10353"/>
                  </a:lnTo>
                  <a:cubicBezTo>
                    <a:pt x="198831" y="10353"/>
                    <a:pt x="199501" y="9012"/>
                    <a:pt x="200926" y="9850"/>
                  </a:cubicBezTo>
                  <a:cubicBezTo>
                    <a:pt x="202350" y="10688"/>
                    <a:pt x="202434" y="11023"/>
                    <a:pt x="202518" y="10436"/>
                  </a:cubicBezTo>
                  <a:cubicBezTo>
                    <a:pt x="201630" y="8794"/>
                    <a:pt x="201370" y="6892"/>
                    <a:pt x="201764" y="5074"/>
                  </a:cubicBezTo>
                  <a:cubicBezTo>
                    <a:pt x="202878" y="5409"/>
                    <a:pt x="203950" y="5895"/>
                    <a:pt x="204948" y="6498"/>
                  </a:cubicBezTo>
                  <a:cubicBezTo>
                    <a:pt x="205785" y="7336"/>
                    <a:pt x="203858" y="8677"/>
                    <a:pt x="204529" y="9431"/>
                  </a:cubicBezTo>
                  <a:cubicBezTo>
                    <a:pt x="204663" y="9113"/>
                    <a:pt x="204897" y="8844"/>
                    <a:pt x="205199" y="8677"/>
                  </a:cubicBezTo>
                  <a:cubicBezTo>
                    <a:pt x="205702" y="8677"/>
                    <a:pt x="205199" y="9515"/>
                    <a:pt x="206121" y="9347"/>
                  </a:cubicBezTo>
                  <a:cubicBezTo>
                    <a:pt x="207042" y="9180"/>
                    <a:pt x="208299" y="9347"/>
                    <a:pt x="206540" y="8425"/>
                  </a:cubicBezTo>
                  <a:cubicBezTo>
                    <a:pt x="207629" y="8425"/>
                    <a:pt x="207713" y="8425"/>
                    <a:pt x="208969" y="8425"/>
                  </a:cubicBezTo>
                  <a:cubicBezTo>
                    <a:pt x="208969" y="7755"/>
                    <a:pt x="209975" y="6163"/>
                    <a:pt x="211064" y="5828"/>
                  </a:cubicBezTo>
                  <a:cubicBezTo>
                    <a:pt x="212153" y="5493"/>
                    <a:pt x="211064" y="6415"/>
                    <a:pt x="211064" y="6582"/>
                  </a:cubicBezTo>
                  <a:cubicBezTo>
                    <a:pt x="213243" y="6582"/>
                    <a:pt x="214500" y="6582"/>
                    <a:pt x="216510" y="6582"/>
                  </a:cubicBezTo>
                  <a:cubicBezTo>
                    <a:pt x="216510" y="6582"/>
                    <a:pt x="217684" y="7085"/>
                    <a:pt x="217348" y="7504"/>
                  </a:cubicBezTo>
                  <a:cubicBezTo>
                    <a:pt x="217667" y="7194"/>
                    <a:pt x="218077" y="6984"/>
                    <a:pt x="218521" y="6917"/>
                  </a:cubicBezTo>
                  <a:cubicBezTo>
                    <a:pt x="219778" y="7671"/>
                    <a:pt x="217097" y="6917"/>
                    <a:pt x="218102" y="8090"/>
                  </a:cubicBezTo>
                  <a:cubicBezTo>
                    <a:pt x="218102" y="7504"/>
                    <a:pt x="219694" y="7252"/>
                    <a:pt x="220532" y="6833"/>
                  </a:cubicBezTo>
                  <a:cubicBezTo>
                    <a:pt x="221370" y="6415"/>
                    <a:pt x="218438" y="6833"/>
                    <a:pt x="217600" y="6833"/>
                  </a:cubicBezTo>
                  <a:cubicBezTo>
                    <a:pt x="217600" y="5577"/>
                    <a:pt x="219024" y="4236"/>
                    <a:pt x="221119" y="3482"/>
                  </a:cubicBezTo>
                  <a:cubicBezTo>
                    <a:pt x="223214" y="2728"/>
                    <a:pt x="221873" y="4320"/>
                    <a:pt x="222208" y="4068"/>
                  </a:cubicBezTo>
                  <a:cubicBezTo>
                    <a:pt x="225392" y="4068"/>
                    <a:pt x="224806" y="1806"/>
                    <a:pt x="227487" y="2560"/>
                  </a:cubicBezTo>
                  <a:cubicBezTo>
                    <a:pt x="228576" y="3314"/>
                    <a:pt x="227487" y="4152"/>
                    <a:pt x="227906" y="4655"/>
                  </a:cubicBezTo>
                  <a:cubicBezTo>
                    <a:pt x="226481" y="4655"/>
                    <a:pt x="225727" y="4655"/>
                    <a:pt x="224806" y="4655"/>
                  </a:cubicBezTo>
                  <a:lnTo>
                    <a:pt x="225979" y="4655"/>
                  </a:lnTo>
                  <a:cubicBezTo>
                    <a:pt x="225400" y="4940"/>
                    <a:pt x="224713" y="4940"/>
                    <a:pt x="224135" y="4655"/>
                  </a:cubicBezTo>
                  <a:cubicBezTo>
                    <a:pt x="225057" y="5325"/>
                    <a:pt x="229498" y="4655"/>
                    <a:pt x="232011" y="5074"/>
                  </a:cubicBezTo>
                  <a:cubicBezTo>
                    <a:pt x="232430" y="5074"/>
                    <a:pt x="233185" y="4487"/>
                    <a:pt x="232849" y="4152"/>
                  </a:cubicBezTo>
                  <a:lnTo>
                    <a:pt x="232011" y="4152"/>
                  </a:lnTo>
                  <a:cubicBezTo>
                    <a:pt x="231257" y="3566"/>
                    <a:pt x="233436" y="3231"/>
                    <a:pt x="232430" y="2979"/>
                  </a:cubicBezTo>
                  <a:cubicBezTo>
                    <a:pt x="233511" y="2250"/>
                    <a:pt x="234810" y="1898"/>
                    <a:pt x="236117" y="1974"/>
                  </a:cubicBezTo>
                  <a:lnTo>
                    <a:pt x="236117" y="2895"/>
                  </a:lnTo>
                  <a:cubicBezTo>
                    <a:pt x="236117" y="2895"/>
                    <a:pt x="235112" y="2393"/>
                    <a:pt x="234693" y="2895"/>
                  </a:cubicBezTo>
                  <a:cubicBezTo>
                    <a:pt x="234274" y="3398"/>
                    <a:pt x="237039" y="3985"/>
                    <a:pt x="237625" y="2895"/>
                  </a:cubicBezTo>
                  <a:lnTo>
                    <a:pt x="236536" y="2309"/>
                  </a:lnTo>
                  <a:cubicBezTo>
                    <a:pt x="237625" y="1806"/>
                    <a:pt x="238882" y="801"/>
                    <a:pt x="240139" y="1052"/>
                  </a:cubicBezTo>
                  <a:cubicBezTo>
                    <a:pt x="239552" y="130"/>
                    <a:pt x="240139" y="1052"/>
                    <a:pt x="238882" y="130"/>
                  </a:cubicBezTo>
                  <a:cubicBezTo>
                    <a:pt x="239804" y="1387"/>
                    <a:pt x="235531" y="130"/>
                    <a:pt x="236955" y="1555"/>
                  </a:cubicBezTo>
                  <a:cubicBezTo>
                    <a:pt x="235866" y="382"/>
                    <a:pt x="235279" y="1136"/>
                    <a:pt x="233939" y="130"/>
                  </a:cubicBezTo>
                  <a:cubicBezTo>
                    <a:pt x="233939" y="130"/>
                    <a:pt x="234441" y="717"/>
                    <a:pt x="233352" y="633"/>
                  </a:cubicBezTo>
                  <a:lnTo>
                    <a:pt x="233352" y="633"/>
                  </a:lnTo>
                  <a:lnTo>
                    <a:pt x="233352" y="633"/>
                  </a:lnTo>
                  <a:cubicBezTo>
                    <a:pt x="233352" y="633"/>
                    <a:pt x="233855" y="633"/>
                    <a:pt x="233939" y="1052"/>
                  </a:cubicBezTo>
                  <a:cubicBezTo>
                    <a:pt x="234022" y="1471"/>
                    <a:pt x="231676" y="1890"/>
                    <a:pt x="231090" y="2225"/>
                  </a:cubicBezTo>
                  <a:cubicBezTo>
                    <a:pt x="230503" y="2560"/>
                    <a:pt x="231090" y="2225"/>
                    <a:pt x="231090" y="1555"/>
                  </a:cubicBezTo>
                  <a:lnTo>
                    <a:pt x="230252" y="2141"/>
                  </a:lnTo>
                  <a:cubicBezTo>
                    <a:pt x="230252" y="1471"/>
                    <a:pt x="228409" y="1136"/>
                    <a:pt x="230252" y="717"/>
                  </a:cubicBezTo>
                  <a:lnTo>
                    <a:pt x="228911" y="717"/>
                  </a:lnTo>
                  <a:cubicBezTo>
                    <a:pt x="228073" y="382"/>
                    <a:pt x="227152" y="382"/>
                    <a:pt x="226314" y="717"/>
                  </a:cubicBezTo>
                  <a:cubicBezTo>
                    <a:pt x="225644" y="717"/>
                    <a:pt x="224638" y="1471"/>
                    <a:pt x="225224" y="717"/>
                  </a:cubicBezTo>
                  <a:lnTo>
                    <a:pt x="223046" y="1220"/>
                  </a:lnTo>
                  <a:lnTo>
                    <a:pt x="223046" y="1220"/>
                  </a:lnTo>
                  <a:cubicBezTo>
                    <a:pt x="220868" y="1220"/>
                    <a:pt x="218689" y="2560"/>
                    <a:pt x="216175" y="1220"/>
                  </a:cubicBezTo>
                  <a:cubicBezTo>
                    <a:pt x="215321" y="1421"/>
                    <a:pt x="214433" y="1421"/>
                    <a:pt x="213578" y="1220"/>
                  </a:cubicBezTo>
                  <a:lnTo>
                    <a:pt x="213578" y="633"/>
                  </a:lnTo>
                  <a:cubicBezTo>
                    <a:pt x="212740" y="633"/>
                    <a:pt x="210813" y="633"/>
                    <a:pt x="210478" y="633"/>
                  </a:cubicBezTo>
                  <a:cubicBezTo>
                    <a:pt x="209389" y="-791"/>
                    <a:pt x="205953" y="633"/>
                    <a:pt x="204361" y="633"/>
                  </a:cubicBezTo>
                  <a:lnTo>
                    <a:pt x="204361" y="1387"/>
                  </a:lnTo>
                  <a:cubicBezTo>
                    <a:pt x="203171" y="1438"/>
                    <a:pt x="201990" y="1639"/>
                    <a:pt x="200842" y="1974"/>
                  </a:cubicBezTo>
                  <a:lnTo>
                    <a:pt x="200842" y="2644"/>
                  </a:lnTo>
                  <a:cubicBezTo>
                    <a:pt x="199669" y="3231"/>
                    <a:pt x="197742" y="2644"/>
                    <a:pt x="195898" y="2644"/>
                  </a:cubicBezTo>
                  <a:cubicBezTo>
                    <a:pt x="195898" y="2644"/>
                    <a:pt x="196485" y="2644"/>
                    <a:pt x="196820" y="2644"/>
                  </a:cubicBezTo>
                  <a:cubicBezTo>
                    <a:pt x="194474" y="1303"/>
                    <a:pt x="192128" y="3985"/>
                    <a:pt x="190033" y="2644"/>
                  </a:cubicBezTo>
                  <a:cubicBezTo>
                    <a:pt x="189640" y="2853"/>
                    <a:pt x="189170" y="2853"/>
                    <a:pt x="188776" y="2644"/>
                  </a:cubicBezTo>
                  <a:lnTo>
                    <a:pt x="188776" y="2644"/>
                  </a:lnTo>
                  <a:lnTo>
                    <a:pt x="188022" y="2644"/>
                  </a:lnTo>
                  <a:lnTo>
                    <a:pt x="188693" y="2644"/>
                  </a:lnTo>
                  <a:cubicBezTo>
                    <a:pt x="188165" y="2585"/>
                    <a:pt x="187628" y="2585"/>
                    <a:pt x="187101" y="2644"/>
                  </a:cubicBezTo>
                  <a:lnTo>
                    <a:pt x="187101" y="1974"/>
                  </a:lnTo>
                  <a:lnTo>
                    <a:pt x="187101" y="1974"/>
                  </a:lnTo>
                  <a:cubicBezTo>
                    <a:pt x="186514" y="1974"/>
                    <a:pt x="186682" y="1974"/>
                    <a:pt x="187101" y="2812"/>
                  </a:cubicBezTo>
                  <a:lnTo>
                    <a:pt x="186347" y="3314"/>
                  </a:lnTo>
                  <a:cubicBezTo>
                    <a:pt x="185760" y="2225"/>
                    <a:pt x="184838" y="3733"/>
                    <a:pt x="184084" y="2560"/>
                  </a:cubicBezTo>
                  <a:cubicBezTo>
                    <a:pt x="184084" y="3231"/>
                    <a:pt x="181152" y="3147"/>
                    <a:pt x="180984" y="4404"/>
                  </a:cubicBezTo>
                  <a:cubicBezTo>
                    <a:pt x="180984" y="4404"/>
                    <a:pt x="180984" y="4404"/>
                    <a:pt x="180984" y="4404"/>
                  </a:cubicBezTo>
                  <a:cubicBezTo>
                    <a:pt x="180356" y="4194"/>
                    <a:pt x="179685" y="4194"/>
                    <a:pt x="179057" y="4404"/>
                  </a:cubicBezTo>
                  <a:lnTo>
                    <a:pt x="179057" y="3566"/>
                  </a:lnTo>
                  <a:lnTo>
                    <a:pt x="177716" y="4823"/>
                  </a:lnTo>
                  <a:cubicBezTo>
                    <a:pt x="176878" y="4320"/>
                    <a:pt x="176459" y="3985"/>
                    <a:pt x="177716" y="3314"/>
                  </a:cubicBezTo>
                  <a:cubicBezTo>
                    <a:pt x="175705" y="4487"/>
                    <a:pt x="176040" y="3314"/>
                    <a:pt x="174365" y="4906"/>
                  </a:cubicBezTo>
                  <a:lnTo>
                    <a:pt x="174365" y="4320"/>
                  </a:lnTo>
                  <a:cubicBezTo>
                    <a:pt x="173778" y="4320"/>
                    <a:pt x="172773" y="5241"/>
                    <a:pt x="172354" y="4320"/>
                  </a:cubicBezTo>
                  <a:cubicBezTo>
                    <a:pt x="171935" y="3398"/>
                    <a:pt x="165399" y="4320"/>
                    <a:pt x="161713" y="3649"/>
                  </a:cubicBezTo>
                  <a:cubicBezTo>
                    <a:pt x="162551" y="5325"/>
                    <a:pt x="160037" y="2979"/>
                    <a:pt x="159953" y="4320"/>
                  </a:cubicBezTo>
                  <a:cubicBezTo>
                    <a:pt x="159953" y="4320"/>
                    <a:pt x="159199" y="3733"/>
                    <a:pt x="159953" y="3314"/>
                  </a:cubicBezTo>
                  <a:cubicBezTo>
                    <a:pt x="158110" y="3817"/>
                    <a:pt x="157104" y="2812"/>
                    <a:pt x="155931" y="4068"/>
                  </a:cubicBezTo>
                  <a:cubicBezTo>
                    <a:pt x="155931" y="4068"/>
                    <a:pt x="155931" y="3398"/>
                    <a:pt x="155931" y="3147"/>
                  </a:cubicBezTo>
                  <a:cubicBezTo>
                    <a:pt x="155931" y="2895"/>
                    <a:pt x="155428" y="3147"/>
                    <a:pt x="155177" y="3147"/>
                  </a:cubicBezTo>
                  <a:cubicBezTo>
                    <a:pt x="154926" y="3147"/>
                    <a:pt x="155177" y="3147"/>
                    <a:pt x="155763" y="2644"/>
                  </a:cubicBezTo>
                  <a:cubicBezTo>
                    <a:pt x="153836" y="2644"/>
                    <a:pt x="153753" y="4068"/>
                    <a:pt x="153669" y="5241"/>
                  </a:cubicBezTo>
                  <a:cubicBezTo>
                    <a:pt x="152663" y="4739"/>
                    <a:pt x="152161" y="5241"/>
                    <a:pt x="151574" y="5241"/>
                  </a:cubicBezTo>
                  <a:cubicBezTo>
                    <a:pt x="150988" y="5241"/>
                    <a:pt x="150569" y="4571"/>
                    <a:pt x="151574" y="4320"/>
                  </a:cubicBezTo>
                  <a:cubicBezTo>
                    <a:pt x="150904" y="4320"/>
                    <a:pt x="147552" y="4320"/>
                    <a:pt x="147552" y="4906"/>
                  </a:cubicBezTo>
                  <a:cubicBezTo>
                    <a:pt x="147552" y="5493"/>
                    <a:pt x="146630" y="4906"/>
                    <a:pt x="146463" y="4906"/>
                  </a:cubicBezTo>
                  <a:cubicBezTo>
                    <a:pt x="144955" y="4906"/>
                    <a:pt x="144787" y="4906"/>
                    <a:pt x="143363" y="4906"/>
                  </a:cubicBezTo>
                  <a:lnTo>
                    <a:pt x="142274" y="4906"/>
                  </a:lnTo>
                  <a:cubicBezTo>
                    <a:pt x="141771" y="6079"/>
                    <a:pt x="141100" y="4906"/>
                    <a:pt x="139927" y="5409"/>
                  </a:cubicBezTo>
                  <a:lnTo>
                    <a:pt x="139927" y="5409"/>
                  </a:lnTo>
                  <a:cubicBezTo>
                    <a:pt x="137163" y="4739"/>
                    <a:pt x="138754" y="5828"/>
                    <a:pt x="136073" y="5409"/>
                  </a:cubicBezTo>
                  <a:lnTo>
                    <a:pt x="136073" y="6079"/>
                  </a:lnTo>
                  <a:cubicBezTo>
                    <a:pt x="136073" y="7588"/>
                    <a:pt x="133727" y="5325"/>
                    <a:pt x="132219" y="6079"/>
                  </a:cubicBezTo>
                  <a:lnTo>
                    <a:pt x="132805" y="6079"/>
                  </a:lnTo>
                  <a:cubicBezTo>
                    <a:pt x="131967" y="6666"/>
                    <a:pt x="130292" y="4152"/>
                    <a:pt x="129454" y="3985"/>
                  </a:cubicBezTo>
                  <a:cubicBezTo>
                    <a:pt x="128616" y="3817"/>
                    <a:pt x="129454" y="3985"/>
                    <a:pt x="130040" y="3985"/>
                  </a:cubicBezTo>
                  <a:cubicBezTo>
                    <a:pt x="127778" y="3231"/>
                    <a:pt x="130040" y="4906"/>
                    <a:pt x="128113" y="5241"/>
                  </a:cubicBezTo>
                  <a:cubicBezTo>
                    <a:pt x="128113" y="4739"/>
                    <a:pt x="128113" y="3985"/>
                    <a:pt x="127359" y="3901"/>
                  </a:cubicBezTo>
                  <a:cubicBezTo>
                    <a:pt x="126605" y="3817"/>
                    <a:pt x="124175" y="5660"/>
                    <a:pt x="122667" y="4823"/>
                  </a:cubicBezTo>
                  <a:cubicBezTo>
                    <a:pt x="122667" y="4823"/>
                    <a:pt x="123337" y="5577"/>
                    <a:pt x="122667" y="5828"/>
                  </a:cubicBezTo>
                  <a:cubicBezTo>
                    <a:pt x="121996" y="6079"/>
                    <a:pt x="119399" y="4571"/>
                    <a:pt x="118478" y="5828"/>
                  </a:cubicBezTo>
                  <a:cubicBezTo>
                    <a:pt x="118478" y="5828"/>
                    <a:pt x="118478" y="5828"/>
                    <a:pt x="118478" y="5828"/>
                  </a:cubicBezTo>
                  <a:cubicBezTo>
                    <a:pt x="117556" y="5828"/>
                    <a:pt x="115545" y="6498"/>
                    <a:pt x="115042" y="7169"/>
                  </a:cubicBezTo>
                  <a:cubicBezTo>
                    <a:pt x="114121" y="4739"/>
                    <a:pt x="109596" y="8593"/>
                    <a:pt x="109428" y="6331"/>
                  </a:cubicBezTo>
                  <a:lnTo>
                    <a:pt x="106747" y="6331"/>
                  </a:lnTo>
                  <a:lnTo>
                    <a:pt x="106747" y="6331"/>
                  </a:lnTo>
                  <a:cubicBezTo>
                    <a:pt x="105649" y="6155"/>
                    <a:pt x="104535" y="6565"/>
                    <a:pt x="103814" y="7420"/>
                  </a:cubicBezTo>
                  <a:cubicBezTo>
                    <a:pt x="103395" y="7420"/>
                    <a:pt x="103814" y="7001"/>
                    <a:pt x="103814" y="6917"/>
                  </a:cubicBezTo>
                  <a:cubicBezTo>
                    <a:pt x="102105" y="6423"/>
                    <a:pt x="100253" y="6800"/>
                    <a:pt x="98871" y="7923"/>
                  </a:cubicBezTo>
                  <a:lnTo>
                    <a:pt x="98871" y="7169"/>
                  </a:lnTo>
                  <a:cubicBezTo>
                    <a:pt x="98284" y="7671"/>
                    <a:pt x="95100" y="6247"/>
                    <a:pt x="92587" y="7169"/>
                  </a:cubicBezTo>
                  <a:cubicBezTo>
                    <a:pt x="89822" y="8090"/>
                    <a:pt x="85716" y="5493"/>
                    <a:pt x="84794" y="8174"/>
                  </a:cubicBezTo>
                  <a:lnTo>
                    <a:pt x="82951" y="8928"/>
                  </a:lnTo>
                  <a:cubicBezTo>
                    <a:pt x="85381" y="8928"/>
                    <a:pt x="82951" y="10101"/>
                    <a:pt x="83621" y="10436"/>
                  </a:cubicBezTo>
                  <a:cubicBezTo>
                    <a:pt x="82700" y="10436"/>
                    <a:pt x="81108" y="9766"/>
                    <a:pt x="82281" y="9599"/>
                  </a:cubicBezTo>
                  <a:lnTo>
                    <a:pt x="82281" y="9599"/>
                  </a:lnTo>
                  <a:cubicBezTo>
                    <a:pt x="82281" y="8258"/>
                    <a:pt x="79180" y="9599"/>
                    <a:pt x="79264" y="8342"/>
                  </a:cubicBezTo>
                  <a:cubicBezTo>
                    <a:pt x="74488" y="8342"/>
                    <a:pt x="69796" y="8342"/>
                    <a:pt x="65271" y="8342"/>
                  </a:cubicBezTo>
                  <a:lnTo>
                    <a:pt x="65858" y="9431"/>
                  </a:lnTo>
                  <a:lnTo>
                    <a:pt x="64266" y="9431"/>
                  </a:lnTo>
                  <a:cubicBezTo>
                    <a:pt x="63847" y="9431"/>
                    <a:pt x="63679" y="8593"/>
                    <a:pt x="64853" y="8593"/>
                  </a:cubicBezTo>
                  <a:cubicBezTo>
                    <a:pt x="64182" y="8007"/>
                    <a:pt x="63009" y="9180"/>
                    <a:pt x="62925" y="9431"/>
                  </a:cubicBezTo>
                  <a:cubicBezTo>
                    <a:pt x="60747" y="9431"/>
                    <a:pt x="63763" y="8174"/>
                    <a:pt x="62925" y="8174"/>
                  </a:cubicBezTo>
                  <a:lnTo>
                    <a:pt x="62004" y="8174"/>
                  </a:lnTo>
                  <a:lnTo>
                    <a:pt x="62004" y="8174"/>
                  </a:lnTo>
                  <a:cubicBezTo>
                    <a:pt x="61250" y="8174"/>
                    <a:pt x="61250" y="9096"/>
                    <a:pt x="59909" y="9096"/>
                  </a:cubicBezTo>
                  <a:cubicBezTo>
                    <a:pt x="58568" y="9096"/>
                    <a:pt x="59406" y="8509"/>
                    <a:pt x="59071" y="8425"/>
                  </a:cubicBezTo>
                  <a:cubicBezTo>
                    <a:pt x="58736" y="8342"/>
                    <a:pt x="59071" y="8425"/>
                    <a:pt x="58568" y="8425"/>
                  </a:cubicBezTo>
                  <a:lnTo>
                    <a:pt x="56557" y="8425"/>
                  </a:lnTo>
                  <a:lnTo>
                    <a:pt x="57395" y="9263"/>
                  </a:lnTo>
                  <a:cubicBezTo>
                    <a:pt x="56557" y="9263"/>
                    <a:pt x="55552" y="9263"/>
                    <a:pt x="56557" y="10185"/>
                  </a:cubicBezTo>
                  <a:cubicBezTo>
                    <a:pt x="55133" y="8844"/>
                    <a:pt x="49184" y="10185"/>
                    <a:pt x="48178" y="9599"/>
                  </a:cubicBezTo>
                  <a:cubicBezTo>
                    <a:pt x="46972" y="10244"/>
                    <a:pt x="45598" y="10503"/>
                    <a:pt x="44240" y="10353"/>
                  </a:cubicBezTo>
                  <a:cubicBezTo>
                    <a:pt x="44660" y="10353"/>
                    <a:pt x="44911" y="11442"/>
                    <a:pt x="43654" y="11442"/>
                  </a:cubicBezTo>
                  <a:cubicBezTo>
                    <a:pt x="43654" y="9431"/>
                    <a:pt x="41224" y="10688"/>
                    <a:pt x="40135" y="9347"/>
                  </a:cubicBezTo>
                  <a:cubicBezTo>
                    <a:pt x="41140" y="10185"/>
                    <a:pt x="36448" y="9766"/>
                    <a:pt x="38040" y="11023"/>
                  </a:cubicBezTo>
                  <a:cubicBezTo>
                    <a:pt x="36951" y="11023"/>
                    <a:pt x="38040" y="10269"/>
                    <a:pt x="37035" y="9850"/>
                  </a:cubicBezTo>
                  <a:cubicBezTo>
                    <a:pt x="34102" y="10068"/>
                    <a:pt x="31169" y="10068"/>
                    <a:pt x="28237" y="9850"/>
                  </a:cubicBezTo>
                  <a:cubicBezTo>
                    <a:pt x="28237" y="9850"/>
                    <a:pt x="28740" y="10520"/>
                    <a:pt x="28237" y="10939"/>
                  </a:cubicBezTo>
                  <a:lnTo>
                    <a:pt x="26477" y="9682"/>
                  </a:lnTo>
                  <a:cubicBezTo>
                    <a:pt x="25891" y="9682"/>
                    <a:pt x="25974" y="11191"/>
                    <a:pt x="24801" y="10353"/>
                  </a:cubicBezTo>
                  <a:cubicBezTo>
                    <a:pt x="24801" y="10353"/>
                    <a:pt x="24801" y="10939"/>
                    <a:pt x="24801" y="11023"/>
                  </a:cubicBezTo>
                  <a:cubicBezTo>
                    <a:pt x="18517" y="10101"/>
                    <a:pt x="12233" y="12699"/>
                    <a:pt x="5781" y="11023"/>
                  </a:cubicBezTo>
                  <a:cubicBezTo>
                    <a:pt x="6703" y="11526"/>
                    <a:pt x="5781" y="11610"/>
                    <a:pt x="5781" y="11610"/>
                  </a:cubicBezTo>
                  <a:cubicBezTo>
                    <a:pt x="5781" y="11610"/>
                    <a:pt x="5781" y="12280"/>
                    <a:pt x="5781" y="12615"/>
                  </a:cubicBezTo>
                  <a:lnTo>
                    <a:pt x="3100" y="11777"/>
                  </a:lnTo>
                  <a:cubicBezTo>
                    <a:pt x="2681" y="12783"/>
                    <a:pt x="251" y="11777"/>
                    <a:pt x="0" y="12950"/>
                  </a:cubicBezTo>
                  <a:lnTo>
                    <a:pt x="838" y="12950"/>
                  </a:lnTo>
                  <a:cubicBezTo>
                    <a:pt x="-168" y="14123"/>
                    <a:pt x="2514" y="15296"/>
                    <a:pt x="2430" y="16721"/>
                  </a:cubicBezTo>
                  <a:cubicBezTo>
                    <a:pt x="3603" y="15464"/>
                    <a:pt x="5781" y="18396"/>
                    <a:pt x="7709" y="16721"/>
                  </a:cubicBezTo>
                  <a:cubicBezTo>
                    <a:pt x="8211" y="16721"/>
                    <a:pt x="7709" y="16721"/>
                    <a:pt x="7709" y="17475"/>
                  </a:cubicBezTo>
                  <a:cubicBezTo>
                    <a:pt x="7709" y="18229"/>
                    <a:pt x="8798" y="16721"/>
                    <a:pt x="9971" y="16888"/>
                  </a:cubicBezTo>
                  <a:lnTo>
                    <a:pt x="9971" y="16888"/>
                  </a:lnTo>
                  <a:cubicBezTo>
                    <a:pt x="12769" y="16788"/>
                    <a:pt x="15576" y="16922"/>
                    <a:pt x="18350" y="17307"/>
                  </a:cubicBezTo>
                  <a:lnTo>
                    <a:pt x="18350" y="16637"/>
                  </a:lnTo>
                  <a:cubicBezTo>
                    <a:pt x="18819" y="16687"/>
                    <a:pt x="19271" y="16829"/>
                    <a:pt x="19690" y="17056"/>
                  </a:cubicBezTo>
                  <a:cubicBezTo>
                    <a:pt x="20528" y="15966"/>
                    <a:pt x="17428" y="17056"/>
                    <a:pt x="18182" y="15883"/>
                  </a:cubicBezTo>
                  <a:cubicBezTo>
                    <a:pt x="19355" y="17307"/>
                    <a:pt x="23712" y="15883"/>
                    <a:pt x="24550" y="17223"/>
                  </a:cubicBezTo>
                  <a:cubicBezTo>
                    <a:pt x="25723" y="17223"/>
                    <a:pt x="24131" y="16469"/>
                    <a:pt x="25304" y="16385"/>
                  </a:cubicBezTo>
                  <a:lnTo>
                    <a:pt x="25304" y="16804"/>
                  </a:lnTo>
                  <a:lnTo>
                    <a:pt x="25304" y="16218"/>
                  </a:lnTo>
                  <a:cubicBezTo>
                    <a:pt x="25866" y="16251"/>
                    <a:pt x="26360" y="16612"/>
                    <a:pt x="26561" y="17139"/>
                  </a:cubicBezTo>
                  <a:lnTo>
                    <a:pt x="25807" y="17139"/>
                  </a:lnTo>
                  <a:cubicBezTo>
                    <a:pt x="26812" y="17558"/>
                    <a:pt x="28656" y="17139"/>
                    <a:pt x="29075" y="17139"/>
                  </a:cubicBezTo>
                  <a:lnTo>
                    <a:pt x="27902" y="17139"/>
                  </a:lnTo>
                  <a:cubicBezTo>
                    <a:pt x="31387" y="16980"/>
                    <a:pt x="34865" y="16561"/>
                    <a:pt x="38291" y="15883"/>
                  </a:cubicBezTo>
                  <a:lnTo>
                    <a:pt x="38291" y="15883"/>
                  </a:lnTo>
                  <a:cubicBezTo>
                    <a:pt x="40721" y="15212"/>
                    <a:pt x="40219" y="15883"/>
                    <a:pt x="42900" y="15883"/>
                  </a:cubicBezTo>
                  <a:lnTo>
                    <a:pt x="42900" y="15883"/>
                  </a:lnTo>
                  <a:cubicBezTo>
                    <a:pt x="43461" y="15480"/>
                    <a:pt x="44140" y="15271"/>
                    <a:pt x="44827" y="15296"/>
                  </a:cubicBezTo>
                  <a:cubicBezTo>
                    <a:pt x="44157" y="15715"/>
                    <a:pt x="46168" y="15966"/>
                    <a:pt x="45246" y="16469"/>
                  </a:cubicBezTo>
                  <a:cubicBezTo>
                    <a:pt x="47844" y="15631"/>
                    <a:pt x="46586" y="15883"/>
                    <a:pt x="48262" y="14542"/>
                  </a:cubicBezTo>
                  <a:lnTo>
                    <a:pt x="48681" y="15045"/>
                  </a:lnTo>
                  <a:cubicBezTo>
                    <a:pt x="49150" y="14458"/>
                    <a:pt x="49854" y="14115"/>
                    <a:pt x="50608" y="14123"/>
                  </a:cubicBezTo>
                  <a:cubicBezTo>
                    <a:pt x="49519" y="14626"/>
                    <a:pt x="51446" y="14877"/>
                    <a:pt x="50608" y="15547"/>
                  </a:cubicBezTo>
                  <a:cubicBezTo>
                    <a:pt x="53457" y="16637"/>
                    <a:pt x="54714" y="14123"/>
                    <a:pt x="56055" y="15547"/>
                  </a:cubicBezTo>
                  <a:cubicBezTo>
                    <a:pt x="57311" y="14039"/>
                    <a:pt x="53625" y="14877"/>
                    <a:pt x="54295" y="14542"/>
                  </a:cubicBezTo>
                  <a:cubicBezTo>
                    <a:pt x="53709" y="14039"/>
                    <a:pt x="55301" y="13285"/>
                    <a:pt x="56222" y="13453"/>
                  </a:cubicBezTo>
                  <a:cubicBezTo>
                    <a:pt x="57144" y="13620"/>
                    <a:pt x="57814" y="15296"/>
                    <a:pt x="60077" y="15129"/>
                  </a:cubicBezTo>
                  <a:cubicBezTo>
                    <a:pt x="60077" y="15129"/>
                    <a:pt x="60077" y="15129"/>
                    <a:pt x="59574" y="15129"/>
                  </a:cubicBezTo>
                  <a:cubicBezTo>
                    <a:pt x="59071" y="15129"/>
                    <a:pt x="61250" y="14458"/>
                    <a:pt x="62255" y="15129"/>
                  </a:cubicBezTo>
                  <a:cubicBezTo>
                    <a:pt x="62842" y="14207"/>
                    <a:pt x="63596" y="15129"/>
                    <a:pt x="63763" y="13956"/>
                  </a:cubicBezTo>
                  <a:lnTo>
                    <a:pt x="61669" y="14374"/>
                  </a:lnTo>
                  <a:cubicBezTo>
                    <a:pt x="62842" y="13956"/>
                    <a:pt x="63847" y="12531"/>
                    <a:pt x="65858" y="13118"/>
                  </a:cubicBezTo>
                  <a:cubicBezTo>
                    <a:pt x="65548" y="13436"/>
                    <a:pt x="65179" y="13687"/>
                    <a:pt x="64769" y="13872"/>
                  </a:cubicBezTo>
                  <a:cubicBezTo>
                    <a:pt x="65355" y="13872"/>
                    <a:pt x="65774" y="13872"/>
                    <a:pt x="66445" y="13872"/>
                  </a:cubicBezTo>
                  <a:cubicBezTo>
                    <a:pt x="67115" y="13872"/>
                    <a:pt x="63931" y="13872"/>
                    <a:pt x="62758" y="15212"/>
                  </a:cubicBezTo>
                  <a:cubicBezTo>
                    <a:pt x="63344" y="15631"/>
                    <a:pt x="65020" y="14207"/>
                    <a:pt x="64434" y="15212"/>
                  </a:cubicBezTo>
                  <a:cubicBezTo>
                    <a:pt x="65271" y="13537"/>
                    <a:pt x="66696" y="15212"/>
                    <a:pt x="68120" y="13956"/>
                  </a:cubicBezTo>
                  <a:lnTo>
                    <a:pt x="68120" y="14710"/>
                  </a:lnTo>
                  <a:cubicBezTo>
                    <a:pt x="68422" y="14433"/>
                    <a:pt x="68799" y="14257"/>
                    <a:pt x="69210" y="14207"/>
                  </a:cubicBezTo>
                  <a:lnTo>
                    <a:pt x="68456" y="15129"/>
                  </a:lnTo>
                  <a:cubicBezTo>
                    <a:pt x="69712" y="14291"/>
                    <a:pt x="70885" y="15715"/>
                    <a:pt x="72058" y="15129"/>
                  </a:cubicBezTo>
                  <a:cubicBezTo>
                    <a:pt x="69545" y="15129"/>
                    <a:pt x="71472" y="14291"/>
                    <a:pt x="70383" y="13872"/>
                  </a:cubicBezTo>
                  <a:cubicBezTo>
                    <a:pt x="73399" y="12783"/>
                    <a:pt x="72226" y="15631"/>
                    <a:pt x="75661" y="15045"/>
                  </a:cubicBezTo>
                  <a:cubicBezTo>
                    <a:pt x="75159" y="15045"/>
                    <a:pt x="73902" y="15045"/>
                    <a:pt x="74572" y="14374"/>
                  </a:cubicBezTo>
                  <a:cubicBezTo>
                    <a:pt x="75251" y="14483"/>
                    <a:pt x="75904" y="14710"/>
                    <a:pt x="76499" y="15045"/>
                  </a:cubicBezTo>
                  <a:cubicBezTo>
                    <a:pt x="78762" y="15045"/>
                    <a:pt x="76499" y="14374"/>
                    <a:pt x="77086" y="13872"/>
                  </a:cubicBezTo>
                  <a:cubicBezTo>
                    <a:pt x="77924" y="14710"/>
                    <a:pt x="78175" y="13872"/>
                    <a:pt x="79180" y="13201"/>
                  </a:cubicBezTo>
                  <a:lnTo>
                    <a:pt x="79180" y="13872"/>
                  </a:lnTo>
                  <a:cubicBezTo>
                    <a:pt x="81778" y="13872"/>
                    <a:pt x="79767" y="12364"/>
                    <a:pt x="82113" y="12783"/>
                  </a:cubicBezTo>
                  <a:lnTo>
                    <a:pt x="81191" y="13872"/>
                  </a:lnTo>
                  <a:lnTo>
                    <a:pt x="82365" y="13872"/>
                  </a:lnTo>
                  <a:lnTo>
                    <a:pt x="82365" y="14710"/>
                  </a:lnTo>
                  <a:cubicBezTo>
                    <a:pt x="83269" y="14165"/>
                    <a:pt x="84359" y="14014"/>
                    <a:pt x="85381" y="14291"/>
                  </a:cubicBezTo>
                  <a:cubicBezTo>
                    <a:pt x="85381" y="13788"/>
                    <a:pt x="85381" y="13034"/>
                    <a:pt x="86638" y="12950"/>
                  </a:cubicBezTo>
                  <a:cubicBezTo>
                    <a:pt x="87895" y="12866"/>
                    <a:pt x="86219" y="13620"/>
                    <a:pt x="87811" y="13453"/>
                  </a:cubicBezTo>
                  <a:cubicBezTo>
                    <a:pt x="87811" y="13872"/>
                    <a:pt x="87141" y="14458"/>
                    <a:pt x="86386" y="13872"/>
                  </a:cubicBezTo>
                  <a:cubicBezTo>
                    <a:pt x="86269" y="14106"/>
                    <a:pt x="86127" y="14333"/>
                    <a:pt x="85967" y="14542"/>
                  </a:cubicBezTo>
                  <a:cubicBezTo>
                    <a:pt x="86805" y="15045"/>
                    <a:pt x="88062" y="14542"/>
                    <a:pt x="88649" y="14542"/>
                  </a:cubicBezTo>
                  <a:lnTo>
                    <a:pt x="87978" y="14542"/>
                  </a:lnTo>
                  <a:lnTo>
                    <a:pt x="90324" y="13453"/>
                  </a:lnTo>
                  <a:cubicBezTo>
                    <a:pt x="90324" y="13453"/>
                    <a:pt x="90324" y="13956"/>
                    <a:pt x="90324" y="14207"/>
                  </a:cubicBezTo>
                  <a:cubicBezTo>
                    <a:pt x="90760" y="13930"/>
                    <a:pt x="91246" y="13729"/>
                    <a:pt x="91749" y="13620"/>
                  </a:cubicBezTo>
                  <a:cubicBezTo>
                    <a:pt x="91749" y="14207"/>
                    <a:pt x="91749" y="14793"/>
                    <a:pt x="90743" y="15129"/>
                  </a:cubicBezTo>
                  <a:lnTo>
                    <a:pt x="92922" y="14374"/>
                  </a:lnTo>
                  <a:cubicBezTo>
                    <a:pt x="92922" y="14374"/>
                    <a:pt x="94095" y="15045"/>
                    <a:pt x="93844" y="15212"/>
                  </a:cubicBezTo>
                  <a:cubicBezTo>
                    <a:pt x="95100" y="15212"/>
                    <a:pt x="96776" y="13956"/>
                    <a:pt x="98452" y="14291"/>
                  </a:cubicBezTo>
                  <a:lnTo>
                    <a:pt x="99038" y="14291"/>
                  </a:lnTo>
                  <a:cubicBezTo>
                    <a:pt x="100630" y="14291"/>
                    <a:pt x="101971" y="14961"/>
                    <a:pt x="103814" y="14291"/>
                  </a:cubicBezTo>
                  <a:lnTo>
                    <a:pt x="104904" y="15296"/>
                  </a:lnTo>
                  <a:cubicBezTo>
                    <a:pt x="106328" y="15296"/>
                    <a:pt x="103395" y="14039"/>
                    <a:pt x="105742" y="13537"/>
                  </a:cubicBezTo>
                  <a:cubicBezTo>
                    <a:pt x="108088" y="13034"/>
                    <a:pt x="106412" y="14374"/>
                    <a:pt x="107082" y="14626"/>
                  </a:cubicBezTo>
                  <a:cubicBezTo>
                    <a:pt x="107753" y="14877"/>
                    <a:pt x="109261" y="12950"/>
                    <a:pt x="110853" y="13704"/>
                  </a:cubicBezTo>
                  <a:cubicBezTo>
                    <a:pt x="109847" y="15547"/>
                    <a:pt x="109428" y="15380"/>
                    <a:pt x="108758" y="15547"/>
                  </a:cubicBezTo>
                  <a:close/>
                  <a:moveTo>
                    <a:pt x="126354" y="14207"/>
                  </a:moveTo>
                  <a:cubicBezTo>
                    <a:pt x="126354" y="14207"/>
                    <a:pt x="125348" y="14793"/>
                    <a:pt x="125097" y="14207"/>
                  </a:cubicBezTo>
                  <a:cubicBezTo>
                    <a:pt x="124846" y="13620"/>
                    <a:pt x="126018" y="13956"/>
                    <a:pt x="126605" y="14207"/>
                  </a:cubicBezTo>
                  <a:close/>
                  <a:moveTo>
                    <a:pt x="153082" y="11107"/>
                  </a:moveTo>
                  <a:cubicBezTo>
                    <a:pt x="153082" y="11107"/>
                    <a:pt x="152496" y="11107"/>
                    <a:pt x="151993" y="11107"/>
                  </a:cubicBezTo>
                  <a:cubicBezTo>
                    <a:pt x="152412" y="10889"/>
                    <a:pt x="152898" y="10864"/>
                    <a:pt x="153334" y="11023"/>
                  </a:cubicBezTo>
                  <a:close/>
                  <a:moveTo>
                    <a:pt x="229246" y="2728"/>
                  </a:moveTo>
                  <a:lnTo>
                    <a:pt x="229246" y="2728"/>
                  </a:lnTo>
                  <a:cubicBezTo>
                    <a:pt x="229246" y="2728"/>
                    <a:pt x="228827" y="2728"/>
                    <a:pt x="228409" y="2728"/>
                  </a:cubicBezTo>
                  <a:cubicBezTo>
                    <a:pt x="227990" y="2728"/>
                    <a:pt x="228995" y="2644"/>
                    <a:pt x="229498" y="2644"/>
                  </a:cubicBezTo>
                  <a:close/>
                  <a:moveTo>
                    <a:pt x="59071" y="11526"/>
                  </a:moveTo>
                  <a:lnTo>
                    <a:pt x="59071" y="11526"/>
                  </a:lnTo>
                  <a:cubicBezTo>
                    <a:pt x="58987" y="11861"/>
                    <a:pt x="59155" y="11693"/>
                    <a:pt x="59323" y="11442"/>
                  </a:cubicBezTo>
                  <a:close/>
                </a:path>
              </a:pathLst>
            </a:custGeom>
            <a:solidFill>
              <a:srgbClr val="37474F"/>
            </a:solidFill>
            <a:ln w="8363" cap="flat">
              <a:noFill/>
              <a:prstDash val="solid"/>
              <a:miter/>
            </a:ln>
          </p:spPr>
          <p:txBody>
            <a:bodyPr rtlCol="0" anchor="ctr"/>
            <a:lstStyle/>
            <a:p>
              <a:pPr defTabSz="914378"/>
              <a:endParaRPr lang="en-US"/>
            </a:p>
          </p:txBody>
        </p:sp>
        <p:sp>
          <p:nvSpPr>
            <p:cNvPr id="294" name="Freeform: Shape 293">
              <a:extLst>
                <a:ext uri="{FF2B5EF4-FFF2-40B4-BE49-F238E27FC236}">
                  <a16:creationId xmlns:a16="http://schemas.microsoft.com/office/drawing/2014/main" id="{CE592838-B1AA-4B7A-B546-2D7D600F7B64}"/>
                </a:ext>
              </a:extLst>
            </p:cNvPr>
            <p:cNvSpPr/>
            <p:nvPr/>
          </p:nvSpPr>
          <p:spPr>
            <a:xfrm>
              <a:off x="2652973" y="2076837"/>
              <a:ext cx="260" cy="418"/>
            </a:xfrm>
            <a:custGeom>
              <a:avLst/>
              <a:gdLst>
                <a:gd name="connsiteX0" fmla="*/ 261 w 260"/>
                <a:gd name="connsiteY0" fmla="*/ 419 h 418"/>
                <a:gd name="connsiteX1" fmla="*/ 261 w 260"/>
                <a:gd name="connsiteY1" fmla="*/ 0 h 418"/>
                <a:gd name="connsiteX2" fmla="*/ 261 w 260"/>
                <a:gd name="connsiteY2" fmla="*/ 419 h 418"/>
              </a:gdLst>
              <a:ahLst/>
              <a:cxnLst>
                <a:cxn ang="0">
                  <a:pos x="connsiteX0" y="connsiteY0"/>
                </a:cxn>
                <a:cxn ang="0">
                  <a:pos x="connsiteX1" y="connsiteY1"/>
                </a:cxn>
                <a:cxn ang="0">
                  <a:pos x="connsiteX2" y="connsiteY2"/>
                </a:cxn>
              </a:cxnLst>
              <a:rect l="l" t="t" r="r" b="b"/>
              <a:pathLst>
                <a:path w="260" h="418">
                  <a:moveTo>
                    <a:pt x="261" y="419"/>
                  </a:moveTo>
                  <a:cubicBezTo>
                    <a:pt x="202" y="285"/>
                    <a:pt x="202" y="134"/>
                    <a:pt x="261" y="0"/>
                  </a:cubicBezTo>
                  <a:cubicBezTo>
                    <a:pt x="261" y="0"/>
                    <a:pt x="-326" y="251"/>
                    <a:pt x="261" y="419"/>
                  </a:cubicBezTo>
                  <a:close/>
                </a:path>
              </a:pathLst>
            </a:custGeom>
            <a:solidFill>
              <a:srgbClr val="37474F"/>
            </a:solidFill>
            <a:ln w="8363" cap="flat">
              <a:noFill/>
              <a:prstDash val="solid"/>
              <a:miter/>
            </a:ln>
          </p:spPr>
          <p:txBody>
            <a:bodyPr rtlCol="0" anchor="ctr"/>
            <a:lstStyle/>
            <a:p>
              <a:pPr defTabSz="914378"/>
              <a:endParaRPr lang="en-US"/>
            </a:p>
          </p:txBody>
        </p:sp>
        <p:sp>
          <p:nvSpPr>
            <p:cNvPr id="295" name="Freeform: Shape 294">
              <a:extLst>
                <a:ext uri="{FF2B5EF4-FFF2-40B4-BE49-F238E27FC236}">
                  <a16:creationId xmlns:a16="http://schemas.microsoft.com/office/drawing/2014/main" id="{94FF90A6-35AB-4316-A15D-38AB6A271688}"/>
                </a:ext>
              </a:extLst>
            </p:cNvPr>
            <p:cNvSpPr/>
            <p:nvPr/>
          </p:nvSpPr>
          <p:spPr>
            <a:xfrm>
              <a:off x="2600614" y="208144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96" name="Freeform: Shape 295">
              <a:extLst>
                <a:ext uri="{FF2B5EF4-FFF2-40B4-BE49-F238E27FC236}">
                  <a16:creationId xmlns:a16="http://schemas.microsoft.com/office/drawing/2014/main" id="{F161BC1C-C848-4747-AA57-6E4CCE5E7350}"/>
                </a:ext>
              </a:extLst>
            </p:cNvPr>
            <p:cNvSpPr/>
            <p:nvPr/>
          </p:nvSpPr>
          <p:spPr>
            <a:xfrm>
              <a:off x="2707110" y="2074872"/>
              <a:ext cx="670" cy="37"/>
            </a:xfrm>
            <a:custGeom>
              <a:avLst/>
              <a:gdLst>
                <a:gd name="connsiteX0" fmla="*/ 670 w 670"/>
                <a:gd name="connsiteY0" fmla="*/ 37 h 37"/>
                <a:gd name="connsiteX1" fmla="*/ 0 w 670"/>
                <a:gd name="connsiteY1" fmla="*/ 37 h 37"/>
                <a:gd name="connsiteX2" fmla="*/ 670 w 670"/>
                <a:gd name="connsiteY2" fmla="*/ 37 h 37"/>
              </a:gdLst>
              <a:ahLst/>
              <a:cxnLst>
                <a:cxn ang="0">
                  <a:pos x="connsiteX0" y="connsiteY0"/>
                </a:cxn>
                <a:cxn ang="0">
                  <a:pos x="connsiteX1" y="connsiteY1"/>
                </a:cxn>
                <a:cxn ang="0">
                  <a:pos x="connsiteX2" y="connsiteY2"/>
                </a:cxn>
              </a:cxnLst>
              <a:rect l="l" t="t" r="r" b="b"/>
              <a:pathLst>
                <a:path w="670" h="37">
                  <a:moveTo>
                    <a:pt x="670" y="37"/>
                  </a:moveTo>
                  <a:lnTo>
                    <a:pt x="0" y="37"/>
                  </a:lnTo>
                  <a:cubicBezTo>
                    <a:pt x="0" y="37"/>
                    <a:pt x="168" y="-47"/>
                    <a:pt x="670" y="37"/>
                  </a:cubicBezTo>
                  <a:close/>
                </a:path>
              </a:pathLst>
            </a:custGeom>
            <a:solidFill>
              <a:srgbClr val="37474F"/>
            </a:solidFill>
            <a:ln w="8363" cap="flat">
              <a:noFill/>
              <a:prstDash val="solid"/>
              <a:miter/>
            </a:ln>
          </p:spPr>
          <p:txBody>
            <a:bodyPr rtlCol="0" anchor="ctr"/>
            <a:lstStyle/>
            <a:p>
              <a:pPr defTabSz="914378"/>
              <a:endParaRPr lang="en-US"/>
            </a:p>
          </p:txBody>
        </p:sp>
        <p:sp>
          <p:nvSpPr>
            <p:cNvPr id="297" name="Freeform: Shape 296">
              <a:extLst>
                <a:ext uri="{FF2B5EF4-FFF2-40B4-BE49-F238E27FC236}">
                  <a16:creationId xmlns:a16="http://schemas.microsoft.com/office/drawing/2014/main" id="{ABE3D8D4-33C2-4643-8892-9620C9A5731A}"/>
                </a:ext>
              </a:extLst>
            </p:cNvPr>
            <p:cNvSpPr/>
            <p:nvPr/>
          </p:nvSpPr>
          <p:spPr>
            <a:xfrm>
              <a:off x="2739369" y="2065953"/>
              <a:ext cx="1005" cy="75"/>
            </a:xfrm>
            <a:custGeom>
              <a:avLst/>
              <a:gdLst>
                <a:gd name="connsiteX0" fmla="*/ 1005 w 1005"/>
                <a:gd name="connsiteY0" fmla="*/ 75 h 75"/>
                <a:gd name="connsiteX1" fmla="*/ 0 w 1005"/>
                <a:gd name="connsiteY1" fmla="*/ 75 h 75"/>
                <a:gd name="connsiteX2" fmla="*/ 922 w 1005"/>
                <a:gd name="connsiteY2" fmla="*/ 75 h 75"/>
                <a:gd name="connsiteX3" fmla="*/ 1005 w 1005"/>
                <a:gd name="connsiteY3" fmla="*/ 75 h 75"/>
              </a:gdLst>
              <a:ahLst/>
              <a:cxnLst>
                <a:cxn ang="0">
                  <a:pos x="connsiteX0" y="connsiteY0"/>
                </a:cxn>
                <a:cxn ang="0">
                  <a:pos x="connsiteX1" y="connsiteY1"/>
                </a:cxn>
                <a:cxn ang="0">
                  <a:pos x="connsiteX2" y="connsiteY2"/>
                </a:cxn>
                <a:cxn ang="0">
                  <a:pos x="connsiteX3" y="connsiteY3"/>
                </a:cxn>
              </a:cxnLst>
              <a:rect l="l" t="t" r="r" b="b"/>
              <a:pathLst>
                <a:path w="1005" h="75">
                  <a:moveTo>
                    <a:pt x="1005" y="75"/>
                  </a:moveTo>
                  <a:lnTo>
                    <a:pt x="0" y="75"/>
                  </a:lnTo>
                  <a:cubicBezTo>
                    <a:pt x="302" y="-25"/>
                    <a:pt x="620" y="-25"/>
                    <a:pt x="922" y="75"/>
                  </a:cubicBezTo>
                  <a:cubicBezTo>
                    <a:pt x="922" y="75"/>
                    <a:pt x="670" y="75"/>
                    <a:pt x="1005" y="75"/>
                  </a:cubicBezTo>
                  <a:close/>
                </a:path>
              </a:pathLst>
            </a:custGeom>
            <a:solidFill>
              <a:srgbClr val="37474F"/>
            </a:solidFill>
            <a:ln w="8363" cap="flat">
              <a:noFill/>
              <a:prstDash val="solid"/>
              <a:miter/>
            </a:ln>
          </p:spPr>
          <p:txBody>
            <a:bodyPr rtlCol="0" anchor="ctr"/>
            <a:lstStyle/>
            <a:p>
              <a:pPr defTabSz="914378"/>
              <a:endParaRPr lang="en-US"/>
            </a:p>
          </p:txBody>
        </p:sp>
        <p:sp>
          <p:nvSpPr>
            <p:cNvPr id="298" name="Freeform: Shape 297">
              <a:extLst>
                <a:ext uri="{FF2B5EF4-FFF2-40B4-BE49-F238E27FC236}">
                  <a16:creationId xmlns:a16="http://schemas.microsoft.com/office/drawing/2014/main" id="{E5506773-87C1-4F62-927A-4B8DA1569D49}"/>
                </a:ext>
              </a:extLst>
            </p:cNvPr>
            <p:cNvSpPr/>
            <p:nvPr/>
          </p:nvSpPr>
          <p:spPr>
            <a:xfrm>
              <a:off x="2749061" y="2069760"/>
              <a:ext cx="362" cy="206"/>
            </a:xfrm>
            <a:custGeom>
              <a:avLst/>
              <a:gdLst>
                <a:gd name="connsiteX0" fmla="*/ 362 w 362"/>
                <a:gd name="connsiteY0" fmla="*/ 206 h 206"/>
                <a:gd name="connsiteX1" fmla="*/ 362 w 362"/>
                <a:gd name="connsiteY1" fmla="*/ 206 h 206"/>
                <a:gd name="connsiteX2" fmla="*/ 362 w 362"/>
                <a:gd name="connsiteY2" fmla="*/ 206 h 206"/>
                <a:gd name="connsiteX3" fmla="*/ 362 w 362"/>
                <a:gd name="connsiteY3" fmla="*/ 206 h 206"/>
              </a:gdLst>
              <a:ahLst/>
              <a:cxnLst>
                <a:cxn ang="0">
                  <a:pos x="connsiteX0" y="connsiteY0"/>
                </a:cxn>
                <a:cxn ang="0">
                  <a:pos x="connsiteX1" y="connsiteY1"/>
                </a:cxn>
                <a:cxn ang="0">
                  <a:pos x="connsiteX2" y="connsiteY2"/>
                </a:cxn>
                <a:cxn ang="0">
                  <a:pos x="connsiteX3" y="connsiteY3"/>
                </a:cxn>
              </a:cxnLst>
              <a:rect l="l" t="t" r="r" b="b"/>
              <a:pathLst>
                <a:path w="362" h="206">
                  <a:moveTo>
                    <a:pt x="362" y="206"/>
                  </a:moveTo>
                  <a:lnTo>
                    <a:pt x="362" y="206"/>
                  </a:lnTo>
                  <a:lnTo>
                    <a:pt x="362" y="206"/>
                  </a:lnTo>
                  <a:cubicBezTo>
                    <a:pt x="111" y="-213"/>
                    <a:pt x="-308" y="123"/>
                    <a:pt x="362" y="206"/>
                  </a:cubicBezTo>
                  <a:close/>
                </a:path>
              </a:pathLst>
            </a:custGeom>
            <a:solidFill>
              <a:srgbClr val="37474F"/>
            </a:solidFill>
            <a:ln w="8363" cap="flat">
              <a:noFill/>
              <a:prstDash val="solid"/>
              <a:miter/>
            </a:ln>
          </p:spPr>
          <p:txBody>
            <a:bodyPr rtlCol="0" anchor="ctr"/>
            <a:lstStyle/>
            <a:p>
              <a:pPr defTabSz="914378"/>
              <a:endParaRPr lang="en-US"/>
            </a:p>
          </p:txBody>
        </p:sp>
        <p:sp>
          <p:nvSpPr>
            <p:cNvPr id="299" name="Freeform: Shape 298">
              <a:extLst>
                <a:ext uri="{FF2B5EF4-FFF2-40B4-BE49-F238E27FC236}">
                  <a16:creationId xmlns:a16="http://schemas.microsoft.com/office/drawing/2014/main" id="{E74E4DCA-18BE-47D8-8EE7-1E1BC936D00F}"/>
                </a:ext>
              </a:extLst>
            </p:cNvPr>
            <p:cNvSpPr/>
            <p:nvPr/>
          </p:nvSpPr>
          <p:spPr>
            <a:xfrm>
              <a:off x="2741463" y="2067951"/>
              <a:ext cx="1424" cy="683"/>
            </a:xfrm>
            <a:custGeom>
              <a:avLst/>
              <a:gdLst>
                <a:gd name="connsiteX0" fmla="*/ 0 w 1424"/>
                <a:gd name="connsiteY0" fmla="*/ 423 h 683"/>
                <a:gd name="connsiteX1" fmla="*/ 1425 w 1424"/>
                <a:gd name="connsiteY1" fmla="*/ 423 h 683"/>
                <a:gd name="connsiteX2" fmla="*/ 1425 w 1424"/>
                <a:gd name="connsiteY2" fmla="*/ 423 h 683"/>
                <a:gd name="connsiteX3" fmla="*/ 0 w 1424"/>
                <a:gd name="connsiteY3" fmla="*/ 423 h 683"/>
              </a:gdLst>
              <a:ahLst/>
              <a:cxnLst>
                <a:cxn ang="0">
                  <a:pos x="connsiteX0" y="connsiteY0"/>
                </a:cxn>
                <a:cxn ang="0">
                  <a:pos x="connsiteX1" y="connsiteY1"/>
                </a:cxn>
                <a:cxn ang="0">
                  <a:pos x="connsiteX2" y="connsiteY2"/>
                </a:cxn>
                <a:cxn ang="0">
                  <a:pos x="connsiteX3" y="connsiteY3"/>
                </a:cxn>
              </a:cxnLst>
              <a:rect l="l" t="t" r="r" b="b"/>
              <a:pathLst>
                <a:path w="1424" h="683">
                  <a:moveTo>
                    <a:pt x="0" y="423"/>
                  </a:moveTo>
                  <a:cubicBezTo>
                    <a:pt x="0" y="1009"/>
                    <a:pt x="670" y="423"/>
                    <a:pt x="1425" y="423"/>
                  </a:cubicBezTo>
                  <a:lnTo>
                    <a:pt x="1425" y="423"/>
                  </a:lnTo>
                  <a:cubicBezTo>
                    <a:pt x="1425" y="-331"/>
                    <a:pt x="670" y="87"/>
                    <a:pt x="0" y="423"/>
                  </a:cubicBezTo>
                  <a:close/>
                </a:path>
              </a:pathLst>
            </a:custGeom>
            <a:solidFill>
              <a:srgbClr val="37474F"/>
            </a:solidFill>
            <a:ln w="8363" cap="flat">
              <a:noFill/>
              <a:prstDash val="solid"/>
              <a:miter/>
            </a:ln>
          </p:spPr>
          <p:txBody>
            <a:bodyPr rtlCol="0" anchor="ctr"/>
            <a:lstStyle/>
            <a:p>
              <a:pPr defTabSz="914378"/>
              <a:endParaRPr lang="en-US"/>
            </a:p>
          </p:txBody>
        </p:sp>
        <p:sp>
          <p:nvSpPr>
            <p:cNvPr id="300" name="Freeform: Shape 299">
              <a:extLst>
                <a:ext uri="{FF2B5EF4-FFF2-40B4-BE49-F238E27FC236}">
                  <a16:creationId xmlns:a16="http://schemas.microsoft.com/office/drawing/2014/main" id="{73B9C344-B91A-45DE-8A62-9AC854859D5F}"/>
                </a:ext>
              </a:extLst>
            </p:cNvPr>
            <p:cNvSpPr/>
            <p:nvPr/>
          </p:nvSpPr>
          <p:spPr>
            <a:xfrm>
              <a:off x="2743055" y="2068467"/>
              <a:ext cx="670" cy="74"/>
            </a:xfrm>
            <a:custGeom>
              <a:avLst/>
              <a:gdLst>
                <a:gd name="connsiteX0" fmla="*/ 0 w 670"/>
                <a:gd name="connsiteY0" fmla="*/ 74 h 74"/>
                <a:gd name="connsiteX1" fmla="*/ 670 w 670"/>
                <a:gd name="connsiteY1" fmla="*/ 74 h 74"/>
                <a:gd name="connsiteX2" fmla="*/ 0 w 670"/>
                <a:gd name="connsiteY2" fmla="*/ 74 h 74"/>
              </a:gdLst>
              <a:ahLst/>
              <a:cxnLst>
                <a:cxn ang="0">
                  <a:pos x="connsiteX0" y="connsiteY0"/>
                </a:cxn>
                <a:cxn ang="0">
                  <a:pos x="connsiteX1" y="connsiteY1"/>
                </a:cxn>
                <a:cxn ang="0">
                  <a:pos x="connsiteX2" y="connsiteY2"/>
                </a:cxn>
              </a:cxnLst>
              <a:rect l="l" t="t" r="r" b="b"/>
              <a:pathLst>
                <a:path w="670" h="74">
                  <a:moveTo>
                    <a:pt x="0" y="74"/>
                  </a:moveTo>
                  <a:lnTo>
                    <a:pt x="670" y="74"/>
                  </a:lnTo>
                  <a:cubicBezTo>
                    <a:pt x="670" y="74"/>
                    <a:pt x="335"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301" name="Freeform: Shape 300">
              <a:extLst>
                <a:ext uri="{FF2B5EF4-FFF2-40B4-BE49-F238E27FC236}">
                  <a16:creationId xmlns:a16="http://schemas.microsoft.com/office/drawing/2014/main" id="{36C89AB2-6157-4BC4-A2D9-768C131E54A9}"/>
                </a:ext>
              </a:extLst>
            </p:cNvPr>
            <p:cNvSpPr/>
            <p:nvPr/>
          </p:nvSpPr>
          <p:spPr>
            <a:xfrm>
              <a:off x="2733352" y="2066986"/>
              <a:ext cx="1118" cy="633"/>
            </a:xfrm>
            <a:custGeom>
              <a:avLst/>
              <a:gdLst>
                <a:gd name="connsiteX0" fmla="*/ 654 w 1118"/>
                <a:gd name="connsiteY0" fmla="*/ 634 h 633"/>
                <a:gd name="connsiteX1" fmla="*/ 1073 w 1118"/>
                <a:gd name="connsiteY1" fmla="*/ 47 h 633"/>
                <a:gd name="connsiteX2" fmla="*/ 654 w 1118"/>
                <a:gd name="connsiteY2" fmla="*/ 634 h 633"/>
              </a:gdLst>
              <a:ahLst/>
              <a:cxnLst>
                <a:cxn ang="0">
                  <a:pos x="connsiteX0" y="connsiteY0"/>
                </a:cxn>
                <a:cxn ang="0">
                  <a:pos x="connsiteX1" y="connsiteY1"/>
                </a:cxn>
                <a:cxn ang="0">
                  <a:pos x="connsiteX2" y="connsiteY2"/>
                </a:cxn>
              </a:cxnLst>
              <a:rect l="l" t="t" r="r" b="b"/>
              <a:pathLst>
                <a:path w="1118" h="633">
                  <a:moveTo>
                    <a:pt x="654" y="634"/>
                  </a:moveTo>
                  <a:cubicBezTo>
                    <a:pt x="654" y="634"/>
                    <a:pt x="654" y="-204"/>
                    <a:pt x="1073" y="47"/>
                  </a:cubicBezTo>
                  <a:cubicBezTo>
                    <a:pt x="1492" y="299"/>
                    <a:pt x="-1189" y="634"/>
                    <a:pt x="654" y="634"/>
                  </a:cubicBezTo>
                  <a:close/>
                </a:path>
              </a:pathLst>
            </a:custGeom>
            <a:solidFill>
              <a:srgbClr val="37474F"/>
            </a:solidFill>
            <a:ln w="8363" cap="flat">
              <a:noFill/>
              <a:prstDash val="solid"/>
              <a:miter/>
            </a:ln>
          </p:spPr>
          <p:txBody>
            <a:bodyPr rtlCol="0" anchor="ctr"/>
            <a:lstStyle/>
            <a:p>
              <a:pPr defTabSz="914378"/>
              <a:endParaRPr lang="en-US"/>
            </a:p>
          </p:txBody>
        </p:sp>
        <p:sp>
          <p:nvSpPr>
            <p:cNvPr id="302" name="Freeform: Shape 301">
              <a:extLst>
                <a:ext uri="{FF2B5EF4-FFF2-40B4-BE49-F238E27FC236}">
                  <a16:creationId xmlns:a16="http://schemas.microsoft.com/office/drawing/2014/main" id="{D81E411F-8D76-4614-8D50-DBBFC0526D78}"/>
                </a:ext>
              </a:extLst>
            </p:cNvPr>
            <p:cNvSpPr/>
            <p:nvPr/>
          </p:nvSpPr>
          <p:spPr>
            <a:xfrm>
              <a:off x="2741463" y="2069547"/>
              <a:ext cx="670" cy="754"/>
            </a:xfrm>
            <a:custGeom>
              <a:avLst/>
              <a:gdLst>
                <a:gd name="connsiteX0" fmla="*/ 670 w 670"/>
                <a:gd name="connsiteY0" fmla="*/ 754 h 754"/>
                <a:gd name="connsiteX1" fmla="*/ 335 w 670"/>
                <a:gd name="connsiteY1" fmla="*/ 0 h 754"/>
                <a:gd name="connsiteX2" fmla="*/ 0 w 670"/>
                <a:gd name="connsiteY2" fmla="*/ 587 h 754"/>
                <a:gd name="connsiteX3" fmla="*/ 670 w 670"/>
                <a:gd name="connsiteY3" fmla="*/ 754 h 754"/>
              </a:gdLst>
              <a:ahLst/>
              <a:cxnLst>
                <a:cxn ang="0">
                  <a:pos x="connsiteX0" y="connsiteY0"/>
                </a:cxn>
                <a:cxn ang="0">
                  <a:pos x="connsiteX1" y="connsiteY1"/>
                </a:cxn>
                <a:cxn ang="0">
                  <a:pos x="connsiteX2" y="connsiteY2"/>
                </a:cxn>
                <a:cxn ang="0">
                  <a:pos x="connsiteX3" y="connsiteY3"/>
                </a:cxn>
              </a:cxnLst>
              <a:rect l="l" t="t" r="r" b="b"/>
              <a:pathLst>
                <a:path w="670" h="754">
                  <a:moveTo>
                    <a:pt x="670" y="754"/>
                  </a:moveTo>
                  <a:lnTo>
                    <a:pt x="335" y="0"/>
                  </a:lnTo>
                  <a:lnTo>
                    <a:pt x="0" y="587"/>
                  </a:lnTo>
                  <a:lnTo>
                    <a:pt x="670" y="754"/>
                  </a:lnTo>
                  <a:close/>
                </a:path>
              </a:pathLst>
            </a:custGeom>
            <a:solidFill>
              <a:srgbClr val="37474F"/>
            </a:solidFill>
            <a:ln w="8363" cap="flat">
              <a:noFill/>
              <a:prstDash val="solid"/>
              <a:miter/>
            </a:ln>
          </p:spPr>
          <p:txBody>
            <a:bodyPr rtlCol="0" anchor="ctr"/>
            <a:lstStyle/>
            <a:p>
              <a:pPr defTabSz="914378"/>
              <a:endParaRPr lang="en-US"/>
            </a:p>
          </p:txBody>
        </p:sp>
        <p:sp>
          <p:nvSpPr>
            <p:cNvPr id="303" name="Freeform: Shape 302">
              <a:extLst>
                <a:ext uri="{FF2B5EF4-FFF2-40B4-BE49-F238E27FC236}">
                  <a16:creationId xmlns:a16="http://schemas.microsoft.com/office/drawing/2014/main" id="{58958656-B690-4A03-A90D-D88F8492E67D}"/>
                </a:ext>
              </a:extLst>
            </p:cNvPr>
            <p:cNvSpPr/>
            <p:nvPr/>
          </p:nvSpPr>
          <p:spPr>
            <a:xfrm>
              <a:off x="2736436" y="2069938"/>
              <a:ext cx="1173" cy="111"/>
            </a:xfrm>
            <a:custGeom>
              <a:avLst/>
              <a:gdLst>
                <a:gd name="connsiteX0" fmla="*/ 0 w 1173"/>
                <a:gd name="connsiteY0" fmla="*/ 112 h 111"/>
                <a:gd name="connsiteX1" fmla="*/ 1173 w 1173"/>
                <a:gd name="connsiteY1" fmla="*/ 112 h 111"/>
                <a:gd name="connsiteX2" fmla="*/ 1173 w 1173"/>
                <a:gd name="connsiteY2" fmla="*/ 112 h 111"/>
                <a:gd name="connsiteX3" fmla="*/ 0 w 1173"/>
                <a:gd name="connsiteY3" fmla="*/ 112 h 111"/>
              </a:gdLst>
              <a:ahLst/>
              <a:cxnLst>
                <a:cxn ang="0">
                  <a:pos x="connsiteX0" y="connsiteY0"/>
                </a:cxn>
                <a:cxn ang="0">
                  <a:pos x="connsiteX1" y="connsiteY1"/>
                </a:cxn>
                <a:cxn ang="0">
                  <a:pos x="connsiteX2" y="connsiteY2"/>
                </a:cxn>
                <a:cxn ang="0">
                  <a:pos x="connsiteX3" y="connsiteY3"/>
                </a:cxn>
              </a:cxnLst>
              <a:rect l="l" t="t" r="r" b="b"/>
              <a:pathLst>
                <a:path w="1173" h="111">
                  <a:moveTo>
                    <a:pt x="0" y="112"/>
                  </a:moveTo>
                  <a:lnTo>
                    <a:pt x="1173" y="112"/>
                  </a:lnTo>
                  <a:cubicBezTo>
                    <a:pt x="1173" y="112"/>
                    <a:pt x="1173" y="112"/>
                    <a:pt x="1173" y="112"/>
                  </a:cubicBezTo>
                  <a:cubicBezTo>
                    <a:pt x="1173"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304" name="Freeform: Shape 303">
              <a:extLst>
                <a:ext uri="{FF2B5EF4-FFF2-40B4-BE49-F238E27FC236}">
                  <a16:creationId xmlns:a16="http://schemas.microsoft.com/office/drawing/2014/main" id="{DD76F928-348B-4549-9E91-BEE8FF04F32D}"/>
                </a:ext>
              </a:extLst>
            </p:cNvPr>
            <p:cNvSpPr/>
            <p:nvPr/>
          </p:nvSpPr>
          <p:spPr>
            <a:xfrm>
              <a:off x="2737944" y="2069882"/>
              <a:ext cx="837" cy="69"/>
            </a:xfrm>
            <a:custGeom>
              <a:avLst/>
              <a:gdLst>
                <a:gd name="connsiteX0" fmla="*/ 0 w 837"/>
                <a:gd name="connsiteY0" fmla="*/ 0 h 69"/>
                <a:gd name="connsiteX1" fmla="*/ 838 w 837"/>
                <a:gd name="connsiteY1" fmla="*/ 0 h 69"/>
              </a:gdLst>
              <a:ahLst/>
              <a:cxnLst>
                <a:cxn ang="0">
                  <a:pos x="connsiteX0" y="connsiteY0"/>
                </a:cxn>
                <a:cxn ang="0">
                  <a:pos x="connsiteX1" y="connsiteY1"/>
                </a:cxn>
              </a:cxnLst>
              <a:rect l="l" t="t" r="r" b="b"/>
              <a:pathLst>
                <a:path w="837" h="69">
                  <a:moveTo>
                    <a:pt x="0" y="0"/>
                  </a:moveTo>
                  <a:cubicBezTo>
                    <a:pt x="268" y="92"/>
                    <a:pt x="570" y="92"/>
                    <a:pt x="838" y="0"/>
                  </a:cubicBezTo>
                  <a:close/>
                </a:path>
              </a:pathLst>
            </a:custGeom>
            <a:solidFill>
              <a:srgbClr val="37474F"/>
            </a:solidFill>
            <a:ln w="8363" cap="flat">
              <a:noFill/>
              <a:prstDash val="solid"/>
              <a:miter/>
            </a:ln>
          </p:spPr>
          <p:txBody>
            <a:bodyPr rtlCol="0" anchor="ctr"/>
            <a:lstStyle/>
            <a:p>
              <a:pPr defTabSz="914378"/>
              <a:endParaRPr lang="en-US"/>
            </a:p>
          </p:txBody>
        </p:sp>
        <p:sp>
          <p:nvSpPr>
            <p:cNvPr id="305" name="Freeform: Shape 304">
              <a:extLst>
                <a:ext uri="{FF2B5EF4-FFF2-40B4-BE49-F238E27FC236}">
                  <a16:creationId xmlns:a16="http://schemas.microsoft.com/office/drawing/2014/main" id="{434B9569-6FF2-4E8C-8943-AC5C76B3D351}"/>
                </a:ext>
              </a:extLst>
            </p:cNvPr>
            <p:cNvSpPr/>
            <p:nvPr/>
          </p:nvSpPr>
          <p:spPr>
            <a:xfrm>
              <a:off x="2739453" y="2070385"/>
              <a:ext cx="1089" cy="167"/>
            </a:xfrm>
            <a:custGeom>
              <a:avLst/>
              <a:gdLst>
                <a:gd name="connsiteX0" fmla="*/ 1089 w 1089"/>
                <a:gd name="connsiteY0" fmla="*/ 168 h 167"/>
                <a:gd name="connsiteX1" fmla="*/ 754 w 1089"/>
                <a:gd name="connsiteY1" fmla="*/ 84 h 167"/>
                <a:gd name="connsiteX2" fmla="*/ 0 w 1089"/>
                <a:gd name="connsiteY2" fmla="*/ 0 h 167"/>
                <a:gd name="connsiteX3" fmla="*/ 1089 w 1089"/>
                <a:gd name="connsiteY3" fmla="*/ 168 h 167"/>
              </a:gdLst>
              <a:ahLst/>
              <a:cxnLst>
                <a:cxn ang="0">
                  <a:pos x="connsiteX0" y="connsiteY0"/>
                </a:cxn>
                <a:cxn ang="0">
                  <a:pos x="connsiteX1" y="connsiteY1"/>
                </a:cxn>
                <a:cxn ang="0">
                  <a:pos x="connsiteX2" y="connsiteY2"/>
                </a:cxn>
                <a:cxn ang="0">
                  <a:pos x="connsiteX3" y="connsiteY3"/>
                </a:cxn>
              </a:cxnLst>
              <a:rect l="l" t="t" r="r" b="b"/>
              <a:pathLst>
                <a:path w="1089" h="167">
                  <a:moveTo>
                    <a:pt x="1089" y="168"/>
                  </a:moveTo>
                  <a:lnTo>
                    <a:pt x="754" y="84"/>
                  </a:lnTo>
                  <a:lnTo>
                    <a:pt x="0" y="0"/>
                  </a:lnTo>
                  <a:lnTo>
                    <a:pt x="1089" y="168"/>
                  </a:lnTo>
                  <a:close/>
                </a:path>
              </a:pathLst>
            </a:custGeom>
            <a:solidFill>
              <a:srgbClr val="37474F"/>
            </a:solidFill>
            <a:ln w="8363" cap="flat">
              <a:noFill/>
              <a:prstDash val="solid"/>
              <a:miter/>
            </a:ln>
          </p:spPr>
          <p:txBody>
            <a:bodyPr rtlCol="0" anchor="ctr"/>
            <a:lstStyle/>
            <a:p>
              <a:pPr defTabSz="914378"/>
              <a:endParaRPr lang="en-US"/>
            </a:p>
          </p:txBody>
        </p:sp>
        <p:sp>
          <p:nvSpPr>
            <p:cNvPr id="306" name="Freeform: Shape 305">
              <a:extLst>
                <a:ext uri="{FF2B5EF4-FFF2-40B4-BE49-F238E27FC236}">
                  <a16:creationId xmlns:a16="http://schemas.microsoft.com/office/drawing/2014/main" id="{03BAA4D0-F38E-4637-BA72-79348081235E}"/>
                </a:ext>
              </a:extLst>
            </p:cNvPr>
            <p:cNvSpPr/>
            <p:nvPr/>
          </p:nvSpPr>
          <p:spPr>
            <a:xfrm>
              <a:off x="2723030" y="2070469"/>
              <a:ext cx="1331" cy="111"/>
            </a:xfrm>
            <a:custGeom>
              <a:avLst/>
              <a:gdLst>
                <a:gd name="connsiteX0" fmla="*/ 1257 w 1331"/>
                <a:gd name="connsiteY0" fmla="*/ 0 h 111"/>
                <a:gd name="connsiteX1" fmla="*/ 0 w 1331"/>
                <a:gd name="connsiteY1" fmla="*/ 0 h 111"/>
                <a:gd name="connsiteX2" fmla="*/ 670 w 1331"/>
                <a:gd name="connsiteY2" fmla="*/ 0 h 111"/>
                <a:gd name="connsiteX3" fmla="*/ 1257 w 1331"/>
                <a:gd name="connsiteY3" fmla="*/ 0 h 111"/>
              </a:gdLst>
              <a:ahLst/>
              <a:cxnLst>
                <a:cxn ang="0">
                  <a:pos x="connsiteX0" y="connsiteY0"/>
                </a:cxn>
                <a:cxn ang="0">
                  <a:pos x="connsiteX1" y="connsiteY1"/>
                </a:cxn>
                <a:cxn ang="0">
                  <a:pos x="connsiteX2" y="connsiteY2"/>
                </a:cxn>
                <a:cxn ang="0">
                  <a:pos x="connsiteX3" y="connsiteY3"/>
                </a:cxn>
              </a:cxnLst>
              <a:rect l="l" t="t" r="r" b="b"/>
              <a:pathLst>
                <a:path w="1331" h="111">
                  <a:moveTo>
                    <a:pt x="1257" y="0"/>
                  </a:moveTo>
                  <a:lnTo>
                    <a:pt x="0" y="0"/>
                  </a:lnTo>
                  <a:cubicBezTo>
                    <a:pt x="0" y="0"/>
                    <a:pt x="0" y="0"/>
                    <a:pt x="670" y="0"/>
                  </a:cubicBezTo>
                  <a:cubicBezTo>
                    <a:pt x="1341" y="0"/>
                    <a:pt x="1425" y="251"/>
                    <a:pt x="1257" y="0"/>
                  </a:cubicBezTo>
                  <a:close/>
                </a:path>
              </a:pathLst>
            </a:custGeom>
            <a:solidFill>
              <a:srgbClr val="37474F"/>
            </a:solidFill>
            <a:ln w="8363" cap="flat">
              <a:noFill/>
              <a:prstDash val="solid"/>
              <a:miter/>
            </a:ln>
          </p:spPr>
          <p:txBody>
            <a:bodyPr rtlCol="0" anchor="ctr"/>
            <a:lstStyle/>
            <a:p>
              <a:pPr defTabSz="914378"/>
              <a:endParaRPr lang="en-US"/>
            </a:p>
          </p:txBody>
        </p:sp>
        <p:sp>
          <p:nvSpPr>
            <p:cNvPr id="307" name="Freeform: Shape 306">
              <a:extLst>
                <a:ext uri="{FF2B5EF4-FFF2-40B4-BE49-F238E27FC236}">
                  <a16:creationId xmlns:a16="http://schemas.microsoft.com/office/drawing/2014/main" id="{1E4EE20E-C620-476F-B9A4-70AACF565E30}"/>
                </a:ext>
              </a:extLst>
            </p:cNvPr>
            <p:cNvSpPr/>
            <p:nvPr/>
          </p:nvSpPr>
          <p:spPr>
            <a:xfrm>
              <a:off x="2727554" y="2071809"/>
              <a:ext cx="502" cy="837"/>
            </a:xfrm>
            <a:custGeom>
              <a:avLst/>
              <a:gdLst>
                <a:gd name="connsiteX0" fmla="*/ 503 w 502"/>
                <a:gd name="connsiteY0" fmla="*/ 503 h 837"/>
                <a:gd name="connsiteX1" fmla="*/ 0 w 502"/>
                <a:gd name="connsiteY1" fmla="*/ 0 h 837"/>
                <a:gd name="connsiteX2" fmla="*/ 0 w 502"/>
                <a:gd name="connsiteY2" fmla="*/ 838 h 837"/>
              </a:gdLst>
              <a:ahLst/>
              <a:cxnLst>
                <a:cxn ang="0">
                  <a:pos x="connsiteX0" y="connsiteY0"/>
                </a:cxn>
                <a:cxn ang="0">
                  <a:pos x="connsiteX1" y="connsiteY1"/>
                </a:cxn>
                <a:cxn ang="0">
                  <a:pos x="connsiteX2" y="connsiteY2"/>
                </a:cxn>
              </a:cxnLst>
              <a:rect l="l" t="t" r="r" b="b"/>
              <a:pathLst>
                <a:path w="502" h="837">
                  <a:moveTo>
                    <a:pt x="503" y="503"/>
                  </a:moveTo>
                  <a:cubicBezTo>
                    <a:pt x="503" y="503"/>
                    <a:pt x="503" y="503"/>
                    <a:pt x="0" y="0"/>
                  </a:cubicBez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308" name="Freeform: Shape 307">
              <a:extLst>
                <a:ext uri="{FF2B5EF4-FFF2-40B4-BE49-F238E27FC236}">
                  <a16:creationId xmlns:a16="http://schemas.microsoft.com/office/drawing/2014/main" id="{9068023C-B77D-4BE1-AC0B-F4F3DFEB9868}"/>
                </a:ext>
              </a:extLst>
            </p:cNvPr>
            <p:cNvSpPr/>
            <p:nvPr/>
          </p:nvSpPr>
          <p:spPr>
            <a:xfrm>
              <a:off x="2723672" y="2072731"/>
              <a:ext cx="1285" cy="676"/>
            </a:xfrm>
            <a:custGeom>
              <a:avLst/>
              <a:gdLst>
                <a:gd name="connsiteX0" fmla="*/ 782 w 1285"/>
                <a:gd name="connsiteY0" fmla="*/ 0 h 676"/>
                <a:gd name="connsiteX1" fmla="*/ 782 w 1285"/>
                <a:gd name="connsiteY1" fmla="*/ 670 h 676"/>
                <a:gd name="connsiteX2" fmla="*/ 782 w 1285"/>
                <a:gd name="connsiteY2" fmla="*/ 0 h 676"/>
              </a:gdLst>
              <a:ahLst/>
              <a:cxnLst>
                <a:cxn ang="0">
                  <a:pos x="connsiteX0" y="connsiteY0"/>
                </a:cxn>
                <a:cxn ang="0">
                  <a:pos x="connsiteX1" y="connsiteY1"/>
                </a:cxn>
                <a:cxn ang="0">
                  <a:pos x="connsiteX2" y="connsiteY2"/>
                </a:cxn>
              </a:cxnLst>
              <a:rect l="l" t="t" r="r" b="b"/>
              <a:pathLst>
                <a:path w="1285" h="676">
                  <a:moveTo>
                    <a:pt x="782" y="0"/>
                  </a:moveTo>
                  <a:cubicBezTo>
                    <a:pt x="782" y="0"/>
                    <a:pt x="-977" y="754"/>
                    <a:pt x="782" y="670"/>
                  </a:cubicBezTo>
                  <a:cubicBezTo>
                    <a:pt x="698" y="419"/>
                    <a:pt x="1955" y="84"/>
                    <a:pt x="782" y="0"/>
                  </a:cubicBezTo>
                  <a:close/>
                </a:path>
              </a:pathLst>
            </a:custGeom>
            <a:solidFill>
              <a:srgbClr val="37474F"/>
            </a:solidFill>
            <a:ln w="8363" cap="flat">
              <a:noFill/>
              <a:prstDash val="solid"/>
              <a:miter/>
            </a:ln>
          </p:spPr>
          <p:txBody>
            <a:bodyPr rtlCol="0" anchor="ctr"/>
            <a:lstStyle/>
            <a:p>
              <a:pPr defTabSz="914378"/>
              <a:endParaRPr lang="en-US"/>
            </a:p>
          </p:txBody>
        </p:sp>
        <p:sp>
          <p:nvSpPr>
            <p:cNvPr id="309" name="Freeform: Shape 308">
              <a:extLst>
                <a:ext uri="{FF2B5EF4-FFF2-40B4-BE49-F238E27FC236}">
                  <a16:creationId xmlns:a16="http://schemas.microsoft.com/office/drawing/2014/main" id="{1C39FAB6-9F5C-43AB-A801-F5A9B314DCAC}"/>
                </a:ext>
              </a:extLst>
            </p:cNvPr>
            <p:cNvSpPr/>
            <p:nvPr/>
          </p:nvSpPr>
          <p:spPr>
            <a:xfrm>
              <a:off x="2705769" y="2070971"/>
              <a:ext cx="335" cy="1508"/>
            </a:xfrm>
            <a:custGeom>
              <a:avLst/>
              <a:gdLst>
                <a:gd name="connsiteX0" fmla="*/ 0 w 335"/>
                <a:gd name="connsiteY0" fmla="*/ 1508 h 1508"/>
                <a:gd name="connsiteX1" fmla="*/ 335 w 335"/>
                <a:gd name="connsiteY1" fmla="*/ 1508 h 1508"/>
                <a:gd name="connsiteX2" fmla="*/ 168 w 335"/>
                <a:gd name="connsiteY2" fmla="*/ 0 h 1508"/>
                <a:gd name="connsiteX3" fmla="*/ 0 w 335"/>
                <a:gd name="connsiteY3" fmla="*/ 1508 h 1508"/>
              </a:gdLst>
              <a:ahLst/>
              <a:cxnLst>
                <a:cxn ang="0">
                  <a:pos x="connsiteX0" y="connsiteY0"/>
                </a:cxn>
                <a:cxn ang="0">
                  <a:pos x="connsiteX1" y="connsiteY1"/>
                </a:cxn>
                <a:cxn ang="0">
                  <a:pos x="connsiteX2" y="connsiteY2"/>
                </a:cxn>
                <a:cxn ang="0">
                  <a:pos x="connsiteX3" y="connsiteY3"/>
                </a:cxn>
              </a:cxnLst>
              <a:rect l="l" t="t" r="r" b="b"/>
              <a:pathLst>
                <a:path w="335" h="1508">
                  <a:moveTo>
                    <a:pt x="0" y="1508"/>
                  </a:moveTo>
                  <a:lnTo>
                    <a:pt x="335" y="1508"/>
                  </a:lnTo>
                  <a:lnTo>
                    <a:pt x="168" y="0"/>
                  </a:lnTo>
                  <a:lnTo>
                    <a:pt x="0" y="1508"/>
                  </a:lnTo>
                  <a:close/>
                </a:path>
              </a:pathLst>
            </a:custGeom>
            <a:solidFill>
              <a:srgbClr val="37474F"/>
            </a:solidFill>
            <a:ln w="8363" cap="flat">
              <a:noFill/>
              <a:prstDash val="solid"/>
              <a:miter/>
            </a:ln>
          </p:spPr>
          <p:txBody>
            <a:bodyPr rtlCol="0" anchor="ctr"/>
            <a:lstStyle/>
            <a:p>
              <a:pPr defTabSz="914378"/>
              <a:endParaRPr lang="en-US"/>
            </a:p>
          </p:txBody>
        </p:sp>
        <p:sp>
          <p:nvSpPr>
            <p:cNvPr id="310" name="Freeform: Shape 309">
              <a:extLst>
                <a:ext uri="{FF2B5EF4-FFF2-40B4-BE49-F238E27FC236}">
                  <a16:creationId xmlns:a16="http://schemas.microsoft.com/office/drawing/2014/main" id="{D85ECA67-2A68-4595-8F52-9C79C9A9F85A}"/>
                </a:ext>
              </a:extLst>
            </p:cNvPr>
            <p:cNvSpPr/>
            <p:nvPr/>
          </p:nvSpPr>
          <p:spPr>
            <a:xfrm>
              <a:off x="2689363" y="2075445"/>
              <a:ext cx="2287" cy="1392"/>
            </a:xfrm>
            <a:custGeom>
              <a:avLst/>
              <a:gdLst>
                <a:gd name="connsiteX0" fmla="*/ 68 w 2287"/>
                <a:gd name="connsiteY0" fmla="*/ 1392 h 1392"/>
                <a:gd name="connsiteX1" fmla="*/ 1743 w 2287"/>
                <a:gd name="connsiteY1" fmla="*/ 889 h 1392"/>
                <a:gd name="connsiteX2" fmla="*/ 989 w 2287"/>
                <a:gd name="connsiteY2" fmla="*/ 219 h 1392"/>
                <a:gd name="connsiteX3" fmla="*/ 68 w 2287"/>
                <a:gd name="connsiteY3" fmla="*/ 1392 h 1392"/>
              </a:gdLst>
              <a:ahLst/>
              <a:cxnLst>
                <a:cxn ang="0">
                  <a:pos x="connsiteX0" y="connsiteY0"/>
                </a:cxn>
                <a:cxn ang="0">
                  <a:pos x="connsiteX1" y="connsiteY1"/>
                </a:cxn>
                <a:cxn ang="0">
                  <a:pos x="connsiteX2" y="connsiteY2"/>
                </a:cxn>
                <a:cxn ang="0">
                  <a:pos x="connsiteX3" y="connsiteY3"/>
                </a:cxn>
              </a:cxnLst>
              <a:rect l="l" t="t" r="r" b="b"/>
              <a:pathLst>
                <a:path w="2287" h="1392">
                  <a:moveTo>
                    <a:pt x="68" y="1392"/>
                  </a:moveTo>
                  <a:cubicBezTo>
                    <a:pt x="1576" y="1392"/>
                    <a:pt x="68" y="470"/>
                    <a:pt x="1743" y="889"/>
                  </a:cubicBezTo>
                  <a:cubicBezTo>
                    <a:pt x="3419" y="1308"/>
                    <a:pt x="654" y="889"/>
                    <a:pt x="989" y="219"/>
                  </a:cubicBezTo>
                  <a:cubicBezTo>
                    <a:pt x="1325" y="-451"/>
                    <a:pt x="-351" y="554"/>
                    <a:pt x="68" y="1392"/>
                  </a:cubicBezTo>
                  <a:close/>
                </a:path>
              </a:pathLst>
            </a:custGeom>
            <a:solidFill>
              <a:srgbClr val="37474F"/>
            </a:solidFill>
            <a:ln w="8363" cap="flat">
              <a:noFill/>
              <a:prstDash val="solid"/>
              <a:miter/>
            </a:ln>
          </p:spPr>
          <p:txBody>
            <a:bodyPr rtlCol="0" anchor="ctr"/>
            <a:lstStyle/>
            <a:p>
              <a:pPr defTabSz="914378"/>
              <a:endParaRPr lang="en-US"/>
            </a:p>
          </p:txBody>
        </p:sp>
        <p:sp>
          <p:nvSpPr>
            <p:cNvPr id="311" name="Freeform: Shape 310">
              <a:extLst>
                <a:ext uri="{FF2B5EF4-FFF2-40B4-BE49-F238E27FC236}">
                  <a16:creationId xmlns:a16="http://schemas.microsoft.com/office/drawing/2014/main" id="{AB2260C0-6B2B-4179-AC5E-D6F4577385E4}"/>
                </a:ext>
              </a:extLst>
            </p:cNvPr>
            <p:cNvSpPr/>
            <p:nvPr/>
          </p:nvSpPr>
          <p:spPr>
            <a:xfrm>
              <a:off x="2690352" y="2075999"/>
              <a:ext cx="419" cy="8378"/>
            </a:xfrm>
            <a:custGeom>
              <a:avLst/>
              <a:gdLst>
                <a:gd name="connsiteX0" fmla="*/ 0 w 419"/>
                <a:gd name="connsiteY0" fmla="*/ 0 h 8378"/>
                <a:gd name="connsiteX1" fmla="*/ 419 w 419"/>
                <a:gd name="connsiteY1" fmla="*/ 0 h 8378"/>
              </a:gdLst>
              <a:ahLst/>
              <a:cxnLst>
                <a:cxn ang="0">
                  <a:pos x="connsiteX0" y="connsiteY0"/>
                </a:cxn>
                <a:cxn ang="0">
                  <a:pos x="connsiteX1" y="connsiteY1"/>
                </a:cxn>
              </a:cxnLst>
              <a:rect l="l" t="t" r="r" b="b"/>
              <a:pathLst>
                <a:path w="419" h="8378">
                  <a:moveTo>
                    <a:pt x="0" y="0"/>
                  </a:moveTo>
                  <a:lnTo>
                    <a:pt x="419" y="0"/>
                  </a:lnTo>
                  <a:close/>
                </a:path>
              </a:pathLst>
            </a:custGeom>
            <a:solidFill>
              <a:srgbClr val="37474F"/>
            </a:solidFill>
            <a:ln w="8363" cap="flat">
              <a:noFill/>
              <a:prstDash val="solid"/>
              <a:miter/>
            </a:ln>
          </p:spPr>
          <p:txBody>
            <a:bodyPr rtlCol="0" anchor="ctr"/>
            <a:lstStyle/>
            <a:p>
              <a:pPr defTabSz="914378"/>
              <a:endParaRPr lang="en-US"/>
            </a:p>
          </p:txBody>
        </p:sp>
        <p:sp>
          <p:nvSpPr>
            <p:cNvPr id="312" name="Freeform: Shape 311">
              <a:extLst>
                <a:ext uri="{FF2B5EF4-FFF2-40B4-BE49-F238E27FC236}">
                  <a16:creationId xmlns:a16="http://schemas.microsoft.com/office/drawing/2014/main" id="{E5B937D4-960C-4C98-B5F9-894408BFBB3C}"/>
                </a:ext>
              </a:extLst>
            </p:cNvPr>
            <p:cNvSpPr/>
            <p:nvPr/>
          </p:nvSpPr>
          <p:spPr>
            <a:xfrm>
              <a:off x="2503252" y="2078345"/>
              <a:ext cx="921" cy="418"/>
            </a:xfrm>
            <a:custGeom>
              <a:avLst/>
              <a:gdLst>
                <a:gd name="connsiteX0" fmla="*/ 922 w 921"/>
                <a:gd name="connsiteY0" fmla="*/ 251 h 418"/>
                <a:gd name="connsiteX1" fmla="*/ 0 w 921"/>
                <a:gd name="connsiteY1" fmla="*/ 0 h 418"/>
                <a:gd name="connsiteX2" fmla="*/ 586 w 921"/>
                <a:gd name="connsiteY2" fmla="*/ 419 h 418"/>
                <a:gd name="connsiteX3" fmla="*/ 922 w 921"/>
                <a:gd name="connsiteY3" fmla="*/ 251 h 418"/>
              </a:gdLst>
              <a:ahLst/>
              <a:cxnLst>
                <a:cxn ang="0">
                  <a:pos x="connsiteX0" y="connsiteY0"/>
                </a:cxn>
                <a:cxn ang="0">
                  <a:pos x="connsiteX1" y="connsiteY1"/>
                </a:cxn>
                <a:cxn ang="0">
                  <a:pos x="connsiteX2" y="connsiteY2"/>
                </a:cxn>
                <a:cxn ang="0">
                  <a:pos x="connsiteX3" y="connsiteY3"/>
                </a:cxn>
              </a:cxnLst>
              <a:rect l="l" t="t" r="r" b="b"/>
              <a:pathLst>
                <a:path w="921" h="418">
                  <a:moveTo>
                    <a:pt x="922" y="251"/>
                  </a:moveTo>
                  <a:lnTo>
                    <a:pt x="0" y="0"/>
                  </a:lnTo>
                  <a:lnTo>
                    <a:pt x="586" y="419"/>
                  </a:lnTo>
                  <a:lnTo>
                    <a:pt x="922" y="251"/>
                  </a:lnTo>
                  <a:close/>
                </a:path>
              </a:pathLst>
            </a:custGeom>
            <a:solidFill>
              <a:srgbClr val="37474F"/>
            </a:solidFill>
            <a:ln w="8363" cap="flat">
              <a:noFill/>
              <a:prstDash val="solid"/>
              <a:miter/>
            </a:ln>
          </p:spPr>
          <p:txBody>
            <a:bodyPr rtlCol="0" anchor="ctr"/>
            <a:lstStyle/>
            <a:p>
              <a:pPr defTabSz="914378"/>
              <a:endParaRPr lang="en-US"/>
            </a:p>
          </p:txBody>
        </p:sp>
        <p:sp>
          <p:nvSpPr>
            <p:cNvPr id="313" name="Freeform: Shape 312">
              <a:extLst>
                <a:ext uri="{FF2B5EF4-FFF2-40B4-BE49-F238E27FC236}">
                  <a16:creationId xmlns:a16="http://schemas.microsoft.com/office/drawing/2014/main" id="{5B75DFFA-C4F4-49F5-BFBB-432184ABEF4E}"/>
                </a:ext>
              </a:extLst>
            </p:cNvPr>
            <p:cNvSpPr/>
            <p:nvPr/>
          </p:nvSpPr>
          <p:spPr>
            <a:xfrm>
              <a:off x="2501911" y="2078848"/>
              <a:ext cx="502" cy="921"/>
            </a:xfrm>
            <a:custGeom>
              <a:avLst/>
              <a:gdLst>
                <a:gd name="connsiteX0" fmla="*/ 503 w 502"/>
                <a:gd name="connsiteY0" fmla="*/ 922 h 921"/>
                <a:gd name="connsiteX1" fmla="*/ 503 w 502"/>
                <a:gd name="connsiteY1" fmla="*/ 0 h 921"/>
                <a:gd name="connsiteX2" fmla="*/ 0 w 502"/>
                <a:gd name="connsiteY2" fmla="*/ 922 h 921"/>
                <a:gd name="connsiteX3" fmla="*/ 503 w 502"/>
                <a:gd name="connsiteY3" fmla="*/ 922 h 921"/>
              </a:gdLst>
              <a:ahLst/>
              <a:cxnLst>
                <a:cxn ang="0">
                  <a:pos x="connsiteX0" y="connsiteY0"/>
                </a:cxn>
                <a:cxn ang="0">
                  <a:pos x="connsiteX1" y="connsiteY1"/>
                </a:cxn>
                <a:cxn ang="0">
                  <a:pos x="connsiteX2" y="connsiteY2"/>
                </a:cxn>
                <a:cxn ang="0">
                  <a:pos x="connsiteX3" y="connsiteY3"/>
                </a:cxn>
              </a:cxnLst>
              <a:rect l="l" t="t" r="r" b="b"/>
              <a:pathLst>
                <a:path w="502" h="921">
                  <a:moveTo>
                    <a:pt x="503" y="922"/>
                  </a:moveTo>
                  <a:lnTo>
                    <a:pt x="503" y="0"/>
                  </a:lnTo>
                  <a:lnTo>
                    <a:pt x="0" y="922"/>
                  </a:lnTo>
                  <a:cubicBezTo>
                    <a:pt x="0" y="922"/>
                    <a:pt x="503" y="754"/>
                    <a:pt x="503" y="922"/>
                  </a:cubicBezTo>
                  <a:close/>
                </a:path>
              </a:pathLst>
            </a:custGeom>
            <a:solidFill>
              <a:srgbClr val="37474F"/>
            </a:solidFill>
            <a:ln w="8363" cap="flat">
              <a:noFill/>
              <a:prstDash val="solid"/>
              <a:miter/>
            </a:ln>
          </p:spPr>
          <p:txBody>
            <a:bodyPr rtlCol="0" anchor="ctr"/>
            <a:lstStyle/>
            <a:p>
              <a:pPr defTabSz="914378"/>
              <a:endParaRPr lang="en-US"/>
            </a:p>
          </p:txBody>
        </p:sp>
        <p:sp>
          <p:nvSpPr>
            <p:cNvPr id="314" name="Freeform: Shape 313">
              <a:extLst>
                <a:ext uri="{FF2B5EF4-FFF2-40B4-BE49-F238E27FC236}">
                  <a16:creationId xmlns:a16="http://schemas.microsoft.com/office/drawing/2014/main" id="{55408484-0F5C-4A83-8462-A4644E36ACCC}"/>
                </a:ext>
              </a:extLst>
            </p:cNvPr>
            <p:cNvSpPr/>
            <p:nvPr/>
          </p:nvSpPr>
          <p:spPr>
            <a:xfrm>
              <a:off x="2631030" y="2080942"/>
              <a:ext cx="837" cy="8378"/>
            </a:xfrm>
            <a:custGeom>
              <a:avLst/>
              <a:gdLst>
                <a:gd name="connsiteX0" fmla="*/ 838 w 837"/>
                <a:gd name="connsiteY0" fmla="*/ 0 h 8378"/>
                <a:gd name="connsiteX1" fmla="*/ 838 w 837"/>
                <a:gd name="connsiteY1" fmla="*/ 0 h 8378"/>
                <a:gd name="connsiteX2" fmla="*/ 0 w 837"/>
                <a:gd name="connsiteY2" fmla="*/ 0 h 8378"/>
              </a:gdLst>
              <a:ahLst/>
              <a:cxnLst>
                <a:cxn ang="0">
                  <a:pos x="connsiteX0" y="connsiteY0"/>
                </a:cxn>
                <a:cxn ang="0">
                  <a:pos x="connsiteX1" y="connsiteY1"/>
                </a:cxn>
                <a:cxn ang="0">
                  <a:pos x="connsiteX2" y="connsiteY2"/>
                </a:cxn>
              </a:cxnLst>
              <a:rect l="l" t="t" r="r" b="b"/>
              <a:pathLst>
                <a:path w="837" h="8378">
                  <a:moveTo>
                    <a:pt x="838" y="0"/>
                  </a:moveTo>
                  <a:lnTo>
                    <a:pt x="838" y="0"/>
                  </a:lnTo>
                  <a:cubicBezTo>
                    <a:pt x="838" y="0"/>
                    <a:pt x="838"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15" name="Freeform: Shape 314">
              <a:extLst>
                <a:ext uri="{FF2B5EF4-FFF2-40B4-BE49-F238E27FC236}">
                  <a16:creationId xmlns:a16="http://schemas.microsoft.com/office/drawing/2014/main" id="{437AF154-0F4A-4DA7-B74A-DBA1CEC3FB3F}"/>
                </a:ext>
              </a:extLst>
            </p:cNvPr>
            <p:cNvSpPr/>
            <p:nvPr/>
          </p:nvSpPr>
          <p:spPr>
            <a:xfrm>
              <a:off x="2618797" y="2080021"/>
              <a:ext cx="502" cy="837"/>
            </a:xfrm>
            <a:custGeom>
              <a:avLst/>
              <a:gdLst>
                <a:gd name="connsiteX0" fmla="*/ 251 w 502"/>
                <a:gd name="connsiteY0" fmla="*/ 838 h 837"/>
                <a:gd name="connsiteX1" fmla="*/ 503 w 502"/>
                <a:gd name="connsiteY1" fmla="*/ 838 h 837"/>
                <a:gd name="connsiteX2" fmla="*/ 0 w 502"/>
                <a:gd name="connsiteY2" fmla="*/ 0 h 837"/>
                <a:gd name="connsiteX3" fmla="*/ 251 w 502"/>
                <a:gd name="connsiteY3" fmla="*/ 838 h 837"/>
              </a:gdLst>
              <a:ahLst/>
              <a:cxnLst>
                <a:cxn ang="0">
                  <a:pos x="connsiteX0" y="connsiteY0"/>
                </a:cxn>
                <a:cxn ang="0">
                  <a:pos x="connsiteX1" y="connsiteY1"/>
                </a:cxn>
                <a:cxn ang="0">
                  <a:pos x="connsiteX2" y="connsiteY2"/>
                </a:cxn>
                <a:cxn ang="0">
                  <a:pos x="connsiteX3" y="connsiteY3"/>
                </a:cxn>
              </a:cxnLst>
              <a:rect l="l" t="t" r="r" b="b"/>
              <a:pathLst>
                <a:path w="502" h="837">
                  <a:moveTo>
                    <a:pt x="251" y="838"/>
                  </a:moveTo>
                  <a:lnTo>
                    <a:pt x="503" y="838"/>
                  </a:lnTo>
                  <a:lnTo>
                    <a:pt x="0" y="0"/>
                  </a:lnTo>
                  <a:lnTo>
                    <a:pt x="251" y="838"/>
                  </a:lnTo>
                  <a:close/>
                </a:path>
              </a:pathLst>
            </a:custGeom>
            <a:solidFill>
              <a:srgbClr val="37474F"/>
            </a:solidFill>
            <a:ln w="8363" cap="flat">
              <a:noFill/>
              <a:prstDash val="solid"/>
              <a:miter/>
            </a:ln>
          </p:spPr>
          <p:txBody>
            <a:bodyPr rtlCol="0" anchor="ctr"/>
            <a:lstStyle/>
            <a:p>
              <a:pPr defTabSz="914378"/>
              <a:endParaRPr lang="en-US"/>
            </a:p>
          </p:txBody>
        </p:sp>
        <p:sp>
          <p:nvSpPr>
            <p:cNvPr id="316" name="Freeform: Shape 315">
              <a:extLst>
                <a:ext uri="{FF2B5EF4-FFF2-40B4-BE49-F238E27FC236}">
                  <a16:creationId xmlns:a16="http://schemas.microsoft.com/office/drawing/2014/main" id="{63482434-C6CC-4F57-8469-E64A3ED848DB}"/>
                </a:ext>
              </a:extLst>
            </p:cNvPr>
            <p:cNvSpPr/>
            <p:nvPr/>
          </p:nvSpPr>
          <p:spPr>
            <a:xfrm>
              <a:off x="2608297" y="2082050"/>
              <a:ext cx="1450" cy="484"/>
            </a:xfrm>
            <a:custGeom>
              <a:avLst/>
              <a:gdLst>
                <a:gd name="connsiteX0" fmla="*/ 26 w 1450"/>
                <a:gd name="connsiteY0" fmla="*/ 484 h 484"/>
                <a:gd name="connsiteX1" fmla="*/ 1450 w 1450"/>
                <a:gd name="connsiteY1" fmla="*/ 484 h 484"/>
                <a:gd name="connsiteX2" fmla="*/ 26 w 1450"/>
                <a:gd name="connsiteY2" fmla="*/ 484 h 484"/>
              </a:gdLst>
              <a:ahLst/>
              <a:cxnLst>
                <a:cxn ang="0">
                  <a:pos x="connsiteX0" y="connsiteY0"/>
                </a:cxn>
                <a:cxn ang="0">
                  <a:pos x="connsiteX1" y="connsiteY1"/>
                </a:cxn>
                <a:cxn ang="0">
                  <a:pos x="connsiteX2" y="connsiteY2"/>
                </a:cxn>
              </a:cxnLst>
              <a:rect l="l" t="t" r="r" b="b"/>
              <a:pathLst>
                <a:path w="1450" h="484">
                  <a:moveTo>
                    <a:pt x="26" y="484"/>
                  </a:moveTo>
                  <a:cubicBezTo>
                    <a:pt x="529" y="484"/>
                    <a:pt x="1031" y="484"/>
                    <a:pt x="1450" y="484"/>
                  </a:cubicBezTo>
                  <a:cubicBezTo>
                    <a:pt x="529" y="484"/>
                    <a:pt x="-142" y="-605"/>
                    <a:pt x="26" y="484"/>
                  </a:cubicBezTo>
                  <a:close/>
                </a:path>
              </a:pathLst>
            </a:custGeom>
            <a:solidFill>
              <a:srgbClr val="37474F"/>
            </a:solidFill>
            <a:ln w="8363" cap="flat">
              <a:noFill/>
              <a:prstDash val="solid"/>
              <a:miter/>
            </a:ln>
          </p:spPr>
          <p:txBody>
            <a:bodyPr rtlCol="0" anchor="ctr"/>
            <a:lstStyle/>
            <a:p>
              <a:pPr defTabSz="914378"/>
              <a:endParaRPr lang="en-US"/>
            </a:p>
          </p:txBody>
        </p:sp>
        <p:sp>
          <p:nvSpPr>
            <p:cNvPr id="317" name="Freeform: Shape 316">
              <a:extLst>
                <a:ext uri="{FF2B5EF4-FFF2-40B4-BE49-F238E27FC236}">
                  <a16:creationId xmlns:a16="http://schemas.microsoft.com/office/drawing/2014/main" id="{4B954A83-CABD-473A-B10E-E53126A805BC}"/>
                </a:ext>
              </a:extLst>
            </p:cNvPr>
            <p:cNvSpPr/>
            <p:nvPr/>
          </p:nvSpPr>
          <p:spPr>
            <a:xfrm>
              <a:off x="2505765" y="20910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18" name="Freeform: Shape 317">
              <a:extLst>
                <a:ext uri="{FF2B5EF4-FFF2-40B4-BE49-F238E27FC236}">
                  <a16:creationId xmlns:a16="http://schemas.microsoft.com/office/drawing/2014/main" id="{3D1FCD45-A499-4CC3-9A12-5EF009EF563F}"/>
                </a:ext>
              </a:extLst>
            </p:cNvPr>
            <p:cNvSpPr/>
            <p:nvPr/>
          </p:nvSpPr>
          <p:spPr>
            <a:xfrm>
              <a:off x="2504006" y="2090662"/>
              <a:ext cx="586" cy="83"/>
            </a:xfrm>
            <a:custGeom>
              <a:avLst/>
              <a:gdLst>
                <a:gd name="connsiteX0" fmla="*/ 335 w 586"/>
                <a:gd name="connsiteY0" fmla="*/ 84 h 83"/>
                <a:gd name="connsiteX1" fmla="*/ 586 w 586"/>
                <a:gd name="connsiteY1" fmla="*/ 84 h 83"/>
                <a:gd name="connsiteX2" fmla="*/ 0 w 586"/>
                <a:gd name="connsiteY2" fmla="*/ 0 h 83"/>
                <a:gd name="connsiteX3" fmla="*/ 335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335" y="84"/>
                  </a:moveTo>
                  <a:lnTo>
                    <a:pt x="586" y="84"/>
                  </a:lnTo>
                  <a:lnTo>
                    <a:pt x="0" y="0"/>
                  </a:lnTo>
                  <a:lnTo>
                    <a:pt x="335" y="84"/>
                  </a:lnTo>
                  <a:close/>
                </a:path>
              </a:pathLst>
            </a:custGeom>
            <a:solidFill>
              <a:srgbClr val="37474F"/>
            </a:solidFill>
            <a:ln w="8363" cap="flat">
              <a:noFill/>
              <a:prstDash val="solid"/>
              <a:miter/>
            </a:ln>
          </p:spPr>
          <p:txBody>
            <a:bodyPr rtlCol="0" anchor="ctr"/>
            <a:lstStyle/>
            <a:p>
              <a:pPr defTabSz="914378"/>
              <a:endParaRPr lang="en-US"/>
            </a:p>
          </p:txBody>
        </p:sp>
        <p:sp>
          <p:nvSpPr>
            <p:cNvPr id="319" name="Freeform: Shape 318">
              <a:extLst>
                <a:ext uri="{FF2B5EF4-FFF2-40B4-BE49-F238E27FC236}">
                  <a16:creationId xmlns:a16="http://schemas.microsoft.com/office/drawing/2014/main" id="{6889A501-053B-4EFA-9555-DAFE605AA9BC}"/>
                </a:ext>
              </a:extLst>
            </p:cNvPr>
            <p:cNvSpPr/>
            <p:nvPr/>
          </p:nvSpPr>
          <p:spPr>
            <a:xfrm>
              <a:off x="2503894" y="2090327"/>
              <a:ext cx="1033" cy="37"/>
            </a:xfrm>
            <a:custGeom>
              <a:avLst/>
              <a:gdLst>
                <a:gd name="connsiteX0" fmla="*/ 447 w 1033"/>
                <a:gd name="connsiteY0" fmla="*/ 0 h 37"/>
                <a:gd name="connsiteX1" fmla="*/ 447 w 1033"/>
                <a:gd name="connsiteY1" fmla="*/ 0 h 37"/>
                <a:gd name="connsiteX2" fmla="*/ 1033 w 1033"/>
                <a:gd name="connsiteY2" fmla="*/ 0 h 37"/>
                <a:gd name="connsiteX3" fmla="*/ 447 w 1033"/>
                <a:gd name="connsiteY3" fmla="*/ 0 h 37"/>
              </a:gdLst>
              <a:ahLst/>
              <a:cxnLst>
                <a:cxn ang="0">
                  <a:pos x="connsiteX0" y="connsiteY0"/>
                </a:cxn>
                <a:cxn ang="0">
                  <a:pos x="connsiteX1" y="connsiteY1"/>
                </a:cxn>
                <a:cxn ang="0">
                  <a:pos x="connsiteX2" y="connsiteY2"/>
                </a:cxn>
                <a:cxn ang="0">
                  <a:pos x="connsiteX3" y="connsiteY3"/>
                </a:cxn>
              </a:cxnLst>
              <a:rect l="l" t="t" r="r" b="b"/>
              <a:pathLst>
                <a:path w="1033" h="37">
                  <a:moveTo>
                    <a:pt x="447" y="0"/>
                  </a:moveTo>
                  <a:cubicBezTo>
                    <a:pt x="-559" y="0"/>
                    <a:pt x="447" y="0"/>
                    <a:pt x="447" y="0"/>
                  </a:cubicBezTo>
                  <a:lnTo>
                    <a:pt x="1033" y="0"/>
                  </a:lnTo>
                  <a:cubicBezTo>
                    <a:pt x="1033" y="0"/>
                    <a:pt x="195" y="84"/>
                    <a:pt x="447" y="0"/>
                  </a:cubicBezTo>
                  <a:close/>
                </a:path>
              </a:pathLst>
            </a:custGeom>
            <a:solidFill>
              <a:srgbClr val="37474F"/>
            </a:solidFill>
            <a:ln w="8363" cap="flat">
              <a:noFill/>
              <a:prstDash val="solid"/>
              <a:miter/>
            </a:ln>
          </p:spPr>
          <p:txBody>
            <a:bodyPr rtlCol="0" anchor="ctr"/>
            <a:lstStyle/>
            <a:p>
              <a:pPr defTabSz="914378"/>
              <a:endParaRPr lang="en-US"/>
            </a:p>
          </p:txBody>
        </p:sp>
        <p:sp>
          <p:nvSpPr>
            <p:cNvPr id="320" name="Freeform: Shape 319">
              <a:extLst>
                <a:ext uri="{FF2B5EF4-FFF2-40B4-BE49-F238E27FC236}">
                  <a16:creationId xmlns:a16="http://schemas.microsoft.com/office/drawing/2014/main" id="{C117B12D-AB02-40DB-A4A2-FA43A5FFE281}"/>
                </a:ext>
              </a:extLst>
            </p:cNvPr>
            <p:cNvSpPr/>
            <p:nvPr/>
          </p:nvSpPr>
          <p:spPr>
            <a:xfrm>
              <a:off x="2506417" y="2089908"/>
              <a:ext cx="186" cy="8378"/>
            </a:xfrm>
            <a:custGeom>
              <a:avLst/>
              <a:gdLst>
                <a:gd name="connsiteX0" fmla="*/ 186 w 186"/>
                <a:gd name="connsiteY0" fmla="*/ 0 h 8378"/>
                <a:gd name="connsiteX1" fmla="*/ 186 w 186"/>
                <a:gd name="connsiteY1" fmla="*/ 0 h 8378"/>
                <a:gd name="connsiteX2" fmla="*/ 186 w 186"/>
                <a:gd name="connsiteY2" fmla="*/ 0 h 8378"/>
              </a:gdLst>
              <a:ahLst/>
              <a:cxnLst>
                <a:cxn ang="0">
                  <a:pos x="connsiteX0" y="connsiteY0"/>
                </a:cxn>
                <a:cxn ang="0">
                  <a:pos x="connsiteX1" y="connsiteY1"/>
                </a:cxn>
                <a:cxn ang="0">
                  <a:pos x="connsiteX2" y="connsiteY2"/>
                </a:cxn>
              </a:cxnLst>
              <a:rect l="l" t="t" r="r" b="b"/>
              <a:pathLst>
                <a:path w="186" h="8378">
                  <a:moveTo>
                    <a:pt x="186" y="0"/>
                  </a:moveTo>
                  <a:cubicBezTo>
                    <a:pt x="-233" y="0"/>
                    <a:pt x="186" y="0"/>
                    <a:pt x="186" y="0"/>
                  </a:cubicBezTo>
                  <a:lnTo>
                    <a:pt x="186" y="0"/>
                  </a:lnTo>
                  <a:close/>
                </a:path>
              </a:pathLst>
            </a:custGeom>
            <a:solidFill>
              <a:srgbClr val="37474F"/>
            </a:solidFill>
            <a:ln w="8363" cap="flat">
              <a:noFill/>
              <a:prstDash val="solid"/>
              <a:miter/>
            </a:ln>
          </p:spPr>
          <p:txBody>
            <a:bodyPr rtlCol="0" anchor="ctr"/>
            <a:lstStyle/>
            <a:p>
              <a:pPr defTabSz="914378"/>
              <a:endParaRPr lang="en-US"/>
            </a:p>
          </p:txBody>
        </p:sp>
        <p:sp>
          <p:nvSpPr>
            <p:cNvPr id="321" name="Freeform: Shape 320">
              <a:extLst>
                <a:ext uri="{FF2B5EF4-FFF2-40B4-BE49-F238E27FC236}">
                  <a16:creationId xmlns:a16="http://schemas.microsoft.com/office/drawing/2014/main" id="{F37CCFC9-206B-4A18-B38C-206DBC0335BC}"/>
                </a:ext>
              </a:extLst>
            </p:cNvPr>
            <p:cNvSpPr/>
            <p:nvPr/>
          </p:nvSpPr>
          <p:spPr>
            <a:xfrm>
              <a:off x="2506603" y="208999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2" name="Freeform: Shape 321">
              <a:extLst>
                <a:ext uri="{FF2B5EF4-FFF2-40B4-BE49-F238E27FC236}">
                  <a16:creationId xmlns:a16="http://schemas.microsoft.com/office/drawing/2014/main" id="{315553C0-04A2-4122-B0F0-1890DF93D0C2}"/>
                </a:ext>
              </a:extLst>
            </p:cNvPr>
            <p:cNvSpPr/>
            <p:nvPr/>
          </p:nvSpPr>
          <p:spPr>
            <a:xfrm>
              <a:off x="2506352"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3" name="Freeform: Shape 322">
              <a:extLst>
                <a:ext uri="{FF2B5EF4-FFF2-40B4-BE49-F238E27FC236}">
                  <a16:creationId xmlns:a16="http://schemas.microsoft.com/office/drawing/2014/main" id="{C84A406C-4BF2-4CA8-8C6E-7125939A1FBF}"/>
                </a:ext>
              </a:extLst>
            </p:cNvPr>
            <p:cNvSpPr/>
            <p:nvPr/>
          </p:nvSpPr>
          <p:spPr>
            <a:xfrm>
              <a:off x="2505598" y="208974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4" name="Freeform: Shape 323">
              <a:extLst>
                <a:ext uri="{FF2B5EF4-FFF2-40B4-BE49-F238E27FC236}">
                  <a16:creationId xmlns:a16="http://schemas.microsoft.com/office/drawing/2014/main" id="{BE8A7A19-D988-494E-BD4B-534C0DF58D5E}"/>
                </a:ext>
              </a:extLst>
            </p:cNvPr>
            <p:cNvSpPr/>
            <p:nvPr/>
          </p:nvSpPr>
          <p:spPr>
            <a:xfrm>
              <a:off x="2506100"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5" name="Freeform: Shape 324">
              <a:extLst>
                <a:ext uri="{FF2B5EF4-FFF2-40B4-BE49-F238E27FC236}">
                  <a16:creationId xmlns:a16="http://schemas.microsoft.com/office/drawing/2014/main" id="{967C0299-12A0-4E1D-9A97-E6863E52DF79}"/>
                </a:ext>
              </a:extLst>
            </p:cNvPr>
            <p:cNvSpPr/>
            <p:nvPr/>
          </p:nvSpPr>
          <p:spPr>
            <a:xfrm>
              <a:off x="2505179" y="2089908"/>
              <a:ext cx="774" cy="37"/>
            </a:xfrm>
            <a:custGeom>
              <a:avLst/>
              <a:gdLst>
                <a:gd name="connsiteX0" fmla="*/ 754 w 774"/>
                <a:gd name="connsiteY0" fmla="*/ 0 h 37"/>
                <a:gd name="connsiteX1" fmla="*/ 0 w 774"/>
                <a:gd name="connsiteY1" fmla="*/ 0 h 37"/>
                <a:gd name="connsiteX2" fmla="*/ 754 w 774"/>
                <a:gd name="connsiteY2" fmla="*/ 0 h 37"/>
              </a:gdLst>
              <a:ahLst/>
              <a:cxnLst>
                <a:cxn ang="0">
                  <a:pos x="connsiteX0" y="connsiteY0"/>
                </a:cxn>
                <a:cxn ang="0">
                  <a:pos x="connsiteX1" y="connsiteY1"/>
                </a:cxn>
                <a:cxn ang="0">
                  <a:pos x="connsiteX2" y="connsiteY2"/>
                </a:cxn>
              </a:cxnLst>
              <a:rect l="l" t="t" r="r" b="b"/>
              <a:pathLst>
                <a:path w="774" h="37">
                  <a:moveTo>
                    <a:pt x="754" y="0"/>
                  </a:moveTo>
                  <a:lnTo>
                    <a:pt x="0" y="0"/>
                  </a:lnTo>
                  <a:cubicBezTo>
                    <a:pt x="0" y="0"/>
                    <a:pt x="922" y="84"/>
                    <a:pt x="754" y="0"/>
                  </a:cubicBezTo>
                  <a:close/>
                </a:path>
              </a:pathLst>
            </a:custGeom>
            <a:solidFill>
              <a:srgbClr val="37474F"/>
            </a:solidFill>
            <a:ln w="8363" cap="flat">
              <a:noFill/>
              <a:prstDash val="solid"/>
              <a:miter/>
            </a:ln>
          </p:spPr>
          <p:txBody>
            <a:bodyPr rtlCol="0" anchor="ctr"/>
            <a:lstStyle/>
            <a:p>
              <a:pPr defTabSz="914378"/>
              <a:endParaRPr lang="en-US"/>
            </a:p>
          </p:txBody>
        </p:sp>
        <p:sp>
          <p:nvSpPr>
            <p:cNvPr id="326" name="Freeform: Shape 325">
              <a:extLst>
                <a:ext uri="{FF2B5EF4-FFF2-40B4-BE49-F238E27FC236}">
                  <a16:creationId xmlns:a16="http://schemas.microsoft.com/office/drawing/2014/main" id="{74B963BA-8EA2-4E1E-B9D7-271A048A76AE}"/>
                </a:ext>
              </a:extLst>
            </p:cNvPr>
            <p:cNvSpPr/>
            <p:nvPr/>
          </p:nvSpPr>
          <p:spPr>
            <a:xfrm>
              <a:off x="2503252" y="2090327"/>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7" name="Freeform: Shape 326">
              <a:extLst>
                <a:ext uri="{FF2B5EF4-FFF2-40B4-BE49-F238E27FC236}">
                  <a16:creationId xmlns:a16="http://schemas.microsoft.com/office/drawing/2014/main" id="{D5710E30-467C-423F-A9EB-EDDD13E2A3E9}"/>
                </a:ext>
              </a:extLst>
            </p:cNvPr>
            <p:cNvSpPr/>
            <p:nvPr/>
          </p:nvSpPr>
          <p:spPr>
            <a:xfrm>
              <a:off x="2506854"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8" name="Freeform: Shape 327">
              <a:extLst>
                <a:ext uri="{FF2B5EF4-FFF2-40B4-BE49-F238E27FC236}">
                  <a16:creationId xmlns:a16="http://schemas.microsoft.com/office/drawing/2014/main" id="{7C9AC469-0005-4CC7-991C-B19BF2B0D607}"/>
                </a:ext>
              </a:extLst>
            </p:cNvPr>
            <p:cNvSpPr/>
            <p:nvPr/>
          </p:nvSpPr>
          <p:spPr>
            <a:xfrm>
              <a:off x="2505598" y="2089489"/>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167" y="0"/>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329" name="Freeform: Shape 328">
              <a:extLst>
                <a:ext uri="{FF2B5EF4-FFF2-40B4-BE49-F238E27FC236}">
                  <a16:creationId xmlns:a16="http://schemas.microsoft.com/office/drawing/2014/main" id="{A270E889-CC4F-4D78-8B30-59E935DFEDEB}"/>
                </a:ext>
              </a:extLst>
            </p:cNvPr>
            <p:cNvSpPr/>
            <p:nvPr/>
          </p:nvSpPr>
          <p:spPr>
            <a:xfrm>
              <a:off x="2504425" y="2089824"/>
              <a:ext cx="837" cy="83"/>
            </a:xfrm>
            <a:custGeom>
              <a:avLst/>
              <a:gdLst>
                <a:gd name="connsiteX0" fmla="*/ 0 w 837"/>
                <a:gd name="connsiteY0" fmla="*/ 0 h 83"/>
                <a:gd name="connsiteX1" fmla="*/ 838 w 837"/>
                <a:gd name="connsiteY1" fmla="*/ 84 h 83"/>
                <a:gd name="connsiteX2" fmla="*/ 0 w 837"/>
                <a:gd name="connsiteY2" fmla="*/ 0 h 83"/>
                <a:gd name="connsiteX3" fmla="*/ 0 w 837"/>
                <a:gd name="connsiteY3" fmla="*/ 0 h 83"/>
              </a:gdLst>
              <a:ahLst/>
              <a:cxnLst>
                <a:cxn ang="0">
                  <a:pos x="connsiteX0" y="connsiteY0"/>
                </a:cxn>
                <a:cxn ang="0">
                  <a:pos x="connsiteX1" y="connsiteY1"/>
                </a:cxn>
                <a:cxn ang="0">
                  <a:pos x="connsiteX2" y="connsiteY2"/>
                </a:cxn>
                <a:cxn ang="0">
                  <a:pos x="connsiteX3" y="connsiteY3"/>
                </a:cxn>
              </a:cxnLst>
              <a:rect l="l" t="t" r="r" b="b"/>
              <a:pathLst>
                <a:path w="837" h="83">
                  <a:moveTo>
                    <a:pt x="0" y="0"/>
                  </a:moveTo>
                  <a:lnTo>
                    <a:pt x="838" y="84"/>
                  </a:ln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0" name="Freeform: Shape 329">
              <a:extLst>
                <a:ext uri="{FF2B5EF4-FFF2-40B4-BE49-F238E27FC236}">
                  <a16:creationId xmlns:a16="http://schemas.microsoft.com/office/drawing/2014/main" id="{FF7AAE45-C953-414E-9CA1-FEE9109E703F}"/>
                </a:ext>
              </a:extLst>
            </p:cNvPr>
            <p:cNvSpPr/>
            <p:nvPr/>
          </p:nvSpPr>
          <p:spPr>
            <a:xfrm>
              <a:off x="2506603" y="2089154"/>
              <a:ext cx="837" cy="8378"/>
            </a:xfrm>
            <a:custGeom>
              <a:avLst/>
              <a:gdLst>
                <a:gd name="connsiteX0" fmla="*/ 251 w 837"/>
                <a:gd name="connsiteY0" fmla="*/ 0 h 8378"/>
                <a:gd name="connsiteX1" fmla="*/ 838 w 837"/>
                <a:gd name="connsiteY1" fmla="*/ 0 h 8378"/>
                <a:gd name="connsiteX2" fmla="*/ 0 w 837"/>
                <a:gd name="connsiteY2" fmla="*/ 0 h 8378"/>
                <a:gd name="connsiteX3" fmla="*/ 251 w 837"/>
                <a:gd name="connsiteY3" fmla="*/ 0 h 8378"/>
              </a:gdLst>
              <a:ahLst/>
              <a:cxnLst>
                <a:cxn ang="0">
                  <a:pos x="connsiteX0" y="connsiteY0"/>
                </a:cxn>
                <a:cxn ang="0">
                  <a:pos x="connsiteX1" y="connsiteY1"/>
                </a:cxn>
                <a:cxn ang="0">
                  <a:pos x="connsiteX2" y="connsiteY2"/>
                </a:cxn>
                <a:cxn ang="0">
                  <a:pos x="connsiteX3" y="connsiteY3"/>
                </a:cxn>
              </a:cxnLst>
              <a:rect l="l" t="t" r="r" b="b"/>
              <a:pathLst>
                <a:path w="837" h="8378">
                  <a:moveTo>
                    <a:pt x="251" y="0"/>
                  </a:moveTo>
                  <a:lnTo>
                    <a:pt x="838" y="0"/>
                  </a:lnTo>
                  <a:lnTo>
                    <a:pt x="0" y="0"/>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331" name="Freeform: Shape 330">
              <a:extLst>
                <a:ext uri="{FF2B5EF4-FFF2-40B4-BE49-F238E27FC236}">
                  <a16:creationId xmlns:a16="http://schemas.microsoft.com/office/drawing/2014/main" id="{E73EE680-8EA1-4B1D-B9D7-0DC96A8B6C38}"/>
                </a:ext>
              </a:extLst>
            </p:cNvPr>
            <p:cNvSpPr/>
            <p:nvPr/>
          </p:nvSpPr>
          <p:spPr>
            <a:xfrm>
              <a:off x="2506771" y="2088949"/>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332" name="Freeform: Shape 331">
              <a:extLst>
                <a:ext uri="{FF2B5EF4-FFF2-40B4-BE49-F238E27FC236}">
                  <a16:creationId xmlns:a16="http://schemas.microsoft.com/office/drawing/2014/main" id="{4FF4F414-ED52-46EF-8548-F4D03DDBA31A}"/>
                </a:ext>
              </a:extLst>
            </p:cNvPr>
            <p:cNvSpPr/>
            <p:nvPr/>
          </p:nvSpPr>
          <p:spPr>
            <a:xfrm>
              <a:off x="2506519"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3" name="Freeform: Shape 332">
              <a:extLst>
                <a:ext uri="{FF2B5EF4-FFF2-40B4-BE49-F238E27FC236}">
                  <a16:creationId xmlns:a16="http://schemas.microsoft.com/office/drawing/2014/main" id="{5668344D-D88D-4E01-81CD-549308F23ED8}"/>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4" name="Freeform: Shape 333">
              <a:extLst>
                <a:ext uri="{FF2B5EF4-FFF2-40B4-BE49-F238E27FC236}">
                  <a16:creationId xmlns:a16="http://schemas.microsoft.com/office/drawing/2014/main" id="{EB77B2E8-2620-4565-945A-1FB2869C0CAF}"/>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5" name="Freeform: Shape 334">
              <a:extLst>
                <a:ext uri="{FF2B5EF4-FFF2-40B4-BE49-F238E27FC236}">
                  <a16:creationId xmlns:a16="http://schemas.microsoft.com/office/drawing/2014/main" id="{8CD4E889-43B1-4C42-B1E7-A3FC412000F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36" name="Freeform: Shape 335">
              <a:extLst>
                <a:ext uri="{FF2B5EF4-FFF2-40B4-BE49-F238E27FC236}">
                  <a16:creationId xmlns:a16="http://schemas.microsoft.com/office/drawing/2014/main" id="{C18C8345-77F9-43A0-B721-75B30BB15FB9}"/>
                </a:ext>
              </a:extLst>
            </p:cNvPr>
            <p:cNvSpPr/>
            <p:nvPr/>
          </p:nvSpPr>
          <p:spPr>
            <a:xfrm>
              <a:off x="2505011"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7" name="Freeform: Shape 336">
              <a:extLst>
                <a:ext uri="{FF2B5EF4-FFF2-40B4-BE49-F238E27FC236}">
                  <a16:creationId xmlns:a16="http://schemas.microsoft.com/office/drawing/2014/main" id="{10DABEA9-8260-4C80-8C17-7401AA12E751}"/>
                </a:ext>
              </a:extLst>
            </p:cNvPr>
            <p:cNvSpPr/>
            <p:nvPr/>
          </p:nvSpPr>
          <p:spPr>
            <a:xfrm>
              <a:off x="2504927"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8" name="Freeform: Shape 337">
              <a:extLst>
                <a:ext uri="{FF2B5EF4-FFF2-40B4-BE49-F238E27FC236}">
                  <a16:creationId xmlns:a16="http://schemas.microsoft.com/office/drawing/2014/main" id="{230BE6E1-4143-4F0A-947F-5BF2364B6BDB}"/>
                </a:ext>
              </a:extLst>
            </p:cNvPr>
            <p:cNvSpPr/>
            <p:nvPr/>
          </p:nvSpPr>
          <p:spPr>
            <a:xfrm>
              <a:off x="2504760" y="2089321"/>
              <a:ext cx="251" cy="83"/>
            </a:xfrm>
            <a:custGeom>
              <a:avLst/>
              <a:gdLst>
                <a:gd name="connsiteX0" fmla="*/ 0 w 251"/>
                <a:gd name="connsiteY0" fmla="*/ 0 h 83"/>
                <a:gd name="connsiteX1" fmla="*/ 168 w 251"/>
                <a:gd name="connsiteY1" fmla="*/ 84 h 83"/>
                <a:gd name="connsiteX2" fmla="*/ 251 w 251"/>
                <a:gd name="connsiteY2" fmla="*/ 0 h 83"/>
                <a:gd name="connsiteX3" fmla="*/ 0 w 251"/>
                <a:gd name="connsiteY3" fmla="*/ 0 h 83"/>
              </a:gdLst>
              <a:ahLst/>
              <a:cxnLst>
                <a:cxn ang="0">
                  <a:pos x="connsiteX0" y="connsiteY0"/>
                </a:cxn>
                <a:cxn ang="0">
                  <a:pos x="connsiteX1" y="connsiteY1"/>
                </a:cxn>
                <a:cxn ang="0">
                  <a:pos x="connsiteX2" y="connsiteY2"/>
                </a:cxn>
                <a:cxn ang="0">
                  <a:pos x="connsiteX3" y="connsiteY3"/>
                </a:cxn>
              </a:cxnLst>
              <a:rect l="l" t="t" r="r" b="b"/>
              <a:pathLst>
                <a:path w="251" h="83">
                  <a:moveTo>
                    <a:pt x="0" y="0"/>
                  </a:moveTo>
                  <a:lnTo>
                    <a:pt x="168" y="84"/>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9" name="Freeform: Shape 338">
              <a:extLst>
                <a:ext uri="{FF2B5EF4-FFF2-40B4-BE49-F238E27FC236}">
                  <a16:creationId xmlns:a16="http://schemas.microsoft.com/office/drawing/2014/main" id="{90F49EC8-4747-4120-878C-1EE1D3983175}"/>
                </a:ext>
              </a:extLst>
            </p:cNvPr>
            <p:cNvSpPr/>
            <p:nvPr/>
          </p:nvSpPr>
          <p:spPr>
            <a:xfrm>
              <a:off x="2505933"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40" name="Freeform: Shape 339">
              <a:extLst>
                <a:ext uri="{FF2B5EF4-FFF2-40B4-BE49-F238E27FC236}">
                  <a16:creationId xmlns:a16="http://schemas.microsoft.com/office/drawing/2014/main" id="{193F4E45-C9D8-457B-ABEE-F3BF925D941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41" name="Freeform: Shape 340">
              <a:extLst>
                <a:ext uri="{FF2B5EF4-FFF2-40B4-BE49-F238E27FC236}">
                  <a16:creationId xmlns:a16="http://schemas.microsoft.com/office/drawing/2014/main" id="{2B58FB0B-2EC8-48D4-B13E-E0B41361D4A0}"/>
                </a:ext>
              </a:extLst>
            </p:cNvPr>
            <p:cNvSpPr/>
            <p:nvPr/>
          </p:nvSpPr>
          <p:spPr>
            <a:xfrm>
              <a:off x="2505598" y="2088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2" name="Freeform: Shape 341">
              <a:extLst>
                <a:ext uri="{FF2B5EF4-FFF2-40B4-BE49-F238E27FC236}">
                  <a16:creationId xmlns:a16="http://schemas.microsoft.com/office/drawing/2014/main" id="{86974C50-AEC4-4F08-A08E-48AFF071B723}"/>
                </a:ext>
              </a:extLst>
            </p:cNvPr>
            <p:cNvSpPr/>
            <p:nvPr/>
          </p:nvSpPr>
          <p:spPr>
            <a:xfrm>
              <a:off x="2505262"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3" name="Freeform: Shape 342">
              <a:extLst>
                <a:ext uri="{FF2B5EF4-FFF2-40B4-BE49-F238E27FC236}">
                  <a16:creationId xmlns:a16="http://schemas.microsoft.com/office/drawing/2014/main" id="{8847751F-7596-4C7F-8A67-9E4E899502E3}"/>
                </a:ext>
              </a:extLst>
            </p:cNvPr>
            <p:cNvSpPr/>
            <p:nvPr/>
          </p:nvSpPr>
          <p:spPr>
            <a:xfrm>
              <a:off x="2506184" y="208873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4" name="Freeform: Shape 343">
              <a:extLst>
                <a:ext uri="{FF2B5EF4-FFF2-40B4-BE49-F238E27FC236}">
                  <a16:creationId xmlns:a16="http://schemas.microsoft.com/office/drawing/2014/main" id="{4A5013ED-99A0-4BCD-B9FE-77BF28D7D3D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45" name="Freeform: Shape 344">
              <a:extLst>
                <a:ext uri="{FF2B5EF4-FFF2-40B4-BE49-F238E27FC236}">
                  <a16:creationId xmlns:a16="http://schemas.microsoft.com/office/drawing/2014/main" id="{27940FC3-ACB4-4AB1-B996-B4270A6E96DC}"/>
                </a:ext>
              </a:extLst>
            </p:cNvPr>
            <p:cNvSpPr/>
            <p:nvPr/>
          </p:nvSpPr>
          <p:spPr>
            <a:xfrm>
              <a:off x="2505933" y="2089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6" name="Freeform: Shape 345">
              <a:extLst>
                <a:ext uri="{FF2B5EF4-FFF2-40B4-BE49-F238E27FC236}">
                  <a16:creationId xmlns:a16="http://schemas.microsoft.com/office/drawing/2014/main" id="{F3638AA4-14E3-4FE0-A1EA-2D29B0144DF7}"/>
                </a:ext>
              </a:extLst>
            </p:cNvPr>
            <p:cNvSpPr/>
            <p:nvPr/>
          </p:nvSpPr>
          <p:spPr>
            <a:xfrm>
              <a:off x="2501576" y="2088567"/>
              <a:ext cx="3854" cy="8378"/>
            </a:xfrm>
            <a:custGeom>
              <a:avLst/>
              <a:gdLst>
                <a:gd name="connsiteX0" fmla="*/ 0 w 3854"/>
                <a:gd name="connsiteY0" fmla="*/ 0 h 8378"/>
                <a:gd name="connsiteX1" fmla="*/ 503 w 3854"/>
                <a:gd name="connsiteY1" fmla="*/ 0 h 8378"/>
                <a:gd name="connsiteX2" fmla="*/ 3854 w 3854"/>
                <a:gd name="connsiteY2" fmla="*/ 0 h 8378"/>
                <a:gd name="connsiteX3" fmla="*/ 3016 w 3854"/>
                <a:gd name="connsiteY3" fmla="*/ 0 h 8378"/>
                <a:gd name="connsiteX4" fmla="*/ 1760 w 3854"/>
                <a:gd name="connsiteY4" fmla="*/ 0 h 8378"/>
                <a:gd name="connsiteX5" fmla="*/ 2262 w 3854"/>
                <a:gd name="connsiteY5" fmla="*/ 0 h 8378"/>
                <a:gd name="connsiteX6" fmla="*/ 0 w 3854"/>
                <a:gd name="connsiteY6"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4" h="8378">
                  <a:moveTo>
                    <a:pt x="0" y="0"/>
                  </a:moveTo>
                  <a:cubicBezTo>
                    <a:pt x="587" y="0"/>
                    <a:pt x="1089" y="0"/>
                    <a:pt x="503" y="0"/>
                  </a:cubicBezTo>
                  <a:lnTo>
                    <a:pt x="3854" y="0"/>
                  </a:lnTo>
                  <a:lnTo>
                    <a:pt x="3016" y="0"/>
                  </a:lnTo>
                  <a:lnTo>
                    <a:pt x="1760" y="0"/>
                  </a:lnTo>
                  <a:cubicBezTo>
                    <a:pt x="1760" y="0"/>
                    <a:pt x="1760" y="0"/>
                    <a:pt x="2262"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7" name="Freeform: Shape 346">
              <a:extLst>
                <a:ext uri="{FF2B5EF4-FFF2-40B4-BE49-F238E27FC236}">
                  <a16:creationId xmlns:a16="http://schemas.microsoft.com/office/drawing/2014/main" id="{A4C5AC12-190C-4FA4-82C1-D59FBC8C2BAC}"/>
                </a:ext>
              </a:extLst>
            </p:cNvPr>
            <p:cNvSpPr/>
            <p:nvPr/>
          </p:nvSpPr>
          <p:spPr>
            <a:xfrm>
              <a:off x="2505430" y="208865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8" name="Freeform: Shape 347">
              <a:extLst>
                <a:ext uri="{FF2B5EF4-FFF2-40B4-BE49-F238E27FC236}">
                  <a16:creationId xmlns:a16="http://schemas.microsoft.com/office/drawing/2014/main" id="{728E952E-27F3-41B5-8E09-6A1AE781174F}"/>
                </a:ext>
              </a:extLst>
            </p:cNvPr>
            <p:cNvSpPr/>
            <p:nvPr/>
          </p:nvSpPr>
          <p:spPr>
            <a:xfrm>
              <a:off x="2504676" y="2088781"/>
              <a:ext cx="837" cy="37"/>
            </a:xfrm>
            <a:custGeom>
              <a:avLst/>
              <a:gdLst>
                <a:gd name="connsiteX0" fmla="*/ 838 w 837"/>
                <a:gd name="connsiteY0" fmla="*/ 37 h 37"/>
                <a:gd name="connsiteX1" fmla="*/ 0 w 837"/>
                <a:gd name="connsiteY1" fmla="*/ 37 h 37"/>
                <a:gd name="connsiteX2" fmla="*/ 754 w 837"/>
                <a:gd name="connsiteY2" fmla="*/ 37 h 37"/>
                <a:gd name="connsiteX3" fmla="*/ 754 w 837"/>
                <a:gd name="connsiteY3" fmla="*/ 37 h 37"/>
                <a:gd name="connsiteX4" fmla="*/ 754 w 837"/>
                <a:gd name="connsiteY4" fmla="*/ 37 h 37"/>
                <a:gd name="connsiteX5" fmla="*/ 838 w 837"/>
                <a:gd name="connsiteY5"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 h="37">
                  <a:moveTo>
                    <a:pt x="838" y="37"/>
                  </a:moveTo>
                  <a:lnTo>
                    <a:pt x="0" y="37"/>
                  </a:lnTo>
                  <a:cubicBezTo>
                    <a:pt x="0" y="37"/>
                    <a:pt x="0" y="37"/>
                    <a:pt x="754" y="37"/>
                  </a:cubicBezTo>
                  <a:lnTo>
                    <a:pt x="754" y="37"/>
                  </a:lnTo>
                  <a:lnTo>
                    <a:pt x="754" y="37"/>
                  </a:lnTo>
                  <a:cubicBezTo>
                    <a:pt x="754" y="37"/>
                    <a:pt x="754" y="-47"/>
                    <a:pt x="838" y="37"/>
                  </a:cubicBezTo>
                  <a:close/>
                </a:path>
              </a:pathLst>
            </a:custGeom>
            <a:solidFill>
              <a:srgbClr val="37474F"/>
            </a:solidFill>
            <a:ln w="8363" cap="flat">
              <a:noFill/>
              <a:prstDash val="solid"/>
              <a:miter/>
            </a:ln>
          </p:spPr>
          <p:txBody>
            <a:bodyPr rtlCol="0" anchor="ctr"/>
            <a:lstStyle/>
            <a:p>
              <a:pPr defTabSz="914378"/>
              <a:endParaRPr lang="en-US"/>
            </a:p>
          </p:txBody>
        </p:sp>
        <p:sp>
          <p:nvSpPr>
            <p:cNvPr id="349" name="Freeform: Shape 348">
              <a:extLst>
                <a:ext uri="{FF2B5EF4-FFF2-40B4-BE49-F238E27FC236}">
                  <a16:creationId xmlns:a16="http://schemas.microsoft.com/office/drawing/2014/main" id="{50DF1AA1-4E90-4325-BD32-AFC211C96626}"/>
                </a:ext>
              </a:extLst>
            </p:cNvPr>
            <p:cNvSpPr/>
            <p:nvPr/>
          </p:nvSpPr>
          <p:spPr>
            <a:xfrm>
              <a:off x="2502414"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0" name="Freeform: Shape 349">
              <a:extLst>
                <a:ext uri="{FF2B5EF4-FFF2-40B4-BE49-F238E27FC236}">
                  <a16:creationId xmlns:a16="http://schemas.microsoft.com/office/drawing/2014/main" id="{B930254A-AD30-4E48-9E58-9BBF7D8B56B5}"/>
                </a:ext>
              </a:extLst>
            </p:cNvPr>
            <p:cNvSpPr/>
            <p:nvPr/>
          </p:nvSpPr>
          <p:spPr>
            <a:xfrm>
              <a:off x="2502414" y="2089573"/>
              <a:ext cx="1508" cy="8378"/>
            </a:xfrm>
            <a:custGeom>
              <a:avLst/>
              <a:gdLst>
                <a:gd name="connsiteX0" fmla="*/ 0 w 1508"/>
                <a:gd name="connsiteY0" fmla="*/ 0 h 8378"/>
                <a:gd name="connsiteX1" fmla="*/ 419 w 1508"/>
                <a:gd name="connsiteY1" fmla="*/ 0 h 8378"/>
                <a:gd name="connsiteX2" fmla="*/ 1508 w 1508"/>
                <a:gd name="connsiteY2" fmla="*/ 0 h 8378"/>
              </a:gdLst>
              <a:ahLst/>
              <a:cxnLst>
                <a:cxn ang="0">
                  <a:pos x="connsiteX0" y="connsiteY0"/>
                </a:cxn>
                <a:cxn ang="0">
                  <a:pos x="connsiteX1" y="connsiteY1"/>
                </a:cxn>
                <a:cxn ang="0">
                  <a:pos x="connsiteX2" y="connsiteY2"/>
                </a:cxn>
              </a:cxnLst>
              <a:rect l="l" t="t" r="r" b="b"/>
              <a:pathLst>
                <a:path w="1508" h="8378">
                  <a:moveTo>
                    <a:pt x="0" y="0"/>
                  </a:moveTo>
                  <a:lnTo>
                    <a:pt x="419" y="0"/>
                  </a:lnTo>
                  <a:lnTo>
                    <a:pt x="1508" y="0"/>
                  </a:lnTo>
                  <a:close/>
                </a:path>
              </a:pathLst>
            </a:custGeom>
            <a:solidFill>
              <a:srgbClr val="37474F"/>
            </a:solidFill>
            <a:ln w="8363" cap="flat">
              <a:noFill/>
              <a:prstDash val="solid"/>
              <a:miter/>
            </a:ln>
          </p:spPr>
          <p:txBody>
            <a:bodyPr rtlCol="0" anchor="ctr"/>
            <a:lstStyle/>
            <a:p>
              <a:pPr defTabSz="914378"/>
              <a:endParaRPr lang="en-US"/>
            </a:p>
          </p:txBody>
        </p:sp>
        <p:sp>
          <p:nvSpPr>
            <p:cNvPr id="351" name="Freeform: Shape 350">
              <a:extLst>
                <a:ext uri="{FF2B5EF4-FFF2-40B4-BE49-F238E27FC236}">
                  <a16:creationId xmlns:a16="http://schemas.microsoft.com/office/drawing/2014/main" id="{893BE2BE-A925-4416-8A6E-5F5FF9939845}"/>
                </a:ext>
              </a:extLst>
            </p:cNvPr>
            <p:cNvSpPr/>
            <p:nvPr/>
          </p:nvSpPr>
          <p:spPr>
            <a:xfrm>
              <a:off x="2503419" y="2089154"/>
              <a:ext cx="502" cy="37"/>
            </a:xfrm>
            <a:custGeom>
              <a:avLst/>
              <a:gdLst>
                <a:gd name="connsiteX0" fmla="*/ 503 w 502"/>
                <a:gd name="connsiteY0" fmla="*/ 0 h 37"/>
                <a:gd name="connsiteX1" fmla="*/ 0 w 502"/>
                <a:gd name="connsiteY1" fmla="*/ 0 h 37"/>
                <a:gd name="connsiteX2" fmla="*/ 503 w 502"/>
                <a:gd name="connsiteY2" fmla="*/ 0 h 37"/>
              </a:gdLst>
              <a:ahLst/>
              <a:cxnLst>
                <a:cxn ang="0">
                  <a:pos x="connsiteX0" y="connsiteY0"/>
                </a:cxn>
                <a:cxn ang="0">
                  <a:pos x="connsiteX1" y="connsiteY1"/>
                </a:cxn>
                <a:cxn ang="0">
                  <a:pos x="connsiteX2" y="connsiteY2"/>
                </a:cxn>
              </a:cxnLst>
              <a:rect l="l" t="t" r="r" b="b"/>
              <a:pathLst>
                <a:path w="502" h="37">
                  <a:moveTo>
                    <a:pt x="503" y="0"/>
                  </a:moveTo>
                  <a:lnTo>
                    <a:pt x="0" y="0"/>
                  </a:lnTo>
                  <a:cubicBezTo>
                    <a:pt x="0" y="0"/>
                    <a:pt x="251" y="84"/>
                    <a:pt x="503" y="0"/>
                  </a:cubicBezTo>
                  <a:close/>
                </a:path>
              </a:pathLst>
            </a:custGeom>
            <a:solidFill>
              <a:srgbClr val="37474F"/>
            </a:solidFill>
            <a:ln w="8363" cap="flat">
              <a:noFill/>
              <a:prstDash val="solid"/>
              <a:miter/>
            </a:ln>
          </p:spPr>
          <p:txBody>
            <a:bodyPr rtlCol="0" anchor="ctr"/>
            <a:lstStyle/>
            <a:p>
              <a:pPr defTabSz="914378"/>
              <a:endParaRPr lang="en-US"/>
            </a:p>
          </p:txBody>
        </p:sp>
        <p:sp>
          <p:nvSpPr>
            <p:cNvPr id="352" name="Freeform: Shape 351">
              <a:extLst>
                <a:ext uri="{FF2B5EF4-FFF2-40B4-BE49-F238E27FC236}">
                  <a16:creationId xmlns:a16="http://schemas.microsoft.com/office/drawing/2014/main" id="{B6175442-1D4E-4F87-A532-E6CEE7A86975}"/>
                </a:ext>
              </a:extLst>
            </p:cNvPr>
            <p:cNvSpPr/>
            <p:nvPr/>
          </p:nvSpPr>
          <p:spPr>
            <a:xfrm>
              <a:off x="2505598" y="2088483"/>
              <a:ext cx="1005" cy="8378"/>
            </a:xfrm>
            <a:custGeom>
              <a:avLst/>
              <a:gdLst>
                <a:gd name="connsiteX0" fmla="*/ 251 w 1005"/>
                <a:gd name="connsiteY0" fmla="*/ 0 h 8378"/>
                <a:gd name="connsiteX1" fmla="*/ 1005 w 1005"/>
                <a:gd name="connsiteY1" fmla="*/ 0 h 8378"/>
                <a:gd name="connsiteX2" fmla="*/ 0 w 1005"/>
                <a:gd name="connsiteY2" fmla="*/ 0 h 8378"/>
                <a:gd name="connsiteX3" fmla="*/ 251 w 1005"/>
                <a:gd name="connsiteY3" fmla="*/ 0 h 8378"/>
              </a:gdLst>
              <a:ahLst/>
              <a:cxnLst>
                <a:cxn ang="0">
                  <a:pos x="connsiteX0" y="connsiteY0"/>
                </a:cxn>
                <a:cxn ang="0">
                  <a:pos x="connsiteX1" y="connsiteY1"/>
                </a:cxn>
                <a:cxn ang="0">
                  <a:pos x="connsiteX2" y="connsiteY2"/>
                </a:cxn>
                <a:cxn ang="0">
                  <a:pos x="connsiteX3" y="connsiteY3"/>
                </a:cxn>
              </a:cxnLst>
              <a:rect l="l" t="t" r="r" b="b"/>
              <a:pathLst>
                <a:path w="1005" h="8378">
                  <a:moveTo>
                    <a:pt x="251" y="0"/>
                  </a:moveTo>
                  <a:lnTo>
                    <a:pt x="1005" y="0"/>
                  </a:lnTo>
                  <a:lnTo>
                    <a:pt x="0" y="0"/>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353" name="Freeform: Shape 352">
              <a:extLst>
                <a:ext uri="{FF2B5EF4-FFF2-40B4-BE49-F238E27FC236}">
                  <a16:creationId xmlns:a16="http://schemas.microsoft.com/office/drawing/2014/main" id="{B9B8583B-659A-45C9-87E1-5CB6E29CFAB8}"/>
                </a:ext>
              </a:extLst>
            </p:cNvPr>
            <p:cNvSpPr/>
            <p:nvPr/>
          </p:nvSpPr>
          <p:spPr>
            <a:xfrm>
              <a:off x="2505849" y="2088316"/>
              <a:ext cx="502" cy="8378"/>
            </a:xfrm>
            <a:custGeom>
              <a:avLst/>
              <a:gdLst>
                <a:gd name="connsiteX0" fmla="*/ 0 w 502"/>
                <a:gd name="connsiteY0" fmla="*/ 0 h 8378"/>
                <a:gd name="connsiteX1" fmla="*/ 503 w 502"/>
                <a:gd name="connsiteY1" fmla="*/ 0 h 8378"/>
                <a:gd name="connsiteX2" fmla="*/ 167 w 502"/>
                <a:gd name="connsiteY2" fmla="*/ 0 h 8378"/>
                <a:gd name="connsiteX3" fmla="*/ 0 w 502"/>
                <a:gd name="connsiteY3" fmla="*/ 0 h 8378"/>
              </a:gdLst>
              <a:ahLst/>
              <a:cxnLst>
                <a:cxn ang="0">
                  <a:pos x="connsiteX0" y="connsiteY0"/>
                </a:cxn>
                <a:cxn ang="0">
                  <a:pos x="connsiteX1" y="connsiteY1"/>
                </a:cxn>
                <a:cxn ang="0">
                  <a:pos x="connsiteX2" y="connsiteY2"/>
                </a:cxn>
                <a:cxn ang="0">
                  <a:pos x="connsiteX3" y="connsiteY3"/>
                </a:cxn>
              </a:cxnLst>
              <a:rect l="l" t="t" r="r" b="b"/>
              <a:pathLst>
                <a:path w="502" h="8378">
                  <a:moveTo>
                    <a:pt x="0" y="0"/>
                  </a:moveTo>
                  <a:lnTo>
                    <a:pt x="503" y="0"/>
                  </a:lnTo>
                  <a:lnTo>
                    <a:pt x="167"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4" name="Freeform: Shape 353">
              <a:extLst>
                <a:ext uri="{FF2B5EF4-FFF2-40B4-BE49-F238E27FC236}">
                  <a16:creationId xmlns:a16="http://schemas.microsoft.com/office/drawing/2014/main" id="{974C08EC-0D14-4D20-BC89-2D22C9F9B584}"/>
                </a:ext>
              </a:extLst>
            </p:cNvPr>
            <p:cNvSpPr/>
            <p:nvPr/>
          </p:nvSpPr>
          <p:spPr>
            <a:xfrm>
              <a:off x="2498224" y="208052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5" name="Freeform: Shape 354">
              <a:extLst>
                <a:ext uri="{FF2B5EF4-FFF2-40B4-BE49-F238E27FC236}">
                  <a16:creationId xmlns:a16="http://schemas.microsoft.com/office/drawing/2014/main" id="{7ABBBEF7-F531-4BA5-B946-2B2380157389}"/>
                </a:ext>
              </a:extLst>
            </p:cNvPr>
            <p:cNvSpPr/>
            <p:nvPr/>
          </p:nvSpPr>
          <p:spPr>
            <a:xfrm>
              <a:off x="2498140" y="208077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6" name="Freeform: Shape 355">
              <a:extLst>
                <a:ext uri="{FF2B5EF4-FFF2-40B4-BE49-F238E27FC236}">
                  <a16:creationId xmlns:a16="http://schemas.microsoft.com/office/drawing/2014/main" id="{56EE91F6-CC26-49C6-8244-8D6163B16A02}"/>
                </a:ext>
              </a:extLst>
            </p:cNvPr>
            <p:cNvSpPr/>
            <p:nvPr/>
          </p:nvSpPr>
          <p:spPr>
            <a:xfrm>
              <a:off x="2505598" y="2084610"/>
              <a:ext cx="919" cy="186"/>
            </a:xfrm>
            <a:custGeom>
              <a:avLst/>
              <a:gdLst>
                <a:gd name="connsiteX0" fmla="*/ 0 w 919"/>
                <a:gd name="connsiteY0" fmla="*/ 186 h 186"/>
                <a:gd name="connsiteX1" fmla="*/ 670 w 919"/>
                <a:gd name="connsiteY1" fmla="*/ 186 h 186"/>
                <a:gd name="connsiteX2" fmla="*/ 84 w 919"/>
                <a:gd name="connsiteY2" fmla="*/ 186 h 186"/>
                <a:gd name="connsiteX3" fmla="*/ 0 w 919"/>
                <a:gd name="connsiteY3" fmla="*/ 186 h 186"/>
              </a:gdLst>
              <a:ahLst/>
              <a:cxnLst>
                <a:cxn ang="0">
                  <a:pos x="connsiteX0" y="connsiteY0"/>
                </a:cxn>
                <a:cxn ang="0">
                  <a:pos x="connsiteX1" y="connsiteY1"/>
                </a:cxn>
                <a:cxn ang="0">
                  <a:pos x="connsiteX2" y="connsiteY2"/>
                </a:cxn>
                <a:cxn ang="0">
                  <a:pos x="connsiteX3" y="connsiteY3"/>
                </a:cxn>
              </a:cxnLst>
              <a:rect l="l" t="t" r="r" b="b"/>
              <a:pathLst>
                <a:path w="919" h="186">
                  <a:moveTo>
                    <a:pt x="0" y="186"/>
                  </a:moveTo>
                  <a:cubicBezTo>
                    <a:pt x="503" y="186"/>
                    <a:pt x="1341" y="186"/>
                    <a:pt x="670" y="186"/>
                  </a:cubicBezTo>
                  <a:lnTo>
                    <a:pt x="84" y="186"/>
                  </a:lnTo>
                  <a:cubicBezTo>
                    <a:pt x="84" y="186"/>
                    <a:pt x="84" y="-233"/>
                    <a:pt x="0" y="186"/>
                  </a:cubicBezTo>
                  <a:close/>
                </a:path>
              </a:pathLst>
            </a:custGeom>
            <a:solidFill>
              <a:srgbClr val="37474F"/>
            </a:solidFill>
            <a:ln w="8363" cap="flat">
              <a:noFill/>
              <a:prstDash val="solid"/>
              <a:miter/>
            </a:ln>
          </p:spPr>
          <p:txBody>
            <a:bodyPr rtlCol="0" anchor="ctr"/>
            <a:lstStyle/>
            <a:p>
              <a:pPr defTabSz="914378"/>
              <a:endParaRPr lang="en-US"/>
            </a:p>
          </p:txBody>
        </p:sp>
        <p:sp>
          <p:nvSpPr>
            <p:cNvPr id="357" name="Freeform: Shape 356">
              <a:extLst>
                <a:ext uri="{FF2B5EF4-FFF2-40B4-BE49-F238E27FC236}">
                  <a16:creationId xmlns:a16="http://schemas.microsoft.com/office/drawing/2014/main" id="{4CDB9214-FA23-4696-9B7D-88DF62ED75F3}"/>
                </a:ext>
              </a:extLst>
            </p:cNvPr>
            <p:cNvSpPr/>
            <p:nvPr/>
          </p:nvSpPr>
          <p:spPr>
            <a:xfrm>
              <a:off x="2501660" y="20825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8" name="Freeform: Shape 357">
              <a:extLst>
                <a:ext uri="{FF2B5EF4-FFF2-40B4-BE49-F238E27FC236}">
                  <a16:creationId xmlns:a16="http://schemas.microsoft.com/office/drawing/2014/main" id="{C515B0F4-A020-4EF2-8A3F-CFEB51FFBEC6}"/>
                </a:ext>
              </a:extLst>
            </p:cNvPr>
            <p:cNvSpPr/>
            <p:nvPr/>
          </p:nvSpPr>
          <p:spPr>
            <a:xfrm>
              <a:off x="2498978"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9" name="Freeform: Shape 358">
              <a:extLst>
                <a:ext uri="{FF2B5EF4-FFF2-40B4-BE49-F238E27FC236}">
                  <a16:creationId xmlns:a16="http://schemas.microsoft.com/office/drawing/2014/main" id="{7E440BA9-AB78-491A-A9A1-2705E6477F08}"/>
                </a:ext>
              </a:extLst>
            </p:cNvPr>
            <p:cNvSpPr/>
            <p:nvPr/>
          </p:nvSpPr>
          <p:spPr>
            <a:xfrm>
              <a:off x="2497470" y="207926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0" name="Freeform: Shape 359">
              <a:extLst>
                <a:ext uri="{FF2B5EF4-FFF2-40B4-BE49-F238E27FC236}">
                  <a16:creationId xmlns:a16="http://schemas.microsoft.com/office/drawing/2014/main" id="{A81594BE-FD11-42CB-AC17-D81321290803}"/>
                </a:ext>
              </a:extLst>
            </p:cNvPr>
            <p:cNvSpPr/>
            <p:nvPr/>
          </p:nvSpPr>
          <p:spPr>
            <a:xfrm>
              <a:off x="2505253" y="2086891"/>
              <a:ext cx="260" cy="8378"/>
            </a:xfrm>
            <a:custGeom>
              <a:avLst/>
              <a:gdLst>
                <a:gd name="connsiteX0" fmla="*/ 261 w 260"/>
                <a:gd name="connsiteY0" fmla="*/ 0 h 8378"/>
                <a:gd name="connsiteX1" fmla="*/ 261 w 260"/>
                <a:gd name="connsiteY1" fmla="*/ 0 h 8378"/>
                <a:gd name="connsiteX2" fmla="*/ 261 w 260"/>
                <a:gd name="connsiteY2" fmla="*/ 0 h 8378"/>
              </a:gdLst>
              <a:ahLst/>
              <a:cxnLst>
                <a:cxn ang="0">
                  <a:pos x="connsiteX0" y="connsiteY0"/>
                </a:cxn>
                <a:cxn ang="0">
                  <a:pos x="connsiteX1" y="connsiteY1"/>
                </a:cxn>
                <a:cxn ang="0">
                  <a:pos x="connsiteX2" y="connsiteY2"/>
                </a:cxn>
              </a:cxnLst>
              <a:rect l="l" t="t" r="r" b="b"/>
              <a:pathLst>
                <a:path w="260" h="8378">
                  <a:moveTo>
                    <a:pt x="261" y="0"/>
                  </a:moveTo>
                  <a:lnTo>
                    <a:pt x="261" y="0"/>
                  </a:lnTo>
                  <a:cubicBezTo>
                    <a:pt x="261" y="0"/>
                    <a:pt x="-326"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361" name="Freeform: Shape 360">
              <a:extLst>
                <a:ext uri="{FF2B5EF4-FFF2-40B4-BE49-F238E27FC236}">
                  <a16:creationId xmlns:a16="http://schemas.microsoft.com/office/drawing/2014/main" id="{AFAE1FF2-80D0-4814-9C4A-B885F3B65CC3}"/>
                </a:ext>
              </a:extLst>
            </p:cNvPr>
            <p:cNvSpPr/>
            <p:nvPr/>
          </p:nvSpPr>
          <p:spPr>
            <a:xfrm>
              <a:off x="2504927" y="208027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2" name="Freeform: Shape 361">
              <a:extLst>
                <a:ext uri="{FF2B5EF4-FFF2-40B4-BE49-F238E27FC236}">
                  <a16:creationId xmlns:a16="http://schemas.microsoft.com/office/drawing/2014/main" id="{B5A406BC-1D2B-4C21-AA0D-B5A66E108C30}"/>
                </a:ext>
              </a:extLst>
            </p:cNvPr>
            <p:cNvSpPr/>
            <p:nvPr/>
          </p:nvSpPr>
          <p:spPr>
            <a:xfrm>
              <a:off x="2505849" y="2086640"/>
              <a:ext cx="223" cy="8378"/>
            </a:xfrm>
            <a:custGeom>
              <a:avLst/>
              <a:gdLst>
                <a:gd name="connsiteX0" fmla="*/ 0 w 223"/>
                <a:gd name="connsiteY0" fmla="*/ 0 h 8378"/>
                <a:gd name="connsiteX1" fmla="*/ 0 w 223"/>
                <a:gd name="connsiteY1" fmla="*/ 0 h 8378"/>
                <a:gd name="connsiteX2" fmla="*/ 0 w 223"/>
                <a:gd name="connsiteY2" fmla="*/ 0 h 8378"/>
              </a:gdLst>
              <a:ahLst/>
              <a:cxnLst>
                <a:cxn ang="0">
                  <a:pos x="connsiteX0" y="connsiteY0"/>
                </a:cxn>
                <a:cxn ang="0">
                  <a:pos x="connsiteX1" y="connsiteY1"/>
                </a:cxn>
                <a:cxn ang="0">
                  <a:pos x="connsiteX2" y="connsiteY2"/>
                </a:cxn>
              </a:cxnLst>
              <a:rect l="l" t="t" r="r" b="b"/>
              <a:pathLst>
                <a:path w="223" h="8378">
                  <a:moveTo>
                    <a:pt x="0" y="0"/>
                  </a:moveTo>
                  <a:lnTo>
                    <a:pt x="0" y="0"/>
                  </a:lnTo>
                  <a:cubicBezTo>
                    <a:pt x="0"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63" name="Freeform: Shape 362">
              <a:extLst>
                <a:ext uri="{FF2B5EF4-FFF2-40B4-BE49-F238E27FC236}">
                  <a16:creationId xmlns:a16="http://schemas.microsoft.com/office/drawing/2014/main" id="{F7573F34-09DB-45A0-B2EF-F36E665F8F09}"/>
                </a:ext>
              </a:extLst>
            </p:cNvPr>
            <p:cNvSpPr/>
            <p:nvPr/>
          </p:nvSpPr>
          <p:spPr>
            <a:xfrm>
              <a:off x="2497722"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4" name="Freeform: Shape 363">
              <a:extLst>
                <a:ext uri="{FF2B5EF4-FFF2-40B4-BE49-F238E27FC236}">
                  <a16:creationId xmlns:a16="http://schemas.microsoft.com/office/drawing/2014/main" id="{978BDC79-1B70-47D9-BF43-7CE5A4673E1C}"/>
                </a:ext>
              </a:extLst>
            </p:cNvPr>
            <p:cNvSpPr/>
            <p:nvPr/>
          </p:nvSpPr>
          <p:spPr>
            <a:xfrm>
              <a:off x="2504089" y="207281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5" name="Freeform: Shape 364">
              <a:extLst>
                <a:ext uri="{FF2B5EF4-FFF2-40B4-BE49-F238E27FC236}">
                  <a16:creationId xmlns:a16="http://schemas.microsoft.com/office/drawing/2014/main" id="{340807E5-2503-4E43-9092-AE79D295DC0D}"/>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66" name="Freeform: Shape 365">
              <a:extLst>
                <a:ext uri="{FF2B5EF4-FFF2-40B4-BE49-F238E27FC236}">
                  <a16:creationId xmlns:a16="http://schemas.microsoft.com/office/drawing/2014/main" id="{93772980-C0CA-4616-9EE7-AC8B2233107E}"/>
                </a:ext>
              </a:extLst>
            </p:cNvPr>
            <p:cNvSpPr/>
            <p:nvPr/>
          </p:nvSpPr>
          <p:spPr>
            <a:xfrm>
              <a:off x="2503587" y="2087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7" name="Freeform: Shape 366">
              <a:extLst>
                <a:ext uri="{FF2B5EF4-FFF2-40B4-BE49-F238E27FC236}">
                  <a16:creationId xmlns:a16="http://schemas.microsoft.com/office/drawing/2014/main" id="{7BF8A13C-5634-4ACF-ADF8-A2A7D864E46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68" name="Freeform: Shape 367">
              <a:extLst>
                <a:ext uri="{FF2B5EF4-FFF2-40B4-BE49-F238E27FC236}">
                  <a16:creationId xmlns:a16="http://schemas.microsoft.com/office/drawing/2014/main" id="{C52BC113-70F1-44DE-9F30-8492228E8755}"/>
                </a:ext>
              </a:extLst>
            </p:cNvPr>
            <p:cNvSpPr/>
            <p:nvPr/>
          </p:nvSpPr>
          <p:spPr>
            <a:xfrm>
              <a:off x="2505765"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9" name="Freeform: Shape 368">
              <a:extLst>
                <a:ext uri="{FF2B5EF4-FFF2-40B4-BE49-F238E27FC236}">
                  <a16:creationId xmlns:a16="http://schemas.microsoft.com/office/drawing/2014/main" id="{B51E58DC-9F32-443F-9D80-ACB522656DC4}"/>
                </a:ext>
              </a:extLst>
            </p:cNvPr>
            <p:cNvSpPr/>
            <p:nvPr/>
          </p:nvSpPr>
          <p:spPr>
            <a:xfrm>
              <a:off x="2506100"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0" name="Freeform: Shape 369">
              <a:extLst>
                <a:ext uri="{FF2B5EF4-FFF2-40B4-BE49-F238E27FC236}">
                  <a16:creationId xmlns:a16="http://schemas.microsoft.com/office/drawing/2014/main" id="{C32F6722-0D0C-4F40-97DE-B00627284F14}"/>
                </a:ext>
              </a:extLst>
            </p:cNvPr>
            <p:cNvSpPr/>
            <p:nvPr/>
          </p:nvSpPr>
          <p:spPr>
            <a:xfrm>
              <a:off x="2506017" y="208772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1" name="Freeform: Shape 370">
              <a:extLst>
                <a:ext uri="{FF2B5EF4-FFF2-40B4-BE49-F238E27FC236}">
                  <a16:creationId xmlns:a16="http://schemas.microsoft.com/office/drawing/2014/main" id="{A314A55E-9E86-4114-9190-A8880A0207E5}"/>
                </a:ext>
              </a:extLst>
            </p:cNvPr>
            <p:cNvSpPr/>
            <p:nvPr/>
          </p:nvSpPr>
          <p:spPr>
            <a:xfrm>
              <a:off x="2499565" y="20769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2" name="Freeform: Shape 371">
              <a:extLst>
                <a:ext uri="{FF2B5EF4-FFF2-40B4-BE49-F238E27FC236}">
                  <a16:creationId xmlns:a16="http://schemas.microsoft.com/office/drawing/2014/main" id="{8F3F3390-8D28-448D-A188-06A8346FA281}"/>
                </a:ext>
              </a:extLst>
            </p:cNvPr>
            <p:cNvSpPr/>
            <p:nvPr/>
          </p:nvSpPr>
          <p:spPr>
            <a:xfrm>
              <a:off x="2498895" y="2084294"/>
              <a:ext cx="83" cy="8378"/>
            </a:xfrm>
            <a:custGeom>
              <a:avLst/>
              <a:gdLst>
                <a:gd name="connsiteX0" fmla="*/ 0 w 83"/>
                <a:gd name="connsiteY0" fmla="*/ 0 h 8378"/>
                <a:gd name="connsiteX1" fmla="*/ 84 w 83"/>
                <a:gd name="connsiteY1" fmla="*/ 0 h 8378"/>
                <a:gd name="connsiteX2" fmla="*/ 84 w 83"/>
                <a:gd name="connsiteY2" fmla="*/ 0 h 8378"/>
                <a:gd name="connsiteX3" fmla="*/ 0 w 83"/>
                <a:gd name="connsiteY3" fmla="*/ 0 h 8378"/>
              </a:gdLst>
              <a:ahLst/>
              <a:cxnLst>
                <a:cxn ang="0">
                  <a:pos x="connsiteX0" y="connsiteY0"/>
                </a:cxn>
                <a:cxn ang="0">
                  <a:pos x="connsiteX1" y="connsiteY1"/>
                </a:cxn>
                <a:cxn ang="0">
                  <a:pos x="connsiteX2" y="connsiteY2"/>
                </a:cxn>
                <a:cxn ang="0">
                  <a:pos x="connsiteX3" y="connsiteY3"/>
                </a:cxn>
              </a:cxnLst>
              <a:rect l="l" t="t" r="r" b="b"/>
              <a:pathLst>
                <a:path w="83" h="8378">
                  <a:moveTo>
                    <a:pt x="0" y="0"/>
                  </a:moveTo>
                  <a:lnTo>
                    <a:pt x="84" y="0"/>
                  </a:lnTo>
                  <a:lnTo>
                    <a:pt x="84"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3" name="Freeform: Shape 372">
              <a:extLst>
                <a:ext uri="{FF2B5EF4-FFF2-40B4-BE49-F238E27FC236}">
                  <a16:creationId xmlns:a16="http://schemas.microsoft.com/office/drawing/2014/main" id="{407860CE-3C75-4001-A093-3A2E6A02B71E}"/>
                </a:ext>
              </a:extLst>
            </p:cNvPr>
            <p:cNvSpPr/>
            <p:nvPr/>
          </p:nvSpPr>
          <p:spPr>
            <a:xfrm>
              <a:off x="2498392" y="2084378"/>
              <a:ext cx="695" cy="8378"/>
            </a:xfrm>
            <a:custGeom>
              <a:avLst/>
              <a:gdLst>
                <a:gd name="connsiteX0" fmla="*/ 0 w 695"/>
                <a:gd name="connsiteY0" fmla="*/ 0 h 8378"/>
                <a:gd name="connsiteX1" fmla="*/ 586 w 695"/>
                <a:gd name="connsiteY1" fmla="*/ 0 h 8378"/>
                <a:gd name="connsiteX2" fmla="*/ 0 w 695"/>
                <a:gd name="connsiteY2" fmla="*/ 0 h 8378"/>
              </a:gdLst>
              <a:ahLst/>
              <a:cxnLst>
                <a:cxn ang="0">
                  <a:pos x="connsiteX0" y="connsiteY0"/>
                </a:cxn>
                <a:cxn ang="0">
                  <a:pos x="connsiteX1" y="connsiteY1"/>
                </a:cxn>
                <a:cxn ang="0">
                  <a:pos x="connsiteX2" y="connsiteY2"/>
                </a:cxn>
              </a:cxnLst>
              <a:rect l="l" t="t" r="r" b="b"/>
              <a:pathLst>
                <a:path w="695" h="8378">
                  <a:moveTo>
                    <a:pt x="0" y="0"/>
                  </a:moveTo>
                  <a:cubicBezTo>
                    <a:pt x="838" y="0"/>
                    <a:pt x="754" y="0"/>
                    <a:pt x="586"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4" name="Freeform: Shape 373">
              <a:extLst>
                <a:ext uri="{FF2B5EF4-FFF2-40B4-BE49-F238E27FC236}">
                  <a16:creationId xmlns:a16="http://schemas.microsoft.com/office/drawing/2014/main" id="{1991A4B1-C569-4B8D-A7E4-D6B571341A53}"/>
                </a:ext>
              </a:extLst>
            </p:cNvPr>
            <p:cNvSpPr/>
            <p:nvPr/>
          </p:nvSpPr>
          <p:spPr>
            <a:xfrm>
              <a:off x="2495543" y="2073988"/>
              <a:ext cx="11670" cy="13573"/>
            </a:xfrm>
            <a:custGeom>
              <a:avLst/>
              <a:gdLst>
                <a:gd name="connsiteX0" fmla="*/ 2430 w 11670"/>
                <a:gd name="connsiteY0" fmla="*/ 5949 h 13573"/>
                <a:gd name="connsiteX1" fmla="*/ 419 w 11670"/>
                <a:gd name="connsiteY1" fmla="*/ 5949 h 13573"/>
                <a:gd name="connsiteX2" fmla="*/ 2681 w 11670"/>
                <a:gd name="connsiteY2" fmla="*/ 5949 h 13573"/>
                <a:gd name="connsiteX3" fmla="*/ 2179 w 11670"/>
                <a:gd name="connsiteY3" fmla="*/ 5949 h 13573"/>
                <a:gd name="connsiteX4" fmla="*/ 3352 w 11670"/>
                <a:gd name="connsiteY4" fmla="*/ 5949 h 13573"/>
                <a:gd name="connsiteX5" fmla="*/ 2765 w 11670"/>
                <a:gd name="connsiteY5" fmla="*/ 5949 h 13573"/>
                <a:gd name="connsiteX6" fmla="*/ 2765 w 11670"/>
                <a:gd name="connsiteY6" fmla="*/ 5949 h 13573"/>
                <a:gd name="connsiteX7" fmla="*/ 3771 w 11670"/>
                <a:gd name="connsiteY7" fmla="*/ 5949 h 13573"/>
                <a:gd name="connsiteX8" fmla="*/ 3268 w 11670"/>
                <a:gd name="connsiteY8" fmla="*/ 5949 h 13573"/>
                <a:gd name="connsiteX9" fmla="*/ 3771 w 11670"/>
                <a:gd name="connsiteY9" fmla="*/ 5949 h 13573"/>
                <a:gd name="connsiteX10" fmla="*/ 2849 w 11670"/>
                <a:gd name="connsiteY10" fmla="*/ 5949 h 13573"/>
                <a:gd name="connsiteX11" fmla="*/ 2179 w 11670"/>
                <a:gd name="connsiteY11" fmla="*/ 5949 h 13573"/>
                <a:gd name="connsiteX12" fmla="*/ 2179 w 11670"/>
                <a:gd name="connsiteY12" fmla="*/ 5949 h 13573"/>
                <a:gd name="connsiteX13" fmla="*/ 754 w 11670"/>
                <a:gd name="connsiteY13" fmla="*/ 5949 h 13573"/>
                <a:gd name="connsiteX14" fmla="*/ 3016 w 11670"/>
                <a:gd name="connsiteY14" fmla="*/ 5949 h 13573"/>
                <a:gd name="connsiteX15" fmla="*/ 3016 w 11670"/>
                <a:gd name="connsiteY15" fmla="*/ 5949 h 13573"/>
                <a:gd name="connsiteX16" fmla="*/ 2514 w 11670"/>
                <a:gd name="connsiteY16" fmla="*/ 5949 h 13573"/>
                <a:gd name="connsiteX17" fmla="*/ 1592 w 11670"/>
                <a:gd name="connsiteY17" fmla="*/ 5949 h 13573"/>
                <a:gd name="connsiteX18" fmla="*/ 2765 w 11670"/>
                <a:gd name="connsiteY18" fmla="*/ 5949 h 13573"/>
                <a:gd name="connsiteX19" fmla="*/ 1341 w 11670"/>
                <a:gd name="connsiteY19" fmla="*/ 5949 h 13573"/>
                <a:gd name="connsiteX20" fmla="*/ 2681 w 11670"/>
                <a:gd name="connsiteY20" fmla="*/ 5949 h 13573"/>
                <a:gd name="connsiteX21" fmla="*/ 3268 w 11670"/>
                <a:gd name="connsiteY21" fmla="*/ 5949 h 13573"/>
                <a:gd name="connsiteX22" fmla="*/ 3268 w 11670"/>
                <a:gd name="connsiteY22" fmla="*/ 5949 h 13573"/>
                <a:gd name="connsiteX23" fmla="*/ 3268 w 11670"/>
                <a:gd name="connsiteY23" fmla="*/ 5949 h 13573"/>
                <a:gd name="connsiteX24" fmla="*/ 4441 w 11670"/>
                <a:gd name="connsiteY24" fmla="*/ 5949 h 13573"/>
                <a:gd name="connsiteX25" fmla="*/ 4441 w 11670"/>
                <a:gd name="connsiteY25" fmla="*/ 5949 h 13573"/>
                <a:gd name="connsiteX26" fmla="*/ 3519 w 11670"/>
                <a:gd name="connsiteY26" fmla="*/ 5949 h 13573"/>
                <a:gd name="connsiteX27" fmla="*/ 5111 w 11670"/>
                <a:gd name="connsiteY27" fmla="*/ 5949 h 13573"/>
                <a:gd name="connsiteX28" fmla="*/ 4441 w 11670"/>
                <a:gd name="connsiteY28" fmla="*/ 5949 h 13573"/>
                <a:gd name="connsiteX29" fmla="*/ 3771 w 11670"/>
                <a:gd name="connsiteY29" fmla="*/ 5949 h 13573"/>
                <a:gd name="connsiteX30" fmla="*/ 6787 w 11670"/>
                <a:gd name="connsiteY30" fmla="*/ 5949 h 13573"/>
                <a:gd name="connsiteX31" fmla="*/ 4692 w 11670"/>
                <a:gd name="connsiteY31" fmla="*/ 5949 h 13573"/>
                <a:gd name="connsiteX32" fmla="*/ 4692 w 11670"/>
                <a:gd name="connsiteY32" fmla="*/ 5949 h 13573"/>
                <a:gd name="connsiteX33" fmla="*/ 4692 w 11670"/>
                <a:gd name="connsiteY33" fmla="*/ 5949 h 13573"/>
                <a:gd name="connsiteX34" fmla="*/ 3854 w 11670"/>
                <a:gd name="connsiteY34" fmla="*/ 5949 h 13573"/>
                <a:gd name="connsiteX35" fmla="*/ 5279 w 11670"/>
                <a:gd name="connsiteY35" fmla="*/ 5949 h 13573"/>
                <a:gd name="connsiteX36" fmla="*/ 4441 w 11670"/>
                <a:gd name="connsiteY36" fmla="*/ 5949 h 13573"/>
                <a:gd name="connsiteX37" fmla="*/ 5195 w 11670"/>
                <a:gd name="connsiteY37" fmla="*/ 5949 h 13573"/>
                <a:gd name="connsiteX38" fmla="*/ 5195 w 11670"/>
                <a:gd name="connsiteY38" fmla="*/ 5949 h 13573"/>
                <a:gd name="connsiteX39" fmla="*/ 5195 w 11670"/>
                <a:gd name="connsiteY39" fmla="*/ 5949 h 13573"/>
                <a:gd name="connsiteX40" fmla="*/ 5195 w 11670"/>
                <a:gd name="connsiteY40" fmla="*/ 5949 h 13573"/>
                <a:gd name="connsiteX41" fmla="*/ 6452 w 11670"/>
                <a:gd name="connsiteY41" fmla="*/ 5949 h 13573"/>
                <a:gd name="connsiteX42" fmla="*/ 8882 w 11670"/>
                <a:gd name="connsiteY42" fmla="*/ 5949 h 13573"/>
                <a:gd name="connsiteX43" fmla="*/ 4692 w 11670"/>
                <a:gd name="connsiteY43" fmla="*/ 5949 h 13573"/>
                <a:gd name="connsiteX44" fmla="*/ 4692 w 11670"/>
                <a:gd name="connsiteY44" fmla="*/ 5949 h 13573"/>
                <a:gd name="connsiteX45" fmla="*/ 6368 w 11670"/>
                <a:gd name="connsiteY45" fmla="*/ 5949 h 13573"/>
                <a:gd name="connsiteX46" fmla="*/ 4692 w 11670"/>
                <a:gd name="connsiteY46" fmla="*/ 5949 h 13573"/>
                <a:gd name="connsiteX47" fmla="*/ 6536 w 11670"/>
                <a:gd name="connsiteY47" fmla="*/ 5949 h 13573"/>
                <a:gd name="connsiteX48" fmla="*/ 6536 w 11670"/>
                <a:gd name="connsiteY48" fmla="*/ 5949 h 13573"/>
                <a:gd name="connsiteX49" fmla="*/ 4692 w 11670"/>
                <a:gd name="connsiteY49" fmla="*/ 5949 h 13573"/>
                <a:gd name="connsiteX50" fmla="*/ 4692 w 11670"/>
                <a:gd name="connsiteY50" fmla="*/ 5949 h 13573"/>
                <a:gd name="connsiteX51" fmla="*/ 4692 w 11670"/>
                <a:gd name="connsiteY51" fmla="*/ 5949 h 13573"/>
                <a:gd name="connsiteX52" fmla="*/ 6954 w 11670"/>
                <a:gd name="connsiteY52" fmla="*/ 5949 h 13573"/>
                <a:gd name="connsiteX53" fmla="*/ 4692 w 11670"/>
                <a:gd name="connsiteY53" fmla="*/ 5949 h 13573"/>
                <a:gd name="connsiteX54" fmla="*/ 4692 w 11670"/>
                <a:gd name="connsiteY54" fmla="*/ 5949 h 13573"/>
                <a:gd name="connsiteX55" fmla="*/ 4189 w 11670"/>
                <a:gd name="connsiteY55" fmla="*/ 5949 h 13573"/>
                <a:gd name="connsiteX56" fmla="*/ 3435 w 11670"/>
                <a:gd name="connsiteY56" fmla="*/ 5949 h 13573"/>
                <a:gd name="connsiteX57" fmla="*/ 3435 w 11670"/>
                <a:gd name="connsiteY57" fmla="*/ 5949 h 13573"/>
                <a:gd name="connsiteX58" fmla="*/ 5279 w 11670"/>
                <a:gd name="connsiteY58" fmla="*/ 5949 h 13573"/>
                <a:gd name="connsiteX59" fmla="*/ 4189 w 11670"/>
                <a:gd name="connsiteY59" fmla="*/ 5949 h 13573"/>
                <a:gd name="connsiteX60" fmla="*/ 6871 w 11670"/>
                <a:gd name="connsiteY60" fmla="*/ 5949 h 13573"/>
                <a:gd name="connsiteX61" fmla="*/ 4776 w 11670"/>
                <a:gd name="connsiteY61" fmla="*/ 5949 h 13573"/>
                <a:gd name="connsiteX62" fmla="*/ 4776 w 11670"/>
                <a:gd name="connsiteY62" fmla="*/ 5949 h 13573"/>
                <a:gd name="connsiteX63" fmla="*/ 4273 w 11670"/>
                <a:gd name="connsiteY63" fmla="*/ 5949 h 13573"/>
                <a:gd name="connsiteX64" fmla="*/ 4273 w 11670"/>
                <a:gd name="connsiteY64" fmla="*/ 5949 h 13573"/>
                <a:gd name="connsiteX65" fmla="*/ 3603 w 11670"/>
                <a:gd name="connsiteY65" fmla="*/ 5949 h 13573"/>
                <a:gd name="connsiteX66" fmla="*/ 9049 w 11670"/>
                <a:gd name="connsiteY66" fmla="*/ 5949 h 13573"/>
                <a:gd name="connsiteX67" fmla="*/ 7457 w 11670"/>
                <a:gd name="connsiteY67" fmla="*/ 5949 h 13573"/>
                <a:gd name="connsiteX68" fmla="*/ 4608 w 11670"/>
                <a:gd name="connsiteY68" fmla="*/ 5949 h 13573"/>
                <a:gd name="connsiteX69" fmla="*/ 5279 w 11670"/>
                <a:gd name="connsiteY69" fmla="*/ 5949 h 13573"/>
                <a:gd name="connsiteX70" fmla="*/ 4608 w 11670"/>
                <a:gd name="connsiteY70" fmla="*/ 5949 h 13573"/>
                <a:gd name="connsiteX71" fmla="*/ 5446 w 11670"/>
                <a:gd name="connsiteY71" fmla="*/ 5949 h 13573"/>
                <a:gd name="connsiteX72" fmla="*/ 5446 w 11670"/>
                <a:gd name="connsiteY72" fmla="*/ 5949 h 13573"/>
                <a:gd name="connsiteX73" fmla="*/ 7206 w 11670"/>
                <a:gd name="connsiteY73" fmla="*/ 5949 h 13573"/>
                <a:gd name="connsiteX74" fmla="*/ 6619 w 11670"/>
                <a:gd name="connsiteY74" fmla="*/ 5949 h 13573"/>
                <a:gd name="connsiteX75" fmla="*/ 6200 w 11670"/>
                <a:gd name="connsiteY75" fmla="*/ 5949 h 13573"/>
                <a:gd name="connsiteX76" fmla="*/ 5027 w 11670"/>
                <a:gd name="connsiteY76" fmla="*/ 5949 h 13573"/>
                <a:gd name="connsiteX77" fmla="*/ 6200 w 11670"/>
                <a:gd name="connsiteY77" fmla="*/ 5949 h 13573"/>
                <a:gd name="connsiteX78" fmla="*/ 6200 w 11670"/>
                <a:gd name="connsiteY78" fmla="*/ 5949 h 13573"/>
                <a:gd name="connsiteX79" fmla="*/ 9301 w 11670"/>
                <a:gd name="connsiteY79" fmla="*/ 5949 h 13573"/>
                <a:gd name="connsiteX80" fmla="*/ 8714 w 11670"/>
                <a:gd name="connsiteY80" fmla="*/ 5949 h 13573"/>
                <a:gd name="connsiteX81" fmla="*/ 9971 w 11670"/>
                <a:gd name="connsiteY81" fmla="*/ 5949 h 13573"/>
                <a:gd name="connsiteX82" fmla="*/ 7876 w 11670"/>
                <a:gd name="connsiteY82" fmla="*/ 5949 h 13573"/>
                <a:gd name="connsiteX83" fmla="*/ 8295 w 11670"/>
                <a:gd name="connsiteY83" fmla="*/ 5949 h 13573"/>
                <a:gd name="connsiteX84" fmla="*/ 6871 w 11670"/>
                <a:gd name="connsiteY84" fmla="*/ 5949 h 13573"/>
                <a:gd name="connsiteX85" fmla="*/ 6117 w 11670"/>
                <a:gd name="connsiteY85" fmla="*/ 6452 h 13573"/>
                <a:gd name="connsiteX86" fmla="*/ 6954 w 11670"/>
                <a:gd name="connsiteY86" fmla="*/ 6452 h 13573"/>
                <a:gd name="connsiteX87" fmla="*/ 6954 w 11670"/>
                <a:gd name="connsiteY87" fmla="*/ 6452 h 13573"/>
                <a:gd name="connsiteX88" fmla="*/ 8128 w 11670"/>
                <a:gd name="connsiteY88" fmla="*/ 6452 h 13573"/>
                <a:gd name="connsiteX89" fmla="*/ 8882 w 11670"/>
                <a:gd name="connsiteY89" fmla="*/ 6452 h 13573"/>
                <a:gd name="connsiteX90" fmla="*/ 8044 w 11670"/>
                <a:gd name="connsiteY90" fmla="*/ 6452 h 13573"/>
                <a:gd name="connsiteX91" fmla="*/ 8044 w 11670"/>
                <a:gd name="connsiteY91" fmla="*/ 6452 h 13573"/>
                <a:gd name="connsiteX92" fmla="*/ 8044 w 11670"/>
                <a:gd name="connsiteY92" fmla="*/ 6452 h 13573"/>
                <a:gd name="connsiteX93" fmla="*/ 8714 w 11670"/>
                <a:gd name="connsiteY93" fmla="*/ 6452 h 13573"/>
                <a:gd name="connsiteX94" fmla="*/ 9803 w 11670"/>
                <a:gd name="connsiteY94" fmla="*/ 6452 h 13573"/>
                <a:gd name="connsiteX95" fmla="*/ 10725 w 11670"/>
                <a:gd name="connsiteY95" fmla="*/ 6452 h 13573"/>
                <a:gd name="connsiteX96" fmla="*/ 9468 w 11670"/>
                <a:gd name="connsiteY96" fmla="*/ 6452 h 13573"/>
                <a:gd name="connsiteX97" fmla="*/ 10976 w 11670"/>
                <a:gd name="connsiteY97" fmla="*/ 6452 h 13573"/>
                <a:gd name="connsiteX98" fmla="*/ 9803 w 11670"/>
                <a:gd name="connsiteY98" fmla="*/ 6452 h 13573"/>
                <a:gd name="connsiteX99" fmla="*/ 8798 w 11670"/>
                <a:gd name="connsiteY99" fmla="*/ 6452 h 13573"/>
                <a:gd name="connsiteX100" fmla="*/ 9468 w 11670"/>
                <a:gd name="connsiteY100" fmla="*/ 6452 h 13573"/>
                <a:gd name="connsiteX101" fmla="*/ 8882 w 11670"/>
                <a:gd name="connsiteY101" fmla="*/ 6452 h 13573"/>
                <a:gd name="connsiteX102" fmla="*/ 10390 w 11670"/>
                <a:gd name="connsiteY102" fmla="*/ 6452 h 13573"/>
                <a:gd name="connsiteX103" fmla="*/ 10390 w 11670"/>
                <a:gd name="connsiteY103" fmla="*/ 6452 h 13573"/>
                <a:gd name="connsiteX104" fmla="*/ 10390 w 11670"/>
                <a:gd name="connsiteY104" fmla="*/ 6452 h 13573"/>
                <a:gd name="connsiteX105" fmla="*/ 10390 w 11670"/>
                <a:gd name="connsiteY105" fmla="*/ 6452 h 13573"/>
                <a:gd name="connsiteX106" fmla="*/ 10390 w 11670"/>
                <a:gd name="connsiteY106" fmla="*/ 6452 h 13573"/>
                <a:gd name="connsiteX107" fmla="*/ 10390 w 11670"/>
                <a:gd name="connsiteY107" fmla="*/ 5949 h 13573"/>
                <a:gd name="connsiteX108" fmla="*/ 10390 w 11670"/>
                <a:gd name="connsiteY108" fmla="*/ 5949 h 13573"/>
                <a:gd name="connsiteX109" fmla="*/ 10976 w 11670"/>
                <a:gd name="connsiteY109" fmla="*/ 5949 h 13573"/>
                <a:gd name="connsiteX110" fmla="*/ 10976 w 11670"/>
                <a:gd name="connsiteY110" fmla="*/ 5949 h 13573"/>
                <a:gd name="connsiteX111" fmla="*/ 11563 w 11670"/>
                <a:gd name="connsiteY111" fmla="*/ 5530 h 13573"/>
                <a:gd name="connsiteX112" fmla="*/ 10809 w 11670"/>
                <a:gd name="connsiteY112" fmla="*/ 5530 h 13573"/>
                <a:gd name="connsiteX113" fmla="*/ 10306 w 11670"/>
                <a:gd name="connsiteY113" fmla="*/ 5530 h 13573"/>
                <a:gd name="connsiteX114" fmla="*/ 9636 w 11670"/>
                <a:gd name="connsiteY114" fmla="*/ 5530 h 13573"/>
                <a:gd name="connsiteX115" fmla="*/ 10055 w 11670"/>
                <a:gd name="connsiteY115" fmla="*/ 5530 h 13573"/>
                <a:gd name="connsiteX116" fmla="*/ 10055 w 11670"/>
                <a:gd name="connsiteY116" fmla="*/ 5530 h 13573"/>
                <a:gd name="connsiteX117" fmla="*/ 10055 w 11670"/>
                <a:gd name="connsiteY117" fmla="*/ 5111 h 13573"/>
                <a:gd name="connsiteX118" fmla="*/ 10055 w 11670"/>
                <a:gd name="connsiteY118" fmla="*/ 5111 h 13573"/>
                <a:gd name="connsiteX119" fmla="*/ 9217 w 11670"/>
                <a:gd name="connsiteY119" fmla="*/ 5111 h 13573"/>
                <a:gd name="connsiteX120" fmla="*/ 10055 w 11670"/>
                <a:gd name="connsiteY120" fmla="*/ 5111 h 13573"/>
                <a:gd name="connsiteX121" fmla="*/ 8295 w 11670"/>
                <a:gd name="connsiteY121" fmla="*/ 5111 h 13573"/>
                <a:gd name="connsiteX122" fmla="*/ 8295 w 11670"/>
                <a:gd name="connsiteY122" fmla="*/ 5111 h 13573"/>
                <a:gd name="connsiteX123" fmla="*/ 8295 w 11670"/>
                <a:gd name="connsiteY123" fmla="*/ 5111 h 13573"/>
                <a:gd name="connsiteX124" fmla="*/ 9468 w 11670"/>
                <a:gd name="connsiteY124" fmla="*/ 5111 h 13573"/>
                <a:gd name="connsiteX125" fmla="*/ 8044 w 11670"/>
                <a:gd name="connsiteY125" fmla="*/ 5111 h 13573"/>
                <a:gd name="connsiteX126" fmla="*/ 8630 w 11670"/>
                <a:gd name="connsiteY126" fmla="*/ 5111 h 13573"/>
                <a:gd name="connsiteX127" fmla="*/ 8630 w 11670"/>
                <a:gd name="connsiteY127" fmla="*/ 5111 h 13573"/>
                <a:gd name="connsiteX128" fmla="*/ 9803 w 11670"/>
                <a:gd name="connsiteY128" fmla="*/ 4357 h 13573"/>
                <a:gd name="connsiteX129" fmla="*/ 9217 w 11670"/>
                <a:gd name="connsiteY129" fmla="*/ 4357 h 13573"/>
                <a:gd name="connsiteX130" fmla="*/ 10222 w 11670"/>
                <a:gd name="connsiteY130" fmla="*/ 4357 h 13573"/>
                <a:gd name="connsiteX131" fmla="*/ 9720 w 11670"/>
                <a:gd name="connsiteY131" fmla="*/ 4357 h 13573"/>
                <a:gd name="connsiteX132" fmla="*/ 10557 w 11670"/>
                <a:gd name="connsiteY132" fmla="*/ 4357 h 13573"/>
                <a:gd name="connsiteX133" fmla="*/ 10557 w 11670"/>
                <a:gd name="connsiteY133" fmla="*/ 4357 h 13573"/>
                <a:gd name="connsiteX134" fmla="*/ 8630 w 11670"/>
                <a:gd name="connsiteY134" fmla="*/ 4357 h 13573"/>
                <a:gd name="connsiteX135" fmla="*/ 8630 w 11670"/>
                <a:gd name="connsiteY135" fmla="*/ 4357 h 13573"/>
                <a:gd name="connsiteX136" fmla="*/ 9552 w 11670"/>
                <a:gd name="connsiteY136" fmla="*/ 4357 h 13573"/>
                <a:gd name="connsiteX137" fmla="*/ 9552 w 11670"/>
                <a:gd name="connsiteY137" fmla="*/ 4357 h 13573"/>
                <a:gd name="connsiteX138" fmla="*/ 9552 w 11670"/>
                <a:gd name="connsiteY138" fmla="*/ 4357 h 13573"/>
                <a:gd name="connsiteX139" fmla="*/ 9552 w 11670"/>
                <a:gd name="connsiteY139" fmla="*/ 4357 h 13573"/>
                <a:gd name="connsiteX140" fmla="*/ 9552 w 11670"/>
                <a:gd name="connsiteY140" fmla="*/ 4357 h 13573"/>
                <a:gd name="connsiteX141" fmla="*/ 9552 w 11670"/>
                <a:gd name="connsiteY141" fmla="*/ 4357 h 13573"/>
                <a:gd name="connsiteX142" fmla="*/ 9552 w 11670"/>
                <a:gd name="connsiteY142" fmla="*/ 4357 h 13573"/>
                <a:gd name="connsiteX143" fmla="*/ 10139 w 11670"/>
                <a:gd name="connsiteY143" fmla="*/ 4357 h 13573"/>
                <a:gd name="connsiteX144" fmla="*/ 9384 w 11670"/>
                <a:gd name="connsiteY144" fmla="*/ 4357 h 13573"/>
                <a:gd name="connsiteX145" fmla="*/ 9384 w 11670"/>
                <a:gd name="connsiteY145" fmla="*/ 4357 h 13573"/>
                <a:gd name="connsiteX146" fmla="*/ 8965 w 11670"/>
                <a:gd name="connsiteY146" fmla="*/ 4357 h 13573"/>
                <a:gd name="connsiteX147" fmla="*/ 11228 w 11670"/>
                <a:gd name="connsiteY147" fmla="*/ 4357 h 13573"/>
                <a:gd name="connsiteX148" fmla="*/ 11228 w 11670"/>
                <a:gd name="connsiteY148" fmla="*/ 4357 h 13573"/>
                <a:gd name="connsiteX149" fmla="*/ 10139 w 11670"/>
                <a:gd name="connsiteY149" fmla="*/ 4357 h 13573"/>
                <a:gd name="connsiteX150" fmla="*/ 11479 w 11670"/>
                <a:gd name="connsiteY150" fmla="*/ 4357 h 13573"/>
                <a:gd name="connsiteX151" fmla="*/ 10809 w 11670"/>
                <a:gd name="connsiteY151" fmla="*/ 4357 h 13573"/>
                <a:gd name="connsiteX152" fmla="*/ 9720 w 11670"/>
                <a:gd name="connsiteY152" fmla="*/ 4357 h 13573"/>
                <a:gd name="connsiteX153" fmla="*/ 9720 w 11670"/>
                <a:gd name="connsiteY153" fmla="*/ 4357 h 13573"/>
                <a:gd name="connsiteX154" fmla="*/ 9720 w 11670"/>
                <a:gd name="connsiteY154" fmla="*/ 4357 h 13573"/>
                <a:gd name="connsiteX155" fmla="*/ 8547 w 11670"/>
                <a:gd name="connsiteY155" fmla="*/ 4357 h 13573"/>
                <a:gd name="connsiteX156" fmla="*/ 9552 w 11670"/>
                <a:gd name="connsiteY156" fmla="*/ 3938 h 13573"/>
                <a:gd name="connsiteX157" fmla="*/ 9552 w 11670"/>
                <a:gd name="connsiteY157" fmla="*/ 3938 h 13573"/>
                <a:gd name="connsiteX158" fmla="*/ 9552 w 11670"/>
                <a:gd name="connsiteY158" fmla="*/ 3938 h 13573"/>
                <a:gd name="connsiteX159" fmla="*/ 8630 w 11670"/>
                <a:gd name="connsiteY159" fmla="*/ 3938 h 13573"/>
                <a:gd name="connsiteX160" fmla="*/ 9133 w 11670"/>
                <a:gd name="connsiteY160" fmla="*/ 3938 h 13573"/>
                <a:gd name="connsiteX161" fmla="*/ 8295 w 11670"/>
                <a:gd name="connsiteY161" fmla="*/ 3938 h 13573"/>
                <a:gd name="connsiteX162" fmla="*/ 9049 w 11670"/>
                <a:gd name="connsiteY162" fmla="*/ 3938 h 13573"/>
                <a:gd name="connsiteX163" fmla="*/ 9049 w 11670"/>
                <a:gd name="connsiteY163" fmla="*/ 3938 h 13573"/>
                <a:gd name="connsiteX164" fmla="*/ 9049 w 11670"/>
                <a:gd name="connsiteY164" fmla="*/ 3938 h 13573"/>
                <a:gd name="connsiteX165" fmla="*/ 8379 w 11670"/>
                <a:gd name="connsiteY165" fmla="*/ 3435 h 13573"/>
                <a:gd name="connsiteX166" fmla="*/ 7792 w 11670"/>
                <a:gd name="connsiteY166" fmla="*/ 3435 h 13573"/>
                <a:gd name="connsiteX167" fmla="*/ 6200 w 11670"/>
                <a:gd name="connsiteY167" fmla="*/ 3435 h 13573"/>
                <a:gd name="connsiteX168" fmla="*/ 7122 w 11670"/>
                <a:gd name="connsiteY168" fmla="*/ 3435 h 13573"/>
                <a:gd name="connsiteX169" fmla="*/ 7122 w 11670"/>
                <a:gd name="connsiteY169" fmla="*/ 3435 h 13573"/>
                <a:gd name="connsiteX170" fmla="*/ 8547 w 11670"/>
                <a:gd name="connsiteY170" fmla="*/ 3435 h 13573"/>
                <a:gd name="connsiteX171" fmla="*/ 9217 w 11670"/>
                <a:gd name="connsiteY171" fmla="*/ 2514 h 13573"/>
                <a:gd name="connsiteX172" fmla="*/ 9217 w 11670"/>
                <a:gd name="connsiteY172" fmla="*/ 2514 h 13573"/>
                <a:gd name="connsiteX173" fmla="*/ 8463 w 11670"/>
                <a:gd name="connsiteY173" fmla="*/ 2514 h 13573"/>
                <a:gd name="connsiteX174" fmla="*/ 9720 w 11670"/>
                <a:gd name="connsiteY174" fmla="*/ 2514 h 13573"/>
                <a:gd name="connsiteX175" fmla="*/ 9720 w 11670"/>
                <a:gd name="connsiteY175" fmla="*/ 2514 h 13573"/>
                <a:gd name="connsiteX176" fmla="*/ 8798 w 11670"/>
                <a:gd name="connsiteY176" fmla="*/ 2514 h 13573"/>
                <a:gd name="connsiteX177" fmla="*/ 9552 w 11670"/>
                <a:gd name="connsiteY177" fmla="*/ 2514 h 13573"/>
                <a:gd name="connsiteX178" fmla="*/ 9552 w 11670"/>
                <a:gd name="connsiteY178" fmla="*/ 2514 h 13573"/>
                <a:gd name="connsiteX179" fmla="*/ 8714 w 11670"/>
                <a:gd name="connsiteY179" fmla="*/ 2514 h 13573"/>
                <a:gd name="connsiteX180" fmla="*/ 7792 w 11670"/>
                <a:gd name="connsiteY180" fmla="*/ 2514 h 13573"/>
                <a:gd name="connsiteX181" fmla="*/ 8798 w 11670"/>
                <a:gd name="connsiteY181" fmla="*/ 1927 h 13573"/>
                <a:gd name="connsiteX182" fmla="*/ 8211 w 11670"/>
                <a:gd name="connsiteY182" fmla="*/ 1927 h 13573"/>
                <a:gd name="connsiteX183" fmla="*/ 6871 w 11670"/>
                <a:gd name="connsiteY183" fmla="*/ 1927 h 13573"/>
                <a:gd name="connsiteX184" fmla="*/ 9133 w 11670"/>
                <a:gd name="connsiteY184" fmla="*/ 1927 h 13573"/>
                <a:gd name="connsiteX185" fmla="*/ 7541 w 11670"/>
                <a:gd name="connsiteY185" fmla="*/ 1927 h 13573"/>
                <a:gd name="connsiteX186" fmla="*/ 8798 w 11670"/>
                <a:gd name="connsiteY186" fmla="*/ 1927 h 13573"/>
                <a:gd name="connsiteX187" fmla="*/ 8798 w 11670"/>
                <a:gd name="connsiteY187" fmla="*/ 1341 h 13573"/>
                <a:gd name="connsiteX188" fmla="*/ 7792 w 11670"/>
                <a:gd name="connsiteY188" fmla="*/ 1341 h 13573"/>
                <a:gd name="connsiteX189" fmla="*/ 9049 w 11670"/>
                <a:gd name="connsiteY189" fmla="*/ 1341 h 13573"/>
                <a:gd name="connsiteX190" fmla="*/ 8463 w 11670"/>
                <a:gd name="connsiteY190" fmla="*/ 1341 h 13573"/>
                <a:gd name="connsiteX191" fmla="*/ 7792 w 11670"/>
                <a:gd name="connsiteY191" fmla="*/ 1341 h 13573"/>
                <a:gd name="connsiteX192" fmla="*/ 9049 w 11670"/>
                <a:gd name="connsiteY192" fmla="*/ 0 h 13573"/>
                <a:gd name="connsiteX193" fmla="*/ 7541 w 11670"/>
                <a:gd name="connsiteY193" fmla="*/ 0 h 13573"/>
                <a:gd name="connsiteX194" fmla="*/ 8463 w 11670"/>
                <a:gd name="connsiteY194" fmla="*/ 0 h 13573"/>
                <a:gd name="connsiteX195" fmla="*/ 7457 w 11670"/>
                <a:gd name="connsiteY195" fmla="*/ 0 h 13573"/>
                <a:gd name="connsiteX196" fmla="*/ 7457 w 11670"/>
                <a:gd name="connsiteY196" fmla="*/ 0 h 13573"/>
                <a:gd name="connsiteX197" fmla="*/ 3687 w 11670"/>
                <a:gd name="connsiteY197" fmla="*/ 0 h 13573"/>
                <a:gd name="connsiteX198" fmla="*/ 3687 w 11670"/>
                <a:gd name="connsiteY198" fmla="*/ 0 h 13573"/>
                <a:gd name="connsiteX199" fmla="*/ 2933 w 11670"/>
                <a:gd name="connsiteY199" fmla="*/ 0 h 13573"/>
                <a:gd name="connsiteX200" fmla="*/ 2933 w 11670"/>
                <a:gd name="connsiteY200" fmla="*/ 0 h 13573"/>
                <a:gd name="connsiteX201" fmla="*/ 2933 w 11670"/>
                <a:gd name="connsiteY201" fmla="*/ 0 h 13573"/>
                <a:gd name="connsiteX202" fmla="*/ 2095 w 11670"/>
                <a:gd name="connsiteY202" fmla="*/ 587 h 13573"/>
                <a:gd name="connsiteX203" fmla="*/ 2095 w 11670"/>
                <a:gd name="connsiteY203" fmla="*/ 587 h 13573"/>
                <a:gd name="connsiteX204" fmla="*/ 3352 w 11670"/>
                <a:gd name="connsiteY204" fmla="*/ 587 h 13573"/>
                <a:gd name="connsiteX205" fmla="*/ 1760 w 11670"/>
                <a:gd name="connsiteY205" fmla="*/ 1006 h 13573"/>
                <a:gd name="connsiteX206" fmla="*/ 2681 w 11670"/>
                <a:gd name="connsiteY206" fmla="*/ 1006 h 13573"/>
                <a:gd name="connsiteX207" fmla="*/ 1676 w 11670"/>
                <a:gd name="connsiteY207" fmla="*/ 1006 h 13573"/>
                <a:gd name="connsiteX208" fmla="*/ 1676 w 11670"/>
                <a:gd name="connsiteY208" fmla="*/ 1006 h 13573"/>
                <a:gd name="connsiteX209" fmla="*/ 1676 w 11670"/>
                <a:gd name="connsiteY209" fmla="*/ 1006 h 13573"/>
                <a:gd name="connsiteX210" fmla="*/ 1676 w 11670"/>
                <a:gd name="connsiteY210" fmla="*/ 1006 h 13573"/>
                <a:gd name="connsiteX211" fmla="*/ 2430 w 11670"/>
                <a:gd name="connsiteY211" fmla="*/ 1592 h 13573"/>
                <a:gd name="connsiteX212" fmla="*/ 2430 w 11670"/>
                <a:gd name="connsiteY212" fmla="*/ 1592 h 13573"/>
                <a:gd name="connsiteX213" fmla="*/ 2430 w 11670"/>
                <a:gd name="connsiteY213" fmla="*/ 1592 h 13573"/>
                <a:gd name="connsiteX214" fmla="*/ 2430 w 11670"/>
                <a:gd name="connsiteY214" fmla="*/ 1592 h 13573"/>
                <a:gd name="connsiteX215" fmla="*/ 2430 w 11670"/>
                <a:gd name="connsiteY215" fmla="*/ 1592 h 13573"/>
                <a:gd name="connsiteX216" fmla="*/ 1257 w 11670"/>
                <a:gd name="connsiteY216" fmla="*/ 1592 h 13573"/>
                <a:gd name="connsiteX217" fmla="*/ 3016 w 11670"/>
                <a:gd name="connsiteY217" fmla="*/ 1592 h 13573"/>
                <a:gd name="connsiteX218" fmla="*/ 3016 w 11670"/>
                <a:gd name="connsiteY218" fmla="*/ 1592 h 13573"/>
                <a:gd name="connsiteX219" fmla="*/ 1592 w 11670"/>
                <a:gd name="connsiteY219" fmla="*/ 1592 h 13573"/>
                <a:gd name="connsiteX220" fmla="*/ 1089 w 11670"/>
                <a:gd name="connsiteY220" fmla="*/ 1592 h 13573"/>
                <a:gd name="connsiteX221" fmla="*/ 2262 w 11670"/>
                <a:gd name="connsiteY221" fmla="*/ 1592 h 13573"/>
                <a:gd name="connsiteX222" fmla="*/ 3184 w 11670"/>
                <a:gd name="connsiteY222" fmla="*/ 1592 h 13573"/>
                <a:gd name="connsiteX223" fmla="*/ 1341 w 11670"/>
                <a:gd name="connsiteY223" fmla="*/ 1592 h 13573"/>
                <a:gd name="connsiteX224" fmla="*/ 1341 w 11670"/>
                <a:gd name="connsiteY224" fmla="*/ 1592 h 13573"/>
                <a:gd name="connsiteX225" fmla="*/ 1341 w 11670"/>
                <a:gd name="connsiteY225" fmla="*/ 1592 h 13573"/>
                <a:gd name="connsiteX226" fmla="*/ 2430 w 11670"/>
                <a:gd name="connsiteY226" fmla="*/ 1592 h 13573"/>
                <a:gd name="connsiteX227" fmla="*/ 2430 w 11670"/>
                <a:gd name="connsiteY227" fmla="*/ 1592 h 13573"/>
                <a:gd name="connsiteX228" fmla="*/ 3435 w 11670"/>
                <a:gd name="connsiteY228" fmla="*/ 1592 h 13573"/>
                <a:gd name="connsiteX229" fmla="*/ 2681 w 11670"/>
                <a:gd name="connsiteY229" fmla="*/ 1592 h 13573"/>
                <a:gd name="connsiteX230" fmla="*/ 2681 w 11670"/>
                <a:gd name="connsiteY230" fmla="*/ 1592 h 13573"/>
                <a:gd name="connsiteX231" fmla="*/ 1508 w 11670"/>
                <a:gd name="connsiteY231" fmla="*/ 1592 h 13573"/>
                <a:gd name="connsiteX232" fmla="*/ 1508 w 11670"/>
                <a:gd name="connsiteY232" fmla="*/ 1592 h 13573"/>
                <a:gd name="connsiteX233" fmla="*/ 2514 w 11670"/>
                <a:gd name="connsiteY233" fmla="*/ 1592 h 13573"/>
                <a:gd name="connsiteX234" fmla="*/ 1341 w 11670"/>
                <a:gd name="connsiteY234" fmla="*/ 1592 h 13573"/>
                <a:gd name="connsiteX235" fmla="*/ 1341 w 11670"/>
                <a:gd name="connsiteY235" fmla="*/ 1592 h 13573"/>
                <a:gd name="connsiteX236" fmla="*/ 2681 w 11670"/>
                <a:gd name="connsiteY236" fmla="*/ 1592 h 13573"/>
                <a:gd name="connsiteX237" fmla="*/ 1257 w 11670"/>
                <a:gd name="connsiteY237" fmla="*/ 2011 h 13573"/>
                <a:gd name="connsiteX238" fmla="*/ 2011 w 11670"/>
                <a:gd name="connsiteY238" fmla="*/ 2011 h 13573"/>
                <a:gd name="connsiteX239" fmla="*/ 1257 w 11670"/>
                <a:gd name="connsiteY239" fmla="*/ 2011 h 13573"/>
                <a:gd name="connsiteX240" fmla="*/ 2346 w 11670"/>
                <a:gd name="connsiteY240" fmla="*/ 2011 h 13573"/>
                <a:gd name="connsiteX241" fmla="*/ 3016 w 11670"/>
                <a:gd name="connsiteY241" fmla="*/ 2011 h 13573"/>
                <a:gd name="connsiteX242" fmla="*/ 2262 w 11670"/>
                <a:gd name="connsiteY242" fmla="*/ 2011 h 13573"/>
                <a:gd name="connsiteX243" fmla="*/ 3184 w 11670"/>
                <a:gd name="connsiteY243" fmla="*/ 2011 h 13573"/>
                <a:gd name="connsiteX244" fmla="*/ 1676 w 11670"/>
                <a:gd name="connsiteY244" fmla="*/ 2011 h 13573"/>
                <a:gd name="connsiteX245" fmla="*/ 1676 w 11670"/>
                <a:gd name="connsiteY245" fmla="*/ 2011 h 13573"/>
                <a:gd name="connsiteX246" fmla="*/ 2933 w 11670"/>
                <a:gd name="connsiteY246" fmla="*/ 2011 h 13573"/>
                <a:gd name="connsiteX247" fmla="*/ 2430 w 11670"/>
                <a:gd name="connsiteY247" fmla="*/ 2011 h 13573"/>
                <a:gd name="connsiteX248" fmla="*/ 2430 w 11670"/>
                <a:gd name="connsiteY248" fmla="*/ 2011 h 13573"/>
                <a:gd name="connsiteX249" fmla="*/ 1760 w 11670"/>
                <a:gd name="connsiteY249" fmla="*/ 2011 h 13573"/>
                <a:gd name="connsiteX250" fmla="*/ 1760 w 11670"/>
                <a:gd name="connsiteY250" fmla="*/ 2011 h 13573"/>
                <a:gd name="connsiteX251" fmla="*/ 1760 w 11670"/>
                <a:gd name="connsiteY251" fmla="*/ 2011 h 13573"/>
                <a:gd name="connsiteX252" fmla="*/ 2765 w 11670"/>
                <a:gd name="connsiteY252" fmla="*/ 2011 h 13573"/>
                <a:gd name="connsiteX253" fmla="*/ 2095 w 11670"/>
                <a:gd name="connsiteY253" fmla="*/ 2011 h 13573"/>
                <a:gd name="connsiteX254" fmla="*/ 2095 w 11670"/>
                <a:gd name="connsiteY254" fmla="*/ 2011 h 13573"/>
                <a:gd name="connsiteX255" fmla="*/ 419 w 11670"/>
                <a:gd name="connsiteY255" fmla="*/ 2011 h 13573"/>
                <a:gd name="connsiteX256" fmla="*/ 1089 w 11670"/>
                <a:gd name="connsiteY256" fmla="*/ 2011 h 13573"/>
                <a:gd name="connsiteX257" fmla="*/ 1089 w 11670"/>
                <a:gd name="connsiteY257" fmla="*/ 2011 h 13573"/>
                <a:gd name="connsiteX258" fmla="*/ 1089 w 11670"/>
                <a:gd name="connsiteY258" fmla="*/ 2011 h 13573"/>
                <a:gd name="connsiteX259" fmla="*/ 0 w 11670"/>
                <a:gd name="connsiteY259" fmla="*/ 2011 h 13573"/>
                <a:gd name="connsiteX260" fmla="*/ 1676 w 11670"/>
                <a:gd name="connsiteY260" fmla="*/ 2011 h 13573"/>
                <a:gd name="connsiteX261" fmla="*/ 587 w 11670"/>
                <a:gd name="connsiteY261" fmla="*/ 2011 h 13573"/>
                <a:gd name="connsiteX262" fmla="*/ 1341 w 11670"/>
                <a:gd name="connsiteY262" fmla="*/ 2011 h 13573"/>
                <a:gd name="connsiteX263" fmla="*/ 2430 w 11670"/>
                <a:gd name="connsiteY263" fmla="*/ 5949 h 13573"/>
                <a:gd name="connsiteX264" fmla="*/ 2933 w 11670"/>
                <a:gd name="connsiteY264" fmla="*/ 7122 h 13573"/>
                <a:gd name="connsiteX265" fmla="*/ 2933 w 11670"/>
                <a:gd name="connsiteY265" fmla="*/ 7122 h 13573"/>
                <a:gd name="connsiteX266" fmla="*/ 2933 w 11670"/>
                <a:gd name="connsiteY266" fmla="*/ 7122 h 13573"/>
                <a:gd name="connsiteX267" fmla="*/ 4776 w 11670"/>
                <a:gd name="connsiteY267" fmla="*/ 8798 h 13573"/>
                <a:gd name="connsiteX268" fmla="*/ 4776 w 11670"/>
                <a:gd name="connsiteY268" fmla="*/ 8798 h 13573"/>
                <a:gd name="connsiteX269" fmla="*/ 4776 w 11670"/>
                <a:gd name="connsiteY269" fmla="*/ 8798 h 13573"/>
                <a:gd name="connsiteX270" fmla="*/ 9887 w 11670"/>
                <a:gd name="connsiteY270" fmla="*/ 13490 h 13573"/>
                <a:gd name="connsiteX271" fmla="*/ 9887 w 11670"/>
                <a:gd name="connsiteY271" fmla="*/ 13490 h 13573"/>
                <a:gd name="connsiteX272" fmla="*/ 9887 w 11670"/>
                <a:gd name="connsiteY272" fmla="*/ 13490 h 13573"/>
                <a:gd name="connsiteX273" fmla="*/ 9887 w 11670"/>
                <a:gd name="connsiteY273" fmla="*/ 13490 h 13573"/>
                <a:gd name="connsiteX274" fmla="*/ 9887 w 11670"/>
                <a:gd name="connsiteY274" fmla="*/ 13490 h 13573"/>
                <a:gd name="connsiteX275" fmla="*/ 9887 w 11670"/>
                <a:gd name="connsiteY275" fmla="*/ 13490 h 13573"/>
                <a:gd name="connsiteX276" fmla="*/ 9636 w 11670"/>
                <a:gd name="connsiteY276" fmla="*/ 13574 h 13573"/>
                <a:gd name="connsiteX277" fmla="*/ 9049 w 11670"/>
                <a:gd name="connsiteY277" fmla="*/ 2262 h 13573"/>
                <a:gd name="connsiteX278" fmla="*/ 9049 w 11670"/>
                <a:gd name="connsiteY278" fmla="*/ 2262 h 13573"/>
                <a:gd name="connsiteX279" fmla="*/ 8798 w 11670"/>
                <a:gd name="connsiteY279" fmla="*/ 2011 h 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1670" h="13573">
                  <a:moveTo>
                    <a:pt x="2430" y="5949"/>
                  </a:moveTo>
                  <a:lnTo>
                    <a:pt x="419" y="5949"/>
                  </a:lnTo>
                  <a:cubicBezTo>
                    <a:pt x="2430" y="5949"/>
                    <a:pt x="419" y="5949"/>
                    <a:pt x="2681" y="5949"/>
                  </a:cubicBezTo>
                  <a:lnTo>
                    <a:pt x="2179" y="5949"/>
                  </a:lnTo>
                  <a:cubicBezTo>
                    <a:pt x="1173" y="5949"/>
                    <a:pt x="3603" y="5949"/>
                    <a:pt x="3352" y="5949"/>
                  </a:cubicBezTo>
                  <a:lnTo>
                    <a:pt x="2765" y="5949"/>
                  </a:lnTo>
                  <a:lnTo>
                    <a:pt x="2765" y="5949"/>
                  </a:lnTo>
                  <a:lnTo>
                    <a:pt x="3771" y="5949"/>
                  </a:lnTo>
                  <a:cubicBezTo>
                    <a:pt x="3771" y="5949"/>
                    <a:pt x="3771" y="5949"/>
                    <a:pt x="3268" y="5949"/>
                  </a:cubicBezTo>
                  <a:lnTo>
                    <a:pt x="3771" y="5949"/>
                  </a:lnTo>
                  <a:cubicBezTo>
                    <a:pt x="3268" y="5949"/>
                    <a:pt x="2765" y="5949"/>
                    <a:pt x="2849" y="5949"/>
                  </a:cubicBezTo>
                  <a:cubicBezTo>
                    <a:pt x="838" y="5949"/>
                    <a:pt x="3352" y="5949"/>
                    <a:pt x="2179" y="5949"/>
                  </a:cubicBezTo>
                  <a:lnTo>
                    <a:pt x="2179" y="5949"/>
                  </a:lnTo>
                  <a:cubicBezTo>
                    <a:pt x="1701" y="5907"/>
                    <a:pt x="1232" y="5907"/>
                    <a:pt x="754" y="5949"/>
                  </a:cubicBezTo>
                  <a:cubicBezTo>
                    <a:pt x="1508" y="5899"/>
                    <a:pt x="2262" y="5899"/>
                    <a:pt x="3016" y="5949"/>
                  </a:cubicBezTo>
                  <a:cubicBezTo>
                    <a:pt x="3016" y="5949"/>
                    <a:pt x="3016" y="5949"/>
                    <a:pt x="3016" y="5949"/>
                  </a:cubicBezTo>
                  <a:cubicBezTo>
                    <a:pt x="3016" y="5949"/>
                    <a:pt x="2514" y="5949"/>
                    <a:pt x="2514" y="5949"/>
                  </a:cubicBezTo>
                  <a:lnTo>
                    <a:pt x="1592" y="5949"/>
                  </a:lnTo>
                  <a:cubicBezTo>
                    <a:pt x="1986" y="5991"/>
                    <a:pt x="2371" y="5991"/>
                    <a:pt x="2765" y="5949"/>
                  </a:cubicBezTo>
                  <a:lnTo>
                    <a:pt x="1341" y="5949"/>
                  </a:lnTo>
                  <a:cubicBezTo>
                    <a:pt x="1341" y="5949"/>
                    <a:pt x="2514" y="5949"/>
                    <a:pt x="2681" y="5949"/>
                  </a:cubicBezTo>
                  <a:cubicBezTo>
                    <a:pt x="2849" y="5949"/>
                    <a:pt x="2681" y="5949"/>
                    <a:pt x="3268" y="5949"/>
                  </a:cubicBezTo>
                  <a:lnTo>
                    <a:pt x="3268" y="5949"/>
                  </a:lnTo>
                  <a:cubicBezTo>
                    <a:pt x="3268" y="5949"/>
                    <a:pt x="3268" y="5949"/>
                    <a:pt x="3268" y="5949"/>
                  </a:cubicBezTo>
                  <a:cubicBezTo>
                    <a:pt x="3662" y="5907"/>
                    <a:pt x="4047" y="5907"/>
                    <a:pt x="4441" y="5949"/>
                  </a:cubicBezTo>
                  <a:cubicBezTo>
                    <a:pt x="5530" y="5949"/>
                    <a:pt x="2933" y="5949"/>
                    <a:pt x="4441" y="5949"/>
                  </a:cubicBezTo>
                  <a:lnTo>
                    <a:pt x="3519" y="5949"/>
                  </a:lnTo>
                  <a:lnTo>
                    <a:pt x="5111" y="5949"/>
                  </a:lnTo>
                  <a:lnTo>
                    <a:pt x="4441" y="5949"/>
                  </a:lnTo>
                  <a:lnTo>
                    <a:pt x="3771" y="5949"/>
                  </a:lnTo>
                  <a:cubicBezTo>
                    <a:pt x="4776" y="5882"/>
                    <a:pt x="5781" y="5882"/>
                    <a:pt x="6787" y="5949"/>
                  </a:cubicBezTo>
                  <a:lnTo>
                    <a:pt x="4692" y="5949"/>
                  </a:lnTo>
                  <a:cubicBezTo>
                    <a:pt x="5614" y="5949"/>
                    <a:pt x="4692" y="5949"/>
                    <a:pt x="4692" y="5949"/>
                  </a:cubicBezTo>
                  <a:lnTo>
                    <a:pt x="4692" y="5949"/>
                  </a:lnTo>
                  <a:cubicBezTo>
                    <a:pt x="3938" y="5949"/>
                    <a:pt x="4189" y="5949"/>
                    <a:pt x="3854" y="5949"/>
                  </a:cubicBezTo>
                  <a:cubicBezTo>
                    <a:pt x="5363" y="5949"/>
                    <a:pt x="4860" y="5949"/>
                    <a:pt x="5279" y="5949"/>
                  </a:cubicBezTo>
                  <a:cubicBezTo>
                    <a:pt x="5698" y="5949"/>
                    <a:pt x="4273" y="5949"/>
                    <a:pt x="4441" y="5949"/>
                  </a:cubicBezTo>
                  <a:cubicBezTo>
                    <a:pt x="3352" y="5949"/>
                    <a:pt x="6117" y="5949"/>
                    <a:pt x="5195" y="5949"/>
                  </a:cubicBezTo>
                  <a:lnTo>
                    <a:pt x="5195" y="5949"/>
                  </a:lnTo>
                  <a:cubicBezTo>
                    <a:pt x="5614" y="5949"/>
                    <a:pt x="5195" y="5949"/>
                    <a:pt x="5195" y="5949"/>
                  </a:cubicBezTo>
                  <a:lnTo>
                    <a:pt x="5195" y="5949"/>
                  </a:lnTo>
                  <a:cubicBezTo>
                    <a:pt x="5195" y="5949"/>
                    <a:pt x="5195" y="6368"/>
                    <a:pt x="6452" y="5949"/>
                  </a:cubicBezTo>
                  <a:lnTo>
                    <a:pt x="8882" y="5949"/>
                  </a:lnTo>
                  <a:cubicBezTo>
                    <a:pt x="7482" y="6025"/>
                    <a:pt x="6091" y="6025"/>
                    <a:pt x="4692" y="5949"/>
                  </a:cubicBezTo>
                  <a:cubicBezTo>
                    <a:pt x="4692" y="5949"/>
                    <a:pt x="4692" y="5949"/>
                    <a:pt x="4692" y="5949"/>
                  </a:cubicBezTo>
                  <a:cubicBezTo>
                    <a:pt x="5245" y="5865"/>
                    <a:pt x="5815" y="5865"/>
                    <a:pt x="6368" y="5949"/>
                  </a:cubicBezTo>
                  <a:lnTo>
                    <a:pt x="4692" y="5949"/>
                  </a:lnTo>
                  <a:cubicBezTo>
                    <a:pt x="5304" y="5907"/>
                    <a:pt x="5924" y="5907"/>
                    <a:pt x="6536" y="5949"/>
                  </a:cubicBezTo>
                  <a:lnTo>
                    <a:pt x="6536" y="5949"/>
                  </a:lnTo>
                  <a:cubicBezTo>
                    <a:pt x="5924" y="5874"/>
                    <a:pt x="5304" y="5874"/>
                    <a:pt x="4692" y="5949"/>
                  </a:cubicBezTo>
                  <a:cubicBezTo>
                    <a:pt x="4692" y="5949"/>
                    <a:pt x="4692" y="5949"/>
                    <a:pt x="4692" y="5949"/>
                  </a:cubicBezTo>
                  <a:lnTo>
                    <a:pt x="4692" y="5949"/>
                  </a:lnTo>
                  <a:cubicBezTo>
                    <a:pt x="4692" y="5949"/>
                    <a:pt x="7038" y="5949"/>
                    <a:pt x="6954" y="5949"/>
                  </a:cubicBezTo>
                  <a:lnTo>
                    <a:pt x="4692" y="5949"/>
                  </a:lnTo>
                  <a:lnTo>
                    <a:pt x="4692" y="5949"/>
                  </a:lnTo>
                  <a:cubicBezTo>
                    <a:pt x="4692" y="5949"/>
                    <a:pt x="4106" y="5949"/>
                    <a:pt x="4189" y="5949"/>
                  </a:cubicBezTo>
                  <a:lnTo>
                    <a:pt x="3435" y="5949"/>
                  </a:lnTo>
                  <a:lnTo>
                    <a:pt x="3435" y="5949"/>
                  </a:lnTo>
                  <a:lnTo>
                    <a:pt x="5279" y="5949"/>
                  </a:lnTo>
                  <a:lnTo>
                    <a:pt x="4189" y="5949"/>
                  </a:lnTo>
                  <a:cubicBezTo>
                    <a:pt x="5078" y="5832"/>
                    <a:pt x="5983" y="5832"/>
                    <a:pt x="6871" y="5949"/>
                  </a:cubicBezTo>
                  <a:lnTo>
                    <a:pt x="4776" y="5949"/>
                  </a:lnTo>
                  <a:cubicBezTo>
                    <a:pt x="4776" y="5949"/>
                    <a:pt x="5446" y="5949"/>
                    <a:pt x="4776" y="5949"/>
                  </a:cubicBezTo>
                  <a:lnTo>
                    <a:pt x="4273" y="5949"/>
                  </a:lnTo>
                  <a:cubicBezTo>
                    <a:pt x="4273" y="5949"/>
                    <a:pt x="5530" y="5949"/>
                    <a:pt x="4273" y="5949"/>
                  </a:cubicBezTo>
                  <a:lnTo>
                    <a:pt x="3603" y="5949"/>
                  </a:lnTo>
                  <a:lnTo>
                    <a:pt x="9049" y="5949"/>
                  </a:lnTo>
                  <a:lnTo>
                    <a:pt x="7457" y="5949"/>
                  </a:lnTo>
                  <a:lnTo>
                    <a:pt x="4608" y="5949"/>
                  </a:lnTo>
                  <a:lnTo>
                    <a:pt x="5279" y="5949"/>
                  </a:lnTo>
                  <a:cubicBezTo>
                    <a:pt x="5279" y="5949"/>
                    <a:pt x="4441" y="5949"/>
                    <a:pt x="4608" y="5949"/>
                  </a:cubicBezTo>
                  <a:cubicBezTo>
                    <a:pt x="4776" y="5949"/>
                    <a:pt x="4608" y="5949"/>
                    <a:pt x="5446" y="5949"/>
                  </a:cubicBezTo>
                  <a:cubicBezTo>
                    <a:pt x="6284" y="5949"/>
                    <a:pt x="5446" y="5949"/>
                    <a:pt x="5446" y="5949"/>
                  </a:cubicBezTo>
                  <a:lnTo>
                    <a:pt x="7206" y="5949"/>
                  </a:lnTo>
                  <a:cubicBezTo>
                    <a:pt x="7206" y="5949"/>
                    <a:pt x="6619" y="5949"/>
                    <a:pt x="6619" y="5949"/>
                  </a:cubicBezTo>
                  <a:lnTo>
                    <a:pt x="6200" y="5949"/>
                  </a:lnTo>
                  <a:cubicBezTo>
                    <a:pt x="5363" y="5949"/>
                    <a:pt x="6200" y="5949"/>
                    <a:pt x="5027" y="5949"/>
                  </a:cubicBezTo>
                  <a:lnTo>
                    <a:pt x="6200" y="5949"/>
                  </a:lnTo>
                  <a:cubicBezTo>
                    <a:pt x="7122" y="5949"/>
                    <a:pt x="6200" y="5949"/>
                    <a:pt x="6200" y="5949"/>
                  </a:cubicBezTo>
                  <a:lnTo>
                    <a:pt x="9301" y="5949"/>
                  </a:lnTo>
                  <a:cubicBezTo>
                    <a:pt x="9301" y="5949"/>
                    <a:pt x="8547" y="5949"/>
                    <a:pt x="8714" y="5949"/>
                  </a:cubicBezTo>
                  <a:cubicBezTo>
                    <a:pt x="8882" y="5949"/>
                    <a:pt x="10893" y="5949"/>
                    <a:pt x="9971" y="5949"/>
                  </a:cubicBezTo>
                  <a:lnTo>
                    <a:pt x="7876" y="5949"/>
                  </a:lnTo>
                  <a:cubicBezTo>
                    <a:pt x="7876" y="5949"/>
                    <a:pt x="8379" y="5949"/>
                    <a:pt x="8295" y="5949"/>
                  </a:cubicBezTo>
                  <a:lnTo>
                    <a:pt x="6871" y="5949"/>
                  </a:lnTo>
                  <a:cubicBezTo>
                    <a:pt x="6117" y="5949"/>
                    <a:pt x="6871" y="5949"/>
                    <a:pt x="6117" y="6452"/>
                  </a:cubicBezTo>
                  <a:cubicBezTo>
                    <a:pt x="6393" y="6494"/>
                    <a:pt x="6678" y="6494"/>
                    <a:pt x="6954" y="6452"/>
                  </a:cubicBezTo>
                  <a:lnTo>
                    <a:pt x="6954" y="6452"/>
                  </a:lnTo>
                  <a:cubicBezTo>
                    <a:pt x="7541" y="6452"/>
                    <a:pt x="7792" y="6452"/>
                    <a:pt x="8128" y="6452"/>
                  </a:cubicBezTo>
                  <a:cubicBezTo>
                    <a:pt x="8463" y="6452"/>
                    <a:pt x="9217" y="6452"/>
                    <a:pt x="8882" y="6452"/>
                  </a:cubicBezTo>
                  <a:lnTo>
                    <a:pt x="8044" y="6452"/>
                  </a:lnTo>
                  <a:cubicBezTo>
                    <a:pt x="8044" y="6452"/>
                    <a:pt x="8547" y="6452"/>
                    <a:pt x="8044" y="6452"/>
                  </a:cubicBezTo>
                  <a:cubicBezTo>
                    <a:pt x="7541" y="6452"/>
                    <a:pt x="6787" y="6452"/>
                    <a:pt x="8044" y="6452"/>
                  </a:cubicBezTo>
                  <a:lnTo>
                    <a:pt x="8714" y="6452"/>
                  </a:lnTo>
                  <a:cubicBezTo>
                    <a:pt x="8714" y="6452"/>
                    <a:pt x="10139" y="6452"/>
                    <a:pt x="9803" y="6452"/>
                  </a:cubicBezTo>
                  <a:cubicBezTo>
                    <a:pt x="9468" y="6452"/>
                    <a:pt x="9803" y="6452"/>
                    <a:pt x="10725" y="6452"/>
                  </a:cubicBezTo>
                  <a:cubicBezTo>
                    <a:pt x="9468" y="6452"/>
                    <a:pt x="10725" y="6452"/>
                    <a:pt x="9468" y="6452"/>
                  </a:cubicBezTo>
                  <a:cubicBezTo>
                    <a:pt x="9971" y="6502"/>
                    <a:pt x="10474" y="6502"/>
                    <a:pt x="10976" y="6452"/>
                  </a:cubicBezTo>
                  <a:lnTo>
                    <a:pt x="9803" y="6452"/>
                  </a:lnTo>
                  <a:cubicBezTo>
                    <a:pt x="9133" y="6452"/>
                    <a:pt x="9133" y="6452"/>
                    <a:pt x="8798" y="6452"/>
                  </a:cubicBezTo>
                  <a:cubicBezTo>
                    <a:pt x="8463" y="6452"/>
                    <a:pt x="8798" y="6452"/>
                    <a:pt x="9468" y="6452"/>
                  </a:cubicBezTo>
                  <a:lnTo>
                    <a:pt x="8882" y="6452"/>
                  </a:lnTo>
                  <a:cubicBezTo>
                    <a:pt x="9384" y="6418"/>
                    <a:pt x="9887" y="6418"/>
                    <a:pt x="10390" y="6452"/>
                  </a:cubicBezTo>
                  <a:lnTo>
                    <a:pt x="10390" y="6452"/>
                  </a:lnTo>
                  <a:cubicBezTo>
                    <a:pt x="10809" y="6452"/>
                    <a:pt x="10893" y="6452"/>
                    <a:pt x="10390" y="6452"/>
                  </a:cubicBezTo>
                  <a:cubicBezTo>
                    <a:pt x="9887" y="6452"/>
                    <a:pt x="9636" y="6452"/>
                    <a:pt x="10390" y="6452"/>
                  </a:cubicBezTo>
                  <a:lnTo>
                    <a:pt x="10390" y="6452"/>
                  </a:lnTo>
                  <a:cubicBezTo>
                    <a:pt x="10390" y="6452"/>
                    <a:pt x="9217" y="6452"/>
                    <a:pt x="10390" y="5949"/>
                  </a:cubicBezTo>
                  <a:cubicBezTo>
                    <a:pt x="10390" y="5949"/>
                    <a:pt x="10390" y="5949"/>
                    <a:pt x="10390" y="5949"/>
                  </a:cubicBezTo>
                  <a:lnTo>
                    <a:pt x="10976" y="5949"/>
                  </a:lnTo>
                  <a:cubicBezTo>
                    <a:pt x="10976" y="5949"/>
                    <a:pt x="11563" y="5949"/>
                    <a:pt x="10976" y="5949"/>
                  </a:cubicBezTo>
                  <a:cubicBezTo>
                    <a:pt x="12485" y="5949"/>
                    <a:pt x="10976" y="5949"/>
                    <a:pt x="11563" y="5530"/>
                  </a:cubicBezTo>
                  <a:lnTo>
                    <a:pt x="10809" y="5530"/>
                  </a:lnTo>
                  <a:lnTo>
                    <a:pt x="10306" y="5530"/>
                  </a:lnTo>
                  <a:lnTo>
                    <a:pt x="9636" y="5530"/>
                  </a:lnTo>
                  <a:cubicBezTo>
                    <a:pt x="9133" y="5530"/>
                    <a:pt x="10139" y="5530"/>
                    <a:pt x="10055" y="5530"/>
                  </a:cubicBezTo>
                  <a:cubicBezTo>
                    <a:pt x="9971" y="5530"/>
                    <a:pt x="10055" y="5530"/>
                    <a:pt x="10055" y="5530"/>
                  </a:cubicBezTo>
                  <a:cubicBezTo>
                    <a:pt x="11563" y="5530"/>
                    <a:pt x="8965" y="5530"/>
                    <a:pt x="10055" y="5111"/>
                  </a:cubicBezTo>
                  <a:cubicBezTo>
                    <a:pt x="10055" y="5111"/>
                    <a:pt x="10055" y="5111"/>
                    <a:pt x="10055" y="5111"/>
                  </a:cubicBezTo>
                  <a:lnTo>
                    <a:pt x="9217" y="5111"/>
                  </a:lnTo>
                  <a:cubicBezTo>
                    <a:pt x="10390" y="5111"/>
                    <a:pt x="9217" y="5111"/>
                    <a:pt x="10055" y="5111"/>
                  </a:cubicBezTo>
                  <a:cubicBezTo>
                    <a:pt x="9468" y="5036"/>
                    <a:pt x="8882" y="5036"/>
                    <a:pt x="8295" y="5111"/>
                  </a:cubicBezTo>
                  <a:lnTo>
                    <a:pt x="8295" y="5111"/>
                  </a:lnTo>
                  <a:cubicBezTo>
                    <a:pt x="8295" y="5111"/>
                    <a:pt x="8295" y="5111"/>
                    <a:pt x="8295" y="5111"/>
                  </a:cubicBezTo>
                  <a:lnTo>
                    <a:pt x="9468" y="5111"/>
                  </a:lnTo>
                  <a:lnTo>
                    <a:pt x="8044" y="5111"/>
                  </a:lnTo>
                  <a:lnTo>
                    <a:pt x="8630" y="5111"/>
                  </a:lnTo>
                  <a:cubicBezTo>
                    <a:pt x="8630" y="5111"/>
                    <a:pt x="7792" y="5111"/>
                    <a:pt x="8630" y="5111"/>
                  </a:cubicBezTo>
                  <a:cubicBezTo>
                    <a:pt x="9468" y="5111"/>
                    <a:pt x="8630" y="4608"/>
                    <a:pt x="9803" y="4357"/>
                  </a:cubicBezTo>
                  <a:cubicBezTo>
                    <a:pt x="8044" y="4357"/>
                    <a:pt x="10557" y="4357"/>
                    <a:pt x="9217" y="4357"/>
                  </a:cubicBezTo>
                  <a:lnTo>
                    <a:pt x="10222" y="4357"/>
                  </a:lnTo>
                  <a:cubicBezTo>
                    <a:pt x="9803" y="4357"/>
                    <a:pt x="10809" y="4357"/>
                    <a:pt x="9720" y="4357"/>
                  </a:cubicBezTo>
                  <a:lnTo>
                    <a:pt x="10557" y="4357"/>
                  </a:lnTo>
                  <a:cubicBezTo>
                    <a:pt x="10557" y="4357"/>
                    <a:pt x="10557" y="4357"/>
                    <a:pt x="10557" y="4357"/>
                  </a:cubicBezTo>
                  <a:lnTo>
                    <a:pt x="8630" y="4357"/>
                  </a:lnTo>
                  <a:cubicBezTo>
                    <a:pt x="9133" y="4357"/>
                    <a:pt x="9049" y="4357"/>
                    <a:pt x="8630" y="4357"/>
                  </a:cubicBezTo>
                  <a:lnTo>
                    <a:pt x="9552" y="4357"/>
                  </a:lnTo>
                  <a:cubicBezTo>
                    <a:pt x="9552" y="4357"/>
                    <a:pt x="10139" y="4357"/>
                    <a:pt x="9552" y="4357"/>
                  </a:cubicBezTo>
                  <a:cubicBezTo>
                    <a:pt x="8965" y="4357"/>
                    <a:pt x="9552" y="4357"/>
                    <a:pt x="9552" y="4357"/>
                  </a:cubicBezTo>
                  <a:cubicBezTo>
                    <a:pt x="9552" y="4357"/>
                    <a:pt x="9552" y="4357"/>
                    <a:pt x="9552" y="4357"/>
                  </a:cubicBezTo>
                  <a:lnTo>
                    <a:pt x="9552" y="4357"/>
                  </a:lnTo>
                  <a:cubicBezTo>
                    <a:pt x="8379" y="4357"/>
                    <a:pt x="9552" y="4357"/>
                    <a:pt x="9552" y="4357"/>
                  </a:cubicBezTo>
                  <a:lnTo>
                    <a:pt x="9552" y="4357"/>
                  </a:lnTo>
                  <a:cubicBezTo>
                    <a:pt x="10390" y="4357"/>
                    <a:pt x="9552" y="4357"/>
                    <a:pt x="10139" y="4357"/>
                  </a:cubicBezTo>
                  <a:lnTo>
                    <a:pt x="9384" y="4357"/>
                  </a:lnTo>
                  <a:cubicBezTo>
                    <a:pt x="7876" y="4357"/>
                    <a:pt x="10306" y="4357"/>
                    <a:pt x="9384" y="4357"/>
                  </a:cubicBezTo>
                  <a:lnTo>
                    <a:pt x="8965" y="4357"/>
                  </a:lnTo>
                  <a:lnTo>
                    <a:pt x="11228" y="4357"/>
                  </a:lnTo>
                  <a:lnTo>
                    <a:pt x="11228" y="4357"/>
                  </a:lnTo>
                  <a:cubicBezTo>
                    <a:pt x="12149" y="4357"/>
                    <a:pt x="10306" y="4357"/>
                    <a:pt x="10139" y="4357"/>
                  </a:cubicBezTo>
                  <a:lnTo>
                    <a:pt x="11479" y="4357"/>
                  </a:lnTo>
                  <a:cubicBezTo>
                    <a:pt x="11479" y="4357"/>
                    <a:pt x="9887" y="4357"/>
                    <a:pt x="10809" y="4357"/>
                  </a:cubicBezTo>
                  <a:lnTo>
                    <a:pt x="9720" y="4357"/>
                  </a:lnTo>
                  <a:cubicBezTo>
                    <a:pt x="9720" y="4357"/>
                    <a:pt x="11228" y="4357"/>
                    <a:pt x="9720" y="4357"/>
                  </a:cubicBezTo>
                  <a:lnTo>
                    <a:pt x="9720" y="4357"/>
                  </a:lnTo>
                  <a:lnTo>
                    <a:pt x="8547" y="4357"/>
                  </a:lnTo>
                  <a:cubicBezTo>
                    <a:pt x="10893" y="4357"/>
                    <a:pt x="7290" y="4357"/>
                    <a:pt x="9552" y="3938"/>
                  </a:cubicBezTo>
                  <a:lnTo>
                    <a:pt x="9552" y="3938"/>
                  </a:lnTo>
                  <a:lnTo>
                    <a:pt x="9552" y="3938"/>
                  </a:lnTo>
                  <a:cubicBezTo>
                    <a:pt x="9552" y="3938"/>
                    <a:pt x="9133" y="3938"/>
                    <a:pt x="8630" y="3938"/>
                  </a:cubicBezTo>
                  <a:lnTo>
                    <a:pt x="9133" y="3938"/>
                  </a:lnTo>
                  <a:cubicBezTo>
                    <a:pt x="9552" y="3938"/>
                    <a:pt x="9133" y="3938"/>
                    <a:pt x="8295" y="3938"/>
                  </a:cubicBezTo>
                  <a:lnTo>
                    <a:pt x="9049" y="3938"/>
                  </a:lnTo>
                  <a:cubicBezTo>
                    <a:pt x="8630" y="3938"/>
                    <a:pt x="10222" y="3938"/>
                    <a:pt x="9049" y="3938"/>
                  </a:cubicBezTo>
                  <a:lnTo>
                    <a:pt x="9049" y="3938"/>
                  </a:lnTo>
                  <a:cubicBezTo>
                    <a:pt x="8211" y="3938"/>
                    <a:pt x="11060" y="3435"/>
                    <a:pt x="8379" y="3435"/>
                  </a:cubicBezTo>
                  <a:lnTo>
                    <a:pt x="7792" y="3435"/>
                  </a:lnTo>
                  <a:cubicBezTo>
                    <a:pt x="7265" y="3486"/>
                    <a:pt x="6728" y="3486"/>
                    <a:pt x="6200" y="3435"/>
                  </a:cubicBezTo>
                  <a:cubicBezTo>
                    <a:pt x="6200" y="3435"/>
                    <a:pt x="6954" y="3435"/>
                    <a:pt x="7122" y="3435"/>
                  </a:cubicBezTo>
                  <a:lnTo>
                    <a:pt x="7122" y="3435"/>
                  </a:lnTo>
                  <a:cubicBezTo>
                    <a:pt x="8547" y="3435"/>
                    <a:pt x="7625" y="3435"/>
                    <a:pt x="8547" y="3435"/>
                  </a:cubicBezTo>
                  <a:cubicBezTo>
                    <a:pt x="9468" y="3435"/>
                    <a:pt x="9217" y="2849"/>
                    <a:pt x="9217" y="2514"/>
                  </a:cubicBezTo>
                  <a:lnTo>
                    <a:pt x="9217" y="2514"/>
                  </a:lnTo>
                  <a:cubicBezTo>
                    <a:pt x="9803" y="2514"/>
                    <a:pt x="8714" y="2514"/>
                    <a:pt x="8463" y="2514"/>
                  </a:cubicBezTo>
                  <a:cubicBezTo>
                    <a:pt x="8211" y="2514"/>
                    <a:pt x="9720" y="2514"/>
                    <a:pt x="9720" y="2514"/>
                  </a:cubicBezTo>
                  <a:lnTo>
                    <a:pt x="9720" y="2514"/>
                  </a:lnTo>
                  <a:cubicBezTo>
                    <a:pt x="9217" y="2514"/>
                    <a:pt x="8798" y="2514"/>
                    <a:pt x="8798" y="2514"/>
                  </a:cubicBezTo>
                  <a:lnTo>
                    <a:pt x="9552" y="2514"/>
                  </a:lnTo>
                  <a:lnTo>
                    <a:pt x="9552" y="2514"/>
                  </a:lnTo>
                  <a:lnTo>
                    <a:pt x="8714" y="2514"/>
                  </a:lnTo>
                  <a:cubicBezTo>
                    <a:pt x="8714" y="2514"/>
                    <a:pt x="8714" y="2514"/>
                    <a:pt x="7792" y="2514"/>
                  </a:cubicBezTo>
                  <a:cubicBezTo>
                    <a:pt x="9301" y="2514"/>
                    <a:pt x="8295" y="2011"/>
                    <a:pt x="8798" y="1927"/>
                  </a:cubicBezTo>
                  <a:cubicBezTo>
                    <a:pt x="9301" y="1843"/>
                    <a:pt x="8128" y="1927"/>
                    <a:pt x="8211" y="1927"/>
                  </a:cubicBezTo>
                  <a:lnTo>
                    <a:pt x="6871" y="1927"/>
                  </a:lnTo>
                  <a:cubicBezTo>
                    <a:pt x="8882" y="1927"/>
                    <a:pt x="7709" y="1927"/>
                    <a:pt x="9133" y="1927"/>
                  </a:cubicBezTo>
                  <a:cubicBezTo>
                    <a:pt x="8211" y="1927"/>
                    <a:pt x="9133" y="1927"/>
                    <a:pt x="7541" y="1927"/>
                  </a:cubicBezTo>
                  <a:lnTo>
                    <a:pt x="8798" y="1927"/>
                  </a:lnTo>
                  <a:cubicBezTo>
                    <a:pt x="7960" y="1927"/>
                    <a:pt x="9217" y="1927"/>
                    <a:pt x="8798" y="1341"/>
                  </a:cubicBezTo>
                  <a:lnTo>
                    <a:pt x="7792" y="1341"/>
                  </a:lnTo>
                  <a:lnTo>
                    <a:pt x="9049" y="1341"/>
                  </a:lnTo>
                  <a:cubicBezTo>
                    <a:pt x="9049" y="1341"/>
                    <a:pt x="7541" y="1341"/>
                    <a:pt x="8463" y="1341"/>
                  </a:cubicBezTo>
                  <a:lnTo>
                    <a:pt x="7792" y="1341"/>
                  </a:lnTo>
                  <a:cubicBezTo>
                    <a:pt x="9049" y="922"/>
                    <a:pt x="6787" y="587"/>
                    <a:pt x="9049" y="0"/>
                  </a:cubicBezTo>
                  <a:lnTo>
                    <a:pt x="7541" y="0"/>
                  </a:lnTo>
                  <a:lnTo>
                    <a:pt x="8463" y="0"/>
                  </a:lnTo>
                  <a:cubicBezTo>
                    <a:pt x="7541" y="0"/>
                    <a:pt x="8463" y="0"/>
                    <a:pt x="7457" y="0"/>
                  </a:cubicBezTo>
                  <a:lnTo>
                    <a:pt x="7457" y="0"/>
                  </a:lnTo>
                  <a:cubicBezTo>
                    <a:pt x="6368" y="0"/>
                    <a:pt x="5027" y="0"/>
                    <a:pt x="3687" y="0"/>
                  </a:cubicBezTo>
                  <a:cubicBezTo>
                    <a:pt x="4944" y="0"/>
                    <a:pt x="1843" y="0"/>
                    <a:pt x="3687" y="0"/>
                  </a:cubicBezTo>
                  <a:lnTo>
                    <a:pt x="2933" y="0"/>
                  </a:lnTo>
                  <a:cubicBezTo>
                    <a:pt x="3519" y="0"/>
                    <a:pt x="3687" y="0"/>
                    <a:pt x="2933" y="0"/>
                  </a:cubicBezTo>
                  <a:lnTo>
                    <a:pt x="2933" y="0"/>
                  </a:lnTo>
                  <a:cubicBezTo>
                    <a:pt x="2933" y="0"/>
                    <a:pt x="2430" y="0"/>
                    <a:pt x="2095" y="587"/>
                  </a:cubicBezTo>
                  <a:lnTo>
                    <a:pt x="2095" y="587"/>
                  </a:lnTo>
                  <a:cubicBezTo>
                    <a:pt x="3184" y="587"/>
                    <a:pt x="2095" y="587"/>
                    <a:pt x="3352" y="587"/>
                  </a:cubicBezTo>
                  <a:cubicBezTo>
                    <a:pt x="1927" y="587"/>
                    <a:pt x="3352" y="587"/>
                    <a:pt x="1760" y="1006"/>
                  </a:cubicBezTo>
                  <a:lnTo>
                    <a:pt x="2681" y="1006"/>
                  </a:lnTo>
                  <a:lnTo>
                    <a:pt x="1676" y="1006"/>
                  </a:lnTo>
                  <a:cubicBezTo>
                    <a:pt x="1676" y="1006"/>
                    <a:pt x="1676" y="1006"/>
                    <a:pt x="1676" y="1006"/>
                  </a:cubicBezTo>
                  <a:cubicBezTo>
                    <a:pt x="1676" y="1006"/>
                    <a:pt x="1676" y="1006"/>
                    <a:pt x="1676" y="1006"/>
                  </a:cubicBezTo>
                  <a:lnTo>
                    <a:pt x="1676" y="1006"/>
                  </a:lnTo>
                  <a:cubicBezTo>
                    <a:pt x="2095" y="1006"/>
                    <a:pt x="1676" y="1006"/>
                    <a:pt x="2430" y="1592"/>
                  </a:cubicBezTo>
                  <a:lnTo>
                    <a:pt x="2430" y="1592"/>
                  </a:lnTo>
                  <a:cubicBezTo>
                    <a:pt x="3016" y="1592"/>
                    <a:pt x="2011" y="1592"/>
                    <a:pt x="2430" y="1592"/>
                  </a:cubicBezTo>
                  <a:lnTo>
                    <a:pt x="2430" y="1592"/>
                  </a:lnTo>
                  <a:cubicBezTo>
                    <a:pt x="2430" y="1592"/>
                    <a:pt x="2933" y="1592"/>
                    <a:pt x="2430" y="1592"/>
                  </a:cubicBezTo>
                  <a:lnTo>
                    <a:pt x="1257" y="1592"/>
                  </a:lnTo>
                  <a:cubicBezTo>
                    <a:pt x="1835" y="1693"/>
                    <a:pt x="2438" y="1693"/>
                    <a:pt x="3016" y="1592"/>
                  </a:cubicBezTo>
                  <a:lnTo>
                    <a:pt x="3016" y="1592"/>
                  </a:lnTo>
                  <a:cubicBezTo>
                    <a:pt x="2539" y="1559"/>
                    <a:pt x="2070" y="1559"/>
                    <a:pt x="1592" y="1592"/>
                  </a:cubicBezTo>
                  <a:cubicBezTo>
                    <a:pt x="419" y="1592"/>
                    <a:pt x="2849" y="1592"/>
                    <a:pt x="1089" y="1592"/>
                  </a:cubicBezTo>
                  <a:cubicBezTo>
                    <a:pt x="2598" y="1592"/>
                    <a:pt x="1927" y="1592"/>
                    <a:pt x="2262" y="1592"/>
                  </a:cubicBezTo>
                  <a:cubicBezTo>
                    <a:pt x="2598" y="1592"/>
                    <a:pt x="3352" y="1592"/>
                    <a:pt x="3184" y="1592"/>
                  </a:cubicBezTo>
                  <a:cubicBezTo>
                    <a:pt x="3016" y="1592"/>
                    <a:pt x="1257" y="1592"/>
                    <a:pt x="1341" y="1592"/>
                  </a:cubicBezTo>
                  <a:lnTo>
                    <a:pt x="1341" y="1592"/>
                  </a:lnTo>
                  <a:cubicBezTo>
                    <a:pt x="1341" y="1592"/>
                    <a:pt x="1843" y="1592"/>
                    <a:pt x="1341" y="1592"/>
                  </a:cubicBezTo>
                  <a:cubicBezTo>
                    <a:pt x="1701" y="1634"/>
                    <a:pt x="2070" y="1634"/>
                    <a:pt x="2430" y="1592"/>
                  </a:cubicBezTo>
                  <a:lnTo>
                    <a:pt x="2430" y="1592"/>
                  </a:lnTo>
                  <a:cubicBezTo>
                    <a:pt x="2430" y="1592"/>
                    <a:pt x="4022" y="1592"/>
                    <a:pt x="3435" y="1592"/>
                  </a:cubicBezTo>
                  <a:lnTo>
                    <a:pt x="2681" y="1592"/>
                  </a:lnTo>
                  <a:cubicBezTo>
                    <a:pt x="2681" y="1592"/>
                    <a:pt x="2681" y="1592"/>
                    <a:pt x="2681" y="1592"/>
                  </a:cubicBezTo>
                  <a:cubicBezTo>
                    <a:pt x="2681" y="1592"/>
                    <a:pt x="2681" y="1592"/>
                    <a:pt x="1508" y="1592"/>
                  </a:cubicBezTo>
                  <a:cubicBezTo>
                    <a:pt x="335" y="1592"/>
                    <a:pt x="2346" y="1592"/>
                    <a:pt x="1508" y="1592"/>
                  </a:cubicBezTo>
                  <a:cubicBezTo>
                    <a:pt x="3100" y="1592"/>
                    <a:pt x="1508" y="1592"/>
                    <a:pt x="2514" y="1592"/>
                  </a:cubicBezTo>
                  <a:lnTo>
                    <a:pt x="1341" y="1592"/>
                  </a:lnTo>
                  <a:cubicBezTo>
                    <a:pt x="2179" y="1592"/>
                    <a:pt x="670" y="1592"/>
                    <a:pt x="1341" y="1592"/>
                  </a:cubicBezTo>
                  <a:cubicBezTo>
                    <a:pt x="2011" y="1592"/>
                    <a:pt x="2179" y="1592"/>
                    <a:pt x="2681" y="1592"/>
                  </a:cubicBezTo>
                  <a:cubicBezTo>
                    <a:pt x="3184" y="1592"/>
                    <a:pt x="922" y="1592"/>
                    <a:pt x="1257" y="2011"/>
                  </a:cubicBezTo>
                  <a:cubicBezTo>
                    <a:pt x="1500" y="1936"/>
                    <a:pt x="1768" y="1936"/>
                    <a:pt x="2011" y="2011"/>
                  </a:cubicBezTo>
                  <a:lnTo>
                    <a:pt x="1257" y="2011"/>
                  </a:lnTo>
                  <a:lnTo>
                    <a:pt x="2346" y="2011"/>
                  </a:lnTo>
                  <a:cubicBezTo>
                    <a:pt x="1508" y="2011"/>
                    <a:pt x="2346" y="2011"/>
                    <a:pt x="3016" y="2011"/>
                  </a:cubicBezTo>
                  <a:lnTo>
                    <a:pt x="2262" y="2011"/>
                  </a:lnTo>
                  <a:cubicBezTo>
                    <a:pt x="1843" y="2011"/>
                    <a:pt x="3771" y="2011"/>
                    <a:pt x="3184" y="2011"/>
                  </a:cubicBezTo>
                  <a:lnTo>
                    <a:pt x="1676" y="2011"/>
                  </a:lnTo>
                  <a:cubicBezTo>
                    <a:pt x="2262" y="2011"/>
                    <a:pt x="2095" y="2011"/>
                    <a:pt x="1676" y="2011"/>
                  </a:cubicBezTo>
                  <a:lnTo>
                    <a:pt x="2933" y="2011"/>
                  </a:lnTo>
                  <a:cubicBezTo>
                    <a:pt x="2933" y="2011"/>
                    <a:pt x="2262" y="2011"/>
                    <a:pt x="2430" y="2011"/>
                  </a:cubicBezTo>
                  <a:cubicBezTo>
                    <a:pt x="2598" y="2011"/>
                    <a:pt x="1425" y="2011"/>
                    <a:pt x="2430" y="2011"/>
                  </a:cubicBezTo>
                  <a:lnTo>
                    <a:pt x="1760" y="2011"/>
                  </a:lnTo>
                  <a:cubicBezTo>
                    <a:pt x="1341" y="2011"/>
                    <a:pt x="1760" y="2011"/>
                    <a:pt x="1760" y="2011"/>
                  </a:cubicBezTo>
                  <a:lnTo>
                    <a:pt x="1760" y="2011"/>
                  </a:lnTo>
                  <a:lnTo>
                    <a:pt x="2765" y="2011"/>
                  </a:lnTo>
                  <a:lnTo>
                    <a:pt x="2095" y="2011"/>
                  </a:lnTo>
                  <a:cubicBezTo>
                    <a:pt x="2095" y="2011"/>
                    <a:pt x="2095" y="2011"/>
                    <a:pt x="2095" y="2011"/>
                  </a:cubicBezTo>
                  <a:lnTo>
                    <a:pt x="419" y="2011"/>
                  </a:lnTo>
                  <a:cubicBezTo>
                    <a:pt x="419" y="2011"/>
                    <a:pt x="1592" y="2011"/>
                    <a:pt x="1089" y="2011"/>
                  </a:cubicBezTo>
                  <a:lnTo>
                    <a:pt x="1089" y="2011"/>
                  </a:lnTo>
                  <a:cubicBezTo>
                    <a:pt x="1089" y="2011"/>
                    <a:pt x="251" y="2011"/>
                    <a:pt x="1089" y="2011"/>
                  </a:cubicBezTo>
                  <a:lnTo>
                    <a:pt x="0" y="2011"/>
                  </a:lnTo>
                  <a:cubicBezTo>
                    <a:pt x="0" y="2011"/>
                    <a:pt x="1341" y="2011"/>
                    <a:pt x="1676" y="2011"/>
                  </a:cubicBezTo>
                  <a:cubicBezTo>
                    <a:pt x="2011" y="2011"/>
                    <a:pt x="838" y="2011"/>
                    <a:pt x="587" y="2011"/>
                  </a:cubicBezTo>
                  <a:cubicBezTo>
                    <a:pt x="335" y="2011"/>
                    <a:pt x="2179" y="2011"/>
                    <a:pt x="1341" y="2011"/>
                  </a:cubicBezTo>
                  <a:cubicBezTo>
                    <a:pt x="503" y="2011"/>
                    <a:pt x="2514" y="5949"/>
                    <a:pt x="2430" y="5949"/>
                  </a:cubicBezTo>
                  <a:close/>
                  <a:moveTo>
                    <a:pt x="2933" y="7122"/>
                  </a:moveTo>
                  <a:cubicBezTo>
                    <a:pt x="2933" y="7122"/>
                    <a:pt x="2346" y="7122"/>
                    <a:pt x="2933" y="7122"/>
                  </a:cubicBezTo>
                  <a:cubicBezTo>
                    <a:pt x="3519" y="7122"/>
                    <a:pt x="3184" y="7038"/>
                    <a:pt x="2933" y="7122"/>
                  </a:cubicBezTo>
                  <a:close/>
                  <a:moveTo>
                    <a:pt x="4776" y="8798"/>
                  </a:moveTo>
                  <a:cubicBezTo>
                    <a:pt x="4776" y="8798"/>
                    <a:pt x="4776" y="8798"/>
                    <a:pt x="4776" y="8798"/>
                  </a:cubicBezTo>
                  <a:cubicBezTo>
                    <a:pt x="4776" y="8798"/>
                    <a:pt x="4944" y="8714"/>
                    <a:pt x="4776" y="8798"/>
                  </a:cubicBezTo>
                  <a:close/>
                  <a:moveTo>
                    <a:pt x="9887" y="13490"/>
                  </a:moveTo>
                  <a:lnTo>
                    <a:pt x="9887" y="13490"/>
                  </a:lnTo>
                  <a:cubicBezTo>
                    <a:pt x="9887" y="13490"/>
                    <a:pt x="10055" y="13406"/>
                    <a:pt x="9887" y="13490"/>
                  </a:cubicBezTo>
                  <a:close/>
                  <a:moveTo>
                    <a:pt x="9887" y="13490"/>
                  </a:moveTo>
                  <a:lnTo>
                    <a:pt x="9887" y="13490"/>
                  </a:lnTo>
                  <a:cubicBezTo>
                    <a:pt x="9887" y="13490"/>
                    <a:pt x="9887" y="13490"/>
                    <a:pt x="9887" y="13490"/>
                  </a:cubicBezTo>
                  <a:cubicBezTo>
                    <a:pt x="9887" y="13490"/>
                    <a:pt x="9468" y="13574"/>
                    <a:pt x="9636" y="13574"/>
                  </a:cubicBezTo>
                  <a:close/>
                  <a:moveTo>
                    <a:pt x="9049" y="2262"/>
                  </a:moveTo>
                  <a:lnTo>
                    <a:pt x="9049" y="2262"/>
                  </a:lnTo>
                  <a:cubicBezTo>
                    <a:pt x="9049" y="2262"/>
                    <a:pt x="8547" y="2011"/>
                    <a:pt x="8798" y="2011"/>
                  </a:cubicBezTo>
                  <a:close/>
                </a:path>
              </a:pathLst>
            </a:custGeom>
            <a:solidFill>
              <a:srgbClr val="37474F"/>
            </a:solidFill>
            <a:ln w="8363" cap="flat">
              <a:noFill/>
              <a:prstDash val="solid"/>
              <a:miter/>
            </a:ln>
          </p:spPr>
          <p:txBody>
            <a:bodyPr rtlCol="0" anchor="ctr"/>
            <a:lstStyle/>
            <a:p>
              <a:pPr defTabSz="914378"/>
              <a:endParaRPr lang="en-US"/>
            </a:p>
          </p:txBody>
        </p:sp>
        <p:sp>
          <p:nvSpPr>
            <p:cNvPr id="375" name="Freeform: Shape 374">
              <a:extLst>
                <a:ext uri="{FF2B5EF4-FFF2-40B4-BE49-F238E27FC236}">
                  <a16:creationId xmlns:a16="http://schemas.microsoft.com/office/drawing/2014/main" id="{267443A3-AF48-4F42-B566-4279EB816A18}"/>
                </a:ext>
              </a:extLst>
            </p:cNvPr>
            <p:cNvSpPr/>
            <p:nvPr/>
          </p:nvSpPr>
          <p:spPr>
            <a:xfrm>
              <a:off x="2499314"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6" name="Freeform: Shape 375">
              <a:extLst>
                <a:ext uri="{FF2B5EF4-FFF2-40B4-BE49-F238E27FC236}">
                  <a16:creationId xmlns:a16="http://schemas.microsoft.com/office/drawing/2014/main" id="{498B1AAC-9234-4CDE-BC01-3C4857B0A34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77" name="Freeform: Shape 376">
              <a:extLst>
                <a:ext uri="{FF2B5EF4-FFF2-40B4-BE49-F238E27FC236}">
                  <a16:creationId xmlns:a16="http://schemas.microsoft.com/office/drawing/2014/main" id="{0721B117-3624-4140-B81D-4E0722730256}"/>
                </a:ext>
              </a:extLst>
            </p:cNvPr>
            <p:cNvSpPr/>
            <p:nvPr/>
          </p:nvSpPr>
          <p:spPr>
            <a:xfrm>
              <a:off x="2499062" y="2086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8" name="Freeform: Shape 377">
              <a:extLst>
                <a:ext uri="{FF2B5EF4-FFF2-40B4-BE49-F238E27FC236}">
                  <a16:creationId xmlns:a16="http://schemas.microsoft.com/office/drawing/2014/main" id="{3197DA35-AFF1-4C0F-9A6B-E948013506DD}"/>
                </a:ext>
              </a:extLst>
            </p:cNvPr>
            <p:cNvSpPr/>
            <p:nvPr/>
          </p:nvSpPr>
          <p:spPr>
            <a:xfrm>
              <a:off x="2506352"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9" name="Freeform: Shape 378">
              <a:extLst>
                <a:ext uri="{FF2B5EF4-FFF2-40B4-BE49-F238E27FC236}">
                  <a16:creationId xmlns:a16="http://schemas.microsoft.com/office/drawing/2014/main" id="{EB34D71C-5FD0-4A39-8DB5-810CFBE22704}"/>
                </a:ext>
              </a:extLst>
            </p:cNvPr>
            <p:cNvSpPr/>
            <p:nvPr/>
          </p:nvSpPr>
          <p:spPr>
            <a:xfrm>
              <a:off x="2502414"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0" name="Freeform: Shape 379">
              <a:extLst>
                <a:ext uri="{FF2B5EF4-FFF2-40B4-BE49-F238E27FC236}">
                  <a16:creationId xmlns:a16="http://schemas.microsoft.com/office/drawing/2014/main" id="{2F0C0303-821B-4755-8CF3-995D334B95AE}"/>
                </a:ext>
              </a:extLst>
            </p:cNvPr>
            <p:cNvSpPr/>
            <p:nvPr/>
          </p:nvSpPr>
          <p:spPr>
            <a:xfrm>
              <a:off x="2503745" y="2088232"/>
              <a:ext cx="612" cy="37"/>
            </a:xfrm>
            <a:custGeom>
              <a:avLst/>
              <a:gdLst>
                <a:gd name="connsiteX0" fmla="*/ 261 w 612"/>
                <a:gd name="connsiteY0" fmla="*/ 0 h 37"/>
                <a:gd name="connsiteX1" fmla="*/ 261 w 612"/>
                <a:gd name="connsiteY1" fmla="*/ 0 h 37"/>
                <a:gd name="connsiteX2" fmla="*/ 261 w 612"/>
                <a:gd name="connsiteY2" fmla="*/ 0 h 37"/>
                <a:gd name="connsiteX3" fmla="*/ 261 w 612"/>
                <a:gd name="connsiteY3" fmla="*/ 0 h 37"/>
              </a:gdLst>
              <a:ahLst/>
              <a:cxnLst>
                <a:cxn ang="0">
                  <a:pos x="connsiteX0" y="connsiteY0"/>
                </a:cxn>
                <a:cxn ang="0">
                  <a:pos x="connsiteX1" y="connsiteY1"/>
                </a:cxn>
                <a:cxn ang="0">
                  <a:pos x="connsiteX2" y="connsiteY2"/>
                </a:cxn>
                <a:cxn ang="0">
                  <a:pos x="connsiteX3" y="connsiteY3"/>
                </a:cxn>
              </a:cxnLst>
              <a:rect l="l" t="t" r="r" b="b"/>
              <a:pathLst>
                <a:path w="612" h="37">
                  <a:moveTo>
                    <a:pt x="261" y="0"/>
                  </a:moveTo>
                  <a:cubicBezTo>
                    <a:pt x="-326" y="0"/>
                    <a:pt x="261" y="0"/>
                    <a:pt x="261" y="0"/>
                  </a:cubicBezTo>
                  <a:lnTo>
                    <a:pt x="261" y="0"/>
                  </a:lnTo>
                  <a:cubicBezTo>
                    <a:pt x="847" y="84"/>
                    <a:pt x="596"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381" name="Freeform: Shape 380">
              <a:extLst>
                <a:ext uri="{FF2B5EF4-FFF2-40B4-BE49-F238E27FC236}">
                  <a16:creationId xmlns:a16="http://schemas.microsoft.com/office/drawing/2014/main" id="{882F6E6B-7592-444F-A182-899C54262097}"/>
                </a:ext>
              </a:extLst>
            </p:cNvPr>
            <p:cNvSpPr/>
            <p:nvPr/>
          </p:nvSpPr>
          <p:spPr>
            <a:xfrm>
              <a:off x="2503754" y="2088316"/>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82" name="Freeform: Shape 381">
              <a:extLst>
                <a:ext uri="{FF2B5EF4-FFF2-40B4-BE49-F238E27FC236}">
                  <a16:creationId xmlns:a16="http://schemas.microsoft.com/office/drawing/2014/main" id="{54A65798-64DC-4883-9F16-9A223880605A}"/>
                </a:ext>
              </a:extLst>
            </p:cNvPr>
            <p:cNvSpPr/>
            <p:nvPr/>
          </p:nvSpPr>
          <p:spPr>
            <a:xfrm>
              <a:off x="2505598" y="2087645"/>
              <a:ext cx="554" cy="8378"/>
            </a:xfrm>
            <a:custGeom>
              <a:avLst/>
              <a:gdLst>
                <a:gd name="connsiteX0" fmla="*/ 0 w 554"/>
                <a:gd name="connsiteY0" fmla="*/ 0 h 8378"/>
                <a:gd name="connsiteX1" fmla="*/ 503 w 554"/>
                <a:gd name="connsiteY1" fmla="*/ 0 h 8378"/>
              </a:gdLst>
              <a:ahLst/>
              <a:cxnLst>
                <a:cxn ang="0">
                  <a:pos x="connsiteX0" y="connsiteY0"/>
                </a:cxn>
                <a:cxn ang="0">
                  <a:pos x="connsiteX1" y="connsiteY1"/>
                </a:cxn>
              </a:cxnLst>
              <a:rect l="l" t="t" r="r" b="b"/>
              <a:pathLst>
                <a:path w="554" h="8378">
                  <a:moveTo>
                    <a:pt x="0" y="0"/>
                  </a:moveTo>
                  <a:cubicBezTo>
                    <a:pt x="0" y="0"/>
                    <a:pt x="754" y="0"/>
                    <a:pt x="503" y="0"/>
                  </a:cubicBezTo>
                  <a:close/>
                </a:path>
              </a:pathLst>
            </a:custGeom>
            <a:solidFill>
              <a:srgbClr val="37474F"/>
            </a:solidFill>
            <a:ln w="8363" cap="flat">
              <a:noFill/>
              <a:prstDash val="solid"/>
              <a:miter/>
            </a:ln>
          </p:spPr>
          <p:txBody>
            <a:bodyPr rtlCol="0" anchor="ctr"/>
            <a:lstStyle/>
            <a:p>
              <a:pPr defTabSz="914378"/>
              <a:endParaRPr lang="en-US"/>
            </a:p>
          </p:txBody>
        </p:sp>
        <p:sp>
          <p:nvSpPr>
            <p:cNvPr id="383" name="Freeform: Shape 382">
              <a:extLst>
                <a:ext uri="{FF2B5EF4-FFF2-40B4-BE49-F238E27FC236}">
                  <a16:creationId xmlns:a16="http://schemas.microsoft.com/office/drawing/2014/main" id="{58DC2BBE-EB55-4DFC-A147-E2471933440F}"/>
                </a:ext>
              </a:extLst>
            </p:cNvPr>
            <p:cNvSpPr/>
            <p:nvPr/>
          </p:nvSpPr>
          <p:spPr>
            <a:xfrm>
              <a:off x="2502079" y="2088316"/>
              <a:ext cx="754" cy="83"/>
            </a:xfrm>
            <a:custGeom>
              <a:avLst/>
              <a:gdLst>
                <a:gd name="connsiteX0" fmla="*/ 0 w 754"/>
                <a:gd name="connsiteY0" fmla="*/ 84 h 83"/>
                <a:gd name="connsiteX1" fmla="*/ 754 w 754"/>
                <a:gd name="connsiteY1" fmla="*/ 0 h 83"/>
                <a:gd name="connsiteX2" fmla="*/ 167 w 754"/>
                <a:gd name="connsiteY2" fmla="*/ 0 h 83"/>
                <a:gd name="connsiteX3" fmla="*/ 0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0" y="84"/>
                  </a:moveTo>
                  <a:lnTo>
                    <a:pt x="754" y="0"/>
                  </a:lnTo>
                  <a:lnTo>
                    <a:pt x="167"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384" name="Freeform: Shape 383">
              <a:extLst>
                <a:ext uri="{FF2B5EF4-FFF2-40B4-BE49-F238E27FC236}">
                  <a16:creationId xmlns:a16="http://schemas.microsoft.com/office/drawing/2014/main" id="{46FF04B5-4190-4FA7-914F-E63500E761B3}"/>
                </a:ext>
              </a:extLst>
            </p:cNvPr>
            <p:cNvSpPr/>
            <p:nvPr/>
          </p:nvSpPr>
          <p:spPr>
            <a:xfrm>
              <a:off x="2502414" y="2087981"/>
              <a:ext cx="186" cy="8378"/>
            </a:xfrm>
            <a:custGeom>
              <a:avLst/>
              <a:gdLst>
                <a:gd name="connsiteX0" fmla="*/ 0 w 186"/>
                <a:gd name="connsiteY0" fmla="*/ 0 h 8378"/>
                <a:gd name="connsiteX1" fmla="*/ 0 w 186"/>
                <a:gd name="connsiteY1" fmla="*/ 0 h 8378"/>
                <a:gd name="connsiteX2" fmla="*/ 0 w 186"/>
                <a:gd name="connsiteY2" fmla="*/ 0 h 8378"/>
              </a:gdLst>
              <a:ahLst/>
              <a:cxnLst>
                <a:cxn ang="0">
                  <a:pos x="connsiteX0" y="connsiteY0"/>
                </a:cxn>
                <a:cxn ang="0">
                  <a:pos x="connsiteX1" y="connsiteY1"/>
                </a:cxn>
                <a:cxn ang="0">
                  <a:pos x="connsiteX2" y="connsiteY2"/>
                </a:cxn>
              </a:cxnLst>
              <a:rect l="l" t="t" r="r" b="b"/>
              <a:pathLst>
                <a:path w="186" h="8378">
                  <a:moveTo>
                    <a:pt x="0" y="0"/>
                  </a:moveTo>
                  <a:lnTo>
                    <a:pt x="0" y="0"/>
                  </a:lnTo>
                  <a:cubicBezTo>
                    <a:pt x="0" y="0"/>
                    <a:pt x="419"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85" name="Freeform: Shape 384">
              <a:extLst>
                <a:ext uri="{FF2B5EF4-FFF2-40B4-BE49-F238E27FC236}">
                  <a16:creationId xmlns:a16="http://schemas.microsoft.com/office/drawing/2014/main" id="{8AEF5267-A7A6-45BC-A768-8D65135172FD}"/>
                </a:ext>
              </a:extLst>
            </p:cNvPr>
            <p:cNvSpPr/>
            <p:nvPr/>
          </p:nvSpPr>
          <p:spPr>
            <a:xfrm>
              <a:off x="2502414"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6" name="Freeform: Shape 385">
              <a:extLst>
                <a:ext uri="{FF2B5EF4-FFF2-40B4-BE49-F238E27FC236}">
                  <a16:creationId xmlns:a16="http://schemas.microsoft.com/office/drawing/2014/main" id="{3B20BAF5-702E-4410-825B-B36966F99E01}"/>
                </a:ext>
              </a:extLst>
            </p:cNvPr>
            <p:cNvSpPr/>
            <p:nvPr/>
          </p:nvSpPr>
          <p:spPr>
            <a:xfrm>
              <a:off x="2501827" y="2088232"/>
              <a:ext cx="251" cy="83"/>
            </a:xfrm>
            <a:custGeom>
              <a:avLst/>
              <a:gdLst>
                <a:gd name="connsiteX0" fmla="*/ 0 w 251"/>
                <a:gd name="connsiteY0" fmla="*/ 84 h 83"/>
                <a:gd name="connsiteX1" fmla="*/ 168 w 251"/>
                <a:gd name="connsiteY1" fmla="*/ 0 h 83"/>
                <a:gd name="connsiteX2" fmla="*/ 251 w 251"/>
                <a:gd name="connsiteY2" fmla="*/ 0 h 83"/>
                <a:gd name="connsiteX3" fmla="*/ 0 w 251"/>
                <a:gd name="connsiteY3" fmla="*/ 84 h 83"/>
              </a:gdLst>
              <a:ahLst/>
              <a:cxnLst>
                <a:cxn ang="0">
                  <a:pos x="connsiteX0" y="connsiteY0"/>
                </a:cxn>
                <a:cxn ang="0">
                  <a:pos x="connsiteX1" y="connsiteY1"/>
                </a:cxn>
                <a:cxn ang="0">
                  <a:pos x="connsiteX2" y="connsiteY2"/>
                </a:cxn>
                <a:cxn ang="0">
                  <a:pos x="connsiteX3" y="connsiteY3"/>
                </a:cxn>
              </a:cxnLst>
              <a:rect l="l" t="t" r="r" b="b"/>
              <a:pathLst>
                <a:path w="251" h="83">
                  <a:moveTo>
                    <a:pt x="0" y="84"/>
                  </a:moveTo>
                  <a:lnTo>
                    <a:pt x="168" y="0"/>
                  </a:lnTo>
                  <a:lnTo>
                    <a:pt x="251"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387" name="Freeform: Shape 386">
              <a:extLst>
                <a:ext uri="{FF2B5EF4-FFF2-40B4-BE49-F238E27FC236}">
                  <a16:creationId xmlns:a16="http://schemas.microsoft.com/office/drawing/2014/main" id="{A18CA87A-CC51-4DFE-BF15-3F1A480999D5}"/>
                </a:ext>
              </a:extLst>
            </p:cNvPr>
            <p:cNvSpPr/>
            <p:nvPr/>
          </p:nvSpPr>
          <p:spPr>
            <a:xfrm>
              <a:off x="2502414" y="208714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8" name="Freeform: Shape 387">
              <a:extLst>
                <a:ext uri="{FF2B5EF4-FFF2-40B4-BE49-F238E27FC236}">
                  <a16:creationId xmlns:a16="http://schemas.microsoft.com/office/drawing/2014/main" id="{90C10479-94B6-4E08-96B7-85F31865B1DC}"/>
                </a:ext>
              </a:extLst>
            </p:cNvPr>
            <p:cNvSpPr/>
            <p:nvPr/>
          </p:nvSpPr>
          <p:spPr>
            <a:xfrm>
              <a:off x="2500738" y="20874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9" name="Freeform: Shape 388">
              <a:extLst>
                <a:ext uri="{FF2B5EF4-FFF2-40B4-BE49-F238E27FC236}">
                  <a16:creationId xmlns:a16="http://schemas.microsoft.com/office/drawing/2014/main" id="{77EB163D-5DBC-40B1-A3AD-46F7845770D6}"/>
                </a:ext>
              </a:extLst>
            </p:cNvPr>
            <p:cNvSpPr/>
            <p:nvPr/>
          </p:nvSpPr>
          <p:spPr>
            <a:xfrm>
              <a:off x="2499816" y="2087310"/>
              <a:ext cx="670" cy="31"/>
            </a:xfrm>
            <a:custGeom>
              <a:avLst/>
              <a:gdLst>
                <a:gd name="connsiteX0" fmla="*/ 670 w 670"/>
                <a:gd name="connsiteY0" fmla="*/ 0 h 31"/>
                <a:gd name="connsiteX1" fmla="*/ 0 w 670"/>
                <a:gd name="connsiteY1" fmla="*/ 0 h 31"/>
                <a:gd name="connsiteX2" fmla="*/ 670 w 670"/>
                <a:gd name="connsiteY2" fmla="*/ 0 h 31"/>
              </a:gdLst>
              <a:ahLst/>
              <a:cxnLst>
                <a:cxn ang="0">
                  <a:pos x="connsiteX0" y="connsiteY0"/>
                </a:cxn>
                <a:cxn ang="0">
                  <a:pos x="connsiteX1" y="connsiteY1"/>
                </a:cxn>
                <a:cxn ang="0">
                  <a:pos x="connsiteX2" y="connsiteY2"/>
                </a:cxn>
              </a:cxnLst>
              <a:rect l="l" t="t" r="r" b="b"/>
              <a:pathLst>
                <a:path w="670" h="31">
                  <a:moveTo>
                    <a:pt x="670" y="0"/>
                  </a:moveTo>
                  <a:lnTo>
                    <a:pt x="0" y="0"/>
                  </a:lnTo>
                  <a:cubicBezTo>
                    <a:pt x="218" y="42"/>
                    <a:pt x="452" y="42"/>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390" name="Freeform: Shape 389">
              <a:extLst>
                <a:ext uri="{FF2B5EF4-FFF2-40B4-BE49-F238E27FC236}">
                  <a16:creationId xmlns:a16="http://schemas.microsoft.com/office/drawing/2014/main" id="{F90EA354-F94E-4C8F-83FF-D689B5699499}"/>
                </a:ext>
              </a:extLst>
            </p:cNvPr>
            <p:cNvSpPr/>
            <p:nvPr/>
          </p:nvSpPr>
          <p:spPr>
            <a:xfrm>
              <a:off x="2501576" y="2085970"/>
              <a:ext cx="1508" cy="8378"/>
            </a:xfrm>
            <a:custGeom>
              <a:avLst/>
              <a:gdLst>
                <a:gd name="connsiteX0" fmla="*/ 0 w 1508"/>
                <a:gd name="connsiteY0" fmla="*/ 0 h 8378"/>
                <a:gd name="connsiteX1" fmla="*/ 0 w 1508"/>
                <a:gd name="connsiteY1" fmla="*/ 0 h 8378"/>
                <a:gd name="connsiteX2" fmla="*/ 1508 w 1508"/>
                <a:gd name="connsiteY2" fmla="*/ 0 h 8378"/>
                <a:gd name="connsiteX3" fmla="*/ 0 w 1508"/>
                <a:gd name="connsiteY3" fmla="*/ 0 h 8378"/>
              </a:gdLst>
              <a:ahLst/>
              <a:cxnLst>
                <a:cxn ang="0">
                  <a:pos x="connsiteX0" y="connsiteY0"/>
                </a:cxn>
                <a:cxn ang="0">
                  <a:pos x="connsiteX1" y="connsiteY1"/>
                </a:cxn>
                <a:cxn ang="0">
                  <a:pos x="connsiteX2" y="connsiteY2"/>
                </a:cxn>
                <a:cxn ang="0">
                  <a:pos x="connsiteX3" y="connsiteY3"/>
                </a:cxn>
              </a:cxnLst>
              <a:rect l="l" t="t" r="r" b="b"/>
              <a:pathLst>
                <a:path w="1508" h="8378">
                  <a:moveTo>
                    <a:pt x="0" y="0"/>
                  </a:moveTo>
                  <a:lnTo>
                    <a:pt x="0" y="0"/>
                  </a:lnTo>
                  <a:lnTo>
                    <a:pt x="1508"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1" name="Freeform: Shape 390">
              <a:extLst>
                <a:ext uri="{FF2B5EF4-FFF2-40B4-BE49-F238E27FC236}">
                  <a16:creationId xmlns:a16="http://schemas.microsoft.com/office/drawing/2014/main" id="{2E6F22A0-464E-4237-877D-804736A92693}"/>
                </a:ext>
              </a:extLst>
            </p:cNvPr>
            <p:cNvSpPr/>
            <p:nvPr/>
          </p:nvSpPr>
          <p:spPr>
            <a:xfrm>
              <a:off x="2497890" y="2085048"/>
              <a:ext cx="615" cy="8378"/>
            </a:xfrm>
            <a:custGeom>
              <a:avLst/>
              <a:gdLst>
                <a:gd name="connsiteX0" fmla="*/ 82 w 615"/>
                <a:gd name="connsiteY0" fmla="*/ 0 h 8378"/>
                <a:gd name="connsiteX1" fmla="*/ 501 w 615"/>
                <a:gd name="connsiteY1" fmla="*/ 0 h 8378"/>
                <a:gd name="connsiteX2" fmla="*/ 82 w 615"/>
                <a:gd name="connsiteY2" fmla="*/ 0 h 8378"/>
              </a:gdLst>
              <a:ahLst/>
              <a:cxnLst>
                <a:cxn ang="0">
                  <a:pos x="connsiteX0" y="connsiteY0"/>
                </a:cxn>
                <a:cxn ang="0">
                  <a:pos x="connsiteX1" y="connsiteY1"/>
                </a:cxn>
                <a:cxn ang="0">
                  <a:pos x="connsiteX2" y="connsiteY2"/>
                </a:cxn>
              </a:cxnLst>
              <a:rect l="l" t="t" r="r" b="b"/>
              <a:pathLst>
                <a:path w="615" h="8378">
                  <a:moveTo>
                    <a:pt x="82" y="0"/>
                  </a:moveTo>
                  <a:cubicBezTo>
                    <a:pt x="-337" y="0"/>
                    <a:pt x="1004" y="0"/>
                    <a:pt x="501" y="0"/>
                  </a:cubicBezTo>
                  <a:lnTo>
                    <a:pt x="82" y="0"/>
                  </a:lnTo>
                  <a:close/>
                </a:path>
              </a:pathLst>
            </a:custGeom>
            <a:solidFill>
              <a:srgbClr val="37474F"/>
            </a:solidFill>
            <a:ln w="8363" cap="flat">
              <a:noFill/>
              <a:prstDash val="solid"/>
              <a:miter/>
            </a:ln>
          </p:spPr>
          <p:txBody>
            <a:bodyPr rtlCol="0" anchor="ctr"/>
            <a:lstStyle/>
            <a:p>
              <a:pPr defTabSz="914378"/>
              <a:endParaRPr lang="en-US"/>
            </a:p>
          </p:txBody>
        </p:sp>
        <p:sp>
          <p:nvSpPr>
            <p:cNvPr id="392" name="Freeform: Shape 391">
              <a:extLst>
                <a:ext uri="{FF2B5EF4-FFF2-40B4-BE49-F238E27FC236}">
                  <a16:creationId xmlns:a16="http://schemas.microsoft.com/office/drawing/2014/main" id="{B067C3E1-49A3-42B4-A933-1C209AA449A5}"/>
                </a:ext>
              </a:extLst>
            </p:cNvPr>
            <p:cNvSpPr/>
            <p:nvPr/>
          </p:nvSpPr>
          <p:spPr>
            <a:xfrm>
              <a:off x="2499062" y="208513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3" name="Freeform: Shape 392">
              <a:extLst>
                <a:ext uri="{FF2B5EF4-FFF2-40B4-BE49-F238E27FC236}">
                  <a16:creationId xmlns:a16="http://schemas.microsoft.com/office/drawing/2014/main" id="{797860E0-641C-4C83-8DF1-58564145E03C}"/>
                </a:ext>
              </a:extLst>
            </p:cNvPr>
            <p:cNvSpPr/>
            <p:nvPr/>
          </p:nvSpPr>
          <p:spPr>
            <a:xfrm>
              <a:off x="2504676" y="2072480"/>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914378"/>
              <a:endParaRPr lang="en-US"/>
            </a:p>
          </p:txBody>
        </p:sp>
        <p:sp>
          <p:nvSpPr>
            <p:cNvPr id="394" name="Freeform: Shape 393">
              <a:extLst>
                <a:ext uri="{FF2B5EF4-FFF2-40B4-BE49-F238E27FC236}">
                  <a16:creationId xmlns:a16="http://schemas.microsoft.com/office/drawing/2014/main" id="{C6634FEC-A19A-4411-A680-35E73E77BD73}"/>
                </a:ext>
              </a:extLst>
            </p:cNvPr>
            <p:cNvSpPr/>
            <p:nvPr/>
          </p:nvSpPr>
          <p:spPr>
            <a:xfrm>
              <a:off x="2503754" y="207248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95" name="Freeform: Shape 394">
              <a:extLst>
                <a:ext uri="{FF2B5EF4-FFF2-40B4-BE49-F238E27FC236}">
                  <a16:creationId xmlns:a16="http://schemas.microsoft.com/office/drawing/2014/main" id="{35C9DFCB-98A8-4B90-9FC1-677089CA7372}"/>
                </a:ext>
              </a:extLst>
            </p:cNvPr>
            <p:cNvSpPr/>
            <p:nvPr/>
          </p:nvSpPr>
          <p:spPr>
            <a:xfrm>
              <a:off x="2496548" y="20813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6" name="Freeform: Shape 395">
              <a:extLst>
                <a:ext uri="{FF2B5EF4-FFF2-40B4-BE49-F238E27FC236}">
                  <a16:creationId xmlns:a16="http://schemas.microsoft.com/office/drawing/2014/main" id="{97AE1E1E-65C2-4DE6-A736-A243EEF00669}"/>
                </a:ext>
              </a:extLst>
            </p:cNvPr>
            <p:cNvSpPr/>
            <p:nvPr/>
          </p:nvSpPr>
          <p:spPr>
            <a:xfrm>
              <a:off x="2497219" y="2080440"/>
              <a:ext cx="921" cy="83"/>
            </a:xfrm>
            <a:custGeom>
              <a:avLst/>
              <a:gdLst>
                <a:gd name="connsiteX0" fmla="*/ 0 w 921"/>
                <a:gd name="connsiteY0" fmla="*/ 0 h 83"/>
                <a:gd name="connsiteX1" fmla="*/ 0 w 921"/>
                <a:gd name="connsiteY1" fmla="*/ 84 h 83"/>
                <a:gd name="connsiteX2" fmla="*/ 922 w 921"/>
                <a:gd name="connsiteY2" fmla="*/ 0 h 83"/>
                <a:gd name="connsiteX3" fmla="*/ 0 w 921"/>
                <a:gd name="connsiteY3" fmla="*/ 0 h 83"/>
              </a:gdLst>
              <a:ahLst/>
              <a:cxnLst>
                <a:cxn ang="0">
                  <a:pos x="connsiteX0" y="connsiteY0"/>
                </a:cxn>
                <a:cxn ang="0">
                  <a:pos x="connsiteX1" y="connsiteY1"/>
                </a:cxn>
                <a:cxn ang="0">
                  <a:pos x="connsiteX2" y="connsiteY2"/>
                </a:cxn>
                <a:cxn ang="0">
                  <a:pos x="connsiteX3" y="connsiteY3"/>
                </a:cxn>
              </a:cxnLst>
              <a:rect l="l" t="t" r="r" b="b"/>
              <a:pathLst>
                <a:path w="921" h="83">
                  <a:moveTo>
                    <a:pt x="0" y="0"/>
                  </a:moveTo>
                  <a:lnTo>
                    <a:pt x="0" y="84"/>
                  </a:lnTo>
                  <a:lnTo>
                    <a:pt x="922"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7" name="Freeform: Shape 396">
              <a:extLst>
                <a:ext uri="{FF2B5EF4-FFF2-40B4-BE49-F238E27FC236}">
                  <a16:creationId xmlns:a16="http://schemas.microsoft.com/office/drawing/2014/main" id="{E597DE55-2E74-4D3A-A030-22AF92D7FEC4}"/>
                </a:ext>
              </a:extLst>
            </p:cNvPr>
            <p:cNvSpPr/>
            <p:nvPr/>
          </p:nvSpPr>
          <p:spPr>
            <a:xfrm>
              <a:off x="2496130" y="2079816"/>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cubicBezTo>
                    <a:pt x="0" y="37"/>
                    <a:pt x="0" y="37"/>
                    <a:pt x="0" y="37"/>
                  </a:cubicBezTo>
                  <a:cubicBezTo>
                    <a:pt x="0" y="37"/>
                    <a:pt x="1089"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398" name="Freeform: Shape 397">
              <a:extLst>
                <a:ext uri="{FF2B5EF4-FFF2-40B4-BE49-F238E27FC236}">
                  <a16:creationId xmlns:a16="http://schemas.microsoft.com/office/drawing/2014/main" id="{16B1EF90-6C36-40DA-95C3-A53C8DFF422C}"/>
                </a:ext>
              </a:extLst>
            </p:cNvPr>
            <p:cNvSpPr/>
            <p:nvPr/>
          </p:nvSpPr>
          <p:spPr>
            <a:xfrm>
              <a:off x="2790815" y="207683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9" name="Freeform: Shape 398">
              <a:extLst>
                <a:ext uri="{FF2B5EF4-FFF2-40B4-BE49-F238E27FC236}">
                  <a16:creationId xmlns:a16="http://schemas.microsoft.com/office/drawing/2014/main" id="{552094B9-0A5D-4CB9-A4E2-D50F9EB76ED0}"/>
                </a:ext>
              </a:extLst>
            </p:cNvPr>
            <p:cNvSpPr/>
            <p:nvPr/>
          </p:nvSpPr>
          <p:spPr>
            <a:xfrm>
              <a:off x="2789055" y="2076418"/>
              <a:ext cx="586" cy="8378"/>
            </a:xfrm>
            <a:custGeom>
              <a:avLst/>
              <a:gdLst>
                <a:gd name="connsiteX0" fmla="*/ 335 w 586"/>
                <a:gd name="connsiteY0" fmla="*/ 0 h 8378"/>
                <a:gd name="connsiteX1" fmla="*/ 587 w 586"/>
                <a:gd name="connsiteY1" fmla="*/ 0 h 8378"/>
                <a:gd name="connsiteX2" fmla="*/ 0 w 586"/>
                <a:gd name="connsiteY2" fmla="*/ 0 h 8378"/>
                <a:gd name="connsiteX3" fmla="*/ 335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335" y="0"/>
                  </a:moveTo>
                  <a:lnTo>
                    <a:pt x="587" y="0"/>
                  </a:lnTo>
                  <a:lnTo>
                    <a:pt x="0" y="0"/>
                  </a:lnTo>
                  <a:lnTo>
                    <a:pt x="335" y="0"/>
                  </a:lnTo>
                  <a:close/>
                </a:path>
              </a:pathLst>
            </a:custGeom>
            <a:solidFill>
              <a:srgbClr val="37474F"/>
            </a:solidFill>
            <a:ln w="8363" cap="flat">
              <a:noFill/>
              <a:prstDash val="solid"/>
              <a:miter/>
            </a:ln>
          </p:spPr>
          <p:txBody>
            <a:bodyPr rtlCol="0" anchor="ctr"/>
            <a:lstStyle/>
            <a:p>
              <a:pPr defTabSz="914378"/>
              <a:endParaRPr lang="en-US"/>
            </a:p>
          </p:txBody>
        </p:sp>
        <p:sp>
          <p:nvSpPr>
            <p:cNvPr id="400" name="Freeform: Shape 399">
              <a:extLst>
                <a:ext uri="{FF2B5EF4-FFF2-40B4-BE49-F238E27FC236}">
                  <a16:creationId xmlns:a16="http://schemas.microsoft.com/office/drawing/2014/main" id="{4CB09AA9-2AE0-4FA5-9F9D-511759157AE9}"/>
                </a:ext>
              </a:extLst>
            </p:cNvPr>
            <p:cNvSpPr/>
            <p:nvPr/>
          </p:nvSpPr>
          <p:spPr>
            <a:xfrm>
              <a:off x="2788907" y="2075999"/>
              <a:ext cx="1070" cy="8378"/>
            </a:xfrm>
            <a:custGeom>
              <a:avLst/>
              <a:gdLst>
                <a:gd name="connsiteX0" fmla="*/ 484 w 1070"/>
                <a:gd name="connsiteY0" fmla="*/ 0 h 8378"/>
                <a:gd name="connsiteX1" fmla="*/ 484 w 1070"/>
                <a:gd name="connsiteY1" fmla="*/ 0 h 8378"/>
                <a:gd name="connsiteX2" fmla="*/ 1071 w 1070"/>
                <a:gd name="connsiteY2" fmla="*/ 0 h 8378"/>
                <a:gd name="connsiteX3" fmla="*/ 484 w 1070"/>
                <a:gd name="connsiteY3" fmla="*/ 0 h 8378"/>
              </a:gdLst>
              <a:ahLst/>
              <a:cxnLst>
                <a:cxn ang="0">
                  <a:pos x="connsiteX0" y="connsiteY0"/>
                </a:cxn>
                <a:cxn ang="0">
                  <a:pos x="connsiteX1" y="connsiteY1"/>
                </a:cxn>
                <a:cxn ang="0">
                  <a:pos x="connsiteX2" y="connsiteY2"/>
                </a:cxn>
                <a:cxn ang="0">
                  <a:pos x="connsiteX3" y="connsiteY3"/>
                </a:cxn>
              </a:cxnLst>
              <a:rect l="l" t="t" r="r" b="b"/>
              <a:pathLst>
                <a:path w="1070" h="8378">
                  <a:moveTo>
                    <a:pt x="484" y="0"/>
                  </a:moveTo>
                  <a:cubicBezTo>
                    <a:pt x="-605" y="0"/>
                    <a:pt x="484" y="0"/>
                    <a:pt x="484" y="0"/>
                  </a:cubicBezTo>
                  <a:lnTo>
                    <a:pt x="1071" y="0"/>
                  </a:lnTo>
                  <a:cubicBezTo>
                    <a:pt x="1071" y="0"/>
                    <a:pt x="149" y="0"/>
                    <a:pt x="484" y="0"/>
                  </a:cubicBezTo>
                  <a:close/>
                </a:path>
              </a:pathLst>
            </a:custGeom>
            <a:solidFill>
              <a:srgbClr val="37474F"/>
            </a:solidFill>
            <a:ln w="8363" cap="flat">
              <a:noFill/>
              <a:prstDash val="solid"/>
              <a:miter/>
            </a:ln>
          </p:spPr>
          <p:txBody>
            <a:bodyPr rtlCol="0" anchor="ctr"/>
            <a:lstStyle/>
            <a:p>
              <a:pPr defTabSz="914378"/>
              <a:endParaRPr lang="en-US"/>
            </a:p>
          </p:txBody>
        </p:sp>
        <p:sp>
          <p:nvSpPr>
            <p:cNvPr id="401" name="Freeform: Shape 400">
              <a:extLst>
                <a:ext uri="{FF2B5EF4-FFF2-40B4-BE49-F238E27FC236}">
                  <a16:creationId xmlns:a16="http://schemas.microsoft.com/office/drawing/2014/main" id="{DE813BC4-7E55-4D83-ADB1-5EF16A0FB87F}"/>
                </a:ext>
              </a:extLst>
            </p:cNvPr>
            <p:cNvSpPr/>
            <p:nvPr/>
          </p:nvSpPr>
          <p:spPr>
            <a:xfrm>
              <a:off x="2791653" y="20759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2" name="Freeform: Shape 401">
              <a:extLst>
                <a:ext uri="{FF2B5EF4-FFF2-40B4-BE49-F238E27FC236}">
                  <a16:creationId xmlns:a16="http://schemas.microsoft.com/office/drawing/2014/main" id="{68A34E95-2CA2-4884-8401-154AD8BFC17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03" name="Freeform: Shape 402">
              <a:extLst>
                <a:ext uri="{FF2B5EF4-FFF2-40B4-BE49-F238E27FC236}">
                  <a16:creationId xmlns:a16="http://schemas.microsoft.com/office/drawing/2014/main" id="{18380748-3703-4E68-8007-FE8BC531A19F}"/>
                </a:ext>
              </a:extLst>
            </p:cNvPr>
            <p:cNvSpPr/>
            <p:nvPr/>
          </p:nvSpPr>
          <p:spPr>
            <a:xfrm>
              <a:off x="2791402"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4" name="Freeform: Shape 403">
              <a:extLst>
                <a:ext uri="{FF2B5EF4-FFF2-40B4-BE49-F238E27FC236}">
                  <a16:creationId xmlns:a16="http://schemas.microsoft.com/office/drawing/2014/main" id="{C6DCF673-7385-47C3-B088-807D5BB68299}"/>
                </a:ext>
              </a:extLst>
            </p:cNvPr>
            <p:cNvSpPr/>
            <p:nvPr/>
          </p:nvSpPr>
          <p:spPr>
            <a:xfrm>
              <a:off x="2790564"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5" name="Freeform: Shape 404">
              <a:extLst>
                <a:ext uri="{FF2B5EF4-FFF2-40B4-BE49-F238E27FC236}">
                  <a16:creationId xmlns:a16="http://schemas.microsoft.com/office/drawing/2014/main" id="{12195627-6F11-4D14-BD2D-D27EC4CD404E}"/>
                </a:ext>
              </a:extLst>
            </p:cNvPr>
            <p:cNvSpPr/>
            <p:nvPr/>
          </p:nvSpPr>
          <p:spPr>
            <a:xfrm>
              <a:off x="2790843" y="2075999"/>
              <a:ext cx="223" cy="8378"/>
            </a:xfrm>
            <a:custGeom>
              <a:avLst/>
              <a:gdLst>
                <a:gd name="connsiteX0" fmla="*/ 223 w 223"/>
                <a:gd name="connsiteY0" fmla="*/ 0 h 8378"/>
                <a:gd name="connsiteX1" fmla="*/ 223 w 223"/>
                <a:gd name="connsiteY1" fmla="*/ 0 h 8378"/>
                <a:gd name="connsiteX2" fmla="*/ 223 w 223"/>
                <a:gd name="connsiteY2" fmla="*/ 0 h 8378"/>
              </a:gdLst>
              <a:ahLst/>
              <a:cxnLst>
                <a:cxn ang="0">
                  <a:pos x="connsiteX0" y="connsiteY0"/>
                </a:cxn>
                <a:cxn ang="0">
                  <a:pos x="connsiteX1" y="connsiteY1"/>
                </a:cxn>
                <a:cxn ang="0">
                  <a:pos x="connsiteX2" y="connsiteY2"/>
                </a:cxn>
              </a:cxnLst>
              <a:rect l="l" t="t" r="r" b="b"/>
              <a:pathLst>
                <a:path w="223" h="8378">
                  <a:moveTo>
                    <a:pt x="223" y="0"/>
                  </a:moveTo>
                  <a:lnTo>
                    <a:pt x="223" y="0"/>
                  </a:lnTo>
                  <a:cubicBezTo>
                    <a:pt x="223" y="0"/>
                    <a:pt x="-279" y="0"/>
                    <a:pt x="223" y="0"/>
                  </a:cubicBezTo>
                  <a:close/>
                </a:path>
              </a:pathLst>
            </a:custGeom>
            <a:solidFill>
              <a:srgbClr val="37474F"/>
            </a:solidFill>
            <a:ln w="8363" cap="flat">
              <a:noFill/>
              <a:prstDash val="solid"/>
              <a:miter/>
            </a:ln>
          </p:spPr>
          <p:txBody>
            <a:bodyPr rtlCol="0" anchor="ctr"/>
            <a:lstStyle/>
            <a:p>
              <a:pPr defTabSz="914378"/>
              <a:endParaRPr lang="en-US"/>
            </a:p>
          </p:txBody>
        </p:sp>
        <p:sp>
          <p:nvSpPr>
            <p:cNvPr id="406" name="Freeform: Shape 405">
              <a:extLst>
                <a:ext uri="{FF2B5EF4-FFF2-40B4-BE49-F238E27FC236}">
                  <a16:creationId xmlns:a16="http://schemas.microsoft.com/office/drawing/2014/main" id="{B7EE27B0-E096-4D77-9DE6-6245D9383A40}"/>
                </a:ext>
              </a:extLst>
            </p:cNvPr>
            <p:cNvSpPr/>
            <p:nvPr/>
          </p:nvSpPr>
          <p:spPr>
            <a:xfrm>
              <a:off x="2790229" y="2075999"/>
              <a:ext cx="692" cy="69"/>
            </a:xfrm>
            <a:custGeom>
              <a:avLst/>
              <a:gdLst>
                <a:gd name="connsiteX0" fmla="*/ 670 w 692"/>
                <a:gd name="connsiteY0" fmla="*/ 0 h 69"/>
                <a:gd name="connsiteX1" fmla="*/ 0 w 692"/>
                <a:gd name="connsiteY1" fmla="*/ 0 h 69"/>
                <a:gd name="connsiteX2" fmla="*/ 670 w 692"/>
                <a:gd name="connsiteY2" fmla="*/ 0 h 69"/>
              </a:gdLst>
              <a:ahLst/>
              <a:cxnLst>
                <a:cxn ang="0">
                  <a:pos x="connsiteX0" y="connsiteY0"/>
                </a:cxn>
                <a:cxn ang="0">
                  <a:pos x="connsiteX1" y="connsiteY1"/>
                </a:cxn>
                <a:cxn ang="0">
                  <a:pos x="connsiteX2" y="connsiteY2"/>
                </a:cxn>
              </a:cxnLst>
              <a:rect l="l" t="t" r="r" b="b"/>
              <a:pathLst>
                <a:path w="692" h="69">
                  <a:moveTo>
                    <a:pt x="670" y="0"/>
                  </a:moveTo>
                  <a:cubicBezTo>
                    <a:pt x="452" y="92"/>
                    <a:pt x="209" y="92"/>
                    <a:pt x="0" y="0"/>
                  </a:cubicBezTo>
                  <a:cubicBezTo>
                    <a:pt x="0" y="0"/>
                    <a:pt x="838" y="0"/>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407" name="Freeform: Shape 406">
              <a:extLst>
                <a:ext uri="{FF2B5EF4-FFF2-40B4-BE49-F238E27FC236}">
                  <a16:creationId xmlns:a16="http://schemas.microsoft.com/office/drawing/2014/main" id="{ABDB797F-61E1-49A8-8153-D1CA107966CD}"/>
                </a:ext>
              </a:extLst>
            </p:cNvPr>
            <p:cNvSpPr/>
            <p:nvPr/>
          </p:nvSpPr>
          <p:spPr>
            <a:xfrm>
              <a:off x="2788301" y="2075999"/>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08" name="Freeform: Shape 407">
              <a:extLst>
                <a:ext uri="{FF2B5EF4-FFF2-40B4-BE49-F238E27FC236}">
                  <a16:creationId xmlns:a16="http://schemas.microsoft.com/office/drawing/2014/main" id="{A1A4190F-C81E-4E90-8C82-BB7DA5BCEECD}"/>
                </a:ext>
              </a:extLst>
            </p:cNvPr>
            <p:cNvSpPr/>
            <p:nvPr/>
          </p:nvSpPr>
          <p:spPr>
            <a:xfrm>
              <a:off x="2791904"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9" name="Freeform: Shape 408">
              <a:extLst>
                <a:ext uri="{FF2B5EF4-FFF2-40B4-BE49-F238E27FC236}">
                  <a16:creationId xmlns:a16="http://schemas.microsoft.com/office/drawing/2014/main" id="{4C4E6A94-8248-42C6-B879-2443E79B68EB}"/>
                </a:ext>
              </a:extLst>
            </p:cNvPr>
            <p:cNvSpPr/>
            <p:nvPr/>
          </p:nvSpPr>
          <p:spPr>
            <a:xfrm>
              <a:off x="2790983"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0" name="Freeform: Shape 409">
              <a:extLst>
                <a:ext uri="{FF2B5EF4-FFF2-40B4-BE49-F238E27FC236}">
                  <a16:creationId xmlns:a16="http://schemas.microsoft.com/office/drawing/2014/main" id="{2DA3075A-EC2F-4C74-9E98-4CE1CA3DE339}"/>
                </a:ext>
              </a:extLst>
            </p:cNvPr>
            <p:cNvSpPr/>
            <p:nvPr/>
          </p:nvSpPr>
          <p:spPr>
            <a:xfrm>
              <a:off x="2789391" y="2075496"/>
              <a:ext cx="837" cy="167"/>
            </a:xfrm>
            <a:custGeom>
              <a:avLst/>
              <a:gdLst>
                <a:gd name="connsiteX0" fmla="*/ 0 w 837"/>
                <a:gd name="connsiteY0" fmla="*/ 84 h 167"/>
                <a:gd name="connsiteX1" fmla="*/ 838 w 837"/>
                <a:gd name="connsiteY1" fmla="*/ 168 h 167"/>
                <a:gd name="connsiteX2" fmla="*/ 0 w 837"/>
                <a:gd name="connsiteY2" fmla="*/ 0 h 167"/>
                <a:gd name="connsiteX3" fmla="*/ 0 w 837"/>
                <a:gd name="connsiteY3" fmla="*/ 84 h 167"/>
              </a:gdLst>
              <a:ahLst/>
              <a:cxnLst>
                <a:cxn ang="0">
                  <a:pos x="connsiteX0" y="connsiteY0"/>
                </a:cxn>
                <a:cxn ang="0">
                  <a:pos x="connsiteX1" y="connsiteY1"/>
                </a:cxn>
                <a:cxn ang="0">
                  <a:pos x="connsiteX2" y="connsiteY2"/>
                </a:cxn>
                <a:cxn ang="0">
                  <a:pos x="connsiteX3" y="connsiteY3"/>
                </a:cxn>
              </a:cxnLst>
              <a:rect l="l" t="t" r="r" b="b"/>
              <a:pathLst>
                <a:path w="837" h="167">
                  <a:moveTo>
                    <a:pt x="0" y="84"/>
                  </a:moveTo>
                  <a:lnTo>
                    <a:pt x="838" y="168"/>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11" name="Freeform: Shape 410">
              <a:extLst>
                <a:ext uri="{FF2B5EF4-FFF2-40B4-BE49-F238E27FC236}">
                  <a16:creationId xmlns:a16="http://schemas.microsoft.com/office/drawing/2014/main" id="{C86DC333-D968-4497-A7C2-68E3EC7EFD2C}"/>
                </a:ext>
              </a:extLst>
            </p:cNvPr>
            <p:cNvSpPr/>
            <p:nvPr/>
          </p:nvSpPr>
          <p:spPr>
            <a:xfrm>
              <a:off x="2791653" y="2074826"/>
              <a:ext cx="754" cy="83"/>
            </a:xfrm>
            <a:custGeom>
              <a:avLst/>
              <a:gdLst>
                <a:gd name="connsiteX0" fmla="*/ 251 w 754"/>
                <a:gd name="connsiteY0" fmla="*/ 84 h 83"/>
                <a:gd name="connsiteX1" fmla="*/ 754 w 754"/>
                <a:gd name="connsiteY1" fmla="*/ 84 h 83"/>
                <a:gd name="connsiteX2" fmla="*/ 0 w 754"/>
                <a:gd name="connsiteY2" fmla="*/ 0 h 83"/>
                <a:gd name="connsiteX3" fmla="*/ 251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251" y="84"/>
                  </a:moveTo>
                  <a:lnTo>
                    <a:pt x="754" y="84"/>
                  </a:lnTo>
                  <a:lnTo>
                    <a:pt x="0" y="0"/>
                  </a:lnTo>
                  <a:lnTo>
                    <a:pt x="251" y="84"/>
                  </a:lnTo>
                  <a:close/>
                </a:path>
              </a:pathLst>
            </a:custGeom>
            <a:solidFill>
              <a:srgbClr val="37474F"/>
            </a:solidFill>
            <a:ln w="8363" cap="flat">
              <a:noFill/>
              <a:prstDash val="solid"/>
              <a:miter/>
            </a:ln>
          </p:spPr>
          <p:txBody>
            <a:bodyPr rtlCol="0" anchor="ctr"/>
            <a:lstStyle/>
            <a:p>
              <a:pPr defTabSz="914378"/>
              <a:endParaRPr lang="en-US"/>
            </a:p>
          </p:txBody>
        </p:sp>
        <p:sp>
          <p:nvSpPr>
            <p:cNvPr id="412" name="Freeform: Shape 411">
              <a:extLst>
                <a:ext uri="{FF2B5EF4-FFF2-40B4-BE49-F238E27FC236}">
                  <a16:creationId xmlns:a16="http://schemas.microsoft.com/office/drawing/2014/main" id="{50CCC2CD-EE59-4768-9D47-7EFDD66EFBA8}"/>
                </a:ext>
              </a:extLst>
            </p:cNvPr>
            <p:cNvSpPr/>
            <p:nvPr/>
          </p:nvSpPr>
          <p:spPr>
            <a:xfrm>
              <a:off x="2791821" y="2074705"/>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13" name="Freeform: Shape 412">
              <a:extLst>
                <a:ext uri="{FF2B5EF4-FFF2-40B4-BE49-F238E27FC236}">
                  <a16:creationId xmlns:a16="http://schemas.microsoft.com/office/drawing/2014/main" id="{3144D96E-5F38-48E7-B399-531EA9DC720D}"/>
                </a:ext>
              </a:extLst>
            </p:cNvPr>
            <p:cNvSpPr/>
            <p:nvPr/>
          </p:nvSpPr>
          <p:spPr>
            <a:xfrm>
              <a:off x="2791485"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4" name="Freeform: Shape 413">
              <a:extLst>
                <a:ext uri="{FF2B5EF4-FFF2-40B4-BE49-F238E27FC236}">
                  <a16:creationId xmlns:a16="http://schemas.microsoft.com/office/drawing/2014/main" id="{ABD970D3-7A77-4F06-B38C-3646183A3D5F}"/>
                </a:ext>
              </a:extLst>
            </p:cNvPr>
            <p:cNvSpPr/>
            <p:nvPr/>
          </p:nvSpPr>
          <p:spPr>
            <a:xfrm>
              <a:off x="2790731" y="207499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5" name="Freeform: Shape 414">
              <a:extLst>
                <a:ext uri="{FF2B5EF4-FFF2-40B4-BE49-F238E27FC236}">
                  <a16:creationId xmlns:a16="http://schemas.microsoft.com/office/drawing/2014/main" id="{466E0C48-CDEA-4B3D-B17F-5ACA9923C50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16" name="Freeform: Shape 415">
              <a:extLst>
                <a:ext uri="{FF2B5EF4-FFF2-40B4-BE49-F238E27FC236}">
                  <a16:creationId xmlns:a16="http://schemas.microsoft.com/office/drawing/2014/main" id="{7154B71E-5E78-4291-8495-DDBDDD34A46A}"/>
                </a:ext>
              </a:extLst>
            </p:cNvPr>
            <p:cNvSpPr/>
            <p:nvPr/>
          </p:nvSpPr>
          <p:spPr>
            <a:xfrm>
              <a:off x="2790694" y="2075077"/>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417" name="Freeform: Shape 416">
              <a:extLst>
                <a:ext uri="{FF2B5EF4-FFF2-40B4-BE49-F238E27FC236}">
                  <a16:creationId xmlns:a16="http://schemas.microsoft.com/office/drawing/2014/main" id="{4C8AC259-E7D8-47D4-8398-7416E20C94DE}"/>
                </a:ext>
              </a:extLst>
            </p:cNvPr>
            <p:cNvSpPr/>
            <p:nvPr/>
          </p:nvSpPr>
          <p:spPr>
            <a:xfrm>
              <a:off x="2788720" y="2075272"/>
              <a:ext cx="1256" cy="56"/>
            </a:xfrm>
            <a:custGeom>
              <a:avLst/>
              <a:gdLst>
                <a:gd name="connsiteX0" fmla="*/ 1257 w 1256"/>
                <a:gd name="connsiteY0" fmla="*/ 57 h 56"/>
                <a:gd name="connsiteX1" fmla="*/ 0 w 1256"/>
                <a:gd name="connsiteY1" fmla="*/ 57 h 56"/>
              </a:gdLst>
              <a:ahLst/>
              <a:cxnLst>
                <a:cxn ang="0">
                  <a:pos x="connsiteX0" y="connsiteY0"/>
                </a:cxn>
                <a:cxn ang="0">
                  <a:pos x="connsiteX1" y="connsiteY1"/>
                </a:cxn>
              </a:cxnLst>
              <a:rect l="l" t="t" r="r" b="b"/>
              <a:pathLst>
                <a:path w="1256" h="56">
                  <a:moveTo>
                    <a:pt x="1257" y="57"/>
                  </a:moveTo>
                  <a:cubicBezTo>
                    <a:pt x="838" y="-19"/>
                    <a:pt x="419" y="-19"/>
                    <a:pt x="0" y="57"/>
                  </a:cubicBezTo>
                  <a:close/>
                </a:path>
              </a:pathLst>
            </a:custGeom>
            <a:solidFill>
              <a:srgbClr val="37474F"/>
            </a:solidFill>
            <a:ln w="8363" cap="flat">
              <a:noFill/>
              <a:prstDash val="solid"/>
              <a:miter/>
            </a:ln>
          </p:spPr>
          <p:txBody>
            <a:bodyPr rtlCol="0" anchor="ctr"/>
            <a:lstStyle/>
            <a:p>
              <a:pPr defTabSz="914378"/>
              <a:endParaRPr lang="en-US"/>
            </a:p>
          </p:txBody>
        </p:sp>
        <p:sp>
          <p:nvSpPr>
            <p:cNvPr id="418" name="Freeform: Shape 417">
              <a:extLst>
                <a:ext uri="{FF2B5EF4-FFF2-40B4-BE49-F238E27FC236}">
                  <a16:creationId xmlns:a16="http://schemas.microsoft.com/office/drawing/2014/main" id="{C4D638D0-5632-4479-A4FA-3DCB776268E7}"/>
                </a:ext>
              </a:extLst>
            </p:cNvPr>
            <p:cNvSpPr/>
            <p:nvPr/>
          </p:nvSpPr>
          <p:spPr>
            <a:xfrm>
              <a:off x="2789977" y="207507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9" name="Freeform: Shape 418">
              <a:extLst>
                <a:ext uri="{FF2B5EF4-FFF2-40B4-BE49-F238E27FC236}">
                  <a16:creationId xmlns:a16="http://schemas.microsoft.com/office/drawing/2014/main" id="{9E5F529E-77DE-4A1E-A7BB-75623A7400D9}"/>
                </a:ext>
              </a:extLst>
            </p:cNvPr>
            <p:cNvSpPr/>
            <p:nvPr/>
          </p:nvSpPr>
          <p:spPr>
            <a:xfrm>
              <a:off x="2789726" y="2075077"/>
              <a:ext cx="251" cy="8378"/>
            </a:xfrm>
            <a:custGeom>
              <a:avLst/>
              <a:gdLst>
                <a:gd name="connsiteX0" fmla="*/ 0 w 251"/>
                <a:gd name="connsiteY0" fmla="*/ 0 h 8378"/>
                <a:gd name="connsiteX1" fmla="*/ 251 w 251"/>
                <a:gd name="connsiteY1" fmla="*/ 0 h 8378"/>
                <a:gd name="connsiteX2" fmla="*/ 251 w 251"/>
                <a:gd name="connsiteY2" fmla="*/ 0 h 8378"/>
                <a:gd name="connsiteX3" fmla="*/ 0 w 251"/>
                <a:gd name="connsiteY3" fmla="*/ 0 h 8378"/>
              </a:gdLst>
              <a:ahLst/>
              <a:cxnLst>
                <a:cxn ang="0">
                  <a:pos x="connsiteX0" y="connsiteY0"/>
                </a:cxn>
                <a:cxn ang="0">
                  <a:pos x="connsiteX1" y="connsiteY1"/>
                </a:cxn>
                <a:cxn ang="0">
                  <a:pos x="connsiteX2" y="connsiteY2"/>
                </a:cxn>
                <a:cxn ang="0">
                  <a:pos x="connsiteX3" y="connsiteY3"/>
                </a:cxn>
              </a:cxnLst>
              <a:rect l="l" t="t" r="r" b="b"/>
              <a:pathLst>
                <a:path w="251" h="8378">
                  <a:moveTo>
                    <a:pt x="0" y="0"/>
                  </a:moveTo>
                  <a:lnTo>
                    <a:pt x="251" y="0"/>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0" name="Freeform: Shape 419">
              <a:extLst>
                <a:ext uri="{FF2B5EF4-FFF2-40B4-BE49-F238E27FC236}">
                  <a16:creationId xmlns:a16="http://schemas.microsoft.com/office/drawing/2014/main" id="{D18DAD6A-0F1F-4219-8EB8-034751869224}"/>
                </a:ext>
              </a:extLst>
            </p:cNvPr>
            <p:cNvSpPr/>
            <p:nvPr/>
          </p:nvSpPr>
          <p:spPr>
            <a:xfrm>
              <a:off x="2790564" y="2074658"/>
              <a:ext cx="418" cy="8378"/>
            </a:xfrm>
            <a:custGeom>
              <a:avLst/>
              <a:gdLst>
                <a:gd name="connsiteX0" fmla="*/ 419 w 418"/>
                <a:gd name="connsiteY0" fmla="*/ 0 h 8378"/>
                <a:gd name="connsiteX1" fmla="*/ 0 w 418"/>
                <a:gd name="connsiteY1" fmla="*/ 0 h 8378"/>
                <a:gd name="connsiteX2" fmla="*/ 0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1" name="Freeform: Shape 420">
              <a:extLst>
                <a:ext uri="{FF2B5EF4-FFF2-40B4-BE49-F238E27FC236}">
                  <a16:creationId xmlns:a16="http://schemas.microsoft.com/office/drawing/2014/main" id="{D42EDECF-7EBD-4435-952D-4978F61A9A30}"/>
                </a:ext>
              </a:extLst>
            </p:cNvPr>
            <p:cNvSpPr/>
            <p:nvPr/>
          </p:nvSpPr>
          <p:spPr>
            <a:xfrm>
              <a:off x="2790815"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2" name="Freeform: Shape 421">
              <a:extLst>
                <a:ext uri="{FF2B5EF4-FFF2-40B4-BE49-F238E27FC236}">
                  <a16:creationId xmlns:a16="http://schemas.microsoft.com/office/drawing/2014/main" id="{1FE91943-5C1F-4312-A428-37C971F6727B}"/>
                </a:ext>
              </a:extLst>
            </p:cNvPr>
            <p:cNvSpPr/>
            <p:nvPr/>
          </p:nvSpPr>
          <p:spPr>
            <a:xfrm>
              <a:off x="2790564" y="20742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3" name="Freeform: Shape 422">
              <a:extLst>
                <a:ext uri="{FF2B5EF4-FFF2-40B4-BE49-F238E27FC236}">
                  <a16:creationId xmlns:a16="http://schemas.microsoft.com/office/drawing/2014/main" id="{9BE74759-2BB2-4E72-8B55-407EF69E0041}"/>
                </a:ext>
              </a:extLst>
            </p:cNvPr>
            <p:cNvSpPr/>
            <p:nvPr/>
          </p:nvSpPr>
          <p:spPr>
            <a:xfrm>
              <a:off x="2790312" y="20747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4" name="Freeform: Shape 423">
              <a:extLst>
                <a:ext uri="{FF2B5EF4-FFF2-40B4-BE49-F238E27FC236}">
                  <a16:creationId xmlns:a16="http://schemas.microsoft.com/office/drawing/2014/main" id="{A2ED7DB6-3D00-47F0-B8D6-FB1F82969436}"/>
                </a:ext>
              </a:extLst>
            </p:cNvPr>
            <p:cNvSpPr/>
            <p:nvPr/>
          </p:nvSpPr>
          <p:spPr>
            <a:xfrm>
              <a:off x="2791234"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5" name="Freeform: Shape 424">
              <a:extLst>
                <a:ext uri="{FF2B5EF4-FFF2-40B4-BE49-F238E27FC236}">
                  <a16:creationId xmlns:a16="http://schemas.microsoft.com/office/drawing/2014/main" id="{8884A492-E702-4D30-8CDB-F2BF2CF25A18}"/>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6" name="Freeform: Shape 425">
              <a:extLst>
                <a:ext uri="{FF2B5EF4-FFF2-40B4-BE49-F238E27FC236}">
                  <a16:creationId xmlns:a16="http://schemas.microsoft.com/office/drawing/2014/main" id="{15C3B7B3-09A3-43CE-B8B5-097341A7F821}"/>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7" name="Freeform: Shape 426">
              <a:extLst>
                <a:ext uri="{FF2B5EF4-FFF2-40B4-BE49-F238E27FC236}">
                  <a16:creationId xmlns:a16="http://schemas.microsoft.com/office/drawing/2014/main" id="{C47A161E-58CC-4454-98B4-75101E8543E9}"/>
                </a:ext>
              </a:extLst>
            </p:cNvPr>
            <p:cNvSpPr/>
            <p:nvPr/>
          </p:nvSpPr>
          <p:spPr>
            <a:xfrm>
              <a:off x="2786542" y="2074323"/>
              <a:ext cx="3938" cy="8378"/>
            </a:xfrm>
            <a:custGeom>
              <a:avLst/>
              <a:gdLst>
                <a:gd name="connsiteX0" fmla="*/ 0 w 3938"/>
                <a:gd name="connsiteY0" fmla="*/ 0 h 8378"/>
                <a:gd name="connsiteX1" fmla="*/ 503 w 3938"/>
                <a:gd name="connsiteY1" fmla="*/ 0 h 8378"/>
                <a:gd name="connsiteX2" fmla="*/ 3938 w 3938"/>
                <a:gd name="connsiteY2" fmla="*/ 0 h 8378"/>
                <a:gd name="connsiteX3" fmla="*/ 3100 w 3938"/>
                <a:gd name="connsiteY3" fmla="*/ 0 h 8378"/>
                <a:gd name="connsiteX4" fmla="*/ 1843 w 3938"/>
                <a:gd name="connsiteY4" fmla="*/ 0 h 8378"/>
                <a:gd name="connsiteX5" fmla="*/ 2346 w 3938"/>
                <a:gd name="connsiteY5" fmla="*/ 0 h 8378"/>
                <a:gd name="connsiteX6" fmla="*/ 251 w 3938"/>
                <a:gd name="connsiteY6" fmla="*/ 0 h 8378"/>
                <a:gd name="connsiteX7" fmla="*/ 251 w 3938"/>
                <a:gd name="connsiteY7"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 h="8378">
                  <a:moveTo>
                    <a:pt x="0" y="0"/>
                  </a:moveTo>
                  <a:cubicBezTo>
                    <a:pt x="587" y="0"/>
                    <a:pt x="1173" y="0"/>
                    <a:pt x="503" y="0"/>
                  </a:cubicBezTo>
                  <a:lnTo>
                    <a:pt x="3938" y="0"/>
                  </a:lnTo>
                  <a:lnTo>
                    <a:pt x="3100" y="0"/>
                  </a:lnTo>
                  <a:lnTo>
                    <a:pt x="1843" y="0"/>
                  </a:lnTo>
                  <a:cubicBezTo>
                    <a:pt x="1843" y="0"/>
                    <a:pt x="1843" y="0"/>
                    <a:pt x="2346" y="0"/>
                  </a:cubicBezTo>
                  <a:cubicBezTo>
                    <a:pt x="2849" y="0"/>
                    <a:pt x="1257" y="0"/>
                    <a:pt x="251" y="0"/>
                  </a:cubicBez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428" name="Freeform: Shape 427">
              <a:extLst>
                <a:ext uri="{FF2B5EF4-FFF2-40B4-BE49-F238E27FC236}">
                  <a16:creationId xmlns:a16="http://schemas.microsoft.com/office/drawing/2014/main" id="{0FF254AE-8CBD-48A6-ACC1-BDD5CD3F4FF4}"/>
                </a:ext>
              </a:extLst>
            </p:cNvPr>
            <p:cNvSpPr/>
            <p:nvPr/>
          </p:nvSpPr>
          <p:spPr>
            <a:xfrm>
              <a:off x="2790396" y="2074407"/>
              <a:ext cx="837" cy="8378"/>
            </a:xfrm>
            <a:custGeom>
              <a:avLst/>
              <a:gdLst>
                <a:gd name="connsiteX0" fmla="*/ 0 w 837"/>
                <a:gd name="connsiteY0" fmla="*/ 0 h 8378"/>
                <a:gd name="connsiteX1" fmla="*/ 0 w 837"/>
                <a:gd name="connsiteY1" fmla="*/ 0 h 8378"/>
                <a:gd name="connsiteX2" fmla="*/ 838 w 837"/>
                <a:gd name="connsiteY2" fmla="*/ 0 h 8378"/>
                <a:gd name="connsiteX3" fmla="*/ 84 w 837"/>
                <a:gd name="connsiteY3" fmla="*/ 0 h 8378"/>
                <a:gd name="connsiteX4" fmla="*/ 84 w 837"/>
                <a:gd name="connsiteY4" fmla="*/ 0 h 8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8378">
                  <a:moveTo>
                    <a:pt x="0" y="0"/>
                  </a:moveTo>
                  <a:lnTo>
                    <a:pt x="0" y="0"/>
                  </a:lnTo>
                  <a:lnTo>
                    <a:pt x="838" y="0"/>
                  </a:lnTo>
                  <a:lnTo>
                    <a:pt x="84" y="0"/>
                  </a:lnTo>
                  <a:lnTo>
                    <a:pt x="84" y="0"/>
                  </a:lnTo>
                  <a:close/>
                </a:path>
              </a:pathLst>
            </a:custGeom>
            <a:solidFill>
              <a:srgbClr val="37474F"/>
            </a:solidFill>
            <a:ln w="8363" cap="flat">
              <a:noFill/>
              <a:prstDash val="solid"/>
              <a:miter/>
            </a:ln>
          </p:spPr>
          <p:txBody>
            <a:bodyPr rtlCol="0" anchor="ctr"/>
            <a:lstStyle/>
            <a:p>
              <a:pPr defTabSz="914378"/>
              <a:endParaRPr lang="en-US"/>
            </a:p>
          </p:txBody>
        </p:sp>
        <p:sp>
          <p:nvSpPr>
            <p:cNvPr id="429" name="Freeform: Shape 428">
              <a:extLst>
                <a:ext uri="{FF2B5EF4-FFF2-40B4-BE49-F238E27FC236}">
                  <a16:creationId xmlns:a16="http://schemas.microsoft.com/office/drawing/2014/main" id="{7E3FD52F-6EC0-49DE-8571-A75615775165}"/>
                </a:ext>
              </a:extLst>
            </p:cNvPr>
            <p:cNvSpPr/>
            <p:nvPr/>
          </p:nvSpPr>
          <p:spPr>
            <a:xfrm>
              <a:off x="2788888" y="2074537"/>
              <a:ext cx="1927" cy="37"/>
            </a:xfrm>
            <a:custGeom>
              <a:avLst/>
              <a:gdLst>
                <a:gd name="connsiteX0" fmla="*/ 1592 w 1927"/>
                <a:gd name="connsiteY0" fmla="*/ 37 h 37"/>
                <a:gd name="connsiteX1" fmla="*/ 0 w 1927"/>
                <a:gd name="connsiteY1" fmla="*/ 37 h 37"/>
                <a:gd name="connsiteX2" fmla="*/ 838 w 1927"/>
                <a:gd name="connsiteY2" fmla="*/ 37 h 37"/>
                <a:gd name="connsiteX3" fmla="*/ 1508 w 1927"/>
                <a:gd name="connsiteY3" fmla="*/ 37 h 37"/>
                <a:gd name="connsiteX4" fmla="*/ 1927 w 1927"/>
                <a:gd name="connsiteY4" fmla="*/ 37 h 37"/>
                <a:gd name="connsiteX5" fmla="*/ 1927 w 1927"/>
                <a:gd name="connsiteY5" fmla="*/ 37 h 37"/>
                <a:gd name="connsiteX6" fmla="*/ 1927 w 1927"/>
                <a:gd name="connsiteY6" fmla="*/ 37 h 37"/>
                <a:gd name="connsiteX7" fmla="*/ 1592 w 1927"/>
                <a:gd name="connsiteY7"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 h="37">
                  <a:moveTo>
                    <a:pt x="1592" y="37"/>
                  </a:moveTo>
                  <a:cubicBezTo>
                    <a:pt x="1064" y="-5"/>
                    <a:pt x="528" y="-5"/>
                    <a:pt x="0" y="37"/>
                  </a:cubicBezTo>
                  <a:lnTo>
                    <a:pt x="838" y="37"/>
                  </a:lnTo>
                  <a:cubicBezTo>
                    <a:pt x="838" y="37"/>
                    <a:pt x="838" y="37"/>
                    <a:pt x="1508" y="37"/>
                  </a:cubicBezTo>
                  <a:lnTo>
                    <a:pt x="1927" y="37"/>
                  </a:lnTo>
                  <a:cubicBezTo>
                    <a:pt x="1927" y="37"/>
                    <a:pt x="1927" y="37"/>
                    <a:pt x="1927" y="37"/>
                  </a:cubicBezTo>
                  <a:lnTo>
                    <a:pt x="1927" y="37"/>
                  </a:lnTo>
                  <a:cubicBezTo>
                    <a:pt x="1927" y="37"/>
                    <a:pt x="1508" y="-47"/>
                    <a:pt x="1592" y="37"/>
                  </a:cubicBezTo>
                  <a:close/>
                </a:path>
              </a:pathLst>
            </a:custGeom>
            <a:solidFill>
              <a:srgbClr val="37474F"/>
            </a:solidFill>
            <a:ln w="8363" cap="flat">
              <a:noFill/>
              <a:prstDash val="solid"/>
              <a:miter/>
            </a:ln>
          </p:spPr>
          <p:txBody>
            <a:bodyPr rtlCol="0" anchor="ctr"/>
            <a:lstStyle/>
            <a:p>
              <a:pPr defTabSz="914378"/>
              <a:endParaRPr lang="en-US"/>
            </a:p>
          </p:txBody>
        </p:sp>
        <p:sp>
          <p:nvSpPr>
            <p:cNvPr id="430" name="Freeform: Shape 429">
              <a:extLst>
                <a:ext uri="{FF2B5EF4-FFF2-40B4-BE49-F238E27FC236}">
                  <a16:creationId xmlns:a16="http://schemas.microsoft.com/office/drawing/2014/main" id="{1F12F798-0EE2-4F62-9D25-7CDFCB8E410B}"/>
                </a:ext>
              </a:extLst>
            </p:cNvPr>
            <p:cNvSpPr/>
            <p:nvPr/>
          </p:nvSpPr>
          <p:spPr>
            <a:xfrm>
              <a:off x="2787296" y="2075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1" name="Freeform: Shape 430">
              <a:extLst>
                <a:ext uri="{FF2B5EF4-FFF2-40B4-BE49-F238E27FC236}">
                  <a16:creationId xmlns:a16="http://schemas.microsoft.com/office/drawing/2014/main" id="{91ADF4EF-091B-4A2F-877A-C30BAEE336F7}"/>
                </a:ext>
              </a:extLst>
            </p:cNvPr>
            <p:cNvSpPr/>
            <p:nvPr/>
          </p:nvSpPr>
          <p:spPr>
            <a:xfrm>
              <a:off x="2787715" y="2075328"/>
              <a:ext cx="1843" cy="31"/>
            </a:xfrm>
            <a:custGeom>
              <a:avLst/>
              <a:gdLst>
                <a:gd name="connsiteX0" fmla="*/ 0 w 1843"/>
                <a:gd name="connsiteY0" fmla="*/ 0 h 31"/>
                <a:gd name="connsiteX1" fmla="*/ 0 w 1843"/>
                <a:gd name="connsiteY1" fmla="*/ 0 h 31"/>
                <a:gd name="connsiteX2" fmla="*/ 754 w 1843"/>
                <a:gd name="connsiteY2" fmla="*/ 0 h 31"/>
                <a:gd name="connsiteX3" fmla="*/ 754 w 1843"/>
                <a:gd name="connsiteY3" fmla="*/ 0 h 31"/>
                <a:gd name="connsiteX4" fmla="*/ 1843 w 1843"/>
                <a:gd name="connsiteY4" fmla="*/ 0 h 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 h="31">
                  <a:moveTo>
                    <a:pt x="0" y="0"/>
                  </a:moveTo>
                  <a:lnTo>
                    <a:pt x="0" y="0"/>
                  </a:lnTo>
                  <a:cubicBezTo>
                    <a:pt x="251" y="42"/>
                    <a:pt x="503" y="42"/>
                    <a:pt x="754" y="0"/>
                  </a:cubicBezTo>
                  <a:lnTo>
                    <a:pt x="754" y="0"/>
                  </a:lnTo>
                  <a:lnTo>
                    <a:pt x="1843" y="0"/>
                  </a:lnTo>
                  <a:close/>
                </a:path>
              </a:pathLst>
            </a:custGeom>
            <a:solidFill>
              <a:srgbClr val="37474F"/>
            </a:solidFill>
            <a:ln w="8363" cap="flat">
              <a:noFill/>
              <a:prstDash val="solid"/>
              <a:miter/>
            </a:ln>
          </p:spPr>
          <p:txBody>
            <a:bodyPr rtlCol="0" anchor="ctr"/>
            <a:lstStyle/>
            <a:p>
              <a:pPr defTabSz="914378"/>
              <a:endParaRPr lang="en-US"/>
            </a:p>
          </p:txBody>
        </p:sp>
        <p:sp>
          <p:nvSpPr>
            <p:cNvPr id="432" name="Freeform: Shape 431">
              <a:extLst>
                <a:ext uri="{FF2B5EF4-FFF2-40B4-BE49-F238E27FC236}">
                  <a16:creationId xmlns:a16="http://schemas.microsoft.com/office/drawing/2014/main" id="{4E38EDC2-776D-4B3C-84A5-F8FE5F1FF236}"/>
                </a:ext>
              </a:extLst>
            </p:cNvPr>
            <p:cNvSpPr/>
            <p:nvPr/>
          </p:nvSpPr>
          <p:spPr>
            <a:xfrm>
              <a:off x="2788972" y="207491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3" name="Freeform: Shape 432">
              <a:extLst>
                <a:ext uri="{FF2B5EF4-FFF2-40B4-BE49-F238E27FC236}">
                  <a16:creationId xmlns:a16="http://schemas.microsoft.com/office/drawing/2014/main" id="{B1F82F5F-A34B-4A7C-9D1C-0FC37C06E900}"/>
                </a:ext>
              </a:extLst>
            </p:cNvPr>
            <p:cNvSpPr/>
            <p:nvPr/>
          </p:nvSpPr>
          <p:spPr>
            <a:xfrm>
              <a:off x="2790647" y="2074155"/>
              <a:ext cx="921" cy="83"/>
            </a:xfrm>
            <a:custGeom>
              <a:avLst/>
              <a:gdLst>
                <a:gd name="connsiteX0" fmla="*/ 251 w 921"/>
                <a:gd name="connsiteY0" fmla="*/ 84 h 83"/>
                <a:gd name="connsiteX1" fmla="*/ 922 w 921"/>
                <a:gd name="connsiteY1" fmla="*/ 0 h 83"/>
                <a:gd name="connsiteX2" fmla="*/ 0 w 921"/>
                <a:gd name="connsiteY2" fmla="*/ 0 h 83"/>
                <a:gd name="connsiteX3" fmla="*/ 251 w 921"/>
                <a:gd name="connsiteY3" fmla="*/ 84 h 83"/>
              </a:gdLst>
              <a:ahLst/>
              <a:cxnLst>
                <a:cxn ang="0">
                  <a:pos x="connsiteX0" y="connsiteY0"/>
                </a:cxn>
                <a:cxn ang="0">
                  <a:pos x="connsiteX1" y="connsiteY1"/>
                </a:cxn>
                <a:cxn ang="0">
                  <a:pos x="connsiteX2" y="connsiteY2"/>
                </a:cxn>
                <a:cxn ang="0">
                  <a:pos x="connsiteX3" y="connsiteY3"/>
                </a:cxn>
              </a:cxnLst>
              <a:rect l="l" t="t" r="r" b="b"/>
              <a:pathLst>
                <a:path w="921" h="83">
                  <a:moveTo>
                    <a:pt x="251" y="84"/>
                  </a:moveTo>
                  <a:lnTo>
                    <a:pt x="922" y="0"/>
                  </a:lnTo>
                  <a:lnTo>
                    <a:pt x="0" y="0"/>
                  </a:lnTo>
                  <a:lnTo>
                    <a:pt x="251" y="84"/>
                  </a:lnTo>
                  <a:close/>
                </a:path>
              </a:pathLst>
            </a:custGeom>
            <a:solidFill>
              <a:srgbClr val="37474F"/>
            </a:solidFill>
            <a:ln w="8363" cap="flat">
              <a:noFill/>
              <a:prstDash val="solid"/>
              <a:miter/>
            </a:ln>
          </p:spPr>
          <p:txBody>
            <a:bodyPr rtlCol="0" anchor="ctr"/>
            <a:lstStyle/>
            <a:p>
              <a:pPr defTabSz="914378"/>
              <a:endParaRPr lang="en-US"/>
            </a:p>
          </p:txBody>
        </p:sp>
        <p:sp>
          <p:nvSpPr>
            <p:cNvPr id="434" name="Freeform: Shape 433">
              <a:extLst>
                <a:ext uri="{FF2B5EF4-FFF2-40B4-BE49-F238E27FC236}">
                  <a16:creationId xmlns:a16="http://schemas.microsoft.com/office/drawing/2014/main" id="{EBC146D2-2677-4650-886D-68084794BC6D}"/>
                </a:ext>
              </a:extLst>
            </p:cNvPr>
            <p:cNvSpPr/>
            <p:nvPr/>
          </p:nvSpPr>
          <p:spPr>
            <a:xfrm>
              <a:off x="2790815" y="2073988"/>
              <a:ext cx="586" cy="83"/>
            </a:xfrm>
            <a:custGeom>
              <a:avLst/>
              <a:gdLst>
                <a:gd name="connsiteX0" fmla="*/ 0 w 586"/>
                <a:gd name="connsiteY0" fmla="*/ 84 h 83"/>
                <a:gd name="connsiteX1" fmla="*/ 586 w 586"/>
                <a:gd name="connsiteY1" fmla="*/ 84 h 83"/>
                <a:gd name="connsiteX2" fmla="*/ 251 w 586"/>
                <a:gd name="connsiteY2" fmla="*/ 0 h 83"/>
                <a:gd name="connsiteX3" fmla="*/ 0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0" y="84"/>
                  </a:moveTo>
                  <a:lnTo>
                    <a:pt x="586" y="84"/>
                  </a:lnTo>
                  <a:lnTo>
                    <a:pt x="251"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35" name="Freeform: Shape 434">
              <a:extLst>
                <a:ext uri="{FF2B5EF4-FFF2-40B4-BE49-F238E27FC236}">
                  <a16:creationId xmlns:a16="http://schemas.microsoft.com/office/drawing/2014/main" id="{40FCE623-65CF-4484-854E-840F77E573F2}"/>
                </a:ext>
              </a:extLst>
            </p:cNvPr>
            <p:cNvSpPr/>
            <p:nvPr/>
          </p:nvSpPr>
          <p:spPr>
            <a:xfrm>
              <a:off x="2783190" y="20661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6" name="Freeform: Shape 435">
              <a:extLst>
                <a:ext uri="{FF2B5EF4-FFF2-40B4-BE49-F238E27FC236}">
                  <a16:creationId xmlns:a16="http://schemas.microsoft.com/office/drawing/2014/main" id="{CB17FBA4-57CC-4E53-AE1C-4860F7FFD460}"/>
                </a:ext>
              </a:extLst>
            </p:cNvPr>
            <p:cNvSpPr/>
            <p:nvPr/>
          </p:nvSpPr>
          <p:spPr>
            <a:xfrm>
              <a:off x="2783190" y="20664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7" name="Freeform: Shape 436">
              <a:extLst>
                <a:ext uri="{FF2B5EF4-FFF2-40B4-BE49-F238E27FC236}">
                  <a16:creationId xmlns:a16="http://schemas.microsoft.com/office/drawing/2014/main" id="{33A28DD5-C884-49A9-9E38-C6CAA2516D69}"/>
                </a:ext>
              </a:extLst>
            </p:cNvPr>
            <p:cNvSpPr/>
            <p:nvPr/>
          </p:nvSpPr>
          <p:spPr>
            <a:xfrm>
              <a:off x="2790564" y="2070469"/>
              <a:ext cx="74" cy="8378"/>
            </a:xfrm>
            <a:custGeom>
              <a:avLst/>
              <a:gdLst>
                <a:gd name="connsiteX0" fmla="*/ 0 w 74"/>
                <a:gd name="connsiteY0" fmla="*/ 0 h 8378"/>
                <a:gd name="connsiteX1" fmla="*/ 0 w 74"/>
                <a:gd name="connsiteY1" fmla="*/ 0 h 8378"/>
                <a:gd name="connsiteX2" fmla="*/ 0 w 74"/>
                <a:gd name="connsiteY2" fmla="*/ 0 h 8378"/>
              </a:gdLst>
              <a:ahLst/>
              <a:cxnLst>
                <a:cxn ang="0">
                  <a:pos x="connsiteX0" y="connsiteY0"/>
                </a:cxn>
                <a:cxn ang="0">
                  <a:pos x="connsiteX1" y="connsiteY1"/>
                </a:cxn>
                <a:cxn ang="0">
                  <a:pos x="connsiteX2" y="connsiteY2"/>
                </a:cxn>
              </a:cxnLst>
              <a:rect l="l" t="t" r="r" b="b"/>
              <a:pathLst>
                <a:path w="74" h="8378">
                  <a:moveTo>
                    <a:pt x="0" y="0"/>
                  </a:moveTo>
                  <a:lnTo>
                    <a:pt x="0" y="0"/>
                  </a:lnTo>
                  <a:cubicBezTo>
                    <a:pt x="0" y="0"/>
                    <a:pt x="167"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38" name="Freeform: Shape 437">
              <a:extLst>
                <a:ext uri="{FF2B5EF4-FFF2-40B4-BE49-F238E27FC236}">
                  <a16:creationId xmlns:a16="http://schemas.microsoft.com/office/drawing/2014/main" id="{C52ED454-3513-41F6-9B3B-E34689EA18AA}"/>
                </a:ext>
              </a:extLst>
            </p:cNvPr>
            <p:cNvSpPr/>
            <p:nvPr/>
          </p:nvSpPr>
          <p:spPr>
            <a:xfrm>
              <a:off x="2786626" y="206829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9" name="Freeform: Shape 438">
              <a:extLst>
                <a:ext uri="{FF2B5EF4-FFF2-40B4-BE49-F238E27FC236}">
                  <a16:creationId xmlns:a16="http://schemas.microsoft.com/office/drawing/2014/main" id="{00FDCD51-0FD1-45C2-99BB-1F49EF047D98}"/>
                </a:ext>
              </a:extLst>
            </p:cNvPr>
            <p:cNvSpPr/>
            <p:nvPr/>
          </p:nvSpPr>
          <p:spPr>
            <a:xfrm>
              <a:off x="2784028"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0" name="Freeform: Shape 439">
              <a:extLst>
                <a:ext uri="{FF2B5EF4-FFF2-40B4-BE49-F238E27FC236}">
                  <a16:creationId xmlns:a16="http://schemas.microsoft.com/office/drawing/2014/main" id="{29E09F81-3838-4A39-A288-C50608BD243E}"/>
                </a:ext>
              </a:extLst>
            </p:cNvPr>
            <p:cNvSpPr/>
            <p:nvPr/>
          </p:nvSpPr>
          <p:spPr>
            <a:xfrm>
              <a:off x="2782436" y="20649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1" name="Freeform: Shape 440">
              <a:extLst>
                <a:ext uri="{FF2B5EF4-FFF2-40B4-BE49-F238E27FC236}">
                  <a16:creationId xmlns:a16="http://schemas.microsoft.com/office/drawing/2014/main" id="{565A91FC-872F-4B82-9A84-E391A86A2166}"/>
                </a:ext>
              </a:extLst>
            </p:cNvPr>
            <p:cNvSpPr/>
            <p:nvPr/>
          </p:nvSpPr>
          <p:spPr>
            <a:xfrm>
              <a:off x="2790480" y="207256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2" name="Freeform: Shape 441">
              <a:extLst>
                <a:ext uri="{FF2B5EF4-FFF2-40B4-BE49-F238E27FC236}">
                  <a16:creationId xmlns:a16="http://schemas.microsoft.com/office/drawing/2014/main" id="{71D934A8-635C-4A07-996A-185CEA661270}"/>
                </a:ext>
              </a:extLst>
            </p:cNvPr>
            <p:cNvSpPr/>
            <p:nvPr/>
          </p:nvSpPr>
          <p:spPr>
            <a:xfrm>
              <a:off x="2789977"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3" name="Freeform: Shape 442">
              <a:extLst>
                <a:ext uri="{FF2B5EF4-FFF2-40B4-BE49-F238E27FC236}">
                  <a16:creationId xmlns:a16="http://schemas.microsoft.com/office/drawing/2014/main" id="{D405A5FD-85D1-4BF1-9ADB-BA6CF43C586A}"/>
                </a:ext>
              </a:extLst>
            </p:cNvPr>
            <p:cNvSpPr/>
            <p:nvPr/>
          </p:nvSpPr>
          <p:spPr>
            <a:xfrm>
              <a:off x="2790899" y="2072312"/>
              <a:ext cx="186" cy="37"/>
            </a:xfrm>
            <a:custGeom>
              <a:avLst/>
              <a:gdLst>
                <a:gd name="connsiteX0" fmla="*/ 0 w 186"/>
                <a:gd name="connsiteY0" fmla="*/ 0 h 37"/>
                <a:gd name="connsiteX1" fmla="*/ 0 w 186"/>
                <a:gd name="connsiteY1" fmla="*/ 0 h 37"/>
                <a:gd name="connsiteX2" fmla="*/ 0 w 186"/>
                <a:gd name="connsiteY2" fmla="*/ 0 h 37"/>
                <a:gd name="connsiteX3" fmla="*/ 0 w 186"/>
                <a:gd name="connsiteY3" fmla="*/ 0 h 37"/>
              </a:gdLst>
              <a:ahLst/>
              <a:cxnLst>
                <a:cxn ang="0">
                  <a:pos x="connsiteX0" y="connsiteY0"/>
                </a:cxn>
                <a:cxn ang="0">
                  <a:pos x="connsiteX1" y="connsiteY1"/>
                </a:cxn>
                <a:cxn ang="0">
                  <a:pos x="connsiteX2" y="connsiteY2"/>
                </a:cxn>
                <a:cxn ang="0">
                  <a:pos x="connsiteX3" y="connsiteY3"/>
                </a:cxn>
              </a:cxnLst>
              <a:rect l="l" t="t" r="r" b="b"/>
              <a:pathLst>
                <a:path w="186" h="37">
                  <a:moveTo>
                    <a:pt x="0" y="0"/>
                  </a:moveTo>
                  <a:lnTo>
                    <a:pt x="0" y="0"/>
                  </a:lnTo>
                  <a:cubicBezTo>
                    <a:pt x="0" y="0"/>
                    <a:pt x="0" y="0"/>
                    <a:pt x="0" y="0"/>
                  </a:cubicBezTo>
                  <a:cubicBezTo>
                    <a:pt x="0" y="0"/>
                    <a:pt x="419"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44" name="Freeform: Shape 443">
              <a:extLst>
                <a:ext uri="{FF2B5EF4-FFF2-40B4-BE49-F238E27FC236}">
                  <a16:creationId xmlns:a16="http://schemas.microsoft.com/office/drawing/2014/main" id="{2F811766-3847-485A-BE0B-9543E4FF8591}"/>
                </a:ext>
              </a:extLst>
            </p:cNvPr>
            <p:cNvSpPr/>
            <p:nvPr/>
          </p:nvSpPr>
          <p:spPr>
            <a:xfrm>
              <a:off x="2782771" y="20602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5" name="Freeform: Shape 444">
              <a:extLst>
                <a:ext uri="{FF2B5EF4-FFF2-40B4-BE49-F238E27FC236}">
                  <a16:creationId xmlns:a16="http://schemas.microsoft.com/office/drawing/2014/main" id="{D1C94AA4-A7DA-4B69-A2FE-EE855107BAB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6" name="Freeform: Shape 445">
              <a:extLst>
                <a:ext uri="{FF2B5EF4-FFF2-40B4-BE49-F238E27FC236}">
                  <a16:creationId xmlns:a16="http://schemas.microsoft.com/office/drawing/2014/main" id="{6E7E865E-6601-4C18-A055-3F69A6561B5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7" name="Freeform: Shape 446">
              <a:extLst>
                <a:ext uri="{FF2B5EF4-FFF2-40B4-BE49-F238E27FC236}">
                  <a16:creationId xmlns:a16="http://schemas.microsoft.com/office/drawing/2014/main" id="{0E87B354-4011-4584-98B3-52AC70291D91}"/>
                </a:ext>
              </a:extLst>
            </p:cNvPr>
            <p:cNvSpPr/>
            <p:nvPr/>
          </p:nvSpPr>
          <p:spPr>
            <a:xfrm>
              <a:off x="2788553"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8" name="Freeform: Shape 447">
              <a:extLst>
                <a:ext uri="{FF2B5EF4-FFF2-40B4-BE49-F238E27FC236}">
                  <a16:creationId xmlns:a16="http://schemas.microsoft.com/office/drawing/2014/main" id="{299C4C45-69A0-48F0-9A6C-D9E8146BCC2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9" name="Freeform: Shape 448">
              <a:extLst>
                <a:ext uri="{FF2B5EF4-FFF2-40B4-BE49-F238E27FC236}">
                  <a16:creationId xmlns:a16="http://schemas.microsoft.com/office/drawing/2014/main" id="{89A05824-803B-4207-B644-DC136241231B}"/>
                </a:ext>
              </a:extLst>
            </p:cNvPr>
            <p:cNvSpPr/>
            <p:nvPr/>
          </p:nvSpPr>
          <p:spPr>
            <a:xfrm>
              <a:off x="2790815" y="207356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0" name="Freeform: Shape 449">
              <a:extLst>
                <a:ext uri="{FF2B5EF4-FFF2-40B4-BE49-F238E27FC236}">
                  <a16:creationId xmlns:a16="http://schemas.microsoft.com/office/drawing/2014/main" id="{311E8D6B-B292-4790-965F-D22E2680C60F}"/>
                </a:ext>
              </a:extLst>
            </p:cNvPr>
            <p:cNvSpPr/>
            <p:nvPr/>
          </p:nvSpPr>
          <p:spPr>
            <a:xfrm>
              <a:off x="2791067" y="2073485"/>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51" name="Freeform: Shape 450">
              <a:extLst>
                <a:ext uri="{FF2B5EF4-FFF2-40B4-BE49-F238E27FC236}">
                  <a16:creationId xmlns:a16="http://schemas.microsoft.com/office/drawing/2014/main" id="{E009B922-9F5C-4B9B-BB72-8D6D03CD89BC}"/>
                </a:ext>
              </a:extLst>
            </p:cNvPr>
            <p:cNvSpPr/>
            <p:nvPr/>
          </p:nvSpPr>
          <p:spPr>
            <a:xfrm>
              <a:off x="2791067"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2" name="Freeform: Shape 451">
              <a:extLst>
                <a:ext uri="{FF2B5EF4-FFF2-40B4-BE49-F238E27FC236}">
                  <a16:creationId xmlns:a16="http://schemas.microsoft.com/office/drawing/2014/main" id="{D44C7090-AF4C-499E-A527-44717030C53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53" name="Freeform: Shape 452">
              <a:extLst>
                <a:ext uri="{FF2B5EF4-FFF2-40B4-BE49-F238E27FC236}">
                  <a16:creationId xmlns:a16="http://schemas.microsoft.com/office/drawing/2014/main" id="{DE44B845-3E0B-401F-A509-E526A069B4EE}"/>
                </a:ext>
              </a:extLst>
            </p:cNvPr>
            <p:cNvSpPr/>
            <p:nvPr/>
          </p:nvSpPr>
          <p:spPr>
            <a:xfrm>
              <a:off x="2783944" y="2070050"/>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4" name="Freeform: Shape 453">
              <a:extLst>
                <a:ext uri="{FF2B5EF4-FFF2-40B4-BE49-F238E27FC236}">
                  <a16:creationId xmlns:a16="http://schemas.microsoft.com/office/drawing/2014/main" id="{27989B80-B67E-49C9-A7E2-C4BCEDA26A01}"/>
                </a:ext>
              </a:extLst>
            </p:cNvPr>
            <p:cNvSpPr/>
            <p:nvPr/>
          </p:nvSpPr>
          <p:spPr>
            <a:xfrm>
              <a:off x="2783442" y="2069966"/>
              <a:ext cx="2346" cy="8378"/>
            </a:xfrm>
            <a:custGeom>
              <a:avLst/>
              <a:gdLst>
                <a:gd name="connsiteX0" fmla="*/ 0 w 2346"/>
                <a:gd name="connsiteY0" fmla="*/ 0 h 8378"/>
                <a:gd name="connsiteX1" fmla="*/ 503 w 2346"/>
                <a:gd name="connsiteY1" fmla="*/ 0 h 8378"/>
                <a:gd name="connsiteX2" fmla="*/ 2346 w 2346"/>
                <a:gd name="connsiteY2" fmla="*/ 0 h 8378"/>
              </a:gdLst>
              <a:ahLst/>
              <a:cxnLst>
                <a:cxn ang="0">
                  <a:pos x="connsiteX0" y="connsiteY0"/>
                </a:cxn>
                <a:cxn ang="0">
                  <a:pos x="connsiteX1" y="connsiteY1"/>
                </a:cxn>
                <a:cxn ang="0">
                  <a:pos x="connsiteX2" y="connsiteY2"/>
                </a:cxn>
              </a:cxnLst>
              <a:rect l="l" t="t" r="r" b="b"/>
              <a:pathLst>
                <a:path w="2346" h="8378">
                  <a:moveTo>
                    <a:pt x="0" y="0"/>
                  </a:moveTo>
                  <a:cubicBezTo>
                    <a:pt x="838" y="0"/>
                    <a:pt x="670" y="0"/>
                    <a:pt x="503" y="0"/>
                  </a:cubicBezTo>
                  <a:lnTo>
                    <a:pt x="2346" y="0"/>
                  </a:lnTo>
                  <a:close/>
                </a:path>
              </a:pathLst>
            </a:custGeom>
            <a:solidFill>
              <a:srgbClr val="37474F"/>
            </a:solidFill>
            <a:ln w="8363" cap="flat">
              <a:noFill/>
              <a:prstDash val="solid"/>
              <a:miter/>
            </a:ln>
          </p:spPr>
          <p:txBody>
            <a:bodyPr rtlCol="0" anchor="ctr"/>
            <a:lstStyle/>
            <a:p>
              <a:pPr defTabSz="914378"/>
              <a:endParaRPr lang="en-US"/>
            </a:p>
          </p:txBody>
        </p:sp>
        <p:sp>
          <p:nvSpPr>
            <p:cNvPr id="455" name="Freeform: Shape 454">
              <a:extLst>
                <a:ext uri="{FF2B5EF4-FFF2-40B4-BE49-F238E27FC236}">
                  <a16:creationId xmlns:a16="http://schemas.microsoft.com/office/drawing/2014/main" id="{5812F749-95EE-4B1C-B79A-AE3A2CA0BA4E}"/>
                </a:ext>
              </a:extLst>
            </p:cNvPr>
            <p:cNvSpPr/>
            <p:nvPr/>
          </p:nvSpPr>
          <p:spPr>
            <a:xfrm>
              <a:off x="2781012" y="2059409"/>
              <a:ext cx="10581" cy="13908"/>
            </a:xfrm>
            <a:custGeom>
              <a:avLst/>
              <a:gdLst>
                <a:gd name="connsiteX0" fmla="*/ 2011 w 10581"/>
                <a:gd name="connsiteY0" fmla="*/ 6284 h 13908"/>
                <a:gd name="connsiteX1" fmla="*/ 1425 w 10581"/>
                <a:gd name="connsiteY1" fmla="*/ 6284 h 13908"/>
                <a:gd name="connsiteX2" fmla="*/ 0 w 10581"/>
                <a:gd name="connsiteY2" fmla="*/ 6284 h 13908"/>
                <a:gd name="connsiteX3" fmla="*/ 2179 w 10581"/>
                <a:gd name="connsiteY3" fmla="*/ 6284 h 13908"/>
                <a:gd name="connsiteX4" fmla="*/ 1676 w 10581"/>
                <a:gd name="connsiteY4" fmla="*/ 6284 h 13908"/>
                <a:gd name="connsiteX5" fmla="*/ 2849 w 10581"/>
                <a:gd name="connsiteY5" fmla="*/ 6284 h 13908"/>
                <a:gd name="connsiteX6" fmla="*/ 2179 w 10581"/>
                <a:gd name="connsiteY6" fmla="*/ 6284 h 13908"/>
                <a:gd name="connsiteX7" fmla="*/ 2179 w 10581"/>
                <a:gd name="connsiteY7" fmla="*/ 6284 h 13908"/>
                <a:gd name="connsiteX8" fmla="*/ 2179 w 10581"/>
                <a:gd name="connsiteY8" fmla="*/ 6284 h 13908"/>
                <a:gd name="connsiteX9" fmla="*/ 3184 w 10581"/>
                <a:gd name="connsiteY9" fmla="*/ 6284 h 13908"/>
                <a:gd name="connsiteX10" fmla="*/ 2179 w 10581"/>
                <a:gd name="connsiteY10" fmla="*/ 6284 h 13908"/>
                <a:gd name="connsiteX11" fmla="*/ 1592 w 10581"/>
                <a:gd name="connsiteY11" fmla="*/ 6284 h 13908"/>
                <a:gd name="connsiteX12" fmla="*/ 1592 w 10581"/>
                <a:gd name="connsiteY12" fmla="*/ 6284 h 13908"/>
                <a:gd name="connsiteX13" fmla="*/ 251 w 10581"/>
                <a:gd name="connsiteY13" fmla="*/ 6284 h 13908"/>
                <a:gd name="connsiteX14" fmla="*/ 2514 w 10581"/>
                <a:gd name="connsiteY14" fmla="*/ 6284 h 13908"/>
                <a:gd name="connsiteX15" fmla="*/ 2514 w 10581"/>
                <a:gd name="connsiteY15" fmla="*/ 6284 h 13908"/>
                <a:gd name="connsiteX16" fmla="*/ 2011 w 10581"/>
                <a:gd name="connsiteY16" fmla="*/ 6284 h 13908"/>
                <a:gd name="connsiteX17" fmla="*/ 2011 w 10581"/>
                <a:gd name="connsiteY17" fmla="*/ 6284 h 13908"/>
                <a:gd name="connsiteX18" fmla="*/ 587 w 10581"/>
                <a:gd name="connsiteY18" fmla="*/ 6284 h 13908"/>
                <a:gd name="connsiteX19" fmla="*/ 1927 w 10581"/>
                <a:gd name="connsiteY19" fmla="*/ 6284 h 13908"/>
                <a:gd name="connsiteX20" fmla="*/ 2514 w 10581"/>
                <a:gd name="connsiteY20" fmla="*/ 6284 h 13908"/>
                <a:gd name="connsiteX21" fmla="*/ 3268 w 10581"/>
                <a:gd name="connsiteY21" fmla="*/ 6284 h 13908"/>
                <a:gd name="connsiteX22" fmla="*/ 3268 w 10581"/>
                <a:gd name="connsiteY22" fmla="*/ 6284 h 13908"/>
                <a:gd name="connsiteX23" fmla="*/ 2346 w 10581"/>
                <a:gd name="connsiteY23" fmla="*/ 6284 h 13908"/>
                <a:gd name="connsiteX24" fmla="*/ 3938 w 10581"/>
                <a:gd name="connsiteY24" fmla="*/ 6284 h 13908"/>
                <a:gd name="connsiteX25" fmla="*/ 3352 w 10581"/>
                <a:gd name="connsiteY25" fmla="*/ 6284 h 13908"/>
                <a:gd name="connsiteX26" fmla="*/ 5530 w 10581"/>
                <a:gd name="connsiteY26" fmla="*/ 6284 h 13908"/>
                <a:gd name="connsiteX27" fmla="*/ 6368 w 10581"/>
                <a:gd name="connsiteY27" fmla="*/ 6284 h 13908"/>
                <a:gd name="connsiteX28" fmla="*/ 3184 w 10581"/>
                <a:gd name="connsiteY28" fmla="*/ 6284 h 13908"/>
                <a:gd name="connsiteX29" fmla="*/ 2514 w 10581"/>
                <a:gd name="connsiteY29" fmla="*/ 6284 h 13908"/>
                <a:gd name="connsiteX30" fmla="*/ 5614 w 10581"/>
                <a:gd name="connsiteY30" fmla="*/ 6284 h 13908"/>
                <a:gd name="connsiteX31" fmla="*/ 3435 w 10581"/>
                <a:gd name="connsiteY31" fmla="*/ 6284 h 13908"/>
                <a:gd name="connsiteX32" fmla="*/ 3435 w 10581"/>
                <a:gd name="connsiteY32" fmla="*/ 6284 h 13908"/>
                <a:gd name="connsiteX33" fmla="*/ 2765 w 10581"/>
                <a:gd name="connsiteY33" fmla="*/ 6284 h 13908"/>
                <a:gd name="connsiteX34" fmla="*/ 3687 w 10581"/>
                <a:gd name="connsiteY34" fmla="*/ 6284 h 13908"/>
                <a:gd name="connsiteX35" fmla="*/ 2849 w 10581"/>
                <a:gd name="connsiteY35" fmla="*/ 6284 h 13908"/>
                <a:gd name="connsiteX36" fmla="*/ 4273 w 10581"/>
                <a:gd name="connsiteY36" fmla="*/ 6284 h 13908"/>
                <a:gd name="connsiteX37" fmla="*/ 3352 w 10581"/>
                <a:gd name="connsiteY37" fmla="*/ 6284 h 13908"/>
                <a:gd name="connsiteX38" fmla="*/ 4189 w 10581"/>
                <a:gd name="connsiteY38" fmla="*/ 6284 h 13908"/>
                <a:gd name="connsiteX39" fmla="*/ 4189 w 10581"/>
                <a:gd name="connsiteY39" fmla="*/ 6284 h 13908"/>
                <a:gd name="connsiteX40" fmla="*/ 4189 w 10581"/>
                <a:gd name="connsiteY40" fmla="*/ 6284 h 13908"/>
                <a:gd name="connsiteX41" fmla="*/ 4189 w 10581"/>
                <a:gd name="connsiteY41" fmla="*/ 6284 h 13908"/>
                <a:gd name="connsiteX42" fmla="*/ 5446 w 10581"/>
                <a:gd name="connsiteY42" fmla="*/ 6284 h 13908"/>
                <a:gd name="connsiteX43" fmla="*/ 7960 w 10581"/>
                <a:gd name="connsiteY43" fmla="*/ 6284 h 13908"/>
                <a:gd name="connsiteX44" fmla="*/ 3687 w 10581"/>
                <a:gd name="connsiteY44" fmla="*/ 6284 h 13908"/>
                <a:gd name="connsiteX45" fmla="*/ 3687 w 10581"/>
                <a:gd name="connsiteY45" fmla="*/ 6284 h 13908"/>
                <a:gd name="connsiteX46" fmla="*/ 5279 w 10581"/>
                <a:gd name="connsiteY46" fmla="*/ 6284 h 13908"/>
                <a:gd name="connsiteX47" fmla="*/ 3687 w 10581"/>
                <a:gd name="connsiteY47" fmla="*/ 6284 h 13908"/>
                <a:gd name="connsiteX48" fmla="*/ 5363 w 10581"/>
                <a:gd name="connsiteY48" fmla="*/ 6284 h 13908"/>
                <a:gd name="connsiteX49" fmla="*/ 3519 w 10581"/>
                <a:gd name="connsiteY49" fmla="*/ 6284 h 13908"/>
                <a:gd name="connsiteX50" fmla="*/ 3519 w 10581"/>
                <a:gd name="connsiteY50" fmla="*/ 6284 h 13908"/>
                <a:gd name="connsiteX51" fmla="*/ 3519 w 10581"/>
                <a:gd name="connsiteY51" fmla="*/ 6284 h 13908"/>
                <a:gd name="connsiteX52" fmla="*/ 5781 w 10581"/>
                <a:gd name="connsiteY52" fmla="*/ 6284 h 13908"/>
                <a:gd name="connsiteX53" fmla="*/ 3268 w 10581"/>
                <a:gd name="connsiteY53" fmla="*/ 6284 h 13908"/>
                <a:gd name="connsiteX54" fmla="*/ 2765 w 10581"/>
                <a:gd name="connsiteY54" fmla="*/ 6284 h 13908"/>
                <a:gd name="connsiteX55" fmla="*/ 2011 w 10581"/>
                <a:gd name="connsiteY55" fmla="*/ 6284 h 13908"/>
                <a:gd name="connsiteX56" fmla="*/ 2011 w 10581"/>
                <a:gd name="connsiteY56" fmla="*/ 6284 h 13908"/>
                <a:gd name="connsiteX57" fmla="*/ 2765 w 10581"/>
                <a:gd name="connsiteY57" fmla="*/ 6284 h 13908"/>
                <a:gd name="connsiteX58" fmla="*/ 5363 w 10581"/>
                <a:gd name="connsiteY58" fmla="*/ 6284 h 13908"/>
                <a:gd name="connsiteX59" fmla="*/ 3352 w 10581"/>
                <a:gd name="connsiteY59" fmla="*/ 6284 h 13908"/>
                <a:gd name="connsiteX60" fmla="*/ 3352 w 10581"/>
                <a:gd name="connsiteY60" fmla="*/ 6284 h 13908"/>
                <a:gd name="connsiteX61" fmla="*/ 2849 w 10581"/>
                <a:gd name="connsiteY61" fmla="*/ 6284 h 13908"/>
                <a:gd name="connsiteX62" fmla="*/ 3268 w 10581"/>
                <a:gd name="connsiteY62" fmla="*/ 6284 h 13908"/>
                <a:gd name="connsiteX63" fmla="*/ 2597 w 10581"/>
                <a:gd name="connsiteY63" fmla="*/ 6284 h 13908"/>
                <a:gd name="connsiteX64" fmla="*/ 8044 w 10581"/>
                <a:gd name="connsiteY64" fmla="*/ 6284 h 13908"/>
                <a:gd name="connsiteX65" fmla="*/ 6368 w 10581"/>
                <a:gd name="connsiteY65" fmla="*/ 6284 h 13908"/>
                <a:gd name="connsiteX66" fmla="*/ 3519 w 10581"/>
                <a:gd name="connsiteY66" fmla="*/ 6284 h 13908"/>
                <a:gd name="connsiteX67" fmla="*/ 4357 w 10581"/>
                <a:gd name="connsiteY67" fmla="*/ 6284 h 13908"/>
                <a:gd name="connsiteX68" fmla="*/ 4357 w 10581"/>
                <a:gd name="connsiteY68" fmla="*/ 6284 h 13908"/>
                <a:gd name="connsiteX69" fmla="*/ 6284 w 10581"/>
                <a:gd name="connsiteY69" fmla="*/ 6284 h 13908"/>
                <a:gd name="connsiteX70" fmla="*/ 5781 w 10581"/>
                <a:gd name="connsiteY70" fmla="*/ 6284 h 13908"/>
                <a:gd name="connsiteX71" fmla="*/ 5363 w 10581"/>
                <a:gd name="connsiteY71" fmla="*/ 6284 h 13908"/>
                <a:gd name="connsiteX72" fmla="*/ 5363 w 10581"/>
                <a:gd name="connsiteY72" fmla="*/ 6284 h 13908"/>
                <a:gd name="connsiteX73" fmla="*/ 8546 w 10581"/>
                <a:gd name="connsiteY73" fmla="*/ 6284 h 13908"/>
                <a:gd name="connsiteX74" fmla="*/ 7876 w 10581"/>
                <a:gd name="connsiteY74" fmla="*/ 6284 h 13908"/>
                <a:gd name="connsiteX75" fmla="*/ 9217 w 10581"/>
                <a:gd name="connsiteY75" fmla="*/ 6284 h 13908"/>
                <a:gd name="connsiteX76" fmla="*/ 6284 w 10581"/>
                <a:gd name="connsiteY76" fmla="*/ 6284 h 13908"/>
                <a:gd name="connsiteX77" fmla="*/ 6787 w 10581"/>
                <a:gd name="connsiteY77" fmla="*/ 6284 h 13908"/>
                <a:gd name="connsiteX78" fmla="*/ 6368 w 10581"/>
                <a:gd name="connsiteY78" fmla="*/ 6284 h 13908"/>
                <a:gd name="connsiteX79" fmla="*/ 6368 w 10581"/>
                <a:gd name="connsiteY79" fmla="*/ 6284 h 13908"/>
                <a:gd name="connsiteX80" fmla="*/ 5614 w 10581"/>
                <a:gd name="connsiteY80" fmla="*/ 6871 h 13908"/>
                <a:gd name="connsiteX81" fmla="*/ 7541 w 10581"/>
                <a:gd name="connsiteY81" fmla="*/ 6871 h 13908"/>
                <a:gd name="connsiteX82" fmla="*/ 8379 w 10581"/>
                <a:gd name="connsiteY82" fmla="*/ 6871 h 13908"/>
                <a:gd name="connsiteX83" fmla="*/ 7457 w 10581"/>
                <a:gd name="connsiteY83" fmla="*/ 6871 h 13908"/>
                <a:gd name="connsiteX84" fmla="*/ 7457 w 10581"/>
                <a:gd name="connsiteY84" fmla="*/ 6871 h 13908"/>
                <a:gd name="connsiteX85" fmla="*/ 7457 w 10581"/>
                <a:gd name="connsiteY85" fmla="*/ 6871 h 13908"/>
                <a:gd name="connsiteX86" fmla="*/ 8044 w 10581"/>
                <a:gd name="connsiteY86" fmla="*/ 6871 h 13908"/>
                <a:gd name="connsiteX87" fmla="*/ 9217 w 10581"/>
                <a:gd name="connsiteY87" fmla="*/ 6871 h 13908"/>
                <a:gd name="connsiteX88" fmla="*/ 10138 w 10581"/>
                <a:gd name="connsiteY88" fmla="*/ 6871 h 13908"/>
                <a:gd name="connsiteX89" fmla="*/ 8798 w 10581"/>
                <a:gd name="connsiteY89" fmla="*/ 6871 h 13908"/>
                <a:gd name="connsiteX90" fmla="*/ 10306 w 10581"/>
                <a:gd name="connsiteY90" fmla="*/ 6871 h 13908"/>
                <a:gd name="connsiteX91" fmla="*/ 8295 w 10581"/>
                <a:gd name="connsiteY91" fmla="*/ 6871 h 13908"/>
                <a:gd name="connsiteX92" fmla="*/ 9803 w 10581"/>
                <a:gd name="connsiteY92" fmla="*/ 6871 h 13908"/>
                <a:gd name="connsiteX93" fmla="*/ 9803 w 10581"/>
                <a:gd name="connsiteY93" fmla="*/ 6871 h 13908"/>
                <a:gd name="connsiteX94" fmla="*/ 9803 w 10581"/>
                <a:gd name="connsiteY94" fmla="*/ 6871 h 13908"/>
                <a:gd name="connsiteX95" fmla="*/ 9803 w 10581"/>
                <a:gd name="connsiteY95" fmla="*/ 6871 h 13908"/>
                <a:gd name="connsiteX96" fmla="*/ 9384 w 10581"/>
                <a:gd name="connsiteY96" fmla="*/ 6871 h 13908"/>
                <a:gd name="connsiteX97" fmla="*/ 9384 w 10581"/>
                <a:gd name="connsiteY97" fmla="*/ 6871 h 13908"/>
                <a:gd name="connsiteX98" fmla="*/ 9384 w 10581"/>
                <a:gd name="connsiteY98" fmla="*/ 6452 h 13908"/>
                <a:gd name="connsiteX99" fmla="*/ 9384 w 10581"/>
                <a:gd name="connsiteY99" fmla="*/ 6452 h 13908"/>
                <a:gd name="connsiteX100" fmla="*/ 9887 w 10581"/>
                <a:gd name="connsiteY100" fmla="*/ 6452 h 13908"/>
                <a:gd name="connsiteX101" fmla="*/ 9887 w 10581"/>
                <a:gd name="connsiteY101" fmla="*/ 6452 h 13908"/>
                <a:gd name="connsiteX102" fmla="*/ 10474 w 10581"/>
                <a:gd name="connsiteY102" fmla="*/ 6033 h 13908"/>
                <a:gd name="connsiteX103" fmla="*/ 9720 w 10581"/>
                <a:gd name="connsiteY103" fmla="*/ 6033 h 13908"/>
                <a:gd name="connsiteX104" fmla="*/ 9217 w 10581"/>
                <a:gd name="connsiteY104" fmla="*/ 6033 h 13908"/>
                <a:gd name="connsiteX105" fmla="*/ 8630 w 10581"/>
                <a:gd name="connsiteY105" fmla="*/ 6033 h 13908"/>
                <a:gd name="connsiteX106" fmla="*/ 8630 w 10581"/>
                <a:gd name="connsiteY106" fmla="*/ 6033 h 13908"/>
                <a:gd name="connsiteX107" fmla="*/ 8630 w 10581"/>
                <a:gd name="connsiteY107" fmla="*/ 6033 h 13908"/>
                <a:gd name="connsiteX108" fmla="*/ 8630 w 10581"/>
                <a:gd name="connsiteY108" fmla="*/ 5530 h 13908"/>
                <a:gd name="connsiteX109" fmla="*/ 8630 w 10581"/>
                <a:gd name="connsiteY109" fmla="*/ 5530 h 13908"/>
                <a:gd name="connsiteX110" fmla="*/ 7792 w 10581"/>
                <a:gd name="connsiteY110" fmla="*/ 5530 h 13908"/>
                <a:gd name="connsiteX111" fmla="*/ 8630 w 10581"/>
                <a:gd name="connsiteY111" fmla="*/ 5530 h 13908"/>
                <a:gd name="connsiteX112" fmla="*/ 6954 w 10581"/>
                <a:gd name="connsiteY112" fmla="*/ 5530 h 13908"/>
                <a:gd name="connsiteX113" fmla="*/ 6954 w 10581"/>
                <a:gd name="connsiteY113" fmla="*/ 5530 h 13908"/>
                <a:gd name="connsiteX114" fmla="*/ 6954 w 10581"/>
                <a:gd name="connsiteY114" fmla="*/ 5530 h 13908"/>
                <a:gd name="connsiteX115" fmla="*/ 6954 w 10581"/>
                <a:gd name="connsiteY115" fmla="*/ 5530 h 13908"/>
                <a:gd name="connsiteX116" fmla="*/ 8546 w 10581"/>
                <a:gd name="connsiteY116" fmla="*/ 5530 h 13908"/>
                <a:gd name="connsiteX117" fmla="*/ 7038 w 10581"/>
                <a:gd name="connsiteY117" fmla="*/ 5530 h 13908"/>
                <a:gd name="connsiteX118" fmla="*/ 7625 w 10581"/>
                <a:gd name="connsiteY118" fmla="*/ 5530 h 13908"/>
                <a:gd name="connsiteX119" fmla="*/ 7625 w 10581"/>
                <a:gd name="connsiteY119" fmla="*/ 5530 h 13908"/>
                <a:gd name="connsiteX120" fmla="*/ 8798 w 10581"/>
                <a:gd name="connsiteY120" fmla="*/ 4776 h 13908"/>
                <a:gd name="connsiteX121" fmla="*/ 8211 w 10581"/>
                <a:gd name="connsiteY121" fmla="*/ 4776 h 13908"/>
                <a:gd name="connsiteX122" fmla="*/ 9217 w 10581"/>
                <a:gd name="connsiteY122" fmla="*/ 4776 h 13908"/>
                <a:gd name="connsiteX123" fmla="*/ 8714 w 10581"/>
                <a:gd name="connsiteY123" fmla="*/ 4776 h 13908"/>
                <a:gd name="connsiteX124" fmla="*/ 9468 w 10581"/>
                <a:gd name="connsiteY124" fmla="*/ 4776 h 13908"/>
                <a:gd name="connsiteX125" fmla="*/ 9971 w 10581"/>
                <a:gd name="connsiteY125" fmla="*/ 4776 h 13908"/>
                <a:gd name="connsiteX126" fmla="*/ 7457 w 10581"/>
                <a:gd name="connsiteY126" fmla="*/ 4776 h 13908"/>
                <a:gd name="connsiteX127" fmla="*/ 7457 w 10581"/>
                <a:gd name="connsiteY127" fmla="*/ 4776 h 13908"/>
                <a:gd name="connsiteX128" fmla="*/ 8379 w 10581"/>
                <a:gd name="connsiteY128" fmla="*/ 4776 h 13908"/>
                <a:gd name="connsiteX129" fmla="*/ 7960 w 10581"/>
                <a:gd name="connsiteY129" fmla="*/ 4776 h 13908"/>
                <a:gd name="connsiteX130" fmla="*/ 7960 w 10581"/>
                <a:gd name="connsiteY130" fmla="*/ 4776 h 13908"/>
                <a:gd name="connsiteX131" fmla="*/ 7960 w 10581"/>
                <a:gd name="connsiteY131" fmla="*/ 4776 h 13908"/>
                <a:gd name="connsiteX132" fmla="*/ 7960 w 10581"/>
                <a:gd name="connsiteY132" fmla="*/ 4776 h 13908"/>
                <a:gd name="connsiteX133" fmla="*/ 7960 w 10581"/>
                <a:gd name="connsiteY133" fmla="*/ 4776 h 13908"/>
                <a:gd name="connsiteX134" fmla="*/ 7960 w 10581"/>
                <a:gd name="connsiteY134" fmla="*/ 4776 h 13908"/>
                <a:gd name="connsiteX135" fmla="*/ 8463 w 10581"/>
                <a:gd name="connsiteY135" fmla="*/ 4776 h 13908"/>
                <a:gd name="connsiteX136" fmla="*/ 7792 w 10581"/>
                <a:gd name="connsiteY136" fmla="*/ 4776 h 13908"/>
                <a:gd name="connsiteX137" fmla="*/ 7792 w 10581"/>
                <a:gd name="connsiteY137" fmla="*/ 4776 h 13908"/>
                <a:gd name="connsiteX138" fmla="*/ 7792 w 10581"/>
                <a:gd name="connsiteY138" fmla="*/ 4776 h 13908"/>
                <a:gd name="connsiteX139" fmla="*/ 9971 w 10581"/>
                <a:gd name="connsiteY139" fmla="*/ 4776 h 13908"/>
                <a:gd name="connsiteX140" fmla="*/ 9971 w 10581"/>
                <a:gd name="connsiteY140" fmla="*/ 4776 h 13908"/>
                <a:gd name="connsiteX141" fmla="*/ 8798 w 10581"/>
                <a:gd name="connsiteY141" fmla="*/ 4776 h 13908"/>
                <a:gd name="connsiteX142" fmla="*/ 10222 w 10581"/>
                <a:gd name="connsiteY142" fmla="*/ 4776 h 13908"/>
                <a:gd name="connsiteX143" fmla="*/ 9468 w 10581"/>
                <a:gd name="connsiteY143" fmla="*/ 4776 h 13908"/>
                <a:gd name="connsiteX144" fmla="*/ 8463 w 10581"/>
                <a:gd name="connsiteY144" fmla="*/ 4776 h 13908"/>
                <a:gd name="connsiteX145" fmla="*/ 8463 w 10581"/>
                <a:gd name="connsiteY145" fmla="*/ 4776 h 13908"/>
                <a:gd name="connsiteX146" fmla="*/ 8463 w 10581"/>
                <a:gd name="connsiteY146" fmla="*/ 4776 h 13908"/>
                <a:gd name="connsiteX147" fmla="*/ 7290 w 10581"/>
                <a:gd name="connsiteY147" fmla="*/ 4776 h 13908"/>
                <a:gd name="connsiteX148" fmla="*/ 8295 w 10581"/>
                <a:gd name="connsiteY148" fmla="*/ 4357 h 13908"/>
                <a:gd name="connsiteX149" fmla="*/ 8295 w 10581"/>
                <a:gd name="connsiteY149" fmla="*/ 4357 h 13908"/>
                <a:gd name="connsiteX150" fmla="*/ 8295 w 10581"/>
                <a:gd name="connsiteY150" fmla="*/ 4357 h 13908"/>
                <a:gd name="connsiteX151" fmla="*/ 7290 w 10581"/>
                <a:gd name="connsiteY151" fmla="*/ 4357 h 13908"/>
                <a:gd name="connsiteX152" fmla="*/ 7792 w 10581"/>
                <a:gd name="connsiteY152" fmla="*/ 4357 h 13908"/>
                <a:gd name="connsiteX153" fmla="*/ 7038 w 10581"/>
                <a:gd name="connsiteY153" fmla="*/ 4357 h 13908"/>
                <a:gd name="connsiteX154" fmla="*/ 7792 w 10581"/>
                <a:gd name="connsiteY154" fmla="*/ 4357 h 13908"/>
                <a:gd name="connsiteX155" fmla="*/ 7792 w 10581"/>
                <a:gd name="connsiteY155" fmla="*/ 3938 h 13908"/>
                <a:gd name="connsiteX156" fmla="*/ 7792 w 10581"/>
                <a:gd name="connsiteY156" fmla="*/ 3938 h 13908"/>
                <a:gd name="connsiteX157" fmla="*/ 7122 w 10581"/>
                <a:gd name="connsiteY157" fmla="*/ 3435 h 13908"/>
                <a:gd name="connsiteX158" fmla="*/ 6452 w 10581"/>
                <a:gd name="connsiteY158" fmla="*/ 3435 h 13908"/>
                <a:gd name="connsiteX159" fmla="*/ 4860 w 10581"/>
                <a:gd name="connsiteY159" fmla="*/ 3435 h 13908"/>
                <a:gd name="connsiteX160" fmla="*/ 5781 w 10581"/>
                <a:gd name="connsiteY160" fmla="*/ 3435 h 13908"/>
                <a:gd name="connsiteX161" fmla="*/ 5781 w 10581"/>
                <a:gd name="connsiteY161" fmla="*/ 3435 h 13908"/>
                <a:gd name="connsiteX162" fmla="*/ 7206 w 10581"/>
                <a:gd name="connsiteY162" fmla="*/ 3435 h 13908"/>
                <a:gd name="connsiteX163" fmla="*/ 7876 w 10581"/>
                <a:gd name="connsiteY163" fmla="*/ 2514 h 13908"/>
                <a:gd name="connsiteX164" fmla="*/ 6787 w 10581"/>
                <a:gd name="connsiteY164" fmla="*/ 2514 h 13908"/>
                <a:gd name="connsiteX165" fmla="*/ 6787 w 10581"/>
                <a:gd name="connsiteY165" fmla="*/ 2514 h 13908"/>
                <a:gd name="connsiteX166" fmla="*/ 6787 w 10581"/>
                <a:gd name="connsiteY166" fmla="*/ 2514 h 13908"/>
                <a:gd name="connsiteX167" fmla="*/ 8128 w 10581"/>
                <a:gd name="connsiteY167" fmla="*/ 2514 h 13908"/>
                <a:gd name="connsiteX168" fmla="*/ 8128 w 10581"/>
                <a:gd name="connsiteY168" fmla="*/ 2514 h 13908"/>
                <a:gd name="connsiteX169" fmla="*/ 7290 w 10581"/>
                <a:gd name="connsiteY169" fmla="*/ 2514 h 13908"/>
                <a:gd name="connsiteX170" fmla="*/ 8044 w 10581"/>
                <a:gd name="connsiteY170" fmla="*/ 2514 h 13908"/>
                <a:gd name="connsiteX171" fmla="*/ 8044 w 10581"/>
                <a:gd name="connsiteY171" fmla="*/ 2514 h 13908"/>
                <a:gd name="connsiteX172" fmla="*/ 7206 w 10581"/>
                <a:gd name="connsiteY172" fmla="*/ 2514 h 13908"/>
                <a:gd name="connsiteX173" fmla="*/ 6284 w 10581"/>
                <a:gd name="connsiteY173" fmla="*/ 2514 h 13908"/>
                <a:gd name="connsiteX174" fmla="*/ 7206 w 10581"/>
                <a:gd name="connsiteY174" fmla="*/ 1927 h 13908"/>
                <a:gd name="connsiteX175" fmla="*/ 6703 w 10581"/>
                <a:gd name="connsiteY175" fmla="*/ 1927 h 13908"/>
                <a:gd name="connsiteX176" fmla="*/ 5698 w 10581"/>
                <a:gd name="connsiteY176" fmla="*/ 1927 h 13908"/>
                <a:gd name="connsiteX177" fmla="*/ 7960 w 10581"/>
                <a:gd name="connsiteY177" fmla="*/ 1927 h 13908"/>
                <a:gd name="connsiteX178" fmla="*/ 6368 w 10581"/>
                <a:gd name="connsiteY178" fmla="*/ 1927 h 13908"/>
                <a:gd name="connsiteX179" fmla="*/ 7541 w 10581"/>
                <a:gd name="connsiteY179" fmla="*/ 1927 h 13908"/>
                <a:gd name="connsiteX180" fmla="*/ 7541 w 10581"/>
                <a:gd name="connsiteY180" fmla="*/ 1341 h 13908"/>
                <a:gd name="connsiteX181" fmla="*/ 6452 w 10581"/>
                <a:gd name="connsiteY181" fmla="*/ 1341 h 13908"/>
                <a:gd name="connsiteX182" fmla="*/ 7709 w 10581"/>
                <a:gd name="connsiteY182" fmla="*/ 1341 h 13908"/>
                <a:gd name="connsiteX183" fmla="*/ 7122 w 10581"/>
                <a:gd name="connsiteY183" fmla="*/ 1341 h 13908"/>
                <a:gd name="connsiteX184" fmla="*/ 6536 w 10581"/>
                <a:gd name="connsiteY184" fmla="*/ 1341 h 13908"/>
                <a:gd name="connsiteX185" fmla="*/ 7792 w 10581"/>
                <a:gd name="connsiteY185" fmla="*/ 0 h 13908"/>
                <a:gd name="connsiteX186" fmla="*/ 7206 w 10581"/>
                <a:gd name="connsiteY186" fmla="*/ 0 h 13908"/>
                <a:gd name="connsiteX187" fmla="*/ 6200 w 10581"/>
                <a:gd name="connsiteY187" fmla="*/ 0 h 13908"/>
                <a:gd name="connsiteX188" fmla="*/ 7206 w 10581"/>
                <a:gd name="connsiteY188" fmla="*/ 0 h 13908"/>
                <a:gd name="connsiteX189" fmla="*/ 6200 w 10581"/>
                <a:gd name="connsiteY189" fmla="*/ 0 h 13908"/>
                <a:gd name="connsiteX190" fmla="*/ 6200 w 10581"/>
                <a:gd name="connsiteY190" fmla="*/ 0 h 13908"/>
                <a:gd name="connsiteX191" fmla="*/ 2346 w 10581"/>
                <a:gd name="connsiteY191" fmla="*/ 0 h 13908"/>
                <a:gd name="connsiteX192" fmla="*/ 2346 w 10581"/>
                <a:gd name="connsiteY192" fmla="*/ 0 h 13908"/>
                <a:gd name="connsiteX193" fmla="*/ 1508 w 10581"/>
                <a:gd name="connsiteY193" fmla="*/ 0 h 13908"/>
                <a:gd name="connsiteX194" fmla="*/ 2011 w 10581"/>
                <a:gd name="connsiteY194" fmla="*/ 0 h 13908"/>
                <a:gd name="connsiteX195" fmla="*/ 2011 w 10581"/>
                <a:gd name="connsiteY195" fmla="*/ 0 h 13908"/>
                <a:gd name="connsiteX196" fmla="*/ 1173 w 10581"/>
                <a:gd name="connsiteY196" fmla="*/ 586 h 13908"/>
                <a:gd name="connsiteX197" fmla="*/ 1173 w 10581"/>
                <a:gd name="connsiteY197" fmla="*/ 586 h 13908"/>
                <a:gd name="connsiteX198" fmla="*/ 2430 w 10581"/>
                <a:gd name="connsiteY198" fmla="*/ 586 h 13908"/>
                <a:gd name="connsiteX199" fmla="*/ 754 w 10581"/>
                <a:gd name="connsiteY199" fmla="*/ 1089 h 13908"/>
                <a:gd name="connsiteX200" fmla="*/ 1592 w 10581"/>
                <a:gd name="connsiteY200" fmla="*/ 1089 h 13908"/>
                <a:gd name="connsiteX201" fmla="*/ 587 w 10581"/>
                <a:gd name="connsiteY201" fmla="*/ 1089 h 13908"/>
                <a:gd name="connsiteX202" fmla="*/ 587 w 10581"/>
                <a:gd name="connsiteY202" fmla="*/ 1089 h 13908"/>
                <a:gd name="connsiteX203" fmla="*/ 587 w 10581"/>
                <a:gd name="connsiteY203" fmla="*/ 1089 h 13908"/>
                <a:gd name="connsiteX204" fmla="*/ 1341 w 10581"/>
                <a:gd name="connsiteY204" fmla="*/ 1759 h 13908"/>
                <a:gd name="connsiteX205" fmla="*/ 1341 w 10581"/>
                <a:gd name="connsiteY205" fmla="*/ 1759 h 13908"/>
                <a:gd name="connsiteX206" fmla="*/ 1341 w 10581"/>
                <a:gd name="connsiteY206" fmla="*/ 1759 h 13908"/>
                <a:gd name="connsiteX207" fmla="*/ 1341 w 10581"/>
                <a:gd name="connsiteY207" fmla="*/ 1759 h 13908"/>
                <a:gd name="connsiteX208" fmla="*/ 1843 w 10581"/>
                <a:gd name="connsiteY208" fmla="*/ 1759 h 13908"/>
                <a:gd name="connsiteX209" fmla="*/ 670 w 10581"/>
                <a:gd name="connsiteY209" fmla="*/ 1759 h 13908"/>
                <a:gd name="connsiteX210" fmla="*/ 2765 w 10581"/>
                <a:gd name="connsiteY210" fmla="*/ 1759 h 13908"/>
                <a:gd name="connsiteX211" fmla="*/ 1341 w 10581"/>
                <a:gd name="connsiteY211" fmla="*/ 1759 h 13908"/>
                <a:gd name="connsiteX212" fmla="*/ 754 w 10581"/>
                <a:gd name="connsiteY212" fmla="*/ 1759 h 13908"/>
                <a:gd name="connsiteX213" fmla="*/ 1927 w 10581"/>
                <a:gd name="connsiteY213" fmla="*/ 1759 h 13908"/>
                <a:gd name="connsiteX214" fmla="*/ 2933 w 10581"/>
                <a:gd name="connsiteY214" fmla="*/ 1759 h 13908"/>
                <a:gd name="connsiteX215" fmla="*/ 1005 w 10581"/>
                <a:gd name="connsiteY215" fmla="*/ 1759 h 13908"/>
                <a:gd name="connsiteX216" fmla="*/ 1005 w 10581"/>
                <a:gd name="connsiteY216" fmla="*/ 1759 h 13908"/>
                <a:gd name="connsiteX217" fmla="*/ 1005 w 10581"/>
                <a:gd name="connsiteY217" fmla="*/ 1759 h 13908"/>
                <a:gd name="connsiteX218" fmla="*/ 2095 w 10581"/>
                <a:gd name="connsiteY218" fmla="*/ 1759 h 13908"/>
                <a:gd name="connsiteX219" fmla="*/ 2095 w 10581"/>
                <a:gd name="connsiteY219" fmla="*/ 1759 h 13908"/>
                <a:gd name="connsiteX220" fmla="*/ 3100 w 10581"/>
                <a:gd name="connsiteY220" fmla="*/ 1759 h 13908"/>
                <a:gd name="connsiteX221" fmla="*/ 2430 w 10581"/>
                <a:gd name="connsiteY221" fmla="*/ 1759 h 13908"/>
                <a:gd name="connsiteX222" fmla="*/ 2430 w 10581"/>
                <a:gd name="connsiteY222" fmla="*/ 1759 h 13908"/>
                <a:gd name="connsiteX223" fmla="*/ 1257 w 10581"/>
                <a:gd name="connsiteY223" fmla="*/ 1759 h 13908"/>
                <a:gd name="connsiteX224" fmla="*/ 1257 w 10581"/>
                <a:gd name="connsiteY224" fmla="*/ 1759 h 13908"/>
                <a:gd name="connsiteX225" fmla="*/ 2262 w 10581"/>
                <a:gd name="connsiteY225" fmla="*/ 1759 h 13908"/>
                <a:gd name="connsiteX226" fmla="*/ 1089 w 10581"/>
                <a:gd name="connsiteY226" fmla="*/ 1759 h 13908"/>
                <a:gd name="connsiteX227" fmla="*/ 1089 w 10581"/>
                <a:gd name="connsiteY227" fmla="*/ 1759 h 13908"/>
                <a:gd name="connsiteX228" fmla="*/ 2430 w 10581"/>
                <a:gd name="connsiteY228" fmla="*/ 1759 h 13908"/>
                <a:gd name="connsiteX229" fmla="*/ 922 w 10581"/>
                <a:gd name="connsiteY229" fmla="*/ 1759 h 13908"/>
                <a:gd name="connsiteX230" fmla="*/ 1676 w 10581"/>
                <a:gd name="connsiteY230" fmla="*/ 1759 h 13908"/>
                <a:gd name="connsiteX231" fmla="*/ 922 w 10581"/>
                <a:gd name="connsiteY231" fmla="*/ 1759 h 13908"/>
                <a:gd name="connsiteX232" fmla="*/ 2095 w 10581"/>
                <a:gd name="connsiteY232" fmla="*/ 1759 h 13908"/>
                <a:gd name="connsiteX233" fmla="*/ 2681 w 10581"/>
                <a:gd name="connsiteY233" fmla="*/ 1759 h 13908"/>
                <a:gd name="connsiteX234" fmla="*/ 2011 w 10581"/>
                <a:gd name="connsiteY234" fmla="*/ 1759 h 13908"/>
                <a:gd name="connsiteX235" fmla="*/ 2933 w 10581"/>
                <a:gd name="connsiteY235" fmla="*/ 1759 h 13908"/>
                <a:gd name="connsiteX236" fmla="*/ 1425 w 10581"/>
                <a:gd name="connsiteY236" fmla="*/ 1759 h 13908"/>
                <a:gd name="connsiteX237" fmla="*/ 1425 w 10581"/>
                <a:gd name="connsiteY237" fmla="*/ 1759 h 13908"/>
                <a:gd name="connsiteX238" fmla="*/ 2765 w 10581"/>
                <a:gd name="connsiteY238" fmla="*/ 1759 h 13908"/>
                <a:gd name="connsiteX239" fmla="*/ 2179 w 10581"/>
                <a:gd name="connsiteY239" fmla="*/ 1759 h 13908"/>
                <a:gd name="connsiteX240" fmla="*/ 2179 w 10581"/>
                <a:gd name="connsiteY240" fmla="*/ 1759 h 13908"/>
                <a:gd name="connsiteX241" fmla="*/ 1508 w 10581"/>
                <a:gd name="connsiteY241" fmla="*/ 1759 h 13908"/>
                <a:gd name="connsiteX242" fmla="*/ 1508 w 10581"/>
                <a:gd name="connsiteY242" fmla="*/ 1759 h 13908"/>
                <a:gd name="connsiteX243" fmla="*/ 1508 w 10581"/>
                <a:gd name="connsiteY243" fmla="*/ 1759 h 13908"/>
                <a:gd name="connsiteX244" fmla="*/ 838 w 10581"/>
                <a:gd name="connsiteY244" fmla="*/ 1759 h 13908"/>
                <a:gd name="connsiteX245" fmla="*/ 1425 w 10581"/>
                <a:gd name="connsiteY245" fmla="*/ 1759 h 13908"/>
                <a:gd name="connsiteX246" fmla="*/ 587 w 10581"/>
                <a:gd name="connsiteY246" fmla="*/ 1759 h 13908"/>
                <a:gd name="connsiteX247" fmla="*/ 1257 w 10581"/>
                <a:gd name="connsiteY247" fmla="*/ 1759 h 13908"/>
                <a:gd name="connsiteX248" fmla="*/ 1257 w 10581"/>
                <a:gd name="connsiteY248" fmla="*/ 1759 h 13908"/>
                <a:gd name="connsiteX249" fmla="*/ 1257 w 10581"/>
                <a:gd name="connsiteY249" fmla="*/ 1759 h 13908"/>
                <a:gd name="connsiteX250" fmla="*/ 251 w 10581"/>
                <a:gd name="connsiteY250" fmla="*/ 1759 h 13908"/>
                <a:gd name="connsiteX251" fmla="*/ 1927 w 10581"/>
                <a:gd name="connsiteY251" fmla="*/ 1759 h 13908"/>
                <a:gd name="connsiteX252" fmla="*/ 754 w 10581"/>
                <a:gd name="connsiteY252" fmla="*/ 1759 h 13908"/>
                <a:gd name="connsiteX253" fmla="*/ 1508 w 10581"/>
                <a:gd name="connsiteY253" fmla="*/ 1759 h 13908"/>
                <a:gd name="connsiteX254" fmla="*/ 2514 w 10581"/>
                <a:gd name="connsiteY254" fmla="*/ 7373 h 13908"/>
                <a:gd name="connsiteX255" fmla="*/ 2514 w 10581"/>
                <a:gd name="connsiteY255" fmla="*/ 7373 h 13908"/>
                <a:gd name="connsiteX256" fmla="*/ 2514 w 10581"/>
                <a:gd name="connsiteY256" fmla="*/ 7373 h 13908"/>
                <a:gd name="connsiteX257" fmla="*/ 4273 w 10581"/>
                <a:gd name="connsiteY257" fmla="*/ 9049 h 13908"/>
                <a:gd name="connsiteX258" fmla="*/ 4273 w 10581"/>
                <a:gd name="connsiteY258" fmla="*/ 9049 h 13908"/>
                <a:gd name="connsiteX259" fmla="*/ 4273 w 10581"/>
                <a:gd name="connsiteY259" fmla="*/ 9049 h 13908"/>
                <a:gd name="connsiteX260" fmla="*/ 9468 w 10581"/>
                <a:gd name="connsiteY260" fmla="*/ 13741 h 13908"/>
                <a:gd name="connsiteX261" fmla="*/ 9468 w 10581"/>
                <a:gd name="connsiteY261" fmla="*/ 13741 h 13908"/>
                <a:gd name="connsiteX262" fmla="*/ 9468 w 10581"/>
                <a:gd name="connsiteY262" fmla="*/ 13741 h 13908"/>
                <a:gd name="connsiteX263" fmla="*/ 9468 w 10581"/>
                <a:gd name="connsiteY263" fmla="*/ 13741 h 13908"/>
                <a:gd name="connsiteX264" fmla="*/ 9133 w 10581"/>
                <a:gd name="connsiteY264" fmla="*/ 13909 h 13908"/>
                <a:gd name="connsiteX265" fmla="*/ 8630 w 10581"/>
                <a:gd name="connsiteY265" fmla="*/ 2514 h 13908"/>
                <a:gd name="connsiteX266" fmla="*/ 8630 w 10581"/>
                <a:gd name="connsiteY266" fmla="*/ 2514 h 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0581" h="13908">
                  <a:moveTo>
                    <a:pt x="2011" y="6284"/>
                  </a:moveTo>
                  <a:lnTo>
                    <a:pt x="1425" y="6284"/>
                  </a:lnTo>
                  <a:cubicBezTo>
                    <a:pt x="503" y="6284"/>
                    <a:pt x="754" y="6284"/>
                    <a:pt x="0" y="6284"/>
                  </a:cubicBezTo>
                  <a:cubicBezTo>
                    <a:pt x="2011" y="6284"/>
                    <a:pt x="0" y="6284"/>
                    <a:pt x="2179" y="6284"/>
                  </a:cubicBezTo>
                  <a:lnTo>
                    <a:pt x="1676" y="6284"/>
                  </a:lnTo>
                  <a:cubicBezTo>
                    <a:pt x="754" y="6284"/>
                    <a:pt x="3184" y="6284"/>
                    <a:pt x="2849" y="6284"/>
                  </a:cubicBezTo>
                  <a:cubicBezTo>
                    <a:pt x="2631" y="6368"/>
                    <a:pt x="2396" y="6368"/>
                    <a:pt x="2179" y="6284"/>
                  </a:cubicBezTo>
                  <a:lnTo>
                    <a:pt x="2179" y="6284"/>
                  </a:lnTo>
                  <a:lnTo>
                    <a:pt x="2179" y="6284"/>
                  </a:lnTo>
                  <a:lnTo>
                    <a:pt x="3184" y="6284"/>
                  </a:lnTo>
                  <a:cubicBezTo>
                    <a:pt x="2597" y="6284"/>
                    <a:pt x="2095" y="6284"/>
                    <a:pt x="2179" y="6284"/>
                  </a:cubicBezTo>
                  <a:cubicBezTo>
                    <a:pt x="251" y="6284"/>
                    <a:pt x="2681" y="6284"/>
                    <a:pt x="1592" y="6284"/>
                  </a:cubicBezTo>
                  <a:lnTo>
                    <a:pt x="1592" y="6284"/>
                  </a:lnTo>
                  <a:cubicBezTo>
                    <a:pt x="1148" y="6234"/>
                    <a:pt x="696" y="6234"/>
                    <a:pt x="251" y="6284"/>
                  </a:cubicBezTo>
                  <a:lnTo>
                    <a:pt x="2514" y="6284"/>
                  </a:lnTo>
                  <a:cubicBezTo>
                    <a:pt x="2514" y="6284"/>
                    <a:pt x="2514" y="6284"/>
                    <a:pt x="2514" y="6284"/>
                  </a:cubicBezTo>
                  <a:cubicBezTo>
                    <a:pt x="2514" y="6284"/>
                    <a:pt x="1927" y="6284"/>
                    <a:pt x="2011" y="6284"/>
                  </a:cubicBezTo>
                  <a:lnTo>
                    <a:pt x="2011" y="6284"/>
                  </a:lnTo>
                  <a:lnTo>
                    <a:pt x="587" y="6284"/>
                  </a:lnTo>
                  <a:cubicBezTo>
                    <a:pt x="587" y="6284"/>
                    <a:pt x="1759" y="6284"/>
                    <a:pt x="1927" y="6284"/>
                  </a:cubicBezTo>
                  <a:cubicBezTo>
                    <a:pt x="2095" y="6284"/>
                    <a:pt x="1927" y="6284"/>
                    <a:pt x="2514" y="6284"/>
                  </a:cubicBezTo>
                  <a:lnTo>
                    <a:pt x="3268" y="6284"/>
                  </a:lnTo>
                  <a:cubicBezTo>
                    <a:pt x="4273" y="6284"/>
                    <a:pt x="1759" y="6284"/>
                    <a:pt x="3268" y="6284"/>
                  </a:cubicBezTo>
                  <a:lnTo>
                    <a:pt x="2346" y="6284"/>
                  </a:lnTo>
                  <a:cubicBezTo>
                    <a:pt x="2874" y="6343"/>
                    <a:pt x="3410" y="6343"/>
                    <a:pt x="3938" y="6284"/>
                  </a:cubicBezTo>
                  <a:lnTo>
                    <a:pt x="3352" y="6284"/>
                  </a:lnTo>
                  <a:cubicBezTo>
                    <a:pt x="4072" y="6158"/>
                    <a:pt x="4810" y="6158"/>
                    <a:pt x="5530" y="6284"/>
                  </a:cubicBezTo>
                  <a:lnTo>
                    <a:pt x="6368" y="6284"/>
                  </a:lnTo>
                  <a:lnTo>
                    <a:pt x="3184" y="6284"/>
                  </a:lnTo>
                  <a:lnTo>
                    <a:pt x="2514" y="6284"/>
                  </a:lnTo>
                  <a:cubicBezTo>
                    <a:pt x="3544" y="6217"/>
                    <a:pt x="4583" y="6217"/>
                    <a:pt x="5614" y="6284"/>
                  </a:cubicBezTo>
                  <a:lnTo>
                    <a:pt x="3435" y="6284"/>
                  </a:lnTo>
                  <a:cubicBezTo>
                    <a:pt x="4441" y="6284"/>
                    <a:pt x="3016" y="6284"/>
                    <a:pt x="3435" y="6284"/>
                  </a:cubicBezTo>
                  <a:lnTo>
                    <a:pt x="2765" y="6284"/>
                  </a:lnTo>
                  <a:lnTo>
                    <a:pt x="3687" y="6284"/>
                  </a:lnTo>
                  <a:lnTo>
                    <a:pt x="2849" y="6284"/>
                  </a:lnTo>
                  <a:cubicBezTo>
                    <a:pt x="4273" y="6284"/>
                    <a:pt x="3771" y="6284"/>
                    <a:pt x="4273" y="6284"/>
                  </a:cubicBezTo>
                  <a:cubicBezTo>
                    <a:pt x="4776" y="6284"/>
                    <a:pt x="3268" y="6284"/>
                    <a:pt x="3352" y="6284"/>
                  </a:cubicBezTo>
                  <a:cubicBezTo>
                    <a:pt x="3435" y="6284"/>
                    <a:pt x="5111" y="6284"/>
                    <a:pt x="4189" y="6284"/>
                  </a:cubicBezTo>
                  <a:lnTo>
                    <a:pt x="4189" y="6284"/>
                  </a:lnTo>
                  <a:cubicBezTo>
                    <a:pt x="4692" y="6284"/>
                    <a:pt x="4189" y="6284"/>
                    <a:pt x="4189" y="6284"/>
                  </a:cubicBezTo>
                  <a:lnTo>
                    <a:pt x="4189" y="6284"/>
                  </a:lnTo>
                  <a:cubicBezTo>
                    <a:pt x="4189" y="6284"/>
                    <a:pt x="4189" y="6284"/>
                    <a:pt x="5446" y="6284"/>
                  </a:cubicBezTo>
                  <a:lnTo>
                    <a:pt x="7960" y="6284"/>
                  </a:lnTo>
                  <a:cubicBezTo>
                    <a:pt x="6871" y="6284"/>
                    <a:pt x="4273" y="6284"/>
                    <a:pt x="3687" y="6284"/>
                  </a:cubicBezTo>
                  <a:cubicBezTo>
                    <a:pt x="3100" y="6284"/>
                    <a:pt x="3687" y="6284"/>
                    <a:pt x="3687" y="6284"/>
                  </a:cubicBezTo>
                  <a:lnTo>
                    <a:pt x="5279" y="6284"/>
                  </a:lnTo>
                  <a:lnTo>
                    <a:pt x="3687" y="6284"/>
                  </a:lnTo>
                  <a:lnTo>
                    <a:pt x="5363" y="6284"/>
                  </a:lnTo>
                  <a:lnTo>
                    <a:pt x="3519" y="6284"/>
                  </a:lnTo>
                  <a:cubicBezTo>
                    <a:pt x="3519" y="6284"/>
                    <a:pt x="3519" y="6284"/>
                    <a:pt x="3519" y="6284"/>
                  </a:cubicBezTo>
                  <a:lnTo>
                    <a:pt x="3519" y="6284"/>
                  </a:lnTo>
                  <a:cubicBezTo>
                    <a:pt x="3519" y="6284"/>
                    <a:pt x="5865" y="6284"/>
                    <a:pt x="5781" y="6284"/>
                  </a:cubicBezTo>
                  <a:lnTo>
                    <a:pt x="3268" y="6284"/>
                  </a:lnTo>
                  <a:cubicBezTo>
                    <a:pt x="2849" y="6284"/>
                    <a:pt x="2681" y="6284"/>
                    <a:pt x="2765" y="6284"/>
                  </a:cubicBezTo>
                  <a:lnTo>
                    <a:pt x="2011" y="6284"/>
                  </a:lnTo>
                  <a:lnTo>
                    <a:pt x="2011" y="6284"/>
                  </a:lnTo>
                  <a:lnTo>
                    <a:pt x="2765" y="6284"/>
                  </a:lnTo>
                  <a:cubicBezTo>
                    <a:pt x="3771" y="6284"/>
                    <a:pt x="5530" y="6284"/>
                    <a:pt x="5363" y="6284"/>
                  </a:cubicBezTo>
                  <a:lnTo>
                    <a:pt x="3352" y="6284"/>
                  </a:lnTo>
                  <a:cubicBezTo>
                    <a:pt x="3352" y="6284"/>
                    <a:pt x="3938" y="6284"/>
                    <a:pt x="3352" y="6284"/>
                  </a:cubicBezTo>
                  <a:lnTo>
                    <a:pt x="2849" y="6284"/>
                  </a:lnTo>
                  <a:cubicBezTo>
                    <a:pt x="2849" y="6284"/>
                    <a:pt x="4189" y="6284"/>
                    <a:pt x="3268" y="6284"/>
                  </a:cubicBezTo>
                  <a:cubicBezTo>
                    <a:pt x="2346" y="6284"/>
                    <a:pt x="2011" y="6284"/>
                    <a:pt x="2597" y="6284"/>
                  </a:cubicBezTo>
                  <a:lnTo>
                    <a:pt x="8044" y="6284"/>
                  </a:lnTo>
                  <a:lnTo>
                    <a:pt x="6368" y="6284"/>
                  </a:lnTo>
                  <a:lnTo>
                    <a:pt x="3519" y="6284"/>
                  </a:lnTo>
                  <a:cubicBezTo>
                    <a:pt x="4525" y="6284"/>
                    <a:pt x="3519" y="6284"/>
                    <a:pt x="4357" y="6284"/>
                  </a:cubicBezTo>
                  <a:cubicBezTo>
                    <a:pt x="5195" y="6284"/>
                    <a:pt x="4357" y="6284"/>
                    <a:pt x="4357" y="6284"/>
                  </a:cubicBezTo>
                  <a:lnTo>
                    <a:pt x="6284" y="6284"/>
                  </a:lnTo>
                  <a:cubicBezTo>
                    <a:pt x="6284" y="6284"/>
                    <a:pt x="5781" y="6284"/>
                    <a:pt x="5781" y="6284"/>
                  </a:cubicBezTo>
                  <a:lnTo>
                    <a:pt x="5363" y="6284"/>
                  </a:lnTo>
                  <a:cubicBezTo>
                    <a:pt x="6284" y="6284"/>
                    <a:pt x="5363" y="6284"/>
                    <a:pt x="5363" y="6284"/>
                  </a:cubicBezTo>
                  <a:cubicBezTo>
                    <a:pt x="6418" y="6192"/>
                    <a:pt x="7491" y="6192"/>
                    <a:pt x="8546" y="6284"/>
                  </a:cubicBezTo>
                  <a:cubicBezTo>
                    <a:pt x="8546" y="6284"/>
                    <a:pt x="7709" y="6284"/>
                    <a:pt x="7876" y="6284"/>
                  </a:cubicBezTo>
                  <a:cubicBezTo>
                    <a:pt x="8044" y="6284"/>
                    <a:pt x="10055" y="6284"/>
                    <a:pt x="9217" y="6284"/>
                  </a:cubicBezTo>
                  <a:lnTo>
                    <a:pt x="6284" y="6284"/>
                  </a:lnTo>
                  <a:cubicBezTo>
                    <a:pt x="6284" y="6284"/>
                    <a:pt x="6787" y="6284"/>
                    <a:pt x="6787" y="6284"/>
                  </a:cubicBezTo>
                  <a:lnTo>
                    <a:pt x="6368" y="6284"/>
                  </a:lnTo>
                  <a:cubicBezTo>
                    <a:pt x="6368" y="6284"/>
                    <a:pt x="6368" y="6284"/>
                    <a:pt x="6368" y="6284"/>
                  </a:cubicBezTo>
                  <a:cubicBezTo>
                    <a:pt x="6368" y="6284"/>
                    <a:pt x="6368" y="6284"/>
                    <a:pt x="5614" y="6871"/>
                  </a:cubicBezTo>
                  <a:lnTo>
                    <a:pt x="7541" y="6871"/>
                  </a:lnTo>
                  <a:cubicBezTo>
                    <a:pt x="8044" y="6871"/>
                    <a:pt x="8714" y="6871"/>
                    <a:pt x="8379" y="6871"/>
                  </a:cubicBezTo>
                  <a:lnTo>
                    <a:pt x="7457" y="6871"/>
                  </a:lnTo>
                  <a:cubicBezTo>
                    <a:pt x="7457" y="6871"/>
                    <a:pt x="7960" y="6871"/>
                    <a:pt x="7457" y="6871"/>
                  </a:cubicBezTo>
                  <a:cubicBezTo>
                    <a:pt x="6954" y="6871"/>
                    <a:pt x="6284" y="6871"/>
                    <a:pt x="7457" y="6871"/>
                  </a:cubicBezTo>
                  <a:lnTo>
                    <a:pt x="8044" y="6871"/>
                  </a:lnTo>
                  <a:cubicBezTo>
                    <a:pt x="8546" y="6871"/>
                    <a:pt x="9468" y="6871"/>
                    <a:pt x="9217" y="6871"/>
                  </a:cubicBezTo>
                  <a:lnTo>
                    <a:pt x="10138" y="6871"/>
                  </a:lnTo>
                  <a:cubicBezTo>
                    <a:pt x="8798" y="6871"/>
                    <a:pt x="10138" y="6871"/>
                    <a:pt x="8798" y="6871"/>
                  </a:cubicBezTo>
                  <a:cubicBezTo>
                    <a:pt x="9300" y="6929"/>
                    <a:pt x="9803" y="6929"/>
                    <a:pt x="10306" y="6871"/>
                  </a:cubicBezTo>
                  <a:lnTo>
                    <a:pt x="8295" y="6871"/>
                  </a:lnTo>
                  <a:cubicBezTo>
                    <a:pt x="8798" y="6795"/>
                    <a:pt x="9300" y="6795"/>
                    <a:pt x="9803" y="6871"/>
                  </a:cubicBezTo>
                  <a:lnTo>
                    <a:pt x="9803" y="6871"/>
                  </a:lnTo>
                  <a:cubicBezTo>
                    <a:pt x="9803" y="6871"/>
                    <a:pt x="10306" y="6871"/>
                    <a:pt x="9803" y="6871"/>
                  </a:cubicBezTo>
                  <a:cubicBezTo>
                    <a:pt x="9300" y="6871"/>
                    <a:pt x="9049" y="6871"/>
                    <a:pt x="9803" y="6871"/>
                  </a:cubicBezTo>
                  <a:lnTo>
                    <a:pt x="9384" y="6871"/>
                  </a:lnTo>
                  <a:lnTo>
                    <a:pt x="9384" y="6871"/>
                  </a:lnTo>
                  <a:cubicBezTo>
                    <a:pt x="9384" y="6871"/>
                    <a:pt x="8295" y="6871"/>
                    <a:pt x="9384" y="6452"/>
                  </a:cubicBezTo>
                  <a:cubicBezTo>
                    <a:pt x="9384" y="6452"/>
                    <a:pt x="8965" y="6452"/>
                    <a:pt x="9384" y="6452"/>
                  </a:cubicBezTo>
                  <a:lnTo>
                    <a:pt x="9887" y="6452"/>
                  </a:lnTo>
                  <a:cubicBezTo>
                    <a:pt x="9887" y="6452"/>
                    <a:pt x="10474" y="6452"/>
                    <a:pt x="9887" y="6452"/>
                  </a:cubicBezTo>
                  <a:cubicBezTo>
                    <a:pt x="11395" y="6452"/>
                    <a:pt x="9887" y="6452"/>
                    <a:pt x="10474" y="6033"/>
                  </a:cubicBezTo>
                  <a:lnTo>
                    <a:pt x="9720" y="6033"/>
                  </a:lnTo>
                  <a:cubicBezTo>
                    <a:pt x="9720" y="6033"/>
                    <a:pt x="9720" y="6033"/>
                    <a:pt x="9217" y="6033"/>
                  </a:cubicBezTo>
                  <a:lnTo>
                    <a:pt x="8630" y="6033"/>
                  </a:lnTo>
                  <a:cubicBezTo>
                    <a:pt x="8044" y="6033"/>
                    <a:pt x="9049" y="6033"/>
                    <a:pt x="8630" y="6033"/>
                  </a:cubicBezTo>
                  <a:cubicBezTo>
                    <a:pt x="8211" y="6033"/>
                    <a:pt x="8630" y="6033"/>
                    <a:pt x="8630" y="6033"/>
                  </a:cubicBezTo>
                  <a:cubicBezTo>
                    <a:pt x="10055" y="6033"/>
                    <a:pt x="7541" y="6033"/>
                    <a:pt x="8630" y="5530"/>
                  </a:cubicBezTo>
                  <a:cubicBezTo>
                    <a:pt x="9720" y="5027"/>
                    <a:pt x="8630" y="5530"/>
                    <a:pt x="8630" y="5530"/>
                  </a:cubicBezTo>
                  <a:lnTo>
                    <a:pt x="7792" y="5530"/>
                  </a:lnTo>
                  <a:cubicBezTo>
                    <a:pt x="8965" y="5530"/>
                    <a:pt x="7792" y="5530"/>
                    <a:pt x="8630" y="5530"/>
                  </a:cubicBezTo>
                  <a:cubicBezTo>
                    <a:pt x="8077" y="5463"/>
                    <a:pt x="7507" y="5463"/>
                    <a:pt x="6954" y="5530"/>
                  </a:cubicBezTo>
                  <a:cubicBezTo>
                    <a:pt x="6954" y="5530"/>
                    <a:pt x="6954" y="5530"/>
                    <a:pt x="6954" y="5530"/>
                  </a:cubicBezTo>
                  <a:cubicBezTo>
                    <a:pt x="6954" y="5530"/>
                    <a:pt x="6954" y="5530"/>
                    <a:pt x="6954" y="5530"/>
                  </a:cubicBezTo>
                  <a:lnTo>
                    <a:pt x="6954" y="5530"/>
                  </a:lnTo>
                  <a:cubicBezTo>
                    <a:pt x="7482" y="5446"/>
                    <a:pt x="8019" y="5446"/>
                    <a:pt x="8546" y="5530"/>
                  </a:cubicBezTo>
                  <a:lnTo>
                    <a:pt x="7038" y="5530"/>
                  </a:lnTo>
                  <a:lnTo>
                    <a:pt x="7625" y="5530"/>
                  </a:lnTo>
                  <a:cubicBezTo>
                    <a:pt x="7625" y="5530"/>
                    <a:pt x="6871" y="5530"/>
                    <a:pt x="7625" y="5530"/>
                  </a:cubicBezTo>
                  <a:cubicBezTo>
                    <a:pt x="8379" y="5530"/>
                    <a:pt x="7625" y="5111"/>
                    <a:pt x="8798" y="4776"/>
                  </a:cubicBezTo>
                  <a:cubicBezTo>
                    <a:pt x="7122" y="4776"/>
                    <a:pt x="9552" y="4776"/>
                    <a:pt x="8211" y="4776"/>
                  </a:cubicBezTo>
                  <a:lnTo>
                    <a:pt x="9217" y="4776"/>
                  </a:lnTo>
                  <a:cubicBezTo>
                    <a:pt x="8798" y="4776"/>
                    <a:pt x="9887" y="4776"/>
                    <a:pt x="8714" y="4776"/>
                  </a:cubicBezTo>
                  <a:lnTo>
                    <a:pt x="9468" y="4776"/>
                  </a:lnTo>
                  <a:cubicBezTo>
                    <a:pt x="9468" y="4776"/>
                    <a:pt x="9468" y="4776"/>
                    <a:pt x="9971" y="4776"/>
                  </a:cubicBezTo>
                  <a:cubicBezTo>
                    <a:pt x="9133" y="4659"/>
                    <a:pt x="8295" y="4659"/>
                    <a:pt x="7457" y="4776"/>
                  </a:cubicBezTo>
                  <a:cubicBezTo>
                    <a:pt x="8044" y="4776"/>
                    <a:pt x="7960" y="4776"/>
                    <a:pt x="7457" y="4776"/>
                  </a:cubicBezTo>
                  <a:lnTo>
                    <a:pt x="8379" y="4776"/>
                  </a:lnTo>
                  <a:cubicBezTo>
                    <a:pt x="8379" y="4776"/>
                    <a:pt x="8882" y="4776"/>
                    <a:pt x="7960" y="4776"/>
                  </a:cubicBezTo>
                  <a:cubicBezTo>
                    <a:pt x="7038" y="4776"/>
                    <a:pt x="7960" y="4776"/>
                    <a:pt x="7960" y="4776"/>
                  </a:cubicBezTo>
                  <a:cubicBezTo>
                    <a:pt x="7960" y="4776"/>
                    <a:pt x="7960" y="4776"/>
                    <a:pt x="7960" y="4776"/>
                  </a:cubicBezTo>
                  <a:lnTo>
                    <a:pt x="7960" y="4776"/>
                  </a:lnTo>
                  <a:cubicBezTo>
                    <a:pt x="6871" y="4776"/>
                    <a:pt x="7960" y="4776"/>
                    <a:pt x="7960" y="4776"/>
                  </a:cubicBezTo>
                  <a:lnTo>
                    <a:pt x="7960" y="4776"/>
                  </a:lnTo>
                  <a:cubicBezTo>
                    <a:pt x="8798" y="4776"/>
                    <a:pt x="7541" y="4776"/>
                    <a:pt x="8463" y="4776"/>
                  </a:cubicBezTo>
                  <a:lnTo>
                    <a:pt x="7792" y="4776"/>
                  </a:lnTo>
                  <a:cubicBezTo>
                    <a:pt x="6284" y="4776"/>
                    <a:pt x="8630" y="4776"/>
                    <a:pt x="7792" y="4776"/>
                  </a:cubicBezTo>
                  <a:lnTo>
                    <a:pt x="7792" y="4776"/>
                  </a:lnTo>
                  <a:cubicBezTo>
                    <a:pt x="7206" y="4776"/>
                    <a:pt x="9803" y="4776"/>
                    <a:pt x="9971" y="4776"/>
                  </a:cubicBezTo>
                  <a:lnTo>
                    <a:pt x="9971" y="4776"/>
                  </a:lnTo>
                  <a:cubicBezTo>
                    <a:pt x="10892" y="4776"/>
                    <a:pt x="9049" y="4776"/>
                    <a:pt x="8798" y="4776"/>
                  </a:cubicBezTo>
                  <a:lnTo>
                    <a:pt x="10222" y="4776"/>
                  </a:lnTo>
                  <a:cubicBezTo>
                    <a:pt x="10222" y="4776"/>
                    <a:pt x="8546" y="4776"/>
                    <a:pt x="9468" y="4776"/>
                  </a:cubicBezTo>
                  <a:lnTo>
                    <a:pt x="8463" y="4776"/>
                  </a:lnTo>
                  <a:cubicBezTo>
                    <a:pt x="8463" y="4776"/>
                    <a:pt x="9887" y="4776"/>
                    <a:pt x="8463" y="4776"/>
                  </a:cubicBezTo>
                  <a:lnTo>
                    <a:pt x="8463" y="4776"/>
                  </a:lnTo>
                  <a:cubicBezTo>
                    <a:pt x="8069" y="4751"/>
                    <a:pt x="7683" y="4751"/>
                    <a:pt x="7290" y="4776"/>
                  </a:cubicBezTo>
                  <a:cubicBezTo>
                    <a:pt x="9720" y="4776"/>
                    <a:pt x="6117" y="4776"/>
                    <a:pt x="8295" y="4357"/>
                  </a:cubicBezTo>
                  <a:lnTo>
                    <a:pt x="8295" y="4357"/>
                  </a:lnTo>
                  <a:lnTo>
                    <a:pt x="8295" y="4357"/>
                  </a:lnTo>
                  <a:cubicBezTo>
                    <a:pt x="8295" y="4357"/>
                    <a:pt x="8295" y="4357"/>
                    <a:pt x="7290" y="4357"/>
                  </a:cubicBezTo>
                  <a:lnTo>
                    <a:pt x="7792" y="4357"/>
                  </a:lnTo>
                  <a:cubicBezTo>
                    <a:pt x="8211" y="4357"/>
                    <a:pt x="7792" y="4357"/>
                    <a:pt x="7038" y="4357"/>
                  </a:cubicBezTo>
                  <a:lnTo>
                    <a:pt x="7792" y="4357"/>
                  </a:lnTo>
                  <a:cubicBezTo>
                    <a:pt x="7792" y="4357"/>
                    <a:pt x="8882" y="4357"/>
                    <a:pt x="7792" y="3938"/>
                  </a:cubicBezTo>
                  <a:lnTo>
                    <a:pt x="7792" y="3938"/>
                  </a:lnTo>
                  <a:cubicBezTo>
                    <a:pt x="6871" y="3938"/>
                    <a:pt x="9803" y="3352"/>
                    <a:pt x="7122" y="3435"/>
                  </a:cubicBezTo>
                  <a:lnTo>
                    <a:pt x="6452" y="3435"/>
                  </a:lnTo>
                  <a:cubicBezTo>
                    <a:pt x="6452" y="3435"/>
                    <a:pt x="5279" y="3435"/>
                    <a:pt x="4860" y="3435"/>
                  </a:cubicBezTo>
                  <a:cubicBezTo>
                    <a:pt x="5161" y="3377"/>
                    <a:pt x="5480" y="3377"/>
                    <a:pt x="5781" y="3435"/>
                  </a:cubicBezTo>
                  <a:lnTo>
                    <a:pt x="5781" y="3435"/>
                  </a:lnTo>
                  <a:cubicBezTo>
                    <a:pt x="7122" y="3435"/>
                    <a:pt x="6200" y="3435"/>
                    <a:pt x="7206" y="3435"/>
                  </a:cubicBezTo>
                  <a:cubicBezTo>
                    <a:pt x="8211" y="3435"/>
                    <a:pt x="7792" y="2765"/>
                    <a:pt x="7876" y="2514"/>
                  </a:cubicBezTo>
                  <a:lnTo>
                    <a:pt x="6787" y="2514"/>
                  </a:lnTo>
                  <a:lnTo>
                    <a:pt x="6787" y="2514"/>
                  </a:lnTo>
                  <a:lnTo>
                    <a:pt x="6787" y="2514"/>
                  </a:lnTo>
                  <a:cubicBezTo>
                    <a:pt x="7231" y="2422"/>
                    <a:pt x="7683" y="2422"/>
                    <a:pt x="8128" y="2514"/>
                  </a:cubicBezTo>
                  <a:lnTo>
                    <a:pt x="8128" y="2514"/>
                  </a:lnTo>
                  <a:cubicBezTo>
                    <a:pt x="7709" y="2514"/>
                    <a:pt x="7206" y="2514"/>
                    <a:pt x="7290" y="2514"/>
                  </a:cubicBezTo>
                  <a:lnTo>
                    <a:pt x="8044" y="2514"/>
                  </a:lnTo>
                  <a:lnTo>
                    <a:pt x="8044" y="2514"/>
                  </a:lnTo>
                  <a:lnTo>
                    <a:pt x="7206" y="2514"/>
                  </a:lnTo>
                  <a:cubicBezTo>
                    <a:pt x="6904" y="2463"/>
                    <a:pt x="6586" y="2463"/>
                    <a:pt x="6284" y="2514"/>
                  </a:cubicBezTo>
                  <a:cubicBezTo>
                    <a:pt x="7709" y="2514"/>
                    <a:pt x="6787" y="2011"/>
                    <a:pt x="7206" y="1927"/>
                  </a:cubicBezTo>
                  <a:cubicBezTo>
                    <a:pt x="7625" y="1843"/>
                    <a:pt x="6619" y="1927"/>
                    <a:pt x="6703" y="1927"/>
                  </a:cubicBezTo>
                  <a:cubicBezTo>
                    <a:pt x="6787" y="1927"/>
                    <a:pt x="5530" y="1927"/>
                    <a:pt x="5698" y="1927"/>
                  </a:cubicBezTo>
                  <a:cubicBezTo>
                    <a:pt x="6452" y="2003"/>
                    <a:pt x="7206" y="2003"/>
                    <a:pt x="7960" y="1927"/>
                  </a:cubicBezTo>
                  <a:cubicBezTo>
                    <a:pt x="6954" y="1927"/>
                    <a:pt x="7960" y="1927"/>
                    <a:pt x="6368" y="1927"/>
                  </a:cubicBezTo>
                  <a:lnTo>
                    <a:pt x="7541" y="1927"/>
                  </a:lnTo>
                  <a:cubicBezTo>
                    <a:pt x="6787" y="1927"/>
                    <a:pt x="8044" y="1927"/>
                    <a:pt x="7541" y="1341"/>
                  </a:cubicBezTo>
                  <a:cubicBezTo>
                    <a:pt x="7181" y="1382"/>
                    <a:pt x="6812" y="1382"/>
                    <a:pt x="6452" y="1341"/>
                  </a:cubicBezTo>
                  <a:lnTo>
                    <a:pt x="7709" y="1341"/>
                  </a:lnTo>
                  <a:cubicBezTo>
                    <a:pt x="7709" y="1341"/>
                    <a:pt x="6284" y="1341"/>
                    <a:pt x="7122" y="1341"/>
                  </a:cubicBezTo>
                  <a:lnTo>
                    <a:pt x="6536" y="1341"/>
                  </a:lnTo>
                  <a:cubicBezTo>
                    <a:pt x="7792" y="838"/>
                    <a:pt x="5446" y="503"/>
                    <a:pt x="7792" y="0"/>
                  </a:cubicBezTo>
                  <a:cubicBezTo>
                    <a:pt x="7290" y="0"/>
                    <a:pt x="7206" y="0"/>
                    <a:pt x="7206" y="0"/>
                  </a:cubicBezTo>
                  <a:lnTo>
                    <a:pt x="6200" y="0"/>
                  </a:lnTo>
                  <a:lnTo>
                    <a:pt x="7206" y="0"/>
                  </a:lnTo>
                  <a:cubicBezTo>
                    <a:pt x="6200" y="0"/>
                    <a:pt x="7206" y="0"/>
                    <a:pt x="6200" y="0"/>
                  </a:cubicBezTo>
                  <a:lnTo>
                    <a:pt x="6200" y="0"/>
                  </a:lnTo>
                  <a:cubicBezTo>
                    <a:pt x="5111" y="0"/>
                    <a:pt x="3771" y="0"/>
                    <a:pt x="2346" y="0"/>
                  </a:cubicBezTo>
                  <a:cubicBezTo>
                    <a:pt x="3603" y="0"/>
                    <a:pt x="503" y="0"/>
                    <a:pt x="2346" y="0"/>
                  </a:cubicBezTo>
                  <a:lnTo>
                    <a:pt x="1508" y="0"/>
                  </a:lnTo>
                  <a:cubicBezTo>
                    <a:pt x="2179" y="0"/>
                    <a:pt x="2262" y="0"/>
                    <a:pt x="2011" y="0"/>
                  </a:cubicBezTo>
                  <a:lnTo>
                    <a:pt x="2011" y="0"/>
                  </a:lnTo>
                  <a:cubicBezTo>
                    <a:pt x="2011" y="0"/>
                    <a:pt x="1592" y="0"/>
                    <a:pt x="1173" y="586"/>
                  </a:cubicBezTo>
                  <a:lnTo>
                    <a:pt x="1173" y="586"/>
                  </a:lnTo>
                  <a:cubicBezTo>
                    <a:pt x="2262" y="586"/>
                    <a:pt x="1173" y="586"/>
                    <a:pt x="2430" y="586"/>
                  </a:cubicBezTo>
                  <a:cubicBezTo>
                    <a:pt x="1005" y="586"/>
                    <a:pt x="2430" y="1005"/>
                    <a:pt x="754" y="1089"/>
                  </a:cubicBezTo>
                  <a:cubicBezTo>
                    <a:pt x="754" y="1089"/>
                    <a:pt x="1592" y="1089"/>
                    <a:pt x="1592" y="1089"/>
                  </a:cubicBezTo>
                  <a:lnTo>
                    <a:pt x="587" y="1089"/>
                  </a:lnTo>
                  <a:cubicBezTo>
                    <a:pt x="84" y="1089"/>
                    <a:pt x="587" y="1089"/>
                    <a:pt x="587" y="1089"/>
                  </a:cubicBezTo>
                  <a:lnTo>
                    <a:pt x="587" y="1089"/>
                  </a:lnTo>
                  <a:cubicBezTo>
                    <a:pt x="1005" y="1089"/>
                    <a:pt x="587" y="1592"/>
                    <a:pt x="1341" y="1759"/>
                  </a:cubicBezTo>
                  <a:lnTo>
                    <a:pt x="1341" y="1759"/>
                  </a:lnTo>
                  <a:cubicBezTo>
                    <a:pt x="1927" y="1759"/>
                    <a:pt x="1341" y="1759"/>
                    <a:pt x="1341" y="1759"/>
                  </a:cubicBezTo>
                  <a:lnTo>
                    <a:pt x="1341" y="1759"/>
                  </a:lnTo>
                  <a:cubicBezTo>
                    <a:pt x="1341" y="1759"/>
                    <a:pt x="1843" y="1759"/>
                    <a:pt x="1843" y="1759"/>
                  </a:cubicBezTo>
                  <a:cubicBezTo>
                    <a:pt x="1450" y="1718"/>
                    <a:pt x="1064" y="1718"/>
                    <a:pt x="670" y="1759"/>
                  </a:cubicBezTo>
                  <a:lnTo>
                    <a:pt x="2765" y="1759"/>
                  </a:lnTo>
                  <a:cubicBezTo>
                    <a:pt x="2262" y="1759"/>
                    <a:pt x="1927" y="1759"/>
                    <a:pt x="1341" y="1759"/>
                  </a:cubicBezTo>
                  <a:cubicBezTo>
                    <a:pt x="754" y="1759"/>
                    <a:pt x="2514" y="1759"/>
                    <a:pt x="754" y="1759"/>
                  </a:cubicBezTo>
                  <a:cubicBezTo>
                    <a:pt x="2262" y="1759"/>
                    <a:pt x="1592" y="1759"/>
                    <a:pt x="1927" y="1759"/>
                  </a:cubicBezTo>
                  <a:cubicBezTo>
                    <a:pt x="2262" y="1759"/>
                    <a:pt x="3100" y="1759"/>
                    <a:pt x="2933" y="1759"/>
                  </a:cubicBezTo>
                  <a:cubicBezTo>
                    <a:pt x="2765" y="1759"/>
                    <a:pt x="1005" y="1759"/>
                    <a:pt x="1005" y="1759"/>
                  </a:cubicBezTo>
                  <a:lnTo>
                    <a:pt x="1005" y="1759"/>
                  </a:lnTo>
                  <a:cubicBezTo>
                    <a:pt x="1005" y="1759"/>
                    <a:pt x="1508" y="1759"/>
                    <a:pt x="1005" y="1759"/>
                  </a:cubicBezTo>
                  <a:cubicBezTo>
                    <a:pt x="1927" y="1759"/>
                    <a:pt x="1005" y="1759"/>
                    <a:pt x="2095" y="1759"/>
                  </a:cubicBezTo>
                  <a:lnTo>
                    <a:pt x="2095" y="1759"/>
                  </a:lnTo>
                  <a:cubicBezTo>
                    <a:pt x="2095" y="1759"/>
                    <a:pt x="3771" y="1759"/>
                    <a:pt x="3100" y="1759"/>
                  </a:cubicBezTo>
                  <a:lnTo>
                    <a:pt x="2430" y="1759"/>
                  </a:lnTo>
                  <a:cubicBezTo>
                    <a:pt x="2430" y="1759"/>
                    <a:pt x="2430" y="1759"/>
                    <a:pt x="2430" y="1759"/>
                  </a:cubicBezTo>
                  <a:cubicBezTo>
                    <a:pt x="2430" y="1759"/>
                    <a:pt x="2430" y="1759"/>
                    <a:pt x="1257" y="1759"/>
                  </a:cubicBezTo>
                  <a:cubicBezTo>
                    <a:pt x="84" y="1759"/>
                    <a:pt x="2179" y="1759"/>
                    <a:pt x="1257" y="1759"/>
                  </a:cubicBezTo>
                  <a:cubicBezTo>
                    <a:pt x="2849" y="1759"/>
                    <a:pt x="1257" y="1759"/>
                    <a:pt x="2262" y="1759"/>
                  </a:cubicBezTo>
                  <a:lnTo>
                    <a:pt x="1089" y="1759"/>
                  </a:lnTo>
                  <a:cubicBezTo>
                    <a:pt x="1843" y="1759"/>
                    <a:pt x="419" y="1759"/>
                    <a:pt x="1089" y="1759"/>
                  </a:cubicBezTo>
                  <a:cubicBezTo>
                    <a:pt x="1759" y="1759"/>
                    <a:pt x="1927" y="1759"/>
                    <a:pt x="2430" y="1759"/>
                  </a:cubicBezTo>
                  <a:cubicBezTo>
                    <a:pt x="2933" y="1759"/>
                    <a:pt x="587" y="1759"/>
                    <a:pt x="922" y="1759"/>
                  </a:cubicBezTo>
                  <a:cubicBezTo>
                    <a:pt x="1257" y="1759"/>
                    <a:pt x="922" y="1759"/>
                    <a:pt x="1676" y="1759"/>
                  </a:cubicBezTo>
                  <a:lnTo>
                    <a:pt x="922" y="1759"/>
                  </a:lnTo>
                  <a:cubicBezTo>
                    <a:pt x="922" y="1759"/>
                    <a:pt x="1676" y="1759"/>
                    <a:pt x="2095" y="1759"/>
                  </a:cubicBezTo>
                  <a:cubicBezTo>
                    <a:pt x="1257" y="1759"/>
                    <a:pt x="2095" y="1759"/>
                    <a:pt x="2681" y="1759"/>
                  </a:cubicBezTo>
                  <a:lnTo>
                    <a:pt x="2011" y="1759"/>
                  </a:lnTo>
                  <a:cubicBezTo>
                    <a:pt x="1508" y="1759"/>
                    <a:pt x="3435" y="1759"/>
                    <a:pt x="2933" y="1759"/>
                  </a:cubicBezTo>
                  <a:lnTo>
                    <a:pt x="1425" y="1759"/>
                  </a:lnTo>
                  <a:cubicBezTo>
                    <a:pt x="2011" y="1759"/>
                    <a:pt x="1425" y="1759"/>
                    <a:pt x="1425" y="1759"/>
                  </a:cubicBezTo>
                  <a:cubicBezTo>
                    <a:pt x="1868" y="1667"/>
                    <a:pt x="2321" y="1667"/>
                    <a:pt x="2765" y="1759"/>
                  </a:cubicBezTo>
                  <a:cubicBezTo>
                    <a:pt x="2765" y="1759"/>
                    <a:pt x="2095" y="1759"/>
                    <a:pt x="2179" y="1759"/>
                  </a:cubicBezTo>
                  <a:cubicBezTo>
                    <a:pt x="2262" y="1759"/>
                    <a:pt x="1173" y="1759"/>
                    <a:pt x="2179" y="1759"/>
                  </a:cubicBezTo>
                  <a:lnTo>
                    <a:pt x="1508" y="1759"/>
                  </a:lnTo>
                  <a:cubicBezTo>
                    <a:pt x="1005" y="1759"/>
                    <a:pt x="1508" y="1759"/>
                    <a:pt x="1508" y="1759"/>
                  </a:cubicBezTo>
                  <a:cubicBezTo>
                    <a:pt x="1508" y="1759"/>
                    <a:pt x="1508" y="1759"/>
                    <a:pt x="1508" y="1759"/>
                  </a:cubicBezTo>
                  <a:lnTo>
                    <a:pt x="838" y="1759"/>
                  </a:lnTo>
                  <a:lnTo>
                    <a:pt x="1425" y="1759"/>
                  </a:lnTo>
                  <a:lnTo>
                    <a:pt x="587" y="1759"/>
                  </a:lnTo>
                  <a:cubicBezTo>
                    <a:pt x="587" y="1759"/>
                    <a:pt x="1676" y="1759"/>
                    <a:pt x="1257" y="1759"/>
                  </a:cubicBezTo>
                  <a:lnTo>
                    <a:pt x="1257" y="1759"/>
                  </a:lnTo>
                  <a:cubicBezTo>
                    <a:pt x="1257" y="1759"/>
                    <a:pt x="503" y="1759"/>
                    <a:pt x="1257" y="1759"/>
                  </a:cubicBezTo>
                  <a:lnTo>
                    <a:pt x="251" y="1759"/>
                  </a:lnTo>
                  <a:cubicBezTo>
                    <a:pt x="251" y="1759"/>
                    <a:pt x="1508" y="1759"/>
                    <a:pt x="1927" y="1759"/>
                  </a:cubicBezTo>
                  <a:cubicBezTo>
                    <a:pt x="2346" y="1759"/>
                    <a:pt x="1089" y="1759"/>
                    <a:pt x="754" y="1759"/>
                  </a:cubicBezTo>
                  <a:cubicBezTo>
                    <a:pt x="419" y="1759"/>
                    <a:pt x="2346" y="1759"/>
                    <a:pt x="1508" y="1759"/>
                  </a:cubicBezTo>
                  <a:close/>
                  <a:moveTo>
                    <a:pt x="2514" y="7373"/>
                  </a:moveTo>
                  <a:cubicBezTo>
                    <a:pt x="2514" y="7373"/>
                    <a:pt x="1927" y="7373"/>
                    <a:pt x="2514" y="7373"/>
                  </a:cubicBezTo>
                  <a:cubicBezTo>
                    <a:pt x="3100" y="7373"/>
                    <a:pt x="2765" y="7373"/>
                    <a:pt x="2514" y="7373"/>
                  </a:cubicBezTo>
                  <a:close/>
                  <a:moveTo>
                    <a:pt x="4273" y="9049"/>
                  </a:moveTo>
                  <a:cubicBezTo>
                    <a:pt x="4273" y="9049"/>
                    <a:pt x="4273" y="9049"/>
                    <a:pt x="4273" y="9049"/>
                  </a:cubicBezTo>
                  <a:cubicBezTo>
                    <a:pt x="4273" y="9049"/>
                    <a:pt x="4441" y="9049"/>
                    <a:pt x="4273" y="9049"/>
                  </a:cubicBezTo>
                  <a:close/>
                  <a:moveTo>
                    <a:pt x="9468" y="13741"/>
                  </a:moveTo>
                  <a:lnTo>
                    <a:pt x="9468" y="13741"/>
                  </a:lnTo>
                  <a:close/>
                  <a:moveTo>
                    <a:pt x="9468" y="13741"/>
                  </a:moveTo>
                  <a:lnTo>
                    <a:pt x="9468" y="13741"/>
                  </a:lnTo>
                  <a:cubicBezTo>
                    <a:pt x="9468" y="13741"/>
                    <a:pt x="8965" y="13825"/>
                    <a:pt x="9133" y="13909"/>
                  </a:cubicBezTo>
                  <a:close/>
                  <a:moveTo>
                    <a:pt x="8630" y="2514"/>
                  </a:moveTo>
                  <a:lnTo>
                    <a:pt x="8630" y="2514"/>
                  </a:lnTo>
                  <a:close/>
                </a:path>
              </a:pathLst>
            </a:custGeom>
            <a:solidFill>
              <a:srgbClr val="37474F"/>
            </a:solidFill>
            <a:ln w="8363" cap="flat">
              <a:noFill/>
              <a:prstDash val="solid"/>
              <a:miter/>
            </a:ln>
          </p:spPr>
          <p:txBody>
            <a:bodyPr rtlCol="0" anchor="ctr"/>
            <a:lstStyle/>
            <a:p>
              <a:pPr defTabSz="914378"/>
              <a:endParaRPr lang="en-US"/>
            </a:p>
          </p:txBody>
        </p:sp>
        <p:sp>
          <p:nvSpPr>
            <p:cNvPr id="456" name="Freeform: Shape 455">
              <a:extLst>
                <a:ext uri="{FF2B5EF4-FFF2-40B4-BE49-F238E27FC236}">
                  <a16:creationId xmlns:a16="http://schemas.microsoft.com/office/drawing/2014/main" id="{F00D2CF1-E214-4B21-A818-15A2D6B6A577}"/>
                </a:ext>
              </a:extLst>
            </p:cNvPr>
            <p:cNvSpPr/>
            <p:nvPr/>
          </p:nvSpPr>
          <p:spPr>
            <a:xfrm>
              <a:off x="2784280"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7" name="Freeform: Shape 456">
              <a:extLst>
                <a:ext uri="{FF2B5EF4-FFF2-40B4-BE49-F238E27FC236}">
                  <a16:creationId xmlns:a16="http://schemas.microsoft.com/office/drawing/2014/main" id="{865F3A61-9039-49E0-8EAC-D8898A2358EE}"/>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58" name="Freeform: Shape 457">
              <a:extLst>
                <a:ext uri="{FF2B5EF4-FFF2-40B4-BE49-F238E27FC236}">
                  <a16:creationId xmlns:a16="http://schemas.microsoft.com/office/drawing/2014/main" id="{2B3A7BBB-24E0-4739-B8AD-17B3AA4E0456}"/>
                </a:ext>
              </a:extLst>
            </p:cNvPr>
            <p:cNvSpPr/>
            <p:nvPr/>
          </p:nvSpPr>
          <p:spPr>
            <a:xfrm>
              <a:off x="2784112" y="2071940"/>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59" name="Freeform: Shape 458">
              <a:extLst>
                <a:ext uri="{FF2B5EF4-FFF2-40B4-BE49-F238E27FC236}">
                  <a16:creationId xmlns:a16="http://schemas.microsoft.com/office/drawing/2014/main" id="{E1C2B7BE-8B74-4938-98E9-6D9D98161367}"/>
                </a:ext>
              </a:extLst>
            </p:cNvPr>
            <p:cNvSpPr/>
            <p:nvPr/>
          </p:nvSpPr>
          <p:spPr>
            <a:xfrm>
              <a:off x="2791402"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0" name="Freeform: Shape 459">
              <a:extLst>
                <a:ext uri="{FF2B5EF4-FFF2-40B4-BE49-F238E27FC236}">
                  <a16:creationId xmlns:a16="http://schemas.microsoft.com/office/drawing/2014/main" id="{A6A37822-DC56-407B-BC12-3351D3375B0E}"/>
                </a:ext>
              </a:extLst>
            </p:cNvPr>
            <p:cNvSpPr/>
            <p:nvPr/>
          </p:nvSpPr>
          <p:spPr>
            <a:xfrm>
              <a:off x="2787296"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1" name="Freeform: Shape 460">
              <a:extLst>
                <a:ext uri="{FF2B5EF4-FFF2-40B4-BE49-F238E27FC236}">
                  <a16:creationId xmlns:a16="http://schemas.microsoft.com/office/drawing/2014/main" id="{E968D7D8-EEEE-497F-9E6C-C86B74FCF1E5}"/>
                </a:ext>
              </a:extLst>
            </p:cNvPr>
            <p:cNvSpPr/>
            <p:nvPr/>
          </p:nvSpPr>
          <p:spPr>
            <a:xfrm>
              <a:off x="2788795" y="2073988"/>
              <a:ext cx="586" cy="8378"/>
            </a:xfrm>
            <a:custGeom>
              <a:avLst/>
              <a:gdLst>
                <a:gd name="connsiteX0" fmla="*/ 261 w 586"/>
                <a:gd name="connsiteY0" fmla="*/ 0 h 8378"/>
                <a:gd name="connsiteX1" fmla="*/ 261 w 586"/>
                <a:gd name="connsiteY1" fmla="*/ 0 h 8378"/>
                <a:gd name="connsiteX2" fmla="*/ 261 w 586"/>
                <a:gd name="connsiteY2" fmla="*/ 0 h 8378"/>
                <a:gd name="connsiteX3" fmla="*/ 261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261" y="0"/>
                  </a:moveTo>
                  <a:cubicBezTo>
                    <a:pt x="-326" y="0"/>
                    <a:pt x="261" y="0"/>
                    <a:pt x="261" y="0"/>
                  </a:cubicBezTo>
                  <a:lnTo>
                    <a:pt x="261" y="0"/>
                  </a:lnTo>
                  <a:cubicBezTo>
                    <a:pt x="847" y="0"/>
                    <a:pt x="512"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462" name="Freeform: Shape 461">
              <a:extLst>
                <a:ext uri="{FF2B5EF4-FFF2-40B4-BE49-F238E27FC236}">
                  <a16:creationId xmlns:a16="http://schemas.microsoft.com/office/drawing/2014/main" id="{DB603F9C-EC58-4160-A388-24ED34E1270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63" name="Freeform: Shape 462">
              <a:extLst>
                <a:ext uri="{FF2B5EF4-FFF2-40B4-BE49-F238E27FC236}">
                  <a16:creationId xmlns:a16="http://schemas.microsoft.com/office/drawing/2014/main" id="{E7CE7A10-6493-4D7B-ABF6-3D1171BADE6A}"/>
                </a:ext>
              </a:extLst>
            </p:cNvPr>
            <p:cNvSpPr/>
            <p:nvPr/>
          </p:nvSpPr>
          <p:spPr>
            <a:xfrm>
              <a:off x="2790564"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4" name="Freeform: Shape 463">
              <a:extLst>
                <a:ext uri="{FF2B5EF4-FFF2-40B4-BE49-F238E27FC236}">
                  <a16:creationId xmlns:a16="http://schemas.microsoft.com/office/drawing/2014/main" id="{113FA2C8-4EB6-4EA7-BDDB-CA3142E7067E}"/>
                </a:ext>
              </a:extLst>
            </p:cNvPr>
            <p:cNvSpPr/>
            <p:nvPr/>
          </p:nvSpPr>
          <p:spPr>
            <a:xfrm>
              <a:off x="2787128" y="2074072"/>
              <a:ext cx="670" cy="8378"/>
            </a:xfrm>
            <a:custGeom>
              <a:avLst/>
              <a:gdLst>
                <a:gd name="connsiteX0" fmla="*/ 0 w 670"/>
                <a:gd name="connsiteY0" fmla="*/ 0 h 8378"/>
                <a:gd name="connsiteX1" fmla="*/ 670 w 670"/>
                <a:gd name="connsiteY1" fmla="*/ 0 h 8378"/>
                <a:gd name="connsiteX2" fmla="*/ 84 w 670"/>
                <a:gd name="connsiteY2" fmla="*/ 0 h 8378"/>
                <a:gd name="connsiteX3" fmla="*/ 0 w 670"/>
                <a:gd name="connsiteY3" fmla="*/ 0 h 8378"/>
              </a:gdLst>
              <a:ahLst/>
              <a:cxnLst>
                <a:cxn ang="0">
                  <a:pos x="connsiteX0" y="connsiteY0"/>
                </a:cxn>
                <a:cxn ang="0">
                  <a:pos x="connsiteX1" y="connsiteY1"/>
                </a:cxn>
                <a:cxn ang="0">
                  <a:pos x="connsiteX2" y="connsiteY2"/>
                </a:cxn>
                <a:cxn ang="0">
                  <a:pos x="connsiteX3" y="connsiteY3"/>
                </a:cxn>
              </a:cxnLst>
              <a:rect l="l" t="t" r="r" b="b"/>
              <a:pathLst>
                <a:path w="670" h="8378">
                  <a:moveTo>
                    <a:pt x="0" y="0"/>
                  </a:moveTo>
                  <a:lnTo>
                    <a:pt x="670" y="0"/>
                  </a:lnTo>
                  <a:lnTo>
                    <a:pt x="84"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5" name="Freeform: Shape 464">
              <a:extLst>
                <a:ext uri="{FF2B5EF4-FFF2-40B4-BE49-F238E27FC236}">
                  <a16:creationId xmlns:a16="http://schemas.microsoft.com/office/drawing/2014/main" id="{DCC3511D-BFA8-4EEE-8E6D-7E923C216526}"/>
                </a:ext>
              </a:extLst>
            </p:cNvPr>
            <p:cNvSpPr/>
            <p:nvPr/>
          </p:nvSpPr>
          <p:spPr>
            <a:xfrm>
              <a:off x="2787296" y="2073653"/>
              <a:ext cx="223" cy="8378"/>
            </a:xfrm>
            <a:custGeom>
              <a:avLst/>
              <a:gdLst>
                <a:gd name="connsiteX0" fmla="*/ 0 w 223"/>
                <a:gd name="connsiteY0" fmla="*/ 0 h 8378"/>
                <a:gd name="connsiteX1" fmla="*/ 0 w 223"/>
                <a:gd name="connsiteY1" fmla="*/ 0 h 8378"/>
                <a:gd name="connsiteX2" fmla="*/ 0 w 223"/>
                <a:gd name="connsiteY2" fmla="*/ 0 h 8378"/>
                <a:gd name="connsiteX3" fmla="*/ 0 w 223"/>
                <a:gd name="connsiteY3" fmla="*/ 0 h 8378"/>
              </a:gdLst>
              <a:ahLst/>
              <a:cxnLst>
                <a:cxn ang="0">
                  <a:pos x="connsiteX0" y="connsiteY0"/>
                </a:cxn>
                <a:cxn ang="0">
                  <a:pos x="connsiteX1" y="connsiteY1"/>
                </a:cxn>
                <a:cxn ang="0">
                  <a:pos x="connsiteX2" y="connsiteY2"/>
                </a:cxn>
                <a:cxn ang="0">
                  <a:pos x="connsiteX3" y="connsiteY3"/>
                </a:cxn>
              </a:cxnLst>
              <a:rect l="l" t="t" r="r" b="b"/>
              <a:pathLst>
                <a:path w="223" h="8378">
                  <a:moveTo>
                    <a:pt x="0" y="0"/>
                  </a:moveTo>
                  <a:lnTo>
                    <a:pt x="0" y="0"/>
                  </a:lnTo>
                  <a:cubicBezTo>
                    <a:pt x="0" y="0"/>
                    <a:pt x="0" y="0"/>
                    <a:pt x="0" y="0"/>
                  </a:cubicBezTo>
                  <a:cubicBezTo>
                    <a:pt x="0"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66" name="Freeform: Shape 465">
              <a:extLst>
                <a:ext uri="{FF2B5EF4-FFF2-40B4-BE49-F238E27FC236}">
                  <a16:creationId xmlns:a16="http://schemas.microsoft.com/office/drawing/2014/main" id="{FAD35FE0-2846-447C-971D-E874EF0833BB}"/>
                </a:ext>
              </a:extLst>
            </p:cNvPr>
            <p:cNvSpPr/>
            <p:nvPr/>
          </p:nvSpPr>
          <p:spPr>
            <a:xfrm>
              <a:off x="2787296" y="20738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7" name="Freeform: Shape 466">
              <a:extLst>
                <a:ext uri="{FF2B5EF4-FFF2-40B4-BE49-F238E27FC236}">
                  <a16:creationId xmlns:a16="http://schemas.microsoft.com/office/drawing/2014/main" id="{5A87430F-E188-482A-8974-4C237DB11FB6}"/>
                </a:ext>
              </a:extLst>
            </p:cNvPr>
            <p:cNvSpPr/>
            <p:nvPr/>
          </p:nvSpPr>
          <p:spPr>
            <a:xfrm>
              <a:off x="2786877" y="2073904"/>
              <a:ext cx="167" cy="83"/>
            </a:xfrm>
            <a:custGeom>
              <a:avLst/>
              <a:gdLst>
                <a:gd name="connsiteX0" fmla="*/ 0 w 167"/>
                <a:gd name="connsiteY0" fmla="*/ 84 h 83"/>
                <a:gd name="connsiteX1" fmla="*/ 167 w 167"/>
                <a:gd name="connsiteY1" fmla="*/ 84 h 83"/>
                <a:gd name="connsiteX2" fmla="*/ 167 w 167"/>
                <a:gd name="connsiteY2" fmla="*/ 0 h 83"/>
                <a:gd name="connsiteX3" fmla="*/ 0 w 167"/>
                <a:gd name="connsiteY3" fmla="*/ 84 h 83"/>
              </a:gdLst>
              <a:ahLst/>
              <a:cxnLst>
                <a:cxn ang="0">
                  <a:pos x="connsiteX0" y="connsiteY0"/>
                </a:cxn>
                <a:cxn ang="0">
                  <a:pos x="connsiteX1" y="connsiteY1"/>
                </a:cxn>
                <a:cxn ang="0">
                  <a:pos x="connsiteX2" y="connsiteY2"/>
                </a:cxn>
                <a:cxn ang="0">
                  <a:pos x="connsiteX3" y="connsiteY3"/>
                </a:cxn>
              </a:cxnLst>
              <a:rect l="l" t="t" r="r" b="b"/>
              <a:pathLst>
                <a:path w="167" h="83">
                  <a:moveTo>
                    <a:pt x="0" y="84"/>
                  </a:moveTo>
                  <a:lnTo>
                    <a:pt x="167" y="84"/>
                  </a:lnTo>
                  <a:lnTo>
                    <a:pt x="167"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68" name="Freeform: Shape 467">
              <a:extLst>
                <a:ext uri="{FF2B5EF4-FFF2-40B4-BE49-F238E27FC236}">
                  <a16:creationId xmlns:a16="http://schemas.microsoft.com/office/drawing/2014/main" id="{D3082748-3ABD-498E-B4D0-EF4C36FF32CC}"/>
                </a:ext>
              </a:extLst>
            </p:cNvPr>
            <p:cNvSpPr/>
            <p:nvPr/>
          </p:nvSpPr>
          <p:spPr>
            <a:xfrm>
              <a:off x="2787715" y="20728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69" name="Freeform: Shape 468">
              <a:extLst>
                <a:ext uri="{FF2B5EF4-FFF2-40B4-BE49-F238E27FC236}">
                  <a16:creationId xmlns:a16="http://schemas.microsoft.com/office/drawing/2014/main" id="{F9B10C45-5D30-4E63-BAB6-8B3AE789D1DF}"/>
                </a:ext>
              </a:extLst>
            </p:cNvPr>
            <p:cNvSpPr/>
            <p:nvPr/>
          </p:nvSpPr>
          <p:spPr>
            <a:xfrm>
              <a:off x="2785704" y="20732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0" name="Freeform: Shape 469">
              <a:extLst>
                <a:ext uri="{FF2B5EF4-FFF2-40B4-BE49-F238E27FC236}">
                  <a16:creationId xmlns:a16="http://schemas.microsoft.com/office/drawing/2014/main" id="{251BBE40-2A36-40A6-A02B-96AF15A6FDE2}"/>
                </a:ext>
              </a:extLst>
            </p:cNvPr>
            <p:cNvSpPr/>
            <p:nvPr/>
          </p:nvSpPr>
          <p:spPr>
            <a:xfrm>
              <a:off x="2784782" y="2072982"/>
              <a:ext cx="670" cy="37"/>
            </a:xfrm>
            <a:custGeom>
              <a:avLst/>
              <a:gdLst>
                <a:gd name="connsiteX0" fmla="*/ 670 w 670"/>
                <a:gd name="connsiteY0" fmla="*/ 0 h 37"/>
                <a:gd name="connsiteX1" fmla="*/ 0 w 670"/>
                <a:gd name="connsiteY1" fmla="*/ 0 h 37"/>
                <a:gd name="connsiteX2" fmla="*/ 670 w 670"/>
                <a:gd name="connsiteY2" fmla="*/ 0 h 37"/>
              </a:gdLst>
              <a:ahLst/>
              <a:cxnLst>
                <a:cxn ang="0">
                  <a:pos x="connsiteX0" y="connsiteY0"/>
                </a:cxn>
                <a:cxn ang="0">
                  <a:pos x="connsiteX1" y="connsiteY1"/>
                </a:cxn>
                <a:cxn ang="0">
                  <a:pos x="connsiteX2" y="connsiteY2"/>
                </a:cxn>
              </a:cxnLst>
              <a:rect l="l" t="t" r="r" b="b"/>
              <a:pathLst>
                <a:path w="670" h="37">
                  <a:moveTo>
                    <a:pt x="670" y="0"/>
                  </a:moveTo>
                  <a:lnTo>
                    <a:pt x="0" y="0"/>
                  </a:lnTo>
                  <a:cubicBezTo>
                    <a:pt x="0" y="0"/>
                    <a:pt x="503" y="84"/>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471" name="Freeform: Shape 470">
              <a:extLst>
                <a:ext uri="{FF2B5EF4-FFF2-40B4-BE49-F238E27FC236}">
                  <a16:creationId xmlns:a16="http://schemas.microsoft.com/office/drawing/2014/main" id="{10746BEA-F1BE-4981-872F-EEA24B0DE7AF}"/>
                </a:ext>
              </a:extLst>
            </p:cNvPr>
            <p:cNvSpPr/>
            <p:nvPr/>
          </p:nvSpPr>
          <p:spPr>
            <a:xfrm>
              <a:off x="2786626" y="2071642"/>
              <a:ext cx="1424" cy="83"/>
            </a:xfrm>
            <a:custGeom>
              <a:avLst/>
              <a:gdLst>
                <a:gd name="connsiteX0" fmla="*/ 0 w 1424"/>
                <a:gd name="connsiteY0" fmla="*/ 84 h 83"/>
                <a:gd name="connsiteX1" fmla="*/ 0 w 1424"/>
                <a:gd name="connsiteY1" fmla="*/ 84 h 83"/>
                <a:gd name="connsiteX2" fmla="*/ 1424 w 1424"/>
                <a:gd name="connsiteY2" fmla="*/ 0 h 83"/>
                <a:gd name="connsiteX3" fmla="*/ 0 w 1424"/>
                <a:gd name="connsiteY3" fmla="*/ 84 h 83"/>
              </a:gdLst>
              <a:ahLst/>
              <a:cxnLst>
                <a:cxn ang="0">
                  <a:pos x="connsiteX0" y="connsiteY0"/>
                </a:cxn>
                <a:cxn ang="0">
                  <a:pos x="connsiteX1" y="connsiteY1"/>
                </a:cxn>
                <a:cxn ang="0">
                  <a:pos x="connsiteX2" y="connsiteY2"/>
                </a:cxn>
                <a:cxn ang="0">
                  <a:pos x="connsiteX3" y="connsiteY3"/>
                </a:cxn>
              </a:cxnLst>
              <a:rect l="l" t="t" r="r" b="b"/>
              <a:pathLst>
                <a:path w="1424" h="83">
                  <a:moveTo>
                    <a:pt x="0" y="84"/>
                  </a:moveTo>
                  <a:lnTo>
                    <a:pt x="0" y="84"/>
                  </a:lnTo>
                  <a:lnTo>
                    <a:pt x="1424"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72" name="Freeform: Shape 471">
              <a:extLst>
                <a:ext uri="{FF2B5EF4-FFF2-40B4-BE49-F238E27FC236}">
                  <a16:creationId xmlns:a16="http://schemas.microsoft.com/office/drawing/2014/main" id="{53A08E48-F5A4-49B1-ACDF-E07A1F3F3732}"/>
                </a:ext>
              </a:extLst>
            </p:cNvPr>
            <p:cNvSpPr/>
            <p:nvPr/>
          </p:nvSpPr>
          <p:spPr>
            <a:xfrm>
              <a:off x="2782939" y="2070804"/>
              <a:ext cx="611" cy="8378"/>
            </a:xfrm>
            <a:custGeom>
              <a:avLst/>
              <a:gdLst>
                <a:gd name="connsiteX0" fmla="*/ 0 w 611"/>
                <a:gd name="connsiteY0" fmla="*/ 0 h 8378"/>
                <a:gd name="connsiteX1" fmla="*/ 503 w 611"/>
                <a:gd name="connsiteY1" fmla="*/ 0 h 8378"/>
                <a:gd name="connsiteX2" fmla="*/ 0 w 611"/>
                <a:gd name="connsiteY2" fmla="*/ 0 h 8378"/>
              </a:gdLst>
              <a:ahLst/>
              <a:cxnLst>
                <a:cxn ang="0">
                  <a:pos x="connsiteX0" y="connsiteY0"/>
                </a:cxn>
                <a:cxn ang="0">
                  <a:pos x="connsiteX1" y="connsiteY1"/>
                </a:cxn>
                <a:cxn ang="0">
                  <a:pos x="connsiteX2" y="connsiteY2"/>
                </a:cxn>
              </a:cxnLst>
              <a:rect l="l" t="t" r="r" b="b"/>
              <a:pathLst>
                <a:path w="611" h="8378">
                  <a:moveTo>
                    <a:pt x="0" y="0"/>
                  </a:moveTo>
                  <a:cubicBezTo>
                    <a:pt x="0" y="0"/>
                    <a:pt x="922" y="0"/>
                    <a:pt x="503"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3" name="Freeform: Shape 472">
              <a:extLst>
                <a:ext uri="{FF2B5EF4-FFF2-40B4-BE49-F238E27FC236}">
                  <a16:creationId xmlns:a16="http://schemas.microsoft.com/office/drawing/2014/main" id="{038065F4-0CD0-49D6-B3E8-45A611A8D929}"/>
                </a:ext>
              </a:extLst>
            </p:cNvPr>
            <p:cNvSpPr/>
            <p:nvPr/>
          </p:nvSpPr>
          <p:spPr>
            <a:xfrm>
              <a:off x="2784112" y="207080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4" name="Freeform: Shape 473">
              <a:extLst>
                <a:ext uri="{FF2B5EF4-FFF2-40B4-BE49-F238E27FC236}">
                  <a16:creationId xmlns:a16="http://schemas.microsoft.com/office/drawing/2014/main" id="{4BE53B21-77E4-4EA7-BBB3-3A16DDE53CCC}"/>
                </a:ext>
              </a:extLst>
            </p:cNvPr>
            <p:cNvSpPr/>
            <p:nvPr/>
          </p:nvSpPr>
          <p:spPr>
            <a:xfrm>
              <a:off x="2789726" y="2058152"/>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914378"/>
              <a:endParaRPr lang="en-US"/>
            </a:p>
          </p:txBody>
        </p:sp>
        <p:sp>
          <p:nvSpPr>
            <p:cNvPr id="475" name="Freeform: Shape 474">
              <a:extLst>
                <a:ext uri="{FF2B5EF4-FFF2-40B4-BE49-F238E27FC236}">
                  <a16:creationId xmlns:a16="http://schemas.microsoft.com/office/drawing/2014/main" id="{391C6658-8808-4A83-B414-4A4086F22E4D}"/>
                </a:ext>
              </a:extLst>
            </p:cNvPr>
            <p:cNvSpPr/>
            <p:nvPr/>
          </p:nvSpPr>
          <p:spPr>
            <a:xfrm>
              <a:off x="2788804" y="20582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6" name="Freeform: Shape 475">
              <a:extLst>
                <a:ext uri="{FF2B5EF4-FFF2-40B4-BE49-F238E27FC236}">
                  <a16:creationId xmlns:a16="http://schemas.microsoft.com/office/drawing/2014/main" id="{66E76D58-A6D0-4213-8503-AA80E54F01B0}"/>
                </a:ext>
              </a:extLst>
            </p:cNvPr>
            <p:cNvSpPr/>
            <p:nvPr/>
          </p:nvSpPr>
          <p:spPr>
            <a:xfrm>
              <a:off x="2781598" y="206711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7" name="Freeform: Shape 476">
              <a:extLst>
                <a:ext uri="{FF2B5EF4-FFF2-40B4-BE49-F238E27FC236}">
                  <a16:creationId xmlns:a16="http://schemas.microsoft.com/office/drawing/2014/main" id="{7D7F9E7F-D4C3-457D-9F89-3D9880BF5CD5}"/>
                </a:ext>
              </a:extLst>
            </p:cNvPr>
            <p:cNvSpPr/>
            <p:nvPr/>
          </p:nvSpPr>
          <p:spPr>
            <a:xfrm>
              <a:off x="2782269" y="2066112"/>
              <a:ext cx="837" cy="83"/>
            </a:xfrm>
            <a:custGeom>
              <a:avLst/>
              <a:gdLst>
                <a:gd name="connsiteX0" fmla="*/ 0 w 837"/>
                <a:gd name="connsiteY0" fmla="*/ 84 h 83"/>
                <a:gd name="connsiteX1" fmla="*/ 0 w 837"/>
                <a:gd name="connsiteY1" fmla="*/ 84 h 83"/>
                <a:gd name="connsiteX2" fmla="*/ 838 w 837"/>
                <a:gd name="connsiteY2" fmla="*/ 0 h 83"/>
                <a:gd name="connsiteX3" fmla="*/ 0 w 837"/>
                <a:gd name="connsiteY3" fmla="*/ 84 h 83"/>
              </a:gdLst>
              <a:ahLst/>
              <a:cxnLst>
                <a:cxn ang="0">
                  <a:pos x="connsiteX0" y="connsiteY0"/>
                </a:cxn>
                <a:cxn ang="0">
                  <a:pos x="connsiteX1" y="connsiteY1"/>
                </a:cxn>
                <a:cxn ang="0">
                  <a:pos x="connsiteX2" y="connsiteY2"/>
                </a:cxn>
                <a:cxn ang="0">
                  <a:pos x="connsiteX3" y="connsiteY3"/>
                </a:cxn>
              </a:cxnLst>
              <a:rect l="l" t="t" r="r" b="b"/>
              <a:pathLst>
                <a:path w="837" h="83">
                  <a:moveTo>
                    <a:pt x="0" y="84"/>
                  </a:moveTo>
                  <a:lnTo>
                    <a:pt x="0" y="84"/>
                  </a:lnTo>
                  <a:lnTo>
                    <a:pt x="838"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78" name="Freeform: Shape 477">
              <a:extLst>
                <a:ext uri="{FF2B5EF4-FFF2-40B4-BE49-F238E27FC236}">
                  <a16:creationId xmlns:a16="http://schemas.microsoft.com/office/drawing/2014/main" id="{3AE1B13F-CF66-4E5B-AFBF-F35E6D28185E}"/>
                </a:ext>
              </a:extLst>
            </p:cNvPr>
            <p:cNvSpPr/>
            <p:nvPr/>
          </p:nvSpPr>
          <p:spPr>
            <a:xfrm>
              <a:off x="2781096" y="2065488"/>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lnTo>
                    <a:pt x="0" y="37"/>
                  </a:lnTo>
                  <a:cubicBezTo>
                    <a:pt x="0" y="37"/>
                    <a:pt x="1089"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79" name="Freeform: Shape 478">
              <a:extLst>
                <a:ext uri="{FF2B5EF4-FFF2-40B4-BE49-F238E27FC236}">
                  <a16:creationId xmlns:a16="http://schemas.microsoft.com/office/drawing/2014/main" id="{8E13A485-149D-424E-B14A-A1EBD5801A52}"/>
                </a:ext>
              </a:extLst>
            </p:cNvPr>
            <p:cNvSpPr/>
            <p:nvPr/>
          </p:nvSpPr>
          <p:spPr>
            <a:xfrm>
              <a:off x="2793329" y="1757834"/>
              <a:ext cx="754" cy="421"/>
            </a:xfrm>
            <a:custGeom>
              <a:avLst/>
              <a:gdLst>
                <a:gd name="connsiteX0" fmla="*/ 754 w 754"/>
                <a:gd name="connsiteY0" fmla="*/ 186 h 421"/>
                <a:gd name="connsiteX1" fmla="*/ 0 w 754"/>
                <a:gd name="connsiteY1" fmla="*/ 186 h 421"/>
                <a:gd name="connsiteX2" fmla="*/ 561 w 754"/>
                <a:gd name="connsiteY2" fmla="*/ 379 h 421"/>
                <a:gd name="connsiteX3" fmla="*/ 754 w 754"/>
                <a:gd name="connsiteY3" fmla="*/ 186 h 421"/>
              </a:gdLst>
              <a:ahLst/>
              <a:cxnLst>
                <a:cxn ang="0">
                  <a:pos x="connsiteX0" y="connsiteY0"/>
                </a:cxn>
                <a:cxn ang="0">
                  <a:pos x="connsiteX1" y="connsiteY1"/>
                </a:cxn>
                <a:cxn ang="0">
                  <a:pos x="connsiteX2" y="connsiteY2"/>
                </a:cxn>
                <a:cxn ang="0">
                  <a:pos x="connsiteX3" y="connsiteY3"/>
                </a:cxn>
              </a:cxnLst>
              <a:rect l="l" t="t" r="r" b="b"/>
              <a:pathLst>
                <a:path w="754" h="421">
                  <a:moveTo>
                    <a:pt x="754" y="186"/>
                  </a:moveTo>
                  <a:cubicBezTo>
                    <a:pt x="754" y="-233"/>
                    <a:pt x="167" y="186"/>
                    <a:pt x="0" y="186"/>
                  </a:cubicBezTo>
                  <a:cubicBezTo>
                    <a:pt x="100" y="396"/>
                    <a:pt x="352" y="480"/>
                    <a:pt x="561" y="379"/>
                  </a:cubicBezTo>
                  <a:cubicBezTo>
                    <a:pt x="645" y="337"/>
                    <a:pt x="712" y="270"/>
                    <a:pt x="754" y="186"/>
                  </a:cubicBezTo>
                  <a:close/>
                </a:path>
              </a:pathLst>
            </a:custGeom>
            <a:solidFill>
              <a:srgbClr val="37474F"/>
            </a:solidFill>
            <a:ln w="8363" cap="flat">
              <a:noFill/>
              <a:prstDash val="solid"/>
              <a:miter/>
            </a:ln>
          </p:spPr>
          <p:txBody>
            <a:bodyPr rtlCol="0" anchor="ctr"/>
            <a:lstStyle/>
            <a:p>
              <a:pPr defTabSz="914378"/>
              <a:endParaRPr lang="en-US"/>
            </a:p>
          </p:txBody>
        </p:sp>
        <p:sp>
          <p:nvSpPr>
            <p:cNvPr id="480" name="Freeform: Shape 479">
              <a:extLst>
                <a:ext uri="{FF2B5EF4-FFF2-40B4-BE49-F238E27FC236}">
                  <a16:creationId xmlns:a16="http://schemas.microsoft.com/office/drawing/2014/main" id="{64774A47-CEF1-42E5-A532-CA99873A7859}"/>
                </a:ext>
              </a:extLst>
            </p:cNvPr>
            <p:cNvSpPr/>
            <p:nvPr/>
          </p:nvSpPr>
          <p:spPr>
            <a:xfrm>
              <a:off x="2795507" y="1764807"/>
              <a:ext cx="670" cy="1005"/>
            </a:xfrm>
            <a:custGeom>
              <a:avLst/>
              <a:gdLst>
                <a:gd name="connsiteX0" fmla="*/ 251 w 670"/>
                <a:gd name="connsiteY0" fmla="*/ 168 h 1005"/>
                <a:gd name="connsiteX1" fmla="*/ 0 w 670"/>
                <a:gd name="connsiteY1" fmla="*/ 0 h 1005"/>
                <a:gd name="connsiteX2" fmla="*/ 670 w 670"/>
                <a:gd name="connsiteY2" fmla="*/ 1005 h 1005"/>
                <a:gd name="connsiteX3" fmla="*/ 251 w 670"/>
                <a:gd name="connsiteY3" fmla="*/ 168 h 1005"/>
              </a:gdLst>
              <a:ahLst/>
              <a:cxnLst>
                <a:cxn ang="0">
                  <a:pos x="connsiteX0" y="connsiteY0"/>
                </a:cxn>
                <a:cxn ang="0">
                  <a:pos x="connsiteX1" y="connsiteY1"/>
                </a:cxn>
                <a:cxn ang="0">
                  <a:pos x="connsiteX2" y="connsiteY2"/>
                </a:cxn>
                <a:cxn ang="0">
                  <a:pos x="connsiteX3" y="connsiteY3"/>
                </a:cxn>
              </a:cxnLst>
              <a:rect l="l" t="t" r="r" b="b"/>
              <a:pathLst>
                <a:path w="670" h="1005">
                  <a:moveTo>
                    <a:pt x="251" y="168"/>
                  </a:moveTo>
                  <a:lnTo>
                    <a:pt x="0" y="0"/>
                  </a:lnTo>
                  <a:lnTo>
                    <a:pt x="670" y="1005"/>
                  </a:lnTo>
                  <a:lnTo>
                    <a:pt x="251" y="168"/>
                  </a:lnTo>
                  <a:close/>
                </a:path>
              </a:pathLst>
            </a:custGeom>
            <a:solidFill>
              <a:srgbClr val="37474F"/>
            </a:solidFill>
            <a:ln w="8363" cap="flat">
              <a:noFill/>
              <a:prstDash val="solid"/>
              <a:miter/>
            </a:ln>
          </p:spPr>
          <p:txBody>
            <a:bodyPr rtlCol="0" anchor="ctr"/>
            <a:lstStyle/>
            <a:p>
              <a:pPr defTabSz="914378"/>
              <a:endParaRPr lang="en-US"/>
            </a:p>
          </p:txBody>
        </p:sp>
        <p:sp>
          <p:nvSpPr>
            <p:cNvPr id="481" name="Freeform: Shape 480">
              <a:extLst>
                <a:ext uri="{FF2B5EF4-FFF2-40B4-BE49-F238E27FC236}">
                  <a16:creationId xmlns:a16="http://schemas.microsoft.com/office/drawing/2014/main" id="{D5FD8576-BAE4-4B1E-AA4E-E67C7A6D82BD}"/>
                </a:ext>
              </a:extLst>
            </p:cNvPr>
            <p:cNvSpPr/>
            <p:nvPr/>
          </p:nvSpPr>
          <p:spPr>
            <a:xfrm>
              <a:off x="2795256" y="1767404"/>
              <a:ext cx="1284" cy="4021"/>
            </a:xfrm>
            <a:custGeom>
              <a:avLst/>
              <a:gdLst>
                <a:gd name="connsiteX0" fmla="*/ 838 w 1284"/>
                <a:gd name="connsiteY0" fmla="*/ 4022 h 4021"/>
                <a:gd name="connsiteX1" fmla="*/ 838 w 1284"/>
                <a:gd name="connsiteY1" fmla="*/ 503 h 4021"/>
                <a:gd name="connsiteX2" fmla="*/ 838 w 1284"/>
                <a:gd name="connsiteY2" fmla="*/ 503 h 4021"/>
                <a:gd name="connsiteX3" fmla="*/ 0 w 1284"/>
                <a:gd name="connsiteY3" fmla="*/ 0 h 4021"/>
                <a:gd name="connsiteX4" fmla="*/ 838 w 1284"/>
                <a:gd name="connsiteY4" fmla="*/ 4022 h 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4021">
                  <a:moveTo>
                    <a:pt x="838" y="4022"/>
                  </a:moveTo>
                  <a:cubicBezTo>
                    <a:pt x="1843" y="3352"/>
                    <a:pt x="838" y="1676"/>
                    <a:pt x="838" y="503"/>
                  </a:cubicBezTo>
                  <a:lnTo>
                    <a:pt x="838" y="503"/>
                  </a:lnTo>
                  <a:lnTo>
                    <a:pt x="0" y="0"/>
                  </a:lnTo>
                  <a:cubicBezTo>
                    <a:pt x="444" y="1299"/>
                    <a:pt x="721" y="2648"/>
                    <a:pt x="838" y="4022"/>
                  </a:cubicBezTo>
                  <a:close/>
                </a:path>
              </a:pathLst>
            </a:custGeom>
            <a:solidFill>
              <a:srgbClr val="37474F"/>
            </a:solidFill>
            <a:ln w="8363" cap="flat">
              <a:noFill/>
              <a:prstDash val="solid"/>
              <a:miter/>
            </a:ln>
          </p:spPr>
          <p:txBody>
            <a:bodyPr rtlCol="0" anchor="ctr"/>
            <a:lstStyle/>
            <a:p>
              <a:pPr defTabSz="914378"/>
              <a:endParaRPr lang="en-US"/>
            </a:p>
          </p:txBody>
        </p:sp>
        <p:sp>
          <p:nvSpPr>
            <p:cNvPr id="482" name="Freeform: Shape 481">
              <a:extLst>
                <a:ext uri="{FF2B5EF4-FFF2-40B4-BE49-F238E27FC236}">
                  <a16:creationId xmlns:a16="http://schemas.microsoft.com/office/drawing/2014/main" id="{35957758-06BF-4864-8D0C-60492DB6CA71}"/>
                </a:ext>
              </a:extLst>
            </p:cNvPr>
            <p:cNvSpPr/>
            <p:nvPr/>
          </p:nvSpPr>
          <p:spPr>
            <a:xfrm>
              <a:off x="2793999" y="1774191"/>
              <a:ext cx="314" cy="986"/>
            </a:xfrm>
            <a:custGeom>
              <a:avLst/>
              <a:gdLst>
                <a:gd name="connsiteX0" fmla="*/ 0 w 314"/>
                <a:gd name="connsiteY0" fmla="*/ 838 h 986"/>
                <a:gd name="connsiteX1" fmla="*/ 0 w 314"/>
                <a:gd name="connsiteY1" fmla="*/ 0 h 986"/>
                <a:gd name="connsiteX2" fmla="*/ 0 w 314"/>
                <a:gd name="connsiteY2" fmla="*/ 0 h 986"/>
              </a:gdLst>
              <a:ahLst/>
              <a:cxnLst>
                <a:cxn ang="0">
                  <a:pos x="connsiteX0" y="connsiteY0"/>
                </a:cxn>
                <a:cxn ang="0">
                  <a:pos x="connsiteX1" y="connsiteY1"/>
                </a:cxn>
                <a:cxn ang="0">
                  <a:pos x="connsiteX2" y="connsiteY2"/>
                </a:cxn>
              </a:cxnLst>
              <a:rect l="l" t="t" r="r" b="b"/>
              <a:pathLst>
                <a:path w="314" h="986">
                  <a:moveTo>
                    <a:pt x="0" y="838"/>
                  </a:moveTo>
                  <a:cubicBezTo>
                    <a:pt x="419" y="838"/>
                    <a:pt x="419" y="1508"/>
                    <a:pt x="0" y="0"/>
                  </a:cubicBez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83" name="Freeform: Shape 482">
              <a:extLst>
                <a:ext uri="{FF2B5EF4-FFF2-40B4-BE49-F238E27FC236}">
                  <a16:creationId xmlns:a16="http://schemas.microsoft.com/office/drawing/2014/main" id="{0A51665B-B1A3-4D32-A2AD-AC4131F4196C}"/>
                </a:ext>
              </a:extLst>
            </p:cNvPr>
            <p:cNvSpPr/>
            <p:nvPr/>
          </p:nvSpPr>
          <p:spPr>
            <a:xfrm>
              <a:off x="2793999" y="1774135"/>
              <a:ext cx="8378" cy="322"/>
            </a:xfrm>
            <a:custGeom>
              <a:avLst/>
              <a:gdLst>
                <a:gd name="connsiteX0" fmla="*/ 0 w 8378"/>
                <a:gd name="connsiteY0" fmla="*/ 224 h 322"/>
                <a:gd name="connsiteX1" fmla="*/ 0 w 8378"/>
                <a:gd name="connsiteY1" fmla="*/ 224 h 322"/>
              </a:gdLst>
              <a:ahLst/>
              <a:cxnLst>
                <a:cxn ang="0">
                  <a:pos x="connsiteX0" y="connsiteY0"/>
                </a:cxn>
                <a:cxn ang="0">
                  <a:pos x="connsiteX1" y="connsiteY1"/>
                </a:cxn>
              </a:cxnLst>
              <a:rect l="l" t="t" r="r" b="b"/>
              <a:pathLst>
                <a:path w="8378" h="322">
                  <a:moveTo>
                    <a:pt x="0" y="224"/>
                  </a:moveTo>
                  <a:cubicBezTo>
                    <a:pt x="0" y="-446"/>
                    <a:pt x="0" y="643"/>
                    <a:pt x="0" y="224"/>
                  </a:cubicBezTo>
                  <a:close/>
                </a:path>
              </a:pathLst>
            </a:custGeom>
            <a:solidFill>
              <a:srgbClr val="37474F"/>
            </a:solidFill>
            <a:ln w="8363" cap="flat">
              <a:noFill/>
              <a:prstDash val="solid"/>
              <a:miter/>
            </a:ln>
          </p:spPr>
          <p:txBody>
            <a:bodyPr rtlCol="0" anchor="ctr"/>
            <a:lstStyle/>
            <a:p>
              <a:pPr defTabSz="914378"/>
              <a:endParaRPr lang="en-US"/>
            </a:p>
          </p:txBody>
        </p:sp>
        <p:sp>
          <p:nvSpPr>
            <p:cNvPr id="484" name="Freeform: Shape 483">
              <a:extLst>
                <a:ext uri="{FF2B5EF4-FFF2-40B4-BE49-F238E27FC236}">
                  <a16:creationId xmlns:a16="http://schemas.microsoft.com/office/drawing/2014/main" id="{29E9674E-5666-4713-8A8F-5B4181929836}"/>
                </a:ext>
              </a:extLst>
            </p:cNvPr>
            <p:cNvSpPr/>
            <p:nvPr/>
          </p:nvSpPr>
          <p:spPr>
            <a:xfrm>
              <a:off x="2793580" y="1776621"/>
              <a:ext cx="837" cy="1319"/>
            </a:xfrm>
            <a:custGeom>
              <a:avLst/>
              <a:gdLst>
                <a:gd name="connsiteX0" fmla="*/ 838 w 837"/>
                <a:gd name="connsiteY0" fmla="*/ 838 h 1319"/>
                <a:gd name="connsiteX1" fmla="*/ 419 w 837"/>
                <a:gd name="connsiteY1" fmla="*/ 0 h 1319"/>
                <a:gd name="connsiteX2" fmla="*/ 0 w 837"/>
                <a:gd name="connsiteY2" fmla="*/ 670 h 1319"/>
                <a:gd name="connsiteX3" fmla="*/ 838 w 837"/>
                <a:gd name="connsiteY3" fmla="*/ 838 h 1319"/>
              </a:gdLst>
              <a:ahLst/>
              <a:cxnLst>
                <a:cxn ang="0">
                  <a:pos x="connsiteX0" y="connsiteY0"/>
                </a:cxn>
                <a:cxn ang="0">
                  <a:pos x="connsiteX1" y="connsiteY1"/>
                </a:cxn>
                <a:cxn ang="0">
                  <a:pos x="connsiteX2" y="connsiteY2"/>
                </a:cxn>
                <a:cxn ang="0">
                  <a:pos x="connsiteX3" y="connsiteY3"/>
                </a:cxn>
              </a:cxnLst>
              <a:rect l="l" t="t" r="r" b="b"/>
              <a:pathLst>
                <a:path w="837" h="1319">
                  <a:moveTo>
                    <a:pt x="838" y="838"/>
                  </a:moveTo>
                  <a:lnTo>
                    <a:pt x="419" y="0"/>
                  </a:lnTo>
                  <a:cubicBezTo>
                    <a:pt x="419" y="0"/>
                    <a:pt x="419" y="1005"/>
                    <a:pt x="0" y="670"/>
                  </a:cubicBezTo>
                  <a:cubicBezTo>
                    <a:pt x="251" y="1592"/>
                    <a:pt x="419" y="1424"/>
                    <a:pt x="838" y="838"/>
                  </a:cubicBezTo>
                  <a:close/>
                </a:path>
              </a:pathLst>
            </a:custGeom>
            <a:solidFill>
              <a:srgbClr val="37474F"/>
            </a:solidFill>
            <a:ln w="8363" cap="flat">
              <a:noFill/>
              <a:prstDash val="solid"/>
              <a:miter/>
            </a:ln>
          </p:spPr>
          <p:txBody>
            <a:bodyPr rtlCol="0" anchor="ctr"/>
            <a:lstStyle/>
            <a:p>
              <a:pPr defTabSz="914378"/>
              <a:endParaRPr lang="en-US"/>
            </a:p>
          </p:txBody>
        </p:sp>
        <p:sp>
          <p:nvSpPr>
            <p:cNvPr id="485" name="Freeform: Shape 484">
              <a:extLst>
                <a:ext uri="{FF2B5EF4-FFF2-40B4-BE49-F238E27FC236}">
                  <a16:creationId xmlns:a16="http://schemas.microsoft.com/office/drawing/2014/main" id="{843E23EA-E088-42D8-98E7-4C5634A465B5}"/>
                </a:ext>
              </a:extLst>
            </p:cNvPr>
            <p:cNvSpPr/>
            <p:nvPr/>
          </p:nvSpPr>
          <p:spPr>
            <a:xfrm>
              <a:off x="2795060" y="1777878"/>
              <a:ext cx="111" cy="418"/>
            </a:xfrm>
            <a:custGeom>
              <a:avLst/>
              <a:gdLst>
                <a:gd name="connsiteX0" fmla="*/ 112 w 111"/>
                <a:gd name="connsiteY0" fmla="*/ 419 h 418"/>
                <a:gd name="connsiteX1" fmla="*/ 112 w 111"/>
                <a:gd name="connsiteY1" fmla="*/ 0 h 418"/>
                <a:gd name="connsiteX2" fmla="*/ 112 w 111"/>
                <a:gd name="connsiteY2" fmla="*/ 419 h 418"/>
              </a:gdLst>
              <a:ahLst/>
              <a:cxnLst>
                <a:cxn ang="0">
                  <a:pos x="connsiteX0" y="connsiteY0"/>
                </a:cxn>
                <a:cxn ang="0">
                  <a:pos x="connsiteX1" y="connsiteY1"/>
                </a:cxn>
                <a:cxn ang="0">
                  <a:pos x="connsiteX2" y="connsiteY2"/>
                </a:cxn>
              </a:cxnLst>
              <a:rect l="l" t="t" r="r" b="b"/>
              <a:pathLst>
                <a:path w="111" h="418">
                  <a:moveTo>
                    <a:pt x="112" y="419"/>
                  </a:moveTo>
                  <a:lnTo>
                    <a:pt x="112" y="0"/>
                  </a:lnTo>
                  <a:cubicBezTo>
                    <a:pt x="112" y="0"/>
                    <a:pt x="-140" y="168"/>
                    <a:pt x="112" y="419"/>
                  </a:cubicBezTo>
                  <a:close/>
                </a:path>
              </a:pathLst>
            </a:custGeom>
            <a:solidFill>
              <a:srgbClr val="37474F"/>
            </a:solidFill>
            <a:ln w="8363" cap="flat">
              <a:noFill/>
              <a:prstDash val="solid"/>
              <a:miter/>
            </a:ln>
          </p:spPr>
          <p:txBody>
            <a:bodyPr rtlCol="0" anchor="ctr"/>
            <a:lstStyle/>
            <a:p>
              <a:pPr defTabSz="914378"/>
              <a:endParaRPr lang="en-US"/>
            </a:p>
          </p:txBody>
        </p:sp>
        <p:sp>
          <p:nvSpPr>
            <p:cNvPr id="486" name="Freeform: Shape 485">
              <a:extLst>
                <a:ext uri="{FF2B5EF4-FFF2-40B4-BE49-F238E27FC236}">
                  <a16:creationId xmlns:a16="http://schemas.microsoft.com/office/drawing/2014/main" id="{A3093D1A-287A-43E8-96C8-041776CE47BD}"/>
                </a:ext>
              </a:extLst>
            </p:cNvPr>
            <p:cNvSpPr/>
            <p:nvPr/>
          </p:nvSpPr>
          <p:spPr>
            <a:xfrm>
              <a:off x="2794492" y="1776872"/>
              <a:ext cx="400" cy="1005"/>
            </a:xfrm>
            <a:custGeom>
              <a:avLst/>
              <a:gdLst>
                <a:gd name="connsiteX0" fmla="*/ 177 w 400"/>
                <a:gd name="connsiteY0" fmla="*/ 0 h 1005"/>
                <a:gd name="connsiteX1" fmla="*/ 177 w 400"/>
                <a:gd name="connsiteY1" fmla="*/ 1005 h 1005"/>
                <a:gd name="connsiteX2" fmla="*/ 177 w 400"/>
                <a:gd name="connsiteY2" fmla="*/ 503 h 1005"/>
                <a:gd name="connsiteX3" fmla="*/ 177 w 400"/>
                <a:gd name="connsiteY3" fmla="*/ 0 h 1005"/>
              </a:gdLst>
              <a:ahLst/>
              <a:cxnLst>
                <a:cxn ang="0">
                  <a:pos x="connsiteX0" y="connsiteY0"/>
                </a:cxn>
                <a:cxn ang="0">
                  <a:pos x="connsiteX1" y="connsiteY1"/>
                </a:cxn>
                <a:cxn ang="0">
                  <a:pos x="connsiteX2" y="connsiteY2"/>
                </a:cxn>
                <a:cxn ang="0">
                  <a:pos x="connsiteX3" y="connsiteY3"/>
                </a:cxn>
              </a:cxnLst>
              <a:rect l="l" t="t" r="r" b="b"/>
              <a:pathLst>
                <a:path w="400" h="1005">
                  <a:moveTo>
                    <a:pt x="177" y="0"/>
                  </a:moveTo>
                  <a:lnTo>
                    <a:pt x="177" y="1005"/>
                  </a:lnTo>
                  <a:cubicBezTo>
                    <a:pt x="177" y="1005"/>
                    <a:pt x="680" y="1005"/>
                    <a:pt x="177" y="503"/>
                  </a:cubicBezTo>
                  <a:cubicBezTo>
                    <a:pt x="-326" y="0"/>
                    <a:pt x="428" y="419"/>
                    <a:pt x="177" y="0"/>
                  </a:cubicBezTo>
                  <a:close/>
                </a:path>
              </a:pathLst>
            </a:custGeom>
            <a:solidFill>
              <a:srgbClr val="37474F"/>
            </a:solidFill>
            <a:ln w="8363" cap="flat">
              <a:noFill/>
              <a:prstDash val="solid"/>
              <a:miter/>
            </a:ln>
          </p:spPr>
          <p:txBody>
            <a:bodyPr rtlCol="0" anchor="ctr"/>
            <a:lstStyle/>
            <a:p>
              <a:pPr defTabSz="914378"/>
              <a:endParaRPr lang="en-US"/>
            </a:p>
          </p:txBody>
        </p:sp>
        <p:sp>
          <p:nvSpPr>
            <p:cNvPr id="487" name="Freeform: Shape 486">
              <a:extLst>
                <a:ext uri="{FF2B5EF4-FFF2-40B4-BE49-F238E27FC236}">
                  <a16:creationId xmlns:a16="http://schemas.microsoft.com/office/drawing/2014/main" id="{FB3A3918-DE61-48FC-9DDF-9B6C9E26A852}"/>
                </a:ext>
              </a:extLst>
            </p:cNvPr>
            <p:cNvSpPr/>
            <p:nvPr/>
          </p:nvSpPr>
          <p:spPr>
            <a:xfrm>
              <a:off x="2794718" y="1774841"/>
              <a:ext cx="806" cy="1445"/>
            </a:xfrm>
            <a:custGeom>
              <a:avLst/>
              <a:gdLst>
                <a:gd name="connsiteX0" fmla="*/ 36 w 806"/>
                <a:gd name="connsiteY0" fmla="*/ 1445 h 1445"/>
                <a:gd name="connsiteX1" fmla="*/ 790 w 806"/>
                <a:gd name="connsiteY1" fmla="*/ 1445 h 1445"/>
                <a:gd name="connsiteX2" fmla="*/ 36 w 806"/>
                <a:gd name="connsiteY2" fmla="*/ 1445 h 1445"/>
              </a:gdLst>
              <a:ahLst/>
              <a:cxnLst>
                <a:cxn ang="0">
                  <a:pos x="connsiteX0" y="connsiteY0"/>
                </a:cxn>
                <a:cxn ang="0">
                  <a:pos x="connsiteX1" y="connsiteY1"/>
                </a:cxn>
                <a:cxn ang="0">
                  <a:pos x="connsiteX2" y="connsiteY2"/>
                </a:cxn>
              </a:cxnLst>
              <a:rect l="l" t="t" r="r" b="b"/>
              <a:pathLst>
                <a:path w="806" h="1445">
                  <a:moveTo>
                    <a:pt x="36" y="1445"/>
                  </a:moveTo>
                  <a:cubicBezTo>
                    <a:pt x="36" y="943"/>
                    <a:pt x="36" y="272"/>
                    <a:pt x="790" y="1445"/>
                  </a:cubicBezTo>
                  <a:cubicBezTo>
                    <a:pt x="957" y="-482"/>
                    <a:pt x="-216" y="-482"/>
                    <a:pt x="36" y="1445"/>
                  </a:cubicBezTo>
                  <a:close/>
                </a:path>
              </a:pathLst>
            </a:custGeom>
            <a:solidFill>
              <a:srgbClr val="37474F"/>
            </a:solidFill>
            <a:ln w="8363" cap="flat">
              <a:noFill/>
              <a:prstDash val="solid"/>
              <a:miter/>
            </a:ln>
          </p:spPr>
          <p:txBody>
            <a:bodyPr rtlCol="0" anchor="ctr"/>
            <a:lstStyle/>
            <a:p>
              <a:pPr defTabSz="914378"/>
              <a:endParaRPr lang="en-US"/>
            </a:p>
          </p:txBody>
        </p:sp>
        <p:sp>
          <p:nvSpPr>
            <p:cNvPr id="488" name="Freeform: Shape 487">
              <a:extLst>
                <a:ext uri="{FF2B5EF4-FFF2-40B4-BE49-F238E27FC236}">
                  <a16:creationId xmlns:a16="http://schemas.microsoft.com/office/drawing/2014/main" id="{6B0115A7-27DA-4E64-BA43-10BE5A76FEAE}"/>
                </a:ext>
              </a:extLst>
            </p:cNvPr>
            <p:cNvSpPr/>
            <p:nvPr/>
          </p:nvSpPr>
          <p:spPr>
            <a:xfrm>
              <a:off x="2797034" y="1770421"/>
              <a:ext cx="148" cy="1260"/>
            </a:xfrm>
            <a:custGeom>
              <a:avLst/>
              <a:gdLst>
                <a:gd name="connsiteX0" fmla="*/ 149 w 148"/>
                <a:gd name="connsiteY0" fmla="*/ 1257 h 1260"/>
                <a:gd name="connsiteX1" fmla="*/ 149 w 148"/>
                <a:gd name="connsiteY1" fmla="*/ 587 h 1260"/>
                <a:gd name="connsiteX2" fmla="*/ 149 w 148"/>
                <a:gd name="connsiteY2" fmla="*/ 0 h 1260"/>
                <a:gd name="connsiteX3" fmla="*/ 149 w 148"/>
                <a:gd name="connsiteY3" fmla="*/ 1257 h 1260"/>
              </a:gdLst>
              <a:ahLst/>
              <a:cxnLst>
                <a:cxn ang="0">
                  <a:pos x="connsiteX0" y="connsiteY0"/>
                </a:cxn>
                <a:cxn ang="0">
                  <a:pos x="connsiteX1" y="connsiteY1"/>
                </a:cxn>
                <a:cxn ang="0">
                  <a:pos x="connsiteX2" y="connsiteY2"/>
                </a:cxn>
                <a:cxn ang="0">
                  <a:pos x="connsiteX3" y="connsiteY3"/>
                </a:cxn>
              </a:cxnLst>
              <a:rect l="l" t="t" r="r" b="b"/>
              <a:pathLst>
                <a:path w="148" h="1260">
                  <a:moveTo>
                    <a:pt x="149" y="1257"/>
                  </a:moveTo>
                  <a:lnTo>
                    <a:pt x="149" y="587"/>
                  </a:lnTo>
                  <a:lnTo>
                    <a:pt x="149" y="0"/>
                  </a:lnTo>
                  <a:cubicBezTo>
                    <a:pt x="149" y="0"/>
                    <a:pt x="-186" y="1341"/>
                    <a:pt x="149" y="1257"/>
                  </a:cubicBezTo>
                  <a:close/>
                </a:path>
              </a:pathLst>
            </a:custGeom>
            <a:solidFill>
              <a:srgbClr val="37474F"/>
            </a:solidFill>
            <a:ln w="8363" cap="flat">
              <a:noFill/>
              <a:prstDash val="solid"/>
              <a:miter/>
            </a:ln>
          </p:spPr>
          <p:txBody>
            <a:bodyPr rtlCol="0" anchor="ctr"/>
            <a:lstStyle/>
            <a:p>
              <a:pPr defTabSz="914378"/>
              <a:endParaRPr lang="en-US"/>
            </a:p>
          </p:txBody>
        </p:sp>
        <p:sp>
          <p:nvSpPr>
            <p:cNvPr id="489" name="Freeform: Shape 488">
              <a:extLst>
                <a:ext uri="{FF2B5EF4-FFF2-40B4-BE49-F238E27FC236}">
                  <a16:creationId xmlns:a16="http://schemas.microsoft.com/office/drawing/2014/main" id="{C0F9BF52-973B-45FF-B6A1-7D9DE4EED4B2}"/>
                </a:ext>
              </a:extLst>
            </p:cNvPr>
            <p:cNvSpPr/>
            <p:nvPr/>
          </p:nvSpPr>
          <p:spPr>
            <a:xfrm>
              <a:off x="2794167" y="1782067"/>
              <a:ext cx="837" cy="1089"/>
            </a:xfrm>
            <a:custGeom>
              <a:avLst/>
              <a:gdLst>
                <a:gd name="connsiteX0" fmla="*/ 0 w 837"/>
                <a:gd name="connsiteY0" fmla="*/ 1089 h 1089"/>
                <a:gd name="connsiteX1" fmla="*/ 838 w 837"/>
                <a:gd name="connsiteY1" fmla="*/ 670 h 1089"/>
                <a:gd name="connsiteX2" fmla="*/ 838 w 837"/>
                <a:gd name="connsiteY2" fmla="*/ 0 h 1089"/>
                <a:gd name="connsiteX3" fmla="*/ 0 w 837"/>
                <a:gd name="connsiteY3" fmla="*/ 1089 h 1089"/>
              </a:gdLst>
              <a:ahLst/>
              <a:cxnLst>
                <a:cxn ang="0">
                  <a:pos x="connsiteX0" y="connsiteY0"/>
                </a:cxn>
                <a:cxn ang="0">
                  <a:pos x="connsiteX1" y="connsiteY1"/>
                </a:cxn>
                <a:cxn ang="0">
                  <a:pos x="connsiteX2" y="connsiteY2"/>
                </a:cxn>
                <a:cxn ang="0">
                  <a:pos x="connsiteX3" y="connsiteY3"/>
                </a:cxn>
              </a:cxnLst>
              <a:rect l="l" t="t" r="r" b="b"/>
              <a:pathLst>
                <a:path w="837" h="1089">
                  <a:moveTo>
                    <a:pt x="0" y="1089"/>
                  </a:moveTo>
                  <a:cubicBezTo>
                    <a:pt x="0" y="1089"/>
                    <a:pt x="503" y="1089"/>
                    <a:pt x="838" y="670"/>
                  </a:cubicBezTo>
                  <a:lnTo>
                    <a:pt x="838" y="0"/>
                  </a:lnTo>
                  <a:cubicBezTo>
                    <a:pt x="838" y="0"/>
                    <a:pt x="251" y="670"/>
                    <a:pt x="0" y="1089"/>
                  </a:cubicBezTo>
                  <a:close/>
                </a:path>
              </a:pathLst>
            </a:custGeom>
            <a:solidFill>
              <a:srgbClr val="37474F"/>
            </a:solidFill>
            <a:ln w="8363" cap="flat">
              <a:noFill/>
              <a:prstDash val="solid"/>
              <a:miter/>
            </a:ln>
          </p:spPr>
          <p:txBody>
            <a:bodyPr rtlCol="0" anchor="ctr"/>
            <a:lstStyle/>
            <a:p>
              <a:pPr defTabSz="914378"/>
              <a:endParaRPr lang="en-US"/>
            </a:p>
          </p:txBody>
        </p:sp>
        <p:sp>
          <p:nvSpPr>
            <p:cNvPr id="490" name="Freeform: Shape 489">
              <a:extLst>
                <a:ext uri="{FF2B5EF4-FFF2-40B4-BE49-F238E27FC236}">
                  <a16:creationId xmlns:a16="http://schemas.microsoft.com/office/drawing/2014/main" id="{0CC144FE-AE38-4FB3-97E4-ABAA886AF67E}"/>
                </a:ext>
              </a:extLst>
            </p:cNvPr>
            <p:cNvSpPr/>
            <p:nvPr/>
          </p:nvSpPr>
          <p:spPr>
            <a:xfrm>
              <a:off x="2795005" y="1782738"/>
              <a:ext cx="573" cy="921"/>
            </a:xfrm>
            <a:custGeom>
              <a:avLst/>
              <a:gdLst>
                <a:gd name="connsiteX0" fmla="*/ 0 w 573"/>
                <a:gd name="connsiteY0" fmla="*/ 0 h 921"/>
                <a:gd name="connsiteX1" fmla="*/ 419 w 573"/>
                <a:gd name="connsiteY1" fmla="*/ 922 h 921"/>
                <a:gd name="connsiteX2" fmla="*/ 0 w 573"/>
                <a:gd name="connsiteY2" fmla="*/ 0 h 921"/>
              </a:gdLst>
              <a:ahLst/>
              <a:cxnLst>
                <a:cxn ang="0">
                  <a:pos x="connsiteX0" y="connsiteY0"/>
                </a:cxn>
                <a:cxn ang="0">
                  <a:pos x="connsiteX1" y="connsiteY1"/>
                </a:cxn>
                <a:cxn ang="0">
                  <a:pos x="connsiteX2" y="connsiteY2"/>
                </a:cxn>
              </a:cxnLst>
              <a:rect l="l" t="t" r="r" b="b"/>
              <a:pathLst>
                <a:path w="573" h="921">
                  <a:moveTo>
                    <a:pt x="0" y="0"/>
                  </a:moveTo>
                  <a:lnTo>
                    <a:pt x="419" y="922"/>
                  </a:lnTo>
                  <a:cubicBezTo>
                    <a:pt x="670" y="0"/>
                    <a:pt x="67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1" name="Freeform: Shape 490">
              <a:extLst>
                <a:ext uri="{FF2B5EF4-FFF2-40B4-BE49-F238E27FC236}">
                  <a16:creationId xmlns:a16="http://schemas.microsoft.com/office/drawing/2014/main" id="{8E7424CE-9A25-4652-8FA8-FB7A35A9BB08}"/>
                </a:ext>
              </a:extLst>
            </p:cNvPr>
            <p:cNvSpPr/>
            <p:nvPr/>
          </p:nvSpPr>
          <p:spPr>
            <a:xfrm>
              <a:off x="2795507" y="1776789"/>
              <a:ext cx="921" cy="1927"/>
            </a:xfrm>
            <a:custGeom>
              <a:avLst/>
              <a:gdLst>
                <a:gd name="connsiteX0" fmla="*/ 838 w 921"/>
                <a:gd name="connsiteY0" fmla="*/ 1592 h 1927"/>
                <a:gd name="connsiteX1" fmla="*/ 0 w 921"/>
                <a:gd name="connsiteY1" fmla="*/ 0 h 1927"/>
                <a:gd name="connsiteX2" fmla="*/ 922 w 921"/>
                <a:gd name="connsiteY2" fmla="*/ 1927 h 1927"/>
                <a:gd name="connsiteX3" fmla="*/ 838 w 921"/>
                <a:gd name="connsiteY3" fmla="*/ 1592 h 1927"/>
              </a:gdLst>
              <a:ahLst/>
              <a:cxnLst>
                <a:cxn ang="0">
                  <a:pos x="connsiteX0" y="connsiteY0"/>
                </a:cxn>
                <a:cxn ang="0">
                  <a:pos x="connsiteX1" y="connsiteY1"/>
                </a:cxn>
                <a:cxn ang="0">
                  <a:pos x="connsiteX2" y="connsiteY2"/>
                </a:cxn>
                <a:cxn ang="0">
                  <a:pos x="connsiteX3" y="connsiteY3"/>
                </a:cxn>
              </a:cxnLst>
              <a:rect l="l" t="t" r="r" b="b"/>
              <a:pathLst>
                <a:path w="921" h="1927">
                  <a:moveTo>
                    <a:pt x="838" y="1592"/>
                  </a:moveTo>
                  <a:lnTo>
                    <a:pt x="0" y="0"/>
                  </a:lnTo>
                  <a:lnTo>
                    <a:pt x="922" y="1927"/>
                  </a:lnTo>
                  <a:lnTo>
                    <a:pt x="838" y="1592"/>
                  </a:lnTo>
                  <a:close/>
                </a:path>
              </a:pathLst>
            </a:custGeom>
            <a:solidFill>
              <a:srgbClr val="37474F"/>
            </a:solidFill>
            <a:ln w="8363" cap="flat">
              <a:noFill/>
              <a:prstDash val="solid"/>
              <a:miter/>
            </a:ln>
          </p:spPr>
          <p:txBody>
            <a:bodyPr rtlCol="0" anchor="ctr"/>
            <a:lstStyle/>
            <a:p>
              <a:pPr defTabSz="914378"/>
              <a:endParaRPr lang="en-US"/>
            </a:p>
          </p:txBody>
        </p:sp>
        <p:sp>
          <p:nvSpPr>
            <p:cNvPr id="492" name="Freeform: Shape 491">
              <a:extLst>
                <a:ext uri="{FF2B5EF4-FFF2-40B4-BE49-F238E27FC236}">
                  <a16:creationId xmlns:a16="http://schemas.microsoft.com/office/drawing/2014/main" id="{9B95B500-C7F1-46CC-BB82-DED590FE99E6}"/>
                </a:ext>
              </a:extLst>
            </p:cNvPr>
            <p:cNvSpPr/>
            <p:nvPr/>
          </p:nvSpPr>
          <p:spPr>
            <a:xfrm>
              <a:off x="2793748" y="1786424"/>
              <a:ext cx="837" cy="921"/>
            </a:xfrm>
            <a:custGeom>
              <a:avLst/>
              <a:gdLst>
                <a:gd name="connsiteX0" fmla="*/ 503 w 837"/>
                <a:gd name="connsiteY0" fmla="*/ 503 h 921"/>
                <a:gd name="connsiteX1" fmla="*/ 0 w 837"/>
                <a:gd name="connsiteY1" fmla="*/ 0 h 921"/>
                <a:gd name="connsiteX2" fmla="*/ 838 w 837"/>
                <a:gd name="connsiteY2" fmla="*/ 922 h 921"/>
                <a:gd name="connsiteX3" fmla="*/ 503 w 837"/>
                <a:gd name="connsiteY3" fmla="*/ 503 h 921"/>
              </a:gdLst>
              <a:ahLst/>
              <a:cxnLst>
                <a:cxn ang="0">
                  <a:pos x="connsiteX0" y="connsiteY0"/>
                </a:cxn>
                <a:cxn ang="0">
                  <a:pos x="connsiteX1" y="connsiteY1"/>
                </a:cxn>
                <a:cxn ang="0">
                  <a:pos x="connsiteX2" y="connsiteY2"/>
                </a:cxn>
                <a:cxn ang="0">
                  <a:pos x="connsiteX3" y="connsiteY3"/>
                </a:cxn>
              </a:cxnLst>
              <a:rect l="l" t="t" r="r" b="b"/>
              <a:pathLst>
                <a:path w="837" h="921">
                  <a:moveTo>
                    <a:pt x="503" y="503"/>
                  </a:moveTo>
                  <a:lnTo>
                    <a:pt x="0" y="0"/>
                  </a:lnTo>
                  <a:lnTo>
                    <a:pt x="838" y="922"/>
                  </a:lnTo>
                  <a:lnTo>
                    <a:pt x="503" y="503"/>
                  </a:lnTo>
                  <a:close/>
                </a:path>
              </a:pathLst>
            </a:custGeom>
            <a:solidFill>
              <a:srgbClr val="37474F"/>
            </a:solidFill>
            <a:ln w="8363" cap="flat">
              <a:noFill/>
              <a:prstDash val="solid"/>
              <a:miter/>
            </a:ln>
          </p:spPr>
          <p:txBody>
            <a:bodyPr rtlCol="0" anchor="ctr"/>
            <a:lstStyle/>
            <a:p>
              <a:pPr defTabSz="914378"/>
              <a:endParaRPr lang="en-US"/>
            </a:p>
          </p:txBody>
        </p:sp>
        <p:sp>
          <p:nvSpPr>
            <p:cNvPr id="493" name="Freeform: Shape 492">
              <a:extLst>
                <a:ext uri="{FF2B5EF4-FFF2-40B4-BE49-F238E27FC236}">
                  <a16:creationId xmlns:a16="http://schemas.microsoft.com/office/drawing/2014/main" id="{22DF436D-66A1-4E07-A615-E3142412DA84}"/>
                </a:ext>
              </a:extLst>
            </p:cNvPr>
            <p:cNvSpPr/>
            <p:nvPr/>
          </p:nvSpPr>
          <p:spPr>
            <a:xfrm>
              <a:off x="2793496" y="1789335"/>
              <a:ext cx="1005" cy="1864"/>
            </a:xfrm>
            <a:custGeom>
              <a:avLst/>
              <a:gdLst>
                <a:gd name="connsiteX0" fmla="*/ 1005 w 1005"/>
                <a:gd name="connsiteY0" fmla="*/ 105 h 1864"/>
                <a:gd name="connsiteX1" fmla="*/ 0 w 1005"/>
                <a:gd name="connsiteY1" fmla="*/ 105 h 1864"/>
                <a:gd name="connsiteX2" fmla="*/ 922 w 1005"/>
                <a:gd name="connsiteY2" fmla="*/ 1865 h 1864"/>
                <a:gd name="connsiteX3" fmla="*/ 1005 w 1005"/>
                <a:gd name="connsiteY3" fmla="*/ 105 h 1864"/>
              </a:gdLst>
              <a:ahLst/>
              <a:cxnLst>
                <a:cxn ang="0">
                  <a:pos x="connsiteX0" y="connsiteY0"/>
                </a:cxn>
                <a:cxn ang="0">
                  <a:pos x="connsiteX1" y="connsiteY1"/>
                </a:cxn>
                <a:cxn ang="0">
                  <a:pos x="connsiteX2" y="connsiteY2"/>
                </a:cxn>
                <a:cxn ang="0">
                  <a:pos x="connsiteX3" y="connsiteY3"/>
                </a:cxn>
              </a:cxnLst>
              <a:rect l="l" t="t" r="r" b="b"/>
              <a:pathLst>
                <a:path w="1005" h="1864">
                  <a:moveTo>
                    <a:pt x="1005" y="105"/>
                  </a:moveTo>
                  <a:cubicBezTo>
                    <a:pt x="587" y="-314"/>
                    <a:pt x="335" y="692"/>
                    <a:pt x="0" y="105"/>
                  </a:cubicBezTo>
                  <a:cubicBezTo>
                    <a:pt x="168" y="751"/>
                    <a:pt x="486" y="1354"/>
                    <a:pt x="922" y="1865"/>
                  </a:cubicBezTo>
                  <a:cubicBezTo>
                    <a:pt x="712" y="1295"/>
                    <a:pt x="737" y="658"/>
                    <a:pt x="1005" y="105"/>
                  </a:cubicBezTo>
                  <a:close/>
                </a:path>
              </a:pathLst>
            </a:custGeom>
            <a:solidFill>
              <a:srgbClr val="37474F"/>
            </a:solidFill>
            <a:ln w="8363" cap="flat">
              <a:noFill/>
              <a:prstDash val="solid"/>
              <a:miter/>
            </a:ln>
          </p:spPr>
          <p:txBody>
            <a:bodyPr rtlCol="0" anchor="ctr"/>
            <a:lstStyle/>
            <a:p>
              <a:pPr defTabSz="914378"/>
              <a:endParaRPr lang="en-US"/>
            </a:p>
          </p:txBody>
        </p:sp>
        <p:sp>
          <p:nvSpPr>
            <p:cNvPr id="494" name="Freeform: Shape 493">
              <a:extLst>
                <a:ext uri="{FF2B5EF4-FFF2-40B4-BE49-F238E27FC236}">
                  <a16:creationId xmlns:a16="http://schemas.microsoft.com/office/drawing/2014/main" id="{94C4CE20-3924-4726-BC03-393363977ECA}"/>
                </a:ext>
              </a:extLst>
            </p:cNvPr>
            <p:cNvSpPr/>
            <p:nvPr/>
          </p:nvSpPr>
          <p:spPr>
            <a:xfrm>
              <a:off x="2794418" y="1791368"/>
              <a:ext cx="502" cy="921"/>
            </a:xfrm>
            <a:custGeom>
              <a:avLst/>
              <a:gdLst>
                <a:gd name="connsiteX0" fmla="*/ 503 w 502"/>
                <a:gd name="connsiteY0" fmla="*/ 922 h 921"/>
                <a:gd name="connsiteX1" fmla="*/ 0 w 502"/>
                <a:gd name="connsiteY1" fmla="*/ 0 h 921"/>
                <a:gd name="connsiteX2" fmla="*/ 503 w 502"/>
                <a:gd name="connsiteY2" fmla="*/ 922 h 921"/>
              </a:gdLst>
              <a:ahLst/>
              <a:cxnLst>
                <a:cxn ang="0">
                  <a:pos x="connsiteX0" y="connsiteY0"/>
                </a:cxn>
                <a:cxn ang="0">
                  <a:pos x="connsiteX1" y="connsiteY1"/>
                </a:cxn>
                <a:cxn ang="0">
                  <a:pos x="connsiteX2" y="connsiteY2"/>
                </a:cxn>
              </a:cxnLst>
              <a:rect l="l" t="t" r="r" b="b"/>
              <a:pathLst>
                <a:path w="502" h="921">
                  <a:moveTo>
                    <a:pt x="503" y="922"/>
                  </a:moveTo>
                  <a:cubicBezTo>
                    <a:pt x="369" y="595"/>
                    <a:pt x="201" y="285"/>
                    <a:pt x="0" y="0"/>
                  </a:cubicBezTo>
                  <a:cubicBezTo>
                    <a:pt x="100" y="335"/>
                    <a:pt x="268" y="654"/>
                    <a:pt x="503" y="922"/>
                  </a:cubicBezTo>
                  <a:close/>
                </a:path>
              </a:pathLst>
            </a:custGeom>
            <a:solidFill>
              <a:srgbClr val="37474F"/>
            </a:solidFill>
            <a:ln w="8363" cap="flat">
              <a:noFill/>
              <a:prstDash val="solid"/>
              <a:miter/>
            </a:ln>
          </p:spPr>
          <p:txBody>
            <a:bodyPr rtlCol="0" anchor="ctr"/>
            <a:lstStyle/>
            <a:p>
              <a:pPr defTabSz="914378"/>
              <a:endParaRPr lang="en-US"/>
            </a:p>
          </p:txBody>
        </p:sp>
        <p:sp>
          <p:nvSpPr>
            <p:cNvPr id="495" name="Freeform: Shape 494">
              <a:extLst>
                <a:ext uri="{FF2B5EF4-FFF2-40B4-BE49-F238E27FC236}">
                  <a16:creationId xmlns:a16="http://schemas.microsoft.com/office/drawing/2014/main" id="{7215D13B-47A7-4D05-99B9-30F3823B5F62}"/>
                </a:ext>
              </a:extLst>
            </p:cNvPr>
            <p:cNvSpPr/>
            <p:nvPr/>
          </p:nvSpPr>
          <p:spPr>
            <a:xfrm>
              <a:off x="2795088" y="1785419"/>
              <a:ext cx="586" cy="754"/>
            </a:xfrm>
            <a:custGeom>
              <a:avLst/>
              <a:gdLst>
                <a:gd name="connsiteX0" fmla="*/ 587 w 586"/>
                <a:gd name="connsiteY0" fmla="*/ 0 h 754"/>
                <a:gd name="connsiteX1" fmla="*/ 0 w 586"/>
                <a:gd name="connsiteY1" fmla="*/ 754 h 754"/>
                <a:gd name="connsiteX2" fmla="*/ 587 w 586"/>
                <a:gd name="connsiteY2" fmla="*/ 754 h 754"/>
              </a:gdLst>
              <a:ahLst/>
              <a:cxnLst>
                <a:cxn ang="0">
                  <a:pos x="connsiteX0" y="connsiteY0"/>
                </a:cxn>
                <a:cxn ang="0">
                  <a:pos x="connsiteX1" y="connsiteY1"/>
                </a:cxn>
                <a:cxn ang="0">
                  <a:pos x="connsiteX2" y="connsiteY2"/>
                </a:cxn>
              </a:cxnLst>
              <a:rect l="l" t="t" r="r" b="b"/>
              <a:pathLst>
                <a:path w="586" h="754">
                  <a:moveTo>
                    <a:pt x="587" y="0"/>
                  </a:moveTo>
                  <a:cubicBezTo>
                    <a:pt x="268" y="126"/>
                    <a:pt x="42" y="411"/>
                    <a:pt x="0" y="754"/>
                  </a:cubicBezTo>
                  <a:lnTo>
                    <a:pt x="587" y="754"/>
                  </a:lnTo>
                  <a:close/>
                </a:path>
              </a:pathLst>
            </a:custGeom>
            <a:solidFill>
              <a:srgbClr val="37474F"/>
            </a:solidFill>
            <a:ln w="8363" cap="flat">
              <a:noFill/>
              <a:prstDash val="solid"/>
              <a:miter/>
            </a:ln>
          </p:spPr>
          <p:txBody>
            <a:bodyPr rtlCol="0" anchor="ctr"/>
            <a:lstStyle/>
            <a:p>
              <a:pPr defTabSz="914378"/>
              <a:endParaRPr lang="en-US"/>
            </a:p>
          </p:txBody>
        </p:sp>
        <p:sp>
          <p:nvSpPr>
            <p:cNvPr id="496" name="Freeform: Shape 495">
              <a:extLst>
                <a:ext uri="{FF2B5EF4-FFF2-40B4-BE49-F238E27FC236}">
                  <a16:creationId xmlns:a16="http://schemas.microsoft.com/office/drawing/2014/main" id="{DFF9EC35-6700-4103-825F-56211B445F5C}"/>
                </a:ext>
              </a:extLst>
            </p:cNvPr>
            <p:cNvSpPr/>
            <p:nvPr/>
          </p:nvSpPr>
          <p:spPr>
            <a:xfrm>
              <a:off x="2795675" y="1785754"/>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97" name="Freeform: Shape 496">
              <a:extLst>
                <a:ext uri="{FF2B5EF4-FFF2-40B4-BE49-F238E27FC236}">
                  <a16:creationId xmlns:a16="http://schemas.microsoft.com/office/drawing/2014/main" id="{D11BAF30-DE4F-4FC8-9CFA-F09879157079}"/>
                </a:ext>
              </a:extLst>
            </p:cNvPr>
            <p:cNvSpPr/>
            <p:nvPr/>
          </p:nvSpPr>
          <p:spPr>
            <a:xfrm>
              <a:off x="2795675" y="178533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8" name="Freeform: Shape 497">
              <a:extLst>
                <a:ext uri="{FF2B5EF4-FFF2-40B4-BE49-F238E27FC236}">
                  <a16:creationId xmlns:a16="http://schemas.microsoft.com/office/drawing/2014/main" id="{F2220F2C-65DB-4F36-BAD0-AD2B8896CF71}"/>
                </a:ext>
              </a:extLst>
            </p:cNvPr>
            <p:cNvSpPr/>
            <p:nvPr/>
          </p:nvSpPr>
          <p:spPr>
            <a:xfrm>
              <a:off x="2795675" y="1781062"/>
              <a:ext cx="1368" cy="1088"/>
            </a:xfrm>
            <a:custGeom>
              <a:avLst/>
              <a:gdLst>
                <a:gd name="connsiteX0" fmla="*/ 0 w 1368"/>
                <a:gd name="connsiteY0" fmla="*/ 0 h 1088"/>
                <a:gd name="connsiteX1" fmla="*/ 1257 w 1368"/>
                <a:gd name="connsiteY1" fmla="*/ 586 h 1088"/>
                <a:gd name="connsiteX2" fmla="*/ 0 w 1368"/>
                <a:gd name="connsiteY2" fmla="*/ 0 h 1088"/>
              </a:gdLst>
              <a:ahLst/>
              <a:cxnLst>
                <a:cxn ang="0">
                  <a:pos x="connsiteX0" y="connsiteY0"/>
                </a:cxn>
                <a:cxn ang="0">
                  <a:pos x="connsiteX1" y="connsiteY1"/>
                </a:cxn>
                <a:cxn ang="0">
                  <a:pos x="connsiteX2" y="connsiteY2"/>
                </a:cxn>
              </a:cxnLst>
              <a:rect l="l" t="t" r="r" b="b"/>
              <a:pathLst>
                <a:path w="1368" h="1088">
                  <a:moveTo>
                    <a:pt x="0" y="0"/>
                  </a:moveTo>
                  <a:cubicBezTo>
                    <a:pt x="419" y="586"/>
                    <a:pt x="838" y="1759"/>
                    <a:pt x="1257" y="586"/>
                  </a:cubicBezTo>
                  <a:cubicBezTo>
                    <a:pt x="1676" y="-587"/>
                    <a:pt x="838" y="83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9" name="Freeform: Shape 498">
              <a:extLst>
                <a:ext uri="{FF2B5EF4-FFF2-40B4-BE49-F238E27FC236}">
                  <a16:creationId xmlns:a16="http://schemas.microsoft.com/office/drawing/2014/main" id="{A2D4B30E-8AD0-4C68-AA28-D626B03BA677}"/>
                </a:ext>
              </a:extLst>
            </p:cNvPr>
            <p:cNvSpPr/>
            <p:nvPr/>
          </p:nvSpPr>
          <p:spPr>
            <a:xfrm>
              <a:off x="2795591" y="1783743"/>
              <a:ext cx="586" cy="1005"/>
            </a:xfrm>
            <a:custGeom>
              <a:avLst/>
              <a:gdLst>
                <a:gd name="connsiteX0" fmla="*/ 587 w 586"/>
                <a:gd name="connsiteY0" fmla="*/ 1006 h 1005"/>
                <a:gd name="connsiteX1" fmla="*/ 587 w 586"/>
                <a:gd name="connsiteY1" fmla="*/ 0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6"/>
                  </a:moveTo>
                  <a:lnTo>
                    <a:pt x="587" y="0"/>
                  </a:lnTo>
                  <a:cubicBezTo>
                    <a:pt x="587" y="0"/>
                    <a:pt x="168"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00" name="Freeform: Shape 499">
              <a:extLst>
                <a:ext uri="{FF2B5EF4-FFF2-40B4-BE49-F238E27FC236}">
                  <a16:creationId xmlns:a16="http://schemas.microsoft.com/office/drawing/2014/main" id="{D8DD3D4F-EF15-46ED-9BA5-1516C650697C}"/>
                </a:ext>
              </a:extLst>
            </p:cNvPr>
            <p:cNvSpPr/>
            <p:nvPr/>
          </p:nvSpPr>
          <p:spPr>
            <a:xfrm>
              <a:off x="2796094" y="1784749"/>
              <a:ext cx="251" cy="502"/>
            </a:xfrm>
            <a:custGeom>
              <a:avLst/>
              <a:gdLst>
                <a:gd name="connsiteX0" fmla="*/ 251 w 251"/>
                <a:gd name="connsiteY0" fmla="*/ 503 h 502"/>
                <a:gd name="connsiteX1" fmla="*/ 84 w 251"/>
                <a:gd name="connsiteY1" fmla="*/ 0 h 502"/>
                <a:gd name="connsiteX2" fmla="*/ 0 w 251"/>
                <a:gd name="connsiteY2" fmla="*/ 419 h 502"/>
                <a:gd name="connsiteX3" fmla="*/ 251 w 251"/>
                <a:gd name="connsiteY3" fmla="*/ 503 h 502"/>
              </a:gdLst>
              <a:ahLst/>
              <a:cxnLst>
                <a:cxn ang="0">
                  <a:pos x="connsiteX0" y="connsiteY0"/>
                </a:cxn>
                <a:cxn ang="0">
                  <a:pos x="connsiteX1" y="connsiteY1"/>
                </a:cxn>
                <a:cxn ang="0">
                  <a:pos x="connsiteX2" y="connsiteY2"/>
                </a:cxn>
                <a:cxn ang="0">
                  <a:pos x="connsiteX3" y="connsiteY3"/>
                </a:cxn>
              </a:cxnLst>
              <a:rect l="l" t="t" r="r" b="b"/>
              <a:pathLst>
                <a:path w="251" h="502">
                  <a:moveTo>
                    <a:pt x="251" y="503"/>
                  </a:moveTo>
                  <a:lnTo>
                    <a:pt x="84" y="0"/>
                  </a:lnTo>
                  <a:lnTo>
                    <a:pt x="0" y="419"/>
                  </a:lnTo>
                  <a:lnTo>
                    <a:pt x="251" y="503"/>
                  </a:lnTo>
                  <a:close/>
                </a:path>
              </a:pathLst>
            </a:custGeom>
            <a:solidFill>
              <a:srgbClr val="37474F"/>
            </a:solidFill>
            <a:ln w="8363" cap="flat">
              <a:noFill/>
              <a:prstDash val="solid"/>
              <a:miter/>
            </a:ln>
          </p:spPr>
          <p:txBody>
            <a:bodyPr rtlCol="0" anchor="ctr"/>
            <a:lstStyle/>
            <a:p>
              <a:pPr defTabSz="914378"/>
              <a:endParaRPr lang="en-US"/>
            </a:p>
          </p:txBody>
        </p:sp>
        <p:sp>
          <p:nvSpPr>
            <p:cNvPr id="501" name="Freeform: Shape 500">
              <a:extLst>
                <a:ext uri="{FF2B5EF4-FFF2-40B4-BE49-F238E27FC236}">
                  <a16:creationId xmlns:a16="http://schemas.microsoft.com/office/drawing/2014/main" id="{1A943D67-620C-4C03-AA52-246A80AF94B6}"/>
                </a:ext>
              </a:extLst>
            </p:cNvPr>
            <p:cNvSpPr/>
            <p:nvPr/>
          </p:nvSpPr>
          <p:spPr>
            <a:xfrm>
              <a:off x="2795675" y="1790027"/>
              <a:ext cx="69" cy="1927"/>
            </a:xfrm>
            <a:custGeom>
              <a:avLst/>
              <a:gdLst>
                <a:gd name="connsiteX0" fmla="*/ 0 w 69"/>
                <a:gd name="connsiteY0" fmla="*/ 419 h 1927"/>
                <a:gd name="connsiteX1" fmla="*/ 0 w 69"/>
                <a:gd name="connsiteY1" fmla="*/ 1927 h 1927"/>
                <a:gd name="connsiteX2" fmla="*/ 0 w 69"/>
                <a:gd name="connsiteY2" fmla="*/ 84 h 1927"/>
                <a:gd name="connsiteX3" fmla="*/ 0 w 69"/>
                <a:gd name="connsiteY3" fmla="*/ 419 h 1927"/>
              </a:gdLst>
              <a:ahLst/>
              <a:cxnLst>
                <a:cxn ang="0">
                  <a:pos x="connsiteX0" y="connsiteY0"/>
                </a:cxn>
                <a:cxn ang="0">
                  <a:pos x="connsiteX1" y="connsiteY1"/>
                </a:cxn>
                <a:cxn ang="0">
                  <a:pos x="connsiteX2" y="connsiteY2"/>
                </a:cxn>
                <a:cxn ang="0">
                  <a:pos x="connsiteX3" y="connsiteY3"/>
                </a:cxn>
              </a:cxnLst>
              <a:rect l="l" t="t" r="r" b="b"/>
              <a:pathLst>
                <a:path w="69" h="1927">
                  <a:moveTo>
                    <a:pt x="0" y="419"/>
                  </a:moveTo>
                  <a:cubicBezTo>
                    <a:pt x="92" y="913"/>
                    <a:pt x="92" y="1433"/>
                    <a:pt x="0" y="1927"/>
                  </a:cubicBezTo>
                  <a:cubicBezTo>
                    <a:pt x="42" y="1315"/>
                    <a:pt x="42" y="695"/>
                    <a:pt x="0" y="84"/>
                  </a:cubicBezTo>
                  <a:cubicBezTo>
                    <a:pt x="0" y="84"/>
                    <a:pt x="0" y="-251"/>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502" name="Freeform: Shape 501">
              <a:extLst>
                <a:ext uri="{FF2B5EF4-FFF2-40B4-BE49-F238E27FC236}">
                  <a16:creationId xmlns:a16="http://schemas.microsoft.com/office/drawing/2014/main" id="{9B5628E4-C56A-460B-9A34-B7C598E54E3C}"/>
                </a:ext>
              </a:extLst>
            </p:cNvPr>
            <p:cNvSpPr/>
            <p:nvPr/>
          </p:nvSpPr>
          <p:spPr>
            <a:xfrm>
              <a:off x="2795675" y="1788147"/>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503" name="Freeform: Shape 502">
              <a:extLst>
                <a:ext uri="{FF2B5EF4-FFF2-40B4-BE49-F238E27FC236}">
                  <a16:creationId xmlns:a16="http://schemas.microsoft.com/office/drawing/2014/main" id="{3DB85618-A42B-4E58-8446-1A688D04BAB6}"/>
                </a:ext>
              </a:extLst>
            </p:cNvPr>
            <p:cNvSpPr/>
            <p:nvPr/>
          </p:nvSpPr>
          <p:spPr>
            <a:xfrm>
              <a:off x="2796094" y="179748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04" name="Freeform: Shape 503">
              <a:extLst>
                <a:ext uri="{FF2B5EF4-FFF2-40B4-BE49-F238E27FC236}">
                  <a16:creationId xmlns:a16="http://schemas.microsoft.com/office/drawing/2014/main" id="{4A2039E8-FF86-4731-8B87-D05AD44638E8}"/>
                </a:ext>
              </a:extLst>
            </p:cNvPr>
            <p:cNvSpPr/>
            <p:nvPr/>
          </p:nvSpPr>
          <p:spPr>
            <a:xfrm>
              <a:off x="2795675" y="1789022"/>
              <a:ext cx="186" cy="1089"/>
            </a:xfrm>
            <a:custGeom>
              <a:avLst/>
              <a:gdLst>
                <a:gd name="connsiteX0" fmla="*/ 0 w 186"/>
                <a:gd name="connsiteY0" fmla="*/ 922 h 1089"/>
                <a:gd name="connsiteX1" fmla="*/ 0 w 186"/>
                <a:gd name="connsiteY1" fmla="*/ 0 h 1089"/>
                <a:gd name="connsiteX2" fmla="*/ 0 w 186"/>
                <a:gd name="connsiteY2" fmla="*/ 1089 h 1089"/>
                <a:gd name="connsiteX3" fmla="*/ 0 w 186"/>
                <a:gd name="connsiteY3" fmla="*/ 922 h 1089"/>
              </a:gdLst>
              <a:ahLst/>
              <a:cxnLst>
                <a:cxn ang="0">
                  <a:pos x="connsiteX0" y="connsiteY0"/>
                </a:cxn>
                <a:cxn ang="0">
                  <a:pos x="connsiteX1" y="connsiteY1"/>
                </a:cxn>
                <a:cxn ang="0">
                  <a:pos x="connsiteX2" y="connsiteY2"/>
                </a:cxn>
                <a:cxn ang="0">
                  <a:pos x="connsiteX3" y="connsiteY3"/>
                </a:cxn>
              </a:cxnLst>
              <a:rect l="l" t="t" r="r" b="b"/>
              <a:pathLst>
                <a:path w="186" h="1089">
                  <a:moveTo>
                    <a:pt x="0" y="922"/>
                  </a:moveTo>
                  <a:cubicBezTo>
                    <a:pt x="209" y="654"/>
                    <a:pt x="209" y="268"/>
                    <a:pt x="0" y="0"/>
                  </a:cubicBezTo>
                  <a:cubicBezTo>
                    <a:pt x="50" y="360"/>
                    <a:pt x="50" y="729"/>
                    <a:pt x="0" y="1089"/>
                  </a:cubicBezTo>
                  <a:cubicBezTo>
                    <a:pt x="0" y="1089"/>
                    <a:pt x="419" y="1089"/>
                    <a:pt x="0" y="922"/>
                  </a:cubicBezTo>
                  <a:close/>
                </a:path>
              </a:pathLst>
            </a:custGeom>
            <a:solidFill>
              <a:srgbClr val="37474F"/>
            </a:solidFill>
            <a:ln w="8363" cap="flat">
              <a:noFill/>
              <a:prstDash val="solid"/>
              <a:miter/>
            </a:ln>
          </p:spPr>
          <p:txBody>
            <a:bodyPr rtlCol="0" anchor="ctr"/>
            <a:lstStyle/>
            <a:p>
              <a:pPr defTabSz="914378"/>
              <a:endParaRPr lang="en-US"/>
            </a:p>
          </p:txBody>
        </p:sp>
        <p:sp>
          <p:nvSpPr>
            <p:cNvPr id="505" name="Freeform: Shape 504">
              <a:extLst>
                <a:ext uri="{FF2B5EF4-FFF2-40B4-BE49-F238E27FC236}">
                  <a16:creationId xmlns:a16="http://schemas.microsoft.com/office/drawing/2014/main" id="{B44D5146-7235-477E-A649-63F6BEE533F6}"/>
                </a:ext>
              </a:extLst>
            </p:cNvPr>
            <p:cNvSpPr/>
            <p:nvPr/>
          </p:nvSpPr>
          <p:spPr>
            <a:xfrm>
              <a:off x="2795414" y="1792960"/>
              <a:ext cx="298" cy="837"/>
            </a:xfrm>
            <a:custGeom>
              <a:avLst/>
              <a:gdLst>
                <a:gd name="connsiteX0" fmla="*/ 261 w 298"/>
                <a:gd name="connsiteY0" fmla="*/ 838 h 837"/>
                <a:gd name="connsiteX1" fmla="*/ 261 w 298"/>
                <a:gd name="connsiteY1" fmla="*/ 0 h 837"/>
                <a:gd name="connsiteX2" fmla="*/ 261 w 298"/>
                <a:gd name="connsiteY2" fmla="*/ 838 h 837"/>
              </a:gdLst>
              <a:ahLst/>
              <a:cxnLst>
                <a:cxn ang="0">
                  <a:pos x="connsiteX0" y="connsiteY0"/>
                </a:cxn>
                <a:cxn ang="0">
                  <a:pos x="connsiteX1" y="connsiteY1"/>
                </a:cxn>
                <a:cxn ang="0">
                  <a:pos x="connsiteX2" y="connsiteY2"/>
                </a:cxn>
              </a:cxnLst>
              <a:rect l="l" t="t" r="r" b="b"/>
              <a:pathLst>
                <a:path w="298" h="837">
                  <a:moveTo>
                    <a:pt x="261" y="838"/>
                  </a:moveTo>
                  <a:cubicBezTo>
                    <a:pt x="311" y="561"/>
                    <a:pt x="311" y="277"/>
                    <a:pt x="261" y="0"/>
                  </a:cubicBezTo>
                  <a:cubicBezTo>
                    <a:pt x="261" y="0"/>
                    <a:pt x="-326" y="754"/>
                    <a:pt x="261" y="838"/>
                  </a:cubicBezTo>
                  <a:close/>
                </a:path>
              </a:pathLst>
            </a:custGeom>
            <a:solidFill>
              <a:srgbClr val="37474F"/>
            </a:solidFill>
            <a:ln w="8363" cap="flat">
              <a:noFill/>
              <a:prstDash val="solid"/>
              <a:miter/>
            </a:ln>
          </p:spPr>
          <p:txBody>
            <a:bodyPr rtlCol="0" anchor="ctr"/>
            <a:lstStyle/>
            <a:p>
              <a:pPr defTabSz="914378"/>
              <a:endParaRPr lang="en-US"/>
            </a:p>
          </p:txBody>
        </p:sp>
        <p:sp>
          <p:nvSpPr>
            <p:cNvPr id="506" name="Freeform: Shape 505">
              <a:extLst>
                <a:ext uri="{FF2B5EF4-FFF2-40B4-BE49-F238E27FC236}">
                  <a16:creationId xmlns:a16="http://schemas.microsoft.com/office/drawing/2014/main" id="{3921CFF8-0BE4-4421-8F17-0100A59A4804}"/>
                </a:ext>
              </a:extLst>
            </p:cNvPr>
            <p:cNvSpPr/>
            <p:nvPr/>
          </p:nvSpPr>
          <p:spPr>
            <a:xfrm>
              <a:off x="2795675" y="1788435"/>
              <a:ext cx="8378" cy="37"/>
            </a:xfrm>
            <a:custGeom>
              <a:avLst/>
              <a:gdLst>
                <a:gd name="connsiteX0" fmla="*/ 0 w 8378"/>
                <a:gd name="connsiteY0" fmla="*/ 0 h 37"/>
                <a:gd name="connsiteX1" fmla="*/ 0 w 8378"/>
                <a:gd name="connsiteY1" fmla="*/ 0 h 37"/>
                <a:gd name="connsiteX2" fmla="*/ 0 w 8378"/>
                <a:gd name="connsiteY2" fmla="*/ 0 h 37"/>
              </a:gdLst>
              <a:ahLst/>
              <a:cxnLst>
                <a:cxn ang="0">
                  <a:pos x="connsiteX0" y="connsiteY0"/>
                </a:cxn>
                <a:cxn ang="0">
                  <a:pos x="connsiteX1" y="connsiteY1"/>
                </a:cxn>
                <a:cxn ang="0">
                  <a:pos x="connsiteX2" y="connsiteY2"/>
                </a:cxn>
              </a:cxnLst>
              <a:rect l="l" t="t" r="r" b="b"/>
              <a:pathLst>
                <a:path w="8378" h="37">
                  <a:moveTo>
                    <a:pt x="0" y="0"/>
                  </a:moveTo>
                  <a:lnTo>
                    <a:pt x="0" y="0"/>
                  </a:lnTo>
                  <a:cubicBezTo>
                    <a:pt x="0" y="0"/>
                    <a:pt x="0"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07" name="Freeform: Shape 506">
              <a:extLst>
                <a:ext uri="{FF2B5EF4-FFF2-40B4-BE49-F238E27FC236}">
                  <a16:creationId xmlns:a16="http://schemas.microsoft.com/office/drawing/2014/main" id="{CC013B63-835D-4914-A358-434D10736B24}"/>
                </a:ext>
              </a:extLst>
            </p:cNvPr>
            <p:cNvSpPr/>
            <p:nvPr/>
          </p:nvSpPr>
          <p:spPr>
            <a:xfrm>
              <a:off x="2795675" y="1788268"/>
              <a:ext cx="418" cy="754"/>
            </a:xfrm>
            <a:custGeom>
              <a:avLst/>
              <a:gdLst>
                <a:gd name="connsiteX0" fmla="*/ 0 w 418"/>
                <a:gd name="connsiteY0" fmla="*/ 167 h 754"/>
                <a:gd name="connsiteX1" fmla="*/ 419 w 418"/>
                <a:gd name="connsiteY1" fmla="*/ 754 h 754"/>
                <a:gd name="connsiteX2" fmla="*/ 419 w 418"/>
                <a:gd name="connsiteY2" fmla="*/ 0 h 754"/>
              </a:gdLst>
              <a:ahLst/>
              <a:cxnLst>
                <a:cxn ang="0">
                  <a:pos x="connsiteX0" y="connsiteY0"/>
                </a:cxn>
                <a:cxn ang="0">
                  <a:pos x="connsiteX1" y="connsiteY1"/>
                </a:cxn>
                <a:cxn ang="0">
                  <a:pos x="connsiteX2" y="connsiteY2"/>
                </a:cxn>
              </a:cxnLst>
              <a:rect l="l" t="t" r="r" b="b"/>
              <a:pathLst>
                <a:path w="418" h="754">
                  <a:moveTo>
                    <a:pt x="0" y="167"/>
                  </a:moveTo>
                  <a:cubicBezTo>
                    <a:pt x="92" y="394"/>
                    <a:pt x="235" y="595"/>
                    <a:pt x="419" y="754"/>
                  </a:cubicBezTo>
                  <a:lnTo>
                    <a:pt x="419" y="0"/>
                  </a:lnTo>
                  <a:close/>
                </a:path>
              </a:pathLst>
            </a:custGeom>
            <a:solidFill>
              <a:srgbClr val="37474F"/>
            </a:solidFill>
            <a:ln w="8363" cap="flat">
              <a:noFill/>
              <a:prstDash val="solid"/>
              <a:miter/>
            </a:ln>
          </p:spPr>
          <p:txBody>
            <a:bodyPr rtlCol="0" anchor="ctr"/>
            <a:lstStyle/>
            <a:p>
              <a:pPr defTabSz="914378"/>
              <a:endParaRPr lang="en-US"/>
            </a:p>
          </p:txBody>
        </p:sp>
        <p:sp>
          <p:nvSpPr>
            <p:cNvPr id="508" name="Freeform: Shape 507">
              <a:extLst>
                <a:ext uri="{FF2B5EF4-FFF2-40B4-BE49-F238E27FC236}">
                  <a16:creationId xmlns:a16="http://schemas.microsoft.com/office/drawing/2014/main" id="{92C21AAB-7358-4A61-A257-10DBBBCBCA33}"/>
                </a:ext>
              </a:extLst>
            </p:cNvPr>
            <p:cNvSpPr/>
            <p:nvPr/>
          </p:nvSpPr>
          <p:spPr>
            <a:xfrm>
              <a:off x="2796178" y="1796187"/>
              <a:ext cx="4021" cy="3961"/>
            </a:xfrm>
            <a:custGeom>
              <a:avLst/>
              <a:gdLst>
                <a:gd name="connsiteX0" fmla="*/ 4022 w 4021"/>
                <a:gd name="connsiteY0" fmla="*/ 2806 h 3961"/>
                <a:gd name="connsiteX1" fmla="*/ 3435 w 4021"/>
                <a:gd name="connsiteY1" fmla="*/ 460 h 3961"/>
                <a:gd name="connsiteX2" fmla="*/ 0 w 4021"/>
                <a:gd name="connsiteY2" fmla="*/ 1214 h 3961"/>
                <a:gd name="connsiteX3" fmla="*/ 922 w 4021"/>
                <a:gd name="connsiteY3" fmla="*/ 2220 h 3961"/>
                <a:gd name="connsiteX4" fmla="*/ 2095 w 4021"/>
                <a:gd name="connsiteY4" fmla="*/ 711 h 3961"/>
                <a:gd name="connsiteX5" fmla="*/ 1676 w 4021"/>
                <a:gd name="connsiteY5" fmla="*/ 2555 h 3961"/>
                <a:gd name="connsiteX6" fmla="*/ 3854 w 4021"/>
                <a:gd name="connsiteY6" fmla="*/ 3895 h 3961"/>
                <a:gd name="connsiteX7" fmla="*/ 3854 w 4021"/>
                <a:gd name="connsiteY7" fmla="*/ 2722 h 3961"/>
                <a:gd name="connsiteX8" fmla="*/ 4022 w 4021"/>
                <a:gd name="connsiteY8" fmla="*/ 2806 h 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 h="3961">
                  <a:moveTo>
                    <a:pt x="4022" y="2806"/>
                  </a:moveTo>
                  <a:cubicBezTo>
                    <a:pt x="3435" y="2806"/>
                    <a:pt x="2849" y="1549"/>
                    <a:pt x="3435" y="460"/>
                  </a:cubicBezTo>
                  <a:cubicBezTo>
                    <a:pt x="4022" y="-629"/>
                    <a:pt x="1089" y="460"/>
                    <a:pt x="0" y="1214"/>
                  </a:cubicBezTo>
                  <a:cubicBezTo>
                    <a:pt x="0" y="1214"/>
                    <a:pt x="503" y="1214"/>
                    <a:pt x="922" y="2220"/>
                  </a:cubicBezTo>
                  <a:cubicBezTo>
                    <a:pt x="922" y="2220"/>
                    <a:pt x="1508" y="-127"/>
                    <a:pt x="2095" y="711"/>
                  </a:cubicBezTo>
                  <a:cubicBezTo>
                    <a:pt x="2681" y="1549"/>
                    <a:pt x="2095" y="1884"/>
                    <a:pt x="1676" y="2555"/>
                  </a:cubicBezTo>
                  <a:cubicBezTo>
                    <a:pt x="1257" y="3225"/>
                    <a:pt x="2849" y="4231"/>
                    <a:pt x="3854" y="3895"/>
                  </a:cubicBezTo>
                  <a:lnTo>
                    <a:pt x="3854" y="2722"/>
                  </a:lnTo>
                  <a:cubicBezTo>
                    <a:pt x="3854" y="2722"/>
                    <a:pt x="3938" y="3309"/>
                    <a:pt x="4022" y="2806"/>
                  </a:cubicBezTo>
                  <a:close/>
                </a:path>
              </a:pathLst>
            </a:custGeom>
            <a:solidFill>
              <a:srgbClr val="37474F"/>
            </a:solidFill>
            <a:ln w="8363" cap="flat">
              <a:noFill/>
              <a:prstDash val="solid"/>
              <a:miter/>
            </a:ln>
          </p:spPr>
          <p:txBody>
            <a:bodyPr rtlCol="0" anchor="ctr"/>
            <a:lstStyle/>
            <a:p>
              <a:pPr defTabSz="914378"/>
              <a:endParaRPr lang="en-US"/>
            </a:p>
          </p:txBody>
        </p:sp>
        <p:sp>
          <p:nvSpPr>
            <p:cNvPr id="509" name="Freeform: Shape 508">
              <a:extLst>
                <a:ext uri="{FF2B5EF4-FFF2-40B4-BE49-F238E27FC236}">
                  <a16:creationId xmlns:a16="http://schemas.microsoft.com/office/drawing/2014/main" id="{3FE07C78-F886-447C-9BCE-9EC77DCC22CB}"/>
                </a:ext>
              </a:extLst>
            </p:cNvPr>
            <p:cNvSpPr/>
            <p:nvPr/>
          </p:nvSpPr>
          <p:spPr>
            <a:xfrm>
              <a:off x="2795423" y="1795390"/>
              <a:ext cx="754" cy="2429"/>
            </a:xfrm>
            <a:custGeom>
              <a:avLst/>
              <a:gdLst>
                <a:gd name="connsiteX0" fmla="*/ 754 w 754"/>
                <a:gd name="connsiteY0" fmla="*/ 0 h 2429"/>
                <a:gd name="connsiteX1" fmla="*/ 754 w 754"/>
                <a:gd name="connsiteY1" fmla="*/ 0 h 2429"/>
                <a:gd name="connsiteX2" fmla="*/ 0 w 754"/>
                <a:gd name="connsiteY2" fmla="*/ 1508 h 2429"/>
                <a:gd name="connsiteX3" fmla="*/ 754 w 754"/>
                <a:gd name="connsiteY3" fmla="*/ 2430 h 2429"/>
                <a:gd name="connsiteX4" fmla="*/ 754 w 754"/>
                <a:gd name="connsiteY4" fmla="*/ 419 h 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 h="2429">
                  <a:moveTo>
                    <a:pt x="754" y="0"/>
                  </a:moveTo>
                  <a:lnTo>
                    <a:pt x="754" y="0"/>
                  </a:lnTo>
                  <a:cubicBezTo>
                    <a:pt x="612" y="545"/>
                    <a:pt x="352" y="1064"/>
                    <a:pt x="0" y="1508"/>
                  </a:cubicBezTo>
                  <a:cubicBezTo>
                    <a:pt x="0" y="2179"/>
                    <a:pt x="587" y="2346"/>
                    <a:pt x="754" y="2430"/>
                  </a:cubicBezTo>
                  <a:lnTo>
                    <a:pt x="754" y="419"/>
                  </a:lnTo>
                  <a:close/>
                </a:path>
              </a:pathLst>
            </a:custGeom>
            <a:solidFill>
              <a:srgbClr val="37474F"/>
            </a:solidFill>
            <a:ln w="8363" cap="flat">
              <a:noFill/>
              <a:prstDash val="solid"/>
              <a:miter/>
            </a:ln>
          </p:spPr>
          <p:txBody>
            <a:bodyPr rtlCol="0" anchor="ctr"/>
            <a:lstStyle/>
            <a:p>
              <a:pPr defTabSz="914378"/>
              <a:endParaRPr lang="en-US"/>
            </a:p>
          </p:txBody>
        </p:sp>
        <p:sp>
          <p:nvSpPr>
            <p:cNvPr id="510" name="Freeform: Shape 509">
              <a:extLst>
                <a:ext uri="{FF2B5EF4-FFF2-40B4-BE49-F238E27FC236}">
                  <a16:creationId xmlns:a16="http://schemas.microsoft.com/office/drawing/2014/main" id="{31FC4727-E906-4367-BBA4-E0100C6DD84C}"/>
                </a:ext>
              </a:extLst>
            </p:cNvPr>
            <p:cNvSpPr/>
            <p:nvPr/>
          </p:nvSpPr>
          <p:spPr>
            <a:xfrm>
              <a:off x="2795650" y="1791954"/>
              <a:ext cx="1810" cy="3016"/>
            </a:xfrm>
            <a:custGeom>
              <a:avLst/>
              <a:gdLst>
                <a:gd name="connsiteX0" fmla="*/ 25 w 1810"/>
                <a:gd name="connsiteY0" fmla="*/ 1089 h 3016"/>
                <a:gd name="connsiteX1" fmla="*/ 1617 w 1810"/>
                <a:gd name="connsiteY1" fmla="*/ 1759 h 3016"/>
                <a:gd name="connsiteX2" fmla="*/ 695 w 1810"/>
                <a:gd name="connsiteY2" fmla="*/ 167 h 3016"/>
                <a:gd name="connsiteX3" fmla="*/ 25 w 1810"/>
                <a:gd name="connsiteY3" fmla="*/ 1089 h 3016"/>
                <a:gd name="connsiteX4" fmla="*/ 25 w 1810"/>
                <a:gd name="connsiteY4" fmla="*/ 0 h 3016"/>
                <a:gd name="connsiteX5" fmla="*/ 25 w 1810"/>
                <a:gd name="connsiteY5" fmla="*/ 1005 h 3016"/>
                <a:gd name="connsiteX6" fmla="*/ 25 w 1810"/>
                <a:gd name="connsiteY6" fmla="*/ 1005 h 3016"/>
                <a:gd name="connsiteX7" fmla="*/ 25 w 1810"/>
                <a:gd name="connsiteY7" fmla="*/ 1005 h 3016"/>
                <a:gd name="connsiteX8" fmla="*/ 25 w 1810"/>
                <a:gd name="connsiteY8" fmla="*/ 1005 h 3016"/>
                <a:gd name="connsiteX9" fmla="*/ 25 w 1810"/>
                <a:gd name="connsiteY9" fmla="*/ 1005 h 3016"/>
                <a:gd name="connsiteX10" fmla="*/ 25 w 1810"/>
                <a:gd name="connsiteY10" fmla="*/ 1005 h 3016"/>
                <a:gd name="connsiteX11" fmla="*/ 528 w 1810"/>
                <a:gd name="connsiteY11" fmla="*/ 3016 h 3016"/>
                <a:gd name="connsiteX12" fmla="*/ 25 w 1810"/>
                <a:gd name="connsiteY12" fmla="*/ 1089 h 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0" h="3016">
                  <a:moveTo>
                    <a:pt x="25" y="1089"/>
                  </a:moveTo>
                  <a:cubicBezTo>
                    <a:pt x="612" y="1089"/>
                    <a:pt x="947" y="2430"/>
                    <a:pt x="1617" y="1759"/>
                  </a:cubicBezTo>
                  <a:cubicBezTo>
                    <a:pt x="2287" y="1089"/>
                    <a:pt x="1031" y="838"/>
                    <a:pt x="695" y="167"/>
                  </a:cubicBezTo>
                  <a:cubicBezTo>
                    <a:pt x="695" y="2178"/>
                    <a:pt x="695" y="-419"/>
                    <a:pt x="25" y="1089"/>
                  </a:cubicBezTo>
                  <a:cubicBezTo>
                    <a:pt x="-8" y="729"/>
                    <a:pt x="-8" y="360"/>
                    <a:pt x="25" y="0"/>
                  </a:cubicBezTo>
                  <a:lnTo>
                    <a:pt x="25" y="1005"/>
                  </a:lnTo>
                  <a:lnTo>
                    <a:pt x="25" y="1005"/>
                  </a:lnTo>
                  <a:cubicBezTo>
                    <a:pt x="25" y="1005"/>
                    <a:pt x="25" y="1005"/>
                    <a:pt x="25" y="1005"/>
                  </a:cubicBezTo>
                  <a:lnTo>
                    <a:pt x="25" y="1005"/>
                  </a:lnTo>
                  <a:cubicBezTo>
                    <a:pt x="25" y="1592"/>
                    <a:pt x="25" y="1005"/>
                    <a:pt x="25" y="1005"/>
                  </a:cubicBezTo>
                  <a:lnTo>
                    <a:pt x="25" y="1005"/>
                  </a:lnTo>
                  <a:lnTo>
                    <a:pt x="528" y="3016"/>
                  </a:lnTo>
                  <a:cubicBezTo>
                    <a:pt x="436" y="2354"/>
                    <a:pt x="268" y="1709"/>
                    <a:pt x="25" y="1089"/>
                  </a:cubicBezTo>
                  <a:close/>
                </a:path>
              </a:pathLst>
            </a:custGeom>
            <a:solidFill>
              <a:srgbClr val="37474F"/>
            </a:solidFill>
            <a:ln w="8363" cap="flat">
              <a:noFill/>
              <a:prstDash val="solid"/>
              <a:miter/>
            </a:ln>
          </p:spPr>
          <p:txBody>
            <a:bodyPr rtlCol="0" anchor="ctr"/>
            <a:lstStyle/>
            <a:p>
              <a:pPr defTabSz="914378"/>
              <a:endParaRPr lang="en-US"/>
            </a:p>
          </p:txBody>
        </p:sp>
        <p:sp>
          <p:nvSpPr>
            <p:cNvPr id="511" name="Freeform: Shape 510">
              <a:extLst>
                <a:ext uri="{FF2B5EF4-FFF2-40B4-BE49-F238E27FC236}">
                  <a16:creationId xmlns:a16="http://schemas.microsoft.com/office/drawing/2014/main" id="{411802C7-8EC5-47DC-8CF0-4A175EE5F885}"/>
                </a:ext>
              </a:extLst>
            </p:cNvPr>
            <p:cNvSpPr/>
            <p:nvPr/>
          </p:nvSpPr>
          <p:spPr>
            <a:xfrm>
              <a:off x="2798607" y="178273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2" name="Freeform: Shape 511">
              <a:extLst>
                <a:ext uri="{FF2B5EF4-FFF2-40B4-BE49-F238E27FC236}">
                  <a16:creationId xmlns:a16="http://schemas.microsoft.com/office/drawing/2014/main" id="{0C25DA00-C4FE-4B0C-8EDF-5B14B7BA1F67}"/>
                </a:ext>
              </a:extLst>
            </p:cNvPr>
            <p:cNvSpPr/>
            <p:nvPr/>
          </p:nvSpPr>
          <p:spPr>
            <a:xfrm>
              <a:off x="2796932" y="1782291"/>
              <a:ext cx="1981" cy="2290"/>
            </a:xfrm>
            <a:custGeom>
              <a:avLst/>
              <a:gdLst>
                <a:gd name="connsiteX0" fmla="*/ 1341 w 1981"/>
                <a:gd name="connsiteY0" fmla="*/ 1201 h 2290"/>
                <a:gd name="connsiteX1" fmla="*/ 1341 w 1981"/>
                <a:gd name="connsiteY1" fmla="*/ 447 h 2290"/>
                <a:gd name="connsiteX2" fmla="*/ 1843 w 1981"/>
                <a:gd name="connsiteY2" fmla="*/ 447 h 2290"/>
                <a:gd name="connsiteX3" fmla="*/ 1005 w 1981"/>
                <a:gd name="connsiteY3" fmla="*/ 447 h 2290"/>
                <a:gd name="connsiteX4" fmla="*/ 1005 w 1981"/>
                <a:gd name="connsiteY4" fmla="*/ 447 h 2290"/>
                <a:gd name="connsiteX5" fmla="*/ 0 w 1981"/>
                <a:gd name="connsiteY5" fmla="*/ 2290 h 2290"/>
                <a:gd name="connsiteX6" fmla="*/ 1341 w 1981"/>
                <a:gd name="connsiteY6" fmla="*/ 1201 h 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 h="2290">
                  <a:moveTo>
                    <a:pt x="1341" y="1201"/>
                  </a:moveTo>
                  <a:cubicBezTo>
                    <a:pt x="1341" y="1201"/>
                    <a:pt x="1341" y="1201"/>
                    <a:pt x="1341" y="447"/>
                  </a:cubicBezTo>
                  <a:cubicBezTo>
                    <a:pt x="1341" y="-307"/>
                    <a:pt x="1341" y="447"/>
                    <a:pt x="1843" y="447"/>
                  </a:cubicBezTo>
                  <a:cubicBezTo>
                    <a:pt x="2346" y="447"/>
                    <a:pt x="1341" y="-559"/>
                    <a:pt x="1005" y="447"/>
                  </a:cubicBezTo>
                  <a:lnTo>
                    <a:pt x="1005" y="447"/>
                  </a:lnTo>
                  <a:cubicBezTo>
                    <a:pt x="855" y="1142"/>
                    <a:pt x="503" y="1788"/>
                    <a:pt x="0" y="2290"/>
                  </a:cubicBezTo>
                  <a:cubicBezTo>
                    <a:pt x="520" y="2030"/>
                    <a:pt x="980" y="1653"/>
                    <a:pt x="1341" y="1201"/>
                  </a:cubicBezTo>
                  <a:close/>
                </a:path>
              </a:pathLst>
            </a:custGeom>
            <a:solidFill>
              <a:srgbClr val="37474F"/>
            </a:solidFill>
            <a:ln w="8363" cap="flat">
              <a:noFill/>
              <a:prstDash val="solid"/>
              <a:miter/>
            </a:ln>
          </p:spPr>
          <p:txBody>
            <a:bodyPr rtlCol="0" anchor="ctr"/>
            <a:lstStyle/>
            <a:p>
              <a:pPr defTabSz="914378"/>
              <a:endParaRPr lang="en-US"/>
            </a:p>
          </p:txBody>
        </p:sp>
        <p:sp>
          <p:nvSpPr>
            <p:cNvPr id="513" name="Freeform: Shape 512">
              <a:extLst>
                <a:ext uri="{FF2B5EF4-FFF2-40B4-BE49-F238E27FC236}">
                  <a16:creationId xmlns:a16="http://schemas.microsoft.com/office/drawing/2014/main" id="{F9B4652E-F58F-46C9-99E0-925A101A7505}"/>
                </a:ext>
              </a:extLst>
            </p:cNvPr>
            <p:cNvSpPr/>
            <p:nvPr/>
          </p:nvSpPr>
          <p:spPr>
            <a:xfrm>
              <a:off x="2797267" y="1788268"/>
              <a:ext cx="921" cy="1759"/>
            </a:xfrm>
            <a:custGeom>
              <a:avLst/>
              <a:gdLst>
                <a:gd name="connsiteX0" fmla="*/ 0 w 921"/>
                <a:gd name="connsiteY0" fmla="*/ 0 h 1759"/>
                <a:gd name="connsiteX1" fmla="*/ 419 w 921"/>
                <a:gd name="connsiteY1" fmla="*/ 1759 h 1759"/>
                <a:gd name="connsiteX2" fmla="*/ 922 w 921"/>
                <a:gd name="connsiteY2" fmla="*/ 838 h 1759"/>
                <a:gd name="connsiteX3" fmla="*/ 922 w 921"/>
                <a:gd name="connsiteY3" fmla="*/ 838 h 1759"/>
                <a:gd name="connsiteX4" fmla="*/ 0 w 921"/>
                <a:gd name="connsiteY4" fmla="*/ 0 h 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 h="1759">
                  <a:moveTo>
                    <a:pt x="0" y="0"/>
                  </a:moveTo>
                  <a:lnTo>
                    <a:pt x="419" y="1759"/>
                  </a:lnTo>
                  <a:lnTo>
                    <a:pt x="922" y="838"/>
                  </a:lnTo>
                  <a:lnTo>
                    <a:pt x="922" y="838"/>
                  </a:lnTo>
                  <a:cubicBezTo>
                    <a:pt x="670" y="-84"/>
                    <a:pt x="335" y="1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4" name="Freeform: Shape 513">
              <a:extLst>
                <a:ext uri="{FF2B5EF4-FFF2-40B4-BE49-F238E27FC236}">
                  <a16:creationId xmlns:a16="http://schemas.microsoft.com/office/drawing/2014/main" id="{8F413AB6-2A93-4038-BA30-D4E6EF0234B9}"/>
                </a:ext>
              </a:extLst>
            </p:cNvPr>
            <p:cNvSpPr/>
            <p:nvPr/>
          </p:nvSpPr>
          <p:spPr>
            <a:xfrm>
              <a:off x="2795088" y="1797484"/>
              <a:ext cx="1005" cy="921"/>
            </a:xfrm>
            <a:custGeom>
              <a:avLst/>
              <a:gdLst>
                <a:gd name="connsiteX0" fmla="*/ 670 w 1005"/>
                <a:gd name="connsiteY0" fmla="*/ 168 h 921"/>
                <a:gd name="connsiteX1" fmla="*/ 0 w 1005"/>
                <a:gd name="connsiteY1" fmla="*/ 0 h 921"/>
                <a:gd name="connsiteX2" fmla="*/ 1005 w 1005"/>
                <a:gd name="connsiteY2" fmla="*/ 922 h 921"/>
                <a:gd name="connsiteX3" fmla="*/ 670 w 1005"/>
                <a:gd name="connsiteY3" fmla="*/ 168 h 921"/>
              </a:gdLst>
              <a:ahLst/>
              <a:cxnLst>
                <a:cxn ang="0">
                  <a:pos x="connsiteX0" y="connsiteY0"/>
                </a:cxn>
                <a:cxn ang="0">
                  <a:pos x="connsiteX1" y="connsiteY1"/>
                </a:cxn>
                <a:cxn ang="0">
                  <a:pos x="connsiteX2" y="connsiteY2"/>
                </a:cxn>
                <a:cxn ang="0">
                  <a:pos x="connsiteX3" y="connsiteY3"/>
                </a:cxn>
              </a:cxnLst>
              <a:rect l="l" t="t" r="r" b="b"/>
              <a:pathLst>
                <a:path w="1005" h="921">
                  <a:moveTo>
                    <a:pt x="670" y="168"/>
                  </a:moveTo>
                  <a:lnTo>
                    <a:pt x="0" y="0"/>
                  </a:lnTo>
                  <a:lnTo>
                    <a:pt x="1005" y="922"/>
                  </a:lnTo>
                  <a:lnTo>
                    <a:pt x="670" y="168"/>
                  </a:lnTo>
                  <a:close/>
                </a:path>
              </a:pathLst>
            </a:custGeom>
            <a:solidFill>
              <a:srgbClr val="37474F"/>
            </a:solidFill>
            <a:ln w="8363" cap="flat">
              <a:noFill/>
              <a:prstDash val="solid"/>
              <a:miter/>
            </a:ln>
          </p:spPr>
          <p:txBody>
            <a:bodyPr rtlCol="0" anchor="ctr"/>
            <a:lstStyle/>
            <a:p>
              <a:pPr defTabSz="914378"/>
              <a:endParaRPr lang="en-US"/>
            </a:p>
          </p:txBody>
        </p:sp>
        <p:sp>
          <p:nvSpPr>
            <p:cNvPr id="515" name="Freeform: Shape 514">
              <a:extLst>
                <a:ext uri="{FF2B5EF4-FFF2-40B4-BE49-F238E27FC236}">
                  <a16:creationId xmlns:a16="http://schemas.microsoft.com/office/drawing/2014/main" id="{83302A1C-9BEC-488A-983E-37D20511D90C}"/>
                </a:ext>
              </a:extLst>
            </p:cNvPr>
            <p:cNvSpPr/>
            <p:nvPr/>
          </p:nvSpPr>
          <p:spPr>
            <a:xfrm>
              <a:off x="2795423" y="1799831"/>
              <a:ext cx="586" cy="586"/>
            </a:xfrm>
            <a:custGeom>
              <a:avLst/>
              <a:gdLst>
                <a:gd name="connsiteX0" fmla="*/ 587 w 586"/>
                <a:gd name="connsiteY0" fmla="*/ 84 h 586"/>
                <a:gd name="connsiteX1" fmla="*/ 0 w 586"/>
                <a:gd name="connsiteY1" fmla="*/ 0 h 586"/>
                <a:gd name="connsiteX2" fmla="*/ 335 w 586"/>
                <a:gd name="connsiteY2" fmla="*/ 587 h 586"/>
                <a:gd name="connsiteX3" fmla="*/ 587 w 586"/>
                <a:gd name="connsiteY3" fmla="*/ 84 h 586"/>
              </a:gdLst>
              <a:ahLst/>
              <a:cxnLst>
                <a:cxn ang="0">
                  <a:pos x="connsiteX0" y="connsiteY0"/>
                </a:cxn>
                <a:cxn ang="0">
                  <a:pos x="connsiteX1" y="connsiteY1"/>
                </a:cxn>
                <a:cxn ang="0">
                  <a:pos x="connsiteX2" y="connsiteY2"/>
                </a:cxn>
                <a:cxn ang="0">
                  <a:pos x="connsiteX3" y="connsiteY3"/>
                </a:cxn>
              </a:cxnLst>
              <a:rect l="l" t="t" r="r" b="b"/>
              <a:pathLst>
                <a:path w="586" h="586">
                  <a:moveTo>
                    <a:pt x="587" y="84"/>
                  </a:moveTo>
                  <a:lnTo>
                    <a:pt x="0" y="0"/>
                  </a:lnTo>
                  <a:lnTo>
                    <a:pt x="335" y="587"/>
                  </a:lnTo>
                  <a:lnTo>
                    <a:pt x="587" y="84"/>
                  </a:lnTo>
                  <a:close/>
                </a:path>
              </a:pathLst>
            </a:custGeom>
            <a:solidFill>
              <a:srgbClr val="37474F"/>
            </a:solidFill>
            <a:ln w="8363" cap="flat">
              <a:noFill/>
              <a:prstDash val="solid"/>
              <a:miter/>
            </a:ln>
          </p:spPr>
          <p:txBody>
            <a:bodyPr rtlCol="0" anchor="ctr"/>
            <a:lstStyle/>
            <a:p>
              <a:pPr defTabSz="914378"/>
              <a:endParaRPr lang="en-US"/>
            </a:p>
          </p:txBody>
        </p:sp>
        <p:sp>
          <p:nvSpPr>
            <p:cNvPr id="516" name="Freeform: Shape 515">
              <a:extLst>
                <a:ext uri="{FF2B5EF4-FFF2-40B4-BE49-F238E27FC236}">
                  <a16:creationId xmlns:a16="http://schemas.microsoft.com/office/drawing/2014/main" id="{4818ED3B-ABB9-4E6B-AF92-346150F53DFD}"/>
                </a:ext>
              </a:extLst>
            </p:cNvPr>
            <p:cNvSpPr/>
            <p:nvPr/>
          </p:nvSpPr>
          <p:spPr>
            <a:xfrm>
              <a:off x="2809416" y="1924089"/>
              <a:ext cx="25" cy="502"/>
            </a:xfrm>
            <a:custGeom>
              <a:avLst/>
              <a:gdLst>
                <a:gd name="connsiteX0" fmla="*/ 0 w 25"/>
                <a:gd name="connsiteY0" fmla="*/ 0 h 502"/>
                <a:gd name="connsiteX1" fmla="*/ 0 w 25"/>
                <a:gd name="connsiteY1" fmla="*/ 503 h 502"/>
                <a:gd name="connsiteX2" fmla="*/ 0 w 25"/>
                <a:gd name="connsiteY2" fmla="*/ 0 h 502"/>
              </a:gdLst>
              <a:ahLst/>
              <a:cxnLst>
                <a:cxn ang="0">
                  <a:pos x="connsiteX0" y="connsiteY0"/>
                </a:cxn>
                <a:cxn ang="0">
                  <a:pos x="connsiteX1" y="connsiteY1"/>
                </a:cxn>
                <a:cxn ang="0">
                  <a:pos x="connsiteX2" y="connsiteY2"/>
                </a:cxn>
              </a:cxnLst>
              <a:rect l="l" t="t" r="r" b="b"/>
              <a:pathLst>
                <a:path w="25" h="502">
                  <a:moveTo>
                    <a:pt x="0" y="0"/>
                  </a:moveTo>
                  <a:lnTo>
                    <a:pt x="0" y="503"/>
                  </a:lnTo>
                  <a:cubicBezTo>
                    <a:pt x="33" y="335"/>
                    <a:pt x="33"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7" name="Freeform: Shape 516">
              <a:extLst>
                <a:ext uri="{FF2B5EF4-FFF2-40B4-BE49-F238E27FC236}">
                  <a16:creationId xmlns:a16="http://schemas.microsoft.com/office/drawing/2014/main" id="{AA68EDAD-B28F-4876-9A82-7B6092540B8C}"/>
                </a:ext>
              </a:extLst>
            </p:cNvPr>
            <p:cNvSpPr/>
            <p:nvPr/>
          </p:nvSpPr>
          <p:spPr>
            <a:xfrm>
              <a:off x="2809249" y="1920487"/>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8" name="Freeform: Shape 517">
              <a:extLst>
                <a:ext uri="{FF2B5EF4-FFF2-40B4-BE49-F238E27FC236}">
                  <a16:creationId xmlns:a16="http://schemas.microsoft.com/office/drawing/2014/main" id="{18CE20E3-23D5-4BC2-A289-D54EA8455928}"/>
                </a:ext>
              </a:extLst>
            </p:cNvPr>
            <p:cNvSpPr/>
            <p:nvPr/>
          </p:nvSpPr>
          <p:spPr>
            <a:xfrm>
              <a:off x="2797855" y="1854126"/>
              <a:ext cx="919" cy="1513"/>
            </a:xfrm>
            <a:custGeom>
              <a:avLst/>
              <a:gdLst>
                <a:gd name="connsiteX0" fmla="*/ 920 w 919"/>
                <a:gd name="connsiteY0" fmla="*/ 0 h 1513"/>
                <a:gd name="connsiteX1" fmla="*/ 250 w 919"/>
                <a:gd name="connsiteY1" fmla="*/ 1508 h 1513"/>
                <a:gd name="connsiteX2" fmla="*/ 920 w 919"/>
                <a:gd name="connsiteY2" fmla="*/ 1508 h 1513"/>
                <a:gd name="connsiteX3" fmla="*/ 920 w 919"/>
                <a:gd name="connsiteY3" fmla="*/ 0 h 1513"/>
              </a:gdLst>
              <a:ahLst/>
              <a:cxnLst>
                <a:cxn ang="0">
                  <a:pos x="connsiteX0" y="connsiteY0"/>
                </a:cxn>
                <a:cxn ang="0">
                  <a:pos x="connsiteX1" y="connsiteY1"/>
                </a:cxn>
                <a:cxn ang="0">
                  <a:pos x="connsiteX2" y="connsiteY2"/>
                </a:cxn>
                <a:cxn ang="0">
                  <a:pos x="connsiteX3" y="connsiteY3"/>
                </a:cxn>
              </a:cxnLst>
              <a:rect l="l" t="t" r="r" b="b"/>
              <a:pathLst>
                <a:path w="919" h="1513">
                  <a:moveTo>
                    <a:pt x="920" y="0"/>
                  </a:moveTo>
                  <a:cubicBezTo>
                    <a:pt x="417" y="754"/>
                    <a:pt x="-421" y="1592"/>
                    <a:pt x="250" y="1508"/>
                  </a:cubicBezTo>
                  <a:lnTo>
                    <a:pt x="920" y="1508"/>
                  </a:lnTo>
                  <a:cubicBezTo>
                    <a:pt x="735" y="1022"/>
                    <a:pt x="735" y="486"/>
                    <a:pt x="920" y="0"/>
                  </a:cubicBezTo>
                  <a:close/>
                </a:path>
              </a:pathLst>
            </a:custGeom>
            <a:solidFill>
              <a:srgbClr val="37474F"/>
            </a:solidFill>
            <a:ln w="8363" cap="flat">
              <a:noFill/>
              <a:prstDash val="solid"/>
              <a:miter/>
            </a:ln>
          </p:spPr>
          <p:txBody>
            <a:bodyPr rtlCol="0" anchor="ctr"/>
            <a:lstStyle/>
            <a:p>
              <a:pPr defTabSz="914378"/>
              <a:endParaRPr lang="en-US"/>
            </a:p>
          </p:txBody>
        </p:sp>
        <p:sp>
          <p:nvSpPr>
            <p:cNvPr id="519" name="Freeform: Shape 518">
              <a:extLst>
                <a:ext uri="{FF2B5EF4-FFF2-40B4-BE49-F238E27FC236}">
                  <a16:creationId xmlns:a16="http://schemas.microsoft.com/office/drawing/2014/main" id="{66755330-AF27-4975-9B55-B394E23C730F}"/>
                </a:ext>
              </a:extLst>
            </p:cNvPr>
            <p:cNvSpPr/>
            <p:nvPr/>
          </p:nvSpPr>
          <p:spPr>
            <a:xfrm>
              <a:off x="2803384" y="1890658"/>
              <a:ext cx="670" cy="418"/>
            </a:xfrm>
            <a:custGeom>
              <a:avLst/>
              <a:gdLst>
                <a:gd name="connsiteX0" fmla="*/ 670 w 670"/>
                <a:gd name="connsiteY0" fmla="*/ 419 h 418"/>
                <a:gd name="connsiteX1" fmla="*/ 670 w 670"/>
                <a:gd name="connsiteY1" fmla="*/ 419 h 418"/>
                <a:gd name="connsiteX2" fmla="*/ 0 w 670"/>
                <a:gd name="connsiteY2" fmla="*/ 0 h 418"/>
                <a:gd name="connsiteX3" fmla="*/ 670 w 670"/>
                <a:gd name="connsiteY3" fmla="*/ 419 h 418"/>
              </a:gdLst>
              <a:ahLst/>
              <a:cxnLst>
                <a:cxn ang="0">
                  <a:pos x="connsiteX0" y="connsiteY0"/>
                </a:cxn>
                <a:cxn ang="0">
                  <a:pos x="connsiteX1" y="connsiteY1"/>
                </a:cxn>
                <a:cxn ang="0">
                  <a:pos x="connsiteX2" y="connsiteY2"/>
                </a:cxn>
                <a:cxn ang="0">
                  <a:pos x="connsiteX3" y="connsiteY3"/>
                </a:cxn>
              </a:cxnLst>
              <a:rect l="l" t="t" r="r" b="b"/>
              <a:pathLst>
                <a:path w="670" h="418">
                  <a:moveTo>
                    <a:pt x="670" y="419"/>
                  </a:moveTo>
                  <a:lnTo>
                    <a:pt x="670" y="419"/>
                  </a:lnTo>
                  <a:lnTo>
                    <a:pt x="0" y="0"/>
                  </a:lnTo>
                  <a:cubicBezTo>
                    <a:pt x="251" y="92"/>
                    <a:pt x="477" y="235"/>
                    <a:pt x="670" y="419"/>
                  </a:cubicBezTo>
                  <a:close/>
                </a:path>
              </a:pathLst>
            </a:custGeom>
            <a:solidFill>
              <a:srgbClr val="37474F"/>
            </a:solidFill>
            <a:ln w="8363" cap="flat">
              <a:noFill/>
              <a:prstDash val="solid"/>
              <a:miter/>
            </a:ln>
          </p:spPr>
          <p:txBody>
            <a:bodyPr rtlCol="0" anchor="ctr"/>
            <a:lstStyle/>
            <a:p>
              <a:pPr defTabSz="914378"/>
              <a:endParaRPr lang="en-US"/>
            </a:p>
          </p:txBody>
        </p:sp>
        <p:sp>
          <p:nvSpPr>
            <p:cNvPr id="520" name="Freeform: Shape 519">
              <a:extLst>
                <a:ext uri="{FF2B5EF4-FFF2-40B4-BE49-F238E27FC236}">
                  <a16:creationId xmlns:a16="http://schemas.microsoft.com/office/drawing/2014/main" id="{D286E36C-B745-4FD5-961C-6CFC4BD250B0}"/>
                </a:ext>
              </a:extLst>
            </p:cNvPr>
            <p:cNvSpPr/>
            <p:nvPr/>
          </p:nvSpPr>
          <p:spPr>
            <a:xfrm>
              <a:off x="2807070" y="1891663"/>
              <a:ext cx="25" cy="1005"/>
            </a:xfrm>
            <a:custGeom>
              <a:avLst/>
              <a:gdLst>
                <a:gd name="connsiteX0" fmla="*/ 0 w 25"/>
                <a:gd name="connsiteY0" fmla="*/ 0 h 1005"/>
                <a:gd name="connsiteX1" fmla="*/ 0 w 25"/>
                <a:gd name="connsiteY1" fmla="*/ 1005 h 1005"/>
                <a:gd name="connsiteX2" fmla="*/ 0 w 25"/>
                <a:gd name="connsiteY2" fmla="*/ 0 h 1005"/>
              </a:gdLst>
              <a:ahLst/>
              <a:cxnLst>
                <a:cxn ang="0">
                  <a:pos x="connsiteX0" y="connsiteY0"/>
                </a:cxn>
                <a:cxn ang="0">
                  <a:pos x="connsiteX1" y="connsiteY1"/>
                </a:cxn>
                <a:cxn ang="0">
                  <a:pos x="connsiteX2" y="connsiteY2"/>
                </a:cxn>
              </a:cxnLst>
              <a:rect l="l" t="t" r="r" b="b"/>
              <a:pathLst>
                <a:path w="25" h="1005">
                  <a:moveTo>
                    <a:pt x="0" y="0"/>
                  </a:moveTo>
                  <a:lnTo>
                    <a:pt x="0" y="1005"/>
                  </a:lnTo>
                  <a:cubicBezTo>
                    <a:pt x="34" y="670"/>
                    <a:pt x="34"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21" name="Freeform: Shape 520">
              <a:extLst>
                <a:ext uri="{FF2B5EF4-FFF2-40B4-BE49-F238E27FC236}">
                  <a16:creationId xmlns:a16="http://schemas.microsoft.com/office/drawing/2014/main" id="{E8A80A94-F982-4A1F-9016-D5FC0437C630}"/>
                </a:ext>
              </a:extLst>
            </p:cNvPr>
            <p:cNvSpPr/>
            <p:nvPr/>
          </p:nvSpPr>
          <p:spPr>
            <a:xfrm>
              <a:off x="2811092" y="1943769"/>
              <a:ext cx="670" cy="597"/>
            </a:xfrm>
            <a:custGeom>
              <a:avLst/>
              <a:gdLst>
                <a:gd name="connsiteX0" fmla="*/ 0 w 670"/>
                <a:gd name="connsiteY0" fmla="*/ 95 h 597"/>
                <a:gd name="connsiteX1" fmla="*/ 670 w 670"/>
                <a:gd name="connsiteY1" fmla="*/ 598 h 597"/>
                <a:gd name="connsiteX2" fmla="*/ 0 w 670"/>
                <a:gd name="connsiteY2" fmla="*/ 95 h 597"/>
              </a:gdLst>
              <a:ahLst/>
              <a:cxnLst>
                <a:cxn ang="0">
                  <a:pos x="connsiteX0" y="connsiteY0"/>
                </a:cxn>
                <a:cxn ang="0">
                  <a:pos x="connsiteX1" y="connsiteY1"/>
                </a:cxn>
                <a:cxn ang="0">
                  <a:pos x="connsiteX2" y="connsiteY2"/>
                </a:cxn>
              </a:cxnLst>
              <a:rect l="l" t="t" r="r" b="b"/>
              <a:pathLst>
                <a:path w="670" h="597">
                  <a:moveTo>
                    <a:pt x="0" y="95"/>
                  </a:moveTo>
                  <a:lnTo>
                    <a:pt x="670" y="598"/>
                  </a:lnTo>
                  <a:cubicBezTo>
                    <a:pt x="670" y="-324"/>
                    <a:pt x="335" y="95"/>
                    <a:pt x="0" y="95"/>
                  </a:cubicBezTo>
                  <a:close/>
                </a:path>
              </a:pathLst>
            </a:custGeom>
            <a:solidFill>
              <a:srgbClr val="37474F"/>
            </a:solidFill>
            <a:ln w="8363" cap="flat">
              <a:noFill/>
              <a:prstDash val="solid"/>
              <a:miter/>
            </a:ln>
          </p:spPr>
          <p:txBody>
            <a:bodyPr rtlCol="0" anchor="ctr"/>
            <a:lstStyle/>
            <a:p>
              <a:pPr defTabSz="914378"/>
              <a:endParaRPr lang="en-US"/>
            </a:p>
          </p:txBody>
        </p:sp>
        <p:sp>
          <p:nvSpPr>
            <p:cNvPr id="522" name="Freeform: Shape 521">
              <a:extLst>
                <a:ext uri="{FF2B5EF4-FFF2-40B4-BE49-F238E27FC236}">
                  <a16:creationId xmlns:a16="http://schemas.microsoft.com/office/drawing/2014/main" id="{903580BA-6741-4AF9-AF1C-C2B1C1CC9600}"/>
                </a:ext>
              </a:extLst>
            </p:cNvPr>
            <p:cNvSpPr/>
            <p:nvPr/>
          </p:nvSpPr>
          <p:spPr>
            <a:xfrm>
              <a:off x="2797313" y="1822454"/>
              <a:ext cx="261" cy="1591"/>
            </a:xfrm>
            <a:custGeom>
              <a:avLst/>
              <a:gdLst>
                <a:gd name="connsiteX0" fmla="*/ 38 w 261"/>
                <a:gd name="connsiteY0" fmla="*/ 0 h 1591"/>
                <a:gd name="connsiteX1" fmla="*/ 38 w 261"/>
                <a:gd name="connsiteY1" fmla="*/ 1592 h 1591"/>
                <a:gd name="connsiteX2" fmla="*/ 38 w 261"/>
                <a:gd name="connsiteY2" fmla="*/ 0 h 1591"/>
              </a:gdLst>
              <a:ahLst/>
              <a:cxnLst>
                <a:cxn ang="0">
                  <a:pos x="connsiteX0" y="connsiteY0"/>
                </a:cxn>
                <a:cxn ang="0">
                  <a:pos x="connsiteX1" y="connsiteY1"/>
                </a:cxn>
                <a:cxn ang="0">
                  <a:pos x="connsiteX2" y="connsiteY2"/>
                </a:cxn>
              </a:cxnLst>
              <a:rect l="l" t="t" r="r" b="b"/>
              <a:pathLst>
                <a:path w="261" h="1591">
                  <a:moveTo>
                    <a:pt x="38" y="0"/>
                  </a:moveTo>
                  <a:cubicBezTo>
                    <a:pt x="-13" y="528"/>
                    <a:pt x="-13" y="1064"/>
                    <a:pt x="38" y="1592"/>
                  </a:cubicBezTo>
                  <a:cubicBezTo>
                    <a:pt x="38" y="838"/>
                    <a:pt x="540" y="251"/>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523" name="Freeform: Shape 522">
              <a:extLst>
                <a:ext uri="{FF2B5EF4-FFF2-40B4-BE49-F238E27FC236}">
                  <a16:creationId xmlns:a16="http://schemas.microsoft.com/office/drawing/2014/main" id="{DBBCFFA0-DBB8-4FD4-82BB-936BEDC5EBA9}"/>
                </a:ext>
              </a:extLst>
            </p:cNvPr>
            <p:cNvSpPr/>
            <p:nvPr/>
          </p:nvSpPr>
          <p:spPr>
            <a:xfrm>
              <a:off x="2802629" y="1922878"/>
              <a:ext cx="554" cy="392"/>
            </a:xfrm>
            <a:custGeom>
              <a:avLst/>
              <a:gdLst>
                <a:gd name="connsiteX0" fmla="*/ 0 w 554"/>
                <a:gd name="connsiteY0" fmla="*/ 206 h 392"/>
                <a:gd name="connsiteX1" fmla="*/ 419 w 554"/>
                <a:gd name="connsiteY1" fmla="*/ 206 h 392"/>
                <a:gd name="connsiteX2" fmla="*/ 0 w 554"/>
                <a:gd name="connsiteY2" fmla="*/ 206 h 392"/>
              </a:gdLst>
              <a:ahLst/>
              <a:cxnLst>
                <a:cxn ang="0">
                  <a:pos x="connsiteX0" y="connsiteY0"/>
                </a:cxn>
                <a:cxn ang="0">
                  <a:pos x="connsiteX1" y="connsiteY1"/>
                </a:cxn>
                <a:cxn ang="0">
                  <a:pos x="connsiteX2" y="connsiteY2"/>
                </a:cxn>
              </a:cxnLst>
              <a:rect l="l" t="t" r="r" b="b"/>
              <a:pathLst>
                <a:path w="554" h="392">
                  <a:moveTo>
                    <a:pt x="0" y="206"/>
                  </a:moveTo>
                  <a:cubicBezTo>
                    <a:pt x="0" y="206"/>
                    <a:pt x="0" y="625"/>
                    <a:pt x="419" y="206"/>
                  </a:cubicBezTo>
                  <a:cubicBezTo>
                    <a:pt x="838" y="-213"/>
                    <a:pt x="168" y="123"/>
                    <a:pt x="0" y="206"/>
                  </a:cubicBezTo>
                  <a:close/>
                </a:path>
              </a:pathLst>
            </a:custGeom>
            <a:solidFill>
              <a:srgbClr val="37474F"/>
            </a:solidFill>
            <a:ln w="8363" cap="flat">
              <a:noFill/>
              <a:prstDash val="solid"/>
              <a:miter/>
            </a:ln>
          </p:spPr>
          <p:txBody>
            <a:bodyPr rtlCol="0" anchor="ctr"/>
            <a:lstStyle/>
            <a:p>
              <a:pPr defTabSz="914378"/>
              <a:endParaRPr lang="en-US"/>
            </a:p>
          </p:txBody>
        </p:sp>
        <p:sp>
          <p:nvSpPr>
            <p:cNvPr id="524" name="Freeform: Shape 523">
              <a:extLst>
                <a:ext uri="{FF2B5EF4-FFF2-40B4-BE49-F238E27FC236}">
                  <a16:creationId xmlns:a16="http://schemas.microsoft.com/office/drawing/2014/main" id="{6FD608EC-7E7B-4534-9E64-DBCCBA4708EC}"/>
                </a:ext>
              </a:extLst>
            </p:cNvPr>
            <p:cNvSpPr/>
            <p:nvPr/>
          </p:nvSpPr>
          <p:spPr>
            <a:xfrm>
              <a:off x="2797020" y="1824381"/>
              <a:ext cx="163" cy="1508"/>
            </a:xfrm>
            <a:custGeom>
              <a:avLst/>
              <a:gdLst>
                <a:gd name="connsiteX0" fmla="*/ 163 w 163"/>
                <a:gd name="connsiteY0" fmla="*/ 1508 h 1508"/>
                <a:gd name="connsiteX1" fmla="*/ 163 w 163"/>
                <a:gd name="connsiteY1" fmla="*/ 1508 h 1508"/>
                <a:gd name="connsiteX2" fmla="*/ 163 w 163"/>
                <a:gd name="connsiteY2" fmla="*/ 0 h 1508"/>
                <a:gd name="connsiteX3" fmla="*/ 163 w 163"/>
                <a:gd name="connsiteY3" fmla="*/ 1508 h 1508"/>
              </a:gdLst>
              <a:ahLst/>
              <a:cxnLst>
                <a:cxn ang="0">
                  <a:pos x="connsiteX0" y="connsiteY0"/>
                </a:cxn>
                <a:cxn ang="0">
                  <a:pos x="connsiteX1" y="connsiteY1"/>
                </a:cxn>
                <a:cxn ang="0">
                  <a:pos x="connsiteX2" y="connsiteY2"/>
                </a:cxn>
                <a:cxn ang="0">
                  <a:pos x="connsiteX3" y="connsiteY3"/>
                </a:cxn>
              </a:cxnLst>
              <a:rect l="l" t="t" r="r" b="b"/>
              <a:pathLst>
                <a:path w="163" h="1508">
                  <a:moveTo>
                    <a:pt x="163" y="1508"/>
                  </a:moveTo>
                  <a:cubicBezTo>
                    <a:pt x="163" y="1508"/>
                    <a:pt x="163" y="1508"/>
                    <a:pt x="163" y="1508"/>
                  </a:cubicBezTo>
                  <a:cubicBezTo>
                    <a:pt x="113" y="1005"/>
                    <a:pt x="113" y="503"/>
                    <a:pt x="163" y="0"/>
                  </a:cubicBezTo>
                  <a:cubicBezTo>
                    <a:pt x="-54" y="478"/>
                    <a:pt x="-54" y="1031"/>
                    <a:pt x="163" y="1508"/>
                  </a:cubicBezTo>
                  <a:close/>
                </a:path>
              </a:pathLst>
            </a:custGeom>
            <a:solidFill>
              <a:srgbClr val="37474F"/>
            </a:solidFill>
            <a:ln w="8363" cap="flat">
              <a:noFill/>
              <a:prstDash val="solid"/>
              <a:miter/>
            </a:ln>
          </p:spPr>
          <p:txBody>
            <a:bodyPr rtlCol="0" anchor="ctr"/>
            <a:lstStyle/>
            <a:p>
              <a:pPr defTabSz="914378"/>
              <a:endParaRPr lang="en-US"/>
            </a:p>
          </p:txBody>
        </p:sp>
        <p:sp>
          <p:nvSpPr>
            <p:cNvPr id="525" name="Freeform: Shape 524">
              <a:extLst>
                <a:ext uri="{FF2B5EF4-FFF2-40B4-BE49-F238E27FC236}">
                  <a16:creationId xmlns:a16="http://schemas.microsoft.com/office/drawing/2014/main" id="{DD228FDA-F7F8-4B4F-B051-5B70548D2E33}"/>
                </a:ext>
              </a:extLst>
            </p:cNvPr>
            <p:cNvSpPr/>
            <p:nvPr/>
          </p:nvSpPr>
          <p:spPr>
            <a:xfrm>
              <a:off x="2814192" y="2015419"/>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26" name="Freeform: Shape 525">
              <a:extLst>
                <a:ext uri="{FF2B5EF4-FFF2-40B4-BE49-F238E27FC236}">
                  <a16:creationId xmlns:a16="http://schemas.microsoft.com/office/drawing/2014/main" id="{8613BFC5-BF8A-446F-B585-BADD07824C8E}"/>
                </a:ext>
              </a:extLst>
            </p:cNvPr>
            <p:cNvSpPr/>
            <p:nvPr/>
          </p:nvSpPr>
          <p:spPr>
            <a:xfrm>
              <a:off x="2808721" y="2035780"/>
              <a:ext cx="50" cy="837"/>
            </a:xfrm>
            <a:custGeom>
              <a:avLst/>
              <a:gdLst>
                <a:gd name="connsiteX0" fmla="*/ 25 w 50"/>
                <a:gd name="connsiteY0" fmla="*/ 838 h 837"/>
                <a:gd name="connsiteX1" fmla="*/ 25 w 50"/>
                <a:gd name="connsiteY1" fmla="*/ 0 h 837"/>
                <a:gd name="connsiteX2" fmla="*/ 25 w 50"/>
                <a:gd name="connsiteY2" fmla="*/ 838 h 837"/>
              </a:gdLst>
              <a:ahLst/>
              <a:cxnLst>
                <a:cxn ang="0">
                  <a:pos x="connsiteX0" y="connsiteY0"/>
                </a:cxn>
                <a:cxn ang="0">
                  <a:pos x="connsiteX1" y="connsiteY1"/>
                </a:cxn>
                <a:cxn ang="0">
                  <a:pos x="connsiteX2" y="connsiteY2"/>
                </a:cxn>
              </a:cxnLst>
              <a:rect l="l" t="t" r="r" b="b"/>
              <a:pathLst>
                <a:path w="50" h="837">
                  <a:moveTo>
                    <a:pt x="25" y="838"/>
                  </a:moveTo>
                  <a:cubicBezTo>
                    <a:pt x="59" y="561"/>
                    <a:pt x="59" y="277"/>
                    <a:pt x="25" y="0"/>
                  </a:cubicBezTo>
                  <a:cubicBezTo>
                    <a:pt x="-8" y="277"/>
                    <a:pt x="-8" y="561"/>
                    <a:pt x="25" y="838"/>
                  </a:cubicBezTo>
                  <a:close/>
                </a:path>
              </a:pathLst>
            </a:custGeom>
            <a:solidFill>
              <a:srgbClr val="37474F"/>
            </a:solidFill>
            <a:ln w="8363" cap="flat">
              <a:noFill/>
              <a:prstDash val="solid"/>
              <a:miter/>
            </a:ln>
          </p:spPr>
          <p:txBody>
            <a:bodyPr rtlCol="0" anchor="ctr"/>
            <a:lstStyle/>
            <a:p>
              <a:pPr defTabSz="914378"/>
              <a:endParaRPr lang="en-US"/>
            </a:p>
          </p:txBody>
        </p:sp>
        <p:sp>
          <p:nvSpPr>
            <p:cNvPr id="527" name="Freeform: Shape 526">
              <a:extLst>
                <a:ext uri="{FF2B5EF4-FFF2-40B4-BE49-F238E27FC236}">
                  <a16:creationId xmlns:a16="http://schemas.microsoft.com/office/drawing/2014/main" id="{98E57BC1-542C-44C5-8CE6-774E2D9395BB}"/>
                </a:ext>
              </a:extLst>
            </p:cNvPr>
            <p:cNvSpPr/>
            <p:nvPr/>
          </p:nvSpPr>
          <p:spPr>
            <a:xfrm>
              <a:off x="2796178" y="1808573"/>
              <a:ext cx="8378" cy="223"/>
            </a:xfrm>
            <a:custGeom>
              <a:avLst/>
              <a:gdLst>
                <a:gd name="connsiteX0" fmla="*/ 0 w 8378"/>
                <a:gd name="connsiteY0" fmla="*/ 223 h 223"/>
                <a:gd name="connsiteX1" fmla="*/ 0 w 8378"/>
                <a:gd name="connsiteY1" fmla="*/ 223 h 223"/>
              </a:gdLst>
              <a:ahLst/>
              <a:cxnLst>
                <a:cxn ang="0">
                  <a:pos x="connsiteX0" y="connsiteY0"/>
                </a:cxn>
                <a:cxn ang="0">
                  <a:pos x="connsiteX1" y="connsiteY1"/>
                </a:cxn>
              </a:cxnLst>
              <a:rect l="l" t="t" r="r" b="b"/>
              <a:pathLst>
                <a:path w="8378" h="223">
                  <a:moveTo>
                    <a:pt x="0" y="223"/>
                  </a:moveTo>
                  <a:cubicBezTo>
                    <a:pt x="0" y="-279"/>
                    <a:pt x="0" y="223"/>
                    <a:pt x="0" y="223"/>
                  </a:cubicBezTo>
                  <a:close/>
                </a:path>
              </a:pathLst>
            </a:custGeom>
            <a:solidFill>
              <a:srgbClr val="37474F"/>
            </a:solidFill>
            <a:ln w="8363" cap="flat">
              <a:noFill/>
              <a:prstDash val="solid"/>
              <a:miter/>
            </a:ln>
          </p:spPr>
          <p:txBody>
            <a:bodyPr rtlCol="0" anchor="ctr"/>
            <a:lstStyle/>
            <a:p>
              <a:pPr defTabSz="914378"/>
              <a:endParaRPr lang="en-US"/>
            </a:p>
          </p:txBody>
        </p:sp>
        <p:sp>
          <p:nvSpPr>
            <p:cNvPr id="528" name="Freeform: Shape 527">
              <a:extLst>
                <a:ext uri="{FF2B5EF4-FFF2-40B4-BE49-F238E27FC236}">
                  <a16:creationId xmlns:a16="http://schemas.microsoft.com/office/drawing/2014/main" id="{3661AF8E-08D7-4801-8068-1F1B943F906B}"/>
                </a:ext>
              </a:extLst>
            </p:cNvPr>
            <p:cNvSpPr/>
            <p:nvPr/>
          </p:nvSpPr>
          <p:spPr>
            <a:xfrm>
              <a:off x="2798524" y="180636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29" name="Freeform: Shape 528">
              <a:extLst>
                <a:ext uri="{FF2B5EF4-FFF2-40B4-BE49-F238E27FC236}">
                  <a16:creationId xmlns:a16="http://schemas.microsoft.com/office/drawing/2014/main" id="{78CCBAB4-4B5F-4F17-BEE5-71F69A43199F}"/>
                </a:ext>
              </a:extLst>
            </p:cNvPr>
            <p:cNvSpPr/>
            <p:nvPr/>
          </p:nvSpPr>
          <p:spPr>
            <a:xfrm>
              <a:off x="2801372" y="1830292"/>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530" name="Freeform: Shape 529">
              <a:extLst>
                <a:ext uri="{FF2B5EF4-FFF2-40B4-BE49-F238E27FC236}">
                  <a16:creationId xmlns:a16="http://schemas.microsoft.com/office/drawing/2014/main" id="{D25ED962-7FA8-4A4B-96F9-428272E45BA8}"/>
                </a:ext>
              </a:extLst>
            </p:cNvPr>
            <p:cNvSpPr/>
            <p:nvPr/>
          </p:nvSpPr>
          <p:spPr>
            <a:xfrm>
              <a:off x="2796391" y="1807874"/>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cubicBezTo>
                    <a:pt x="-13" y="218"/>
                    <a:pt x="-13" y="452"/>
                    <a:pt x="38" y="670"/>
                  </a:cubicBezTo>
                  <a:cubicBezTo>
                    <a:pt x="21" y="444"/>
                    <a:pt x="21" y="226"/>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531" name="Freeform: Shape 530">
              <a:extLst>
                <a:ext uri="{FF2B5EF4-FFF2-40B4-BE49-F238E27FC236}">
                  <a16:creationId xmlns:a16="http://schemas.microsoft.com/office/drawing/2014/main" id="{1A35F6FE-FB80-47C3-8062-98ED27164E50}"/>
                </a:ext>
              </a:extLst>
            </p:cNvPr>
            <p:cNvSpPr/>
            <p:nvPr/>
          </p:nvSpPr>
          <p:spPr>
            <a:xfrm>
              <a:off x="2795908" y="1807874"/>
              <a:ext cx="186" cy="8378"/>
            </a:xfrm>
            <a:custGeom>
              <a:avLst/>
              <a:gdLst>
                <a:gd name="connsiteX0" fmla="*/ 186 w 186"/>
                <a:gd name="connsiteY0" fmla="*/ 0 h 8378"/>
                <a:gd name="connsiteX1" fmla="*/ 186 w 186"/>
                <a:gd name="connsiteY1" fmla="*/ 0 h 8378"/>
              </a:gdLst>
              <a:ahLst/>
              <a:cxnLst>
                <a:cxn ang="0">
                  <a:pos x="connsiteX0" y="connsiteY0"/>
                </a:cxn>
                <a:cxn ang="0">
                  <a:pos x="connsiteX1" y="connsiteY1"/>
                </a:cxn>
              </a:cxnLst>
              <a:rect l="l" t="t" r="r" b="b"/>
              <a:pathLst>
                <a:path w="186" h="8378">
                  <a:moveTo>
                    <a:pt x="186" y="0"/>
                  </a:moveTo>
                  <a:cubicBezTo>
                    <a:pt x="186" y="0"/>
                    <a:pt x="-233" y="0"/>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532" name="Freeform: Shape 531">
              <a:extLst>
                <a:ext uri="{FF2B5EF4-FFF2-40B4-BE49-F238E27FC236}">
                  <a16:creationId xmlns:a16="http://schemas.microsoft.com/office/drawing/2014/main" id="{C4A5B889-E620-4145-B1D1-00152730C0ED}"/>
                </a:ext>
              </a:extLst>
            </p:cNvPr>
            <p:cNvSpPr/>
            <p:nvPr/>
          </p:nvSpPr>
          <p:spPr>
            <a:xfrm>
              <a:off x="2796199" y="1808712"/>
              <a:ext cx="62" cy="754"/>
            </a:xfrm>
            <a:custGeom>
              <a:avLst/>
              <a:gdLst>
                <a:gd name="connsiteX0" fmla="*/ 63 w 62"/>
                <a:gd name="connsiteY0" fmla="*/ 754 h 754"/>
                <a:gd name="connsiteX1" fmla="*/ 63 w 62"/>
                <a:gd name="connsiteY1" fmla="*/ 0 h 754"/>
                <a:gd name="connsiteX2" fmla="*/ 63 w 62"/>
                <a:gd name="connsiteY2" fmla="*/ 0 h 754"/>
                <a:gd name="connsiteX3" fmla="*/ 63 w 62"/>
                <a:gd name="connsiteY3" fmla="*/ 754 h 754"/>
              </a:gdLst>
              <a:ahLst/>
              <a:cxnLst>
                <a:cxn ang="0">
                  <a:pos x="connsiteX0" y="connsiteY0"/>
                </a:cxn>
                <a:cxn ang="0">
                  <a:pos x="connsiteX1" y="connsiteY1"/>
                </a:cxn>
                <a:cxn ang="0">
                  <a:pos x="connsiteX2" y="connsiteY2"/>
                </a:cxn>
                <a:cxn ang="0">
                  <a:pos x="connsiteX3" y="connsiteY3"/>
                </a:cxn>
              </a:cxnLst>
              <a:rect l="l" t="t" r="r" b="b"/>
              <a:pathLst>
                <a:path w="62" h="754">
                  <a:moveTo>
                    <a:pt x="63" y="754"/>
                  </a:moveTo>
                  <a:cubicBezTo>
                    <a:pt x="-21" y="511"/>
                    <a:pt x="-21" y="243"/>
                    <a:pt x="63" y="0"/>
                  </a:cubicBezTo>
                  <a:lnTo>
                    <a:pt x="63" y="0"/>
                  </a:lnTo>
                  <a:cubicBezTo>
                    <a:pt x="21" y="251"/>
                    <a:pt x="21" y="503"/>
                    <a:pt x="63" y="754"/>
                  </a:cubicBezTo>
                  <a:close/>
                </a:path>
              </a:pathLst>
            </a:custGeom>
            <a:solidFill>
              <a:srgbClr val="37474F"/>
            </a:solidFill>
            <a:ln w="8363" cap="flat">
              <a:noFill/>
              <a:prstDash val="solid"/>
              <a:miter/>
            </a:ln>
          </p:spPr>
          <p:txBody>
            <a:bodyPr rtlCol="0" anchor="ctr"/>
            <a:lstStyle/>
            <a:p>
              <a:pPr defTabSz="914378"/>
              <a:endParaRPr lang="en-US"/>
            </a:p>
          </p:txBody>
        </p:sp>
        <p:sp>
          <p:nvSpPr>
            <p:cNvPr id="533" name="Freeform: Shape 532">
              <a:extLst>
                <a:ext uri="{FF2B5EF4-FFF2-40B4-BE49-F238E27FC236}">
                  <a16:creationId xmlns:a16="http://schemas.microsoft.com/office/drawing/2014/main" id="{69E2DCD9-ACD4-45FC-869A-85C40AB32F25}"/>
                </a:ext>
              </a:extLst>
            </p:cNvPr>
            <p:cNvSpPr/>
            <p:nvPr/>
          </p:nvSpPr>
          <p:spPr>
            <a:xfrm>
              <a:off x="2810505" y="1977212"/>
              <a:ext cx="158" cy="317"/>
            </a:xfrm>
            <a:custGeom>
              <a:avLst/>
              <a:gdLst>
                <a:gd name="connsiteX0" fmla="*/ 0 w 158"/>
                <a:gd name="connsiteY0" fmla="*/ 0 h 317"/>
                <a:gd name="connsiteX1" fmla="*/ 0 w 158"/>
                <a:gd name="connsiteY1" fmla="*/ 0 h 317"/>
                <a:gd name="connsiteX2" fmla="*/ 0 w 158"/>
                <a:gd name="connsiteY2" fmla="*/ 0 h 317"/>
              </a:gdLst>
              <a:ahLst/>
              <a:cxnLst>
                <a:cxn ang="0">
                  <a:pos x="connsiteX0" y="connsiteY0"/>
                </a:cxn>
                <a:cxn ang="0">
                  <a:pos x="connsiteX1" y="connsiteY1"/>
                </a:cxn>
                <a:cxn ang="0">
                  <a:pos x="connsiteX2" y="connsiteY2"/>
                </a:cxn>
              </a:cxnLst>
              <a:rect l="l" t="t" r="r" b="b"/>
              <a:pathLst>
                <a:path w="158" h="317">
                  <a:moveTo>
                    <a:pt x="0" y="0"/>
                  </a:moveTo>
                  <a:lnTo>
                    <a:pt x="0" y="0"/>
                  </a:lnTo>
                  <a:cubicBezTo>
                    <a:pt x="251" y="503"/>
                    <a:pt x="168"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34" name="Freeform: Shape 533">
              <a:extLst>
                <a:ext uri="{FF2B5EF4-FFF2-40B4-BE49-F238E27FC236}">
                  <a16:creationId xmlns:a16="http://schemas.microsoft.com/office/drawing/2014/main" id="{2CC8E86E-771D-48C3-97E6-F2247EC3ED1E}"/>
                </a:ext>
              </a:extLst>
            </p:cNvPr>
            <p:cNvSpPr/>
            <p:nvPr/>
          </p:nvSpPr>
          <p:spPr>
            <a:xfrm>
              <a:off x="2805981" y="1865940"/>
              <a:ext cx="8378" cy="83"/>
            </a:xfrm>
            <a:custGeom>
              <a:avLst/>
              <a:gdLst>
                <a:gd name="connsiteX0" fmla="*/ 0 w 8378"/>
                <a:gd name="connsiteY0" fmla="*/ 0 h 83"/>
                <a:gd name="connsiteX1" fmla="*/ 0 w 8378"/>
                <a:gd name="connsiteY1" fmla="*/ 0 h 83"/>
                <a:gd name="connsiteX2" fmla="*/ 0 w 8378"/>
                <a:gd name="connsiteY2" fmla="*/ 84 h 83"/>
                <a:gd name="connsiteX3" fmla="*/ 0 w 8378"/>
                <a:gd name="connsiteY3" fmla="*/ 0 h 83"/>
              </a:gdLst>
              <a:ahLst/>
              <a:cxnLst>
                <a:cxn ang="0">
                  <a:pos x="connsiteX0" y="connsiteY0"/>
                </a:cxn>
                <a:cxn ang="0">
                  <a:pos x="connsiteX1" y="connsiteY1"/>
                </a:cxn>
                <a:cxn ang="0">
                  <a:pos x="connsiteX2" y="connsiteY2"/>
                </a:cxn>
                <a:cxn ang="0">
                  <a:pos x="connsiteX3" y="connsiteY3"/>
                </a:cxn>
              </a:cxnLst>
              <a:rect l="l" t="t" r="r" b="b"/>
              <a:pathLst>
                <a:path w="8378" h="83">
                  <a:moveTo>
                    <a:pt x="0" y="0"/>
                  </a:moveTo>
                  <a:lnTo>
                    <a:pt x="0" y="0"/>
                  </a:lnTo>
                  <a:lnTo>
                    <a:pt x="0" y="84"/>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35" name="Freeform: Shape 534">
              <a:extLst>
                <a:ext uri="{FF2B5EF4-FFF2-40B4-BE49-F238E27FC236}">
                  <a16:creationId xmlns:a16="http://schemas.microsoft.com/office/drawing/2014/main" id="{D1BF5C71-A022-4970-88B9-121E07E41EEA}"/>
                </a:ext>
              </a:extLst>
            </p:cNvPr>
            <p:cNvSpPr/>
            <p:nvPr/>
          </p:nvSpPr>
          <p:spPr>
            <a:xfrm>
              <a:off x="2804054" y="1866024"/>
              <a:ext cx="2513" cy="1592"/>
            </a:xfrm>
            <a:custGeom>
              <a:avLst/>
              <a:gdLst>
                <a:gd name="connsiteX0" fmla="*/ 2514 w 2513"/>
                <a:gd name="connsiteY0" fmla="*/ 1592 h 1592"/>
                <a:gd name="connsiteX1" fmla="*/ 1843 w 2513"/>
                <a:gd name="connsiteY1" fmla="*/ 0 h 1592"/>
                <a:gd name="connsiteX2" fmla="*/ 0 w 2513"/>
                <a:gd name="connsiteY2" fmla="*/ 503 h 1592"/>
              </a:gdLst>
              <a:ahLst/>
              <a:cxnLst>
                <a:cxn ang="0">
                  <a:pos x="connsiteX0" y="connsiteY0"/>
                </a:cxn>
                <a:cxn ang="0">
                  <a:pos x="connsiteX1" y="connsiteY1"/>
                </a:cxn>
                <a:cxn ang="0">
                  <a:pos x="connsiteX2" y="connsiteY2"/>
                </a:cxn>
              </a:cxnLst>
              <a:rect l="l" t="t" r="r" b="b"/>
              <a:pathLst>
                <a:path w="2513" h="1592">
                  <a:moveTo>
                    <a:pt x="2514" y="1592"/>
                  </a:moveTo>
                  <a:cubicBezTo>
                    <a:pt x="1676" y="922"/>
                    <a:pt x="1759" y="503"/>
                    <a:pt x="1843" y="0"/>
                  </a:cubicBezTo>
                  <a:lnTo>
                    <a:pt x="0" y="503"/>
                  </a:lnTo>
                  <a:close/>
                </a:path>
              </a:pathLst>
            </a:custGeom>
            <a:solidFill>
              <a:srgbClr val="37474F"/>
            </a:solidFill>
            <a:ln w="8363" cap="flat">
              <a:noFill/>
              <a:prstDash val="solid"/>
              <a:miter/>
            </a:ln>
          </p:spPr>
          <p:txBody>
            <a:bodyPr rtlCol="0" anchor="ctr"/>
            <a:lstStyle/>
            <a:p>
              <a:pPr defTabSz="914378"/>
              <a:endParaRPr lang="en-US"/>
            </a:p>
          </p:txBody>
        </p:sp>
        <p:sp>
          <p:nvSpPr>
            <p:cNvPr id="536" name="Freeform: Shape 535">
              <a:extLst>
                <a:ext uri="{FF2B5EF4-FFF2-40B4-BE49-F238E27FC236}">
                  <a16:creationId xmlns:a16="http://schemas.microsoft.com/office/drawing/2014/main" id="{723094F8-75D1-4873-9CB5-A787755C14D1}"/>
                </a:ext>
              </a:extLst>
            </p:cNvPr>
            <p:cNvSpPr/>
            <p:nvPr/>
          </p:nvSpPr>
          <p:spPr>
            <a:xfrm>
              <a:off x="2794539" y="1800836"/>
              <a:ext cx="18376" cy="239552"/>
            </a:xfrm>
            <a:custGeom>
              <a:avLst/>
              <a:gdLst>
                <a:gd name="connsiteX0" fmla="*/ 15548 w 18376"/>
                <a:gd name="connsiteY0" fmla="*/ 131968 h 239552"/>
                <a:gd name="connsiteX1" fmla="*/ 16050 w 18376"/>
                <a:gd name="connsiteY1" fmla="*/ 130711 h 239552"/>
                <a:gd name="connsiteX2" fmla="*/ 17475 w 18376"/>
                <a:gd name="connsiteY2" fmla="*/ 131968 h 239552"/>
                <a:gd name="connsiteX3" fmla="*/ 15045 w 18376"/>
                <a:gd name="connsiteY3" fmla="*/ 127359 h 239552"/>
                <a:gd name="connsiteX4" fmla="*/ 15045 w 18376"/>
                <a:gd name="connsiteY4" fmla="*/ 126521 h 239552"/>
                <a:gd name="connsiteX5" fmla="*/ 15045 w 18376"/>
                <a:gd name="connsiteY5" fmla="*/ 127024 h 239552"/>
                <a:gd name="connsiteX6" fmla="*/ 13704 w 18376"/>
                <a:gd name="connsiteY6" fmla="*/ 124008 h 239552"/>
                <a:gd name="connsiteX7" fmla="*/ 14374 w 18376"/>
                <a:gd name="connsiteY7" fmla="*/ 123253 h 239552"/>
                <a:gd name="connsiteX8" fmla="*/ 13788 w 18376"/>
                <a:gd name="connsiteY8" fmla="*/ 121829 h 239552"/>
                <a:gd name="connsiteX9" fmla="*/ 14207 w 18376"/>
                <a:gd name="connsiteY9" fmla="*/ 121829 h 239552"/>
                <a:gd name="connsiteX10" fmla="*/ 14207 w 18376"/>
                <a:gd name="connsiteY10" fmla="*/ 119483 h 239552"/>
                <a:gd name="connsiteX11" fmla="*/ 14207 w 18376"/>
                <a:gd name="connsiteY11" fmla="*/ 119483 h 239552"/>
                <a:gd name="connsiteX12" fmla="*/ 13118 w 18376"/>
                <a:gd name="connsiteY12" fmla="*/ 118142 h 239552"/>
                <a:gd name="connsiteX13" fmla="*/ 13620 w 18376"/>
                <a:gd name="connsiteY13" fmla="*/ 118142 h 239552"/>
                <a:gd name="connsiteX14" fmla="*/ 13034 w 18376"/>
                <a:gd name="connsiteY14" fmla="*/ 116885 h 239552"/>
                <a:gd name="connsiteX15" fmla="*/ 14039 w 18376"/>
                <a:gd name="connsiteY15" fmla="*/ 118310 h 239552"/>
                <a:gd name="connsiteX16" fmla="*/ 14542 w 18376"/>
                <a:gd name="connsiteY16" fmla="*/ 114623 h 239552"/>
                <a:gd name="connsiteX17" fmla="*/ 14542 w 18376"/>
                <a:gd name="connsiteY17" fmla="*/ 115796 h 239552"/>
                <a:gd name="connsiteX18" fmla="*/ 15799 w 18376"/>
                <a:gd name="connsiteY18" fmla="*/ 112612 h 239552"/>
                <a:gd name="connsiteX19" fmla="*/ 13620 w 18376"/>
                <a:gd name="connsiteY19" fmla="*/ 114120 h 239552"/>
                <a:gd name="connsiteX20" fmla="*/ 13620 w 18376"/>
                <a:gd name="connsiteY20" fmla="*/ 112445 h 239552"/>
                <a:gd name="connsiteX21" fmla="*/ 13620 w 18376"/>
                <a:gd name="connsiteY21" fmla="*/ 110769 h 239552"/>
                <a:gd name="connsiteX22" fmla="*/ 14626 w 18376"/>
                <a:gd name="connsiteY22" fmla="*/ 110769 h 239552"/>
                <a:gd name="connsiteX23" fmla="*/ 13369 w 18376"/>
                <a:gd name="connsiteY23" fmla="*/ 109345 h 239552"/>
                <a:gd name="connsiteX24" fmla="*/ 14710 w 18376"/>
                <a:gd name="connsiteY24" fmla="*/ 107669 h 239552"/>
                <a:gd name="connsiteX25" fmla="*/ 13285 w 18376"/>
                <a:gd name="connsiteY25" fmla="*/ 106915 h 239552"/>
                <a:gd name="connsiteX26" fmla="*/ 12531 w 18376"/>
                <a:gd name="connsiteY26" fmla="*/ 102641 h 239552"/>
                <a:gd name="connsiteX27" fmla="*/ 13369 w 18376"/>
                <a:gd name="connsiteY27" fmla="*/ 102641 h 239552"/>
                <a:gd name="connsiteX28" fmla="*/ 12531 w 18376"/>
                <a:gd name="connsiteY28" fmla="*/ 101720 h 239552"/>
                <a:gd name="connsiteX29" fmla="*/ 12950 w 18376"/>
                <a:gd name="connsiteY29" fmla="*/ 101720 h 239552"/>
                <a:gd name="connsiteX30" fmla="*/ 11693 w 18376"/>
                <a:gd name="connsiteY30" fmla="*/ 100547 h 239552"/>
                <a:gd name="connsiteX31" fmla="*/ 11693 w 18376"/>
                <a:gd name="connsiteY31" fmla="*/ 96525 h 239552"/>
                <a:gd name="connsiteX32" fmla="*/ 12699 w 18376"/>
                <a:gd name="connsiteY32" fmla="*/ 96525 h 239552"/>
                <a:gd name="connsiteX33" fmla="*/ 10855 w 18376"/>
                <a:gd name="connsiteY33" fmla="*/ 93173 h 239552"/>
                <a:gd name="connsiteX34" fmla="*/ 11442 w 18376"/>
                <a:gd name="connsiteY34" fmla="*/ 91665 h 239552"/>
                <a:gd name="connsiteX35" fmla="*/ 9096 w 18376"/>
                <a:gd name="connsiteY35" fmla="*/ 90324 h 239552"/>
                <a:gd name="connsiteX36" fmla="*/ 8425 w 18376"/>
                <a:gd name="connsiteY36" fmla="*/ 91246 h 239552"/>
                <a:gd name="connsiteX37" fmla="*/ 7839 w 18376"/>
                <a:gd name="connsiteY37" fmla="*/ 89403 h 239552"/>
                <a:gd name="connsiteX38" fmla="*/ 8677 w 18376"/>
                <a:gd name="connsiteY38" fmla="*/ 89403 h 239552"/>
                <a:gd name="connsiteX39" fmla="*/ 8677 w 18376"/>
                <a:gd name="connsiteY39" fmla="*/ 89403 h 239552"/>
                <a:gd name="connsiteX40" fmla="*/ 10101 w 18376"/>
                <a:gd name="connsiteY40" fmla="*/ 89403 h 239552"/>
                <a:gd name="connsiteX41" fmla="*/ 9599 w 18376"/>
                <a:gd name="connsiteY41" fmla="*/ 90073 h 239552"/>
                <a:gd name="connsiteX42" fmla="*/ 11358 w 18376"/>
                <a:gd name="connsiteY42" fmla="*/ 90827 h 239552"/>
                <a:gd name="connsiteX43" fmla="*/ 11358 w 18376"/>
                <a:gd name="connsiteY43" fmla="*/ 90157 h 239552"/>
                <a:gd name="connsiteX44" fmla="*/ 11358 w 18376"/>
                <a:gd name="connsiteY44" fmla="*/ 90157 h 239552"/>
                <a:gd name="connsiteX45" fmla="*/ 11358 w 18376"/>
                <a:gd name="connsiteY45" fmla="*/ 89570 h 239552"/>
                <a:gd name="connsiteX46" fmla="*/ 12364 w 18376"/>
                <a:gd name="connsiteY46" fmla="*/ 89151 h 239552"/>
                <a:gd name="connsiteX47" fmla="*/ 11945 w 18376"/>
                <a:gd name="connsiteY47" fmla="*/ 89151 h 239552"/>
                <a:gd name="connsiteX48" fmla="*/ 12447 w 18376"/>
                <a:gd name="connsiteY48" fmla="*/ 86638 h 239552"/>
                <a:gd name="connsiteX49" fmla="*/ 9179 w 18376"/>
                <a:gd name="connsiteY49" fmla="*/ 80689 h 239552"/>
                <a:gd name="connsiteX50" fmla="*/ 11274 w 18376"/>
                <a:gd name="connsiteY50" fmla="*/ 80689 h 239552"/>
                <a:gd name="connsiteX51" fmla="*/ 11693 w 18376"/>
                <a:gd name="connsiteY51" fmla="*/ 84292 h 239552"/>
                <a:gd name="connsiteX52" fmla="*/ 12364 w 18376"/>
                <a:gd name="connsiteY52" fmla="*/ 84292 h 239552"/>
                <a:gd name="connsiteX53" fmla="*/ 11358 w 18376"/>
                <a:gd name="connsiteY53" fmla="*/ 81778 h 239552"/>
                <a:gd name="connsiteX54" fmla="*/ 12196 w 18376"/>
                <a:gd name="connsiteY54" fmla="*/ 80437 h 239552"/>
                <a:gd name="connsiteX55" fmla="*/ 10604 w 18376"/>
                <a:gd name="connsiteY55" fmla="*/ 77588 h 239552"/>
                <a:gd name="connsiteX56" fmla="*/ 11526 w 18376"/>
                <a:gd name="connsiteY56" fmla="*/ 79013 h 239552"/>
                <a:gd name="connsiteX57" fmla="*/ 10604 w 18376"/>
                <a:gd name="connsiteY57" fmla="*/ 75829 h 239552"/>
                <a:gd name="connsiteX58" fmla="*/ 10604 w 18376"/>
                <a:gd name="connsiteY58" fmla="*/ 76415 h 239552"/>
                <a:gd name="connsiteX59" fmla="*/ 10604 w 18376"/>
                <a:gd name="connsiteY59" fmla="*/ 74321 h 239552"/>
                <a:gd name="connsiteX60" fmla="*/ 10604 w 18376"/>
                <a:gd name="connsiteY60" fmla="*/ 74321 h 239552"/>
                <a:gd name="connsiteX61" fmla="*/ 9012 w 18376"/>
                <a:gd name="connsiteY61" fmla="*/ 67785 h 239552"/>
                <a:gd name="connsiteX62" fmla="*/ 10772 w 18376"/>
                <a:gd name="connsiteY62" fmla="*/ 67785 h 239552"/>
                <a:gd name="connsiteX63" fmla="*/ 6415 w 18376"/>
                <a:gd name="connsiteY63" fmla="*/ 64266 h 239552"/>
                <a:gd name="connsiteX64" fmla="*/ 10688 w 18376"/>
                <a:gd name="connsiteY64" fmla="*/ 64853 h 239552"/>
                <a:gd name="connsiteX65" fmla="*/ 10688 w 18376"/>
                <a:gd name="connsiteY65" fmla="*/ 62674 h 239552"/>
                <a:gd name="connsiteX66" fmla="*/ 9012 w 18376"/>
                <a:gd name="connsiteY66" fmla="*/ 63177 h 239552"/>
                <a:gd name="connsiteX67" fmla="*/ 10604 w 18376"/>
                <a:gd name="connsiteY67" fmla="*/ 60579 h 239552"/>
                <a:gd name="connsiteX68" fmla="*/ 8677 w 18376"/>
                <a:gd name="connsiteY68" fmla="*/ 59825 h 239552"/>
                <a:gd name="connsiteX69" fmla="*/ 10520 w 18376"/>
                <a:gd name="connsiteY69" fmla="*/ 59825 h 239552"/>
                <a:gd name="connsiteX70" fmla="*/ 8761 w 18376"/>
                <a:gd name="connsiteY70" fmla="*/ 57898 h 239552"/>
                <a:gd name="connsiteX71" fmla="*/ 10604 w 18376"/>
                <a:gd name="connsiteY71" fmla="*/ 57479 h 239552"/>
                <a:gd name="connsiteX72" fmla="*/ 10604 w 18376"/>
                <a:gd name="connsiteY72" fmla="*/ 55217 h 239552"/>
                <a:gd name="connsiteX73" fmla="*/ 10604 w 18376"/>
                <a:gd name="connsiteY73" fmla="*/ 56055 h 239552"/>
                <a:gd name="connsiteX74" fmla="*/ 8174 w 18376"/>
                <a:gd name="connsiteY74" fmla="*/ 51781 h 239552"/>
                <a:gd name="connsiteX75" fmla="*/ 10436 w 18376"/>
                <a:gd name="connsiteY75" fmla="*/ 51195 h 239552"/>
                <a:gd name="connsiteX76" fmla="*/ 5493 w 18376"/>
                <a:gd name="connsiteY76" fmla="*/ 47089 h 239552"/>
                <a:gd name="connsiteX77" fmla="*/ 5995 w 18376"/>
                <a:gd name="connsiteY77" fmla="*/ 47089 h 239552"/>
                <a:gd name="connsiteX78" fmla="*/ 5325 w 18376"/>
                <a:gd name="connsiteY78" fmla="*/ 45581 h 239552"/>
                <a:gd name="connsiteX79" fmla="*/ 10604 w 18376"/>
                <a:gd name="connsiteY79" fmla="*/ 50357 h 239552"/>
                <a:gd name="connsiteX80" fmla="*/ 11023 w 18376"/>
                <a:gd name="connsiteY80" fmla="*/ 48849 h 239552"/>
                <a:gd name="connsiteX81" fmla="*/ 11777 w 18376"/>
                <a:gd name="connsiteY81" fmla="*/ 49854 h 239552"/>
                <a:gd name="connsiteX82" fmla="*/ 11777 w 18376"/>
                <a:gd name="connsiteY82" fmla="*/ 46922 h 239552"/>
                <a:gd name="connsiteX83" fmla="*/ 9850 w 18376"/>
                <a:gd name="connsiteY83" fmla="*/ 44827 h 239552"/>
                <a:gd name="connsiteX84" fmla="*/ 11023 w 18376"/>
                <a:gd name="connsiteY84" fmla="*/ 48011 h 239552"/>
                <a:gd name="connsiteX85" fmla="*/ 8258 w 18376"/>
                <a:gd name="connsiteY85" fmla="*/ 44241 h 239552"/>
                <a:gd name="connsiteX86" fmla="*/ 10353 w 18376"/>
                <a:gd name="connsiteY86" fmla="*/ 44241 h 239552"/>
                <a:gd name="connsiteX87" fmla="*/ 9850 w 18376"/>
                <a:gd name="connsiteY87" fmla="*/ 42062 h 239552"/>
                <a:gd name="connsiteX88" fmla="*/ 10353 w 18376"/>
                <a:gd name="connsiteY88" fmla="*/ 42900 h 239552"/>
                <a:gd name="connsiteX89" fmla="*/ 9850 w 18376"/>
                <a:gd name="connsiteY89" fmla="*/ 39632 h 239552"/>
                <a:gd name="connsiteX90" fmla="*/ 10436 w 18376"/>
                <a:gd name="connsiteY90" fmla="*/ 38124 h 239552"/>
                <a:gd name="connsiteX91" fmla="*/ 5074 w 18376"/>
                <a:gd name="connsiteY91" fmla="*/ 38794 h 239552"/>
                <a:gd name="connsiteX92" fmla="*/ 6498 w 18376"/>
                <a:gd name="connsiteY92" fmla="*/ 35610 h 239552"/>
                <a:gd name="connsiteX93" fmla="*/ 9431 w 18376"/>
                <a:gd name="connsiteY93" fmla="*/ 36029 h 239552"/>
                <a:gd name="connsiteX94" fmla="*/ 8677 w 18376"/>
                <a:gd name="connsiteY94" fmla="*/ 35359 h 239552"/>
                <a:gd name="connsiteX95" fmla="*/ 9347 w 18376"/>
                <a:gd name="connsiteY95" fmla="*/ 34437 h 239552"/>
                <a:gd name="connsiteX96" fmla="*/ 8425 w 18376"/>
                <a:gd name="connsiteY96" fmla="*/ 34018 h 239552"/>
                <a:gd name="connsiteX97" fmla="*/ 8425 w 18376"/>
                <a:gd name="connsiteY97" fmla="*/ 31588 h 239552"/>
                <a:gd name="connsiteX98" fmla="*/ 5828 w 18376"/>
                <a:gd name="connsiteY98" fmla="*/ 29494 h 239552"/>
                <a:gd name="connsiteX99" fmla="*/ 6582 w 18376"/>
                <a:gd name="connsiteY99" fmla="*/ 29494 h 239552"/>
                <a:gd name="connsiteX100" fmla="*/ 6582 w 18376"/>
                <a:gd name="connsiteY100" fmla="*/ 24047 h 239552"/>
                <a:gd name="connsiteX101" fmla="*/ 7504 w 18376"/>
                <a:gd name="connsiteY101" fmla="*/ 23293 h 239552"/>
                <a:gd name="connsiteX102" fmla="*/ 6917 w 18376"/>
                <a:gd name="connsiteY102" fmla="*/ 22120 h 239552"/>
                <a:gd name="connsiteX103" fmla="*/ 8090 w 18376"/>
                <a:gd name="connsiteY103" fmla="*/ 22120 h 239552"/>
                <a:gd name="connsiteX104" fmla="*/ 6833 w 18376"/>
                <a:gd name="connsiteY104" fmla="*/ 19607 h 239552"/>
                <a:gd name="connsiteX105" fmla="*/ 6833 w 18376"/>
                <a:gd name="connsiteY105" fmla="*/ 22623 h 239552"/>
                <a:gd name="connsiteX106" fmla="*/ 3482 w 18376"/>
                <a:gd name="connsiteY106" fmla="*/ 19020 h 239552"/>
                <a:gd name="connsiteX107" fmla="*/ 4068 w 18376"/>
                <a:gd name="connsiteY107" fmla="*/ 18015 h 239552"/>
                <a:gd name="connsiteX108" fmla="*/ 2560 w 18376"/>
                <a:gd name="connsiteY108" fmla="*/ 12652 h 239552"/>
                <a:gd name="connsiteX109" fmla="*/ 4655 w 18376"/>
                <a:gd name="connsiteY109" fmla="*/ 12233 h 239552"/>
                <a:gd name="connsiteX110" fmla="*/ 4655 w 18376"/>
                <a:gd name="connsiteY110" fmla="*/ 15333 h 239552"/>
                <a:gd name="connsiteX111" fmla="*/ 4655 w 18376"/>
                <a:gd name="connsiteY111" fmla="*/ 14160 h 239552"/>
                <a:gd name="connsiteX112" fmla="*/ 4655 w 18376"/>
                <a:gd name="connsiteY112" fmla="*/ 16087 h 239552"/>
                <a:gd name="connsiteX113" fmla="*/ 5074 w 18376"/>
                <a:gd name="connsiteY113" fmla="*/ 8128 h 239552"/>
                <a:gd name="connsiteX114" fmla="*/ 4152 w 18376"/>
                <a:gd name="connsiteY114" fmla="*/ 7373 h 239552"/>
                <a:gd name="connsiteX115" fmla="*/ 4152 w 18376"/>
                <a:gd name="connsiteY115" fmla="*/ 8128 h 239552"/>
                <a:gd name="connsiteX116" fmla="*/ 2979 w 18376"/>
                <a:gd name="connsiteY116" fmla="*/ 7709 h 239552"/>
                <a:gd name="connsiteX117" fmla="*/ 1974 w 18376"/>
                <a:gd name="connsiteY117" fmla="*/ 4022 h 239552"/>
                <a:gd name="connsiteX118" fmla="*/ 2895 w 18376"/>
                <a:gd name="connsiteY118" fmla="*/ 4022 h 239552"/>
                <a:gd name="connsiteX119" fmla="*/ 2895 w 18376"/>
                <a:gd name="connsiteY119" fmla="*/ 5446 h 239552"/>
                <a:gd name="connsiteX120" fmla="*/ 2895 w 18376"/>
                <a:gd name="connsiteY120" fmla="*/ 2514 h 239552"/>
                <a:gd name="connsiteX121" fmla="*/ 2309 w 18376"/>
                <a:gd name="connsiteY121" fmla="*/ 3603 h 239552"/>
                <a:gd name="connsiteX122" fmla="*/ 1052 w 18376"/>
                <a:gd name="connsiteY122" fmla="*/ 0 h 239552"/>
                <a:gd name="connsiteX123" fmla="*/ 130 w 18376"/>
                <a:gd name="connsiteY123" fmla="*/ 1257 h 239552"/>
                <a:gd name="connsiteX124" fmla="*/ 1555 w 18376"/>
                <a:gd name="connsiteY124" fmla="*/ 3268 h 239552"/>
                <a:gd name="connsiteX125" fmla="*/ 130 w 18376"/>
                <a:gd name="connsiteY125" fmla="*/ 6200 h 239552"/>
                <a:gd name="connsiteX126" fmla="*/ 633 w 18376"/>
                <a:gd name="connsiteY126" fmla="*/ 6871 h 239552"/>
                <a:gd name="connsiteX127" fmla="*/ 633 w 18376"/>
                <a:gd name="connsiteY127" fmla="*/ 6871 h 239552"/>
                <a:gd name="connsiteX128" fmla="*/ 633 w 18376"/>
                <a:gd name="connsiteY128" fmla="*/ 6871 h 239552"/>
                <a:gd name="connsiteX129" fmla="*/ 633 w 18376"/>
                <a:gd name="connsiteY129" fmla="*/ 6871 h 239552"/>
                <a:gd name="connsiteX130" fmla="*/ 1052 w 18376"/>
                <a:gd name="connsiteY130" fmla="*/ 6284 h 239552"/>
                <a:gd name="connsiteX131" fmla="*/ 2225 w 18376"/>
                <a:gd name="connsiteY131" fmla="*/ 9133 h 239552"/>
                <a:gd name="connsiteX132" fmla="*/ 1555 w 18376"/>
                <a:gd name="connsiteY132" fmla="*/ 9133 h 239552"/>
                <a:gd name="connsiteX133" fmla="*/ 2141 w 18376"/>
                <a:gd name="connsiteY133" fmla="*/ 10055 h 239552"/>
                <a:gd name="connsiteX134" fmla="*/ 717 w 18376"/>
                <a:gd name="connsiteY134" fmla="*/ 10055 h 239552"/>
                <a:gd name="connsiteX135" fmla="*/ 717 w 18376"/>
                <a:gd name="connsiteY135" fmla="*/ 11395 h 239552"/>
                <a:gd name="connsiteX136" fmla="*/ 717 w 18376"/>
                <a:gd name="connsiteY136" fmla="*/ 14076 h 239552"/>
                <a:gd name="connsiteX137" fmla="*/ 717 w 18376"/>
                <a:gd name="connsiteY137" fmla="*/ 15082 h 239552"/>
                <a:gd name="connsiteX138" fmla="*/ 1220 w 18376"/>
                <a:gd name="connsiteY138" fmla="*/ 17260 h 239552"/>
                <a:gd name="connsiteX139" fmla="*/ 1220 w 18376"/>
                <a:gd name="connsiteY139" fmla="*/ 17260 h 239552"/>
                <a:gd name="connsiteX140" fmla="*/ 1220 w 18376"/>
                <a:gd name="connsiteY140" fmla="*/ 24131 h 239552"/>
                <a:gd name="connsiteX141" fmla="*/ 1220 w 18376"/>
                <a:gd name="connsiteY141" fmla="*/ 26812 h 239552"/>
                <a:gd name="connsiteX142" fmla="*/ 633 w 18376"/>
                <a:gd name="connsiteY142" fmla="*/ 26812 h 239552"/>
                <a:gd name="connsiteX143" fmla="*/ 633 w 18376"/>
                <a:gd name="connsiteY143" fmla="*/ 29996 h 239552"/>
                <a:gd name="connsiteX144" fmla="*/ 633 w 18376"/>
                <a:gd name="connsiteY144" fmla="*/ 36113 h 239552"/>
                <a:gd name="connsiteX145" fmla="*/ 1387 w 18376"/>
                <a:gd name="connsiteY145" fmla="*/ 36113 h 239552"/>
                <a:gd name="connsiteX146" fmla="*/ 1974 w 18376"/>
                <a:gd name="connsiteY146" fmla="*/ 39632 h 239552"/>
                <a:gd name="connsiteX147" fmla="*/ 2644 w 18376"/>
                <a:gd name="connsiteY147" fmla="*/ 39632 h 239552"/>
                <a:gd name="connsiteX148" fmla="*/ 2644 w 18376"/>
                <a:gd name="connsiteY148" fmla="*/ 44576 h 239552"/>
                <a:gd name="connsiteX149" fmla="*/ 2644 w 18376"/>
                <a:gd name="connsiteY149" fmla="*/ 43654 h 239552"/>
                <a:gd name="connsiteX150" fmla="*/ 3063 w 18376"/>
                <a:gd name="connsiteY150" fmla="*/ 50441 h 239552"/>
                <a:gd name="connsiteX151" fmla="*/ 3063 w 18376"/>
                <a:gd name="connsiteY151" fmla="*/ 51698 h 239552"/>
                <a:gd name="connsiteX152" fmla="*/ 3063 w 18376"/>
                <a:gd name="connsiteY152" fmla="*/ 51698 h 239552"/>
                <a:gd name="connsiteX153" fmla="*/ 3063 w 18376"/>
                <a:gd name="connsiteY153" fmla="*/ 51698 h 239552"/>
                <a:gd name="connsiteX154" fmla="*/ 3063 w 18376"/>
                <a:gd name="connsiteY154" fmla="*/ 52452 h 239552"/>
                <a:gd name="connsiteX155" fmla="*/ 3063 w 18376"/>
                <a:gd name="connsiteY155" fmla="*/ 51865 h 239552"/>
                <a:gd name="connsiteX156" fmla="*/ 3063 w 18376"/>
                <a:gd name="connsiteY156" fmla="*/ 53373 h 239552"/>
                <a:gd name="connsiteX157" fmla="*/ 2393 w 18376"/>
                <a:gd name="connsiteY157" fmla="*/ 53373 h 239552"/>
                <a:gd name="connsiteX158" fmla="*/ 2393 w 18376"/>
                <a:gd name="connsiteY158" fmla="*/ 53373 h 239552"/>
                <a:gd name="connsiteX159" fmla="*/ 3231 w 18376"/>
                <a:gd name="connsiteY159" fmla="*/ 53373 h 239552"/>
                <a:gd name="connsiteX160" fmla="*/ 3733 w 18376"/>
                <a:gd name="connsiteY160" fmla="*/ 54044 h 239552"/>
                <a:gd name="connsiteX161" fmla="*/ 2979 w 18376"/>
                <a:gd name="connsiteY161" fmla="*/ 56306 h 239552"/>
                <a:gd name="connsiteX162" fmla="*/ 4823 w 18376"/>
                <a:gd name="connsiteY162" fmla="*/ 59490 h 239552"/>
                <a:gd name="connsiteX163" fmla="*/ 4823 w 18376"/>
                <a:gd name="connsiteY163" fmla="*/ 59490 h 239552"/>
                <a:gd name="connsiteX164" fmla="*/ 4823 w 18376"/>
                <a:gd name="connsiteY164" fmla="*/ 61417 h 239552"/>
                <a:gd name="connsiteX165" fmla="*/ 3985 w 18376"/>
                <a:gd name="connsiteY165" fmla="*/ 61417 h 239552"/>
                <a:gd name="connsiteX166" fmla="*/ 5241 w 18376"/>
                <a:gd name="connsiteY166" fmla="*/ 62758 h 239552"/>
                <a:gd name="connsiteX167" fmla="*/ 3733 w 18376"/>
                <a:gd name="connsiteY167" fmla="*/ 62758 h 239552"/>
                <a:gd name="connsiteX168" fmla="*/ 5325 w 18376"/>
                <a:gd name="connsiteY168" fmla="*/ 66193 h 239552"/>
                <a:gd name="connsiteX169" fmla="*/ 4739 w 18376"/>
                <a:gd name="connsiteY169" fmla="*/ 66193 h 239552"/>
                <a:gd name="connsiteX170" fmla="*/ 5158 w 18376"/>
                <a:gd name="connsiteY170" fmla="*/ 68204 h 239552"/>
                <a:gd name="connsiteX171" fmla="*/ 4487 w 18376"/>
                <a:gd name="connsiteY171" fmla="*/ 78845 h 239552"/>
                <a:gd name="connsiteX172" fmla="*/ 5158 w 18376"/>
                <a:gd name="connsiteY172" fmla="*/ 80689 h 239552"/>
                <a:gd name="connsiteX173" fmla="*/ 4152 w 18376"/>
                <a:gd name="connsiteY173" fmla="*/ 80689 h 239552"/>
                <a:gd name="connsiteX174" fmla="*/ 4906 w 18376"/>
                <a:gd name="connsiteY174" fmla="*/ 84711 h 239552"/>
                <a:gd name="connsiteX175" fmla="*/ 3985 w 18376"/>
                <a:gd name="connsiteY175" fmla="*/ 84711 h 239552"/>
                <a:gd name="connsiteX176" fmla="*/ 3985 w 18376"/>
                <a:gd name="connsiteY176" fmla="*/ 85465 h 239552"/>
                <a:gd name="connsiteX177" fmla="*/ 3482 w 18376"/>
                <a:gd name="connsiteY177" fmla="*/ 84962 h 239552"/>
                <a:gd name="connsiteX178" fmla="*/ 6079 w 18376"/>
                <a:gd name="connsiteY178" fmla="*/ 87057 h 239552"/>
                <a:gd name="connsiteX179" fmla="*/ 5995 w 18376"/>
                <a:gd name="connsiteY179" fmla="*/ 89068 h 239552"/>
                <a:gd name="connsiteX180" fmla="*/ 6079 w 18376"/>
                <a:gd name="connsiteY180" fmla="*/ 89151 h 239552"/>
                <a:gd name="connsiteX181" fmla="*/ 5158 w 18376"/>
                <a:gd name="connsiteY181" fmla="*/ 89151 h 239552"/>
                <a:gd name="connsiteX182" fmla="*/ 5744 w 18376"/>
                <a:gd name="connsiteY182" fmla="*/ 93257 h 239552"/>
                <a:gd name="connsiteX183" fmla="*/ 5744 w 18376"/>
                <a:gd name="connsiteY183" fmla="*/ 94346 h 239552"/>
                <a:gd name="connsiteX184" fmla="*/ 5744 w 18376"/>
                <a:gd name="connsiteY184" fmla="*/ 97363 h 239552"/>
                <a:gd name="connsiteX185" fmla="*/ 5744 w 18376"/>
                <a:gd name="connsiteY185" fmla="*/ 97363 h 239552"/>
                <a:gd name="connsiteX186" fmla="*/ 6247 w 18376"/>
                <a:gd name="connsiteY186" fmla="*/ 99793 h 239552"/>
                <a:gd name="connsiteX187" fmla="*/ 6247 w 18376"/>
                <a:gd name="connsiteY187" fmla="*/ 99793 h 239552"/>
                <a:gd name="connsiteX188" fmla="*/ 6247 w 18376"/>
                <a:gd name="connsiteY188" fmla="*/ 103647 h 239552"/>
                <a:gd name="connsiteX189" fmla="*/ 6917 w 18376"/>
                <a:gd name="connsiteY189" fmla="*/ 103647 h 239552"/>
                <a:gd name="connsiteX190" fmla="*/ 6917 w 18376"/>
                <a:gd name="connsiteY190" fmla="*/ 107501 h 239552"/>
                <a:gd name="connsiteX191" fmla="*/ 6917 w 18376"/>
                <a:gd name="connsiteY191" fmla="*/ 106998 h 239552"/>
                <a:gd name="connsiteX192" fmla="*/ 4823 w 18376"/>
                <a:gd name="connsiteY192" fmla="*/ 110266 h 239552"/>
                <a:gd name="connsiteX193" fmla="*/ 4823 w 18376"/>
                <a:gd name="connsiteY193" fmla="*/ 109763 h 239552"/>
                <a:gd name="connsiteX194" fmla="*/ 6079 w 18376"/>
                <a:gd name="connsiteY194" fmla="*/ 111607 h 239552"/>
                <a:gd name="connsiteX195" fmla="*/ 4739 w 18376"/>
                <a:gd name="connsiteY195" fmla="*/ 112361 h 239552"/>
                <a:gd name="connsiteX196" fmla="*/ 5661 w 18376"/>
                <a:gd name="connsiteY196" fmla="*/ 117053 h 239552"/>
                <a:gd name="connsiteX197" fmla="*/ 6666 w 18376"/>
                <a:gd name="connsiteY197" fmla="*/ 117053 h 239552"/>
                <a:gd name="connsiteX198" fmla="*/ 6666 w 18376"/>
                <a:gd name="connsiteY198" fmla="*/ 121326 h 239552"/>
                <a:gd name="connsiteX199" fmla="*/ 6666 w 18376"/>
                <a:gd name="connsiteY199" fmla="*/ 121326 h 239552"/>
                <a:gd name="connsiteX200" fmla="*/ 8007 w 18376"/>
                <a:gd name="connsiteY200" fmla="*/ 124762 h 239552"/>
                <a:gd name="connsiteX201" fmla="*/ 7169 w 18376"/>
                <a:gd name="connsiteY201" fmla="*/ 130376 h 239552"/>
                <a:gd name="connsiteX202" fmla="*/ 7169 w 18376"/>
                <a:gd name="connsiteY202" fmla="*/ 133141 h 239552"/>
                <a:gd name="connsiteX203" fmla="*/ 7169 w 18376"/>
                <a:gd name="connsiteY203" fmla="*/ 133141 h 239552"/>
                <a:gd name="connsiteX204" fmla="*/ 8258 w 18376"/>
                <a:gd name="connsiteY204" fmla="*/ 136073 h 239552"/>
                <a:gd name="connsiteX205" fmla="*/ 7755 w 18376"/>
                <a:gd name="connsiteY205" fmla="*/ 136073 h 239552"/>
                <a:gd name="connsiteX206" fmla="*/ 8761 w 18376"/>
                <a:gd name="connsiteY206" fmla="*/ 141017 h 239552"/>
                <a:gd name="connsiteX207" fmla="*/ 8007 w 18376"/>
                <a:gd name="connsiteY207" fmla="*/ 141017 h 239552"/>
                <a:gd name="connsiteX208" fmla="*/ 8007 w 18376"/>
                <a:gd name="connsiteY208" fmla="*/ 147217 h 239552"/>
                <a:gd name="connsiteX209" fmla="*/ 8007 w 18376"/>
                <a:gd name="connsiteY209" fmla="*/ 147217 h 239552"/>
                <a:gd name="connsiteX210" fmla="*/ 9012 w 18376"/>
                <a:gd name="connsiteY210" fmla="*/ 155009 h 239552"/>
                <a:gd name="connsiteX211" fmla="*/ 9766 w 18376"/>
                <a:gd name="connsiteY211" fmla="*/ 156853 h 239552"/>
                <a:gd name="connsiteX212" fmla="*/ 11274 w 18376"/>
                <a:gd name="connsiteY212" fmla="*/ 156183 h 239552"/>
                <a:gd name="connsiteX213" fmla="*/ 10436 w 18376"/>
                <a:gd name="connsiteY213" fmla="*/ 157523 h 239552"/>
                <a:gd name="connsiteX214" fmla="*/ 10436 w 18376"/>
                <a:gd name="connsiteY214" fmla="*/ 157523 h 239552"/>
                <a:gd name="connsiteX215" fmla="*/ 9179 w 18376"/>
                <a:gd name="connsiteY215" fmla="*/ 160540 h 239552"/>
                <a:gd name="connsiteX216" fmla="*/ 9179 w 18376"/>
                <a:gd name="connsiteY216" fmla="*/ 174448 h 239552"/>
                <a:gd name="connsiteX217" fmla="*/ 10269 w 18376"/>
                <a:gd name="connsiteY217" fmla="*/ 173862 h 239552"/>
                <a:gd name="connsiteX218" fmla="*/ 10269 w 18376"/>
                <a:gd name="connsiteY218" fmla="*/ 175454 h 239552"/>
                <a:gd name="connsiteX219" fmla="*/ 9431 w 18376"/>
                <a:gd name="connsiteY219" fmla="*/ 174951 h 239552"/>
                <a:gd name="connsiteX220" fmla="*/ 10269 w 18376"/>
                <a:gd name="connsiteY220" fmla="*/ 176795 h 239552"/>
                <a:gd name="connsiteX221" fmla="*/ 9012 w 18376"/>
                <a:gd name="connsiteY221" fmla="*/ 176795 h 239552"/>
                <a:gd name="connsiteX222" fmla="*/ 9012 w 18376"/>
                <a:gd name="connsiteY222" fmla="*/ 177716 h 239552"/>
                <a:gd name="connsiteX223" fmla="*/ 9012 w 18376"/>
                <a:gd name="connsiteY223" fmla="*/ 177716 h 239552"/>
                <a:gd name="connsiteX224" fmla="*/ 9934 w 18376"/>
                <a:gd name="connsiteY224" fmla="*/ 179811 h 239552"/>
                <a:gd name="connsiteX225" fmla="*/ 9263 w 18376"/>
                <a:gd name="connsiteY225" fmla="*/ 180565 h 239552"/>
                <a:gd name="connsiteX226" fmla="*/ 9263 w 18376"/>
                <a:gd name="connsiteY226" fmla="*/ 181068 h 239552"/>
                <a:gd name="connsiteX227" fmla="*/ 9263 w 18376"/>
                <a:gd name="connsiteY227" fmla="*/ 183079 h 239552"/>
                <a:gd name="connsiteX228" fmla="*/ 10101 w 18376"/>
                <a:gd name="connsiteY228" fmla="*/ 182241 h 239552"/>
                <a:gd name="connsiteX229" fmla="*/ 11023 w 18376"/>
                <a:gd name="connsiteY229" fmla="*/ 183163 h 239552"/>
                <a:gd name="connsiteX230" fmla="*/ 10436 w 18376"/>
                <a:gd name="connsiteY230" fmla="*/ 191541 h 239552"/>
                <a:gd name="connsiteX231" fmla="*/ 11191 w 18376"/>
                <a:gd name="connsiteY231" fmla="*/ 195480 h 239552"/>
                <a:gd name="connsiteX232" fmla="*/ 12280 w 18376"/>
                <a:gd name="connsiteY232" fmla="*/ 196150 h 239552"/>
                <a:gd name="connsiteX233" fmla="*/ 10185 w 18376"/>
                <a:gd name="connsiteY233" fmla="*/ 199585 h 239552"/>
                <a:gd name="connsiteX234" fmla="*/ 11861 w 18376"/>
                <a:gd name="connsiteY234" fmla="*/ 201764 h 239552"/>
                <a:gd name="connsiteX235" fmla="*/ 10688 w 18376"/>
                <a:gd name="connsiteY235" fmla="*/ 202685 h 239552"/>
                <a:gd name="connsiteX236" fmla="*/ 10688 w 18376"/>
                <a:gd name="connsiteY236" fmla="*/ 211483 h 239552"/>
                <a:gd name="connsiteX237" fmla="*/ 11777 w 18376"/>
                <a:gd name="connsiteY237" fmla="*/ 211483 h 239552"/>
                <a:gd name="connsiteX238" fmla="*/ 10520 w 18376"/>
                <a:gd name="connsiteY238" fmla="*/ 213159 h 239552"/>
                <a:gd name="connsiteX239" fmla="*/ 11191 w 18376"/>
                <a:gd name="connsiteY239" fmla="*/ 214835 h 239552"/>
                <a:gd name="connsiteX240" fmla="*/ 11861 w 18376"/>
                <a:gd name="connsiteY240" fmla="*/ 214835 h 239552"/>
                <a:gd name="connsiteX241" fmla="*/ 11861 w 18376"/>
                <a:gd name="connsiteY241" fmla="*/ 233855 h 239552"/>
                <a:gd name="connsiteX242" fmla="*/ 12447 w 18376"/>
                <a:gd name="connsiteY242" fmla="*/ 233855 h 239552"/>
                <a:gd name="connsiteX243" fmla="*/ 13453 w 18376"/>
                <a:gd name="connsiteY243" fmla="*/ 233855 h 239552"/>
                <a:gd name="connsiteX244" fmla="*/ 12615 w 18376"/>
                <a:gd name="connsiteY244" fmla="*/ 236452 h 239552"/>
                <a:gd name="connsiteX245" fmla="*/ 13788 w 18376"/>
                <a:gd name="connsiteY245" fmla="*/ 239552 h 239552"/>
                <a:gd name="connsiteX246" fmla="*/ 13788 w 18376"/>
                <a:gd name="connsiteY246" fmla="*/ 238715 h 239552"/>
                <a:gd name="connsiteX247" fmla="*/ 17558 w 18376"/>
                <a:gd name="connsiteY247" fmla="*/ 237123 h 239552"/>
                <a:gd name="connsiteX248" fmla="*/ 17558 w 18376"/>
                <a:gd name="connsiteY248" fmla="*/ 231844 h 239552"/>
                <a:gd name="connsiteX249" fmla="*/ 18312 w 18376"/>
                <a:gd name="connsiteY249" fmla="*/ 231844 h 239552"/>
                <a:gd name="connsiteX250" fmla="*/ 17726 w 18376"/>
                <a:gd name="connsiteY250" fmla="*/ 229582 h 239552"/>
                <a:gd name="connsiteX251" fmla="*/ 17726 w 18376"/>
                <a:gd name="connsiteY251" fmla="*/ 229582 h 239552"/>
                <a:gd name="connsiteX252" fmla="*/ 18145 w 18376"/>
                <a:gd name="connsiteY252" fmla="*/ 221203 h 239552"/>
                <a:gd name="connsiteX253" fmla="*/ 17475 w 18376"/>
                <a:gd name="connsiteY253" fmla="*/ 221203 h 239552"/>
                <a:gd name="connsiteX254" fmla="*/ 17894 w 18376"/>
                <a:gd name="connsiteY254" fmla="*/ 219862 h 239552"/>
                <a:gd name="connsiteX255" fmla="*/ 16720 w 18376"/>
                <a:gd name="connsiteY255" fmla="*/ 221287 h 239552"/>
                <a:gd name="connsiteX256" fmla="*/ 18061 w 18376"/>
                <a:gd name="connsiteY256" fmla="*/ 215002 h 239552"/>
                <a:gd name="connsiteX257" fmla="*/ 17223 w 18376"/>
                <a:gd name="connsiteY257" fmla="*/ 214164 h 239552"/>
                <a:gd name="connsiteX258" fmla="*/ 17642 w 18376"/>
                <a:gd name="connsiteY258" fmla="*/ 214164 h 239552"/>
                <a:gd name="connsiteX259" fmla="*/ 17056 w 18376"/>
                <a:gd name="connsiteY259" fmla="*/ 214164 h 239552"/>
                <a:gd name="connsiteX260" fmla="*/ 17977 w 18376"/>
                <a:gd name="connsiteY260" fmla="*/ 212908 h 239552"/>
                <a:gd name="connsiteX261" fmla="*/ 17977 w 18376"/>
                <a:gd name="connsiteY261" fmla="*/ 213578 h 239552"/>
                <a:gd name="connsiteX262" fmla="*/ 17977 w 18376"/>
                <a:gd name="connsiteY262" fmla="*/ 210394 h 239552"/>
                <a:gd name="connsiteX263" fmla="*/ 17977 w 18376"/>
                <a:gd name="connsiteY263" fmla="*/ 211567 h 239552"/>
                <a:gd name="connsiteX264" fmla="*/ 16720 w 18376"/>
                <a:gd name="connsiteY264" fmla="*/ 201093 h 239552"/>
                <a:gd name="connsiteX265" fmla="*/ 16720 w 18376"/>
                <a:gd name="connsiteY265" fmla="*/ 201093 h 239552"/>
                <a:gd name="connsiteX266" fmla="*/ 16720 w 18376"/>
                <a:gd name="connsiteY266" fmla="*/ 196485 h 239552"/>
                <a:gd name="connsiteX267" fmla="*/ 16720 w 18376"/>
                <a:gd name="connsiteY267" fmla="*/ 196485 h 239552"/>
                <a:gd name="connsiteX268" fmla="*/ 16134 w 18376"/>
                <a:gd name="connsiteY268" fmla="*/ 194558 h 239552"/>
                <a:gd name="connsiteX269" fmla="*/ 17307 w 18376"/>
                <a:gd name="connsiteY269" fmla="*/ 194558 h 239552"/>
                <a:gd name="connsiteX270" fmla="*/ 15380 w 18376"/>
                <a:gd name="connsiteY270" fmla="*/ 191625 h 239552"/>
                <a:gd name="connsiteX271" fmla="*/ 15966 w 18376"/>
                <a:gd name="connsiteY271" fmla="*/ 191122 h 239552"/>
                <a:gd name="connsiteX272" fmla="*/ 14961 w 18376"/>
                <a:gd name="connsiteY272" fmla="*/ 189195 h 239552"/>
                <a:gd name="connsiteX273" fmla="*/ 16385 w 18376"/>
                <a:gd name="connsiteY273" fmla="*/ 189195 h 239552"/>
                <a:gd name="connsiteX274" fmla="*/ 16385 w 18376"/>
                <a:gd name="connsiteY274" fmla="*/ 183749 h 239552"/>
                <a:gd name="connsiteX275" fmla="*/ 15380 w 18376"/>
                <a:gd name="connsiteY275" fmla="*/ 185509 h 239552"/>
                <a:gd name="connsiteX276" fmla="*/ 14291 w 18376"/>
                <a:gd name="connsiteY276" fmla="*/ 183582 h 239552"/>
                <a:gd name="connsiteX277" fmla="*/ 15966 w 18376"/>
                <a:gd name="connsiteY277" fmla="*/ 179727 h 239552"/>
                <a:gd name="connsiteX278" fmla="*/ 15966 w 18376"/>
                <a:gd name="connsiteY278" fmla="*/ 180230 h 239552"/>
                <a:gd name="connsiteX279" fmla="*/ 15966 w 18376"/>
                <a:gd name="connsiteY279" fmla="*/ 177549 h 239552"/>
                <a:gd name="connsiteX280" fmla="*/ 14793 w 18376"/>
                <a:gd name="connsiteY280" fmla="*/ 176124 h 239552"/>
                <a:gd name="connsiteX281" fmla="*/ 15212 w 18376"/>
                <a:gd name="connsiteY281" fmla="*/ 178135 h 239552"/>
                <a:gd name="connsiteX282" fmla="*/ 13956 w 18376"/>
                <a:gd name="connsiteY282" fmla="*/ 174029 h 239552"/>
                <a:gd name="connsiteX283" fmla="*/ 14710 w 18376"/>
                <a:gd name="connsiteY283" fmla="*/ 175119 h 239552"/>
                <a:gd name="connsiteX284" fmla="*/ 14710 w 18376"/>
                <a:gd name="connsiteY284" fmla="*/ 173443 h 239552"/>
                <a:gd name="connsiteX285" fmla="*/ 16050 w 18376"/>
                <a:gd name="connsiteY285" fmla="*/ 177130 h 239552"/>
                <a:gd name="connsiteX286" fmla="*/ 16050 w 18376"/>
                <a:gd name="connsiteY286" fmla="*/ 175370 h 239552"/>
                <a:gd name="connsiteX287" fmla="*/ 14793 w 18376"/>
                <a:gd name="connsiteY287" fmla="*/ 171683 h 239552"/>
                <a:gd name="connsiteX288" fmla="*/ 15548 w 18376"/>
                <a:gd name="connsiteY288" fmla="*/ 171683 h 239552"/>
                <a:gd name="connsiteX289" fmla="*/ 15045 w 18376"/>
                <a:gd name="connsiteY289" fmla="*/ 170510 h 239552"/>
                <a:gd name="connsiteX290" fmla="*/ 15966 w 18376"/>
                <a:gd name="connsiteY290" fmla="*/ 171265 h 239552"/>
                <a:gd name="connsiteX291" fmla="*/ 15966 w 18376"/>
                <a:gd name="connsiteY291" fmla="*/ 167662 h 239552"/>
                <a:gd name="connsiteX292" fmla="*/ 14710 w 18376"/>
                <a:gd name="connsiteY292" fmla="*/ 169337 h 239552"/>
                <a:gd name="connsiteX293" fmla="*/ 15883 w 18376"/>
                <a:gd name="connsiteY293" fmla="*/ 164142 h 239552"/>
                <a:gd name="connsiteX294" fmla="*/ 15212 w 18376"/>
                <a:gd name="connsiteY294" fmla="*/ 165148 h 239552"/>
                <a:gd name="connsiteX295" fmla="*/ 15883 w 18376"/>
                <a:gd name="connsiteY295" fmla="*/ 163221 h 239552"/>
                <a:gd name="connsiteX296" fmla="*/ 14710 w 18376"/>
                <a:gd name="connsiteY296" fmla="*/ 162634 h 239552"/>
                <a:gd name="connsiteX297" fmla="*/ 14039 w 18376"/>
                <a:gd name="connsiteY297" fmla="*/ 160623 h 239552"/>
                <a:gd name="connsiteX298" fmla="*/ 14710 w 18376"/>
                <a:gd name="connsiteY298" fmla="*/ 160623 h 239552"/>
                <a:gd name="connsiteX299" fmla="*/ 13620 w 18376"/>
                <a:gd name="connsiteY299" fmla="*/ 157691 h 239552"/>
                <a:gd name="connsiteX300" fmla="*/ 14710 w 18376"/>
                <a:gd name="connsiteY300" fmla="*/ 158612 h 239552"/>
                <a:gd name="connsiteX301" fmla="*/ 14710 w 18376"/>
                <a:gd name="connsiteY301" fmla="*/ 157439 h 239552"/>
                <a:gd name="connsiteX302" fmla="*/ 15548 w 18376"/>
                <a:gd name="connsiteY302" fmla="*/ 157439 h 239552"/>
                <a:gd name="connsiteX303" fmla="*/ 15129 w 18376"/>
                <a:gd name="connsiteY303" fmla="*/ 154423 h 239552"/>
                <a:gd name="connsiteX304" fmla="*/ 13788 w 18376"/>
                <a:gd name="connsiteY304" fmla="*/ 153250 h 239552"/>
                <a:gd name="connsiteX305" fmla="*/ 14291 w 18376"/>
                <a:gd name="connsiteY305" fmla="*/ 151993 h 239552"/>
                <a:gd name="connsiteX306" fmla="*/ 14710 w 18376"/>
                <a:gd name="connsiteY306" fmla="*/ 153501 h 239552"/>
                <a:gd name="connsiteX307" fmla="*/ 15380 w 18376"/>
                <a:gd name="connsiteY307" fmla="*/ 153501 h 239552"/>
                <a:gd name="connsiteX308" fmla="*/ 15380 w 18376"/>
                <a:gd name="connsiteY308" fmla="*/ 150820 h 239552"/>
                <a:gd name="connsiteX309" fmla="*/ 15380 w 18376"/>
                <a:gd name="connsiteY309" fmla="*/ 151490 h 239552"/>
                <a:gd name="connsiteX310" fmla="*/ 14291 w 18376"/>
                <a:gd name="connsiteY310" fmla="*/ 149144 h 239552"/>
                <a:gd name="connsiteX311" fmla="*/ 15045 w 18376"/>
                <a:gd name="connsiteY311" fmla="*/ 149144 h 239552"/>
                <a:gd name="connsiteX312" fmla="*/ 14458 w 18376"/>
                <a:gd name="connsiteY312" fmla="*/ 147636 h 239552"/>
                <a:gd name="connsiteX313" fmla="*/ 15966 w 18376"/>
                <a:gd name="connsiteY313" fmla="*/ 148641 h 239552"/>
                <a:gd name="connsiteX314" fmla="*/ 15212 w 18376"/>
                <a:gd name="connsiteY314" fmla="*/ 146463 h 239552"/>
                <a:gd name="connsiteX315" fmla="*/ 16050 w 18376"/>
                <a:gd name="connsiteY315" fmla="*/ 145541 h 239552"/>
                <a:gd name="connsiteX316" fmla="*/ 15129 w 18376"/>
                <a:gd name="connsiteY316" fmla="*/ 140933 h 239552"/>
                <a:gd name="connsiteX317" fmla="*/ 15129 w 18376"/>
                <a:gd name="connsiteY317" fmla="*/ 140346 h 239552"/>
                <a:gd name="connsiteX318" fmla="*/ 15129 w 18376"/>
                <a:gd name="connsiteY318" fmla="*/ 135570 h 239552"/>
                <a:gd name="connsiteX319" fmla="*/ 16134 w 18376"/>
                <a:gd name="connsiteY319" fmla="*/ 134481 h 239552"/>
                <a:gd name="connsiteX320" fmla="*/ 14374 w 18376"/>
                <a:gd name="connsiteY320" fmla="*/ 133643 h 239552"/>
                <a:gd name="connsiteX321" fmla="*/ 15464 w 18376"/>
                <a:gd name="connsiteY321" fmla="*/ 132386 h 239552"/>
                <a:gd name="connsiteX322" fmla="*/ 14542 w 18376"/>
                <a:gd name="connsiteY322" fmla="*/ 128532 h 239552"/>
                <a:gd name="connsiteX323" fmla="*/ 15548 w 18376"/>
                <a:gd name="connsiteY323" fmla="*/ 131968 h 239552"/>
                <a:gd name="connsiteX324" fmla="*/ 14207 w 18376"/>
                <a:gd name="connsiteY324" fmla="*/ 114288 h 239552"/>
                <a:gd name="connsiteX325" fmla="*/ 14207 w 18376"/>
                <a:gd name="connsiteY325" fmla="*/ 115545 h 239552"/>
                <a:gd name="connsiteX326" fmla="*/ 14207 w 18376"/>
                <a:gd name="connsiteY326" fmla="*/ 114288 h 239552"/>
                <a:gd name="connsiteX327" fmla="*/ 11107 w 18376"/>
                <a:gd name="connsiteY327" fmla="*/ 87559 h 239552"/>
                <a:gd name="connsiteX328" fmla="*/ 11107 w 18376"/>
                <a:gd name="connsiteY328" fmla="*/ 88649 h 239552"/>
                <a:gd name="connsiteX329" fmla="*/ 11107 w 18376"/>
                <a:gd name="connsiteY329" fmla="*/ 87559 h 239552"/>
                <a:gd name="connsiteX330" fmla="*/ 2728 w 18376"/>
                <a:gd name="connsiteY330" fmla="*/ 11479 h 239552"/>
                <a:gd name="connsiteX331" fmla="*/ 2728 w 18376"/>
                <a:gd name="connsiteY331" fmla="*/ 11479 h 239552"/>
                <a:gd name="connsiteX332" fmla="*/ 2728 w 18376"/>
                <a:gd name="connsiteY332" fmla="*/ 12317 h 239552"/>
                <a:gd name="connsiteX333" fmla="*/ 2644 w 18376"/>
                <a:gd name="connsiteY333" fmla="*/ 11479 h 239552"/>
                <a:gd name="connsiteX334" fmla="*/ 11526 w 18376"/>
                <a:gd name="connsiteY334" fmla="*/ 181571 h 239552"/>
                <a:gd name="connsiteX335" fmla="*/ 11526 w 18376"/>
                <a:gd name="connsiteY335" fmla="*/ 181571 h 239552"/>
                <a:gd name="connsiteX336" fmla="*/ 11442 w 18376"/>
                <a:gd name="connsiteY336" fmla="*/ 181571 h 23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8376" h="239552">
                  <a:moveTo>
                    <a:pt x="15548" y="131968"/>
                  </a:moveTo>
                  <a:lnTo>
                    <a:pt x="16050" y="130711"/>
                  </a:lnTo>
                  <a:cubicBezTo>
                    <a:pt x="17056" y="132135"/>
                    <a:pt x="16720" y="133141"/>
                    <a:pt x="17475" y="131968"/>
                  </a:cubicBezTo>
                  <a:cubicBezTo>
                    <a:pt x="15548" y="131968"/>
                    <a:pt x="17056" y="127443"/>
                    <a:pt x="15045" y="127359"/>
                  </a:cubicBezTo>
                  <a:lnTo>
                    <a:pt x="15045" y="126521"/>
                  </a:lnTo>
                  <a:cubicBezTo>
                    <a:pt x="15045" y="126521"/>
                    <a:pt x="15045" y="126521"/>
                    <a:pt x="15045" y="127024"/>
                  </a:cubicBezTo>
                  <a:cubicBezTo>
                    <a:pt x="15966" y="125432"/>
                    <a:pt x="13537" y="126018"/>
                    <a:pt x="13704" y="124008"/>
                  </a:cubicBezTo>
                  <a:cubicBezTo>
                    <a:pt x="13704" y="123337"/>
                    <a:pt x="14123" y="122835"/>
                    <a:pt x="14374" y="123253"/>
                  </a:cubicBezTo>
                  <a:lnTo>
                    <a:pt x="13788" y="121829"/>
                  </a:lnTo>
                  <a:cubicBezTo>
                    <a:pt x="13788" y="121326"/>
                    <a:pt x="14207" y="121829"/>
                    <a:pt x="14207" y="121829"/>
                  </a:cubicBezTo>
                  <a:lnTo>
                    <a:pt x="14207" y="119483"/>
                  </a:lnTo>
                  <a:lnTo>
                    <a:pt x="14207" y="119483"/>
                  </a:lnTo>
                  <a:cubicBezTo>
                    <a:pt x="13796" y="119072"/>
                    <a:pt x="13436" y="118628"/>
                    <a:pt x="13118" y="118142"/>
                  </a:cubicBezTo>
                  <a:cubicBezTo>
                    <a:pt x="13118" y="117556"/>
                    <a:pt x="13118" y="118142"/>
                    <a:pt x="13620" y="118142"/>
                  </a:cubicBezTo>
                  <a:lnTo>
                    <a:pt x="13034" y="116885"/>
                  </a:lnTo>
                  <a:cubicBezTo>
                    <a:pt x="13537" y="116383"/>
                    <a:pt x="14123" y="117388"/>
                    <a:pt x="14039" y="118310"/>
                  </a:cubicBezTo>
                  <a:cubicBezTo>
                    <a:pt x="15966" y="116969"/>
                    <a:pt x="13537" y="117221"/>
                    <a:pt x="14542" y="114623"/>
                  </a:cubicBezTo>
                  <a:lnTo>
                    <a:pt x="14542" y="115796"/>
                  </a:lnTo>
                  <a:cubicBezTo>
                    <a:pt x="15631" y="114958"/>
                    <a:pt x="15129" y="114037"/>
                    <a:pt x="15799" y="112612"/>
                  </a:cubicBezTo>
                  <a:cubicBezTo>
                    <a:pt x="15799" y="112612"/>
                    <a:pt x="14123" y="115461"/>
                    <a:pt x="13620" y="114120"/>
                  </a:cubicBezTo>
                  <a:cubicBezTo>
                    <a:pt x="13847" y="113584"/>
                    <a:pt x="13847" y="112981"/>
                    <a:pt x="13620" y="112445"/>
                  </a:cubicBezTo>
                  <a:cubicBezTo>
                    <a:pt x="14291" y="112445"/>
                    <a:pt x="14039" y="111691"/>
                    <a:pt x="13620" y="110769"/>
                  </a:cubicBezTo>
                  <a:lnTo>
                    <a:pt x="14626" y="110769"/>
                  </a:lnTo>
                  <a:cubicBezTo>
                    <a:pt x="14626" y="109847"/>
                    <a:pt x="13788" y="109931"/>
                    <a:pt x="13369" y="109345"/>
                  </a:cubicBezTo>
                  <a:cubicBezTo>
                    <a:pt x="12950" y="108758"/>
                    <a:pt x="14123" y="108004"/>
                    <a:pt x="14710" y="107669"/>
                  </a:cubicBezTo>
                  <a:cubicBezTo>
                    <a:pt x="14710" y="105909"/>
                    <a:pt x="13620" y="109009"/>
                    <a:pt x="13285" y="106915"/>
                  </a:cubicBezTo>
                  <a:cubicBezTo>
                    <a:pt x="13511" y="105448"/>
                    <a:pt x="13243" y="103948"/>
                    <a:pt x="12531" y="102641"/>
                  </a:cubicBezTo>
                  <a:cubicBezTo>
                    <a:pt x="12531" y="101636"/>
                    <a:pt x="13118" y="102641"/>
                    <a:pt x="13369" y="102641"/>
                  </a:cubicBezTo>
                  <a:lnTo>
                    <a:pt x="12531" y="101720"/>
                  </a:lnTo>
                  <a:cubicBezTo>
                    <a:pt x="12531" y="101720"/>
                    <a:pt x="12531" y="101720"/>
                    <a:pt x="12950" y="101720"/>
                  </a:cubicBezTo>
                  <a:cubicBezTo>
                    <a:pt x="13369" y="101720"/>
                    <a:pt x="11945" y="101720"/>
                    <a:pt x="11693" y="100547"/>
                  </a:cubicBezTo>
                  <a:cubicBezTo>
                    <a:pt x="11442" y="99374"/>
                    <a:pt x="13034" y="98033"/>
                    <a:pt x="11693" y="96525"/>
                  </a:cubicBezTo>
                  <a:cubicBezTo>
                    <a:pt x="11693" y="96525"/>
                    <a:pt x="12280" y="96525"/>
                    <a:pt x="12699" y="96525"/>
                  </a:cubicBezTo>
                  <a:cubicBezTo>
                    <a:pt x="12271" y="95310"/>
                    <a:pt x="11651" y="94179"/>
                    <a:pt x="10855" y="93173"/>
                  </a:cubicBezTo>
                  <a:lnTo>
                    <a:pt x="11442" y="91665"/>
                  </a:lnTo>
                  <a:cubicBezTo>
                    <a:pt x="10772" y="92754"/>
                    <a:pt x="9850" y="91665"/>
                    <a:pt x="9096" y="90324"/>
                  </a:cubicBezTo>
                  <a:cubicBezTo>
                    <a:pt x="8836" y="90601"/>
                    <a:pt x="8610" y="90911"/>
                    <a:pt x="8425" y="91246"/>
                  </a:cubicBezTo>
                  <a:lnTo>
                    <a:pt x="7839" y="89403"/>
                  </a:lnTo>
                  <a:cubicBezTo>
                    <a:pt x="7839" y="89403"/>
                    <a:pt x="8258" y="89403"/>
                    <a:pt x="8677" y="89403"/>
                  </a:cubicBezTo>
                  <a:lnTo>
                    <a:pt x="8677" y="89403"/>
                  </a:lnTo>
                  <a:cubicBezTo>
                    <a:pt x="8677" y="88649"/>
                    <a:pt x="9599" y="88984"/>
                    <a:pt x="10101" y="89403"/>
                  </a:cubicBezTo>
                  <a:lnTo>
                    <a:pt x="9599" y="90073"/>
                  </a:lnTo>
                  <a:cubicBezTo>
                    <a:pt x="10084" y="90517"/>
                    <a:pt x="10705" y="90777"/>
                    <a:pt x="11358" y="90827"/>
                  </a:cubicBezTo>
                  <a:cubicBezTo>
                    <a:pt x="11300" y="90609"/>
                    <a:pt x="11300" y="90375"/>
                    <a:pt x="11358" y="90157"/>
                  </a:cubicBezTo>
                  <a:cubicBezTo>
                    <a:pt x="11358" y="90157"/>
                    <a:pt x="11358" y="90157"/>
                    <a:pt x="11358" y="90157"/>
                  </a:cubicBezTo>
                  <a:cubicBezTo>
                    <a:pt x="11358" y="90157"/>
                    <a:pt x="11358" y="90157"/>
                    <a:pt x="11358" y="89570"/>
                  </a:cubicBezTo>
                  <a:lnTo>
                    <a:pt x="12364" y="89151"/>
                  </a:lnTo>
                  <a:lnTo>
                    <a:pt x="11945" y="89151"/>
                  </a:lnTo>
                  <a:lnTo>
                    <a:pt x="12447" y="86638"/>
                  </a:lnTo>
                  <a:cubicBezTo>
                    <a:pt x="10914" y="84928"/>
                    <a:pt x="9800" y="82892"/>
                    <a:pt x="9179" y="80689"/>
                  </a:cubicBezTo>
                  <a:cubicBezTo>
                    <a:pt x="9934" y="81359"/>
                    <a:pt x="10436" y="80689"/>
                    <a:pt x="11274" y="80689"/>
                  </a:cubicBezTo>
                  <a:cubicBezTo>
                    <a:pt x="10353" y="81527"/>
                    <a:pt x="11861" y="82867"/>
                    <a:pt x="11693" y="84292"/>
                  </a:cubicBezTo>
                  <a:cubicBezTo>
                    <a:pt x="11693" y="83538"/>
                    <a:pt x="12196" y="83705"/>
                    <a:pt x="12364" y="84292"/>
                  </a:cubicBezTo>
                  <a:lnTo>
                    <a:pt x="11358" y="81778"/>
                  </a:lnTo>
                  <a:cubicBezTo>
                    <a:pt x="12112" y="81778"/>
                    <a:pt x="11861" y="81191"/>
                    <a:pt x="12196" y="80437"/>
                  </a:cubicBezTo>
                  <a:cubicBezTo>
                    <a:pt x="10688" y="81024"/>
                    <a:pt x="11107" y="78594"/>
                    <a:pt x="10604" y="77588"/>
                  </a:cubicBezTo>
                  <a:cubicBezTo>
                    <a:pt x="10101" y="76583"/>
                    <a:pt x="11609" y="77588"/>
                    <a:pt x="11526" y="79013"/>
                  </a:cubicBezTo>
                  <a:cubicBezTo>
                    <a:pt x="12615" y="77505"/>
                    <a:pt x="9766" y="77253"/>
                    <a:pt x="10604" y="75829"/>
                  </a:cubicBezTo>
                  <a:cubicBezTo>
                    <a:pt x="10604" y="75829"/>
                    <a:pt x="10604" y="76332"/>
                    <a:pt x="10604" y="76415"/>
                  </a:cubicBezTo>
                  <a:cubicBezTo>
                    <a:pt x="10604" y="76499"/>
                    <a:pt x="10604" y="73902"/>
                    <a:pt x="10604" y="74321"/>
                  </a:cubicBezTo>
                  <a:lnTo>
                    <a:pt x="10604" y="74321"/>
                  </a:lnTo>
                  <a:cubicBezTo>
                    <a:pt x="10604" y="72226"/>
                    <a:pt x="10604" y="68037"/>
                    <a:pt x="9012" y="67785"/>
                  </a:cubicBezTo>
                  <a:cubicBezTo>
                    <a:pt x="9590" y="67676"/>
                    <a:pt x="10193" y="67676"/>
                    <a:pt x="10772" y="67785"/>
                  </a:cubicBezTo>
                  <a:lnTo>
                    <a:pt x="6415" y="64266"/>
                  </a:lnTo>
                  <a:cubicBezTo>
                    <a:pt x="7504" y="64266"/>
                    <a:pt x="9934" y="63177"/>
                    <a:pt x="10688" y="64853"/>
                  </a:cubicBezTo>
                  <a:cubicBezTo>
                    <a:pt x="10922" y="64149"/>
                    <a:pt x="10922" y="63378"/>
                    <a:pt x="10688" y="62674"/>
                  </a:cubicBezTo>
                  <a:cubicBezTo>
                    <a:pt x="10688" y="62674"/>
                    <a:pt x="9179" y="63596"/>
                    <a:pt x="9012" y="63177"/>
                  </a:cubicBezTo>
                  <a:cubicBezTo>
                    <a:pt x="10185" y="61836"/>
                    <a:pt x="9599" y="62255"/>
                    <a:pt x="10604" y="60579"/>
                  </a:cubicBezTo>
                  <a:cubicBezTo>
                    <a:pt x="10604" y="61166"/>
                    <a:pt x="8677" y="60579"/>
                    <a:pt x="8677" y="59825"/>
                  </a:cubicBezTo>
                  <a:cubicBezTo>
                    <a:pt x="8677" y="59071"/>
                    <a:pt x="10353" y="59825"/>
                    <a:pt x="10520" y="59825"/>
                  </a:cubicBezTo>
                  <a:lnTo>
                    <a:pt x="8761" y="57898"/>
                  </a:lnTo>
                  <a:cubicBezTo>
                    <a:pt x="8761" y="58401"/>
                    <a:pt x="10185" y="57898"/>
                    <a:pt x="10604" y="57479"/>
                  </a:cubicBezTo>
                  <a:cubicBezTo>
                    <a:pt x="11023" y="57060"/>
                    <a:pt x="10604" y="55720"/>
                    <a:pt x="10604" y="55217"/>
                  </a:cubicBezTo>
                  <a:lnTo>
                    <a:pt x="10604" y="56055"/>
                  </a:lnTo>
                  <a:cubicBezTo>
                    <a:pt x="10604" y="53792"/>
                    <a:pt x="8174" y="53960"/>
                    <a:pt x="8174" y="51781"/>
                  </a:cubicBezTo>
                  <a:cubicBezTo>
                    <a:pt x="8174" y="51781"/>
                    <a:pt x="10269" y="52284"/>
                    <a:pt x="10436" y="51195"/>
                  </a:cubicBezTo>
                  <a:cubicBezTo>
                    <a:pt x="10604" y="50106"/>
                    <a:pt x="6247" y="49100"/>
                    <a:pt x="5493" y="47089"/>
                  </a:cubicBezTo>
                  <a:lnTo>
                    <a:pt x="5995" y="47089"/>
                  </a:lnTo>
                  <a:lnTo>
                    <a:pt x="5325" y="45581"/>
                  </a:lnTo>
                  <a:cubicBezTo>
                    <a:pt x="7278" y="46938"/>
                    <a:pt x="9054" y="48547"/>
                    <a:pt x="10604" y="50357"/>
                  </a:cubicBezTo>
                  <a:cubicBezTo>
                    <a:pt x="10604" y="49519"/>
                    <a:pt x="11191" y="50357"/>
                    <a:pt x="11023" y="48849"/>
                  </a:cubicBezTo>
                  <a:cubicBezTo>
                    <a:pt x="10855" y="47341"/>
                    <a:pt x="11777" y="49519"/>
                    <a:pt x="11777" y="49854"/>
                  </a:cubicBezTo>
                  <a:lnTo>
                    <a:pt x="11777" y="46922"/>
                  </a:lnTo>
                  <a:cubicBezTo>
                    <a:pt x="10772" y="46922"/>
                    <a:pt x="10688" y="44743"/>
                    <a:pt x="9850" y="44827"/>
                  </a:cubicBezTo>
                  <a:lnTo>
                    <a:pt x="11023" y="48011"/>
                  </a:lnTo>
                  <a:cubicBezTo>
                    <a:pt x="10101" y="48011"/>
                    <a:pt x="8174" y="46251"/>
                    <a:pt x="8258" y="44241"/>
                  </a:cubicBezTo>
                  <a:cubicBezTo>
                    <a:pt x="8258" y="43654"/>
                    <a:pt x="10017" y="44241"/>
                    <a:pt x="10353" y="44241"/>
                  </a:cubicBezTo>
                  <a:cubicBezTo>
                    <a:pt x="10688" y="44241"/>
                    <a:pt x="9599" y="42230"/>
                    <a:pt x="9850" y="42062"/>
                  </a:cubicBezTo>
                  <a:lnTo>
                    <a:pt x="10353" y="42900"/>
                  </a:lnTo>
                  <a:cubicBezTo>
                    <a:pt x="10353" y="41727"/>
                    <a:pt x="9012" y="41057"/>
                    <a:pt x="9850" y="39632"/>
                  </a:cubicBezTo>
                  <a:cubicBezTo>
                    <a:pt x="10688" y="38208"/>
                    <a:pt x="11023" y="38124"/>
                    <a:pt x="10436" y="38124"/>
                  </a:cubicBezTo>
                  <a:cubicBezTo>
                    <a:pt x="8786" y="38987"/>
                    <a:pt x="6884" y="39222"/>
                    <a:pt x="5074" y="38794"/>
                  </a:cubicBezTo>
                  <a:cubicBezTo>
                    <a:pt x="5409" y="37680"/>
                    <a:pt x="5895" y="36607"/>
                    <a:pt x="6498" y="35610"/>
                  </a:cubicBezTo>
                  <a:cubicBezTo>
                    <a:pt x="7336" y="34772"/>
                    <a:pt x="8677" y="36699"/>
                    <a:pt x="9431" y="36029"/>
                  </a:cubicBezTo>
                  <a:cubicBezTo>
                    <a:pt x="10185" y="35359"/>
                    <a:pt x="8761" y="35610"/>
                    <a:pt x="8677" y="35359"/>
                  </a:cubicBezTo>
                  <a:cubicBezTo>
                    <a:pt x="8593" y="35108"/>
                    <a:pt x="9515" y="35359"/>
                    <a:pt x="9347" y="34437"/>
                  </a:cubicBezTo>
                  <a:cubicBezTo>
                    <a:pt x="9179" y="33516"/>
                    <a:pt x="9347" y="32259"/>
                    <a:pt x="8425" y="34018"/>
                  </a:cubicBezTo>
                  <a:cubicBezTo>
                    <a:pt x="8425" y="32929"/>
                    <a:pt x="8425" y="32845"/>
                    <a:pt x="8425" y="31588"/>
                  </a:cubicBezTo>
                  <a:cubicBezTo>
                    <a:pt x="7755" y="32007"/>
                    <a:pt x="6163" y="30583"/>
                    <a:pt x="5828" y="29494"/>
                  </a:cubicBezTo>
                  <a:cubicBezTo>
                    <a:pt x="5493" y="28404"/>
                    <a:pt x="6415" y="29494"/>
                    <a:pt x="6582" y="29494"/>
                  </a:cubicBezTo>
                  <a:cubicBezTo>
                    <a:pt x="6582" y="27315"/>
                    <a:pt x="6582" y="26142"/>
                    <a:pt x="6582" y="24047"/>
                  </a:cubicBezTo>
                  <a:cubicBezTo>
                    <a:pt x="6582" y="24047"/>
                    <a:pt x="7085" y="22874"/>
                    <a:pt x="7504" y="23293"/>
                  </a:cubicBezTo>
                  <a:cubicBezTo>
                    <a:pt x="7227" y="22950"/>
                    <a:pt x="7026" y="22548"/>
                    <a:pt x="6917" y="22120"/>
                  </a:cubicBezTo>
                  <a:cubicBezTo>
                    <a:pt x="7671" y="20863"/>
                    <a:pt x="6917" y="23461"/>
                    <a:pt x="8090" y="22120"/>
                  </a:cubicBezTo>
                  <a:cubicBezTo>
                    <a:pt x="7504" y="22120"/>
                    <a:pt x="7253" y="20528"/>
                    <a:pt x="6833" y="19607"/>
                  </a:cubicBezTo>
                  <a:cubicBezTo>
                    <a:pt x="6415" y="18685"/>
                    <a:pt x="6833" y="21701"/>
                    <a:pt x="6833" y="22623"/>
                  </a:cubicBezTo>
                  <a:cubicBezTo>
                    <a:pt x="5577" y="22623"/>
                    <a:pt x="4236" y="21115"/>
                    <a:pt x="3482" y="19020"/>
                  </a:cubicBezTo>
                  <a:cubicBezTo>
                    <a:pt x="2728" y="16925"/>
                    <a:pt x="4320" y="18266"/>
                    <a:pt x="4068" y="18015"/>
                  </a:cubicBezTo>
                  <a:cubicBezTo>
                    <a:pt x="4068" y="14747"/>
                    <a:pt x="1806" y="15333"/>
                    <a:pt x="2560" y="12652"/>
                  </a:cubicBezTo>
                  <a:cubicBezTo>
                    <a:pt x="3314" y="11563"/>
                    <a:pt x="4152" y="12652"/>
                    <a:pt x="4655" y="12233"/>
                  </a:cubicBezTo>
                  <a:cubicBezTo>
                    <a:pt x="5074" y="13658"/>
                    <a:pt x="4655" y="14412"/>
                    <a:pt x="4655" y="15333"/>
                  </a:cubicBezTo>
                  <a:lnTo>
                    <a:pt x="4655" y="14160"/>
                  </a:lnTo>
                  <a:cubicBezTo>
                    <a:pt x="4957" y="14772"/>
                    <a:pt x="4957" y="15484"/>
                    <a:pt x="4655" y="16087"/>
                  </a:cubicBezTo>
                  <a:cubicBezTo>
                    <a:pt x="5325" y="15166"/>
                    <a:pt x="4655" y="10641"/>
                    <a:pt x="5074" y="8128"/>
                  </a:cubicBezTo>
                  <a:cubicBezTo>
                    <a:pt x="5074" y="7709"/>
                    <a:pt x="4487" y="6954"/>
                    <a:pt x="4152" y="7373"/>
                  </a:cubicBezTo>
                  <a:lnTo>
                    <a:pt x="4152" y="8128"/>
                  </a:lnTo>
                  <a:cubicBezTo>
                    <a:pt x="3566" y="8882"/>
                    <a:pt x="3231" y="6703"/>
                    <a:pt x="2979" y="7709"/>
                  </a:cubicBezTo>
                  <a:cubicBezTo>
                    <a:pt x="2234" y="6628"/>
                    <a:pt x="1881" y="5329"/>
                    <a:pt x="1974" y="4022"/>
                  </a:cubicBezTo>
                  <a:lnTo>
                    <a:pt x="2895" y="4022"/>
                  </a:lnTo>
                  <a:cubicBezTo>
                    <a:pt x="2895" y="4022"/>
                    <a:pt x="2393" y="5027"/>
                    <a:pt x="2895" y="5446"/>
                  </a:cubicBezTo>
                  <a:cubicBezTo>
                    <a:pt x="3398" y="5865"/>
                    <a:pt x="3985" y="3100"/>
                    <a:pt x="2895" y="2514"/>
                  </a:cubicBezTo>
                  <a:lnTo>
                    <a:pt x="2309" y="3603"/>
                  </a:lnTo>
                  <a:cubicBezTo>
                    <a:pt x="1806" y="2514"/>
                    <a:pt x="801" y="1341"/>
                    <a:pt x="1052" y="0"/>
                  </a:cubicBezTo>
                  <a:cubicBezTo>
                    <a:pt x="130" y="586"/>
                    <a:pt x="1052" y="0"/>
                    <a:pt x="130" y="1257"/>
                  </a:cubicBezTo>
                  <a:cubicBezTo>
                    <a:pt x="1387" y="419"/>
                    <a:pt x="130" y="4608"/>
                    <a:pt x="1555" y="3268"/>
                  </a:cubicBezTo>
                  <a:cubicBezTo>
                    <a:pt x="382" y="4273"/>
                    <a:pt x="1136" y="4944"/>
                    <a:pt x="130" y="6200"/>
                  </a:cubicBezTo>
                  <a:cubicBezTo>
                    <a:pt x="130" y="6200"/>
                    <a:pt x="717" y="6200"/>
                    <a:pt x="633" y="6871"/>
                  </a:cubicBezTo>
                  <a:lnTo>
                    <a:pt x="633" y="6871"/>
                  </a:lnTo>
                  <a:lnTo>
                    <a:pt x="633" y="6871"/>
                  </a:lnTo>
                  <a:cubicBezTo>
                    <a:pt x="633" y="6871"/>
                    <a:pt x="633" y="6871"/>
                    <a:pt x="633" y="6871"/>
                  </a:cubicBezTo>
                  <a:cubicBezTo>
                    <a:pt x="633" y="6871"/>
                    <a:pt x="633" y="6368"/>
                    <a:pt x="1052" y="6284"/>
                  </a:cubicBezTo>
                  <a:cubicBezTo>
                    <a:pt x="1471" y="6200"/>
                    <a:pt x="1890" y="8546"/>
                    <a:pt x="2225" y="9133"/>
                  </a:cubicBezTo>
                  <a:cubicBezTo>
                    <a:pt x="2560" y="9720"/>
                    <a:pt x="2225" y="9133"/>
                    <a:pt x="1555" y="9133"/>
                  </a:cubicBezTo>
                  <a:lnTo>
                    <a:pt x="2141" y="10055"/>
                  </a:lnTo>
                  <a:cubicBezTo>
                    <a:pt x="1471" y="10055"/>
                    <a:pt x="1136" y="11814"/>
                    <a:pt x="717" y="10055"/>
                  </a:cubicBezTo>
                  <a:lnTo>
                    <a:pt x="717" y="11395"/>
                  </a:lnTo>
                  <a:cubicBezTo>
                    <a:pt x="382" y="12258"/>
                    <a:pt x="382" y="13213"/>
                    <a:pt x="717" y="14076"/>
                  </a:cubicBezTo>
                  <a:cubicBezTo>
                    <a:pt x="717" y="14747"/>
                    <a:pt x="1471" y="15668"/>
                    <a:pt x="717" y="15082"/>
                  </a:cubicBezTo>
                  <a:lnTo>
                    <a:pt x="1220" y="17260"/>
                  </a:lnTo>
                  <a:lnTo>
                    <a:pt x="1220" y="17260"/>
                  </a:lnTo>
                  <a:cubicBezTo>
                    <a:pt x="1220" y="19439"/>
                    <a:pt x="2560" y="21618"/>
                    <a:pt x="1220" y="24131"/>
                  </a:cubicBezTo>
                  <a:cubicBezTo>
                    <a:pt x="1421" y="25011"/>
                    <a:pt x="1421" y="25933"/>
                    <a:pt x="1220" y="26812"/>
                  </a:cubicBezTo>
                  <a:lnTo>
                    <a:pt x="633" y="26812"/>
                  </a:lnTo>
                  <a:cubicBezTo>
                    <a:pt x="633" y="27734"/>
                    <a:pt x="214" y="29577"/>
                    <a:pt x="633" y="29996"/>
                  </a:cubicBezTo>
                  <a:cubicBezTo>
                    <a:pt x="-791" y="31002"/>
                    <a:pt x="633" y="34437"/>
                    <a:pt x="633" y="36113"/>
                  </a:cubicBezTo>
                  <a:lnTo>
                    <a:pt x="1387" y="36113"/>
                  </a:lnTo>
                  <a:cubicBezTo>
                    <a:pt x="1438" y="37303"/>
                    <a:pt x="1639" y="38484"/>
                    <a:pt x="1974" y="39632"/>
                  </a:cubicBezTo>
                  <a:lnTo>
                    <a:pt x="2644" y="39632"/>
                  </a:lnTo>
                  <a:cubicBezTo>
                    <a:pt x="3231" y="40805"/>
                    <a:pt x="2644" y="42732"/>
                    <a:pt x="2644" y="44576"/>
                  </a:cubicBezTo>
                  <a:cubicBezTo>
                    <a:pt x="2644" y="44576"/>
                    <a:pt x="2644" y="43989"/>
                    <a:pt x="2644" y="43654"/>
                  </a:cubicBezTo>
                  <a:cubicBezTo>
                    <a:pt x="1303" y="46000"/>
                    <a:pt x="3985" y="48346"/>
                    <a:pt x="3063" y="50441"/>
                  </a:cubicBezTo>
                  <a:cubicBezTo>
                    <a:pt x="3272" y="50835"/>
                    <a:pt x="3272" y="51304"/>
                    <a:pt x="3063" y="51698"/>
                  </a:cubicBezTo>
                  <a:lnTo>
                    <a:pt x="3063" y="51698"/>
                  </a:lnTo>
                  <a:lnTo>
                    <a:pt x="3063" y="51698"/>
                  </a:lnTo>
                  <a:cubicBezTo>
                    <a:pt x="3030" y="51949"/>
                    <a:pt x="3030" y="52200"/>
                    <a:pt x="3063" y="52452"/>
                  </a:cubicBezTo>
                  <a:lnTo>
                    <a:pt x="3063" y="51865"/>
                  </a:lnTo>
                  <a:cubicBezTo>
                    <a:pt x="3013" y="52368"/>
                    <a:pt x="3013" y="52871"/>
                    <a:pt x="3063" y="53373"/>
                  </a:cubicBezTo>
                  <a:lnTo>
                    <a:pt x="2393" y="53373"/>
                  </a:lnTo>
                  <a:lnTo>
                    <a:pt x="2393" y="53373"/>
                  </a:lnTo>
                  <a:cubicBezTo>
                    <a:pt x="2393" y="53960"/>
                    <a:pt x="2393" y="53373"/>
                    <a:pt x="3231" y="53373"/>
                  </a:cubicBezTo>
                  <a:lnTo>
                    <a:pt x="3733" y="54044"/>
                  </a:lnTo>
                  <a:cubicBezTo>
                    <a:pt x="2644" y="54630"/>
                    <a:pt x="4152" y="55636"/>
                    <a:pt x="2979" y="56306"/>
                  </a:cubicBezTo>
                  <a:cubicBezTo>
                    <a:pt x="3649" y="56306"/>
                    <a:pt x="3566" y="59239"/>
                    <a:pt x="4823" y="59490"/>
                  </a:cubicBezTo>
                  <a:cubicBezTo>
                    <a:pt x="4823" y="59490"/>
                    <a:pt x="4823" y="59490"/>
                    <a:pt x="4823" y="59490"/>
                  </a:cubicBezTo>
                  <a:cubicBezTo>
                    <a:pt x="4613" y="60119"/>
                    <a:pt x="4613" y="60789"/>
                    <a:pt x="4823" y="61417"/>
                  </a:cubicBezTo>
                  <a:lnTo>
                    <a:pt x="3985" y="61417"/>
                  </a:lnTo>
                  <a:lnTo>
                    <a:pt x="5241" y="62758"/>
                  </a:lnTo>
                  <a:cubicBezTo>
                    <a:pt x="4739" y="63679"/>
                    <a:pt x="4404" y="64015"/>
                    <a:pt x="3733" y="62758"/>
                  </a:cubicBezTo>
                  <a:cubicBezTo>
                    <a:pt x="4906" y="64769"/>
                    <a:pt x="4152" y="64434"/>
                    <a:pt x="5325" y="66193"/>
                  </a:cubicBezTo>
                  <a:lnTo>
                    <a:pt x="4739" y="66193"/>
                  </a:lnTo>
                  <a:cubicBezTo>
                    <a:pt x="4739" y="66780"/>
                    <a:pt x="5661" y="67785"/>
                    <a:pt x="5158" y="68204"/>
                  </a:cubicBezTo>
                  <a:cubicBezTo>
                    <a:pt x="4655" y="68623"/>
                    <a:pt x="5158" y="75159"/>
                    <a:pt x="4487" y="78845"/>
                  </a:cubicBezTo>
                  <a:cubicBezTo>
                    <a:pt x="6163" y="78091"/>
                    <a:pt x="3817" y="80605"/>
                    <a:pt x="5158" y="80689"/>
                  </a:cubicBezTo>
                  <a:cubicBezTo>
                    <a:pt x="4739" y="80689"/>
                    <a:pt x="4571" y="81359"/>
                    <a:pt x="4152" y="80689"/>
                  </a:cubicBezTo>
                  <a:cubicBezTo>
                    <a:pt x="4655" y="82448"/>
                    <a:pt x="3649" y="83454"/>
                    <a:pt x="4906" y="84711"/>
                  </a:cubicBezTo>
                  <a:cubicBezTo>
                    <a:pt x="4487" y="84711"/>
                    <a:pt x="4236" y="84292"/>
                    <a:pt x="3985" y="84711"/>
                  </a:cubicBezTo>
                  <a:cubicBezTo>
                    <a:pt x="3733" y="85130"/>
                    <a:pt x="4404" y="85297"/>
                    <a:pt x="3985" y="85465"/>
                  </a:cubicBezTo>
                  <a:cubicBezTo>
                    <a:pt x="3566" y="85632"/>
                    <a:pt x="3985" y="85465"/>
                    <a:pt x="3482" y="84962"/>
                  </a:cubicBezTo>
                  <a:cubicBezTo>
                    <a:pt x="3482" y="86805"/>
                    <a:pt x="4906" y="86973"/>
                    <a:pt x="6079" y="87057"/>
                  </a:cubicBezTo>
                  <a:cubicBezTo>
                    <a:pt x="5501" y="87593"/>
                    <a:pt x="5468" y="88489"/>
                    <a:pt x="5995" y="89068"/>
                  </a:cubicBezTo>
                  <a:cubicBezTo>
                    <a:pt x="6021" y="89101"/>
                    <a:pt x="6054" y="89126"/>
                    <a:pt x="6079" y="89151"/>
                  </a:cubicBezTo>
                  <a:cubicBezTo>
                    <a:pt x="6079" y="89151"/>
                    <a:pt x="5409" y="90073"/>
                    <a:pt x="5158" y="89151"/>
                  </a:cubicBezTo>
                  <a:cubicBezTo>
                    <a:pt x="5158" y="89822"/>
                    <a:pt x="5158" y="93173"/>
                    <a:pt x="5744" y="93257"/>
                  </a:cubicBezTo>
                  <a:cubicBezTo>
                    <a:pt x="6331" y="93341"/>
                    <a:pt x="5744" y="94179"/>
                    <a:pt x="5744" y="94346"/>
                  </a:cubicBezTo>
                  <a:cubicBezTo>
                    <a:pt x="5744" y="94514"/>
                    <a:pt x="5744" y="95938"/>
                    <a:pt x="5744" y="97363"/>
                  </a:cubicBezTo>
                  <a:lnTo>
                    <a:pt x="5744" y="97363"/>
                  </a:lnTo>
                  <a:cubicBezTo>
                    <a:pt x="6917" y="97949"/>
                    <a:pt x="5744" y="98619"/>
                    <a:pt x="6247" y="99793"/>
                  </a:cubicBezTo>
                  <a:lnTo>
                    <a:pt x="6247" y="99793"/>
                  </a:lnTo>
                  <a:cubicBezTo>
                    <a:pt x="5577" y="102558"/>
                    <a:pt x="6247" y="100966"/>
                    <a:pt x="6247" y="103647"/>
                  </a:cubicBezTo>
                  <a:lnTo>
                    <a:pt x="6917" y="103647"/>
                  </a:lnTo>
                  <a:cubicBezTo>
                    <a:pt x="8425" y="103647"/>
                    <a:pt x="6163" y="105993"/>
                    <a:pt x="6917" y="107501"/>
                  </a:cubicBezTo>
                  <a:lnTo>
                    <a:pt x="6917" y="106998"/>
                  </a:lnTo>
                  <a:cubicBezTo>
                    <a:pt x="7504" y="107753"/>
                    <a:pt x="4990" y="109428"/>
                    <a:pt x="4823" y="110266"/>
                  </a:cubicBezTo>
                  <a:cubicBezTo>
                    <a:pt x="4655" y="111104"/>
                    <a:pt x="4823" y="110266"/>
                    <a:pt x="4823" y="109763"/>
                  </a:cubicBezTo>
                  <a:cubicBezTo>
                    <a:pt x="4068" y="112026"/>
                    <a:pt x="5744" y="109763"/>
                    <a:pt x="6079" y="111607"/>
                  </a:cubicBezTo>
                  <a:cubicBezTo>
                    <a:pt x="5577" y="111607"/>
                    <a:pt x="4823" y="111607"/>
                    <a:pt x="4739" y="112361"/>
                  </a:cubicBezTo>
                  <a:cubicBezTo>
                    <a:pt x="4655" y="113115"/>
                    <a:pt x="6498" y="115545"/>
                    <a:pt x="5661" y="117053"/>
                  </a:cubicBezTo>
                  <a:cubicBezTo>
                    <a:pt x="5661" y="117053"/>
                    <a:pt x="6415" y="116383"/>
                    <a:pt x="6666" y="117053"/>
                  </a:cubicBezTo>
                  <a:cubicBezTo>
                    <a:pt x="6917" y="117723"/>
                    <a:pt x="5409" y="120321"/>
                    <a:pt x="6666" y="121326"/>
                  </a:cubicBezTo>
                  <a:cubicBezTo>
                    <a:pt x="6666" y="121326"/>
                    <a:pt x="6666" y="121326"/>
                    <a:pt x="6666" y="121326"/>
                  </a:cubicBezTo>
                  <a:cubicBezTo>
                    <a:pt x="6666" y="121326"/>
                    <a:pt x="7336" y="124259"/>
                    <a:pt x="8007" y="124762"/>
                  </a:cubicBezTo>
                  <a:cubicBezTo>
                    <a:pt x="5577" y="125683"/>
                    <a:pt x="9431" y="130292"/>
                    <a:pt x="7169" y="130376"/>
                  </a:cubicBezTo>
                  <a:lnTo>
                    <a:pt x="7169" y="133141"/>
                  </a:lnTo>
                  <a:lnTo>
                    <a:pt x="7169" y="133141"/>
                  </a:lnTo>
                  <a:cubicBezTo>
                    <a:pt x="6993" y="134238"/>
                    <a:pt x="7403" y="135353"/>
                    <a:pt x="8258" y="136073"/>
                  </a:cubicBezTo>
                  <a:cubicBezTo>
                    <a:pt x="8258" y="136492"/>
                    <a:pt x="7839" y="136073"/>
                    <a:pt x="7755" y="136073"/>
                  </a:cubicBezTo>
                  <a:cubicBezTo>
                    <a:pt x="7261" y="137782"/>
                    <a:pt x="7638" y="139634"/>
                    <a:pt x="8761" y="141017"/>
                  </a:cubicBezTo>
                  <a:lnTo>
                    <a:pt x="8007" y="141017"/>
                  </a:lnTo>
                  <a:cubicBezTo>
                    <a:pt x="8509" y="141519"/>
                    <a:pt x="7085" y="144787"/>
                    <a:pt x="8007" y="147217"/>
                  </a:cubicBezTo>
                  <a:lnTo>
                    <a:pt x="8007" y="147217"/>
                  </a:lnTo>
                  <a:cubicBezTo>
                    <a:pt x="8928" y="150066"/>
                    <a:pt x="6331" y="154172"/>
                    <a:pt x="9012" y="155009"/>
                  </a:cubicBezTo>
                  <a:lnTo>
                    <a:pt x="9766" y="156853"/>
                  </a:lnTo>
                  <a:cubicBezTo>
                    <a:pt x="9766" y="154423"/>
                    <a:pt x="10939" y="156853"/>
                    <a:pt x="11274" y="156183"/>
                  </a:cubicBezTo>
                  <a:cubicBezTo>
                    <a:pt x="11274" y="157104"/>
                    <a:pt x="10604" y="158696"/>
                    <a:pt x="10436" y="157523"/>
                  </a:cubicBezTo>
                  <a:lnTo>
                    <a:pt x="10436" y="157523"/>
                  </a:lnTo>
                  <a:cubicBezTo>
                    <a:pt x="9096" y="157523"/>
                    <a:pt x="10436" y="160540"/>
                    <a:pt x="9179" y="160540"/>
                  </a:cubicBezTo>
                  <a:cubicBezTo>
                    <a:pt x="9179" y="165315"/>
                    <a:pt x="9179" y="170008"/>
                    <a:pt x="9179" y="174448"/>
                  </a:cubicBezTo>
                  <a:lnTo>
                    <a:pt x="10269" y="173862"/>
                  </a:lnTo>
                  <a:lnTo>
                    <a:pt x="10269" y="175454"/>
                  </a:lnTo>
                  <a:cubicBezTo>
                    <a:pt x="10269" y="175454"/>
                    <a:pt x="9431" y="176040"/>
                    <a:pt x="9431" y="174951"/>
                  </a:cubicBezTo>
                  <a:cubicBezTo>
                    <a:pt x="8845" y="175538"/>
                    <a:pt x="10017" y="176795"/>
                    <a:pt x="10269" y="176795"/>
                  </a:cubicBezTo>
                  <a:cubicBezTo>
                    <a:pt x="10269" y="178973"/>
                    <a:pt x="9012" y="175957"/>
                    <a:pt x="9012" y="176795"/>
                  </a:cubicBezTo>
                  <a:lnTo>
                    <a:pt x="9012" y="177716"/>
                  </a:lnTo>
                  <a:lnTo>
                    <a:pt x="9012" y="177716"/>
                  </a:lnTo>
                  <a:cubicBezTo>
                    <a:pt x="9431" y="178387"/>
                    <a:pt x="9934" y="178470"/>
                    <a:pt x="9934" y="179811"/>
                  </a:cubicBezTo>
                  <a:cubicBezTo>
                    <a:pt x="9934" y="181152"/>
                    <a:pt x="9347" y="180230"/>
                    <a:pt x="9263" y="180565"/>
                  </a:cubicBezTo>
                  <a:cubicBezTo>
                    <a:pt x="9179" y="180900"/>
                    <a:pt x="9263" y="180565"/>
                    <a:pt x="9263" y="181068"/>
                  </a:cubicBezTo>
                  <a:lnTo>
                    <a:pt x="9263" y="183079"/>
                  </a:lnTo>
                  <a:lnTo>
                    <a:pt x="10101" y="182241"/>
                  </a:lnTo>
                  <a:cubicBezTo>
                    <a:pt x="10520" y="183079"/>
                    <a:pt x="10101" y="184084"/>
                    <a:pt x="11023" y="183163"/>
                  </a:cubicBezTo>
                  <a:cubicBezTo>
                    <a:pt x="9682" y="184503"/>
                    <a:pt x="11023" y="190452"/>
                    <a:pt x="10436" y="191541"/>
                  </a:cubicBezTo>
                  <a:cubicBezTo>
                    <a:pt x="11065" y="192748"/>
                    <a:pt x="11333" y="194122"/>
                    <a:pt x="11191" y="195480"/>
                  </a:cubicBezTo>
                  <a:cubicBezTo>
                    <a:pt x="11191" y="195061"/>
                    <a:pt x="12280" y="194809"/>
                    <a:pt x="12280" y="196150"/>
                  </a:cubicBezTo>
                  <a:cubicBezTo>
                    <a:pt x="10269" y="196150"/>
                    <a:pt x="11526" y="198496"/>
                    <a:pt x="10185" y="199585"/>
                  </a:cubicBezTo>
                  <a:cubicBezTo>
                    <a:pt x="11023" y="198663"/>
                    <a:pt x="10604" y="203272"/>
                    <a:pt x="11861" y="201764"/>
                  </a:cubicBezTo>
                  <a:cubicBezTo>
                    <a:pt x="11861" y="202853"/>
                    <a:pt x="11107" y="201764"/>
                    <a:pt x="10688" y="202685"/>
                  </a:cubicBezTo>
                  <a:cubicBezTo>
                    <a:pt x="10905" y="205618"/>
                    <a:pt x="10905" y="208551"/>
                    <a:pt x="10688" y="211483"/>
                  </a:cubicBezTo>
                  <a:cubicBezTo>
                    <a:pt x="10688" y="211483"/>
                    <a:pt x="11358" y="210980"/>
                    <a:pt x="11777" y="211483"/>
                  </a:cubicBezTo>
                  <a:lnTo>
                    <a:pt x="10520" y="213159"/>
                  </a:lnTo>
                  <a:cubicBezTo>
                    <a:pt x="10520" y="213829"/>
                    <a:pt x="12028" y="213662"/>
                    <a:pt x="11191" y="214835"/>
                  </a:cubicBezTo>
                  <a:cubicBezTo>
                    <a:pt x="11191" y="214835"/>
                    <a:pt x="11777" y="214835"/>
                    <a:pt x="11861" y="214835"/>
                  </a:cubicBezTo>
                  <a:cubicBezTo>
                    <a:pt x="10939" y="221119"/>
                    <a:pt x="13537" y="227487"/>
                    <a:pt x="11861" y="233855"/>
                  </a:cubicBezTo>
                  <a:cubicBezTo>
                    <a:pt x="12364" y="232933"/>
                    <a:pt x="12447" y="233855"/>
                    <a:pt x="12447" y="233855"/>
                  </a:cubicBezTo>
                  <a:cubicBezTo>
                    <a:pt x="12447" y="233855"/>
                    <a:pt x="13118" y="233855"/>
                    <a:pt x="13453" y="233855"/>
                  </a:cubicBezTo>
                  <a:lnTo>
                    <a:pt x="12615" y="236452"/>
                  </a:lnTo>
                  <a:cubicBezTo>
                    <a:pt x="13620" y="236955"/>
                    <a:pt x="12615" y="239301"/>
                    <a:pt x="13788" y="239552"/>
                  </a:cubicBezTo>
                  <a:lnTo>
                    <a:pt x="13788" y="238715"/>
                  </a:lnTo>
                  <a:cubicBezTo>
                    <a:pt x="14961" y="239804"/>
                    <a:pt x="16134" y="237039"/>
                    <a:pt x="17558" y="237123"/>
                  </a:cubicBezTo>
                  <a:cubicBezTo>
                    <a:pt x="16302" y="235950"/>
                    <a:pt x="19234" y="233771"/>
                    <a:pt x="17558" y="231844"/>
                  </a:cubicBezTo>
                  <a:cubicBezTo>
                    <a:pt x="17558" y="231341"/>
                    <a:pt x="17977" y="231844"/>
                    <a:pt x="18312" y="231844"/>
                  </a:cubicBezTo>
                  <a:cubicBezTo>
                    <a:pt x="18648" y="231844"/>
                    <a:pt x="17558" y="230755"/>
                    <a:pt x="17726" y="229582"/>
                  </a:cubicBezTo>
                  <a:lnTo>
                    <a:pt x="17726" y="229582"/>
                  </a:lnTo>
                  <a:cubicBezTo>
                    <a:pt x="17625" y="226783"/>
                    <a:pt x="17760" y="223976"/>
                    <a:pt x="18145" y="221203"/>
                  </a:cubicBezTo>
                  <a:lnTo>
                    <a:pt x="17475" y="221203"/>
                  </a:lnTo>
                  <a:cubicBezTo>
                    <a:pt x="17500" y="220725"/>
                    <a:pt x="17642" y="220264"/>
                    <a:pt x="17894" y="219862"/>
                  </a:cubicBezTo>
                  <a:cubicBezTo>
                    <a:pt x="16804" y="219024"/>
                    <a:pt x="17894" y="222041"/>
                    <a:pt x="16720" y="221287"/>
                  </a:cubicBezTo>
                  <a:cubicBezTo>
                    <a:pt x="18145" y="220197"/>
                    <a:pt x="16720" y="215756"/>
                    <a:pt x="18061" y="215002"/>
                  </a:cubicBezTo>
                  <a:cubicBezTo>
                    <a:pt x="18061" y="213745"/>
                    <a:pt x="17307" y="215002"/>
                    <a:pt x="17223" y="214164"/>
                  </a:cubicBezTo>
                  <a:lnTo>
                    <a:pt x="17642" y="214164"/>
                  </a:lnTo>
                  <a:lnTo>
                    <a:pt x="17056" y="214164"/>
                  </a:lnTo>
                  <a:cubicBezTo>
                    <a:pt x="17056" y="213326"/>
                    <a:pt x="17642" y="212908"/>
                    <a:pt x="17977" y="212908"/>
                  </a:cubicBezTo>
                  <a:cubicBezTo>
                    <a:pt x="17944" y="213134"/>
                    <a:pt x="17944" y="213360"/>
                    <a:pt x="17977" y="213578"/>
                  </a:cubicBezTo>
                  <a:cubicBezTo>
                    <a:pt x="18396" y="212572"/>
                    <a:pt x="17977" y="210729"/>
                    <a:pt x="17977" y="210394"/>
                  </a:cubicBezTo>
                  <a:lnTo>
                    <a:pt x="17977" y="211567"/>
                  </a:lnTo>
                  <a:cubicBezTo>
                    <a:pt x="17818" y="208048"/>
                    <a:pt x="17399" y="204545"/>
                    <a:pt x="16720" y="201093"/>
                  </a:cubicBezTo>
                  <a:lnTo>
                    <a:pt x="16720" y="201093"/>
                  </a:lnTo>
                  <a:cubicBezTo>
                    <a:pt x="16050" y="198747"/>
                    <a:pt x="16720" y="199166"/>
                    <a:pt x="16720" y="196485"/>
                  </a:cubicBezTo>
                  <a:lnTo>
                    <a:pt x="16720" y="196485"/>
                  </a:lnTo>
                  <a:cubicBezTo>
                    <a:pt x="16302" y="195932"/>
                    <a:pt x="16092" y="195253"/>
                    <a:pt x="16134" y="194558"/>
                  </a:cubicBezTo>
                  <a:cubicBezTo>
                    <a:pt x="16553" y="195228"/>
                    <a:pt x="16804" y="193217"/>
                    <a:pt x="17307" y="194558"/>
                  </a:cubicBezTo>
                  <a:cubicBezTo>
                    <a:pt x="16469" y="191960"/>
                    <a:pt x="16720" y="193301"/>
                    <a:pt x="15380" y="191625"/>
                  </a:cubicBezTo>
                  <a:lnTo>
                    <a:pt x="15966" y="191122"/>
                  </a:lnTo>
                  <a:cubicBezTo>
                    <a:pt x="15380" y="190620"/>
                    <a:pt x="15129" y="190536"/>
                    <a:pt x="14961" y="189195"/>
                  </a:cubicBezTo>
                  <a:cubicBezTo>
                    <a:pt x="15464" y="190285"/>
                    <a:pt x="15715" y="188357"/>
                    <a:pt x="16385" y="189195"/>
                  </a:cubicBezTo>
                  <a:cubicBezTo>
                    <a:pt x="17475" y="186346"/>
                    <a:pt x="14961" y="185090"/>
                    <a:pt x="16385" y="183749"/>
                  </a:cubicBezTo>
                  <a:cubicBezTo>
                    <a:pt x="14877" y="182576"/>
                    <a:pt x="15715" y="186179"/>
                    <a:pt x="15380" y="185509"/>
                  </a:cubicBezTo>
                  <a:cubicBezTo>
                    <a:pt x="14877" y="186095"/>
                    <a:pt x="14123" y="184503"/>
                    <a:pt x="14291" y="183582"/>
                  </a:cubicBezTo>
                  <a:cubicBezTo>
                    <a:pt x="14458" y="182660"/>
                    <a:pt x="16134" y="181990"/>
                    <a:pt x="15966" y="179727"/>
                  </a:cubicBezTo>
                  <a:cubicBezTo>
                    <a:pt x="15966" y="179727"/>
                    <a:pt x="15966" y="179727"/>
                    <a:pt x="15966" y="180230"/>
                  </a:cubicBezTo>
                  <a:cubicBezTo>
                    <a:pt x="15966" y="180733"/>
                    <a:pt x="15296" y="178638"/>
                    <a:pt x="15966" y="177549"/>
                  </a:cubicBezTo>
                  <a:cubicBezTo>
                    <a:pt x="15045" y="177046"/>
                    <a:pt x="15966" y="176208"/>
                    <a:pt x="14793" y="176124"/>
                  </a:cubicBezTo>
                  <a:lnTo>
                    <a:pt x="15212" y="178135"/>
                  </a:lnTo>
                  <a:cubicBezTo>
                    <a:pt x="14793" y="176962"/>
                    <a:pt x="13369" y="175957"/>
                    <a:pt x="13956" y="174029"/>
                  </a:cubicBezTo>
                  <a:cubicBezTo>
                    <a:pt x="13956" y="174029"/>
                    <a:pt x="14542" y="174700"/>
                    <a:pt x="14710" y="175119"/>
                  </a:cubicBezTo>
                  <a:cubicBezTo>
                    <a:pt x="14877" y="175538"/>
                    <a:pt x="14710" y="174029"/>
                    <a:pt x="14710" y="173443"/>
                  </a:cubicBezTo>
                  <a:cubicBezTo>
                    <a:pt x="14710" y="172856"/>
                    <a:pt x="14710" y="175873"/>
                    <a:pt x="16050" y="177130"/>
                  </a:cubicBezTo>
                  <a:cubicBezTo>
                    <a:pt x="16469" y="176459"/>
                    <a:pt x="15045" y="174784"/>
                    <a:pt x="16050" y="175370"/>
                  </a:cubicBezTo>
                  <a:cubicBezTo>
                    <a:pt x="14374" y="174532"/>
                    <a:pt x="16050" y="173108"/>
                    <a:pt x="14793" y="171683"/>
                  </a:cubicBezTo>
                  <a:lnTo>
                    <a:pt x="15548" y="171683"/>
                  </a:lnTo>
                  <a:cubicBezTo>
                    <a:pt x="15279" y="171340"/>
                    <a:pt x="15112" y="170938"/>
                    <a:pt x="15045" y="170510"/>
                  </a:cubicBezTo>
                  <a:lnTo>
                    <a:pt x="15966" y="171265"/>
                  </a:lnTo>
                  <a:cubicBezTo>
                    <a:pt x="15129" y="170092"/>
                    <a:pt x="16553" y="168835"/>
                    <a:pt x="15966" y="167662"/>
                  </a:cubicBezTo>
                  <a:cubicBezTo>
                    <a:pt x="15966" y="170175"/>
                    <a:pt x="15129" y="168248"/>
                    <a:pt x="14710" y="169337"/>
                  </a:cubicBezTo>
                  <a:cubicBezTo>
                    <a:pt x="13620" y="166321"/>
                    <a:pt x="16469" y="167494"/>
                    <a:pt x="15883" y="164142"/>
                  </a:cubicBezTo>
                  <a:cubicBezTo>
                    <a:pt x="15883" y="164561"/>
                    <a:pt x="15883" y="165902"/>
                    <a:pt x="15212" y="165148"/>
                  </a:cubicBezTo>
                  <a:cubicBezTo>
                    <a:pt x="15321" y="164469"/>
                    <a:pt x="15548" y="163816"/>
                    <a:pt x="15883" y="163221"/>
                  </a:cubicBezTo>
                  <a:cubicBezTo>
                    <a:pt x="15883" y="160958"/>
                    <a:pt x="15212" y="163221"/>
                    <a:pt x="14710" y="162634"/>
                  </a:cubicBezTo>
                  <a:cubicBezTo>
                    <a:pt x="15548" y="161880"/>
                    <a:pt x="14710" y="161545"/>
                    <a:pt x="14039" y="160623"/>
                  </a:cubicBezTo>
                  <a:lnTo>
                    <a:pt x="14710" y="160623"/>
                  </a:lnTo>
                  <a:cubicBezTo>
                    <a:pt x="14710" y="158026"/>
                    <a:pt x="13201" y="160037"/>
                    <a:pt x="13620" y="157691"/>
                  </a:cubicBezTo>
                  <a:lnTo>
                    <a:pt x="14710" y="158612"/>
                  </a:lnTo>
                  <a:lnTo>
                    <a:pt x="14710" y="157439"/>
                  </a:lnTo>
                  <a:lnTo>
                    <a:pt x="15548" y="157439"/>
                  </a:lnTo>
                  <a:cubicBezTo>
                    <a:pt x="15003" y="156534"/>
                    <a:pt x="14852" y="155445"/>
                    <a:pt x="15129" y="154423"/>
                  </a:cubicBezTo>
                  <a:cubicBezTo>
                    <a:pt x="14626" y="154423"/>
                    <a:pt x="13872" y="154423"/>
                    <a:pt x="13788" y="153250"/>
                  </a:cubicBezTo>
                  <a:cubicBezTo>
                    <a:pt x="13704" y="152077"/>
                    <a:pt x="14458" y="153250"/>
                    <a:pt x="14291" y="151993"/>
                  </a:cubicBezTo>
                  <a:cubicBezTo>
                    <a:pt x="14710" y="151993"/>
                    <a:pt x="15296" y="152747"/>
                    <a:pt x="14710" y="153501"/>
                  </a:cubicBezTo>
                  <a:cubicBezTo>
                    <a:pt x="14123" y="154255"/>
                    <a:pt x="15212" y="153501"/>
                    <a:pt x="15380" y="153501"/>
                  </a:cubicBezTo>
                  <a:cubicBezTo>
                    <a:pt x="15548" y="153501"/>
                    <a:pt x="15380" y="151406"/>
                    <a:pt x="15380" y="150820"/>
                  </a:cubicBezTo>
                  <a:cubicBezTo>
                    <a:pt x="15430" y="151038"/>
                    <a:pt x="15430" y="151272"/>
                    <a:pt x="15380" y="151490"/>
                  </a:cubicBezTo>
                  <a:lnTo>
                    <a:pt x="14291" y="149144"/>
                  </a:lnTo>
                  <a:cubicBezTo>
                    <a:pt x="14291" y="149144"/>
                    <a:pt x="14793" y="149144"/>
                    <a:pt x="15045" y="149144"/>
                  </a:cubicBezTo>
                  <a:cubicBezTo>
                    <a:pt x="14785" y="148667"/>
                    <a:pt x="14584" y="148164"/>
                    <a:pt x="14458" y="147636"/>
                  </a:cubicBezTo>
                  <a:cubicBezTo>
                    <a:pt x="15045" y="147636"/>
                    <a:pt x="15631" y="147636"/>
                    <a:pt x="15966" y="148641"/>
                  </a:cubicBezTo>
                  <a:lnTo>
                    <a:pt x="15212" y="146463"/>
                  </a:lnTo>
                  <a:cubicBezTo>
                    <a:pt x="15212" y="146463"/>
                    <a:pt x="15883" y="145290"/>
                    <a:pt x="16050" y="145541"/>
                  </a:cubicBezTo>
                  <a:cubicBezTo>
                    <a:pt x="16050" y="144368"/>
                    <a:pt x="14793" y="142609"/>
                    <a:pt x="15129" y="140933"/>
                  </a:cubicBezTo>
                  <a:cubicBezTo>
                    <a:pt x="15078" y="140740"/>
                    <a:pt x="15078" y="140539"/>
                    <a:pt x="15129" y="140346"/>
                  </a:cubicBezTo>
                  <a:cubicBezTo>
                    <a:pt x="15129" y="138838"/>
                    <a:pt x="15799" y="137414"/>
                    <a:pt x="15129" y="135570"/>
                  </a:cubicBezTo>
                  <a:lnTo>
                    <a:pt x="16134" y="134481"/>
                  </a:lnTo>
                  <a:cubicBezTo>
                    <a:pt x="16134" y="133141"/>
                    <a:pt x="14877" y="135989"/>
                    <a:pt x="14374" y="133643"/>
                  </a:cubicBezTo>
                  <a:cubicBezTo>
                    <a:pt x="13872" y="131297"/>
                    <a:pt x="15212" y="132973"/>
                    <a:pt x="15464" y="132386"/>
                  </a:cubicBezTo>
                  <a:cubicBezTo>
                    <a:pt x="15715" y="131800"/>
                    <a:pt x="13788" y="130124"/>
                    <a:pt x="14542" y="128532"/>
                  </a:cubicBezTo>
                  <a:cubicBezTo>
                    <a:pt x="15548" y="131046"/>
                    <a:pt x="15380" y="131465"/>
                    <a:pt x="15548" y="131968"/>
                  </a:cubicBezTo>
                  <a:close/>
                  <a:moveTo>
                    <a:pt x="14207" y="114288"/>
                  </a:moveTo>
                  <a:cubicBezTo>
                    <a:pt x="14207" y="114288"/>
                    <a:pt x="14793" y="115293"/>
                    <a:pt x="14207" y="115545"/>
                  </a:cubicBezTo>
                  <a:cubicBezTo>
                    <a:pt x="13620" y="115796"/>
                    <a:pt x="13956" y="114875"/>
                    <a:pt x="14207" y="114288"/>
                  </a:cubicBezTo>
                  <a:close/>
                  <a:moveTo>
                    <a:pt x="11107" y="87559"/>
                  </a:moveTo>
                  <a:cubicBezTo>
                    <a:pt x="11107" y="87559"/>
                    <a:pt x="11107" y="88230"/>
                    <a:pt x="11107" y="88649"/>
                  </a:cubicBezTo>
                  <a:cubicBezTo>
                    <a:pt x="10989" y="88297"/>
                    <a:pt x="10989" y="87911"/>
                    <a:pt x="11107" y="87559"/>
                  </a:cubicBezTo>
                  <a:close/>
                  <a:moveTo>
                    <a:pt x="2728" y="11479"/>
                  </a:moveTo>
                  <a:cubicBezTo>
                    <a:pt x="2728" y="11479"/>
                    <a:pt x="2728" y="11479"/>
                    <a:pt x="2728" y="11479"/>
                  </a:cubicBezTo>
                  <a:cubicBezTo>
                    <a:pt x="2728" y="11479"/>
                    <a:pt x="2728" y="11479"/>
                    <a:pt x="2728" y="12317"/>
                  </a:cubicBezTo>
                  <a:cubicBezTo>
                    <a:pt x="2728" y="13155"/>
                    <a:pt x="2895" y="11898"/>
                    <a:pt x="2644" y="11479"/>
                  </a:cubicBezTo>
                  <a:close/>
                  <a:moveTo>
                    <a:pt x="11526" y="181571"/>
                  </a:moveTo>
                  <a:lnTo>
                    <a:pt x="11526" y="181571"/>
                  </a:lnTo>
                  <a:cubicBezTo>
                    <a:pt x="11861" y="181990"/>
                    <a:pt x="11693" y="181738"/>
                    <a:pt x="11442" y="181571"/>
                  </a:cubicBezTo>
                  <a:close/>
                </a:path>
              </a:pathLst>
            </a:custGeom>
            <a:solidFill>
              <a:srgbClr val="37474F"/>
            </a:solidFill>
            <a:ln w="8363" cap="flat">
              <a:noFill/>
              <a:prstDash val="solid"/>
              <a:miter/>
            </a:ln>
          </p:spPr>
          <p:txBody>
            <a:bodyPr rtlCol="0" anchor="ctr"/>
            <a:lstStyle/>
            <a:p>
              <a:pPr defTabSz="914378"/>
              <a:endParaRPr lang="en-US"/>
            </a:p>
          </p:txBody>
        </p:sp>
        <p:sp>
          <p:nvSpPr>
            <p:cNvPr id="537" name="Freeform: Shape 536">
              <a:extLst>
                <a:ext uri="{FF2B5EF4-FFF2-40B4-BE49-F238E27FC236}">
                  <a16:creationId xmlns:a16="http://schemas.microsoft.com/office/drawing/2014/main" id="{D3072F33-B371-4F7C-911B-B8F92B0C88A8}"/>
                </a:ext>
              </a:extLst>
            </p:cNvPr>
            <p:cNvSpPr/>
            <p:nvPr/>
          </p:nvSpPr>
          <p:spPr>
            <a:xfrm>
              <a:off x="2806400" y="1891663"/>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251" y="0"/>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538" name="Freeform: Shape 537">
              <a:extLst>
                <a:ext uri="{FF2B5EF4-FFF2-40B4-BE49-F238E27FC236}">
                  <a16:creationId xmlns:a16="http://schemas.microsoft.com/office/drawing/2014/main" id="{E1F398E5-B1A8-4FF2-8AB3-847E46DF5610}"/>
                </a:ext>
              </a:extLst>
            </p:cNvPr>
            <p:cNvSpPr/>
            <p:nvPr/>
          </p:nvSpPr>
          <p:spPr>
            <a:xfrm>
              <a:off x="2811008" y="19436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39" name="Freeform: Shape 538">
              <a:extLst>
                <a:ext uri="{FF2B5EF4-FFF2-40B4-BE49-F238E27FC236}">
                  <a16:creationId xmlns:a16="http://schemas.microsoft.com/office/drawing/2014/main" id="{BA5BB96E-9864-44F0-85BA-32D514ED4F16}"/>
                </a:ext>
              </a:extLst>
            </p:cNvPr>
            <p:cNvSpPr/>
            <p:nvPr/>
          </p:nvSpPr>
          <p:spPr>
            <a:xfrm>
              <a:off x="2804286" y="1836530"/>
              <a:ext cx="211" cy="670"/>
            </a:xfrm>
            <a:custGeom>
              <a:avLst/>
              <a:gdLst>
                <a:gd name="connsiteX0" fmla="*/ 186 w 211"/>
                <a:gd name="connsiteY0" fmla="*/ 0 h 670"/>
                <a:gd name="connsiteX1" fmla="*/ 186 w 211"/>
                <a:gd name="connsiteY1" fmla="*/ 670 h 670"/>
                <a:gd name="connsiteX2" fmla="*/ 186 w 211"/>
                <a:gd name="connsiteY2" fmla="*/ 0 h 670"/>
              </a:gdLst>
              <a:ahLst/>
              <a:cxnLst>
                <a:cxn ang="0">
                  <a:pos x="connsiteX0" y="connsiteY0"/>
                </a:cxn>
                <a:cxn ang="0">
                  <a:pos x="connsiteX1" y="connsiteY1"/>
                </a:cxn>
                <a:cxn ang="0">
                  <a:pos x="connsiteX2" y="connsiteY2"/>
                </a:cxn>
              </a:cxnLst>
              <a:rect l="l" t="t" r="r" b="b"/>
              <a:pathLst>
                <a:path w="211" h="670">
                  <a:moveTo>
                    <a:pt x="186" y="0"/>
                  </a:moveTo>
                  <a:cubicBezTo>
                    <a:pt x="220" y="226"/>
                    <a:pt x="220" y="444"/>
                    <a:pt x="186" y="670"/>
                  </a:cubicBezTo>
                  <a:cubicBezTo>
                    <a:pt x="186" y="670"/>
                    <a:pt x="-233" y="503"/>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540" name="Freeform: Shape 539">
              <a:extLst>
                <a:ext uri="{FF2B5EF4-FFF2-40B4-BE49-F238E27FC236}">
                  <a16:creationId xmlns:a16="http://schemas.microsoft.com/office/drawing/2014/main" id="{B73F9EA3-CCEB-4440-8AEB-FC8C21B88F42}"/>
                </a:ext>
              </a:extLst>
            </p:cNvPr>
            <p:cNvSpPr/>
            <p:nvPr/>
          </p:nvSpPr>
          <p:spPr>
            <a:xfrm>
              <a:off x="2795599" y="1803936"/>
              <a:ext cx="75" cy="1005"/>
            </a:xfrm>
            <a:custGeom>
              <a:avLst/>
              <a:gdLst>
                <a:gd name="connsiteX0" fmla="*/ 75 w 75"/>
                <a:gd name="connsiteY0" fmla="*/ 0 h 1005"/>
                <a:gd name="connsiteX1" fmla="*/ 75 w 75"/>
                <a:gd name="connsiteY1" fmla="*/ 1005 h 1005"/>
                <a:gd name="connsiteX2" fmla="*/ 75 w 75"/>
                <a:gd name="connsiteY2" fmla="*/ 84 h 1005"/>
                <a:gd name="connsiteX3" fmla="*/ 75 w 75"/>
                <a:gd name="connsiteY3" fmla="*/ 0 h 1005"/>
              </a:gdLst>
              <a:ahLst/>
              <a:cxnLst>
                <a:cxn ang="0">
                  <a:pos x="connsiteX0" y="connsiteY0"/>
                </a:cxn>
                <a:cxn ang="0">
                  <a:pos x="connsiteX1" y="connsiteY1"/>
                </a:cxn>
                <a:cxn ang="0">
                  <a:pos x="connsiteX2" y="connsiteY2"/>
                </a:cxn>
                <a:cxn ang="0">
                  <a:pos x="connsiteX3" y="connsiteY3"/>
                </a:cxn>
              </a:cxnLst>
              <a:rect l="l" t="t" r="r" b="b"/>
              <a:pathLst>
                <a:path w="75" h="1005">
                  <a:moveTo>
                    <a:pt x="75" y="0"/>
                  </a:moveTo>
                  <a:lnTo>
                    <a:pt x="75" y="1005"/>
                  </a:lnTo>
                  <a:cubicBezTo>
                    <a:pt x="-25" y="704"/>
                    <a:pt x="-25" y="385"/>
                    <a:pt x="75" y="84"/>
                  </a:cubicBezTo>
                  <a:cubicBezTo>
                    <a:pt x="75" y="84"/>
                    <a:pt x="75" y="335"/>
                    <a:pt x="75" y="0"/>
                  </a:cubicBezTo>
                  <a:close/>
                </a:path>
              </a:pathLst>
            </a:custGeom>
            <a:solidFill>
              <a:srgbClr val="37474F"/>
            </a:solidFill>
            <a:ln w="8363" cap="flat">
              <a:noFill/>
              <a:prstDash val="solid"/>
              <a:miter/>
            </a:ln>
          </p:spPr>
          <p:txBody>
            <a:bodyPr rtlCol="0" anchor="ctr"/>
            <a:lstStyle/>
            <a:p>
              <a:pPr defTabSz="914378"/>
              <a:endParaRPr lang="en-US"/>
            </a:p>
          </p:txBody>
        </p:sp>
        <p:sp>
          <p:nvSpPr>
            <p:cNvPr id="541" name="Freeform: Shape 540">
              <a:extLst>
                <a:ext uri="{FF2B5EF4-FFF2-40B4-BE49-F238E27FC236}">
                  <a16:creationId xmlns:a16="http://schemas.microsoft.com/office/drawing/2014/main" id="{45BD7EE9-C43C-459D-82F5-CCD25CBAB1CE}"/>
                </a:ext>
              </a:extLst>
            </p:cNvPr>
            <p:cNvSpPr/>
            <p:nvPr/>
          </p:nvSpPr>
          <p:spPr>
            <a:xfrm>
              <a:off x="2799323" y="1794887"/>
              <a:ext cx="206" cy="361"/>
            </a:xfrm>
            <a:custGeom>
              <a:avLst/>
              <a:gdLst>
                <a:gd name="connsiteX0" fmla="*/ 206 w 206"/>
                <a:gd name="connsiteY0" fmla="*/ 0 h 361"/>
                <a:gd name="connsiteX1" fmla="*/ 206 w 206"/>
                <a:gd name="connsiteY1" fmla="*/ 0 h 361"/>
                <a:gd name="connsiteX2" fmla="*/ 206 w 206"/>
                <a:gd name="connsiteY2" fmla="*/ 0 h 361"/>
                <a:gd name="connsiteX3" fmla="*/ 206 w 206"/>
                <a:gd name="connsiteY3" fmla="*/ 0 h 361"/>
              </a:gdLst>
              <a:ahLst/>
              <a:cxnLst>
                <a:cxn ang="0">
                  <a:pos x="connsiteX0" y="connsiteY0"/>
                </a:cxn>
                <a:cxn ang="0">
                  <a:pos x="connsiteX1" y="connsiteY1"/>
                </a:cxn>
                <a:cxn ang="0">
                  <a:pos x="connsiteX2" y="connsiteY2"/>
                </a:cxn>
                <a:cxn ang="0">
                  <a:pos x="connsiteX3" y="connsiteY3"/>
                </a:cxn>
              </a:cxnLst>
              <a:rect l="l" t="t" r="r" b="b"/>
              <a:pathLst>
                <a:path w="206" h="361">
                  <a:moveTo>
                    <a:pt x="206" y="0"/>
                  </a:moveTo>
                  <a:cubicBezTo>
                    <a:pt x="206" y="0"/>
                    <a:pt x="206" y="0"/>
                    <a:pt x="206" y="0"/>
                  </a:cubicBezTo>
                  <a:lnTo>
                    <a:pt x="206" y="0"/>
                  </a:lnTo>
                  <a:cubicBezTo>
                    <a:pt x="-213" y="251"/>
                    <a:pt x="123" y="670"/>
                    <a:pt x="206" y="0"/>
                  </a:cubicBezTo>
                  <a:close/>
                </a:path>
              </a:pathLst>
            </a:custGeom>
            <a:solidFill>
              <a:srgbClr val="37474F"/>
            </a:solidFill>
            <a:ln w="8363" cap="flat">
              <a:noFill/>
              <a:prstDash val="solid"/>
              <a:miter/>
            </a:ln>
          </p:spPr>
          <p:txBody>
            <a:bodyPr rtlCol="0" anchor="ctr"/>
            <a:lstStyle/>
            <a:p>
              <a:pPr defTabSz="914378"/>
              <a:endParaRPr lang="en-US"/>
            </a:p>
          </p:txBody>
        </p:sp>
        <p:sp>
          <p:nvSpPr>
            <p:cNvPr id="542" name="Freeform: Shape 541">
              <a:extLst>
                <a:ext uri="{FF2B5EF4-FFF2-40B4-BE49-F238E27FC236}">
                  <a16:creationId xmlns:a16="http://schemas.microsoft.com/office/drawing/2014/main" id="{A74B86AA-B5AC-42B1-B235-174FFB426E19}"/>
                </a:ext>
              </a:extLst>
            </p:cNvPr>
            <p:cNvSpPr/>
            <p:nvPr/>
          </p:nvSpPr>
          <p:spPr>
            <a:xfrm>
              <a:off x="2797550" y="1801423"/>
              <a:ext cx="647" cy="1508"/>
            </a:xfrm>
            <a:custGeom>
              <a:avLst/>
              <a:gdLst>
                <a:gd name="connsiteX0" fmla="*/ 387 w 647"/>
                <a:gd name="connsiteY0" fmla="*/ 1508 h 1508"/>
                <a:gd name="connsiteX1" fmla="*/ 387 w 647"/>
                <a:gd name="connsiteY1" fmla="*/ 0 h 1508"/>
                <a:gd name="connsiteX2" fmla="*/ 387 w 647"/>
                <a:gd name="connsiteY2" fmla="*/ 0 h 1508"/>
                <a:gd name="connsiteX3" fmla="*/ 387 w 647"/>
                <a:gd name="connsiteY3" fmla="*/ 1508 h 1508"/>
              </a:gdLst>
              <a:ahLst/>
              <a:cxnLst>
                <a:cxn ang="0">
                  <a:pos x="connsiteX0" y="connsiteY0"/>
                </a:cxn>
                <a:cxn ang="0">
                  <a:pos x="connsiteX1" y="connsiteY1"/>
                </a:cxn>
                <a:cxn ang="0">
                  <a:pos x="connsiteX2" y="connsiteY2"/>
                </a:cxn>
                <a:cxn ang="0">
                  <a:pos x="connsiteX3" y="connsiteY3"/>
                </a:cxn>
              </a:cxnLst>
              <a:rect l="l" t="t" r="r" b="b"/>
              <a:pathLst>
                <a:path w="647" h="1508">
                  <a:moveTo>
                    <a:pt x="387" y="1508"/>
                  </a:moveTo>
                  <a:cubicBezTo>
                    <a:pt x="973" y="1508"/>
                    <a:pt x="387" y="754"/>
                    <a:pt x="387" y="0"/>
                  </a:cubicBezTo>
                  <a:lnTo>
                    <a:pt x="387" y="0"/>
                  </a:lnTo>
                  <a:cubicBezTo>
                    <a:pt x="-283" y="0"/>
                    <a:pt x="52" y="754"/>
                    <a:pt x="387" y="1508"/>
                  </a:cubicBezTo>
                  <a:close/>
                </a:path>
              </a:pathLst>
            </a:custGeom>
            <a:solidFill>
              <a:srgbClr val="37474F"/>
            </a:solidFill>
            <a:ln w="8363" cap="flat">
              <a:noFill/>
              <a:prstDash val="solid"/>
              <a:miter/>
            </a:ln>
          </p:spPr>
          <p:txBody>
            <a:bodyPr rtlCol="0" anchor="ctr"/>
            <a:lstStyle/>
            <a:p>
              <a:pPr defTabSz="914378"/>
              <a:endParaRPr lang="en-US"/>
            </a:p>
          </p:txBody>
        </p:sp>
        <p:sp>
          <p:nvSpPr>
            <p:cNvPr id="543" name="Freeform: Shape 542">
              <a:extLst>
                <a:ext uri="{FF2B5EF4-FFF2-40B4-BE49-F238E27FC236}">
                  <a16:creationId xmlns:a16="http://schemas.microsoft.com/office/drawing/2014/main" id="{53393C9F-67E6-4688-9B65-4DBD1D6A6F28}"/>
                </a:ext>
              </a:extLst>
            </p:cNvPr>
            <p:cNvSpPr/>
            <p:nvPr/>
          </p:nvSpPr>
          <p:spPr>
            <a:xfrm>
              <a:off x="2798030" y="1800668"/>
              <a:ext cx="74" cy="586"/>
            </a:xfrm>
            <a:custGeom>
              <a:avLst/>
              <a:gdLst>
                <a:gd name="connsiteX0" fmla="*/ 75 w 74"/>
                <a:gd name="connsiteY0" fmla="*/ 587 h 586"/>
                <a:gd name="connsiteX1" fmla="*/ 75 w 74"/>
                <a:gd name="connsiteY1" fmla="*/ 0 h 586"/>
                <a:gd name="connsiteX2" fmla="*/ 75 w 74"/>
                <a:gd name="connsiteY2" fmla="*/ 587 h 586"/>
              </a:gdLst>
              <a:ahLst/>
              <a:cxnLst>
                <a:cxn ang="0">
                  <a:pos x="connsiteX0" y="connsiteY0"/>
                </a:cxn>
                <a:cxn ang="0">
                  <a:pos x="connsiteX1" y="connsiteY1"/>
                </a:cxn>
                <a:cxn ang="0">
                  <a:pos x="connsiteX2" y="connsiteY2"/>
                </a:cxn>
              </a:cxnLst>
              <a:rect l="l" t="t" r="r" b="b"/>
              <a:pathLst>
                <a:path w="74" h="586">
                  <a:moveTo>
                    <a:pt x="75" y="587"/>
                  </a:moveTo>
                  <a:cubicBezTo>
                    <a:pt x="33" y="394"/>
                    <a:pt x="33" y="193"/>
                    <a:pt x="75" y="0"/>
                  </a:cubicBezTo>
                  <a:cubicBezTo>
                    <a:pt x="75" y="0"/>
                    <a:pt x="-93" y="251"/>
                    <a:pt x="75" y="587"/>
                  </a:cubicBezTo>
                  <a:close/>
                </a:path>
              </a:pathLst>
            </a:custGeom>
            <a:solidFill>
              <a:srgbClr val="37474F"/>
            </a:solidFill>
            <a:ln w="8363" cap="flat">
              <a:noFill/>
              <a:prstDash val="solid"/>
              <a:miter/>
            </a:ln>
          </p:spPr>
          <p:txBody>
            <a:bodyPr rtlCol="0" anchor="ctr"/>
            <a:lstStyle/>
            <a:p>
              <a:pPr defTabSz="914378"/>
              <a:endParaRPr lang="en-US"/>
            </a:p>
          </p:txBody>
        </p:sp>
        <p:sp>
          <p:nvSpPr>
            <p:cNvPr id="544" name="Freeform: Shape 543">
              <a:extLst>
                <a:ext uri="{FF2B5EF4-FFF2-40B4-BE49-F238E27FC236}">
                  <a16:creationId xmlns:a16="http://schemas.microsoft.com/office/drawing/2014/main" id="{0C5E353C-F6A0-4513-AD55-75DA357FD06B}"/>
                </a:ext>
              </a:extLst>
            </p:cNvPr>
            <p:cNvSpPr/>
            <p:nvPr/>
          </p:nvSpPr>
          <p:spPr>
            <a:xfrm>
              <a:off x="2796126" y="1810304"/>
              <a:ext cx="723" cy="819"/>
            </a:xfrm>
            <a:custGeom>
              <a:avLst/>
              <a:gdLst>
                <a:gd name="connsiteX0" fmla="*/ 554 w 723"/>
                <a:gd name="connsiteY0" fmla="*/ 0 h 819"/>
                <a:gd name="connsiteX1" fmla="*/ 51 w 723"/>
                <a:gd name="connsiteY1" fmla="*/ 0 h 819"/>
                <a:gd name="connsiteX2" fmla="*/ 554 w 723"/>
                <a:gd name="connsiteY2" fmla="*/ 0 h 819"/>
              </a:gdLst>
              <a:ahLst/>
              <a:cxnLst>
                <a:cxn ang="0">
                  <a:pos x="connsiteX0" y="connsiteY0"/>
                </a:cxn>
                <a:cxn ang="0">
                  <a:pos x="connsiteX1" y="connsiteY1"/>
                </a:cxn>
                <a:cxn ang="0">
                  <a:pos x="connsiteX2" y="connsiteY2"/>
                </a:cxn>
              </a:cxnLst>
              <a:rect l="l" t="t" r="r" b="b"/>
              <a:pathLst>
                <a:path w="723" h="819">
                  <a:moveTo>
                    <a:pt x="554" y="0"/>
                  </a:moveTo>
                  <a:cubicBezTo>
                    <a:pt x="554" y="0"/>
                    <a:pt x="-200" y="0"/>
                    <a:pt x="51" y="0"/>
                  </a:cubicBezTo>
                  <a:cubicBezTo>
                    <a:pt x="303" y="0"/>
                    <a:pt x="1057" y="1843"/>
                    <a:pt x="554" y="0"/>
                  </a:cubicBezTo>
                  <a:close/>
                </a:path>
              </a:pathLst>
            </a:custGeom>
            <a:solidFill>
              <a:srgbClr val="37474F"/>
            </a:solidFill>
            <a:ln w="8363" cap="flat">
              <a:noFill/>
              <a:prstDash val="solid"/>
              <a:miter/>
            </a:ln>
          </p:spPr>
          <p:txBody>
            <a:bodyPr rtlCol="0" anchor="ctr"/>
            <a:lstStyle/>
            <a:p>
              <a:pPr defTabSz="914378"/>
              <a:endParaRPr lang="en-US"/>
            </a:p>
          </p:txBody>
        </p:sp>
        <p:sp>
          <p:nvSpPr>
            <p:cNvPr id="545" name="Freeform: Shape 544">
              <a:extLst>
                <a:ext uri="{FF2B5EF4-FFF2-40B4-BE49-F238E27FC236}">
                  <a16:creationId xmlns:a16="http://schemas.microsoft.com/office/drawing/2014/main" id="{899DC3D2-5F24-48B2-BC5F-44CD1409A594}"/>
                </a:ext>
              </a:extLst>
            </p:cNvPr>
            <p:cNvSpPr/>
            <p:nvPr/>
          </p:nvSpPr>
          <p:spPr>
            <a:xfrm>
              <a:off x="2799110" y="1802260"/>
              <a:ext cx="754" cy="670"/>
            </a:xfrm>
            <a:custGeom>
              <a:avLst/>
              <a:gdLst>
                <a:gd name="connsiteX0" fmla="*/ 754 w 754"/>
                <a:gd name="connsiteY0" fmla="*/ 0 h 670"/>
                <a:gd name="connsiteX1" fmla="*/ 0 w 754"/>
                <a:gd name="connsiteY1" fmla="*/ 251 h 670"/>
                <a:gd name="connsiteX2" fmla="*/ 587 w 754"/>
                <a:gd name="connsiteY2" fmla="*/ 670 h 670"/>
                <a:gd name="connsiteX3" fmla="*/ 754 w 754"/>
                <a:gd name="connsiteY3" fmla="*/ 0 h 670"/>
              </a:gdLst>
              <a:ahLst/>
              <a:cxnLst>
                <a:cxn ang="0">
                  <a:pos x="connsiteX0" y="connsiteY0"/>
                </a:cxn>
                <a:cxn ang="0">
                  <a:pos x="connsiteX1" y="connsiteY1"/>
                </a:cxn>
                <a:cxn ang="0">
                  <a:pos x="connsiteX2" y="connsiteY2"/>
                </a:cxn>
                <a:cxn ang="0">
                  <a:pos x="connsiteX3" y="connsiteY3"/>
                </a:cxn>
              </a:cxnLst>
              <a:rect l="l" t="t" r="r" b="b"/>
              <a:pathLst>
                <a:path w="754" h="670">
                  <a:moveTo>
                    <a:pt x="754" y="0"/>
                  </a:moveTo>
                  <a:lnTo>
                    <a:pt x="0" y="251"/>
                  </a:lnTo>
                  <a:lnTo>
                    <a:pt x="587" y="670"/>
                  </a:lnTo>
                  <a:lnTo>
                    <a:pt x="754" y="0"/>
                  </a:lnTo>
                  <a:close/>
                </a:path>
              </a:pathLst>
            </a:custGeom>
            <a:solidFill>
              <a:srgbClr val="37474F"/>
            </a:solidFill>
            <a:ln w="8363" cap="flat">
              <a:noFill/>
              <a:prstDash val="solid"/>
              <a:miter/>
            </a:ln>
          </p:spPr>
          <p:txBody>
            <a:bodyPr rtlCol="0" anchor="ctr"/>
            <a:lstStyle/>
            <a:p>
              <a:pPr defTabSz="914378"/>
              <a:endParaRPr lang="en-US"/>
            </a:p>
          </p:txBody>
        </p:sp>
        <p:sp>
          <p:nvSpPr>
            <p:cNvPr id="546" name="Freeform: Shape 545">
              <a:extLst>
                <a:ext uri="{FF2B5EF4-FFF2-40B4-BE49-F238E27FC236}">
                  <a16:creationId xmlns:a16="http://schemas.microsoft.com/office/drawing/2014/main" id="{E8E9F09A-F156-418F-8C98-366D435A9F54}"/>
                </a:ext>
              </a:extLst>
            </p:cNvPr>
            <p:cNvSpPr/>
            <p:nvPr/>
          </p:nvSpPr>
          <p:spPr>
            <a:xfrm>
              <a:off x="2799454" y="1806701"/>
              <a:ext cx="158" cy="1173"/>
            </a:xfrm>
            <a:custGeom>
              <a:avLst/>
              <a:gdLst>
                <a:gd name="connsiteX0" fmla="*/ 159 w 158"/>
                <a:gd name="connsiteY0" fmla="*/ 1173 h 1173"/>
                <a:gd name="connsiteX1" fmla="*/ 159 w 158"/>
                <a:gd name="connsiteY1" fmla="*/ 0 h 1173"/>
                <a:gd name="connsiteX2" fmla="*/ 159 w 158"/>
                <a:gd name="connsiteY2" fmla="*/ 0 h 1173"/>
                <a:gd name="connsiteX3" fmla="*/ 159 w 158"/>
                <a:gd name="connsiteY3" fmla="*/ 1173 h 1173"/>
              </a:gdLst>
              <a:ahLst/>
              <a:cxnLst>
                <a:cxn ang="0">
                  <a:pos x="connsiteX0" y="connsiteY0"/>
                </a:cxn>
                <a:cxn ang="0">
                  <a:pos x="connsiteX1" y="connsiteY1"/>
                </a:cxn>
                <a:cxn ang="0">
                  <a:pos x="connsiteX2" y="connsiteY2"/>
                </a:cxn>
                <a:cxn ang="0">
                  <a:pos x="connsiteX3" y="connsiteY3"/>
                </a:cxn>
              </a:cxnLst>
              <a:rect l="l" t="t" r="r" b="b"/>
              <a:pathLst>
                <a:path w="158" h="1173">
                  <a:moveTo>
                    <a:pt x="159" y="1173"/>
                  </a:moveTo>
                  <a:lnTo>
                    <a:pt x="159" y="0"/>
                  </a:lnTo>
                  <a:lnTo>
                    <a:pt x="159" y="0"/>
                  </a:lnTo>
                  <a:cubicBezTo>
                    <a:pt x="-9" y="419"/>
                    <a:pt x="-93" y="1173"/>
                    <a:pt x="159" y="1173"/>
                  </a:cubicBezTo>
                  <a:close/>
                </a:path>
              </a:pathLst>
            </a:custGeom>
            <a:solidFill>
              <a:srgbClr val="37474F"/>
            </a:solidFill>
            <a:ln w="8363" cap="flat">
              <a:noFill/>
              <a:prstDash val="solid"/>
              <a:miter/>
            </a:ln>
          </p:spPr>
          <p:txBody>
            <a:bodyPr rtlCol="0" anchor="ctr"/>
            <a:lstStyle/>
            <a:p>
              <a:pPr defTabSz="914378"/>
              <a:endParaRPr lang="en-US"/>
            </a:p>
          </p:txBody>
        </p:sp>
        <p:sp>
          <p:nvSpPr>
            <p:cNvPr id="547" name="Freeform: Shape 546">
              <a:extLst>
                <a:ext uri="{FF2B5EF4-FFF2-40B4-BE49-F238E27FC236}">
                  <a16:creationId xmlns:a16="http://schemas.microsoft.com/office/drawing/2014/main" id="{89812BB6-D17F-4CDE-BAA9-CA4FA3474AED}"/>
                </a:ext>
              </a:extLst>
            </p:cNvPr>
            <p:cNvSpPr/>
            <p:nvPr/>
          </p:nvSpPr>
          <p:spPr>
            <a:xfrm>
              <a:off x="2799426" y="1805528"/>
              <a:ext cx="18" cy="921"/>
            </a:xfrm>
            <a:custGeom>
              <a:avLst/>
              <a:gdLst>
                <a:gd name="connsiteX0" fmla="*/ 19 w 18"/>
                <a:gd name="connsiteY0" fmla="*/ 922 h 921"/>
                <a:gd name="connsiteX1" fmla="*/ 19 w 18"/>
                <a:gd name="connsiteY1" fmla="*/ 0 h 921"/>
                <a:gd name="connsiteX2" fmla="*/ 19 w 18"/>
                <a:gd name="connsiteY2" fmla="*/ 922 h 921"/>
              </a:gdLst>
              <a:ahLst/>
              <a:cxnLst>
                <a:cxn ang="0">
                  <a:pos x="connsiteX0" y="connsiteY0"/>
                </a:cxn>
                <a:cxn ang="0">
                  <a:pos x="connsiteX1" y="connsiteY1"/>
                </a:cxn>
                <a:cxn ang="0">
                  <a:pos x="connsiteX2" y="connsiteY2"/>
                </a:cxn>
              </a:cxnLst>
              <a:rect l="l" t="t" r="r" b="b"/>
              <a:pathLst>
                <a:path w="18" h="921">
                  <a:moveTo>
                    <a:pt x="19" y="922"/>
                  </a:moveTo>
                  <a:cubicBezTo>
                    <a:pt x="19" y="503"/>
                    <a:pt x="19" y="168"/>
                    <a:pt x="19" y="0"/>
                  </a:cubicBezTo>
                  <a:cubicBezTo>
                    <a:pt x="-6" y="310"/>
                    <a:pt x="-6" y="612"/>
                    <a:pt x="19" y="922"/>
                  </a:cubicBezTo>
                  <a:close/>
                </a:path>
              </a:pathLst>
            </a:custGeom>
            <a:solidFill>
              <a:srgbClr val="37474F"/>
            </a:solidFill>
            <a:ln w="8363" cap="flat">
              <a:noFill/>
              <a:prstDash val="solid"/>
              <a:miter/>
            </a:ln>
          </p:spPr>
          <p:txBody>
            <a:bodyPr rtlCol="0" anchor="ctr"/>
            <a:lstStyle/>
            <a:p>
              <a:pPr defTabSz="914378"/>
              <a:endParaRPr lang="en-US"/>
            </a:p>
          </p:txBody>
        </p:sp>
        <p:sp>
          <p:nvSpPr>
            <p:cNvPr id="548" name="Freeform: Shape 547">
              <a:extLst>
                <a:ext uri="{FF2B5EF4-FFF2-40B4-BE49-F238E27FC236}">
                  <a16:creationId xmlns:a16="http://schemas.microsoft.com/office/drawing/2014/main" id="{2D448DF4-2447-4E05-9967-AFA072EFC20B}"/>
                </a:ext>
              </a:extLst>
            </p:cNvPr>
            <p:cNvSpPr/>
            <p:nvPr/>
          </p:nvSpPr>
          <p:spPr>
            <a:xfrm>
              <a:off x="2799948" y="1803769"/>
              <a:ext cx="167" cy="1173"/>
            </a:xfrm>
            <a:custGeom>
              <a:avLst/>
              <a:gdLst>
                <a:gd name="connsiteX0" fmla="*/ 167 w 167"/>
                <a:gd name="connsiteY0" fmla="*/ 0 h 1173"/>
                <a:gd name="connsiteX1" fmla="*/ 0 w 167"/>
                <a:gd name="connsiteY1" fmla="*/ 335 h 1173"/>
                <a:gd name="connsiteX2" fmla="*/ 0 w 167"/>
                <a:gd name="connsiteY2" fmla="*/ 1173 h 1173"/>
                <a:gd name="connsiteX3" fmla="*/ 167 w 167"/>
                <a:gd name="connsiteY3" fmla="*/ 0 h 1173"/>
              </a:gdLst>
              <a:ahLst/>
              <a:cxnLst>
                <a:cxn ang="0">
                  <a:pos x="connsiteX0" y="connsiteY0"/>
                </a:cxn>
                <a:cxn ang="0">
                  <a:pos x="connsiteX1" y="connsiteY1"/>
                </a:cxn>
                <a:cxn ang="0">
                  <a:pos x="connsiteX2" y="connsiteY2"/>
                </a:cxn>
                <a:cxn ang="0">
                  <a:pos x="connsiteX3" y="connsiteY3"/>
                </a:cxn>
              </a:cxnLst>
              <a:rect l="l" t="t" r="r" b="b"/>
              <a:pathLst>
                <a:path w="167" h="1173">
                  <a:moveTo>
                    <a:pt x="167" y="0"/>
                  </a:moveTo>
                  <a:lnTo>
                    <a:pt x="0" y="335"/>
                  </a:lnTo>
                  <a:lnTo>
                    <a:pt x="0" y="1173"/>
                  </a:lnTo>
                  <a:lnTo>
                    <a:pt x="167" y="0"/>
                  </a:lnTo>
                  <a:close/>
                </a:path>
              </a:pathLst>
            </a:custGeom>
            <a:solidFill>
              <a:srgbClr val="37474F"/>
            </a:solidFill>
            <a:ln w="8363" cap="flat">
              <a:noFill/>
              <a:prstDash val="solid"/>
              <a:miter/>
            </a:ln>
          </p:spPr>
          <p:txBody>
            <a:bodyPr rtlCol="0" anchor="ctr"/>
            <a:lstStyle/>
            <a:p>
              <a:pPr defTabSz="914378"/>
              <a:endParaRPr lang="en-US"/>
            </a:p>
          </p:txBody>
        </p:sp>
        <p:sp>
          <p:nvSpPr>
            <p:cNvPr id="549" name="Freeform: Shape 548">
              <a:extLst>
                <a:ext uri="{FF2B5EF4-FFF2-40B4-BE49-F238E27FC236}">
                  <a16:creationId xmlns:a16="http://schemas.microsoft.com/office/drawing/2014/main" id="{2A46FEAD-F8A0-45C9-ACEA-03F758F95BC1}"/>
                </a:ext>
              </a:extLst>
            </p:cNvPr>
            <p:cNvSpPr/>
            <p:nvPr/>
          </p:nvSpPr>
          <p:spPr>
            <a:xfrm>
              <a:off x="2799890" y="1819977"/>
              <a:ext cx="327" cy="1303"/>
            </a:xfrm>
            <a:custGeom>
              <a:avLst/>
              <a:gdLst>
                <a:gd name="connsiteX0" fmla="*/ 141 w 327"/>
                <a:gd name="connsiteY0" fmla="*/ 130 h 1303"/>
                <a:gd name="connsiteX1" fmla="*/ 141 w 327"/>
                <a:gd name="connsiteY1" fmla="*/ 1303 h 1303"/>
                <a:gd name="connsiteX2" fmla="*/ 141 w 327"/>
                <a:gd name="connsiteY2" fmla="*/ 633 h 1303"/>
                <a:gd name="connsiteX3" fmla="*/ 141 w 327"/>
                <a:gd name="connsiteY3" fmla="*/ 130 h 1303"/>
              </a:gdLst>
              <a:ahLst/>
              <a:cxnLst>
                <a:cxn ang="0">
                  <a:pos x="connsiteX0" y="connsiteY0"/>
                </a:cxn>
                <a:cxn ang="0">
                  <a:pos x="connsiteX1" y="connsiteY1"/>
                </a:cxn>
                <a:cxn ang="0">
                  <a:pos x="connsiteX2" y="connsiteY2"/>
                </a:cxn>
                <a:cxn ang="0">
                  <a:pos x="connsiteX3" y="connsiteY3"/>
                </a:cxn>
              </a:cxnLst>
              <a:rect l="l" t="t" r="r" b="b"/>
              <a:pathLst>
                <a:path w="327" h="1303">
                  <a:moveTo>
                    <a:pt x="141" y="130"/>
                  </a:moveTo>
                  <a:lnTo>
                    <a:pt x="141" y="1303"/>
                  </a:lnTo>
                  <a:cubicBezTo>
                    <a:pt x="141" y="1303"/>
                    <a:pt x="560" y="1303"/>
                    <a:pt x="141" y="633"/>
                  </a:cubicBezTo>
                  <a:cubicBezTo>
                    <a:pt x="-277" y="-37"/>
                    <a:pt x="393" y="-121"/>
                    <a:pt x="141" y="130"/>
                  </a:cubicBezTo>
                  <a:close/>
                </a:path>
              </a:pathLst>
            </a:custGeom>
            <a:solidFill>
              <a:srgbClr val="37474F"/>
            </a:solidFill>
            <a:ln w="8363" cap="flat">
              <a:noFill/>
              <a:prstDash val="solid"/>
              <a:miter/>
            </a:ln>
          </p:spPr>
          <p:txBody>
            <a:bodyPr rtlCol="0" anchor="ctr"/>
            <a:lstStyle/>
            <a:p>
              <a:pPr defTabSz="914378"/>
              <a:endParaRPr lang="en-US"/>
            </a:p>
          </p:txBody>
        </p:sp>
        <p:sp>
          <p:nvSpPr>
            <p:cNvPr id="550" name="Freeform: Shape 549">
              <a:extLst>
                <a:ext uri="{FF2B5EF4-FFF2-40B4-BE49-F238E27FC236}">
                  <a16:creationId xmlns:a16="http://schemas.microsoft.com/office/drawing/2014/main" id="{3579EB11-F154-4833-A8EC-522C091DC225}"/>
                </a:ext>
              </a:extLst>
            </p:cNvPr>
            <p:cNvSpPr/>
            <p:nvPr/>
          </p:nvSpPr>
          <p:spPr>
            <a:xfrm>
              <a:off x="2801372" y="1816253"/>
              <a:ext cx="837" cy="586"/>
            </a:xfrm>
            <a:custGeom>
              <a:avLst/>
              <a:gdLst>
                <a:gd name="connsiteX0" fmla="*/ 503 w 837"/>
                <a:gd name="connsiteY0" fmla="*/ 0 h 586"/>
                <a:gd name="connsiteX1" fmla="*/ 0 w 837"/>
                <a:gd name="connsiteY1" fmla="*/ 587 h 586"/>
                <a:gd name="connsiteX2" fmla="*/ 838 w 837"/>
                <a:gd name="connsiteY2" fmla="*/ 587 h 586"/>
              </a:gdLst>
              <a:ahLst/>
              <a:cxnLst>
                <a:cxn ang="0">
                  <a:pos x="connsiteX0" y="connsiteY0"/>
                </a:cxn>
                <a:cxn ang="0">
                  <a:pos x="connsiteX1" y="connsiteY1"/>
                </a:cxn>
                <a:cxn ang="0">
                  <a:pos x="connsiteX2" y="connsiteY2"/>
                </a:cxn>
              </a:cxnLst>
              <a:rect l="l" t="t" r="r" b="b"/>
              <a:pathLst>
                <a:path w="837" h="586">
                  <a:moveTo>
                    <a:pt x="503" y="0"/>
                  </a:moveTo>
                  <a:cubicBezTo>
                    <a:pt x="503" y="0"/>
                    <a:pt x="503" y="0"/>
                    <a:pt x="0" y="587"/>
                  </a:cubicBezTo>
                  <a:lnTo>
                    <a:pt x="838" y="587"/>
                  </a:lnTo>
                  <a:close/>
                </a:path>
              </a:pathLst>
            </a:custGeom>
            <a:solidFill>
              <a:srgbClr val="37474F"/>
            </a:solidFill>
            <a:ln w="8363" cap="flat">
              <a:noFill/>
              <a:prstDash val="solid"/>
              <a:miter/>
            </a:ln>
          </p:spPr>
          <p:txBody>
            <a:bodyPr rtlCol="0" anchor="ctr"/>
            <a:lstStyle/>
            <a:p>
              <a:pPr defTabSz="914378"/>
              <a:endParaRPr lang="en-US"/>
            </a:p>
          </p:txBody>
        </p:sp>
        <p:sp>
          <p:nvSpPr>
            <p:cNvPr id="551" name="Freeform: Shape 550">
              <a:extLst>
                <a:ext uri="{FF2B5EF4-FFF2-40B4-BE49-F238E27FC236}">
                  <a16:creationId xmlns:a16="http://schemas.microsoft.com/office/drawing/2014/main" id="{3B770D94-ACEA-4AE7-9643-A79948C88CC7}"/>
                </a:ext>
              </a:extLst>
            </p:cNvPr>
            <p:cNvSpPr/>
            <p:nvPr/>
          </p:nvSpPr>
          <p:spPr>
            <a:xfrm>
              <a:off x="2802294" y="1819353"/>
              <a:ext cx="676" cy="1285"/>
            </a:xfrm>
            <a:custGeom>
              <a:avLst/>
              <a:gdLst>
                <a:gd name="connsiteX0" fmla="*/ 0 w 676"/>
                <a:gd name="connsiteY0" fmla="*/ 503 h 1285"/>
                <a:gd name="connsiteX1" fmla="*/ 670 w 676"/>
                <a:gd name="connsiteY1" fmla="*/ 503 h 1285"/>
                <a:gd name="connsiteX2" fmla="*/ 0 w 676"/>
                <a:gd name="connsiteY2" fmla="*/ 503 h 1285"/>
              </a:gdLst>
              <a:ahLst/>
              <a:cxnLst>
                <a:cxn ang="0">
                  <a:pos x="connsiteX0" y="connsiteY0"/>
                </a:cxn>
                <a:cxn ang="0">
                  <a:pos x="connsiteX1" y="connsiteY1"/>
                </a:cxn>
                <a:cxn ang="0">
                  <a:pos x="connsiteX2" y="connsiteY2"/>
                </a:cxn>
              </a:cxnLst>
              <a:rect l="l" t="t" r="r" b="b"/>
              <a:pathLst>
                <a:path w="676" h="1285">
                  <a:moveTo>
                    <a:pt x="0" y="503"/>
                  </a:moveTo>
                  <a:cubicBezTo>
                    <a:pt x="0" y="503"/>
                    <a:pt x="754" y="2263"/>
                    <a:pt x="670" y="503"/>
                  </a:cubicBezTo>
                  <a:cubicBezTo>
                    <a:pt x="419" y="587"/>
                    <a:pt x="84" y="-670"/>
                    <a:pt x="0" y="503"/>
                  </a:cubicBezTo>
                  <a:close/>
                </a:path>
              </a:pathLst>
            </a:custGeom>
            <a:solidFill>
              <a:srgbClr val="37474F"/>
            </a:solidFill>
            <a:ln w="8363" cap="flat">
              <a:noFill/>
              <a:prstDash val="solid"/>
              <a:miter/>
            </a:ln>
          </p:spPr>
          <p:txBody>
            <a:bodyPr rtlCol="0" anchor="ctr"/>
            <a:lstStyle/>
            <a:p>
              <a:pPr defTabSz="914378"/>
              <a:endParaRPr lang="en-US"/>
            </a:p>
          </p:txBody>
        </p:sp>
        <p:sp>
          <p:nvSpPr>
            <p:cNvPr id="552" name="Freeform: Shape 551">
              <a:extLst>
                <a:ext uri="{FF2B5EF4-FFF2-40B4-BE49-F238E27FC236}">
                  <a16:creationId xmlns:a16="http://schemas.microsoft.com/office/drawing/2014/main" id="{7B02D573-6440-4220-99FB-783244BD8549}"/>
                </a:ext>
              </a:extLst>
            </p:cNvPr>
            <p:cNvSpPr/>
            <p:nvPr/>
          </p:nvSpPr>
          <p:spPr>
            <a:xfrm>
              <a:off x="2800534" y="1838290"/>
              <a:ext cx="1508" cy="251"/>
            </a:xfrm>
            <a:custGeom>
              <a:avLst/>
              <a:gdLst>
                <a:gd name="connsiteX0" fmla="*/ 1508 w 1508"/>
                <a:gd name="connsiteY0" fmla="*/ 251 h 251"/>
                <a:gd name="connsiteX1" fmla="*/ 1508 w 1508"/>
                <a:gd name="connsiteY1" fmla="*/ 0 h 251"/>
                <a:gd name="connsiteX2" fmla="*/ 0 w 1508"/>
                <a:gd name="connsiteY2" fmla="*/ 84 h 251"/>
                <a:gd name="connsiteX3" fmla="*/ 1508 w 1508"/>
                <a:gd name="connsiteY3" fmla="*/ 251 h 251"/>
              </a:gdLst>
              <a:ahLst/>
              <a:cxnLst>
                <a:cxn ang="0">
                  <a:pos x="connsiteX0" y="connsiteY0"/>
                </a:cxn>
                <a:cxn ang="0">
                  <a:pos x="connsiteX1" y="connsiteY1"/>
                </a:cxn>
                <a:cxn ang="0">
                  <a:pos x="connsiteX2" y="connsiteY2"/>
                </a:cxn>
                <a:cxn ang="0">
                  <a:pos x="connsiteX3" y="connsiteY3"/>
                </a:cxn>
              </a:cxnLst>
              <a:rect l="l" t="t" r="r" b="b"/>
              <a:pathLst>
                <a:path w="1508" h="251">
                  <a:moveTo>
                    <a:pt x="1508" y="251"/>
                  </a:moveTo>
                  <a:lnTo>
                    <a:pt x="1508" y="0"/>
                  </a:lnTo>
                  <a:lnTo>
                    <a:pt x="0" y="84"/>
                  </a:lnTo>
                  <a:lnTo>
                    <a:pt x="1508" y="251"/>
                  </a:lnTo>
                  <a:close/>
                </a:path>
              </a:pathLst>
            </a:custGeom>
            <a:solidFill>
              <a:srgbClr val="37474F"/>
            </a:solidFill>
            <a:ln w="8363" cap="flat">
              <a:noFill/>
              <a:prstDash val="solid"/>
              <a:miter/>
            </a:ln>
          </p:spPr>
          <p:txBody>
            <a:bodyPr rtlCol="0" anchor="ctr"/>
            <a:lstStyle/>
            <a:p>
              <a:pPr defTabSz="914378"/>
              <a:endParaRPr lang="en-US"/>
            </a:p>
          </p:txBody>
        </p:sp>
        <p:sp>
          <p:nvSpPr>
            <p:cNvPr id="553" name="Freeform: Shape 552">
              <a:extLst>
                <a:ext uri="{FF2B5EF4-FFF2-40B4-BE49-F238E27FC236}">
                  <a16:creationId xmlns:a16="http://schemas.microsoft.com/office/drawing/2014/main" id="{AA4A3EBF-FDFA-4A17-AFF7-11F0EE0E85FB}"/>
                </a:ext>
              </a:extLst>
            </p:cNvPr>
            <p:cNvSpPr/>
            <p:nvPr/>
          </p:nvSpPr>
          <p:spPr>
            <a:xfrm>
              <a:off x="2805227" y="1852661"/>
              <a:ext cx="1172" cy="2382"/>
            </a:xfrm>
            <a:custGeom>
              <a:avLst/>
              <a:gdLst>
                <a:gd name="connsiteX0" fmla="*/ 1173 w 1172"/>
                <a:gd name="connsiteY0" fmla="*/ 2219 h 2382"/>
                <a:gd name="connsiteX1" fmla="*/ 670 w 1172"/>
                <a:gd name="connsiteY1" fmla="*/ 544 h 2382"/>
                <a:gd name="connsiteX2" fmla="*/ 0 w 1172"/>
                <a:gd name="connsiteY2" fmla="*/ 1298 h 2382"/>
                <a:gd name="connsiteX3" fmla="*/ 1173 w 1172"/>
                <a:gd name="connsiteY3" fmla="*/ 2219 h 2382"/>
              </a:gdLst>
              <a:ahLst/>
              <a:cxnLst>
                <a:cxn ang="0">
                  <a:pos x="connsiteX0" y="connsiteY0"/>
                </a:cxn>
                <a:cxn ang="0">
                  <a:pos x="connsiteX1" y="connsiteY1"/>
                </a:cxn>
                <a:cxn ang="0">
                  <a:pos x="connsiteX2" y="connsiteY2"/>
                </a:cxn>
                <a:cxn ang="0">
                  <a:pos x="connsiteX3" y="connsiteY3"/>
                </a:cxn>
              </a:cxnLst>
              <a:rect l="l" t="t" r="r" b="b"/>
              <a:pathLst>
                <a:path w="1172" h="2382">
                  <a:moveTo>
                    <a:pt x="1173" y="2219"/>
                  </a:moveTo>
                  <a:cubicBezTo>
                    <a:pt x="1173" y="711"/>
                    <a:pt x="251" y="2219"/>
                    <a:pt x="670" y="544"/>
                  </a:cubicBezTo>
                  <a:cubicBezTo>
                    <a:pt x="1089" y="-1132"/>
                    <a:pt x="670" y="1633"/>
                    <a:pt x="0" y="1298"/>
                  </a:cubicBezTo>
                  <a:cubicBezTo>
                    <a:pt x="419" y="2219"/>
                    <a:pt x="251" y="2638"/>
                    <a:pt x="1173" y="2219"/>
                  </a:cubicBezTo>
                  <a:close/>
                </a:path>
              </a:pathLst>
            </a:custGeom>
            <a:solidFill>
              <a:srgbClr val="37474F"/>
            </a:solidFill>
            <a:ln w="8363" cap="flat">
              <a:noFill/>
              <a:prstDash val="solid"/>
              <a:miter/>
            </a:ln>
          </p:spPr>
          <p:txBody>
            <a:bodyPr rtlCol="0" anchor="ctr"/>
            <a:lstStyle/>
            <a:p>
              <a:pPr defTabSz="914378"/>
              <a:endParaRPr lang="en-US"/>
            </a:p>
          </p:txBody>
        </p:sp>
        <p:sp>
          <p:nvSpPr>
            <p:cNvPr id="554" name="Freeform: Shape 553">
              <a:extLst>
                <a:ext uri="{FF2B5EF4-FFF2-40B4-BE49-F238E27FC236}">
                  <a16:creationId xmlns:a16="http://schemas.microsoft.com/office/drawing/2014/main" id="{D6E262B0-5E3C-43BB-BECE-F546AB9896FF}"/>
                </a:ext>
              </a:extLst>
            </p:cNvPr>
            <p:cNvSpPr/>
            <p:nvPr/>
          </p:nvSpPr>
          <p:spPr>
            <a:xfrm>
              <a:off x="2805227" y="1853539"/>
              <a:ext cx="8378" cy="418"/>
            </a:xfrm>
            <a:custGeom>
              <a:avLst/>
              <a:gdLst>
                <a:gd name="connsiteX0" fmla="*/ 0 w 8378"/>
                <a:gd name="connsiteY0" fmla="*/ 419 h 418"/>
                <a:gd name="connsiteX1" fmla="*/ 0 w 8378"/>
                <a:gd name="connsiteY1" fmla="*/ 0 h 418"/>
              </a:gdLst>
              <a:ahLst/>
              <a:cxnLst>
                <a:cxn ang="0">
                  <a:pos x="connsiteX0" y="connsiteY0"/>
                </a:cxn>
                <a:cxn ang="0">
                  <a:pos x="connsiteX1" y="connsiteY1"/>
                </a:cxn>
              </a:cxnLst>
              <a:rect l="l" t="t" r="r" b="b"/>
              <a:pathLst>
                <a:path w="8378" h="418">
                  <a:moveTo>
                    <a:pt x="0" y="419"/>
                  </a:moveTo>
                  <a:cubicBezTo>
                    <a:pt x="0" y="419"/>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55" name="Freeform: Shape 554">
              <a:extLst>
                <a:ext uri="{FF2B5EF4-FFF2-40B4-BE49-F238E27FC236}">
                  <a16:creationId xmlns:a16="http://schemas.microsoft.com/office/drawing/2014/main" id="{EFC8152A-3B38-4625-9122-52C677A84A4C}"/>
                </a:ext>
              </a:extLst>
            </p:cNvPr>
            <p:cNvSpPr/>
            <p:nvPr/>
          </p:nvSpPr>
          <p:spPr>
            <a:xfrm>
              <a:off x="2807908" y="2040137"/>
              <a:ext cx="419" cy="921"/>
            </a:xfrm>
            <a:custGeom>
              <a:avLst/>
              <a:gdLst>
                <a:gd name="connsiteX0" fmla="*/ 251 w 419"/>
                <a:gd name="connsiteY0" fmla="*/ 0 h 921"/>
                <a:gd name="connsiteX1" fmla="*/ 0 w 419"/>
                <a:gd name="connsiteY1" fmla="*/ 922 h 921"/>
                <a:gd name="connsiteX2" fmla="*/ 419 w 419"/>
                <a:gd name="connsiteY2" fmla="*/ 335 h 921"/>
                <a:gd name="connsiteX3" fmla="*/ 251 w 419"/>
                <a:gd name="connsiteY3" fmla="*/ 0 h 921"/>
              </a:gdLst>
              <a:ahLst/>
              <a:cxnLst>
                <a:cxn ang="0">
                  <a:pos x="connsiteX0" y="connsiteY0"/>
                </a:cxn>
                <a:cxn ang="0">
                  <a:pos x="connsiteX1" y="connsiteY1"/>
                </a:cxn>
                <a:cxn ang="0">
                  <a:pos x="connsiteX2" y="connsiteY2"/>
                </a:cxn>
                <a:cxn ang="0">
                  <a:pos x="connsiteX3" y="connsiteY3"/>
                </a:cxn>
              </a:cxnLst>
              <a:rect l="l" t="t" r="r" b="b"/>
              <a:pathLst>
                <a:path w="419" h="921">
                  <a:moveTo>
                    <a:pt x="251" y="0"/>
                  </a:moveTo>
                  <a:lnTo>
                    <a:pt x="0" y="922"/>
                  </a:lnTo>
                  <a:lnTo>
                    <a:pt x="419" y="335"/>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556" name="Freeform: Shape 555">
              <a:extLst>
                <a:ext uri="{FF2B5EF4-FFF2-40B4-BE49-F238E27FC236}">
                  <a16:creationId xmlns:a16="http://schemas.microsoft.com/office/drawing/2014/main" id="{E427BE88-E724-4063-92FA-72FA304B745B}"/>
                </a:ext>
              </a:extLst>
            </p:cNvPr>
            <p:cNvSpPr/>
            <p:nvPr/>
          </p:nvSpPr>
          <p:spPr>
            <a:xfrm>
              <a:off x="2808411" y="2041897"/>
              <a:ext cx="921" cy="506"/>
            </a:xfrm>
            <a:custGeom>
              <a:avLst/>
              <a:gdLst>
                <a:gd name="connsiteX0" fmla="*/ 922 w 921"/>
                <a:gd name="connsiteY0" fmla="*/ 0 h 506"/>
                <a:gd name="connsiteX1" fmla="*/ 0 w 921"/>
                <a:gd name="connsiteY1" fmla="*/ 0 h 506"/>
                <a:gd name="connsiteX2" fmla="*/ 922 w 921"/>
                <a:gd name="connsiteY2" fmla="*/ 503 h 506"/>
                <a:gd name="connsiteX3" fmla="*/ 922 w 921"/>
                <a:gd name="connsiteY3" fmla="*/ 0 h 506"/>
              </a:gdLst>
              <a:ahLst/>
              <a:cxnLst>
                <a:cxn ang="0">
                  <a:pos x="connsiteX0" y="connsiteY0"/>
                </a:cxn>
                <a:cxn ang="0">
                  <a:pos x="connsiteX1" y="connsiteY1"/>
                </a:cxn>
                <a:cxn ang="0">
                  <a:pos x="connsiteX2" y="connsiteY2"/>
                </a:cxn>
                <a:cxn ang="0">
                  <a:pos x="connsiteX3" y="connsiteY3"/>
                </a:cxn>
              </a:cxnLst>
              <a:rect l="l" t="t" r="r" b="b"/>
              <a:pathLst>
                <a:path w="921" h="506">
                  <a:moveTo>
                    <a:pt x="922" y="0"/>
                  </a:moveTo>
                  <a:lnTo>
                    <a:pt x="0" y="0"/>
                  </a:lnTo>
                  <a:lnTo>
                    <a:pt x="922" y="503"/>
                  </a:lnTo>
                  <a:cubicBezTo>
                    <a:pt x="922" y="503"/>
                    <a:pt x="754" y="587"/>
                    <a:pt x="922" y="0"/>
                  </a:cubicBezTo>
                  <a:close/>
                </a:path>
              </a:pathLst>
            </a:custGeom>
            <a:solidFill>
              <a:srgbClr val="37474F"/>
            </a:solidFill>
            <a:ln w="8363" cap="flat">
              <a:noFill/>
              <a:prstDash val="solid"/>
              <a:miter/>
            </a:ln>
          </p:spPr>
          <p:txBody>
            <a:bodyPr rtlCol="0" anchor="ctr"/>
            <a:lstStyle/>
            <a:p>
              <a:pPr defTabSz="914378"/>
              <a:endParaRPr lang="en-US"/>
            </a:p>
          </p:txBody>
        </p:sp>
        <p:sp>
          <p:nvSpPr>
            <p:cNvPr id="557" name="Freeform: Shape 556">
              <a:extLst>
                <a:ext uri="{FF2B5EF4-FFF2-40B4-BE49-F238E27FC236}">
                  <a16:creationId xmlns:a16="http://schemas.microsoft.com/office/drawing/2014/main" id="{65961E11-7060-411F-B6B6-E87EBF574312}"/>
                </a:ext>
              </a:extLst>
            </p:cNvPr>
            <p:cNvSpPr/>
            <p:nvPr/>
          </p:nvSpPr>
          <p:spPr>
            <a:xfrm>
              <a:off x="2810505" y="1912443"/>
              <a:ext cx="8378" cy="837"/>
            </a:xfrm>
            <a:custGeom>
              <a:avLst/>
              <a:gdLst>
                <a:gd name="connsiteX0" fmla="*/ 0 w 8378"/>
                <a:gd name="connsiteY0" fmla="*/ 0 h 837"/>
                <a:gd name="connsiteX1" fmla="*/ 0 w 8378"/>
                <a:gd name="connsiteY1" fmla="*/ 0 h 837"/>
                <a:gd name="connsiteX2" fmla="*/ 0 w 8378"/>
                <a:gd name="connsiteY2" fmla="*/ 838 h 837"/>
              </a:gdLst>
              <a:ahLst/>
              <a:cxnLst>
                <a:cxn ang="0">
                  <a:pos x="connsiteX0" y="connsiteY0"/>
                </a:cxn>
                <a:cxn ang="0">
                  <a:pos x="connsiteX1" y="connsiteY1"/>
                </a:cxn>
                <a:cxn ang="0">
                  <a:pos x="connsiteX2" y="connsiteY2"/>
                </a:cxn>
              </a:cxnLst>
              <a:rect l="l" t="t" r="r" b="b"/>
              <a:pathLst>
                <a:path w="8378" h="837">
                  <a:moveTo>
                    <a:pt x="0" y="0"/>
                  </a:moveTo>
                  <a:lnTo>
                    <a:pt x="0" y="0"/>
                  </a:lnTo>
                  <a:cubicBezTo>
                    <a:pt x="0" y="0"/>
                    <a:pt x="0" y="419"/>
                    <a:pt x="0" y="838"/>
                  </a:cubicBezTo>
                  <a:close/>
                </a:path>
              </a:pathLst>
            </a:custGeom>
            <a:solidFill>
              <a:srgbClr val="37474F"/>
            </a:solidFill>
            <a:ln w="8363" cap="flat">
              <a:noFill/>
              <a:prstDash val="solid"/>
              <a:miter/>
            </a:ln>
          </p:spPr>
          <p:txBody>
            <a:bodyPr rtlCol="0" anchor="ctr"/>
            <a:lstStyle/>
            <a:p>
              <a:pPr defTabSz="914378"/>
              <a:endParaRPr lang="en-US"/>
            </a:p>
          </p:txBody>
        </p:sp>
        <p:sp>
          <p:nvSpPr>
            <p:cNvPr id="558" name="Freeform: Shape 557">
              <a:extLst>
                <a:ext uri="{FF2B5EF4-FFF2-40B4-BE49-F238E27FC236}">
                  <a16:creationId xmlns:a16="http://schemas.microsoft.com/office/drawing/2014/main" id="{C07ACAAA-C4B1-4240-85C2-500FBC7A9A63}"/>
                </a:ext>
              </a:extLst>
            </p:cNvPr>
            <p:cNvSpPr/>
            <p:nvPr/>
          </p:nvSpPr>
          <p:spPr>
            <a:xfrm>
              <a:off x="2809584" y="1925011"/>
              <a:ext cx="837" cy="502"/>
            </a:xfrm>
            <a:custGeom>
              <a:avLst/>
              <a:gdLst>
                <a:gd name="connsiteX0" fmla="*/ 838 w 837"/>
                <a:gd name="connsiteY0" fmla="*/ 251 h 502"/>
                <a:gd name="connsiteX1" fmla="*/ 838 w 837"/>
                <a:gd name="connsiteY1" fmla="*/ 0 h 502"/>
                <a:gd name="connsiteX2" fmla="*/ 0 w 837"/>
                <a:gd name="connsiteY2" fmla="*/ 503 h 502"/>
                <a:gd name="connsiteX3" fmla="*/ 838 w 837"/>
                <a:gd name="connsiteY3" fmla="*/ 251 h 502"/>
              </a:gdLst>
              <a:ahLst/>
              <a:cxnLst>
                <a:cxn ang="0">
                  <a:pos x="connsiteX0" y="connsiteY0"/>
                </a:cxn>
                <a:cxn ang="0">
                  <a:pos x="connsiteX1" y="connsiteY1"/>
                </a:cxn>
                <a:cxn ang="0">
                  <a:pos x="connsiteX2" y="connsiteY2"/>
                </a:cxn>
                <a:cxn ang="0">
                  <a:pos x="connsiteX3" y="connsiteY3"/>
                </a:cxn>
              </a:cxnLst>
              <a:rect l="l" t="t" r="r" b="b"/>
              <a:pathLst>
                <a:path w="837" h="502">
                  <a:moveTo>
                    <a:pt x="838" y="251"/>
                  </a:moveTo>
                  <a:lnTo>
                    <a:pt x="838" y="0"/>
                  </a:lnTo>
                  <a:lnTo>
                    <a:pt x="0" y="503"/>
                  </a:lnTo>
                  <a:lnTo>
                    <a:pt x="838" y="251"/>
                  </a:lnTo>
                  <a:close/>
                </a:path>
              </a:pathLst>
            </a:custGeom>
            <a:solidFill>
              <a:srgbClr val="37474F"/>
            </a:solidFill>
            <a:ln w="8363" cap="flat">
              <a:noFill/>
              <a:prstDash val="solid"/>
              <a:miter/>
            </a:ln>
          </p:spPr>
          <p:txBody>
            <a:bodyPr rtlCol="0" anchor="ctr"/>
            <a:lstStyle/>
            <a:p>
              <a:pPr defTabSz="914378"/>
              <a:endParaRPr lang="en-US"/>
            </a:p>
          </p:txBody>
        </p:sp>
        <p:sp>
          <p:nvSpPr>
            <p:cNvPr id="559" name="Freeform: Shape 558">
              <a:extLst>
                <a:ext uri="{FF2B5EF4-FFF2-40B4-BE49-F238E27FC236}">
                  <a16:creationId xmlns:a16="http://schemas.microsoft.com/office/drawing/2014/main" id="{7021CE79-44A6-4CA4-9B42-0F24ED80834E}"/>
                </a:ext>
              </a:extLst>
            </p:cNvPr>
            <p:cNvSpPr/>
            <p:nvPr/>
          </p:nvSpPr>
          <p:spPr>
            <a:xfrm>
              <a:off x="2811799" y="1934563"/>
              <a:ext cx="633" cy="1452"/>
            </a:xfrm>
            <a:custGeom>
              <a:avLst/>
              <a:gdLst>
                <a:gd name="connsiteX0" fmla="*/ 633 w 633"/>
                <a:gd name="connsiteY0" fmla="*/ 1424 h 1452"/>
                <a:gd name="connsiteX1" fmla="*/ 633 w 633"/>
                <a:gd name="connsiteY1" fmla="*/ 0 h 1452"/>
                <a:gd name="connsiteX2" fmla="*/ 633 w 633"/>
                <a:gd name="connsiteY2" fmla="*/ 1424 h 1452"/>
              </a:gdLst>
              <a:ahLst/>
              <a:cxnLst>
                <a:cxn ang="0">
                  <a:pos x="connsiteX0" y="connsiteY0"/>
                </a:cxn>
                <a:cxn ang="0">
                  <a:pos x="connsiteX1" y="connsiteY1"/>
                </a:cxn>
                <a:cxn ang="0">
                  <a:pos x="connsiteX2" y="connsiteY2"/>
                </a:cxn>
              </a:cxnLst>
              <a:rect l="l" t="t" r="r" b="b"/>
              <a:pathLst>
                <a:path w="633" h="1452">
                  <a:moveTo>
                    <a:pt x="633" y="1424"/>
                  </a:moveTo>
                  <a:cubicBezTo>
                    <a:pt x="633" y="1424"/>
                    <a:pt x="633" y="419"/>
                    <a:pt x="633" y="0"/>
                  </a:cubicBezTo>
                  <a:cubicBezTo>
                    <a:pt x="633" y="1006"/>
                    <a:pt x="-791" y="1592"/>
                    <a:pt x="633" y="1424"/>
                  </a:cubicBezTo>
                  <a:close/>
                </a:path>
              </a:pathLst>
            </a:custGeom>
            <a:solidFill>
              <a:srgbClr val="37474F"/>
            </a:solidFill>
            <a:ln w="8363" cap="flat">
              <a:noFill/>
              <a:prstDash val="solid"/>
              <a:miter/>
            </a:ln>
          </p:spPr>
          <p:txBody>
            <a:bodyPr rtlCol="0" anchor="ctr"/>
            <a:lstStyle/>
            <a:p>
              <a:pPr defTabSz="914378"/>
              <a:endParaRPr lang="en-US"/>
            </a:p>
          </p:txBody>
        </p:sp>
        <p:sp>
          <p:nvSpPr>
            <p:cNvPr id="560" name="Freeform: Shape 559">
              <a:extLst>
                <a:ext uri="{FF2B5EF4-FFF2-40B4-BE49-F238E27FC236}">
                  <a16:creationId xmlns:a16="http://schemas.microsoft.com/office/drawing/2014/main" id="{114DE549-BF0F-434D-ABC4-66545B09DE17}"/>
                </a:ext>
              </a:extLst>
            </p:cNvPr>
            <p:cNvSpPr/>
            <p:nvPr/>
          </p:nvSpPr>
          <p:spPr>
            <a:xfrm>
              <a:off x="2820811" y="2037875"/>
              <a:ext cx="8378" cy="670"/>
            </a:xfrm>
            <a:custGeom>
              <a:avLst/>
              <a:gdLst>
                <a:gd name="connsiteX0" fmla="*/ 0 w 8378"/>
                <a:gd name="connsiteY0" fmla="*/ 670 h 670"/>
                <a:gd name="connsiteX1" fmla="*/ 0 w 8378"/>
                <a:gd name="connsiteY1" fmla="*/ 0 h 670"/>
              </a:gdLst>
              <a:ahLst/>
              <a:cxnLst>
                <a:cxn ang="0">
                  <a:pos x="connsiteX0" y="connsiteY0"/>
                </a:cxn>
                <a:cxn ang="0">
                  <a:pos x="connsiteX1" y="connsiteY1"/>
                </a:cxn>
              </a:cxnLst>
              <a:rect l="l" t="t" r="r" b="b"/>
              <a:pathLst>
                <a:path w="8378" h="670">
                  <a:moveTo>
                    <a:pt x="0" y="670"/>
                  </a:moveTo>
                  <a:cubicBezTo>
                    <a:pt x="0" y="670"/>
                    <a:pt x="0"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61" name="Freeform: Shape 560">
              <a:extLst>
                <a:ext uri="{FF2B5EF4-FFF2-40B4-BE49-F238E27FC236}">
                  <a16:creationId xmlns:a16="http://schemas.microsoft.com/office/drawing/2014/main" id="{AC283BCE-BA74-4238-A189-9BCFB850910B}"/>
                </a:ext>
              </a:extLst>
            </p:cNvPr>
            <p:cNvSpPr/>
            <p:nvPr/>
          </p:nvSpPr>
          <p:spPr>
            <a:xfrm>
              <a:off x="2820225" y="2039718"/>
              <a:ext cx="83" cy="586"/>
            </a:xfrm>
            <a:custGeom>
              <a:avLst/>
              <a:gdLst>
                <a:gd name="connsiteX0" fmla="*/ 84 w 83"/>
                <a:gd name="connsiteY0" fmla="*/ 251 h 586"/>
                <a:gd name="connsiteX1" fmla="*/ 84 w 83"/>
                <a:gd name="connsiteY1" fmla="*/ 0 h 586"/>
                <a:gd name="connsiteX2" fmla="*/ 0 w 83"/>
                <a:gd name="connsiteY2" fmla="*/ 587 h 586"/>
                <a:gd name="connsiteX3" fmla="*/ 84 w 83"/>
                <a:gd name="connsiteY3" fmla="*/ 251 h 586"/>
              </a:gdLst>
              <a:ahLst/>
              <a:cxnLst>
                <a:cxn ang="0">
                  <a:pos x="connsiteX0" y="connsiteY0"/>
                </a:cxn>
                <a:cxn ang="0">
                  <a:pos x="connsiteX1" y="connsiteY1"/>
                </a:cxn>
                <a:cxn ang="0">
                  <a:pos x="connsiteX2" y="connsiteY2"/>
                </a:cxn>
                <a:cxn ang="0">
                  <a:pos x="connsiteX3" y="connsiteY3"/>
                </a:cxn>
              </a:cxnLst>
              <a:rect l="l" t="t" r="r" b="b"/>
              <a:pathLst>
                <a:path w="83" h="586">
                  <a:moveTo>
                    <a:pt x="84" y="251"/>
                  </a:moveTo>
                  <a:lnTo>
                    <a:pt x="84" y="0"/>
                  </a:lnTo>
                  <a:lnTo>
                    <a:pt x="0" y="587"/>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562" name="Freeform: Shape 561">
              <a:extLst>
                <a:ext uri="{FF2B5EF4-FFF2-40B4-BE49-F238E27FC236}">
                  <a16:creationId xmlns:a16="http://schemas.microsoft.com/office/drawing/2014/main" id="{A0ED2F21-2094-4DEA-AE5C-62FFC274F3F9}"/>
                </a:ext>
              </a:extLst>
            </p:cNvPr>
            <p:cNvSpPr/>
            <p:nvPr/>
          </p:nvSpPr>
          <p:spPr>
            <a:xfrm>
              <a:off x="2819890" y="2039383"/>
              <a:ext cx="8378" cy="1033"/>
            </a:xfrm>
            <a:custGeom>
              <a:avLst/>
              <a:gdLst>
                <a:gd name="connsiteX0" fmla="*/ 0 w 8378"/>
                <a:gd name="connsiteY0" fmla="*/ 586 h 1033"/>
                <a:gd name="connsiteX1" fmla="*/ 0 w 8378"/>
                <a:gd name="connsiteY1" fmla="*/ 586 h 1033"/>
                <a:gd name="connsiteX2" fmla="*/ 0 w 8378"/>
                <a:gd name="connsiteY2" fmla="*/ 0 h 1033"/>
                <a:gd name="connsiteX3" fmla="*/ 0 w 8378"/>
                <a:gd name="connsiteY3" fmla="*/ 586 h 1033"/>
              </a:gdLst>
              <a:ahLst/>
              <a:cxnLst>
                <a:cxn ang="0">
                  <a:pos x="connsiteX0" y="connsiteY0"/>
                </a:cxn>
                <a:cxn ang="0">
                  <a:pos x="connsiteX1" y="connsiteY1"/>
                </a:cxn>
                <a:cxn ang="0">
                  <a:pos x="connsiteX2" y="connsiteY2"/>
                </a:cxn>
                <a:cxn ang="0">
                  <a:pos x="connsiteX3" y="connsiteY3"/>
                </a:cxn>
              </a:cxnLst>
              <a:rect l="l" t="t" r="r" b="b"/>
              <a:pathLst>
                <a:path w="8378" h="1033">
                  <a:moveTo>
                    <a:pt x="0" y="586"/>
                  </a:moveTo>
                  <a:cubicBezTo>
                    <a:pt x="0" y="1592"/>
                    <a:pt x="0" y="586"/>
                    <a:pt x="0" y="586"/>
                  </a:cubicBezTo>
                  <a:lnTo>
                    <a:pt x="0" y="0"/>
                  </a:lnTo>
                  <a:cubicBezTo>
                    <a:pt x="0" y="0"/>
                    <a:pt x="0" y="838"/>
                    <a:pt x="0" y="586"/>
                  </a:cubicBezTo>
                  <a:close/>
                </a:path>
              </a:pathLst>
            </a:custGeom>
            <a:solidFill>
              <a:srgbClr val="37474F"/>
            </a:solidFill>
            <a:ln w="8363" cap="flat">
              <a:noFill/>
              <a:prstDash val="solid"/>
              <a:miter/>
            </a:ln>
          </p:spPr>
          <p:txBody>
            <a:bodyPr rtlCol="0" anchor="ctr"/>
            <a:lstStyle/>
            <a:p>
              <a:pPr defTabSz="914378"/>
              <a:endParaRPr lang="en-US"/>
            </a:p>
          </p:txBody>
        </p:sp>
        <p:sp>
          <p:nvSpPr>
            <p:cNvPr id="563" name="Freeform: Shape 562">
              <a:extLst>
                <a:ext uri="{FF2B5EF4-FFF2-40B4-BE49-F238E27FC236}">
                  <a16:creationId xmlns:a16="http://schemas.microsoft.com/office/drawing/2014/main" id="{7352BC9F-A078-410F-BF62-D6A3BA8F0853}"/>
                </a:ext>
              </a:extLst>
            </p:cNvPr>
            <p:cNvSpPr/>
            <p:nvPr/>
          </p:nvSpPr>
          <p:spPr>
            <a:xfrm>
              <a:off x="2819471" y="2037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64" name="Freeform: Shape 563">
              <a:extLst>
                <a:ext uri="{FF2B5EF4-FFF2-40B4-BE49-F238E27FC236}">
                  <a16:creationId xmlns:a16="http://schemas.microsoft.com/office/drawing/2014/main" id="{87AA2ED6-4BC9-4269-9596-AFC14BDB8B16}"/>
                </a:ext>
              </a:extLst>
            </p:cNvPr>
            <p:cNvSpPr/>
            <p:nvPr/>
          </p:nvSpPr>
          <p:spPr>
            <a:xfrm>
              <a:off x="2819555" y="203770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65" name="Freeform: Shape 564">
              <a:extLst>
                <a:ext uri="{FF2B5EF4-FFF2-40B4-BE49-F238E27FC236}">
                  <a16:creationId xmlns:a16="http://schemas.microsoft.com/office/drawing/2014/main" id="{1488F7EA-83EE-4015-8C52-6A5D13B9A718}"/>
                </a:ext>
              </a:extLst>
            </p:cNvPr>
            <p:cNvSpPr/>
            <p:nvPr/>
          </p:nvSpPr>
          <p:spPr>
            <a:xfrm>
              <a:off x="2819375" y="2037456"/>
              <a:ext cx="12" cy="502"/>
            </a:xfrm>
            <a:custGeom>
              <a:avLst/>
              <a:gdLst>
                <a:gd name="connsiteX0" fmla="*/ 12 w 12"/>
                <a:gd name="connsiteY0" fmla="*/ 503 h 502"/>
                <a:gd name="connsiteX1" fmla="*/ 12 w 12"/>
                <a:gd name="connsiteY1" fmla="*/ 503 h 502"/>
                <a:gd name="connsiteX2" fmla="*/ 12 w 12"/>
                <a:gd name="connsiteY2" fmla="*/ 0 h 502"/>
                <a:gd name="connsiteX3" fmla="*/ 12 w 12"/>
                <a:gd name="connsiteY3" fmla="*/ 503 h 502"/>
              </a:gdLst>
              <a:ahLst/>
              <a:cxnLst>
                <a:cxn ang="0">
                  <a:pos x="connsiteX0" y="connsiteY0"/>
                </a:cxn>
                <a:cxn ang="0">
                  <a:pos x="connsiteX1" y="connsiteY1"/>
                </a:cxn>
                <a:cxn ang="0">
                  <a:pos x="connsiteX2" y="connsiteY2"/>
                </a:cxn>
                <a:cxn ang="0">
                  <a:pos x="connsiteX3" y="connsiteY3"/>
                </a:cxn>
              </a:cxnLst>
              <a:rect l="l" t="t" r="r" b="b"/>
              <a:pathLst>
                <a:path w="12" h="502">
                  <a:moveTo>
                    <a:pt x="12" y="503"/>
                  </a:moveTo>
                  <a:lnTo>
                    <a:pt x="12" y="503"/>
                  </a:lnTo>
                  <a:cubicBezTo>
                    <a:pt x="12" y="503"/>
                    <a:pt x="12" y="503"/>
                    <a:pt x="12" y="0"/>
                  </a:cubicBezTo>
                  <a:cubicBezTo>
                    <a:pt x="-4" y="168"/>
                    <a:pt x="-4" y="335"/>
                    <a:pt x="12" y="503"/>
                  </a:cubicBezTo>
                  <a:close/>
                </a:path>
              </a:pathLst>
            </a:custGeom>
            <a:solidFill>
              <a:srgbClr val="37474F"/>
            </a:solidFill>
            <a:ln w="8363" cap="flat">
              <a:noFill/>
              <a:prstDash val="solid"/>
              <a:miter/>
            </a:ln>
          </p:spPr>
          <p:txBody>
            <a:bodyPr rtlCol="0" anchor="ctr"/>
            <a:lstStyle/>
            <a:p>
              <a:pPr defTabSz="914378"/>
              <a:endParaRPr lang="en-US"/>
            </a:p>
          </p:txBody>
        </p:sp>
        <p:sp>
          <p:nvSpPr>
            <p:cNvPr id="566" name="Freeform: Shape 565">
              <a:extLst>
                <a:ext uri="{FF2B5EF4-FFF2-40B4-BE49-F238E27FC236}">
                  <a16:creationId xmlns:a16="http://schemas.microsoft.com/office/drawing/2014/main" id="{27252675-CC64-410F-86A1-17AD15FDB914}"/>
                </a:ext>
              </a:extLst>
            </p:cNvPr>
            <p:cNvSpPr/>
            <p:nvPr/>
          </p:nvSpPr>
          <p:spPr>
            <a:xfrm>
              <a:off x="2819303" y="2038601"/>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567" name="Freeform: Shape 566">
              <a:extLst>
                <a:ext uri="{FF2B5EF4-FFF2-40B4-BE49-F238E27FC236}">
                  <a16:creationId xmlns:a16="http://schemas.microsoft.com/office/drawing/2014/main" id="{846FA434-5239-49FC-A989-3168D626D17C}"/>
                </a:ext>
              </a:extLst>
            </p:cNvPr>
            <p:cNvSpPr/>
            <p:nvPr/>
          </p:nvSpPr>
          <p:spPr>
            <a:xfrm>
              <a:off x="2819387"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68" name="Freeform: Shape 567">
              <a:extLst>
                <a:ext uri="{FF2B5EF4-FFF2-40B4-BE49-F238E27FC236}">
                  <a16:creationId xmlns:a16="http://schemas.microsoft.com/office/drawing/2014/main" id="{34636FF9-B892-4CF4-BB5F-972CC2066552}"/>
                </a:ext>
              </a:extLst>
            </p:cNvPr>
            <p:cNvSpPr/>
            <p:nvPr/>
          </p:nvSpPr>
          <p:spPr>
            <a:xfrm>
              <a:off x="2819471" y="2038372"/>
              <a:ext cx="37" cy="760"/>
            </a:xfrm>
            <a:custGeom>
              <a:avLst/>
              <a:gdLst>
                <a:gd name="connsiteX0" fmla="*/ 0 w 37"/>
                <a:gd name="connsiteY0" fmla="*/ 6 h 760"/>
                <a:gd name="connsiteX1" fmla="*/ 0 w 37"/>
                <a:gd name="connsiteY1" fmla="*/ 760 h 760"/>
                <a:gd name="connsiteX2" fmla="*/ 0 w 37"/>
                <a:gd name="connsiteY2" fmla="*/ 6 h 760"/>
              </a:gdLst>
              <a:ahLst/>
              <a:cxnLst>
                <a:cxn ang="0">
                  <a:pos x="connsiteX0" y="connsiteY0"/>
                </a:cxn>
                <a:cxn ang="0">
                  <a:pos x="connsiteX1" y="connsiteY1"/>
                </a:cxn>
                <a:cxn ang="0">
                  <a:pos x="connsiteX2" y="connsiteY2"/>
                </a:cxn>
              </a:cxnLst>
              <a:rect l="l" t="t" r="r" b="b"/>
              <a:pathLst>
                <a:path w="37" h="760">
                  <a:moveTo>
                    <a:pt x="0" y="6"/>
                  </a:moveTo>
                  <a:cubicBezTo>
                    <a:pt x="42" y="257"/>
                    <a:pt x="42" y="509"/>
                    <a:pt x="0" y="760"/>
                  </a:cubicBezTo>
                  <a:cubicBezTo>
                    <a:pt x="0" y="760"/>
                    <a:pt x="84" y="-78"/>
                    <a:pt x="0" y="6"/>
                  </a:cubicBezTo>
                  <a:close/>
                </a:path>
              </a:pathLst>
            </a:custGeom>
            <a:solidFill>
              <a:srgbClr val="37474F"/>
            </a:solidFill>
            <a:ln w="8363" cap="flat">
              <a:noFill/>
              <a:prstDash val="solid"/>
              <a:miter/>
            </a:ln>
          </p:spPr>
          <p:txBody>
            <a:bodyPr rtlCol="0" anchor="ctr"/>
            <a:lstStyle/>
            <a:p>
              <a:pPr defTabSz="914378"/>
              <a:endParaRPr lang="en-US"/>
            </a:p>
          </p:txBody>
        </p:sp>
        <p:sp>
          <p:nvSpPr>
            <p:cNvPr id="569" name="Freeform: Shape 568">
              <a:extLst>
                <a:ext uri="{FF2B5EF4-FFF2-40B4-BE49-F238E27FC236}">
                  <a16:creationId xmlns:a16="http://schemas.microsoft.com/office/drawing/2014/main" id="{5B98163D-A715-4424-B749-2C3D9CEDBCF7}"/>
                </a:ext>
              </a:extLst>
            </p:cNvPr>
            <p:cNvSpPr/>
            <p:nvPr/>
          </p:nvSpPr>
          <p:spPr>
            <a:xfrm>
              <a:off x="2819890" y="2040910"/>
              <a:ext cx="8378" cy="148"/>
            </a:xfrm>
            <a:custGeom>
              <a:avLst/>
              <a:gdLst>
                <a:gd name="connsiteX0" fmla="*/ 0 w 8378"/>
                <a:gd name="connsiteY0" fmla="*/ 149 h 148"/>
                <a:gd name="connsiteX1" fmla="*/ 0 w 8378"/>
                <a:gd name="connsiteY1" fmla="*/ 149 h 148"/>
                <a:gd name="connsiteX2" fmla="*/ 0 w 8378"/>
                <a:gd name="connsiteY2" fmla="*/ 149 h 148"/>
              </a:gdLst>
              <a:ahLst/>
              <a:cxnLst>
                <a:cxn ang="0">
                  <a:pos x="connsiteX0" y="connsiteY0"/>
                </a:cxn>
                <a:cxn ang="0">
                  <a:pos x="connsiteX1" y="connsiteY1"/>
                </a:cxn>
                <a:cxn ang="0">
                  <a:pos x="connsiteX2" y="connsiteY2"/>
                </a:cxn>
              </a:cxnLst>
              <a:rect l="l" t="t" r="r" b="b"/>
              <a:pathLst>
                <a:path w="8378" h="148">
                  <a:moveTo>
                    <a:pt x="0" y="149"/>
                  </a:moveTo>
                  <a:lnTo>
                    <a:pt x="0" y="149"/>
                  </a:lnTo>
                  <a:cubicBezTo>
                    <a:pt x="0" y="149"/>
                    <a:pt x="0" y="-186"/>
                    <a:pt x="0" y="149"/>
                  </a:cubicBezTo>
                  <a:close/>
                </a:path>
              </a:pathLst>
            </a:custGeom>
            <a:solidFill>
              <a:srgbClr val="37474F"/>
            </a:solidFill>
            <a:ln w="8363" cap="flat">
              <a:noFill/>
              <a:prstDash val="solid"/>
              <a:miter/>
            </a:ln>
          </p:spPr>
          <p:txBody>
            <a:bodyPr rtlCol="0" anchor="ctr"/>
            <a:lstStyle/>
            <a:p>
              <a:pPr defTabSz="914378"/>
              <a:endParaRPr lang="en-US"/>
            </a:p>
          </p:txBody>
        </p:sp>
        <p:sp>
          <p:nvSpPr>
            <p:cNvPr id="570" name="Freeform: Shape 569">
              <a:extLst>
                <a:ext uri="{FF2B5EF4-FFF2-40B4-BE49-F238E27FC236}">
                  <a16:creationId xmlns:a16="http://schemas.microsoft.com/office/drawing/2014/main" id="{B04642B4-0851-4A30-8243-6C4C4AEC5AC7}"/>
                </a:ext>
              </a:extLst>
            </p:cNvPr>
            <p:cNvSpPr/>
            <p:nvPr/>
          </p:nvSpPr>
          <p:spPr>
            <a:xfrm>
              <a:off x="2818937" y="2037456"/>
              <a:ext cx="31" cy="837"/>
            </a:xfrm>
            <a:custGeom>
              <a:avLst/>
              <a:gdLst>
                <a:gd name="connsiteX0" fmla="*/ 31 w 31"/>
                <a:gd name="connsiteY0" fmla="*/ 0 h 837"/>
                <a:gd name="connsiteX1" fmla="*/ 31 w 31"/>
                <a:gd name="connsiteY1" fmla="*/ 838 h 837"/>
                <a:gd name="connsiteX2" fmla="*/ 31 w 31"/>
                <a:gd name="connsiteY2" fmla="*/ 838 h 837"/>
                <a:gd name="connsiteX3" fmla="*/ 31 w 31"/>
                <a:gd name="connsiteY3" fmla="*/ 0 h 837"/>
              </a:gdLst>
              <a:ahLst/>
              <a:cxnLst>
                <a:cxn ang="0">
                  <a:pos x="connsiteX0" y="connsiteY0"/>
                </a:cxn>
                <a:cxn ang="0">
                  <a:pos x="connsiteX1" y="connsiteY1"/>
                </a:cxn>
                <a:cxn ang="0">
                  <a:pos x="connsiteX2" y="connsiteY2"/>
                </a:cxn>
                <a:cxn ang="0">
                  <a:pos x="connsiteX3" y="connsiteY3"/>
                </a:cxn>
              </a:cxnLst>
              <a:rect l="l" t="t" r="r" b="b"/>
              <a:pathLst>
                <a:path w="31" h="837">
                  <a:moveTo>
                    <a:pt x="31" y="0"/>
                  </a:moveTo>
                  <a:cubicBezTo>
                    <a:pt x="31" y="0"/>
                    <a:pt x="31" y="587"/>
                    <a:pt x="31" y="838"/>
                  </a:cubicBezTo>
                  <a:lnTo>
                    <a:pt x="31" y="838"/>
                  </a:lnTo>
                  <a:cubicBezTo>
                    <a:pt x="-10" y="561"/>
                    <a:pt x="-10" y="277"/>
                    <a:pt x="31" y="0"/>
                  </a:cubicBezTo>
                  <a:close/>
                </a:path>
              </a:pathLst>
            </a:custGeom>
            <a:solidFill>
              <a:srgbClr val="37474F"/>
            </a:solidFill>
            <a:ln w="8363" cap="flat">
              <a:noFill/>
              <a:prstDash val="solid"/>
              <a:miter/>
            </a:ln>
          </p:spPr>
          <p:txBody>
            <a:bodyPr rtlCol="0" anchor="ctr"/>
            <a:lstStyle/>
            <a:p>
              <a:pPr defTabSz="914378"/>
              <a:endParaRPr lang="en-US"/>
            </a:p>
          </p:txBody>
        </p:sp>
        <p:sp>
          <p:nvSpPr>
            <p:cNvPr id="571" name="Freeform: Shape 570">
              <a:extLst>
                <a:ext uri="{FF2B5EF4-FFF2-40B4-BE49-F238E27FC236}">
                  <a16:creationId xmlns:a16="http://schemas.microsoft.com/office/drawing/2014/main" id="{9EF7317F-0688-4A79-91E8-4FEFCD7ADA9E}"/>
                </a:ext>
              </a:extLst>
            </p:cNvPr>
            <p:cNvSpPr/>
            <p:nvPr/>
          </p:nvSpPr>
          <p:spPr>
            <a:xfrm>
              <a:off x="2819052" y="2038294"/>
              <a:ext cx="8378" cy="418"/>
            </a:xfrm>
            <a:custGeom>
              <a:avLst/>
              <a:gdLst>
                <a:gd name="connsiteX0" fmla="*/ 0 w 8378"/>
                <a:gd name="connsiteY0" fmla="*/ 0 h 418"/>
                <a:gd name="connsiteX1" fmla="*/ 0 w 8378"/>
                <a:gd name="connsiteY1" fmla="*/ 419 h 418"/>
                <a:gd name="connsiteX2" fmla="*/ 0 w 8378"/>
                <a:gd name="connsiteY2" fmla="*/ 0 h 418"/>
              </a:gdLst>
              <a:ahLst/>
              <a:cxnLst>
                <a:cxn ang="0">
                  <a:pos x="connsiteX0" y="connsiteY0"/>
                </a:cxn>
                <a:cxn ang="0">
                  <a:pos x="connsiteX1" y="connsiteY1"/>
                </a:cxn>
                <a:cxn ang="0">
                  <a:pos x="connsiteX2" y="connsiteY2"/>
                </a:cxn>
              </a:cxnLst>
              <a:rect l="l" t="t" r="r" b="b"/>
              <a:pathLst>
                <a:path w="8378" h="418">
                  <a:moveTo>
                    <a:pt x="0" y="0"/>
                  </a:moveTo>
                  <a:lnTo>
                    <a:pt x="0" y="419"/>
                  </a:lnTo>
                  <a:cubicBezTo>
                    <a:pt x="0" y="419"/>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72" name="Freeform: Shape 571">
              <a:extLst>
                <a:ext uri="{FF2B5EF4-FFF2-40B4-BE49-F238E27FC236}">
                  <a16:creationId xmlns:a16="http://schemas.microsoft.com/office/drawing/2014/main" id="{B0BA9F13-3F17-4C1D-BB3A-F388705A59C6}"/>
                </a:ext>
              </a:extLst>
            </p:cNvPr>
            <p:cNvSpPr/>
            <p:nvPr/>
          </p:nvSpPr>
          <p:spPr>
            <a:xfrm>
              <a:off x="2819387" y="2039132"/>
              <a:ext cx="83" cy="754"/>
            </a:xfrm>
            <a:custGeom>
              <a:avLst/>
              <a:gdLst>
                <a:gd name="connsiteX0" fmla="*/ 0 w 83"/>
                <a:gd name="connsiteY0" fmla="*/ 754 h 754"/>
                <a:gd name="connsiteX1" fmla="*/ 84 w 83"/>
                <a:gd name="connsiteY1" fmla="*/ 0 h 754"/>
                <a:gd name="connsiteX2" fmla="*/ 0 w 83"/>
                <a:gd name="connsiteY2" fmla="*/ 754 h 754"/>
                <a:gd name="connsiteX3" fmla="*/ 0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0" y="754"/>
                  </a:moveTo>
                  <a:lnTo>
                    <a:pt x="84" y="0"/>
                  </a:lnTo>
                  <a:lnTo>
                    <a:pt x="0" y="754"/>
                  </a:lnTo>
                  <a:lnTo>
                    <a:pt x="0" y="754"/>
                  </a:lnTo>
                  <a:close/>
                </a:path>
              </a:pathLst>
            </a:custGeom>
            <a:solidFill>
              <a:srgbClr val="37474F"/>
            </a:solidFill>
            <a:ln w="8363" cap="flat">
              <a:noFill/>
              <a:prstDash val="solid"/>
              <a:miter/>
            </a:ln>
          </p:spPr>
          <p:txBody>
            <a:bodyPr rtlCol="0" anchor="ctr"/>
            <a:lstStyle/>
            <a:p>
              <a:pPr defTabSz="914378"/>
              <a:endParaRPr lang="en-US"/>
            </a:p>
          </p:txBody>
        </p:sp>
        <p:sp>
          <p:nvSpPr>
            <p:cNvPr id="573" name="Freeform: Shape 572">
              <a:extLst>
                <a:ext uri="{FF2B5EF4-FFF2-40B4-BE49-F238E27FC236}">
                  <a16:creationId xmlns:a16="http://schemas.microsoft.com/office/drawing/2014/main" id="{F3841D90-46B4-4A88-B8E6-A0E0037D71FA}"/>
                </a:ext>
              </a:extLst>
            </p:cNvPr>
            <p:cNvSpPr/>
            <p:nvPr/>
          </p:nvSpPr>
          <p:spPr>
            <a:xfrm>
              <a:off x="2818717" y="2036953"/>
              <a:ext cx="8378" cy="754"/>
            </a:xfrm>
            <a:custGeom>
              <a:avLst/>
              <a:gdLst>
                <a:gd name="connsiteX0" fmla="*/ 0 w 8378"/>
                <a:gd name="connsiteY0" fmla="*/ 503 h 754"/>
                <a:gd name="connsiteX1" fmla="*/ 0 w 8378"/>
                <a:gd name="connsiteY1" fmla="*/ 0 h 754"/>
                <a:gd name="connsiteX2" fmla="*/ 0 w 8378"/>
                <a:gd name="connsiteY2" fmla="*/ 754 h 754"/>
                <a:gd name="connsiteX3" fmla="*/ 0 w 8378"/>
                <a:gd name="connsiteY3" fmla="*/ 503 h 754"/>
              </a:gdLst>
              <a:ahLst/>
              <a:cxnLst>
                <a:cxn ang="0">
                  <a:pos x="connsiteX0" y="connsiteY0"/>
                </a:cxn>
                <a:cxn ang="0">
                  <a:pos x="connsiteX1" y="connsiteY1"/>
                </a:cxn>
                <a:cxn ang="0">
                  <a:pos x="connsiteX2" y="connsiteY2"/>
                </a:cxn>
                <a:cxn ang="0">
                  <a:pos x="connsiteX3" y="connsiteY3"/>
                </a:cxn>
              </a:cxnLst>
              <a:rect l="l" t="t" r="r" b="b"/>
              <a:pathLst>
                <a:path w="8378" h="754">
                  <a:moveTo>
                    <a:pt x="0" y="503"/>
                  </a:moveTo>
                  <a:lnTo>
                    <a:pt x="0" y="0"/>
                  </a:lnTo>
                  <a:lnTo>
                    <a:pt x="0" y="754"/>
                  </a:lnTo>
                  <a:lnTo>
                    <a:pt x="0" y="503"/>
                  </a:lnTo>
                  <a:close/>
                </a:path>
              </a:pathLst>
            </a:custGeom>
            <a:solidFill>
              <a:srgbClr val="37474F"/>
            </a:solidFill>
            <a:ln w="8363" cap="flat">
              <a:noFill/>
              <a:prstDash val="solid"/>
              <a:miter/>
            </a:ln>
          </p:spPr>
          <p:txBody>
            <a:bodyPr rtlCol="0" anchor="ctr"/>
            <a:lstStyle/>
            <a:p>
              <a:pPr defTabSz="914378"/>
              <a:endParaRPr lang="en-US"/>
            </a:p>
          </p:txBody>
        </p:sp>
        <p:sp>
          <p:nvSpPr>
            <p:cNvPr id="574" name="Freeform: Shape 573">
              <a:extLst>
                <a:ext uri="{FF2B5EF4-FFF2-40B4-BE49-F238E27FC236}">
                  <a16:creationId xmlns:a16="http://schemas.microsoft.com/office/drawing/2014/main" id="{558A42EB-419F-409C-8740-1D5CA7B34C17}"/>
                </a:ext>
              </a:extLst>
            </p:cNvPr>
            <p:cNvSpPr/>
            <p:nvPr/>
          </p:nvSpPr>
          <p:spPr>
            <a:xfrm>
              <a:off x="2818512" y="2036534"/>
              <a:ext cx="62" cy="1005"/>
            </a:xfrm>
            <a:custGeom>
              <a:avLst/>
              <a:gdLst>
                <a:gd name="connsiteX0" fmla="*/ 37 w 62"/>
                <a:gd name="connsiteY0" fmla="*/ 1006 h 1005"/>
                <a:gd name="connsiteX1" fmla="*/ 37 w 62"/>
                <a:gd name="connsiteY1" fmla="*/ 0 h 1005"/>
                <a:gd name="connsiteX2" fmla="*/ 37 w 62"/>
                <a:gd name="connsiteY2" fmla="*/ 838 h 1005"/>
                <a:gd name="connsiteX3" fmla="*/ 37 w 62"/>
                <a:gd name="connsiteY3" fmla="*/ 1006 h 1005"/>
              </a:gdLst>
              <a:ahLst/>
              <a:cxnLst>
                <a:cxn ang="0">
                  <a:pos x="connsiteX0" y="connsiteY0"/>
                </a:cxn>
                <a:cxn ang="0">
                  <a:pos x="connsiteX1" y="connsiteY1"/>
                </a:cxn>
                <a:cxn ang="0">
                  <a:pos x="connsiteX2" y="connsiteY2"/>
                </a:cxn>
                <a:cxn ang="0">
                  <a:pos x="connsiteX3" y="connsiteY3"/>
                </a:cxn>
              </a:cxnLst>
              <a:rect l="l" t="t" r="r" b="b"/>
              <a:pathLst>
                <a:path w="62" h="1005">
                  <a:moveTo>
                    <a:pt x="37" y="1006"/>
                  </a:moveTo>
                  <a:cubicBezTo>
                    <a:pt x="37" y="1006"/>
                    <a:pt x="37" y="251"/>
                    <a:pt x="37" y="0"/>
                  </a:cubicBezTo>
                  <a:cubicBezTo>
                    <a:pt x="71" y="277"/>
                    <a:pt x="71" y="561"/>
                    <a:pt x="37" y="838"/>
                  </a:cubicBezTo>
                  <a:cubicBezTo>
                    <a:pt x="37" y="838"/>
                    <a:pt x="-47" y="670"/>
                    <a:pt x="37" y="1006"/>
                  </a:cubicBezTo>
                  <a:close/>
                </a:path>
              </a:pathLst>
            </a:custGeom>
            <a:solidFill>
              <a:srgbClr val="37474F"/>
            </a:solidFill>
            <a:ln w="8363" cap="flat">
              <a:noFill/>
              <a:prstDash val="solid"/>
              <a:miter/>
            </a:ln>
          </p:spPr>
          <p:txBody>
            <a:bodyPr rtlCol="0" anchor="ctr"/>
            <a:lstStyle/>
            <a:p>
              <a:pPr defTabSz="914378"/>
              <a:endParaRPr lang="en-US"/>
            </a:p>
          </p:txBody>
        </p:sp>
        <p:sp>
          <p:nvSpPr>
            <p:cNvPr id="575" name="Freeform: Shape 574">
              <a:extLst>
                <a:ext uri="{FF2B5EF4-FFF2-40B4-BE49-F238E27FC236}">
                  <a16:creationId xmlns:a16="http://schemas.microsoft.com/office/drawing/2014/main" id="{C900E3B1-C296-4E52-970D-CA8598B2F9D3}"/>
                </a:ext>
              </a:extLst>
            </p:cNvPr>
            <p:cNvSpPr/>
            <p:nvPr/>
          </p:nvSpPr>
          <p:spPr>
            <a:xfrm>
              <a:off x="2818382" y="20377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76" name="Freeform: Shape 575">
              <a:extLst>
                <a:ext uri="{FF2B5EF4-FFF2-40B4-BE49-F238E27FC236}">
                  <a16:creationId xmlns:a16="http://schemas.microsoft.com/office/drawing/2014/main" id="{CA8AF41C-2B21-4288-BE0B-D2648FA90343}"/>
                </a:ext>
              </a:extLst>
            </p:cNvPr>
            <p:cNvSpPr/>
            <p:nvPr/>
          </p:nvSpPr>
          <p:spPr>
            <a:xfrm>
              <a:off x="2818884" y="2037959"/>
              <a:ext cx="8378" cy="670"/>
            </a:xfrm>
            <a:custGeom>
              <a:avLst/>
              <a:gdLst>
                <a:gd name="connsiteX0" fmla="*/ 0 w 8378"/>
                <a:gd name="connsiteY0" fmla="*/ 670 h 670"/>
                <a:gd name="connsiteX1" fmla="*/ 0 w 8378"/>
                <a:gd name="connsiteY1" fmla="*/ 0 h 670"/>
                <a:gd name="connsiteX2" fmla="*/ 0 w 8378"/>
                <a:gd name="connsiteY2" fmla="*/ 670 h 670"/>
              </a:gdLst>
              <a:ahLst/>
              <a:cxnLst>
                <a:cxn ang="0">
                  <a:pos x="connsiteX0" y="connsiteY0"/>
                </a:cxn>
                <a:cxn ang="0">
                  <a:pos x="connsiteX1" y="connsiteY1"/>
                </a:cxn>
                <a:cxn ang="0">
                  <a:pos x="connsiteX2" y="connsiteY2"/>
                </a:cxn>
              </a:cxnLst>
              <a:rect l="l" t="t" r="r" b="b"/>
              <a:pathLst>
                <a:path w="8378" h="670">
                  <a:moveTo>
                    <a:pt x="0" y="670"/>
                  </a:moveTo>
                  <a:cubicBezTo>
                    <a:pt x="0" y="670"/>
                    <a:pt x="0" y="167"/>
                    <a:pt x="0" y="0"/>
                  </a:cubicBez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577" name="Freeform: Shape 576">
              <a:extLst>
                <a:ext uri="{FF2B5EF4-FFF2-40B4-BE49-F238E27FC236}">
                  <a16:creationId xmlns:a16="http://schemas.microsoft.com/office/drawing/2014/main" id="{DEEAC0BA-CBC0-4160-A837-4AC770E2FC9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578" name="Freeform: Shape 577">
              <a:extLst>
                <a:ext uri="{FF2B5EF4-FFF2-40B4-BE49-F238E27FC236}">
                  <a16:creationId xmlns:a16="http://schemas.microsoft.com/office/drawing/2014/main" id="{C864D5C0-2BFA-4D6D-A58F-4DB87B033D9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579" name="Freeform: Shape 578">
              <a:extLst>
                <a:ext uri="{FF2B5EF4-FFF2-40B4-BE49-F238E27FC236}">
                  <a16:creationId xmlns:a16="http://schemas.microsoft.com/office/drawing/2014/main" id="{69536B98-8C46-42BD-BF6D-E83A33B25D15}"/>
                </a:ext>
              </a:extLst>
            </p:cNvPr>
            <p:cNvSpPr/>
            <p:nvPr/>
          </p:nvSpPr>
          <p:spPr>
            <a:xfrm>
              <a:off x="2819157" y="2039383"/>
              <a:ext cx="62" cy="1256"/>
            </a:xfrm>
            <a:custGeom>
              <a:avLst/>
              <a:gdLst>
                <a:gd name="connsiteX0" fmla="*/ 63 w 62"/>
                <a:gd name="connsiteY0" fmla="*/ 0 h 1256"/>
                <a:gd name="connsiteX1" fmla="*/ 63 w 62"/>
                <a:gd name="connsiteY1" fmla="*/ 1257 h 1256"/>
                <a:gd name="connsiteX2" fmla="*/ 63 w 62"/>
                <a:gd name="connsiteY2" fmla="*/ 0 h 1256"/>
              </a:gdLst>
              <a:ahLst/>
              <a:cxnLst>
                <a:cxn ang="0">
                  <a:pos x="connsiteX0" y="connsiteY0"/>
                </a:cxn>
                <a:cxn ang="0">
                  <a:pos x="connsiteX1" y="connsiteY1"/>
                </a:cxn>
                <a:cxn ang="0">
                  <a:pos x="connsiteX2" y="connsiteY2"/>
                </a:cxn>
              </a:cxnLst>
              <a:rect l="l" t="t" r="r" b="b"/>
              <a:pathLst>
                <a:path w="62" h="1256">
                  <a:moveTo>
                    <a:pt x="63" y="0"/>
                  </a:moveTo>
                  <a:cubicBezTo>
                    <a:pt x="-21" y="411"/>
                    <a:pt x="-21" y="846"/>
                    <a:pt x="63" y="1257"/>
                  </a:cubicBezTo>
                  <a:cubicBezTo>
                    <a:pt x="21" y="838"/>
                    <a:pt x="21" y="419"/>
                    <a:pt x="63" y="0"/>
                  </a:cubicBezTo>
                  <a:close/>
                </a:path>
              </a:pathLst>
            </a:custGeom>
            <a:solidFill>
              <a:srgbClr val="37474F"/>
            </a:solidFill>
            <a:ln w="8363" cap="flat">
              <a:noFill/>
              <a:prstDash val="solid"/>
              <a:miter/>
            </a:ln>
          </p:spPr>
          <p:txBody>
            <a:bodyPr rtlCol="0" anchor="ctr"/>
            <a:lstStyle/>
            <a:p>
              <a:pPr defTabSz="914378"/>
              <a:endParaRPr lang="en-US"/>
            </a:p>
          </p:txBody>
        </p:sp>
        <p:sp>
          <p:nvSpPr>
            <p:cNvPr id="580" name="Freeform: Shape 579">
              <a:extLst>
                <a:ext uri="{FF2B5EF4-FFF2-40B4-BE49-F238E27FC236}">
                  <a16:creationId xmlns:a16="http://schemas.microsoft.com/office/drawing/2014/main" id="{66A92ACF-93D4-442C-8D9C-170C659AD1A3}"/>
                </a:ext>
              </a:extLst>
            </p:cNvPr>
            <p:cNvSpPr/>
            <p:nvPr/>
          </p:nvSpPr>
          <p:spPr>
            <a:xfrm>
              <a:off x="2818968" y="2038797"/>
              <a:ext cx="8378" cy="586"/>
            </a:xfrm>
            <a:custGeom>
              <a:avLst/>
              <a:gdLst>
                <a:gd name="connsiteX0" fmla="*/ 0 w 8378"/>
                <a:gd name="connsiteY0" fmla="*/ 587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587"/>
                  </a:moveTo>
                  <a:lnTo>
                    <a:pt x="0" y="587"/>
                  </a:lnTo>
                  <a:cubicBezTo>
                    <a:pt x="0" y="587"/>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81" name="Freeform: Shape 580">
              <a:extLst>
                <a:ext uri="{FF2B5EF4-FFF2-40B4-BE49-F238E27FC236}">
                  <a16:creationId xmlns:a16="http://schemas.microsoft.com/office/drawing/2014/main" id="{CB7C8ABF-DE40-48BB-9244-C2F8F92AC6E7}"/>
                </a:ext>
              </a:extLst>
            </p:cNvPr>
            <p:cNvSpPr/>
            <p:nvPr/>
          </p:nvSpPr>
          <p:spPr>
            <a:xfrm>
              <a:off x="2818884" y="2039383"/>
              <a:ext cx="83" cy="251"/>
            </a:xfrm>
            <a:custGeom>
              <a:avLst/>
              <a:gdLst>
                <a:gd name="connsiteX0" fmla="*/ 0 w 83"/>
                <a:gd name="connsiteY0" fmla="*/ 251 h 251"/>
                <a:gd name="connsiteX1" fmla="*/ 84 w 83"/>
                <a:gd name="connsiteY1" fmla="*/ 0 h 251"/>
                <a:gd name="connsiteX2" fmla="*/ 0 w 83"/>
                <a:gd name="connsiteY2" fmla="*/ 0 h 251"/>
                <a:gd name="connsiteX3" fmla="*/ 0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0" y="251"/>
                  </a:moveTo>
                  <a:lnTo>
                    <a:pt x="84" y="0"/>
                  </a:lnTo>
                  <a:lnTo>
                    <a:pt x="0"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582" name="Freeform: Shape 581">
              <a:extLst>
                <a:ext uri="{FF2B5EF4-FFF2-40B4-BE49-F238E27FC236}">
                  <a16:creationId xmlns:a16="http://schemas.microsoft.com/office/drawing/2014/main" id="{595A4243-9813-4C5C-B25C-21F57B91A732}"/>
                </a:ext>
              </a:extLst>
            </p:cNvPr>
            <p:cNvSpPr/>
            <p:nvPr/>
          </p:nvSpPr>
          <p:spPr>
            <a:xfrm>
              <a:off x="2818549" y="2038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83" name="Freeform: Shape 582">
              <a:extLst>
                <a:ext uri="{FF2B5EF4-FFF2-40B4-BE49-F238E27FC236}">
                  <a16:creationId xmlns:a16="http://schemas.microsoft.com/office/drawing/2014/main" id="{5A1FFE7F-C2C9-4CF7-A9B1-D28209CE5A57}"/>
                </a:ext>
              </a:extLst>
            </p:cNvPr>
            <p:cNvSpPr/>
            <p:nvPr/>
          </p:nvSpPr>
          <p:spPr>
            <a:xfrm>
              <a:off x="2818717"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4" name="Freeform: Shape 583">
              <a:extLst>
                <a:ext uri="{FF2B5EF4-FFF2-40B4-BE49-F238E27FC236}">
                  <a16:creationId xmlns:a16="http://schemas.microsoft.com/office/drawing/2014/main" id="{2469F8BC-8159-436E-AFEF-6D5B7CDF4508}"/>
                </a:ext>
              </a:extLst>
            </p:cNvPr>
            <p:cNvSpPr/>
            <p:nvPr/>
          </p:nvSpPr>
          <p:spPr>
            <a:xfrm>
              <a:off x="2818047" y="203871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5" name="Freeform: Shape 584">
              <a:extLst>
                <a:ext uri="{FF2B5EF4-FFF2-40B4-BE49-F238E27FC236}">
                  <a16:creationId xmlns:a16="http://schemas.microsoft.com/office/drawing/2014/main" id="{5E057365-59AC-4F59-A5DB-0642AACF309D}"/>
                </a:ext>
              </a:extLst>
            </p:cNvPr>
            <p:cNvSpPr/>
            <p:nvPr/>
          </p:nvSpPr>
          <p:spPr>
            <a:xfrm>
              <a:off x="2818549" y="203904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6" name="Freeform: Shape 585">
              <a:extLst>
                <a:ext uri="{FF2B5EF4-FFF2-40B4-BE49-F238E27FC236}">
                  <a16:creationId xmlns:a16="http://schemas.microsoft.com/office/drawing/2014/main" id="{E470AACD-D3EE-49D5-A246-41E75F6DDF03}"/>
                </a:ext>
              </a:extLst>
            </p:cNvPr>
            <p:cNvSpPr/>
            <p:nvPr/>
          </p:nvSpPr>
          <p:spPr>
            <a:xfrm>
              <a:off x="2818298" y="2038052"/>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587" name="Freeform: Shape 586">
              <a:extLst>
                <a:ext uri="{FF2B5EF4-FFF2-40B4-BE49-F238E27FC236}">
                  <a16:creationId xmlns:a16="http://schemas.microsoft.com/office/drawing/2014/main" id="{73F7C186-F3EE-4D88-A378-4730952ED693}"/>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8" name="Freeform: Shape 587">
              <a:extLst>
                <a:ext uri="{FF2B5EF4-FFF2-40B4-BE49-F238E27FC236}">
                  <a16:creationId xmlns:a16="http://schemas.microsoft.com/office/drawing/2014/main" id="{A720295C-C595-40A5-B1BF-53311287B77C}"/>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9" name="Freeform: Shape 588">
              <a:extLst>
                <a:ext uri="{FF2B5EF4-FFF2-40B4-BE49-F238E27FC236}">
                  <a16:creationId xmlns:a16="http://schemas.microsoft.com/office/drawing/2014/main" id="{E627FDD1-BD06-4786-8517-62D546729941}"/>
                </a:ext>
              </a:extLst>
            </p:cNvPr>
            <p:cNvSpPr/>
            <p:nvPr/>
          </p:nvSpPr>
          <p:spPr>
            <a:xfrm>
              <a:off x="2818130" y="2038545"/>
              <a:ext cx="62" cy="3938"/>
            </a:xfrm>
            <a:custGeom>
              <a:avLst/>
              <a:gdLst>
                <a:gd name="connsiteX0" fmla="*/ 0 w 62"/>
                <a:gd name="connsiteY0" fmla="*/ 3938 h 3938"/>
                <a:gd name="connsiteX1" fmla="*/ 0 w 62"/>
                <a:gd name="connsiteY1" fmla="*/ 3435 h 3938"/>
                <a:gd name="connsiteX2" fmla="*/ 0 w 62"/>
                <a:gd name="connsiteY2" fmla="*/ 0 h 3938"/>
                <a:gd name="connsiteX3" fmla="*/ 0 w 62"/>
                <a:gd name="connsiteY3" fmla="*/ 838 h 3938"/>
                <a:gd name="connsiteX4" fmla="*/ 0 w 62"/>
                <a:gd name="connsiteY4" fmla="*/ 2095 h 3938"/>
                <a:gd name="connsiteX5" fmla="*/ 0 w 62"/>
                <a:gd name="connsiteY5" fmla="*/ 1592 h 3938"/>
                <a:gd name="connsiteX6" fmla="*/ 0 w 62"/>
                <a:gd name="connsiteY6" fmla="*/ 3687 h 3938"/>
                <a:gd name="connsiteX7" fmla="*/ 0 w 62"/>
                <a:gd name="connsiteY7" fmla="*/ 3687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 h="3938">
                  <a:moveTo>
                    <a:pt x="0" y="3938"/>
                  </a:moveTo>
                  <a:cubicBezTo>
                    <a:pt x="0" y="3352"/>
                    <a:pt x="0" y="2765"/>
                    <a:pt x="0" y="3435"/>
                  </a:cubicBezTo>
                  <a:cubicBezTo>
                    <a:pt x="67" y="2287"/>
                    <a:pt x="67" y="1148"/>
                    <a:pt x="0" y="0"/>
                  </a:cubicBezTo>
                  <a:cubicBezTo>
                    <a:pt x="84" y="277"/>
                    <a:pt x="84" y="561"/>
                    <a:pt x="0" y="838"/>
                  </a:cubicBezTo>
                  <a:cubicBezTo>
                    <a:pt x="50" y="1257"/>
                    <a:pt x="50" y="1676"/>
                    <a:pt x="0" y="2095"/>
                  </a:cubicBezTo>
                  <a:cubicBezTo>
                    <a:pt x="0" y="2095"/>
                    <a:pt x="0" y="2095"/>
                    <a:pt x="0" y="1592"/>
                  </a:cubicBezTo>
                  <a:cubicBezTo>
                    <a:pt x="42" y="2287"/>
                    <a:pt x="42" y="2991"/>
                    <a:pt x="0" y="3687"/>
                  </a:cubicBezTo>
                  <a:lnTo>
                    <a:pt x="0" y="3687"/>
                  </a:lnTo>
                  <a:close/>
                </a:path>
              </a:pathLst>
            </a:custGeom>
            <a:solidFill>
              <a:srgbClr val="37474F"/>
            </a:solidFill>
            <a:ln w="8363" cap="flat">
              <a:noFill/>
              <a:prstDash val="solid"/>
              <a:miter/>
            </a:ln>
          </p:spPr>
          <p:txBody>
            <a:bodyPr rtlCol="0" anchor="ctr"/>
            <a:lstStyle/>
            <a:p>
              <a:pPr defTabSz="914378"/>
              <a:endParaRPr lang="en-US"/>
            </a:p>
          </p:txBody>
        </p:sp>
        <p:sp>
          <p:nvSpPr>
            <p:cNvPr id="590" name="Freeform: Shape 589">
              <a:extLst>
                <a:ext uri="{FF2B5EF4-FFF2-40B4-BE49-F238E27FC236}">
                  <a16:creationId xmlns:a16="http://schemas.microsoft.com/office/drawing/2014/main" id="{5665270B-DE3E-4FA4-B7D1-94AD4B2ECC7A}"/>
                </a:ext>
              </a:extLst>
            </p:cNvPr>
            <p:cNvSpPr/>
            <p:nvPr/>
          </p:nvSpPr>
          <p:spPr>
            <a:xfrm>
              <a:off x="2818189" y="2038042"/>
              <a:ext cx="43" cy="837"/>
            </a:xfrm>
            <a:custGeom>
              <a:avLst/>
              <a:gdLst>
                <a:gd name="connsiteX0" fmla="*/ 25 w 43"/>
                <a:gd name="connsiteY0" fmla="*/ 838 h 837"/>
                <a:gd name="connsiteX1" fmla="*/ 25 w 43"/>
                <a:gd name="connsiteY1" fmla="*/ 838 h 837"/>
                <a:gd name="connsiteX2" fmla="*/ 25 w 43"/>
                <a:gd name="connsiteY2" fmla="*/ 0 h 837"/>
                <a:gd name="connsiteX3" fmla="*/ 25 w 43"/>
                <a:gd name="connsiteY3" fmla="*/ 754 h 837"/>
                <a:gd name="connsiteX4" fmla="*/ 25 w 43"/>
                <a:gd name="connsiteY4" fmla="*/ 754 h 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 h="837">
                  <a:moveTo>
                    <a:pt x="25" y="838"/>
                  </a:moveTo>
                  <a:lnTo>
                    <a:pt x="25" y="838"/>
                  </a:lnTo>
                  <a:cubicBezTo>
                    <a:pt x="50" y="561"/>
                    <a:pt x="50" y="277"/>
                    <a:pt x="25" y="0"/>
                  </a:cubicBezTo>
                  <a:cubicBezTo>
                    <a:pt x="-8" y="251"/>
                    <a:pt x="-8" y="503"/>
                    <a:pt x="25" y="754"/>
                  </a:cubicBezTo>
                  <a:lnTo>
                    <a:pt x="25" y="754"/>
                  </a:lnTo>
                  <a:close/>
                </a:path>
              </a:pathLst>
            </a:custGeom>
            <a:solidFill>
              <a:srgbClr val="37474F"/>
            </a:solidFill>
            <a:ln w="8363" cap="flat">
              <a:noFill/>
              <a:prstDash val="solid"/>
              <a:miter/>
            </a:ln>
          </p:spPr>
          <p:txBody>
            <a:bodyPr rtlCol="0" anchor="ctr"/>
            <a:lstStyle/>
            <a:p>
              <a:pPr defTabSz="914378"/>
              <a:endParaRPr lang="en-US"/>
            </a:p>
          </p:txBody>
        </p:sp>
        <p:sp>
          <p:nvSpPr>
            <p:cNvPr id="591" name="Freeform: Shape 590">
              <a:extLst>
                <a:ext uri="{FF2B5EF4-FFF2-40B4-BE49-F238E27FC236}">
                  <a16:creationId xmlns:a16="http://schemas.microsoft.com/office/drawing/2014/main" id="{8AC827D9-E5BC-4680-A570-4A623B6DFFD2}"/>
                </a:ext>
              </a:extLst>
            </p:cNvPr>
            <p:cNvSpPr/>
            <p:nvPr/>
          </p:nvSpPr>
          <p:spPr>
            <a:xfrm>
              <a:off x="2818344" y="2038797"/>
              <a:ext cx="37" cy="1592"/>
            </a:xfrm>
            <a:custGeom>
              <a:avLst/>
              <a:gdLst>
                <a:gd name="connsiteX0" fmla="*/ 37 w 37"/>
                <a:gd name="connsiteY0" fmla="*/ 0 h 1592"/>
                <a:gd name="connsiteX1" fmla="*/ 37 w 37"/>
                <a:gd name="connsiteY1" fmla="*/ 1592 h 1592"/>
                <a:gd name="connsiteX2" fmla="*/ 37 w 37"/>
                <a:gd name="connsiteY2" fmla="*/ 838 h 1592"/>
                <a:gd name="connsiteX3" fmla="*/ 37 w 37"/>
                <a:gd name="connsiteY3" fmla="*/ 84 h 1592"/>
                <a:gd name="connsiteX4" fmla="*/ 37 w 37"/>
                <a:gd name="connsiteY4" fmla="*/ 84 h 1592"/>
                <a:gd name="connsiteX5" fmla="*/ 37 w 37"/>
                <a:gd name="connsiteY5" fmla="*/ 84 h 1592"/>
                <a:gd name="connsiteX6" fmla="*/ 37 w 37"/>
                <a:gd name="connsiteY6" fmla="*/ 84 h 1592"/>
                <a:gd name="connsiteX7" fmla="*/ 37 w 37"/>
                <a:gd name="connsiteY7" fmla="*/ 84 h 1592"/>
                <a:gd name="connsiteX8" fmla="*/ 37 w 37"/>
                <a:gd name="connsiteY8" fmla="*/ 84 h 1592"/>
                <a:gd name="connsiteX9" fmla="*/ 37 w 37"/>
                <a:gd name="connsiteY9" fmla="*/ 84 h 1592"/>
                <a:gd name="connsiteX10" fmla="*/ 37 w 37"/>
                <a:gd name="connsiteY10" fmla="*/ 84 h 1592"/>
                <a:gd name="connsiteX11" fmla="*/ 37 w 37"/>
                <a:gd name="connsiteY11" fmla="*/ 84 h 1592"/>
                <a:gd name="connsiteX12" fmla="*/ 37 w 37"/>
                <a:gd name="connsiteY12" fmla="*/ 0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 h="1592">
                  <a:moveTo>
                    <a:pt x="37" y="0"/>
                  </a:moveTo>
                  <a:cubicBezTo>
                    <a:pt x="-5" y="528"/>
                    <a:pt x="-5" y="1064"/>
                    <a:pt x="37" y="1592"/>
                  </a:cubicBezTo>
                  <a:cubicBezTo>
                    <a:pt x="37" y="1592"/>
                    <a:pt x="37" y="1089"/>
                    <a:pt x="37" y="838"/>
                  </a:cubicBezTo>
                  <a:cubicBezTo>
                    <a:pt x="37" y="587"/>
                    <a:pt x="37" y="838"/>
                    <a:pt x="37" y="84"/>
                  </a:cubicBezTo>
                  <a:lnTo>
                    <a:pt x="37" y="84"/>
                  </a:lnTo>
                  <a:lnTo>
                    <a:pt x="37" y="84"/>
                  </a:lnTo>
                  <a:lnTo>
                    <a:pt x="37" y="84"/>
                  </a:lnTo>
                  <a:lnTo>
                    <a:pt x="37" y="84"/>
                  </a:lnTo>
                  <a:lnTo>
                    <a:pt x="37" y="84"/>
                  </a:lnTo>
                  <a:lnTo>
                    <a:pt x="37" y="84"/>
                  </a:lnTo>
                  <a:lnTo>
                    <a:pt x="37" y="84"/>
                  </a:lnTo>
                  <a:lnTo>
                    <a:pt x="37" y="84"/>
                  </a:lnTo>
                  <a:cubicBezTo>
                    <a:pt x="37" y="84"/>
                    <a:pt x="-46"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592" name="Freeform: Shape 591">
              <a:extLst>
                <a:ext uri="{FF2B5EF4-FFF2-40B4-BE49-F238E27FC236}">
                  <a16:creationId xmlns:a16="http://schemas.microsoft.com/office/drawing/2014/main" id="{AD99644D-2CA2-405A-BA5E-BE9176656B13}"/>
                </a:ext>
              </a:extLst>
            </p:cNvPr>
            <p:cNvSpPr/>
            <p:nvPr/>
          </p:nvSpPr>
          <p:spPr>
            <a:xfrm>
              <a:off x="2819219" y="2041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3" name="Freeform: Shape 592">
              <a:extLst>
                <a:ext uri="{FF2B5EF4-FFF2-40B4-BE49-F238E27FC236}">
                  <a16:creationId xmlns:a16="http://schemas.microsoft.com/office/drawing/2014/main" id="{75B00453-C629-4283-B136-961CB0910292}"/>
                </a:ext>
              </a:extLst>
            </p:cNvPr>
            <p:cNvSpPr/>
            <p:nvPr/>
          </p:nvSpPr>
          <p:spPr>
            <a:xfrm>
              <a:off x="2819098" y="2040216"/>
              <a:ext cx="68" cy="1848"/>
            </a:xfrm>
            <a:custGeom>
              <a:avLst/>
              <a:gdLst>
                <a:gd name="connsiteX0" fmla="*/ 37 w 68"/>
                <a:gd name="connsiteY0" fmla="*/ 1346 h 1848"/>
                <a:gd name="connsiteX1" fmla="*/ 37 w 68"/>
                <a:gd name="connsiteY1" fmla="*/ 1346 h 1848"/>
                <a:gd name="connsiteX2" fmla="*/ 37 w 68"/>
                <a:gd name="connsiteY2" fmla="*/ 1849 h 1848"/>
                <a:gd name="connsiteX3" fmla="*/ 37 w 68"/>
                <a:gd name="connsiteY3" fmla="*/ 1095 h 1848"/>
                <a:gd name="connsiteX4" fmla="*/ 37 w 68"/>
                <a:gd name="connsiteY4" fmla="*/ 1095 h 1848"/>
                <a:gd name="connsiteX5" fmla="*/ 37 w 68"/>
                <a:gd name="connsiteY5" fmla="*/ 5 h 1848"/>
                <a:gd name="connsiteX6" fmla="*/ 37 w 68"/>
                <a:gd name="connsiteY6" fmla="*/ 1346 h 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 h="1848">
                  <a:moveTo>
                    <a:pt x="37" y="1346"/>
                  </a:moveTo>
                  <a:lnTo>
                    <a:pt x="37" y="1346"/>
                  </a:lnTo>
                  <a:cubicBezTo>
                    <a:pt x="79" y="1514"/>
                    <a:pt x="79" y="1681"/>
                    <a:pt x="37" y="1849"/>
                  </a:cubicBezTo>
                  <a:cubicBezTo>
                    <a:pt x="71" y="1597"/>
                    <a:pt x="71" y="1346"/>
                    <a:pt x="37" y="1095"/>
                  </a:cubicBezTo>
                  <a:lnTo>
                    <a:pt x="37" y="1095"/>
                  </a:lnTo>
                  <a:cubicBezTo>
                    <a:pt x="37" y="1095"/>
                    <a:pt x="37" y="89"/>
                    <a:pt x="37" y="5"/>
                  </a:cubicBezTo>
                  <a:cubicBezTo>
                    <a:pt x="37" y="-78"/>
                    <a:pt x="-46" y="843"/>
                    <a:pt x="37" y="1346"/>
                  </a:cubicBezTo>
                  <a:close/>
                </a:path>
              </a:pathLst>
            </a:custGeom>
            <a:solidFill>
              <a:srgbClr val="37474F"/>
            </a:solidFill>
            <a:ln w="8363" cap="flat">
              <a:noFill/>
              <a:prstDash val="solid"/>
              <a:miter/>
            </a:ln>
          </p:spPr>
          <p:txBody>
            <a:bodyPr rtlCol="0" anchor="ctr"/>
            <a:lstStyle/>
            <a:p>
              <a:pPr defTabSz="914378"/>
              <a:endParaRPr lang="en-US"/>
            </a:p>
          </p:txBody>
        </p:sp>
        <p:sp>
          <p:nvSpPr>
            <p:cNvPr id="594" name="Freeform: Shape 593">
              <a:extLst>
                <a:ext uri="{FF2B5EF4-FFF2-40B4-BE49-F238E27FC236}">
                  <a16:creationId xmlns:a16="http://schemas.microsoft.com/office/drawing/2014/main" id="{2E932067-FD0A-4314-B282-D571CCF1BF68}"/>
                </a:ext>
              </a:extLst>
            </p:cNvPr>
            <p:cNvSpPr/>
            <p:nvPr/>
          </p:nvSpPr>
          <p:spPr>
            <a:xfrm>
              <a:off x="2818717" y="2040389"/>
              <a:ext cx="37" cy="502"/>
            </a:xfrm>
            <a:custGeom>
              <a:avLst/>
              <a:gdLst>
                <a:gd name="connsiteX0" fmla="*/ 0 w 37"/>
                <a:gd name="connsiteY0" fmla="*/ 0 h 502"/>
                <a:gd name="connsiteX1" fmla="*/ 0 w 37"/>
                <a:gd name="connsiteY1" fmla="*/ 503 h 502"/>
                <a:gd name="connsiteX2" fmla="*/ 0 w 37"/>
                <a:gd name="connsiteY2" fmla="*/ 0 h 502"/>
              </a:gdLst>
              <a:ahLst/>
              <a:cxnLst>
                <a:cxn ang="0">
                  <a:pos x="connsiteX0" y="connsiteY0"/>
                </a:cxn>
                <a:cxn ang="0">
                  <a:pos x="connsiteX1" y="connsiteY1"/>
                </a:cxn>
                <a:cxn ang="0">
                  <a:pos x="connsiteX2" y="connsiteY2"/>
                </a:cxn>
              </a:cxnLst>
              <a:rect l="l" t="t" r="r" b="b"/>
              <a:pathLst>
                <a:path w="37" h="502">
                  <a:moveTo>
                    <a:pt x="0" y="0"/>
                  </a:moveTo>
                  <a:lnTo>
                    <a:pt x="0" y="503"/>
                  </a:lnTo>
                  <a:cubicBezTo>
                    <a:pt x="0" y="503"/>
                    <a:pt x="84"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95" name="Freeform: Shape 594">
              <a:extLst>
                <a:ext uri="{FF2B5EF4-FFF2-40B4-BE49-F238E27FC236}">
                  <a16:creationId xmlns:a16="http://schemas.microsoft.com/office/drawing/2014/main" id="{67DC48A5-3488-4E43-ADAA-430646C4DFB5}"/>
                </a:ext>
              </a:extLst>
            </p:cNvPr>
            <p:cNvSpPr/>
            <p:nvPr/>
          </p:nvSpPr>
          <p:spPr>
            <a:xfrm>
              <a:off x="2818047" y="2037791"/>
              <a:ext cx="8378" cy="921"/>
            </a:xfrm>
            <a:custGeom>
              <a:avLst/>
              <a:gdLst>
                <a:gd name="connsiteX0" fmla="*/ 0 w 8378"/>
                <a:gd name="connsiteY0" fmla="*/ 670 h 921"/>
                <a:gd name="connsiteX1" fmla="*/ 0 w 8378"/>
                <a:gd name="connsiteY1" fmla="*/ 0 h 921"/>
                <a:gd name="connsiteX2" fmla="*/ 0 w 8378"/>
                <a:gd name="connsiteY2" fmla="*/ 922 h 921"/>
                <a:gd name="connsiteX3" fmla="*/ 0 w 8378"/>
                <a:gd name="connsiteY3" fmla="*/ 670 h 921"/>
              </a:gdLst>
              <a:ahLst/>
              <a:cxnLst>
                <a:cxn ang="0">
                  <a:pos x="connsiteX0" y="connsiteY0"/>
                </a:cxn>
                <a:cxn ang="0">
                  <a:pos x="connsiteX1" y="connsiteY1"/>
                </a:cxn>
                <a:cxn ang="0">
                  <a:pos x="connsiteX2" y="connsiteY2"/>
                </a:cxn>
                <a:cxn ang="0">
                  <a:pos x="connsiteX3" y="connsiteY3"/>
                </a:cxn>
              </a:cxnLst>
              <a:rect l="l" t="t" r="r" b="b"/>
              <a:pathLst>
                <a:path w="8378" h="921">
                  <a:moveTo>
                    <a:pt x="0" y="670"/>
                  </a:moveTo>
                  <a:lnTo>
                    <a:pt x="0" y="0"/>
                  </a:lnTo>
                  <a:lnTo>
                    <a:pt x="0" y="922"/>
                  </a:ln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596" name="Freeform: Shape 595">
              <a:extLst>
                <a:ext uri="{FF2B5EF4-FFF2-40B4-BE49-F238E27FC236}">
                  <a16:creationId xmlns:a16="http://schemas.microsoft.com/office/drawing/2014/main" id="{5F0EC61F-94D8-4455-AE3A-0988D533F2EE}"/>
                </a:ext>
              </a:extLst>
            </p:cNvPr>
            <p:cNvSpPr/>
            <p:nvPr/>
          </p:nvSpPr>
          <p:spPr>
            <a:xfrm>
              <a:off x="2817879" y="2037959"/>
              <a:ext cx="8378" cy="586"/>
            </a:xfrm>
            <a:custGeom>
              <a:avLst/>
              <a:gdLst>
                <a:gd name="connsiteX0" fmla="*/ 0 w 8378"/>
                <a:gd name="connsiteY0" fmla="*/ 586 h 586"/>
                <a:gd name="connsiteX1" fmla="*/ 0 w 8378"/>
                <a:gd name="connsiteY1" fmla="*/ 0 h 586"/>
                <a:gd name="connsiteX2" fmla="*/ 0 w 8378"/>
                <a:gd name="connsiteY2" fmla="*/ 335 h 586"/>
                <a:gd name="connsiteX3" fmla="*/ 0 w 8378"/>
                <a:gd name="connsiteY3" fmla="*/ 586 h 586"/>
              </a:gdLst>
              <a:ahLst/>
              <a:cxnLst>
                <a:cxn ang="0">
                  <a:pos x="connsiteX0" y="connsiteY0"/>
                </a:cxn>
                <a:cxn ang="0">
                  <a:pos x="connsiteX1" y="connsiteY1"/>
                </a:cxn>
                <a:cxn ang="0">
                  <a:pos x="connsiteX2" y="connsiteY2"/>
                </a:cxn>
                <a:cxn ang="0">
                  <a:pos x="connsiteX3" y="connsiteY3"/>
                </a:cxn>
              </a:cxnLst>
              <a:rect l="l" t="t" r="r" b="b"/>
              <a:pathLst>
                <a:path w="8378" h="586">
                  <a:moveTo>
                    <a:pt x="0" y="586"/>
                  </a:moveTo>
                  <a:lnTo>
                    <a:pt x="0" y="0"/>
                  </a:lnTo>
                  <a:lnTo>
                    <a:pt x="0" y="335"/>
                  </a:lnTo>
                  <a:lnTo>
                    <a:pt x="0" y="586"/>
                  </a:lnTo>
                  <a:close/>
                </a:path>
              </a:pathLst>
            </a:custGeom>
            <a:solidFill>
              <a:srgbClr val="37474F"/>
            </a:solidFill>
            <a:ln w="8363" cap="flat">
              <a:noFill/>
              <a:prstDash val="solid"/>
              <a:miter/>
            </a:ln>
          </p:spPr>
          <p:txBody>
            <a:bodyPr rtlCol="0" anchor="ctr"/>
            <a:lstStyle/>
            <a:p>
              <a:pPr defTabSz="914378"/>
              <a:endParaRPr lang="en-US"/>
            </a:p>
          </p:txBody>
        </p:sp>
        <p:sp>
          <p:nvSpPr>
            <p:cNvPr id="597" name="Freeform: Shape 596">
              <a:extLst>
                <a:ext uri="{FF2B5EF4-FFF2-40B4-BE49-F238E27FC236}">
                  <a16:creationId xmlns:a16="http://schemas.microsoft.com/office/drawing/2014/main" id="{DF577779-DA64-4A54-892C-FDEEE0DD3938}"/>
                </a:ext>
              </a:extLst>
            </p:cNvPr>
            <p:cNvSpPr/>
            <p:nvPr/>
          </p:nvSpPr>
          <p:spPr>
            <a:xfrm>
              <a:off x="2810087"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8" name="Freeform: Shape 597">
              <a:extLst>
                <a:ext uri="{FF2B5EF4-FFF2-40B4-BE49-F238E27FC236}">
                  <a16:creationId xmlns:a16="http://schemas.microsoft.com/office/drawing/2014/main" id="{288A2F44-E04B-4942-88E7-5C04DC83123D}"/>
                </a:ext>
              </a:extLst>
            </p:cNvPr>
            <p:cNvSpPr/>
            <p:nvPr/>
          </p:nvSpPr>
          <p:spPr>
            <a:xfrm>
              <a:off x="2810338"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9" name="Freeform: Shape 598">
              <a:extLst>
                <a:ext uri="{FF2B5EF4-FFF2-40B4-BE49-F238E27FC236}">
                  <a16:creationId xmlns:a16="http://schemas.microsoft.com/office/drawing/2014/main" id="{11464936-07B2-41A7-B6A4-7581633FB826}"/>
                </a:ext>
              </a:extLst>
            </p:cNvPr>
            <p:cNvSpPr/>
            <p:nvPr/>
          </p:nvSpPr>
          <p:spPr>
            <a:xfrm>
              <a:off x="2814323" y="2037795"/>
              <a:ext cx="37" cy="1001"/>
            </a:xfrm>
            <a:custGeom>
              <a:avLst/>
              <a:gdLst>
                <a:gd name="connsiteX0" fmla="*/ 37 w 37"/>
                <a:gd name="connsiteY0" fmla="*/ 1002 h 1001"/>
                <a:gd name="connsiteX1" fmla="*/ 37 w 37"/>
                <a:gd name="connsiteY1" fmla="*/ 248 h 1001"/>
                <a:gd name="connsiteX2" fmla="*/ 37 w 37"/>
                <a:gd name="connsiteY2" fmla="*/ 918 h 1001"/>
                <a:gd name="connsiteX3" fmla="*/ 37 w 37"/>
                <a:gd name="connsiteY3" fmla="*/ 1002 h 1001"/>
              </a:gdLst>
              <a:ahLst/>
              <a:cxnLst>
                <a:cxn ang="0">
                  <a:pos x="connsiteX0" y="connsiteY0"/>
                </a:cxn>
                <a:cxn ang="0">
                  <a:pos x="connsiteX1" y="connsiteY1"/>
                </a:cxn>
                <a:cxn ang="0">
                  <a:pos x="connsiteX2" y="connsiteY2"/>
                </a:cxn>
                <a:cxn ang="0">
                  <a:pos x="connsiteX3" y="connsiteY3"/>
                </a:cxn>
              </a:cxnLst>
              <a:rect l="l" t="t" r="r" b="b"/>
              <a:pathLst>
                <a:path w="37" h="1001">
                  <a:moveTo>
                    <a:pt x="37" y="1002"/>
                  </a:moveTo>
                  <a:cubicBezTo>
                    <a:pt x="37" y="416"/>
                    <a:pt x="37" y="-422"/>
                    <a:pt x="37" y="248"/>
                  </a:cubicBezTo>
                  <a:lnTo>
                    <a:pt x="37" y="918"/>
                  </a:lnTo>
                  <a:cubicBezTo>
                    <a:pt x="37" y="918"/>
                    <a:pt x="-47" y="834"/>
                    <a:pt x="37" y="1002"/>
                  </a:cubicBezTo>
                  <a:close/>
                </a:path>
              </a:pathLst>
            </a:custGeom>
            <a:solidFill>
              <a:srgbClr val="37474F"/>
            </a:solidFill>
            <a:ln w="8363" cap="flat">
              <a:noFill/>
              <a:prstDash val="solid"/>
              <a:miter/>
            </a:ln>
          </p:spPr>
          <p:txBody>
            <a:bodyPr rtlCol="0" anchor="ctr"/>
            <a:lstStyle/>
            <a:p>
              <a:pPr defTabSz="914378"/>
              <a:endParaRPr lang="en-US"/>
            </a:p>
          </p:txBody>
        </p:sp>
        <p:sp>
          <p:nvSpPr>
            <p:cNvPr id="600" name="Freeform: Shape 599">
              <a:extLst>
                <a:ext uri="{FF2B5EF4-FFF2-40B4-BE49-F238E27FC236}">
                  <a16:creationId xmlns:a16="http://schemas.microsoft.com/office/drawing/2014/main" id="{21C7B297-FF77-482D-A2F9-BA0AB0487866}"/>
                </a:ext>
              </a:extLst>
            </p:cNvPr>
            <p:cNvSpPr/>
            <p:nvPr/>
          </p:nvSpPr>
          <p:spPr>
            <a:xfrm>
              <a:off x="2812433" y="2042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1" name="Freeform: Shape 600">
              <a:extLst>
                <a:ext uri="{FF2B5EF4-FFF2-40B4-BE49-F238E27FC236}">
                  <a16:creationId xmlns:a16="http://schemas.microsoft.com/office/drawing/2014/main" id="{87FA10C3-A323-4A95-B61A-F66E91D607B0}"/>
                </a:ext>
              </a:extLst>
            </p:cNvPr>
            <p:cNvSpPr/>
            <p:nvPr/>
          </p:nvSpPr>
          <p:spPr>
            <a:xfrm>
              <a:off x="2812433" y="2044913"/>
              <a:ext cx="8378" cy="418"/>
            </a:xfrm>
            <a:custGeom>
              <a:avLst/>
              <a:gdLst>
                <a:gd name="connsiteX0" fmla="*/ 0 w 8378"/>
                <a:gd name="connsiteY0" fmla="*/ 419 h 418"/>
                <a:gd name="connsiteX1" fmla="*/ 0 w 8378"/>
                <a:gd name="connsiteY1" fmla="*/ 0 h 418"/>
                <a:gd name="connsiteX2" fmla="*/ 0 w 8378"/>
                <a:gd name="connsiteY2" fmla="*/ 419 h 418"/>
              </a:gdLst>
              <a:ahLst/>
              <a:cxnLst>
                <a:cxn ang="0">
                  <a:pos x="connsiteX0" y="connsiteY0"/>
                </a:cxn>
                <a:cxn ang="0">
                  <a:pos x="connsiteX1" y="connsiteY1"/>
                </a:cxn>
                <a:cxn ang="0">
                  <a:pos x="connsiteX2" y="connsiteY2"/>
                </a:cxn>
              </a:cxnLst>
              <a:rect l="l" t="t" r="r" b="b"/>
              <a:pathLst>
                <a:path w="8378" h="418">
                  <a:moveTo>
                    <a:pt x="0" y="419"/>
                  </a:moveTo>
                  <a:lnTo>
                    <a:pt x="0" y="0"/>
                  </a:lnTo>
                  <a:cubicBezTo>
                    <a:pt x="0" y="0"/>
                    <a:pt x="0" y="251"/>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602" name="Freeform: Shape 601">
              <a:extLst>
                <a:ext uri="{FF2B5EF4-FFF2-40B4-BE49-F238E27FC236}">
                  <a16:creationId xmlns:a16="http://schemas.microsoft.com/office/drawing/2014/main" id="{4001DAE5-7F93-49CD-A5E1-66B8A416F75C}"/>
                </a:ext>
              </a:extLst>
            </p:cNvPr>
            <p:cNvSpPr/>
            <p:nvPr/>
          </p:nvSpPr>
          <p:spPr>
            <a:xfrm>
              <a:off x="2808830" y="204684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3" name="Freeform: Shape 602">
              <a:extLst>
                <a:ext uri="{FF2B5EF4-FFF2-40B4-BE49-F238E27FC236}">
                  <a16:creationId xmlns:a16="http://schemas.microsoft.com/office/drawing/2014/main" id="{5A28DAAC-F3BD-48C8-8141-EDBC135F77A2}"/>
                </a:ext>
              </a:extLst>
            </p:cNvPr>
            <p:cNvSpPr/>
            <p:nvPr/>
          </p:nvSpPr>
          <p:spPr>
            <a:xfrm>
              <a:off x="2816455" y="2038797"/>
              <a:ext cx="8378" cy="260"/>
            </a:xfrm>
            <a:custGeom>
              <a:avLst/>
              <a:gdLst>
                <a:gd name="connsiteX0" fmla="*/ 0 w 8378"/>
                <a:gd name="connsiteY0" fmla="*/ 0 h 260"/>
                <a:gd name="connsiteX1" fmla="*/ 0 w 8378"/>
                <a:gd name="connsiteY1" fmla="*/ 0 h 260"/>
                <a:gd name="connsiteX2" fmla="*/ 0 w 8378"/>
                <a:gd name="connsiteY2" fmla="*/ 0 h 260"/>
              </a:gdLst>
              <a:ahLst/>
              <a:cxnLst>
                <a:cxn ang="0">
                  <a:pos x="connsiteX0" y="connsiteY0"/>
                </a:cxn>
                <a:cxn ang="0">
                  <a:pos x="connsiteX1" y="connsiteY1"/>
                </a:cxn>
                <a:cxn ang="0">
                  <a:pos x="connsiteX2" y="connsiteY2"/>
                </a:cxn>
              </a:cxnLst>
              <a:rect l="l" t="t" r="r" b="b"/>
              <a:pathLst>
                <a:path w="8378" h="260">
                  <a:moveTo>
                    <a:pt x="0" y="0"/>
                  </a:moveTo>
                  <a:cubicBezTo>
                    <a:pt x="0" y="0"/>
                    <a:pt x="0" y="0"/>
                    <a:pt x="0" y="0"/>
                  </a:cubicBezTo>
                  <a:cubicBezTo>
                    <a:pt x="0" y="0"/>
                    <a:pt x="0" y="58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04" name="Freeform: Shape 603">
              <a:extLst>
                <a:ext uri="{FF2B5EF4-FFF2-40B4-BE49-F238E27FC236}">
                  <a16:creationId xmlns:a16="http://schemas.microsoft.com/office/drawing/2014/main" id="{E65A9386-3E73-4CB5-9F43-36CC4F20FD3E}"/>
                </a:ext>
              </a:extLst>
            </p:cNvPr>
            <p:cNvSpPr/>
            <p:nvPr/>
          </p:nvSpPr>
          <p:spPr>
            <a:xfrm>
              <a:off x="2809835" y="20393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5" name="Freeform: Shape 604">
              <a:extLst>
                <a:ext uri="{FF2B5EF4-FFF2-40B4-BE49-F238E27FC236}">
                  <a16:creationId xmlns:a16="http://schemas.microsoft.com/office/drawing/2014/main" id="{77BC6B69-B5F8-426D-A6EA-3918015B04C8}"/>
                </a:ext>
              </a:extLst>
            </p:cNvPr>
            <p:cNvSpPr/>
            <p:nvPr/>
          </p:nvSpPr>
          <p:spPr>
            <a:xfrm>
              <a:off x="2816203" y="2038275"/>
              <a:ext cx="8378" cy="186"/>
            </a:xfrm>
            <a:custGeom>
              <a:avLst/>
              <a:gdLst>
                <a:gd name="connsiteX0" fmla="*/ 0 w 8378"/>
                <a:gd name="connsiteY0" fmla="*/ 186 h 186"/>
                <a:gd name="connsiteX1" fmla="*/ 0 w 8378"/>
                <a:gd name="connsiteY1" fmla="*/ 186 h 186"/>
                <a:gd name="connsiteX2" fmla="*/ 0 w 8378"/>
                <a:gd name="connsiteY2" fmla="*/ 186 h 186"/>
                <a:gd name="connsiteX3" fmla="*/ 0 w 8378"/>
                <a:gd name="connsiteY3" fmla="*/ 186 h 186"/>
              </a:gdLst>
              <a:ahLst/>
              <a:cxnLst>
                <a:cxn ang="0">
                  <a:pos x="connsiteX0" y="connsiteY0"/>
                </a:cxn>
                <a:cxn ang="0">
                  <a:pos x="connsiteX1" y="connsiteY1"/>
                </a:cxn>
                <a:cxn ang="0">
                  <a:pos x="connsiteX2" y="connsiteY2"/>
                </a:cxn>
                <a:cxn ang="0">
                  <a:pos x="connsiteX3" y="connsiteY3"/>
                </a:cxn>
              </a:cxnLst>
              <a:rect l="l" t="t" r="r" b="b"/>
              <a:pathLst>
                <a:path w="8378" h="186">
                  <a:moveTo>
                    <a:pt x="0" y="186"/>
                  </a:moveTo>
                  <a:lnTo>
                    <a:pt x="0" y="186"/>
                  </a:lnTo>
                  <a:cubicBezTo>
                    <a:pt x="0" y="186"/>
                    <a:pt x="0" y="186"/>
                    <a:pt x="0" y="186"/>
                  </a:cubicBezTo>
                  <a:cubicBezTo>
                    <a:pt x="0" y="186"/>
                    <a:pt x="0" y="-233"/>
                    <a:pt x="0" y="186"/>
                  </a:cubicBezTo>
                  <a:close/>
                </a:path>
              </a:pathLst>
            </a:custGeom>
            <a:solidFill>
              <a:srgbClr val="37474F"/>
            </a:solidFill>
            <a:ln w="8363" cap="flat">
              <a:noFill/>
              <a:prstDash val="solid"/>
              <a:miter/>
            </a:ln>
          </p:spPr>
          <p:txBody>
            <a:bodyPr rtlCol="0" anchor="ctr"/>
            <a:lstStyle/>
            <a:p>
              <a:pPr defTabSz="914378"/>
              <a:endParaRPr lang="en-US"/>
            </a:p>
          </p:txBody>
        </p:sp>
        <p:sp>
          <p:nvSpPr>
            <p:cNvPr id="606" name="Freeform: Shape 605">
              <a:extLst>
                <a:ext uri="{FF2B5EF4-FFF2-40B4-BE49-F238E27FC236}">
                  <a16:creationId xmlns:a16="http://schemas.microsoft.com/office/drawing/2014/main" id="{89A3636E-8415-41CA-BD8A-CE3EE81781EC}"/>
                </a:ext>
              </a:extLst>
            </p:cNvPr>
            <p:cNvSpPr/>
            <p:nvPr/>
          </p:nvSpPr>
          <p:spPr>
            <a:xfrm>
              <a:off x="2804054" y="204658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7" name="Freeform: Shape 606">
              <a:extLst>
                <a:ext uri="{FF2B5EF4-FFF2-40B4-BE49-F238E27FC236}">
                  <a16:creationId xmlns:a16="http://schemas.microsoft.com/office/drawing/2014/main" id="{A6B68278-1768-4BBE-9FD3-1B444AC0CF4F}"/>
                </a:ext>
              </a:extLst>
            </p:cNvPr>
            <p:cNvSpPr/>
            <p:nvPr/>
          </p:nvSpPr>
          <p:spPr>
            <a:xfrm>
              <a:off x="2802378" y="2040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8" name="Freeform: Shape 607">
              <a:extLst>
                <a:ext uri="{FF2B5EF4-FFF2-40B4-BE49-F238E27FC236}">
                  <a16:creationId xmlns:a16="http://schemas.microsoft.com/office/drawing/2014/main" id="{455F9FA1-C752-4F57-8F79-0164AACE5700}"/>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09" name="Freeform: Shape 608">
              <a:extLst>
                <a:ext uri="{FF2B5EF4-FFF2-40B4-BE49-F238E27FC236}">
                  <a16:creationId xmlns:a16="http://schemas.microsoft.com/office/drawing/2014/main" id="{3ED7C18C-AE0B-4057-851C-E3B6B53C8261}"/>
                </a:ext>
              </a:extLst>
            </p:cNvPr>
            <p:cNvSpPr/>
            <p:nvPr/>
          </p:nvSpPr>
          <p:spPr>
            <a:xfrm>
              <a:off x="2817544" y="20408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0" name="Freeform: Shape 609">
              <a:extLst>
                <a:ext uri="{FF2B5EF4-FFF2-40B4-BE49-F238E27FC236}">
                  <a16:creationId xmlns:a16="http://schemas.microsoft.com/office/drawing/2014/main" id="{514E165F-8C5A-4A43-A7AD-B6B1100D987A}"/>
                </a:ext>
              </a:extLst>
            </p:cNvPr>
            <p:cNvSpPr/>
            <p:nvPr/>
          </p:nvSpPr>
          <p:spPr>
            <a:xfrm>
              <a:off x="2816119"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11" name="Freeform: Shape 610">
              <a:extLst>
                <a:ext uri="{FF2B5EF4-FFF2-40B4-BE49-F238E27FC236}">
                  <a16:creationId xmlns:a16="http://schemas.microsoft.com/office/drawing/2014/main" id="{F5418B91-C551-4F3B-B424-18DB07C8D9F6}"/>
                </a:ext>
              </a:extLst>
            </p:cNvPr>
            <p:cNvSpPr/>
            <p:nvPr/>
          </p:nvSpPr>
          <p:spPr>
            <a:xfrm>
              <a:off x="2817376"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2" name="Freeform: Shape 611">
              <a:extLst>
                <a:ext uri="{FF2B5EF4-FFF2-40B4-BE49-F238E27FC236}">
                  <a16:creationId xmlns:a16="http://schemas.microsoft.com/office/drawing/2014/main" id="{BBA19768-EFE0-4509-9575-E5C5F6B9899A}"/>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13" name="Freeform: Shape 612">
              <a:extLst>
                <a:ext uri="{FF2B5EF4-FFF2-40B4-BE49-F238E27FC236}">
                  <a16:creationId xmlns:a16="http://schemas.microsoft.com/office/drawing/2014/main" id="{EE42E7E2-94B4-442F-8670-81D91812B901}"/>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4" name="Freeform: Shape 613">
              <a:extLst>
                <a:ext uri="{FF2B5EF4-FFF2-40B4-BE49-F238E27FC236}">
                  <a16:creationId xmlns:a16="http://schemas.microsoft.com/office/drawing/2014/main" id="{32863A82-6F0F-47AC-BCC9-94DFB5C0566B}"/>
                </a:ext>
              </a:extLst>
            </p:cNvPr>
            <p:cNvSpPr/>
            <p:nvPr/>
          </p:nvSpPr>
          <p:spPr>
            <a:xfrm>
              <a:off x="2806484" y="20447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5" name="Freeform: Shape 614">
              <a:extLst>
                <a:ext uri="{FF2B5EF4-FFF2-40B4-BE49-F238E27FC236}">
                  <a16:creationId xmlns:a16="http://schemas.microsoft.com/office/drawing/2014/main" id="{B701B995-4F34-42E4-ABB9-518196AD67ED}"/>
                </a:ext>
              </a:extLst>
            </p:cNvPr>
            <p:cNvSpPr/>
            <p:nvPr/>
          </p:nvSpPr>
          <p:spPr>
            <a:xfrm>
              <a:off x="2813857" y="2045332"/>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616" name="Freeform: Shape 615">
              <a:extLst>
                <a:ext uri="{FF2B5EF4-FFF2-40B4-BE49-F238E27FC236}">
                  <a16:creationId xmlns:a16="http://schemas.microsoft.com/office/drawing/2014/main" id="{7F235D80-9812-42B8-8504-D96E81499100}"/>
                </a:ext>
              </a:extLst>
            </p:cNvPr>
            <p:cNvSpPr/>
            <p:nvPr/>
          </p:nvSpPr>
          <p:spPr>
            <a:xfrm>
              <a:off x="2813773" y="2045223"/>
              <a:ext cx="8378" cy="695"/>
            </a:xfrm>
            <a:custGeom>
              <a:avLst/>
              <a:gdLst>
                <a:gd name="connsiteX0" fmla="*/ 0 w 8378"/>
                <a:gd name="connsiteY0" fmla="*/ 696 h 695"/>
                <a:gd name="connsiteX1" fmla="*/ 0 w 8378"/>
                <a:gd name="connsiteY1" fmla="*/ 109 h 695"/>
                <a:gd name="connsiteX2" fmla="*/ 0 w 8378"/>
                <a:gd name="connsiteY2" fmla="*/ 696 h 695"/>
              </a:gdLst>
              <a:ahLst/>
              <a:cxnLst>
                <a:cxn ang="0">
                  <a:pos x="connsiteX0" y="connsiteY0"/>
                </a:cxn>
                <a:cxn ang="0">
                  <a:pos x="connsiteX1" y="connsiteY1"/>
                </a:cxn>
                <a:cxn ang="0">
                  <a:pos x="connsiteX2" y="connsiteY2"/>
                </a:cxn>
              </a:cxnLst>
              <a:rect l="l" t="t" r="r" b="b"/>
              <a:pathLst>
                <a:path w="8378" h="695">
                  <a:moveTo>
                    <a:pt x="0" y="696"/>
                  </a:moveTo>
                  <a:cubicBezTo>
                    <a:pt x="0" y="-142"/>
                    <a:pt x="0" y="-58"/>
                    <a:pt x="0" y="109"/>
                  </a:cubicBezTo>
                  <a:lnTo>
                    <a:pt x="0" y="696"/>
                  </a:lnTo>
                  <a:close/>
                </a:path>
              </a:pathLst>
            </a:custGeom>
            <a:solidFill>
              <a:srgbClr val="37474F"/>
            </a:solidFill>
            <a:ln w="8363" cap="flat">
              <a:noFill/>
              <a:prstDash val="solid"/>
              <a:miter/>
            </a:ln>
          </p:spPr>
          <p:txBody>
            <a:bodyPr rtlCol="0" anchor="ctr"/>
            <a:lstStyle/>
            <a:p>
              <a:pPr defTabSz="914378"/>
              <a:endParaRPr lang="en-US"/>
            </a:p>
          </p:txBody>
        </p:sp>
        <p:sp>
          <p:nvSpPr>
            <p:cNvPr id="617" name="Freeform: Shape 616">
              <a:extLst>
                <a:ext uri="{FF2B5EF4-FFF2-40B4-BE49-F238E27FC236}">
                  <a16:creationId xmlns:a16="http://schemas.microsoft.com/office/drawing/2014/main" id="{EF1BDB2F-F071-4E2D-A4B8-7445099E43F3}"/>
                </a:ext>
              </a:extLst>
            </p:cNvPr>
            <p:cNvSpPr/>
            <p:nvPr/>
          </p:nvSpPr>
          <p:spPr>
            <a:xfrm>
              <a:off x="2803970" y="2035612"/>
              <a:ext cx="13154" cy="12735"/>
            </a:xfrm>
            <a:custGeom>
              <a:avLst/>
              <a:gdLst>
                <a:gd name="connsiteX0" fmla="*/ 5530 w 13154"/>
                <a:gd name="connsiteY0" fmla="*/ 10725 h 12735"/>
                <a:gd name="connsiteX1" fmla="*/ 5530 w 13154"/>
                <a:gd name="connsiteY1" fmla="*/ 11312 h 12735"/>
                <a:gd name="connsiteX2" fmla="*/ 5530 w 13154"/>
                <a:gd name="connsiteY2" fmla="*/ 12736 h 12735"/>
                <a:gd name="connsiteX3" fmla="*/ 5530 w 13154"/>
                <a:gd name="connsiteY3" fmla="*/ 10557 h 12735"/>
                <a:gd name="connsiteX4" fmla="*/ 5530 w 13154"/>
                <a:gd name="connsiteY4" fmla="*/ 10976 h 12735"/>
                <a:gd name="connsiteX5" fmla="*/ 5530 w 13154"/>
                <a:gd name="connsiteY5" fmla="*/ 10976 h 12735"/>
                <a:gd name="connsiteX6" fmla="*/ 5530 w 13154"/>
                <a:gd name="connsiteY6" fmla="*/ 9887 h 12735"/>
                <a:gd name="connsiteX7" fmla="*/ 5530 w 13154"/>
                <a:gd name="connsiteY7" fmla="*/ 10557 h 12735"/>
                <a:gd name="connsiteX8" fmla="*/ 5530 w 13154"/>
                <a:gd name="connsiteY8" fmla="*/ 10557 h 12735"/>
                <a:gd name="connsiteX9" fmla="*/ 5530 w 13154"/>
                <a:gd name="connsiteY9" fmla="*/ 10557 h 12735"/>
                <a:gd name="connsiteX10" fmla="*/ 5530 w 13154"/>
                <a:gd name="connsiteY10" fmla="*/ 10557 h 12735"/>
                <a:gd name="connsiteX11" fmla="*/ 5530 w 13154"/>
                <a:gd name="connsiteY11" fmla="*/ 9552 h 12735"/>
                <a:gd name="connsiteX12" fmla="*/ 5530 w 13154"/>
                <a:gd name="connsiteY12" fmla="*/ 9971 h 12735"/>
                <a:gd name="connsiteX13" fmla="*/ 5530 w 13154"/>
                <a:gd name="connsiteY13" fmla="*/ 9468 h 12735"/>
                <a:gd name="connsiteX14" fmla="*/ 5530 w 13154"/>
                <a:gd name="connsiteY14" fmla="*/ 10474 h 12735"/>
                <a:gd name="connsiteX15" fmla="*/ 5530 w 13154"/>
                <a:gd name="connsiteY15" fmla="*/ 11060 h 12735"/>
                <a:gd name="connsiteX16" fmla="*/ 5530 w 13154"/>
                <a:gd name="connsiteY16" fmla="*/ 11060 h 12735"/>
                <a:gd name="connsiteX17" fmla="*/ 5530 w 13154"/>
                <a:gd name="connsiteY17" fmla="*/ 12485 h 12735"/>
                <a:gd name="connsiteX18" fmla="*/ 5530 w 13154"/>
                <a:gd name="connsiteY18" fmla="*/ 10222 h 12735"/>
                <a:gd name="connsiteX19" fmla="*/ 5530 w 13154"/>
                <a:gd name="connsiteY19" fmla="*/ 10222 h 12735"/>
                <a:gd name="connsiteX20" fmla="*/ 5530 w 13154"/>
                <a:gd name="connsiteY20" fmla="*/ 10725 h 12735"/>
                <a:gd name="connsiteX21" fmla="*/ 5530 w 13154"/>
                <a:gd name="connsiteY21" fmla="*/ 11647 h 12735"/>
                <a:gd name="connsiteX22" fmla="*/ 5530 w 13154"/>
                <a:gd name="connsiteY22" fmla="*/ 10474 h 12735"/>
                <a:gd name="connsiteX23" fmla="*/ 5530 w 13154"/>
                <a:gd name="connsiteY23" fmla="*/ 11898 h 12735"/>
                <a:gd name="connsiteX24" fmla="*/ 5530 w 13154"/>
                <a:gd name="connsiteY24" fmla="*/ 10557 h 12735"/>
                <a:gd name="connsiteX25" fmla="*/ 5530 w 13154"/>
                <a:gd name="connsiteY25" fmla="*/ 9971 h 12735"/>
                <a:gd name="connsiteX26" fmla="*/ 5530 w 13154"/>
                <a:gd name="connsiteY26" fmla="*/ 10809 h 12735"/>
                <a:gd name="connsiteX27" fmla="*/ 5530 w 13154"/>
                <a:gd name="connsiteY27" fmla="*/ 10055 h 12735"/>
                <a:gd name="connsiteX28" fmla="*/ 5530 w 13154"/>
                <a:gd name="connsiteY28" fmla="*/ 10055 h 12735"/>
                <a:gd name="connsiteX29" fmla="*/ 5530 w 13154"/>
                <a:gd name="connsiteY29" fmla="*/ 8882 h 12735"/>
                <a:gd name="connsiteX30" fmla="*/ 5530 w 13154"/>
                <a:gd name="connsiteY30" fmla="*/ 8882 h 12735"/>
                <a:gd name="connsiteX31" fmla="*/ 5530 w 13154"/>
                <a:gd name="connsiteY31" fmla="*/ 9803 h 12735"/>
                <a:gd name="connsiteX32" fmla="*/ 5530 w 13154"/>
                <a:gd name="connsiteY32" fmla="*/ 8211 h 12735"/>
                <a:gd name="connsiteX33" fmla="*/ 5530 w 13154"/>
                <a:gd name="connsiteY33" fmla="*/ 8798 h 12735"/>
                <a:gd name="connsiteX34" fmla="*/ 5530 w 13154"/>
                <a:gd name="connsiteY34" fmla="*/ 6536 h 12735"/>
                <a:gd name="connsiteX35" fmla="*/ 5530 w 13154"/>
                <a:gd name="connsiteY35" fmla="*/ 5781 h 12735"/>
                <a:gd name="connsiteX36" fmla="*/ 5530 w 13154"/>
                <a:gd name="connsiteY36" fmla="*/ 5781 h 12735"/>
                <a:gd name="connsiteX37" fmla="*/ 5530 w 13154"/>
                <a:gd name="connsiteY37" fmla="*/ 7206 h 12735"/>
                <a:gd name="connsiteX38" fmla="*/ 5530 w 13154"/>
                <a:gd name="connsiteY38" fmla="*/ 6619 h 12735"/>
                <a:gd name="connsiteX39" fmla="*/ 5530 w 13154"/>
                <a:gd name="connsiteY39" fmla="*/ 8379 h 12735"/>
                <a:gd name="connsiteX40" fmla="*/ 5530 w 13154"/>
                <a:gd name="connsiteY40" fmla="*/ 8798 h 12735"/>
                <a:gd name="connsiteX41" fmla="*/ 5530 w 13154"/>
                <a:gd name="connsiteY41" fmla="*/ 9384 h 12735"/>
                <a:gd name="connsiteX42" fmla="*/ 5530 w 13154"/>
                <a:gd name="connsiteY42" fmla="*/ 6368 h 12735"/>
                <a:gd name="connsiteX43" fmla="*/ 5530 w 13154"/>
                <a:gd name="connsiteY43" fmla="*/ 8547 h 12735"/>
                <a:gd name="connsiteX44" fmla="*/ 5530 w 13154"/>
                <a:gd name="connsiteY44" fmla="*/ 8547 h 12735"/>
                <a:gd name="connsiteX45" fmla="*/ 5530 w 13154"/>
                <a:gd name="connsiteY45" fmla="*/ 9301 h 12735"/>
                <a:gd name="connsiteX46" fmla="*/ 5530 w 13154"/>
                <a:gd name="connsiteY46" fmla="*/ 8379 h 12735"/>
                <a:gd name="connsiteX47" fmla="*/ 5530 w 13154"/>
                <a:gd name="connsiteY47" fmla="*/ 9217 h 12735"/>
                <a:gd name="connsiteX48" fmla="*/ 5530 w 13154"/>
                <a:gd name="connsiteY48" fmla="*/ 7792 h 12735"/>
                <a:gd name="connsiteX49" fmla="*/ 5530 w 13154"/>
                <a:gd name="connsiteY49" fmla="*/ 8714 h 12735"/>
                <a:gd name="connsiteX50" fmla="*/ 5530 w 13154"/>
                <a:gd name="connsiteY50" fmla="*/ 7876 h 12735"/>
                <a:gd name="connsiteX51" fmla="*/ 5530 w 13154"/>
                <a:gd name="connsiteY51" fmla="*/ 7876 h 12735"/>
                <a:gd name="connsiteX52" fmla="*/ 5530 w 13154"/>
                <a:gd name="connsiteY52" fmla="*/ 7876 h 12735"/>
                <a:gd name="connsiteX53" fmla="*/ 5530 w 13154"/>
                <a:gd name="connsiteY53" fmla="*/ 7876 h 12735"/>
                <a:gd name="connsiteX54" fmla="*/ 5530 w 13154"/>
                <a:gd name="connsiteY54" fmla="*/ 6619 h 12735"/>
                <a:gd name="connsiteX55" fmla="*/ 5530 w 13154"/>
                <a:gd name="connsiteY55" fmla="*/ 8379 h 12735"/>
                <a:gd name="connsiteX56" fmla="*/ 5530 w 13154"/>
                <a:gd name="connsiteY56" fmla="*/ 4189 h 12735"/>
                <a:gd name="connsiteX57" fmla="*/ 5530 w 13154"/>
                <a:gd name="connsiteY57" fmla="*/ 8463 h 12735"/>
                <a:gd name="connsiteX58" fmla="*/ 5530 w 13154"/>
                <a:gd name="connsiteY58" fmla="*/ 8463 h 12735"/>
                <a:gd name="connsiteX59" fmla="*/ 5530 w 13154"/>
                <a:gd name="connsiteY59" fmla="*/ 6787 h 12735"/>
                <a:gd name="connsiteX60" fmla="*/ 5530 w 13154"/>
                <a:gd name="connsiteY60" fmla="*/ 8463 h 12735"/>
                <a:gd name="connsiteX61" fmla="*/ 5530 w 13154"/>
                <a:gd name="connsiteY61" fmla="*/ 6619 h 12735"/>
                <a:gd name="connsiteX62" fmla="*/ 5530 w 13154"/>
                <a:gd name="connsiteY62" fmla="*/ 8463 h 12735"/>
                <a:gd name="connsiteX63" fmla="*/ 5530 w 13154"/>
                <a:gd name="connsiteY63" fmla="*/ 6787 h 12735"/>
                <a:gd name="connsiteX64" fmla="*/ 5530 w 13154"/>
                <a:gd name="connsiteY64" fmla="*/ 8630 h 12735"/>
                <a:gd name="connsiteX65" fmla="*/ 5530 w 13154"/>
                <a:gd name="connsiteY65" fmla="*/ 8630 h 12735"/>
                <a:gd name="connsiteX66" fmla="*/ 5530 w 13154"/>
                <a:gd name="connsiteY66" fmla="*/ 8630 h 12735"/>
                <a:gd name="connsiteX67" fmla="*/ 5530 w 13154"/>
                <a:gd name="connsiteY67" fmla="*/ 6368 h 12735"/>
                <a:gd name="connsiteX68" fmla="*/ 5530 w 13154"/>
                <a:gd name="connsiteY68" fmla="*/ 8714 h 12735"/>
                <a:gd name="connsiteX69" fmla="*/ 5530 w 13154"/>
                <a:gd name="connsiteY69" fmla="*/ 3938 h 12735"/>
                <a:gd name="connsiteX70" fmla="*/ 5530 w 13154"/>
                <a:gd name="connsiteY70" fmla="*/ 3938 h 12735"/>
                <a:gd name="connsiteX71" fmla="*/ 5530 w 13154"/>
                <a:gd name="connsiteY71" fmla="*/ 8965 h 12735"/>
                <a:gd name="connsiteX72" fmla="*/ 5530 w 13154"/>
                <a:gd name="connsiteY72" fmla="*/ 9468 h 12735"/>
                <a:gd name="connsiteX73" fmla="*/ 5530 w 13154"/>
                <a:gd name="connsiteY73" fmla="*/ 10222 h 12735"/>
                <a:gd name="connsiteX74" fmla="*/ 5530 w 13154"/>
                <a:gd name="connsiteY74" fmla="*/ 10222 h 12735"/>
                <a:gd name="connsiteX75" fmla="*/ 5530 w 13154"/>
                <a:gd name="connsiteY75" fmla="*/ 8379 h 12735"/>
                <a:gd name="connsiteX76" fmla="*/ 5530 w 13154"/>
                <a:gd name="connsiteY76" fmla="*/ 9468 h 12735"/>
                <a:gd name="connsiteX77" fmla="*/ 5530 w 13154"/>
                <a:gd name="connsiteY77" fmla="*/ 6787 h 12735"/>
                <a:gd name="connsiteX78" fmla="*/ 5530 w 13154"/>
                <a:gd name="connsiteY78" fmla="*/ 8882 h 12735"/>
                <a:gd name="connsiteX79" fmla="*/ 5530 w 13154"/>
                <a:gd name="connsiteY79" fmla="*/ 8882 h 12735"/>
                <a:gd name="connsiteX80" fmla="*/ 5530 w 13154"/>
                <a:gd name="connsiteY80" fmla="*/ 9468 h 12735"/>
                <a:gd name="connsiteX81" fmla="*/ 5530 w 13154"/>
                <a:gd name="connsiteY81" fmla="*/ 9049 h 12735"/>
                <a:gd name="connsiteX82" fmla="*/ 5530 w 13154"/>
                <a:gd name="connsiteY82" fmla="*/ 9720 h 12735"/>
                <a:gd name="connsiteX83" fmla="*/ 5530 w 13154"/>
                <a:gd name="connsiteY83" fmla="*/ 4273 h 12735"/>
                <a:gd name="connsiteX84" fmla="*/ 5530 w 13154"/>
                <a:gd name="connsiteY84" fmla="*/ 5949 h 12735"/>
                <a:gd name="connsiteX85" fmla="*/ 5530 w 13154"/>
                <a:gd name="connsiteY85" fmla="*/ 8798 h 12735"/>
                <a:gd name="connsiteX86" fmla="*/ 5530 w 13154"/>
                <a:gd name="connsiteY86" fmla="*/ 8044 h 12735"/>
                <a:gd name="connsiteX87" fmla="*/ 5530 w 13154"/>
                <a:gd name="connsiteY87" fmla="*/ 8798 h 12735"/>
                <a:gd name="connsiteX88" fmla="*/ 5530 w 13154"/>
                <a:gd name="connsiteY88" fmla="*/ 7960 h 12735"/>
                <a:gd name="connsiteX89" fmla="*/ 5530 w 13154"/>
                <a:gd name="connsiteY89" fmla="*/ 7960 h 12735"/>
                <a:gd name="connsiteX90" fmla="*/ 5530 w 13154"/>
                <a:gd name="connsiteY90" fmla="*/ 5530 h 12735"/>
                <a:gd name="connsiteX91" fmla="*/ 5530 w 13154"/>
                <a:gd name="connsiteY91" fmla="*/ 6200 h 12735"/>
                <a:gd name="connsiteX92" fmla="*/ 5530 w 13154"/>
                <a:gd name="connsiteY92" fmla="*/ 6787 h 12735"/>
                <a:gd name="connsiteX93" fmla="*/ 5530 w 13154"/>
                <a:gd name="connsiteY93" fmla="*/ 7709 h 12735"/>
                <a:gd name="connsiteX94" fmla="*/ 5530 w 13154"/>
                <a:gd name="connsiteY94" fmla="*/ 7206 h 12735"/>
                <a:gd name="connsiteX95" fmla="*/ 5530 w 13154"/>
                <a:gd name="connsiteY95" fmla="*/ 8379 h 12735"/>
                <a:gd name="connsiteX96" fmla="*/ 5530 w 13154"/>
                <a:gd name="connsiteY96" fmla="*/ 7206 h 12735"/>
                <a:gd name="connsiteX97" fmla="*/ 5530 w 13154"/>
                <a:gd name="connsiteY97" fmla="*/ 7206 h 12735"/>
                <a:gd name="connsiteX98" fmla="*/ 5530 w 13154"/>
                <a:gd name="connsiteY98" fmla="*/ 4106 h 12735"/>
                <a:gd name="connsiteX99" fmla="*/ 5530 w 13154"/>
                <a:gd name="connsiteY99" fmla="*/ 4692 h 12735"/>
                <a:gd name="connsiteX100" fmla="*/ 5530 w 13154"/>
                <a:gd name="connsiteY100" fmla="*/ 3435 h 12735"/>
                <a:gd name="connsiteX101" fmla="*/ 5530 w 13154"/>
                <a:gd name="connsiteY101" fmla="*/ 5614 h 12735"/>
                <a:gd name="connsiteX102" fmla="*/ 5530 w 13154"/>
                <a:gd name="connsiteY102" fmla="*/ 5111 h 12735"/>
                <a:gd name="connsiteX103" fmla="*/ 5530 w 13154"/>
                <a:gd name="connsiteY103" fmla="*/ 5530 h 12735"/>
                <a:gd name="connsiteX104" fmla="*/ 5530 w 13154"/>
                <a:gd name="connsiteY104" fmla="*/ 5530 h 12735"/>
                <a:gd name="connsiteX105" fmla="*/ 6033 w 13154"/>
                <a:gd name="connsiteY105" fmla="*/ 6368 h 12735"/>
                <a:gd name="connsiteX106" fmla="*/ 6033 w 13154"/>
                <a:gd name="connsiteY106" fmla="*/ 5446 h 12735"/>
                <a:gd name="connsiteX107" fmla="*/ 6033 w 13154"/>
                <a:gd name="connsiteY107" fmla="*/ 5446 h 12735"/>
                <a:gd name="connsiteX108" fmla="*/ 6033 w 13154"/>
                <a:gd name="connsiteY108" fmla="*/ 4273 h 12735"/>
                <a:gd name="connsiteX109" fmla="*/ 6033 w 13154"/>
                <a:gd name="connsiteY109" fmla="*/ 3435 h 12735"/>
                <a:gd name="connsiteX110" fmla="*/ 6033 w 13154"/>
                <a:gd name="connsiteY110" fmla="*/ 4357 h 12735"/>
                <a:gd name="connsiteX111" fmla="*/ 6033 w 13154"/>
                <a:gd name="connsiteY111" fmla="*/ 4357 h 12735"/>
                <a:gd name="connsiteX112" fmla="*/ 6033 w 13154"/>
                <a:gd name="connsiteY112" fmla="*/ 4357 h 12735"/>
                <a:gd name="connsiteX113" fmla="*/ 6033 w 13154"/>
                <a:gd name="connsiteY113" fmla="*/ 3771 h 12735"/>
                <a:gd name="connsiteX114" fmla="*/ 6033 w 13154"/>
                <a:gd name="connsiteY114" fmla="*/ 2598 h 12735"/>
                <a:gd name="connsiteX115" fmla="*/ 6033 w 13154"/>
                <a:gd name="connsiteY115" fmla="*/ 1676 h 12735"/>
                <a:gd name="connsiteX116" fmla="*/ 6033 w 13154"/>
                <a:gd name="connsiteY116" fmla="*/ 3016 h 12735"/>
                <a:gd name="connsiteX117" fmla="*/ 6033 w 13154"/>
                <a:gd name="connsiteY117" fmla="*/ 1425 h 12735"/>
                <a:gd name="connsiteX118" fmla="*/ 6033 w 13154"/>
                <a:gd name="connsiteY118" fmla="*/ 1843 h 12735"/>
                <a:gd name="connsiteX119" fmla="*/ 6033 w 13154"/>
                <a:gd name="connsiteY119" fmla="*/ 1843 h 12735"/>
                <a:gd name="connsiteX120" fmla="*/ 6033 w 13154"/>
                <a:gd name="connsiteY120" fmla="*/ 1843 h 12735"/>
                <a:gd name="connsiteX121" fmla="*/ 6033 w 13154"/>
                <a:gd name="connsiteY121" fmla="*/ 2262 h 12735"/>
                <a:gd name="connsiteX122" fmla="*/ 6033 w 13154"/>
                <a:gd name="connsiteY122" fmla="*/ 3268 h 12735"/>
                <a:gd name="connsiteX123" fmla="*/ 6033 w 13154"/>
                <a:gd name="connsiteY123" fmla="*/ 2681 h 12735"/>
                <a:gd name="connsiteX124" fmla="*/ 6033 w 13154"/>
                <a:gd name="connsiteY124" fmla="*/ 3184 h 12735"/>
                <a:gd name="connsiteX125" fmla="*/ 6033 w 13154"/>
                <a:gd name="connsiteY125" fmla="*/ 1676 h 12735"/>
                <a:gd name="connsiteX126" fmla="*/ 6033 w 13154"/>
                <a:gd name="connsiteY126" fmla="*/ 1676 h 12735"/>
                <a:gd name="connsiteX127" fmla="*/ 6033 w 13154"/>
                <a:gd name="connsiteY127" fmla="*/ 1676 h 12735"/>
                <a:gd name="connsiteX128" fmla="*/ 6033 w 13154"/>
                <a:gd name="connsiteY128" fmla="*/ 1676 h 12735"/>
                <a:gd name="connsiteX129" fmla="*/ 6033 w 13154"/>
                <a:gd name="connsiteY129" fmla="*/ 1676 h 12735"/>
                <a:gd name="connsiteX130" fmla="*/ 5530 w 13154"/>
                <a:gd name="connsiteY130" fmla="*/ 1676 h 12735"/>
                <a:gd name="connsiteX131" fmla="*/ 5530 w 13154"/>
                <a:gd name="connsiteY131" fmla="*/ 1676 h 12735"/>
                <a:gd name="connsiteX132" fmla="*/ 5530 w 13154"/>
                <a:gd name="connsiteY132" fmla="*/ 1089 h 12735"/>
                <a:gd name="connsiteX133" fmla="*/ 5530 w 13154"/>
                <a:gd name="connsiteY133" fmla="*/ 1089 h 12735"/>
                <a:gd name="connsiteX134" fmla="*/ 5530 w 13154"/>
                <a:gd name="connsiteY134" fmla="*/ 503 h 12735"/>
                <a:gd name="connsiteX135" fmla="*/ 5530 w 13154"/>
                <a:gd name="connsiteY135" fmla="*/ 1257 h 12735"/>
                <a:gd name="connsiteX136" fmla="*/ 5530 w 13154"/>
                <a:gd name="connsiteY136" fmla="*/ 1257 h 12735"/>
                <a:gd name="connsiteX137" fmla="*/ 5530 w 13154"/>
                <a:gd name="connsiteY137" fmla="*/ 1927 h 12735"/>
                <a:gd name="connsiteX138" fmla="*/ 5530 w 13154"/>
                <a:gd name="connsiteY138" fmla="*/ 1927 h 12735"/>
                <a:gd name="connsiteX139" fmla="*/ 5530 w 13154"/>
                <a:gd name="connsiteY139" fmla="*/ 1927 h 12735"/>
                <a:gd name="connsiteX140" fmla="*/ 5111 w 13154"/>
                <a:gd name="connsiteY140" fmla="*/ 1927 h 12735"/>
                <a:gd name="connsiteX141" fmla="*/ 5111 w 13154"/>
                <a:gd name="connsiteY141" fmla="*/ 1927 h 12735"/>
                <a:gd name="connsiteX142" fmla="*/ 5111 w 13154"/>
                <a:gd name="connsiteY142" fmla="*/ 1927 h 12735"/>
                <a:gd name="connsiteX143" fmla="*/ 5111 w 13154"/>
                <a:gd name="connsiteY143" fmla="*/ 1927 h 12735"/>
                <a:gd name="connsiteX144" fmla="*/ 5111 w 13154"/>
                <a:gd name="connsiteY144" fmla="*/ 1257 h 12735"/>
                <a:gd name="connsiteX145" fmla="*/ 5111 w 13154"/>
                <a:gd name="connsiteY145" fmla="*/ 1257 h 12735"/>
                <a:gd name="connsiteX146" fmla="*/ 5111 w 13154"/>
                <a:gd name="connsiteY146" fmla="*/ 2095 h 12735"/>
                <a:gd name="connsiteX147" fmla="*/ 5111 w 13154"/>
                <a:gd name="connsiteY147" fmla="*/ 2095 h 12735"/>
                <a:gd name="connsiteX148" fmla="*/ 5111 w 13154"/>
                <a:gd name="connsiteY148" fmla="*/ 1257 h 12735"/>
                <a:gd name="connsiteX149" fmla="*/ 5111 w 13154"/>
                <a:gd name="connsiteY149" fmla="*/ 3016 h 12735"/>
                <a:gd name="connsiteX150" fmla="*/ 5111 w 13154"/>
                <a:gd name="connsiteY150" fmla="*/ 3016 h 12735"/>
                <a:gd name="connsiteX151" fmla="*/ 5111 w 13154"/>
                <a:gd name="connsiteY151" fmla="*/ 3016 h 12735"/>
                <a:gd name="connsiteX152" fmla="*/ 5111 w 13154"/>
                <a:gd name="connsiteY152" fmla="*/ 3016 h 12735"/>
                <a:gd name="connsiteX153" fmla="*/ 5111 w 13154"/>
                <a:gd name="connsiteY153" fmla="*/ 1508 h 12735"/>
                <a:gd name="connsiteX154" fmla="*/ 5111 w 13154"/>
                <a:gd name="connsiteY154" fmla="*/ 2933 h 12735"/>
                <a:gd name="connsiteX155" fmla="*/ 5111 w 13154"/>
                <a:gd name="connsiteY155" fmla="*/ 2346 h 12735"/>
                <a:gd name="connsiteX156" fmla="*/ 5111 w 13154"/>
                <a:gd name="connsiteY156" fmla="*/ 2346 h 12735"/>
                <a:gd name="connsiteX157" fmla="*/ 4357 w 13154"/>
                <a:gd name="connsiteY157" fmla="*/ 1257 h 12735"/>
                <a:gd name="connsiteX158" fmla="*/ 4357 w 13154"/>
                <a:gd name="connsiteY158" fmla="*/ 1760 h 12735"/>
                <a:gd name="connsiteX159" fmla="*/ 4357 w 13154"/>
                <a:gd name="connsiteY159" fmla="*/ 838 h 12735"/>
                <a:gd name="connsiteX160" fmla="*/ 4357 w 13154"/>
                <a:gd name="connsiteY160" fmla="*/ 1341 h 12735"/>
                <a:gd name="connsiteX161" fmla="*/ 4357 w 13154"/>
                <a:gd name="connsiteY161" fmla="*/ 503 h 12735"/>
                <a:gd name="connsiteX162" fmla="*/ 4357 w 13154"/>
                <a:gd name="connsiteY162" fmla="*/ 503 h 12735"/>
                <a:gd name="connsiteX163" fmla="*/ 4357 w 13154"/>
                <a:gd name="connsiteY163" fmla="*/ 0 h 12735"/>
                <a:gd name="connsiteX164" fmla="*/ 4357 w 13154"/>
                <a:gd name="connsiteY164" fmla="*/ 2514 h 12735"/>
                <a:gd name="connsiteX165" fmla="*/ 4357 w 13154"/>
                <a:gd name="connsiteY165" fmla="*/ 2514 h 12735"/>
                <a:gd name="connsiteX166" fmla="*/ 4357 w 13154"/>
                <a:gd name="connsiteY166" fmla="*/ 1592 h 12735"/>
                <a:gd name="connsiteX167" fmla="*/ 4357 w 13154"/>
                <a:gd name="connsiteY167" fmla="*/ 2011 h 12735"/>
                <a:gd name="connsiteX168" fmla="*/ 4357 w 13154"/>
                <a:gd name="connsiteY168" fmla="*/ 2011 h 12735"/>
                <a:gd name="connsiteX169" fmla="*/ 4357 w 13154"/>
                <a:gd name="connsiteY169" fmla="*/ 2011 h 12735"/>
                <a:gd name="connsiteX170" fmla="*/ 4357 w 13154"/>
                <a:gd name="connsiteY170" fmla="*/ 2011 h 12735"/>
                <a:gd name="connsiteX171" fmla="*/ 4357 w 13154"/>
                <a:gd name="connsiteY171" fmla="*/ 2011 h 12735"/>
                <a:gd name="connsiteX172" fmla="*/ 4357 w 13154"/>
                <a:gd name="connsiteY172" fmla="*/ 2011 h 12735"/>
                <a:gd name="connsiteX173" fmla="*/ 4357 w 13154"/>
                <a:gd name="connsiteY173" fmla="*/ 1508 h 12735"/>
                <a:gd name="connsiteX174" fmla="*/ 4357 w 13154"/>
                <a:gd name="connsiteY174" fmla="*/ 2179 h 12735"/>
                <a:gd name="connsiteX175" fmla="*/ 4357 w 13154"/>
                <a:gd name="connsiteY175" fmla="*/ 2179 h 12735"/>
                <a:gd name="connsiteX176" fmla="*/ 4357 w 13154"/>
                <a:gd name="connsiteY176" fmla="*/ 2598 h 12735"/>
                <a:gd name="connsiteX177" fmla="*/ 4357 w 13154"/>
                <a:gd name="connsiteY177" fmla="*/ 335 h 12735"/>
                <a:gd name="connsiteX178" fmla="*/ 4357 w 13154"/>
                <a:gd name="connsiteY178" fmla="*/ 335 h 12735"/>
                <a:gd name="connsiteX179" fmla="*/ 4357 w 13154"/>
                <a:gd name="connsiteY179" fmla="*/ 1425 h 12735"/>
                <a:gd name="connsiteX180" fmla="*/ 4357 w 13154"/>
                <a:gd name="connsiteY180" fmla="*/ 84 h 12735"/>
                <a:gd name="connsiteX181" fmla="*/ 4357 w 13154"/>
                <a:gd name="connsiteY181" fmla="*/ 754 h 12735"/>
                <a:gd name="connsiteX182" fmla="*/ 4357 w 13154"/>
                <a:gd name="connsiteY182" fmla="*/ 1843 h 12735"/>
                <a:gd name="connsiteX183" fmla="*/ 4357 w 13154"/>
                <a:gd name="connsiteY183" fmla="*/ 1843 h 12735"/>
                <a:gd name="connsiteX184" fmla="*/ 4357 w 13154"/>
                <a:gd name="connsiteY184" fmla="*/ 1843 h 12735"/>
                <a:gd name="connsiteX185" fmla="*/ 4357 w 13154"/>
                <a:gd name="connsiteY185" fmla="*/ 3016 h 12735"/>
                <a:gd name="connsiteX186" fmla="*/ 3938 w 13154"/>
                <a:gd name="connsiteY186" fmla="*/ 1927 h 12735"/>
                <a:gd name="connsiteX187" fmla="*/ 3938 w 13154"/>
                <a:gd name="connsiteY187" fmla="*/ 1927 h 12735"/>
                <a:gd name="connsiteX188" fmla="*/ 3938 w 13154"/>
                <a:gd name="connsiteY188" fmla="*/ 1927 h 12735"/>
                <a:gd name="connsiteX189" fmla="*/ 3938 w 13154"/>
                <a:gd name="connsiteY189" fmla="*/ 2849 h 12735"/>
                <a:gd name="connsiteX190" fmla="*/ 3938 w 13154"/>
                <a:gd name="connsiteY190" fmla="*/ 3603 h 12735"/>
                <a:gd name="connsiteX191" fmla="*/ 3938 w 13154"/>
                <a:gd name="connsiteY191" fmla="*/ 2849 h 12735"/>
                <a:gd name="connsiteX192" fmla="*/ 3938 w 13154"/>
                <a:gd name="connsiteY192" fmla="*/ 2849 h 12735"/>
                <a:gd name="connsiteX193" fmla="*/ 3938 w 13154"/>
                <a:gd name="connsiteY193" fmla="*/ 2849 h 12735"/>
                <a:gd name="connsiteX194" fmla="*/ 3435 w 13154"/>
                <a:gd name="connsiteY194" fmla="*/ 3519 h 12735"/>
                <a:gd name="connsiteX195" fmla="*/ 3435 w 13154"/>
                <a:gd name="connsiteY195" fmla="*/ 4189 h 12735"/>
                <a:gd name="connsiteX196" fmla="*/ 3435 w 13154"/>
                <a:gd name="connsiteY196" fmla="*/ 5781 h 12735"/>
                <a:gd name="connsiteX197" fmla="*/ 3435 w 13154"/>
                <a:gd name="connsiteY197" fmla="*/ 4860 h 12735"/>
                <a:gd name="connsiteX198" fmla="*/ 3435 w 13154"/>
                <a:gd name="connsiteY198" fmla="*/ 4860 h 12735"/>
                <a:gd name="connsiteX199" fmla="*/ 3435 w 13154"/>
                <a:gd name="connsiteY199" fmla="*/ 3435 h 12735"/>
                <a:gd name="connsiteX200" fmla="*/ 2514 w 13154"/>
                <a:gd name="connsiteY200" fmla="*/ 2765 h 12735"/>
                <a:gd name="connsiteX201" fmla="*/ 2514 w 13154"/>
                <a:gd name="connsiteY201" fmla="*/ 3854 h 12735"/>
                <a:gd name="connsiteX202" fmla="*/ 2514 w 13154"/>
                <a:gd name="connsiteY202" fmla="*/ 3854 h 12735"/>
                <a:gd name="connsiteX203" fmla="*/ 2514 w 13154"/>
                <a:gd name="connsiteY203" fmla="*/ 3016 h 12735"/>
                <a:gd name="connsiteX204" fmla="*/ 2514 w 13154"/>
                <a:gd name="connsiteY204" fmla="*/ 3771 h 12735"/>
                <a:gd name="connsiteX205" fmla="*/ 2514 w 13154"/>
                <a:gd name="connsiteY205" fmla="*/ 2514 h 12735"/>
                <a:gd name="connsiteX206" fmla="*/ 2514 w 13154"/>
                <a:gd name="connsiteY206" fmla="*/ 2514 h 12735"/>
                <a:gd name="connsiteX207" fmla="*/ 2514 w 13154"/>
                <a:gd name="connsiteY207" fmla="*/ 2514 h 12735"/>
                <a:gd name="connsiteX208" fmla="*/ 2514 w 13154"/>
                <a:gd name="connsiteY208" fmla="*/ 3352 h 12735"/>
                <a:gd name="connsiteX209" fmla="*/ 2514 w 13154"/>
                <a:gd name="connsiteY209" fmla="*/ 2598 h 12735"/>
                <a:gd name="connsiteX210" fmla="*/ 2514 w 13154"/>
                <a:gd name="connsiteY210" fmla="*/ 2598 h 12735"/>
                <a:gd name="connsiteX211" fmla="*/ 2514 w 13154"/>
                <a:gd name="connsiteY211" fmla="*/ 3435 h 12735"/>
                <a:gd name="connsiteX212" fmla="*/ 2514 w 13154"/>
                <a:gd name="connsiteY212" fmla="*/ 4357 h 12735"/>
                <a:gd name="connsiteX213" fmla="*/ 1927 w 13154"/>
                <a:gd name="connsiteY213" fmla="*/ 3435 h 12735"/>
                <a:gd name="connsiteX214" fmla="*/ 1927 w 13154"/>
                <a:gd name="connsiteY214" fmla="*/ 3938 h 12735"/>
                <a:gd name="connsiteX215" fmla="*/ 1927 w 13154"/>
                <a:gd name="connsiteY215" fmla="*/ 4944 h 12735"/>
                <a:gd name="connsiteX216" fmla="*/ 1927 w 13154"/>
                <a:gd name="connsiteY216" fmla="*/ 2681 h 12735"/>
                <a:gd name="connsiteX217" fmla="*/ 1927 w 13154"/>
                <a:gd name="connsiteY217" fmla="*/ 4273 h 12735"/>
                <a:gd name="connsiteX218" fmla="*/ 1927 w 13154"/>
                <a:gd name="connsiteY218" fmla="*/ 3100 h 12735"/>
                <a:gd name="connsiteX219" fmla="*/ 1341 w 13154"/>
                <a:gd name="connsiteY219" fmla="*/ 3100 h 12735"/>
                <a:gd name="connsiteX220" fmla="*/ 1341 w 13154"/>
                <a:gd name="connsiteY220" fmla="*/ 4189 h 12735"/>
                <a:gd name="connsiteX221" fmla="*/ 1341 w 13154"/>
                <a:gd name="connsiteY221" fmla="*/ 2849 h 12735"/>
                <a:gd name="connsiteX222" fmla="*/ 1341 w 13154"/>
                <a:gd name="connsiteY222" fmla="*/ 3435 h 12735"/>
                <a:gd name="connsiteX223" fmla="*/ 1341 w 13154"/>
                <a:gd name="connsiteY223" fmla="*/ 4106 h 12735"/>
                <a:gd name="connsiteX224" fmla="*/ 0 w 13154"/>
                <a:gd name="connsiteY224" fmla="*/ 2849 h 12735"/>
                <a:gd name="connsiteX225" fmla="*/ 0 w 13154"/>
                <a:gd name="connsiteY225" fmla="*/ 4357 h 12735"/>
                <a:gd name="connsiteX226" fmla="*/ 0 w 13154"/>
                <a:gd name="connsiteY226" fmla="*/ 3435 h 12735"/>
                <a:gd name="connsiteX227" fmla="*/ 0 w 13154"/>
                <a:gd name="connsiteY227" fmla="*/ 4441 h 12735"/>
                <a:gd name="connsiteX228" fmla="*/ 0 w 13154"/>
                <a:gd name="connsiteY228" fmla="*/ 4441 h 12735"/>
                <a:gd name="connsiteX229" fmla="*/ 0 w 13154"/>
                <a:gd name="connsiteY229" fmla="*/ 8295 h 12735"/>
                <a:gd name="connsiteX230" fmla="*/ 0 w 13154"/>
                <a:gd name="connsiteY230" fmla="*/ 8295 h 12735"/>
                <a:gd name="connsiteX231" fmla="*/ 0 w 13154"/>
                <a:gd name="connsiteY231" fmla="*/ 9049 h 12735"/>
                <a:gd name="connsiteX232" fmla="*/ 0 w 13154"/>
                <a:gd name="connsiteY232" fmla="*/ 9049 h 12735"/>
                <a:gd name="connsiteX233" fmla="*/ 0 w 13154"/>
                <a:gd name="connsiteY233" fmla="*/ 9049 h 12735"/>
                <a:gd name="connsiteX234" fmla="*/ 587 w 13154"/>
                <a:gd name="connsiteY234" fmla="*/ 9803 h 12735"/>
                <a:gd name="connsiteX235" fmla="*/ 587 w 13154"/>
                <a:gd name="connsiteY235" fmla="*/ 9133 h 12735"/>
                <a:gd name="connsiteX236" fmla="*/ 587 w 13154"/>
                <a:gd name="connsiteY236" fmla="*/ 9636 h 12735"/>
                <a:gd name="connsiteX237" fmla="*/ 587 w 13154"/>
                <a:gd name="connsiteY237" fmla="*/ 8379 h 12735"/>
                <a:gd name="connsiteX238" fmla="*/ 1005 w 13154"/>
                <a:gd name="connsiteY238" fmla="*/ 9971 h 12735"/>
                <a:gd name="connsiteX239" fmla="*/ 1005 w 13154"/>
                <a:gd name="connsiteY239" fmla="*/ 9217 h 12735"/>
                <a:gd name="connsiteX240" fmla="*/ 1005 w 13154"/>
                <a:gd name="connsiteY240" fmla="*/ 9217 h 12735"/>
                <a:gd name="connsiteX241" fmla="*/ 1005 w 13154"/>
                <a:gd name="connsiteY241" fmla="*/ 10222 h 12735"/>
                <a:gd name="connsiteX242" fmla="*/ 1005 w 13154"/>
                <a:gd name="connsiteY242" fmla="*/ 10222 h 12735"/>
                <a:gd name="connsiteX243" fmla="*/ 1005 w 13154"/>
                <a:gd name="connsiteY243" fmla="*/ 10222 h 12735"/>
                <a:gd name="connsiteX244" fmla="*/ 1005 w 13154"/>
                <a:gd name="connsiteY244" fmla="*/ 10222 h 12735"/>
                <a:gd name="connsiteX245" fmla="*/ 1592 w 13154"/>
                <a:gd name="connsiteY245" fmla="*/ 9468 h 12735"/>
                <a:gd name="connsiteX246" fmla="*/ 1592 w 13154"/>
                <a:gd name="connsiteY246" fmla="*/ 9468 h 12735"/>
                <a:gd name="connsiteX247" fmla="*/ 1592 w 13154"/>
                <a:gd name="connsiteY247" fmla="*/ 9468 h 12735"/>
                <a:gd name="connsiteX248" fmla="*/ 1592 w 13154"/>
                <a:gd name="connsiteY248" fmla="*/ 9468 h 12735"/>
                <a:gd name="connsiteX249" fmla="*/ 1592 w 13154"/>
                <a:gd name="connsiteY249" fmla="*/ 9049 h 12735"/>
                <a:gd name="connsiteX250" fmla="*/ 1592 w 13154"/>
                <a:gd name="connsiteY250" fmla="*/ 10222 h 12735"/>
                <a:gd name="connsiteX251" fmla="*/ 1592 w 13154"/>
                <a:gd name="connsiteY251" fmla="*/ 8463 h 12735"/>
                <a:gd name="connsiteX252" fmla="*/ 1592 w 13154"/>
                <a:gd name="connsiteY252" fmla="*/ 9049 h 12735"/>
                <a:gd name="connsiteX253" fmla="*/ 1592 w 13154"/>
                <a:gd name="connsiteY253" fmla="*/ 8128 h 12735"/>
                <a:gd name="connsiteX254" fmla="*/ 1592 w 13154"/>
                <a:gd name="connsiteY254" fmla="*/ 9552 h 12735"/>
                <a:gd name="connsiteX255" fmla="*/ 2011 w 13154"/>
                <a:gd name="connsiteY255" fmla="*/ 10055 h 12735"/>
                <a:gd name="connsiteX256" fmla="*/ 2011 w 13154"/>
                <a:gd name="connsiteY256" fmla="*/ 8965 h 12735"/>
                <a:gd name="connsiteX257" fmla="*/ 2011 w 13154"/>
                <a:gd name="connsiteY257" fmla="*/ 7960 h 12735"/>
                <a:gd name="connsiteX258" fmla="*/ 2011 w 13154"/>
                <a:gd name="connsiteY258" fmla="*/ 9803 h 12735"/>
                <a:gd name="connsiteX259" fmla="*/ 2011 w 13154"/>
                <a:gd name="connsiteY259" fmla="*/ 9803 h 12735"/>
                <a:gd name="connsiteX260" fmla="*/ 2011 w 13154"/>
                <a:gd name="connsiteY260" fmla="*/ 9803 h 12735"/>
                <a:gd name="connsiteX261" fmla="*/ 2011 w 13154"/>
                <a:gd name="connsiteY261" fmla="*/ 8630 h 12735"/>
                <a:gd name="connsiteX262" fmla="*/ 2011 w 13154"/>
                <a:gd name="connsiteY262" fmla="*/ 8630 h 12735"/>
                <a:gd name="connsiteX263" fmla="*/ 2011 w 13154"/>
                <a:gd name="connsiteY263" fmla="*/ 7625 h 12735"/>
                <a:gd name="connsiteX264" fmla="*/ 2011 w 13154"/>
                <a:gd name="connsiteY264" fmla="*/ 8295 h 12735"/>
                <a:gd name="connsiteX265" fmla="*/ 2011 w 13154"/>
                <a:gd name="connsiteY265" fmla="*/ 8295 h 12735"/>
                <a:gd name="connsiteX266" fmla="*/ 2011 w 13154"/>
                <a:gd name="connsiteY266" fmla="*/ 9384 h 12735"/>
                <a:gd name="connsiteX267" fmla="*/ 2011 w 13154"/>
                <a:gd name="connsiteY267" fmla="*/ 9803 h 12735"/>
                <a:gd name="connsiteX268" fmla="*/ 2011 w 13154"/>
                <a:gd name="connsiteY268" fmla="*/ 8798 h 12735"/>
                <a:gd name="connsiteX269" fmla="*/ 2011 w 13154"/>
                <a:gd name="connsiteY269" fmla="*/ 9971 h 12735"/>
                <a:gd name="connsiteX270" fmla="*/ 2011 w 13154"/>
                <a:gd name="connsiteY270" fmla="*/ 9971 h 12735"/>
                <a:gd name="connsiteX271" fmla="*/ 2011 w 13154"/>
                <a:gd name="connsiteY271" fmla="*/ 8630 h 12735"/>
                <a:gd name="connsiteX272" fmla="*/ 2430 w 13154"/>
                <a:gd name="connsiteY272" fmla="*/ 10055 h 12735"/>
                <a:gd name="connsiteX273" fmla="*/ 2430 w 13154"/>
                <a:gd name="connsiteY273" fmla="*/ 9384 h 12735"/>
                <a:gd name="connsiteX274" fmla="*/ 2430 w 13154"/>
                <a:gd name="connsiteY274" fmla="*/ 10139 h 12735"/>
                <a:gd name="connsiteX275" fmla="*/ 2430 w 13154"/>
                <a:gd name="connsiteY275" fmla="*/ 8965 h 12735"/>
                <a:gd name="connsiteX276" fmla="*/ 2430 w 13154"/>
                <a:gd name="connsiteY276" fmla="*/ 8379 h 12735"/>
                <a:gd name="connsiteX277" fmla="*/ 2430 w 13154"/>
                <a:gd name="connsiteY277" fmla="*/ 9049 h 12735"/>
                <a:gd name="connsiteX278" fmla="*/ 2430 w 13154"/>
                <a:gd name="connsiteY278" fmla="*/ 8128 h 12735"/>
                <a:gd name="connsiteX279" fmla="*/ 2430 w 13154"/>
                <a:gd name="connsiteY279" fmla="*/ 9636 h 12735"/>
                <a:gd name="connsiteX280" fmla="*/ 2430 w 13154"/>
                <a:gd name="connsiteY280" fmla="*/ 9636 h 12735"/>
                <a:gd name="connsiteX281" fmla="*/ 2430 w 13154"/>
                <a:gd name="connsiteY281" fmla="*/ 8379 h 12735"/>
                <a:gd name="connsiteX282" fmla="*/ 2430 w 13154"/>
                <a:gd name="connsiteY282" fmla="*/ 8965 h 12735"/>
                <a:gd name="connsiteX283" fmla="*/ 2430 w 13154"/>
                <a:gd name="connsiteY283" fmla="*/ 8965 h 12735"/>
                <a:gd name="connsiteX284" fmla="*/ 2430 w 13154"/>
                <a:gd name="connsiteY284" fmla="*/ 9636 h 12735"/>
                <a:gd name="connsiteX285" fmla="*/ 2430 w 13154"/>
                <a:gd name="connsiteY285" fmla="*/ 9636 h 12735"/>
                <a:gd name="connsiteX286" fmla="*/ 2430 w 13154"/>
                <a:gd name="connsiteY286" fmla="*/ 9636 h 12735"/>
                <a:gd name="connsiteX287" fmla="*/ 2430 w 13154"/>
                <a:gd name="connsiteY287" fmla="*/ 8630 h 12735"/>
                <a:gd name="connsiteX288" fmla="*/ 2430 w 13154"/>
                <a:gd name="connsiteY288" fmla="*/ 9301 h 12735"/>
                <a:gd name="connsiteX289" fmla="*/ 2430 w 13154"/>
                <a:gd name="connsiteY289" fmla="*/ 8882 h 12735"/>
                <a:gd name="connsiteX290" fmla="*/ 2430 w 13154"/>
                <a:gd name="connsiteY290" fmla="*/ 9636 h 12735"/>
                <a:gd name="connsiteX291" fmla="*/ 2430 w 13154"/>
                <a:gd name="connsiteY291" fmla="*/ 10557 h 12735"/>
                <a:gd name="connsiteX292" fmla="*/ 2430 w 13154"/>
                <a:gd name="connsiteY292" fmla="*/ 9887 h 12735"/>
                <a:gd name="connsiteX293" fmla="*/ 2430 w 13154"/>
                <a:gd name="connsiteY293" fmla="*/ 9887 h 12735"/>
                <a:gd name="connsiteX294" fmla="*/ 2430 w 13154"/>
                <a:gd name="connsiteY294" fmla="*/ 9887 h 12735"/>
                <a:gd name="connsiteX295" fmla="*/ 2430 w 13154"/>
                <a:gd name="connsiteY295" fmla="*/ 10893 h 12735"/>
                <a:gd name="connsiteX296" fmla="*/ 2430 w 13154"/>
                <a:gd name="connsiteY296" fmla="*/ 9217 h 12735"/>
                <a:gd name="connsiteX297" fmla="*/ 2430 w 13154"/>
                <a:gd name="connsiteY297" fmla="*/ 10390 h 12735"/>
                <a:gd name="connsiteX298" fmla="*/ 2430 w 13154"/>
                <a:gd name="connsiteY298" fmla="*/ 9636 h 12735"/>
                <a:gd name="connsiteX299" fmla="*/ 5530 w 13154"/>
                <a:gd name="connsiteY299" fmla="*/ 10725 h 12735"/>
                <a:gd name="connsiteX300" fmla="*/ 6703 w 13154"/>
                <a:gd name="connsiteY300" fmla="*/ 10222 h 12735"/>
                <a:gd name="connsiteX301" fmla="*/ 6703 w 13154"/>
                <a:gd name="connsiteY301" fmla="*/ 10222 h 12735"/>
                <a:gd name="connsiteX302" fmla="*/ 6703 w 13154"/>
                <a:gd name="connsiteY302" fmla="*/ 10222 h 12735"/>
                <a:gd name="connsiteX303" fmla="*/ 8379 w 13154"/>
                <a:gd name="connsiteY303" fmla="*/ 8463 h 12735"/>
                <a:gd name="connsiteX304" fmla="*/ 8379 w 13154"/>
                <a:gd name="connsiteY304" fmla="*/ 8463 h 12735"/>
                <a:gd name="connsiteX305" fmla="*/ 13071 w 13154"/>
                <a:gd name="connsiteY305" fmla="*/ 3268 h 12735"/>
                <a:gd name="connsiteX306" fmla="*/ 13071 w 13154"/>
                <a:gd name="connsiteY306" fmla="*/ 3268 h 12735"/>
                <a:gd name="connsiteX307" fmla="*/ 13071 w 13154"/>
                <a:gd name="connsiteY307" fmla="*/ 3268 h 12735"/>
                <a:gd name="connsiteX308" fmla="*/ 13071 w 13154"/>
                <a:gd name="connsiteY308" fmla="*/ 3268 h 12735"/>
                <a:gd name="connsiteX309" fmla="*/ 13071 w 13154"/>
                <a:gd name="connsiteY309" fmla="*/ 3268 h 12735"/>
                <a:gd name="connsiteX310" fmla="*/ 13071 w 13154"/>
                <a:gd name="connsiteY310" fmla="*/ 3268 h 12735"/>
                <a:gd name="connsiteX311" fmla="*/ 13155 w 13154"/>
                <a:gd name="connsiteY311" fmla="*/ 3519 h 12735"/>
                <a:gd name="connsiteX312" fmla="*/ 1843 w 13154"/>
                <a:gd name="connsiteY312" fmla="*/ 4106 h 12735"/>
                <a:gd name="connsiteX313" fmla="*/ 1843 w 13154"/>
                <a:gd name="connsiteY313" fmla="*/ 4106 h 12735"/>
                <a:gd name="connsiteX314" fmla="*/ 1927 w 13154"/>
                <a:gd name="connsiteY314" fmla="*/ 4357 h 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3154" h="12735">
                  <a:moveTo>
                    <a:pt x="5530" y="10725"/>
                  </a:moveTo>
                  <a:lnTo>
                    <a:pt x="5530" y="11312"/>
                  </a:lnTo>
                  <a:cubicBezTo>
                    <a:pt x="5488" y="11789"/>
                    <a:pt x="5488" y="12258"/>
                    <a:pt x="5530" y="12736"/>
                  </a:cubicBezTo>
                  <a:cubicBezTo>
                    <a:pt x="5530" y="10725"/>
                    <a:pt x="5530" y="12736"/>
                    <a:pt x="5530" y="10557"/>
                  </a:cubicBezTo>
                  <a:lnTo>
                    <a:pt x="5530" y="10976"/>
                  </a:lnTo>
                  <a:lnTo>
                    <a:pt x="5530" y="10976"/>
                  </a:lnTo>
                  <a:cubicBezTo>
                    <a:pt x="5530" y="11982"/>
                    <a:pt x="5530" y="9552"/>
                    <a:pt x="5530" y="9887"/>
                  </a:cubicBezTo>
                  <a:cubicBezTo>
                    <a:pt x="5530" y="10222"/>
                    <a:pt x="5530" y="9887"/>
                    <a:pt x="5530" y="10557"/>
                  </a:cubicBezTo>
                  <a:lnTo>
                    <a:pt x="5530" y="10557"/>
                  </a:lnTo>
                  <a:lnTo>
                    <a:pt x="5530" y="10557"/>
                  </a:lnTo>
                  <a:lnTo>
                    <a:pt x="5530" y="10557"/>
                  </a:lnTo>
                  <a:lnTo>
                    <a:pt x="5530" y="9552"/>
                  </a:lnTo>
                  <a:cubicBezTo>
                    <a:pt x="5530" y="9552"/>
                    <a:pt x="5530" y="9552"/>
                    <a:pt x="5530" y="9971"/>
                  </a:cubicBezTo>
                  <a:lnTo>
                    <a:pt x="5530" y="9468"/>
                  </a:lnTo>
                  <a:cubicBezTo>
                    <a:pt x="5530" y="9971"/>
                    <a:pt x="5530" y="10474"/>
                    <a:pt x="5530" y="10474"/>
                  </a:cubicBezTo>
                  <a:cubicBezTo>
                    <a:pt x="5530" y="12401"/>
                    <a:pt x="5530" y="9887"/>
                    <a:pt x="5530" y="11060"/>
                  </a:cubicBezTo>
                  <a:lnTo>
                    <a:pt x="5530" y="11060"/>
                  </a:lnTo>
                  <a:cubicBezTo>
                    <a:pt x="5488" y="11538"/>
                    <a:pt x="5488" y="12007"/>
                    <a:pt x="5530" y="12485"/>
                  </a:cubicBezTo>
                  <a:cubicBezTo>
                    <a:pt x="5480" y="11731"/>
                    <a:pt x="5480" y="10976"/>
                    <a:pt x="5530" y="10222"/>
                  </a:cubicBezTo>
                  <a:cubicBezTo>
                    <a:pt x="5530" y="10222"/>
                    <a:pt x="5530" y="10222"/>
                    <a:pt x="5530" y="10222"/>
                  </a:cubicBezTo>
                  <a:cubicBezTo>
                    <a:pt x="5530" y="10222"/>
                    <a:pt x="5530" y="10725"/>
                    <a:pt x="5530" y="10725"/>
                  </a:cubicBezTo>
                  <a:lnTo>
                    <a:pt x="5530" y="11647"/>
                  </a:lnTo>
                  <a:cubicBezTo>
                    <a:pt x="5572" y="11253"/>
                    <a:pt x="5572" y="10868"/>
                    <a:pt x="5530" y="10474"/>
                  </a:cubicBezTo>
                  <a:cubicBezTo>
                    <a:pt x="5572" y="10951"/>
                    <a:pt x="5572" y="11420"/>
                    <a:pt x="5530" y="11898"/>
                  </a:cubicBezTo>
                  <a:cubicBezTo>
                    <a:pt x="5530" y="11898"/>
                    <a:pt x="5530" y="10725"/>
                    <a:pt x="5530" y="10557"/>
                  </a:cubicBezTo>
                  <a:cubicBezTo>
                    <a:pt x="5530" y="10390"/>
                    <a:pt x="5530" y="10557"/>
                    <a:pt x="5530" y="9971"/>
                  </a:cubicBezTo>
                  <a:cubicBezTo>
                    <a:pt x="5564" y="10247"/>
                    <a:pt x="5564" y="10532"/>
                    <a:pt x="5530" y="10809"/>
                  </a:cubicBezTo>
                  <a:lnTo>
                    <a:pt x="5530" y="10055"/>
                  </a:lnTo>
                  <a:cubicBezTo>
                    <a:pt x="5530" y="10055"/>
                    <a:pt x="5530" y="10055"/>
                    <a:pt x="5530" y="10055"/>
                  </a:cubicBezTo>
                  <a:cubicBezTo>
                    <a:pt x="5488" y="9661"/>
                    <a:pt x="5488" y="9276"/>
                    <a:pt x="5530" y="8882"/>
                  </a:cubicBezTo>
                  <a:cubicBezTo>
                    <a:pt x="5530" y="7876"/>
                    <a:pt x="5530" y="10390"/>
                    <a:pt x="5530" y="8882"/>
                  </a:cubicBezTo>
                  <a:cubicBezTo>
                    <a:pt x="5530" y="8882"/>
                    <a:pt x="5530" y="9468"/>
                    <a:pt x="5530" y="9803"/>
                  </a:cubicBezTo>
                  <a:cubicBezTo>
                    <a:pt x="5530" y="10139"/>
                    <a:pt x="5530" y="9217"/>
                    <a:pt x="5530" y="8211"/>
                  </a:cubicBezTo>
                  <a:lnTo>
                    <a:pt x="5530" y="8798"/>
                  </a:lnTo>
                  <a:cubicBezTo>
                    <a:pt x="5446" y="8044"/>
                    <a:pt x="5446" y="7290"/>
                    <a:pt x="5530" y="6536"/>
                  </a:cubicBezTo>
                  <a:cubicBezTo>
                    <a:pt x="5497" y="6284"/>
                    <a:pt x="5497" y="6033"/>
                    <a:pt x="5530" y="5781"/>
                  </a:cubicBezTo>
                  <a:lnTo>
                    <a:pt x="5530" y="5781"/>
                  </a:lnTo>
                  <a:cubicBezTo>
                    <a:pt x="5580" y="6251"/>
                    <a:pt x="5580" y="6728"/>
                    <a:pt x="5530" y="7206"/>
                  </a:cubicBezTo>
                  <a:lnTo>
                    <a:pt x="5530" y="6619"/>
                  </a:lnTo>
                  <a:cubicBezTo>
                    <a:pt x="5488" y="7206"/>
                    <a:pt x="5488" y="7792"/>
                    <a:pt x="5530" y="8379"/>
                  </a:cubicBezTo>
                  <a:lnTo>
                    <a:pt x="5530" y="8798"/>
                  </a:lnTo>
                  <a:lnTo>
                    <a:pt x="5530" y="9384"/>
                  </a:lnTo>
                  <a:cubicBezTo>
                    <a:pt x="5463" y="8379"/>
                    <a:pt x="5463" y="7373"/>
                    <a:pt x="5530" y="6368"/>
                  </a:cubicBezTo>
                  <a:cubicBezTo>
                    <a:pt x="5530" y="7122"/>
                    <a:pt x="5530" y="7625"/>
                    <a:pt x="5530" y="8547"/>
                  </a:cubicBezTo>
                  <a:cubicBezTo>
                    <a:pt x="5530" y="7541"/>
                    <a:pt x="5530" y="8965"/>
                    <a:pt x="5530" y="8547"/>
                  </a:cubicBezTo>
                  <a:cubicBezTo>
                    <a:pt x="5572" y="8798"/>
                    <a:pt x="5572" y="9049"/>
                    <a:pt x="5530" y="9301"/>
                  </a:cubicBezTo>
                  <a:lnTo>
                    <a:pt x="5530" y="8379"/>
                  </a:lnTo>
                  <a:cubicBezTo>
                    <a:pt x="5530" y="9133"/>
                    <a:pt x="5530" y="8965"/>
                    <a:pt x="5530" y="9217"/>
                  </a:cubicBezTo>
                  <a:cubicBezTo>
                    <a:pt x="5530" y="7792"/>
                    <a:pt x="5530" y="8211"/>
                    <a:pt x="5530" y="7792"/>
                  </a:cubicBezTo>
                  <a:cubicBezTo>
                    <a:pt x="5530" y="7373"/>
                    <a:pt x="5530" y="8798"/>
                    <a:pt x="5530" y="8714"/>
                  </a:cubicBezTo>
                  <a:cubicBezTo>
                    <a:pt x="5530" y="8630"/>
                    <a:pt x="5530" y="6954"/>
                    <a:pt x="5530" y="7876"/>
                  </a:cubicBezTo>
                  <a:lnTo>
                    <a:pt x="5530" y="7876"/>
                  </a:lnTo>
                  <a:cubicBezTo>
                    <a:pt x="5530" y="7457"/>
                    <a:pt x="5530" y="7876"/>
                    <a:pt x="5530" y="7876"/>
                  </a:cubicBezTo>
                  <a:lnTo>
                    <a:pt x="5530" y="7876"/>
                  </a:lnTo>
                  <a:cubicBezTo>
                    <a:pt x="5530" y="7876"/>
                    <a:pt x="5530" y="7876"/>
                    <a:pt x="5530" y="6619"/>
                  </a:cubicBezTo>
                  <a:cubicBezTo>
                    <a:pt x="5530" y="6619"/>
                    <a:pt x="5530" y="8128"/>
                    <a:pt x="5530" y="8379"/>
                  </a:cubicBezTo>
                  <a:lnTo>
                    <a:pt x="5530" y="4189"/>
                  </a:lnTo>
                  <a:cubicBezTo>
                    <a:pt x="5606" y="5614"/>
                    <a:pt x="5606" y="7038"/>
                    <a:pt x="5530" y="8463"/>
                  </a:cubicBezTo>
                  <a:cubicBezTo>
                    <a:pt x="5530" y="8463"/>
                    <a:pt x="5530" y="8463"/>
                    <a:pt x="5530" y="8463"/>
                  </a:cubicBezTo>
                  <a:cubicBezTo>
                    <a:pt x="5446" y="7910"/>
                    <a:pt x="5446" y="7340"/>
                    <a:pt x="5530" y="6787"/>
                  </a:cubicBezTo>
                  <a:cubicBezTo>
                    <a:pt x="5530" y="8044"/>
                    <a:pt x="5530" y="7457"/>
                    <a:pt x="5530" y="8463"/>
                  </a:cubicBezTo>
                  <a:cubicBezTo>
                    <a:pt x="5488" y="7851"/>
                    <a:pt x="5488" y="7231"/>
                    <a:pt x="5530" y="6619"/>
                  </a:cubicBezTo>
                  <a:cubicBezTo>
                    <a:pt x="5530" y="6619"/>
                    <a:pt x="5530" y="8295"/>
                    <a:pt x="5530" y="8463"/>
                  </a:cubicBezTo>
                  <a:lnTo>
                    <a:pt x="5530" y="6787"/>
                  </a:lnTo>
                  <a:cubicBezTo>
                    <a:pt x="5446" y="7399"/>
                    <a:pt x="5446" y="8019"/>
                    <a:pt x="5530" y="8630"/>
                  </a:cubicBezTo>
                  <a:cubicBezTo>
                    <a:pt x="5530" y="8630"/>
                    <a:pt x="5530" y="8630"/>
                    <a:pt x="5530" y="8630"/>
                  </a:cubicBezTo>
                  <a:lnTo>
                    <a:pt x="5530" y="8630"/>
                  </a:lnTo>
                  <a:cubicBezTo>
                    <a:pt x="5530" y="8630"/>
                    <a:pt x="5530" y="6284"/>
                    <a:pt x="5530" y="6368"/>
                  </a:cubicBezTo>
                  <a:cubicBezTo>
                    <a:pt x="5488" y="7147"/>
                    <a:pt x="5488" y="7935"/>
                    <a:pt x="5530" y="8714"/>
                  </a:cubicBezTo>
                  <a:cubicBezTo>
                    <a:pt x="5530" y="7876"/>
                    <a:pt x="5530" y="4608"/>
                    <a:pt x="5530" y="3938"/>
                  </a:cubicBezTo>
                  <a:lnTo>
                    <a:pt x="5530" y="3938"/>
                  </a:lnTo>
                  <a:cubicBezTo>
                    <a:pt x="5530" y="5279"/>
                    <a:pt x="5530" y="7960"/>
                    <a:pt x="5530" y="8965"/>
                  </a:cubicBezTo>
                  <a:cubicBezTo>
                    <a:pt x="5530" y="9971"/>
                    <a:pt x="5530" y="9552"/>
                    <a:pt x="5530" y="9468"/>
                  </a:cubicBezTo>
                  <a:cubicBezTo>
                    <a:pt x="5580" y="9720"/>
                    <a:pt x="5580" y="9971"/>
                    <a:pt x="5530" y="10222"/>
                  </a:cubicBezTo>
                  <a:lnTo>
                    <a:pt x="5530" y="10222"/>
                  </a:lnTo>
                  <a:cubicBezTo>
                    <a:pt x="5530" y="9217"/>
                    <a:pt x="5530" y="9217"/>
                    <a:pt x="5530" y="8379"/>
                  </a:cubicBezTo>
                  <a:lnTo>
                    <a:pt x="5530" y="9468"/>
                  </a:lnTo>
                  <a:cubicBezTo>
                    <a:pt x="5413" y="8580"/>
                    <a:pt x="5413" y="7675"/>
                    <a:pt x="5530" y="6787"/>
                  </a:cubicBezTo>
                  <a:cubicBezTo>
                    <a:pt x="5572" y="7482"/>
                    <a:pt x="5572" y="8186"/>
                    <a:pt x="5530" y="8882"/>
                  </a:cubicBezTo>
                  <a:cubicBezTo>
                    <a:pt x="5530" y="8882"/>
                    <a:pt x="5530" y="8211"/>
                    <a:pt x="5530" y="8882"/>
                  </a:cubicBezTo>
                  <a:lnTo>
                    <a:pt x="5530" y="9468"/>
                  </a:lnTo>
                  <a:cubicBezTo>
                    <a:pt x="5530" y="9468"/>
                    <a:pt x="5530" y="8128"/>
                    <a:pt x="5530" y="9049"/>
                  </a:cubicBezTo>
                  <a:cubicBezTo>
                    <a:pt x="5530" y="9971"/>
                    <a:pt x="5530" y="10306"/>
                    <a:pt x="5530" y="9720"/>
                  </a:cubicBezTo>
                  <a:cubicBezTo>
                    <a:pt x="5530" y="9133"/>
                    <a:pt x="5530" y="5111"/>
                    <a:pt x="5530" y="4273"/>
                  </a:cubicBezTo>
                  <a:lnTo>
                    <a:pt x="5530" y="5949"/>
                  </a:lnTo>
                  <a:cubicBezTo>
                    <a:pt x="5530" y="6787"/>
                    <a:pt x="5530" y="8044"/>
                    <a:pt x="5530" y="8798"/>
                  </a:cubicBezTo>
                  <a:cubicBezTo>
                    <a:pt x="5488" y="8547"/>
                    <a:pt x="5488" y="8295"/>
                    <a:pt x="5530" y="8044"/>
                  </a:cubicBezTo>
                  <a:cubicBezTo>
                    <a:pt x="5530" y="8044"/>
                    <a:pt x="5530" y="8882"/>
                    <a:pt x="5530" y="8798"/>
                  </a:cubicBezTo>
                  <a:cubicBezTo>
                    <a:pt x="5530" y="8714"/>
                    <a:pt x="5530" y="8798"/>
                    <a:pt x="5530" y="7960"/>
                  </a:cubicBezTo>
                  <a:cubicBezTo>
                    <a:pt x="5530" y="7122"/>
                    <a:pt x="5530" y="7960"/>
                    <a:pt x="5530" y="7960"/>
                  </a:cubicBezTo>
                  <a:cubicBezTo>
                    <a:pt x="5446" y="7156"/>
                    <a:pt x="5446" y="6335"/>
                    <a:pt x="5530" y="5530"/>
                  </a:cubicBezTo>
                  <a:cubicBezTo>
                    <a:pt x="5480" y="5748"/>
                    <a:pt x="5480" y="5983"/>
                    <a:pt x="5530" y="6200"/>
                  </a:cubicBezTo>
                  <a:cubicBezTo>
                    <a:pt x="5530" y="6200"/>
                    <a:pt x="5530" y="6787"/>
                    <a:pt x="5530" y="6787"/>
                  </a:cubicBezTo>
                  <a:cubicBezTo>
                    <a:pt x="5530" y="6787"/>
                    <a:pt x="5530" y="7290"/>
                    <a:pt x="5530" y="7709"/>
                  </a:cubicBezTo>
                  <a:cubicBezTo>
                    <a:pt x="5530" y="8128"/>
                    <a:pt x="5530" y="7206"/>
                    <a:pt x="5530" y="7206"/>
                  </a:cubicBezTo>
                  <a:cubicBezTo>
                    <a:pt x="5530" y="7206"/>
                    <a:pt x="5530" y="7206"/>
                    <a:pt x="5530" y="8379"/>
                  </a:cubicBezTo>
                  <a:cubicBezTo>
                    <a:pt x="5472" y="7994"/>
                    <a:pt x="5472" y="7591"/>
                    <a:pt x="5530" y="7206"/>
                  </a:cubicBezTo>
                  <a:cubicBezTo>
                    <a:pt x="5530" y="6284"/>
                    <a:pt x="5530" y="7206"/>
                    <a:pt x="5530" y="7206"/>
                  </a:cubicBezTo>
                  <a:cubicBezTo>
                    <a:pt x="5480" y="6175"/>
                    <a:pt x="5480" y="5136"/>
                    <a:pt x="5530" y="4106"/>
                  </a:cubicBezTo>
                  <a:cubicBezTo>
                    <a:pt x="5530" y="4106"/>
                    <a:pt x="5530" y="4944"/>
                    <a:pt x="5530" y="4692"/>
                  </a:cubicBezTo>
                  <a:cubicBezTo>
                    <a:pt x="5530" y="4441"/>
                    <a:pt x="5530" y="2598"/>
                    <a:pt x="5530" y="3435"/>
                  </a:cubicBezTo>
                  <a:cubicBezTo>
                    <a:pt x="5530" y="4273"/>
                    <a:pt x="5530" y="5027"/>
                    <a:pt x="5530" y="5614"/>
                  </a:cubicBezTo>
                  <a:cubicBezTo>
                    <a:pt x="5530" y="6200"/>
                    <a:pt x="5530" y="5111"/>
                    <a:pt x="5530" y="5111"/>
                  </a:cubicBezTo>
                  <a:lnTo>
                    <a:pt x="5530" y="5530"/>
                  </a:lnTo>
                  <a:cubicBezTo>
                    <a:pt x="5530" y="5530"/>
                    <a:pt x="5530" y="5530"/>
                    <a:pt x="5530" y="5530"/>
                  </a:cubicBezTo>
                  <a:cubicBezTo>
                    <a:pt x="5530" y="5530"/>
                    <a:pt x="5530" y="5530"/>
                    <a:pt x="6033" y="6368"/>
                  </a:cubicBezTo>
                  <a:cubicBezTo>
                    <a:pt x="6075" y="6066"/>
                    <a:pt x="6075" y="5756"/>
                    <a:pt x="6033" y="5446"/>
                  </a:cubicBezTo>
                  <a:lnTo>
                    <a:pt x="6033" y="5446"/>
                  </a:lnTo>
                  <a:cubicBezTo>
                    <a:pt x="5991" y="5053"/>
                    <a:pt x="5991" y="4667"/>
                    <a:pt x="6033" y="4273"/>
                  </a:cubicBezTo>
                  <a:cubicBezTo>
                    <a:pt x="6033" y="3771"/>
                    <a:pt x="6033" y="3100"/>
                    <a:pt x="6033" y="3435"/>
                  </a:cubicBezTo>
                  <a:lnTo>
                    <a:pt x="6033" y="4357"/>
                  </a:lnTo>
                  <a:cubicBezTo>
                    <a:pt x="6033" y="4357"/>
                    <a:pt x="6033" y="3771"/>
                    <a:pt x="6033" y="4357"/>
                  </a:cubicBezTo>
                  <a:cubicBezTo>
                    <a:pt x="6033" y="4944"/>
                    <a:pt x="6033" y="5530"/>
                    <a:pt x="6033" y="4357"/>
                  </a:cubicBezTo>
                  <a:lnTo>
                    <a:pt x="6033" y="3771"/>
                  </a:lnTo>
                  <a:cubicBezTo>
                    <a:pt x="6033" y="3268"/>
                    <a:pt x="6033" y="2346"/>
                    <a:pt x="6033" y="2598"/>
                  </a:cubicBezTo>
                  <a:cubicBezTo>
                    <a:pt x="6033" y="2849"/>
                    <a:pt x="6033" y="2598"/>
                    <a:pt x="6033" y="1676"/>
                  </a:cubicBezTo>
                  <a:cubicBezTo>
                    <a:pt x="6033" y="2933"/>
                    <a:pt x="6033" y="1676"/>
                    <a:pt x="6033" y="3016"/>
                  </a:cubicBezTo>
                  <a:cubicBezTo>
                    <a:pt x="6083" y="2489"/>
                    <a:pt x="6083" y="1952"/>
                    <a:pt x="6033" y="1425"/>
                  </a:cubicBezTo>
                  <a:cubicBezTo>
                    <a:pt x="6033" y="1425"/>
                    <a:pt x="6033" y="2011"/>
                    <a:pt x="6033" y="1843"/>
                  </a:cubicBezTo>
                  <a:lnTo>
                    <a:pt x="6033" y="1843"/>
                  </a:lnTo>
                  <a:lnTo>
                    <a:pt x="6033" y="1843"/>
                  </a:lnTo>
                  <a:cubicBezTo>
                    <a:pt x="6041" y="1986"/>
                    <a:pt x="6041" y="2120"/>
                    <a:pt x="6033" y="2262"/>
                  </a:cubicBezTo>
                  <a:cubicBezTo>
                    <a:pt x="6033" y="2933"/>
                    <a:pt x="6033" y="2933"/>
                    <a:pt x="6033" y="3268"/>
                  </a:cubicBezTo>
                  <a:cubicBezTo>
                    <a:pt x="6033" y="3603"/>
                    <a:pt x="6033" y="3268"/>
                    <a:pt x="6033" y="2681"/>
                  </a:cubicBezTo>
                  <a:lnTo>
                    <a:pt x="6033" y="3184"/>
                  </a:lnTo>
                  <a:cubicBezTo>
                    <a:pt x="5999" y="2681"/>
                    <a:pt x="5999" y="2179"/>
                    <a:pt x="6033" y="1676"/>
                  </a:cubicBezTo>
                  <a:lnTo>
                    <a:pt x="6033" y="1676"/>
                  </a:lnTo>
                  <a:cubicBezTo>
                    <a:pt x="6033" y="1676"/>
                    <a:pt x="6033" y="1173"/>
                    <a:pt x="6033" y="1676"/>
                  </a:cubicBezTo>
                  <a:cubicBezTo>
                    <a:pt x="6033" y="2179"/>
                    <a:pt x="6033" y="2430"/>
                    <a:pt x="6033" y="1676"/>
                  </a:cubicBezTo>
                  <a:lnTo>
                    <a:pt x="6033" y="1676"/>
                  </a:lnTo>
                  <a:cubicBezTo>
                    <a:pt x="6033" y="1676"/>
                    <a:pt x="6033" y="2765"/>
                    <a:pt x="5530" y="1676"/>
                  </a:cubicBezTo>
                  <a:cubicBezTo>
                    <a:pt x="5530" y="1676"/>
                    <a:pt x="5530" y="1676"/>
                    <a:pt x="5530" y="1676"/>
                  </a:cubicBezTo>
                  <a:lnTo>
                    <a:pt x="5530" y="1089"/>
                  </a:lnTo>
                  <a:cubicBezTo>
                    <a:pt x="5530" y="1089"/>
                    <a:pt x="5530" y="587"/>
                    <a:pt x="5530" y="1089"/>
                  </a:cubicBezTo>
                  <a:cubicBezTo>
                    <a:pt x="5530" y="-503"/>
                    <a:pt x="5530" y="1089"/>
                    <a:pt x="5530" y="503"/>
                  </a:cubicBezTo>
                  <a:lnTo>
                    <a:pt x="5530" y="1257"/>
                  </a:lnTo>
                  <a:cubicBezTo>
                    <a:pt x="5530" y="1257"/>
                    <a:pt x="5530" y="1257"/>
                    <a:pt x="5530" y="1257"/>
                  </a:cubicBezTo>
                  <a:lnTo>
                    <a:pt x="5530" y="1927"/>
                  </a:lnTo>
                  <a:cubicBezTo>
                    <a:pt x="5530" y="2514"/>
                    <a:pt x="5530" y="1508"/>
                    <a:pt x="5530" y="1927"/>
                  </a:cubicBezTo>
                  <a:cubicBezTo>
                    <a:pt x="5530" y="2346"/>
                    <a:pt x="5530" y="1927"/>
                    <a:pt x="5530" y="1927"/>
                  </a:cubicBezTo>
                  <a:cubicBezTo>
                    <a:pt x="5530" y="503"/>
                    <a:pt x="5530" y="3016"/>
                    <a:pt x="5111" y="1927"/>
                  </a:cubicBezTo>
                  <a:cubicBezTo>
                    <a:pt x="5111" y="1927"/>
                    <a:pt x="5111" y="1927"/>
                    <a:pt x="5111" y="1927"/>
                  </a:cubicBezTo>
                  <a:lnTo>
                    <a:pt x="5111" y="1927"/>
                  </a:lnTo>
                  <a:lnTo>
                    <a:pt x="5111" y="1927"/>
                  </a:lnTo>
                  <a:lnTo>
                    <a:pt x="5111" y="1257"/>
                  </a:lnTo>
                  <a:lnTo>
                    <a:pt x="5111" y="1257"/>
                  </a:lnTo>
                  <a:cubicBezTo>
                    <a:pt x="5111" y="1257"/>
                    <a:pt x="5111" y="1257"/>
                    <a:pt x="5111" y="2095"/>
                  </a:cubicBezTo>
                  <a:lnTo>
                    <a:pt x="5111" y="2095"/>
                  </a:lnTo>
                  <a:cubicBezTo>
                    <a:pt x="5111" y="1006"/>
                    <a:pt x="5111" y="2514"/>
                    <a:pt x="5111" y="1257"/>
                  </a:cubicBezTo>
                  <a:cubicBezTo>
                    <a:pt x="5111" y="1927"/>
                    <a:pt x="5111" y="1760"/>
                    <a:pt x="5111" y="3016"/>
                  </a:cubicBezTo>
                  <a:lnTo>
                    <a:pt x="5111" y="3016"/>
                  </a:lnTo>
                  <a:cubicBezTo>
                    <a:pt x="5111" y="3016"/>
                    <a:pt x="5111" y="3016"/>
                    <a:pt x="5111" y="3016"/>
                  </a:cubicBezTo>
                  <a:lnTo>
                    <a:pt x="5111" y="3016"/>
                  </a:lnTo>
                  <a:cubicBezTo>
                    <a:pt x="5069" y="2514"/>
                    <a:pt x="5069" y="2011"/>
                    <a:pt x="5111" y="1508"/>
                  </a:cubicBezTo>
                  <a:cubicBezTo>
                    <a:pt x="5111" y="2598"/>
                    <a:pt x="5111" y="1927"/>
                    <a:pt x="5111" y="2933"/>
                  </a:cubicBezTo>
                  <a:lnTo>
                    <a:pt x="5111" y="2346"/>
                  </a:lnTo>
                  <a:cubicBezTo>
                    <a:pt x="5111" y="2346"/>
                    <a:pt x="5111" y="3184"/>
                    <a:pt x="5111" y="2346"/>
                  </a:cubicBezTo>
                  <a:cubicBezTo>
                    <a:pt x="5111" y="1508"/>
                    <a:pt x="4609" y="2346"/>
                    <a:pt x="4357" y="1257"/>
                  </a:cubicBezTo>
                  <a:cubicBezTo>
                    <a:pt x="4357" y="2933"/>
                    <a:pt x="4357" y="503"/>
                    <a:pt x="4357" y="1760"/>
                  </a:cubicBezTo>
                  <a:lnTo>
                    <a:pt x="4357" y="838"/>
                  </a:lnTo>
                  <a:cubicBezTo>
                    <a:pt x="4357" y="1257"/>
                    <a:pt x="4357" y="168"/>
                    <a:pt x="4357" y="1341"/>
                  </a:cubicBezTo>
                  <a:cubicBezTo>
                    <a:pt x="4315" y="1064"/>
                    <a:pt x="4315" y="779"/>
                    <a:pt x="4357" y="503"/>
                  </a:cubicBezTo>
                  <a:cubicBezTo>
                    <a:pt x="4357" y="503"/>
                    <a:pt x="4357" y="503"/>
                    <a:pt x="4357" y="503"/>
                  </a:cubicBezTo>
                  <a:lnTo>
                    <a:pt x="4357" y="0"/>
                  </a:lnTo>
                  <a:cubicBezTo>
                    <a:pt x="4265" y="838"/>
                    <a:pt x="4265" y="1676"/>
                    <a:pt x="4357" y="2514"/>
                  </a:cubicBezTo>
                  <a:cubicBezTo>
                    <a:pt x="4357" y="1927"/>
                    <a:pt x="4357" y="2011"/>
                    <a:pt x="4357" y="2514"/>
                  </a:cubicBezTo>
                  <a:cubicBezTo>
                    <a:pt x="4315" y="2204"/>
                    <a:pt x="4315" y="1894"/>
                    <a:pt x="4357" y="1592"/>
                  </a:cubicBezTo>
                  <a:cubicBezTo>
                    <a:pt x="4357" y="1592"/>
                    <a:pt x="4357" y="1089"/>
                    <a:pt x="4357" y="2011"/>
                  </a:cubicBezTo>
                  <a:cubicBezTo>
                    <a:pt x="4357" y="2933"/>
                    <a:pt x="4357" y="2011"/>
                    <a:pt x="4357" y="2011"/>
                  </a:cubicBezTo>
                  <a:lnTo>
                    <a:pt x="4357" y="2011"/>
                  </a:lnTo>
                  <a:lnTo>
                    <a:pt x="4357" y="2011"/>
                  </a:lnTo>
                  <a:cubicBezTo>
                    <a:pt x="4357" y="3100"/>
                    <a:pt x="4357" y="2011"/>
                    <a:pt x="4357" y="2011"/>
                  </a:cubicBezTo>
                  <a:lnTo>
                    <a:pt x="4357" y="2011"/>
                  </a:lnTo>
                  <a:cubicBezTo>
                    <a:pt x="4357" y="1173"/>
                    <a:pt x="4357" y="2011"/>
                    <a:pt x="4357" y="1508"/>
                  </a:cubicBezTo>
                  <a:lnTo>
                    <a:pt x="4357" y="2179"/>
                  </a:lnTo>
                  <a:cubicBezTo>
                    <a:pt x="4357" y="3687"/>
                    <a:pt x="4357" y="1257"/>
                    <a:pt x="4357" y="2179"/>
                  </a:cubicBezTo>
                  <a:lnTo>
                    <a:pt x="4357" y="2598"/>
                  </a:lnTo>
                  <a:cubicBezTo>
                    <a:pt x="4357" y="3100"/>
                    <a:pt x="4357" y="587"/>
                    <a:pt x="4357" y="335"/>
                  </a:cubicBezTo>
                  <a:lnTo>
                    <a:pt x="4357" y="335"/>
                  </a:lnTo>
                  <a:cubicBezTo>
                    <a:pt x="4357" y="-586"/>
                    <a:pt x="4357" y="1257"/>
                    <a:pt x="4357" y="1425"/>
                  </a:cubicBezTo>
                  <a:cubicBezTo>
                    <a:pt x="4382" y="980"/>
                    <a:pt x="4382" y="528"/>
                    <a:pt x="4357" y="84"/>
                  </a:cubicBezTo>
                  <a:cubicBezTo>
                    <a:pt x="4357" y="-335"/>
                    <a:pt x="4357" y="1760"/>
                    <a:pt x="4357" y="754"/>
                  </a:cubicBezTo>
                  <a:cubicBezTo>
                    <a:pt x="4357" y="754"/>
                    <a:pt x="4357" y="1508"/>
                    <a:pt x="4357" y="1843"/>
                  </a:cubicBezTo>
                  <a:cubicBezTo>
                    <a:pt x="4357" y="2179"/>
                    <a:pt x="4357" y="419"/>
                    <a:pt x="4357" y="1843"/>
                  </a:cubicBezTo>
                  <a:lnTo>
                    <a:pt x="4357" y="1843"/>
                  </a:lnTo>
                  <a:cubicBezTo>
                    <a:pt x="4282" y="2229"/>
                    <a:pt x="4282" y="2631"/>
                    <a:pt x="4357" y="3016"/>
                  </a:cubicBezTo>
                  <a:cubicBezTo>
                    <a:pt x="4357" y="587"/>
                    <a:pt x="4357" y="4189"/>
                    <a:pt x="3938" y="1927"/>
                  </a:cubicBezTo>
                  <a:lnTo>
                    <a:pt x="3938" y="1927"/>
                  </a:lnTo>
                  <a:lnTo>
                    <a:pt x="3938" y="1927"/>
                  </a:lnTo>
                  <a:cubicBezTo>
                    <a:pt x="3938" y="1927"/>
                    <a:pt x="3938" y="1927"/>
                    <a:pt x="3938" y="2849"/>
                  </a:cubicBezTo>
                  <a:cubicBezTo>
                    <a:pt x="3938" y="2346"/>
                    <a:pt x="3938" y="2430"/>
                    <a:pt x="3938" y="3603"/>
                  </a:cubicBezTo>
                  <a:lnTo>
                    <a:pt x="3938" y="2849"/>
                  </a:lnTo>
                  <a:cubicBezTo>
                    <a:pt x="3938" y="2849"/>
                    <a:pt x="3938" y="1760"/>
                    <a:pt x="3938" y="2849"/>
                  </a:cubicBezTo>
                  <a:lnTo>
                    <a:pt x="3938" y="2849"/>
                  </a:lnTo>
                  <a:cubicBezTo>
                    <a:pt x="3938" y="3687"/>
                    <a:pt x="3435" y="838"/>
                    <a:pt x="3435" y="3519"/>
                  </a:cubicBezTo>
                  <a:lnTo>
                    <a:pt x="3435" y="4189"/>
                  </a:lnTo>
                  <a:cubicBezTo>
                    <a:pt x="3435" y="4189"/>
                    <a:pt x="3435" y="5279"/>
                    <a:pt x="3435" y="5781"/>
                  </a:cubicBezTo>
                  <a:cubicBezTo>
                    <a:pt x="3435" y="6284"/>
                    <a:pt x="3435" y="4944"/>
                    <a:pt x="3435" y="4860"/>
                  </a:cubicBezTo>
                  <a:lnTo>
                    <a:pt x="3435" y="4860"/>
                  </a:lnTo>
                  <a:cubicBezTo>
                    <a:pt x="3435" y="3519"/>
                    <a:pt x="3435" y="4357"/>
                    <a:pt x="3435" y="3435"/>
                  </a:cubicBezTo>
                  <a:cubicBezTo>
                    <a:pt x="3435" y="2514"/>
                    <a:pt x="2849" y="2765"/>
                    <a:pt x="2514" y="2765"/>
                  </a:cubicBezTo>
                  <a:lnTo>
                    <a:pt x="2514" y="3854"/>
                  </a:lnTo>
                  <a:lnTo>
                    <a:pt x="2514" y="3854"/>
                  </a:lnTo>
                  <a:cubicBezTo>
                    <a:pt x="2514" y="3854"/>
                    <a:pt x="2514" y="3016"/>
                    <a:pt x="2514" y="3016"/>
                  </a:cubicBezTo>
                  <a:cubicBezTo>
                    <a:pt x="2514" y="3016"/>
                    <a:pt x="2514" y="3603"/>
                    <a:pt x="2514" y="3771"/>
                  </a:cubicBezTo>
                  <a:cubicBezTo>
                    <a:pt x="2514" y="3938"/>
                    <a:pt x="2514" y="2514"/>
                    <a:pt x="2514" y="2514"/>
                  </a:cubicBezTo>
                  <a:lnTo>
                    <a:pt x="2514" y="2514"/>
                  </a:lnTo>
                  <a:lnTo>
                    <a:pt x="2514" y="2514"/>
                  </a:lnTo>
                  <a:cubicBezTo>
                    <a:pt x="2514" y="2933"/>
                    <a:pt x="2514" y="3352"/>
                    <a:pt x="2514" y="3352"/>
                  </a:cubicBezTo>
                  <a:cubicBezTo>
                    <a:pt x="2564" y="3100"/>
                    <a:pt x="2564" y="2849"/>
                    <a:pt x="2514" y="2598"/>
                  </a:cubicBezTo>
                  <a:lnTo>
                    <a:pt x="2514" y="2598"/>
                  </a:lnTo>
                  <a:lnTo>
                    <a:pt x="2514" y="3435"/>
                  </a:lnTo>
                  <a:cubicBezTo>
                    <a:pt x="2514" y="3854"/>
                    <a:pt x="2514" y="3435"/>
                    <a:pt x="2514" y="4357"/>
                  </a:cubicBezTo>
                  <a:cubicBezTo>
                    <a:pt x="2514" y="2849"/>
                    <a:pt x="2011" y="3854"/>
                    <a:pt x="1927" y="3435"/>
                  </a:cubicBezTo>
                  <a:cubicBezTo>
                    <a:pt x="1843" y="3016"/>
                    <a:pt x="1927" y="4022"/>
                    <a:pt x="1927" y="3938"/>
                  </a:cubicBezTo>
                  <a:cubicBezTo>
                    <a:pt x="1927" y="3854"/>
                    <a:pt x="1927" y="5111"/>
                    <a:pt x="1927" y="4944"/>
                  </a:cubicBezTo>
                  <a:cubicBezTo>
                    <a:pt x="1927" y="3016"/>
                    <a:pt x="1927" y="4106"/>
                    <a:pt x="1927" y="2681"/>
                  </a:cubicBezTo>
                  <a:cubicBezTo>
                    <a:pt x="1927" y="3603"/>
                    <a:pt x="1927" y="2681"/>
                    <a:pt x="1927" y="4273"/>
                  </a:cubicBezTo>
                  <a:cubicBezTo>
                    <a:pt x="1927" y="4273"/>
                    <a:pt x="1927" y="3519"/>
                    <a:pt x="1927" y="3100"/>
                  </a:cubicBezTo>
                  <a:cubicBezTo>
                    <a:pt x="1927" y="2681"/>
                    <a:pt x="1927" y="2598"/>
                    <a:pt x="1341" y="3100"/>
                  </a:cubicBezTo>
                  <a:cubicBezTo>
                    <a:pt x="1391" y="3461"/>
                    <a:pt x="1391" y="3829"/>
                    <a:pt x="1341" y="4189"/>
                  </a:cubicBezTo>
                  <a:lnTo>
                    <a:pt x="1341" y="2849"/>
                  </a:lnTo>
                  <a:cubicBezTo>
                    <a:pt x="1341" y="2849"/>
                    <a:pt x="1341" y="4357"/>
                    <a:pt x="1341" y="3435"/>
                  </a:cubicBezTo>
                  <a:lnTo>
                    <a:pt x="1341" y="4106"/>
                  </a:lnTo>
                  <a:cubicBezTo>
                    <a:pt x="1341" y="2849"/>
                    <a:pt x="587" y="5195"/>
                    <a:pt x="0" y="2849"/>
                  </a:cubicBezTo>
                  <a:lnTo>
                    <a:pt x="0" y="4357"/>
                  </a:lnTo>
                  <a:lnTo>
                    <a:pt x="0" y="3435"/>
                  </a:lnTo>
                  <a:cubicBezTo>
                    <a:pt x="0" y="4357"/>
                    <a:pt x="0" y="3435"/>
                    <a:pt x="0" y="4441"/>
                  </a:cubicBezTo>
                  <a:lnTo>
                    <a:pt x="0" y="4441"/>
                  </a:lnTo>
                  <a:cubicBezTo>
                    <a:pt x="0" y="5530"/>
                    <a:pt x="0" y="6871"/>
                    <a:pt x="0" y="8295"/>
                  </a:cubicBezTo>
                  <a:cubicBezTo>
                    <a:pt x="0" y="7038"/>
                    <a:pt x="0" y="10055"/>
                    <a:pt x="0" y="8295"/>
                  </a:cubicBezTo>
                  <a:lnTo>
                    <a:pt x="0" y="9049"/>
                  </a:lnTo>
                  <a:cubicBezTo>
                    <a:pt x="0" y="8463"/>
                    <a:pt x="0" y="8379"/>
                    <a:pt x="0" y="9049"/>
                  </a:cubicBezTo>
                  <a:lnTo>
                    <a:pt x="0" y="9049"/>
                  </a:lnTo>
                  <a:cubicBezTo>
                    <a:pt x="0" y="9049"/>
                    <a:pt x="0" y="9468"/>
                    <a:pt x="587" y="9803"/>
                  </a:cubicBezTo>
                  <a:lnTo>
                    <a:pt x="587" y="9133"/>
                  </a:lnTo>
                  <a:cubicBezTo>
                    <a:pt x="587" y="9133"/>
                    <a:pt x="587" y="9133"/>
                    <a:pt x="587" y="9636"/>
                  </a:cubicBezTo>
                  <a:cubicBezTo>
                    <a:pt x="587" y="10139"/>
                    <a:pt x="587" y="9636"/>
                    <a:pt x="587" y="8379"/>
                  </a:cubicBezTo>
                  <a:cubicBezTo>
                    <a:pt x="587" y="9803"/>
                    <a:pt x="587" y="8379"/>
                    <a:pt x="1005" y="9971"/>
                  </a:cubicBezTo>
                  <a:cubicBezTo>
                    <a:pt x="1005" y="9971"/>
                    <a:pt x="1005" y="9217"/>
                    <a:pt x="1005" y="9217"/>
                  </a:cubicBezTo>
                  <a:lnTo>
                    <a:pt x="1005" y="9217"/>
                  </a:lnTo>
                  <a:cubicBezTo>
                    <a:pt x="1022" y="9552"/>
                    <a:pt x="1022" y="9887"/>
                    <a:pt x="1005" y="10222"/>
                  </a:cubicBezTo>
                  <a:cubicBezTo>
                    <a:pt x="1005" y="10222"/>
                    <a:pt x="1005" y="10222"/>
                    <a:pt x="1005" y="10222"/>
                  </a:cubicBezTo>
                  <a:cubicBezTo>
                    <a:pt x="1005" y="10222"/>
                    <a:pt x="1005" y="10222"/>
                    <a:pt x="1005" y="10222"/>
                  </a:cubicBezTo>
                  <a:lnTo>
                    <a:pt x="1005" y="10222"/>
                  </a:lnTo>
                  <a:cubicBezTo>
                    <a:pt x="1005" y="9803"/>
                    <a:pt x="1425" y="10222"/>
                    <a:pt x="1592" y="9468"/>
                  </a:cubicBezTo>
                  <a:lnTo>
                    <a:pt x="1592" y="9468"/>
                  </a:lnTo>
                  <a:cubicBezTo>
                    <a:pt x="1592" y="8798"/>
                    <a:pt x="1592" y="9468"/>
                    <a:pt x="1592" y="9468"/>
                  </a:cubicBezTo>
                  <a:lnTo>
                    <a:pt x="1592" y="9468"/>
                  </a:lnTo>
                  <a:cubicBezTo>
                    <a:pt x="1592" y="9468"/>
                    <a:pt x="1592" y="8965"/>
                    <a:pt x="1592" y="9049"/>
                  </a:cubicBezTo>
                  <a:cubicBezTo>
                    <a:pt x="1592" y="9133"/>
                    <a:pt x="1592" y="9803"/>
                    <a:pt x="1592" y="10222"/>
                  </a:cubicBezTo>
                  <a:cubicBezTo>
                    <a:pt x="1693" y="9644"/>
                    <a:pt x="1693" y="9041"/>
                    <a:pt x="1592" y="8463"/>
                  </a:cubicBezTo>
                  <a:lnTo>
                    <a:pt x="1592" y="9049"/>
                  </a:lnTo>
                  <a:cubicBezTo>
                    <a:pt x="1533" y="8748"/>
                    <a:pt x="1533" y="8429"/>
                    <a:pt x="1592" y="8128"/>
                  </a:cubicBezTo>
                  <a:cubicBezTo>
                    <a:pt x="1592" y="8128"/>
                    <a:pt x="1592" y="8965"/>
                    <a:pt x="1592" y="9552"/>
                  </a:cubicBezTo>
                  <a:cubicBezTo>
                    <a:pt x="1592" y="10139"/>
                    <a:pt x="1592" y="8379"/>
                    <a:pt x="2011" y="10055"/>
                  </a:cubicBezTo>
                  <a:cubicBezTo>
                    <a:pt x="2011" y="8547"/>
                    <a:pt x="2011" y="9217"/>
                    <a:pt x="2011" y="8965"/>
                  </a:cubicBezTo>
                  <a:cubicBezTo>
                    <a:pt x="2011" y="8714"/>
                    <a:pt x="2011" y="7792"/>
                    <a:pt x="2011" y="7960"/>
                  </a:cubicBezTo>
                  <a:cubicBezTo>
                    <a:pt x="2011" y="8128"/>
                    <a:pt x="2011" y="9887"/>
                    <a:pt x="2011" y="9803"/>
                  </a:cubicBezTo>
                  <a:lnTo>
                    <a:pt x="2011" y="9803"/>
                  </a:lnTo>
                  <a:cubicBezTo>
                    <a:pt x="2011" y="9803"/>
                    <a:pt x="2011" y="9217"/>
                    <a:pt x="2011" y="9803"/>
                  </a:cubicBezTo>
                  <a:cubicBezTo>
                    <a:pt x="2053" y="9410"/>
                    <a:pt x="2053" y="9024"/>
                    <a:pt x="2011" y="8630"/>
                  </a:cubicBezTo>
                  <a:lnTo>
                    <a:pt x="2011" y="8630"/>
                  </a:lnTo>
                  <a:cubicBezTo>
                    <a:pt x="2011" y="8630"/>
                    <a:pt x="2011" y="6954"/>
                    <a:pt x="2011" y="7625"/>
                  </a:cubicBezTo>
                  <a:cubicBezTo>
                    <a:pt x="2011" y="8295"/>
                    <a:pt x="2011" y="8128"/>
                    <a:pt x="2011" y="8295"/>
                  </a:cubicBezTo>
                  <a:cubicBezTo>
                    <a:pt x="2011" y="8463"/>
                    <a:pt x="2011" y="8295"/>
                    <a:pt x="2011" y="8295"/>
                  </a:cubicBezTo>
                  <a:cubicBezTo>
                    <a:pt x="2011" y="8295"/>
                    <a:pt x="2011" y="8295"/>
                    <a:pt x="2011" y="9384"/>
                  </a:cubicBezTo>
                  <a:cubicBezTo>
                    <a:pt x="2011" y="10474"/>
                    <a:pt x="2011" y="8547"/>
                    <a:pt x="2011" y="9803"/>
                  </a:cubicBezTo>
                  <a:cubicBezTo>
                    <a:pt x="2011" y="8211"/>
                    <a:pt x="2011" y="9803"/>
                    <a:pt x="2011" y="8798"/>
                  </a:cubicBezTo>
                  <a:lnTo>
                    <a:pt x="2011" y="9971"/>
                  </a:lnTo>
                  <a:cubicBezTo>
                    <a:pt x="2011" y="9217"/>
                    <a:pt x="2011" y="10641"/>
                    <a:pt x="2011" y="9971"/>
                  </a:cubicBezTo>
                  <a:cubicBezTo>
                    <a:pt x="2011" y="9301"/>
                    <a:pt x="2011" y="9133"/>
                    <a:pt x="2011" y="8630"/>
                  </a:cubicBezTo>
                  <a:cubicBezTo>
                    <a:pt x="2011" y="8128"/>
                    <a:pt x="2011" y="10390"/>
                    <a:pt x="2430" y="10055"/>
                  </a:cubicBezTo>
                  <a:cubicBezTo>
                    <a:pt x="2849" y="9720"/>
                    <a:pt x="2430" y="9636"/>
                    <a:pt x="2430" y="9384"/>
                  </a:cubicBezTo>
                  <a:cubicBezTo>
                    <a:pt x="2430" y="9133"/>
                    <a:pt x="2430" y="9384"/>
                    <a:pt x="2430" y="10139"/>
                  </a:cubicBezTo>
                  <a:cubicBezTo>
                    <a:pt x="2430" y="10893"/>
                    <a:pt x="2430" y="9384"/>
                    <a:pt x="2430" y="8965"/>
                  </a:cubicBezTo>
                  <a:cubicBezTo>
                    <a:pt x="2430" y="8547"/>
                    <a:pt x="2430" y="8965"/>
                    <a:pt x="2430" y="8379"/>
                  </a:cubicBezTo>
                  <a:lnTo>
                    <a:pt x="2430" y="9049"/>
                  </a:lnTo>
                  <a:cubicBezTo>
                    <a:pt x="2430" y="9468"/>
                    <a:pt x="2430" y="7541"/>
                    <a:pt x="2430" y="8128"/>
                  </a:cubicBezTo>
                  <a:lnTo>
                    <a:pt x="2430" y="9636"/>
                  </a:lnTo>
                  <a:cubicBezTo>
                    <a:pt x="2430" y="9049"/>
                    <a:pt x="2430" y="9636"/>
                    <a:pt x="2430" y="9636"/>
                  </a:cubicBezTo>
                  <a:lnTo>
                    <a:pt x="2430" y="8379"/>
                  </a:lnTo>
                  <a:cubicBezTo>
                    <a:pt x="2430" y="8379"/>
                    <a:pt x="2430" y="9049"/>
                    <a:pt x="2430" y="8965"/>
                  </a:cubicBezTo>
                  <a:cubicBezTo>
                    <a:pt x="2430" y="8882"/>
                    <a:pt x="2430" y="9971"/>
                    <a:pt x="2430" y="8965"/>
                  </a:cubicBezTo>
                  <a:lnTo>
                    <a:pt x="2430" y="9636"/>
                  </a:lnTo>
                  <a:cubicBezTo>
                    <a:pt x="2430" y="10139"/>
                    <a:pt x="2430" y="9636"/>
                    <a:pt x="2430" y="9636"/>
                  </a:cubicBezTo>
                  <a:lnTo>
                    <a:pt x="2430" y="9636"/>
                  </a:lnTo>
                  <a:lnTo>
                    <a:pt x="2430" y="8630"/>
                  </a:lnTo>
                  <a:lnTo>
                    <a:pt x="2430" y="9301"/>
                  </a:lnTo>
                  <a:cubicBezTo>
                    <a:pt x="2430" y="9301"/>
                    <a:pt x="2430" y="9301"/>
                    <a:pt x="2430" y="8882"/>
                  </a:cubicBezTo>
                  <a:lnTo>
                    <a:pt x="2430" y="9636"/>
                  </a:lnTo>
                  <a:cubicBezTo>
                    <a:pt x="2430" y="9636"/>
                    <a:pt x="2430" y="10390"/>
                    <a:pt x="2430" y="10557"/>
                  </a:cubicBezTo>
                  <a:cubicBezTo>
                    <a:pt x="2430" y="10725"/>
                    <a:pt x="2430" y="9468"/>
                    <a:pt x="2430" y="9887"/>
                  </a:cubicBezTo>
                  <a:lnTo>
                    <a:pt x="2430" y="9887"/>
                  </a:lnTo>
                  <a:cubicBezTo>
                    <a:pt x="2430" y="9887"/>
                    <a:pt x="2430" y="10725"/>
                    <a:pt x="2430" y="9887"/>
                  </a:cubicBezTo>
                  <a:lnTo>
                    <a:pt x="2430" y="10893"/>
                  </a:lnTo>
                  <a:cubicBezTo>
                    <a:pt x="2430" y="10893"/>
                    <a:pt x="2430" y="9552"/>
                    <a:pt x="2430" y="9217"/>
                  </a:cubicBezTo>
                  <a:cubicBezTo>
                    <a:pt x="2430" y="8882"/>
                    <a:pt x="2430" y="10055"/>
                    <a:pt x="2430" y="10390"/>
                  </a:cubicBezTo>
                  <a:cubicBezTo>
                    <a:pt x="2430" y="10725"/>
                    <a:pt x="2430" y="8798"/>
                    <a:pt x="2430" y="9636"/>
                  </a:cubicBezTo>
                  <a:cubicBezTo>
                    <a:pt x="2430" y="10474"/>
                    <a:pt x="5530" y="10641"/>
                    <a:pt x="5530" y="10725"/>
                  </a:cubicBezTo>
                  <a:close/>
                  <a:moveTo>
                    <a:pt x="6703" y="10222"/>
                  </a:moveTo>
                  <a:cubicBezTo>
                    <a:pt x="6703" y="10222"/>
                    <a:pt x="6703" y="10809"/>
                    <a:pt x="6703" y="10222"/>
                  </a:cubicBezTo>
                  <a:cubicBezTo>
                    <a:pt x="6703" y="9636"/>
                    <a:pt x="6619" y="9971"/>
                    <a:pt x="6703" y="10222"/>
                  </a:cubicBezTo>
                  <a:close/>
                  <a:moveTo>
                    <a:pt x="8379" y="8463"/>
                  </a:moveTo>
                  <a:cubicBezTo>
                    <a:pt x="8379" y="8463"/>
                    <a:pt x="8379" y="8463"/>
                    <a:pt x="8379" y="8463"/>
                  </a:cubicBezTo>
                  <a:close/>
                  <a:moveTo>
                    <a:pt x="13071" y="3268"/>
                  </a:moveTo>
                  <a:lnTo>
                    <a:pt x="13071" y="3268"/>
                  </a:lnTo>
                  <a:cubicBezTo>
                    <a:pt x="13071" y="3268"/>
                    <a:pt x="12987" y="3100"/>
                    <a:pt x="13071" y="3268"/>
                  </a:cubicBezTo>
                  <a:close/>
                  <a:moveTo>
                    <a:pt x="13071" y="3268"/>
                  </a:moveTo>
                  <a:lnTo>
                    <a:pt x="13071" y="3268"/>
                  </a:lnTo>
                  <a:cubicBezTo>
                    <a:pt x="13071" y="3268"/>
                    <a:pt x="13071" y="3268"/>
                    <a:pt x="13071" y="3268"/>
                  </a:cubicBezTo>
                  <a:cubicBezTo>
                    <a:pt x="13071" y="3268"/>
                    <a:pt x="13155" y="3687"/>
                    <a:pt x="13155" y="3519"/>
                  </a:cubicBezTo>
                  <a:close/>
                  <a:moveTo>
                    <a:pt x="1843" y="4106"/>
                  </a:moveTo>
                  <a:lnTo>
                    <a:pt x="1843" y="4106"/>
                  </a:lnTo>
                  <a:cubicBezTo>
                    <a:pt x="1843" y="4106"/>
                    <a:pt x="1927" y="4608"/>
                    <a:pt x="1927" y="4357"/>
                  </a:cubicBezTo>
                  <a:close/>
                </a:path>
              </a:pathLst>
            </a:custGeom>
            <a:solidFill>
              <a:srgbClr val="37474F"/>
            </a:solidFill>
            <a:ln w="8363" cap="flat">
              <a:noFill/>
              <a:prstDash val="solid"/>
              <a:miter/>
            </a:ln>
          </p:spPr>
          <p:txBody>
            <a:bodyPr rtlCol="0" anchor="ctr"/>
            <a:lstStyle/>
            <a:p>
              <a:pPr defTabSz="914378"/>
              <a:endParaRPr lang="en-US"/>
            </a:p>
          </p:txBody>
        </p:sp>
        <p:sp>
          <p:nvSpPr>
            <p:cNvPr id="618" name="Freeform: Shape 617">
              <a:extLst>
                <a:ext uri="{FF2B5EF4-FFF2-40B4-BE49-F238E27FC236}">
                  <a16:creationId xmlns:a16="http://schemas.microsoft.com/office/drawing/2014/main" id="{860AC339-33EC-42E6-B098-1EC74D99580A}"/>
                </a:ext>
              </a:extLst>
            </p:cNvPr>
            <p:cNvSpPr/>
            <p:nvPr/>
          </p:nvSpPr>
          <p:spPr>
            <a:xfrm>
              <a:off x="2812433" y="204499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9" name="Freeform: Shape 618">
              <a:extLst>
                <a:ext uri="{FF2B5EF4-FFF2-40B4-BE49-F238E27FC236}">
                  <a16:creationId xmlns:a16="http://schemas.microsoft.com/office/drawing/2014/main" id="{F908B87E-42CA-41BD-92A8-6280A185BF5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20" name="Freeform: Shape 619">
              <a:extLst>
                <a:ext uri="{FF2B5EF4-FFF2-40B4-BE49-F238E27FC236}">
                  <a16:creationId xmlns:a16="http://schemas.microsoft.com/office/drawing/2014/main" id="{ACE759DE-86CC-4CDB-8BA9-8D6FCB0E394A}"/>
                </a:ext>
              </a:extLst>
            </p:cNvPr>
            <p:cNvSpPr/>
            <p:nvPr/>
          </p:nvSpPr>
          <p:spPr>
            <a:xfrm>
              <a:off x="2815784"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1" name="Freeform: Shape 620">
              <a:extLst>
                <a:ext uri="{FF2B5EF4-FFF2-40B4-BE49-F238E27FC236}">
                  <a16:creationId xmlns:a16="http://schemas.microsoft.com/office/drawing/2014/main" id="{8A93A6FD-F0E0-42EA-94E8-0A47D8CB8707}"/>
                </a:ext>
              </a:extLst>
            </p:cNvPr>
            <p:cNvSpPr/>
            <p:nvPr/>
          </p:nvSpPr>
          <p:spPr>
            <a:xfrm>
              <a:off x="2817627" y="203795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2" name="Freeform: Shape 621">
              <a:extLst>
                <a:ext uri="{FF2B5EF4-FFF2-40B4-BE49-F238E27FC236}">
                  <a16:creationId xmlns:a16="http://schemas.microsoft.com/office/drawing/2014/main" id="{D71516ED-9707-4C8C-A2A0-910D110FF658}"/>
                </a:ext>
              </a:extLst>
            </p:cNvPr>
            <p:cNvSpPr/>
            <p:nvPr/>
          </p:nvSpPr>
          <p:spPr>
            <a:xfrm>
              <a:off x="2818382"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3" name="Freeform: Shape 622">
              <a:extLst>
                <a:ext uri="{FF2B5EF4-FFF2-40B4-BE49-F238E27FC236}">
                  <a16:creationId xmlns:a16="http://schemas.microsoft.com/office/drawing/2014/main" id="{02B07794-B97A-44B5-8854-1D1DE3F2896D}"/>
                </a:ext>
              </a:extLst>
            </p:cNvPr>
            <p:cNvSpPr/>
            <p:nvPr/>
          </p:nvSpPr>
          <p:spPr>
            <a:xfrm>
              <a:off x="2817795" y="2039979"/>
              <a:ext cx="37" cy="586"/>
            </a:xfrm>
            <a:custGeom>
              <a:avLst/>
              <a:gdLst>
                <a:gd name="connsiteX0" fmla="*/ 0 w 37"/>
                <a:gd name="connsiteY0" fmla="*/ 326 h 586"/>
                <a:gd name="connsiteX1" fmla="*/ 0 w 37"/>
                <a:gd name="connsiteY1" fmla="*/ 326 h 586"/>
                <a:gd name="connsiteX2" fmla="*/ 0 w 37"/>
                <a:gd name="connsiteY2" fmla="*/ 326 h 586"/>
                <a:gd name="connsiteX3" fmla="*/ 0 w 37"/>
                <a:gd name="connsiteY3" fmla="*/ 326 h 586"/>
              </a:gdLst>
              <a:ahLst/>
              <a:cxnLst>
                <a:cxn ang="0">
                  <a:pos x="connsiteX0" y="connsiteY0"/>
                </a:cxn>
                <a:cxn ang="0">
                  <a:pos x="connsiteX1" y="connsiteY1"/>
                </a:cxn>
                <a:cxn ang="0">
                  <a:pos x="connsiteX2" y="connsiteY2"/>
                </a:cxn>
                <a:cxn ang="0">
                  <a:pos x="connsiteX3" y="connsiteY3"/>
                </a:cxn>
              </a:cxnLst>
              <a:rect l="l" t="t" r="r" b="b"/>
              <a:pathLst>
                <a:path w="37" h="586">
                  <a:moveTo>
                    <a:pt x="0" y="326"/>
                  </a:moveTo>
                  <a:cubicBezTo>
                    <a:pt x="0" y="912"/>
                    <a:pt x="0" y="326"/>
                    <a:pt x="0" y="326"/>
                  </a:cubicBezTo>
                  <a:lnTo>
                    <a:pt x="0" y="326"/>
                  </a:lnTo>
                  <a:cubicBezTo>
                    <a:pt x="84" y="-261"/>
                    <a:pt x="0" y="75"/>
                    <a:pt x="0" y="326"/>
                  </a:cubicBezTo>
                  <a:close/>
                </a:path>
              </a:pathLst>
            </a:custGeom>
            <a:solidFill>
              <a:srgbClr val="37474F"/>
            </a:solidFill>
            <a:ln w="8363" cap="flat">
              <a:noFill/>
              <a:prstDash val="solid"/>
              <a:miter/>
            </a:ln>
          </p:spPr>
          <p:txBody>
            <a:bodyPr rtlCol="0" anchor="ctr"/>
            <a:lstStyle/>
            <a:p>
              <a:pPr defTabSz="914378"/>
              <a:endParaRPr lang="en-US"/>
            </a:p>
          </p:txBody>
        </p:sp>
        <p:sp>
          <p:nvSpPr>
            <p:cNvPr id="624" name="Freeform: Shape 623">
              <a:extLst>
                <a:ext uri="{FF2B5EF4-FFF2-40B4-BE49-F238E27FC236}">
                  <a16:creationId xmlns:a16="http://schemas.microsoft.com/office/drawing/2014/main" id="{FFFE0BF6-CC9F-4CAC-9503-34998BBC68C2}"/>
                </a:ext>
              </a:extLst>
            </p:cNvPr>
            <p:cNvSpPr/>
            <p:nvPr/>
          </p:nvSpPr>
          <p:spPr>
            <a:xfrm>
              <a:off x="2817879" y="2040519"/>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25" name="Freeform: Shape 624">
              <a:extLst>
                <a:ext uri="{FF2B5EF4-FFF2-40B4-BE49-F238E27FC236}">
                  <a16:creationId xmlns:a16="http://schemas.microsoft.com/office/drawing/2014/main" id="{C830D1CB-0D1D-4AFD-AE11-5D94F5A62CE5}"/>
                </a:ext>
              </a:extLst>
            </p:cNvPr>
            <p:cNvSpPr/>
            <p:nvPr/>
          </p:nvSpPr>
          <p:spPr>
            <a:xfrm>
              <a:off x="2817171" y="2038186"/>
              <a:ext cx="37" cy="726"/>
            </a:xfrm>
            <a:custGeom>
              <a:avLst/>
              <a:gdLst>
                <a:gd name="connsiteX0" fmla="*/ 37 w 37"/>
                <a:gd name="connsiteY0" fmla="*/ 611 h 726"/>
                <a:gd name="connsiteX1" fmla="*/ 37 w 37"/>
                <a:gd name="connsiteY1" fmla="*/ 24 h 726"/>
                <a:gd name="connsiteX2" fmla="*/ 37 w 37"/>
                <a:gd name="connsiteY2" fmla="*/ 611 h 726"/>
              </a:gdLst>
              <a:ahLst/>
              <a:cxnLst>
                <a:cxn ang="0">
                  <a:pos x="connsiteX0" y="connsiteY0"/>
                </a:cxn>
                <a:cxn ang="0">
                  <a:pos x="connsiteX1" y="connsiteY1"/>
                </a:cxn>
                <a:cxn ang="0">
                  <a:pos x="connsiteX2" y="connsiteY2"/>
                </a:cxn>
              </a:cxnLst>
              <a:rect l="l" t="t" r="r" b="b"/>
              <a:pathLst>
                <a:path w="37" h="726">
                  <a:moveTo>
                    <a:pt x="37" y="611"/>
                  </a:moveTo>
                  <a:cubicBezTo>
                    <a:pt x="37" y="611"/>
                    <a:pt x="37" y="-143"/>
                    <a:pt x="37" y="24"/>
                  </a:cubicBezTo>
                  <a:cubicBezTo>
                    <a:pt x="37" y="192"/>
                    <a:pt x="-47" y="1030"/>
                    <a:pt x="37" y="611"/>
                  </a:cubicBezTo>
                  <a:close/>
                </a:path>
              </a:pathLst>
            </a:custGeom>
            <a:solidFill>
              <a:srgbClr val="37474F"/>
            </a:solidFill>
            <a:ln w="8363" cap="flat">
              <a:noFill/>
              <a:prstDash val="solid"/>
              <a:miter/>
            </a:ln>
          </p:spPr>
          <p:txBody>
            <a:bodyPr rtlCol="0" anchor="ctr"/>
            <a:lstStyle/>
            <a:p>
              <a:pPr defTabSz="914378"/>
              <a:endParaRPr lang="en-US"/>
            </a:p>
          </p:txBody>
        </p:sp>
        <p:sp>
          <p:nvSpPr>
            <p:cNvPr id="626" name="Freeform: Shape 625">
              <a:extLst>
                <a:ext uri="{FF2B5EF4-FFF2-40B4-BE49-F238E27FC236}">
                  <a16:creationId xmlns:a16="http://schemas.microsoft.com/office/drawing/2014/main" id="{DD5B3FFF-BF51-4169-83A4-A48B9B539876}"/>
                </a:ext>
              </a:extLst>
            </p:cNvPr>
            <p:cNvSpPr/>
            <p:nvPr/>
          </p:nvSpPr>
          <p:spPr>
            <a:xfrm>
              <a:off x="2817879" y="2041478"/>
              <a:ext cx="83" cy="754"/>
            </a:xfrm>
            <a:custGeom>
              <a:avLst/>
              <a:gdLst>
                <a:gd name="connsiteX0" fmla="*/ 84 w 83"/>
                <a:gd name="connsiteY0" fmla="*/ 754 h 754"/>
                <a:gd name="connsiteX1" fmla="*/ 0 w 83"/>
                <a:gd name="connsiteY1" fmla="*/ 0 h 754"/>
                <a:gd name="connsiteX2" fmla="*/ 0 w 83"/>
                <a:gd name="connsiteY2" fmla="*/ 670 h 754"/>
                <a:gd name="connsiteX3" fmla="*/ 84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84" y="754"/>
                  </a:moveTo>
                  <a:lnTo>
                    <a:pt x="0" y="0"/>
                  </a:lnTo>
                  <a:lnTo>
                    <a:pt x="0" y="670"/>
                  </a:lnTo>
                  <a:lnTo>
                    <a:pt x="84" y="754"/>
                  </a:lnTo>
                  <a:close/>
                </a:path>
              </a:pathLst>
            </a:custGeom>
            <a:solidFill>
              <a:srgbClr val="37474F"/>
            </a:solidFill>
            <a:ln w="8363" cap="flat">
              <a:noFill/>
              <a:prstDash val="solid"/>
              <a:miter/>
            </a:ln>
          </p:spPr>
          <p:txBody>
            <a:bodyPr rtlCol="0" anchor="ctr"/>
            <a:lstStyle/>
            <a:p>
              <a:pPr defTabSz="914378"/>
              <a:endParaRPr lang="en-US"/>
            </a:p>
          </p:txBody>
        </p:sp>
        <p:sp>
          <p:nvSpPr>
            <p:cNvPr id="627" name="Freeform: Shape 626">
              <a:extLst>
                <a:ext uri="{FF2B5EF4-FFF2-40B4-BE49-F238E27FC236}">
                  <a16:creationId xmlns:a16="http://schemas.microsoft.com/office/drawing/2014/main" id="{EDE27899-CDEA-4C7D-807B-27A7E93E8FA0}"/>
                </a:ext>
              </a:extLst>
            </p:cNvPr>
            <p:cNvSpPr/>
            <p:nvPr/>
          </p:nvSpPr>
          <p:spPr>
            <a:xfrm>
              <a:off x="2817544" y="2041617"/>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628" name="Freeform: Shape 627">
              <a:extLst>
                <a:ext uri="{FF2B5EF4-FFF2-40B4-BE49-F238E27FC236}">
                  <a16:creationId xmlns:a16="http://schemas.microsoft.com/office/drawing/2014/main" id="{F43FA05E-B584-4C05-BAAC-199846DCD295}"/>
                </a:ext>
              </a:extLst>
            </p:cNvPr>
            <p:cNvSpPr/>
            <p:nvPr/>
          </p:nvSpPr>
          <p:spPr>
            <a:xfrm>
              <a:off x="2817627" y="2041608"/>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29" name="Freeform: Shape 628">
              <a:extLst>
                <a:ext uri="{FF2B5EF4-FFF2-40B4-BE49-F238E27FC236}">
                  <a16:creationId xmlns:a16="http://schemas.microsoft.com/office/drawing/2014/main" id="{4374FCA9-A937-4CB3-BD74-A774665B3721}"/>
                </a:ext>
              </a:extLst>
            </p:cNvPr>
            <p:cNvSpPr/>
            <p:nvPr/>
          </p:nvSpPr>
          <p:spPr>
            <a:xfrm>
              <a:off x="2817711" y="2042232"/>
              <a:ext cx="83" cy="251"/>
            </a:xfrm>
            <a:custGeom>
              <a:avLst/>
              <a:gdLst>
                <a:gd name="connsiteX0" fmla="*/ 84 w 83"/>
                <a:gd name="connsiteY0" fmla="*/ 251 h 251"/>
                <a:gd name="connsiteX1" fmla="*/ 84 w 83"/>
                <a:gd name="connsiteY1" fmla="*/ 84 h 251"/>
                <a:gd name="connsiteX2" fmla="*/ 0 w 83"/>
                <a:gd name="connsiteY2" fmla="*/ 0 h 251"/>
                <a:gd name="connsiteX3" fmla="*/ 84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84" y="251"/>
                  </a:moveTo>
                  <a:lnTo>
                    <a:pt x="84" y="84"/>
                  </a:lnTo>
                  <a:lnTo>
                    <a:pt x="0" y="0"/>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630" name="Freeform: Shape 629">
              <a:extLst>
                <a:ext uri="{FF2B5EF4-FFF2-40B4-BE49-F238E27FC236}">
                  <a16:creationId xmlns:a16="http://schemas.microsoft.com/office/drawing/2014/main" id="{2D562F79-D6D9-4DF2-BDF8-E68A65FB1540}"/>
                </a:ext>
              </a:extLst>
            </p:cNvPr>
            <p:cNvSpPr/>
            <p:nvPr/>
          </p:nvSpPr>
          <p:spPr>
            <a:xfrm>
              <a:off x="2816706" y="2041645"/>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1" name="Freeform: Shape 630">
              <a:extLst>
                <a:ext uri="{FF2B5EF4-FFF2-40B4-BE49-F238E27FC236}">
                  <a16:creationId xmlns:a16="http://schemas.microsoft.com/office/drawing/2014/main" id="{E81D15C9-045A-4E9B-8D3F-26E5B489C1F0}"/>
                </a:ext>
              </a:extLst>
            </p:cNvPr>
            <p:cNvSpPr/>
            <p:nvPr/>
          </p:nvSpPr>
          <p:spPr>
            <a:xfrm>
              <a:off x="2817041" y="2043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32" name="Freeform: Shape 631">
              <a:extLst>
                <a:ext uri="{FF2B5EF4-FFF2-40B4-BE49-F238E27FC236}">
                  <a16:creationId xmlns:a16="http://schemas.microsoft.com/office/drawing/2014/main" id="{E054086B-1442-43EB-91D0-1628737A346C}"/>
                </a:ext>
              </a:extLst>
            </p:cNvPr>
            <p:cNvSpPr/>
            <p:nvPr/>
          </p:nvSpPr>
          <p:spPr>
            <a:xfrm>
              <a:off x="2816873" y="2043824"/>
              <a:ext cx="31" cy="676"/>
            </a:xfrm>
            <a:custGeom>
              <a:avLst/>
              <a:gdLst>
                <a:gd name="connsiteX0" fmla="*/ 0 w 31"/>
                <a:gd name="connsiteY0" fmla="*/ 0 h 676"/>
                <a:gd name="connsiteX1" fmla="*/ 0 w 31"/>
                <a:gd name="connsiteY1" fmla="*/ 670 h 676"/>
                <a:gd name="connsiteX2" fmla="*/ 0 w 31"/>
                <a:gd name="connsiteY2" fmla="*/ 0 h 676"/>
              </a:gdLst>
              <a:ahLst/>
              <a:cxnLst>
                <a:cxn ang="0">
                  <a:pos x="connsiteX0" y="connsiteY0"/>
                </a:cxn>
                <a:cxn ang="0">
                  <a:pos x="connsiteX1" y="connsiteY1"/>
                </a:cxn>
                <a:cxn ang="0">
                  <a:pos x="connsiteX2" y="connsiteY2"/>
                </a:cxn>
              </a:cxnLst>
              <a:rect l="l" t="t" r="r" b="b"/>
              <a:pathLst>
                <a:path w="31" h="676">
                  <a:moveTo>
                    <a:pt x="0" y="0"/>
                  </a:moveTo>
                  <a:cubicBezTo>
                    <a:pt x="0" y="0"/>
                    <a:pt x="0" y="754"/>
                    <a:pt x="0" y="670"/>
                  </a:cubicBezTo>
                  <a:cubicBezTo>
                    <a:pt x="42" y="452"/>
                    <a:pt x="42" y="21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3" name="Freeform: Shape 632">
              <a:extLst>
                <a:ext uri="{FF2B5EF4-FFF2-40B4-BE49-F238E27FC236}">
                  <a16:creationId xmlns:a16="http://schemas.microsoft.com/office/drawing/2014/main" id="{5053CB06-9BEF-4A82-8C34-73C220F4204E}"/>
                </a:ext>
              </a:extLst>
            </p:cNvPr>
            <p:cNvSpPr/>
            <p:nvPr/>
          </p:nvSpPr>
          <p:spPr>
            <a:xfrm>
              <a:off x="2815533" y="2041226"/>
              <a:ext cx="83" cy="1508"/>
            </a:xfrm>
            <a:custGeom>
              <a:avLst/>
              <a:gdLst>
                <a:gd name="connsiteX0" fmla="*/ 0 w 83"/>
                <a:gd name="connsiteY0" fmla="*/ 1508 h 1508"/>
                <a:gd name="connsiteX1" fmla="*/ 84 w 83"/>
                <a:gd name="connsiteY1" fmla="*/ 1508 h 1508"/>
                <a:gd name="connsiteX2" fmla="*/ 0 w 83"/>
                <a:gd name="connsiteY2" fmla="*/ 0 h 1508"/>
                <a:gd name="connsiteX3" fmla="*/ 0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0" y="1508"/>
                  </a:moveTo>
                  <a:lnTo>
                    <a:pt x="84" y="1508"/>
                  </a:lnTo>
                  <a:lnTo>
                    <a:pt x="0" y="0"/>
                  </a:lnTo>
                  <a:lnTo>
                    <a:pt x="0" y="1508"/>
                  </a:lnTo>
                  <a:close/>
                </a:path>
              </a:pathLst>
            </a:custGeom>
            <a:solidFill>
              <a:srgbClr val="37474F"/>
            </a:solidFill>
            <a:ln w="8363" cap="flat">
              <a:noFill/>
              <a:prstDash val="solid"/>
              <a:miter/>
            </a:ln>
          </p:spPr>
          <p:txBody>
            <a:bodyPr rtlCol="0" anchor="ctr"/>
            <a:lstStyle/>
            <a:p>
              <a:pPr defTabSz="914378"/>
              <a:endParaRPr lang="en-US"/>
            </a:p>
          </p:txBody>
        </p:sp>
        <p:sp>
          <p:nvSpPr>
            <p:cNvPr id="634" name="Freeform: Shape 633">
              <a:extLst>
                <a:ext uri="{FF2B5EF4-FFF2-40B4-BE49-F238E27FC236}">
                  <a16:creationId xmlns:a16="http://schemas.microsoft.com/office/drawing/2014/main" id="{910A818C-B63C-42E8-BBCF-E80BAE66D59E}"/>
                </a:ext>
              </a:extLst>
            </p:cNvPr>
            <p:cNvSpPr/>
            <p:nvPr/>
          </p:nvSpPr>
          <p:spPr>
            <a:xfrm>
              <a:off x="2814611" y="2045248"/>
              <a:ext cx="8378" cy="1173"/>
            </a:xfrm>
            <a:custGeom>
              <a:avLst/>
              <a:gdLst>
                <a:gd name="connsiteX0" fmla="*/ 0 w 8378"/>
                <a:gd name="connsiteY0" fmla="*/ 1173 h 1173"/>
                <a:gd name="connsiteX1" fmla="*/ 0 w 8378"/>
                <a:gd name="connsiteY1" fmla="*/ 670 h 1173"/>
                <a:gd name="connsiteX2" fmla="*/ 0 w 8378"/>
                <a:gd name="connsiteY2" fmla="*/ 0 h 1173"/>
              </a:gdLst>
              <a:ahLst/>
              <a:cxnLst>
                <a:cxn ang="0">
                  <a:pos x="connsiteX0" y="connsiteY0"/>
                </a:cxn>
                <a:cxn ang="0">
                  <a:pos x="connsiteX1" y="connsiteY1"/>
                </a:cxn>
                <a:cxn ang="0">
                  <a:pos x="connsiteX2" y="connsiteY2"/>
                </a:cxn>
              </a:cxnLst>
              <a:rect l="l" t="t" r="r" b="b"/>
              <a:pathLst>
                <a:path w="8378" h="1173">
                  <a:moveTo>
                    <a:pt x="0" y="1173"/>
                  </a:moveTo>
                  <a:cubicBezTo>
                    <a:pt x="0" y="1173"/>
                    <a:pt x="0" y="251"/>
                    <a:pt x="0" y="670"/>
                  </a:cubicBezTo>
                  <a:cubicBezTo>
                    <a:pt x="0" y="1089"/>
                    <a:pt x="0" y="67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5" name="Freeform: Shape 634">
              <a:extLst>
                <a:ext uri="{FF2B5EF4-FFF2-40B4-BE49-F238E27FC236}">
                  <a16:creationId xmlns:a16="http://schemas.microsoft.com/office/drawing/2014/main" id="{7C14B5D7-9FA3-493C-8FCA-92BA76413E5C}"/>
                </a:ext>
              </a:extLst>
            </p:cNvPr>
            <p:cNvSpPr/>
            <p:nvPr/>
          </p:nvSpPr>
          <p:spPr>
            <a:xfrm>
              <a:off x="2814611"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36" name="Freeform: Shape 635">
              <a:extLst>
                <a:ext uri="{FF2B5EF4-FFF2-40B4-BE49-F238E27FC236}">
                  <a16:creationId xmlns:a16="http://schemas.microsoft.com/office/drawing/2014/main" id="{B60FEEC4-865F-442D-9E76-1D12DE732C0D}"/>
                </a:ext>
              </a:extLst>
            </p:cNvPr>
            <p:cNvSpPr/>
            <p:nvPr/>
          </p:nvSpPr>
          <p:spPr>
            <a:xfrm>
              <a:off x="2802043" y="2039132"/>
              <a:ext cx="83" cy="502"/>
            </a:xfrm>
            <a:custGeom>
              <a:avLst/>
              <a:gdLst>
                <a:gd name="connsiteX0" fmla="*/ 84 w 83"/>
                <a:gd name="connsiteY0" fmla="*/ 335 h 502"/>
                <a:gd name="connsiteX1" fmla="*/ 0 w 83"/>
                <a:gd name="connsiteY1" fmla="*/ 0 h 502"/>
                <a:gd name="connsiteX2" fmla="*/ 0 w 83"/>
                <a:gd name="connsiteY2" fmla="*/ 503 h 502"/>
                <a:gd name="connsiteX3" fmla="*/ 84 w 83"/>
                <a:gd name="connsiteY3" fmla="*/ 335 h 502"/>
              </a:gdLst>
              <a:ahLst/>
              <a:cxnLst>
                <a:cxn ang="0">
                  <a:pos x="connsiteX0" y="connsiteY0"/>
                </a:cxn>
                <a:cxn ang="0">
                  <a:pos x="connsiteX1" y="connsiteY1"/>
                </a:cxn>
                <a:cxn ang="0">
                  <a:pos x="connsiteX2" y="connsiteY2"/>
                </a:cxn>
                <a:cxn ang="0">
                  <a:pos x="connsiteX3" y="connsiteY3"/>
                </a:cxn>
              </a:cxnLst>
              <a:rect l="l" t="t" r="r" b="b"/>
              <a:pathLst>
                <a:path w="83" h="502">
                  <a:moveTo>
                    <a:pt x="84" y="335"/>
                  </a:moveTo>
                  <a:lnTo>
                    <a:pt x="0" y="0"/>
                  </a:lnTo>
                  <a:lnTo>
                    <a:pt x="0" y="503"/>
                  </a:lnTo>
                  <a:lnTo>
                    <a:pt x="84" y="335"/>
                  </a:lnTo>
                  <a:close/>
                </a:path>
              </a:pathLst>
            </a:custGeom>
            <a:solidFill>
              <a:srgbClr val="37474F"/>
            </a:solidFill>
            <a:ln w="8363" cap="flat">
              <a:noFill/>
              <a:prstDash val="solid"/>
              <a:miter/>
            </a:ln>
          </p:spPr>
          <p:txBody>
            <a:bodyPr rtlCol="0" anchor="ctr"/>
            <a:lstStyle/>
            <a:p>
              <a:pPr defTabSz="914378"/>
              <a:endParaRPr lang="en-US"/>
            </a:p>
          </p:txBody>
        </p:sp>
        <p:sp>
          <p:nvSpPr>
            <p:cNvPr id="637" name="Freeform: Shape 636">
              <a:extLst>
                <a:ext uri="{FF2B5EF4-FFF2-40B4-BE49-F238E27FC236}">
                  <a16:creationId xmlns:a16="http://schemas.microsoft.com/office/drawing/2014/main" id="{B3287F2F-A4CC-4064-88AE-B9A597A7CDD1}"/>
                </a:ext>
              </a:extLst>
            </p:cNvPr>
            <p:cNvSpPr/>
            <p:nvPr/>
          </p:nvSpPr>
          <p:spPr>
            <a:xfrm>
              <a:off x="2802043" y="2040444"/>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638" name="Freeform: Shape 637">
              <a:extLst>
                <a:ext uri="{FF2B5EF4-FFF2-40B4-BE49-F238E27FC236}">
                  <a16:creationId xmlns:a16="http://schemas.microsoft.com/office/drawing/2014/main" id="{144826A5-FD1C-4DCA-B7CB-9B2D52AFE85E}"/>
                </a:ext>
              </a:extLst>
            </p:cNvPr>
            <p:cNvSpPr/>
            <p:nvPr/>
          </p:nvSpPr>
          <p:spPr>
            <a:xfrm>
              <a:off x="2810924" y="204776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9" name="Freeform: Shape 638">
              <a:extLst>
                <a:ext uri="{FF2B5EF4-FFF2-40B4-BE49-F238E27FC236}">
                  <a16:creationId xmlns:a16="http://schemas.microsoft.com/office/drawing/2014/main" id="{4A0DD321-812F-442F-9653-8AA1F88C5112}"/>
                </a:ext>
              </a:extLst>
            </p:cNvPr>
            <p:cNvSpPr/>
            <p:nvPr/>
          </p:nvSpPr>
          <p:spPr>
            <a:xfrm>
              <a:off x="2810003" y="2046254"/>
              <a:ext cx="83" cy="837"/>
            </a:xfrm>
            <a:custGeom>
              <a:avLst/>
              <a:gdLst>
                <a:gd name="connsiteX0" fmla="*/ 0 w 83"/>
                <a:gd name="connsiteY0" fmla="*/ 838 h 837"/>
                <a:gd name="connsiteX1" fmla="*/ 84 w 83"/>
                <a:gd name="connsiteY1" fmla="*/ 838 h 837"/>
                <a:gd name="connsiteX2" fmla="*/ 0 w 83"/>
                <a:gd name="connsiteY2" fmla="*/ 0 h 837"/>
                <a:gd name="connsiteX3" fmla="*/ 0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0" y="838"/>
                  </a:moveTo>
                  <a:lnTo>
                    <a:pt x="84" y="838"/>
                  </a:lnTo>
                  <a:lnTo>
                    <a:pt x="0"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640" name="Freeform: Shape 639">
              <a:extLst>
                <a:ext uri="{FF2B5EF4-FFF2-40B4-BE49-F238E27FC236}">
                  <a16:creationId xmlns:a16="http://schemas.microsoft.com/office/drawing/2014/main" id="{11AB58FE-1F52-4E8B-B760-314434BDB6CF}"/>
                </a:ext>
              </a:extLst>
            </p:cNvPr>
            <p:cNvSpPr/>
            <p:nvPr/>
          </p:nvSpPr>
          <p:spPr>
            <a:xfrm>
              <a:off x="2809379" y="2047734"/>
              <a:ext cx="37" cy="446"/>
            </a:xfrm>
            <a:custGeom>
              <a:avLst/>
              <a:gdLst>
                <a:gd name="connsiteX0" fmla="*/ 37 w 37"/>
                <a:gd name="connsiteY0" fmla="*/ 447 h 446"/>
                <a:gd name="connsiteX1" fmla="*/ 37 w 37"/>
                <a:gd name="connsiteY1" fmla="*/ 447 h 446"/>
                <a:gd name="connsiteX2" fmla="*/ 37 w 37"/>
                <a:gd name="connsiteY2" fmla="*/ 447 h 446"/>
              </a:gdLst>
              <a:ahLst/>
              <a:cxnLst>
                <a:cxn ang="0">
                  <a:pos x="connsiteX0" y="connsiteY0"/>
                </a:cxn>
                <a:cxn ang="0">
                  <a:pos x="connsiteX1" y="connsiteY1"/>
                </a:cxn>
                <a:cxn ang="0">
                  <a:pos x="connsiteX2" y="connsiteY2"/>
                </a:cxn>
              </a:cxnLst>
              <a:rect l="l" t="t" r="r" b="b"/>
              <a:pathLst>
                <a:path w="37" h="446">
                  <a:moveTo>
                    <a:pt x="37" y="447"/>
                  </a:moveTo>
                  <a:cubicBezTo>
                    <a:pt x="37" y="447"/>
                    <a:pt x="37" y="447"/>
                    <a:pt x="37" y="447"/>
                  </a:cubicBezTo>
                  <a:cubicBezTo>
                    <a:pt x="37" y="447"/>
                    <a:pt x="-47" y="-559"/>
                    <a:pt x="37" y="447"/>
                  </a:cubicBezTo>
                  <a:close/>
                </a:path>
              </a:pathLst>
            </a:custGeom>
            <a:solidFill>
              <a:srgbClr val="37474F"/>
            </a:solidFill>
            <a:ln w="8363" cap="flat">
              <a:noFill/>
              <a:prstDash val="solid"/>
              <a:miter/>
            </a:ln>
          </p:spPr>
          <p:txBody>
            <a:bodyPr rtlCol="0" anchor="ctr"/>
            <a:lstStyle/>
            <a:p>
              <a:pPr defTabSz="914378"/>
              <a:endParaRPr lang="en-US"/>
            </a:p>
          </p:txBody>
        </p:sp>
        <p:sp>
          <p:nvSpPr>
            <p:cNvPr id="641" name="Freeform: Shape 640">
              <a:extLst>
                <a:ext uri="{FF2B5EF4-FFF2-40B4-BE49-F238E27FC236}">
                  <a16:creationId xmlns:a16="http://schemas.microsoft.com/office/drawing/2014/main" id="{0CA8408F-25DD-49EF-A36F-DE27B2776D26}"/>
                </a:ext>
              </a:extLst>
            </p:cNvPr>
            <p:cNvSpPr/>
            <p:nvPr/>
          </p:nvSpPr>
          <p:spPr>
            <a:xfrm>
              <a:off x="2806362" y="1752825"/>
              <a:ext cx="37" cy="670"/>
            </a:xfrm>
            <a:custGeom>
              <a:avLst/>
              <a:gdLst>
                <a:gd name="connsiteX0" fmla="*/ 38 w 37"/>
                <a:gd name="connsiteY0" fmla="*/ 670 h 670"/>
                <a:gd name="connsiteX1" fmla="*/ 38 w 37"/>
                <a:gd name="connsiteY1" fmla="*/ 0 h 670"/>
                <a:gd name="connsiteX2" fmla="*/ 38 w 37"/>
                <a:gd name="connsiteY2" fmla="*/ 670 h 670"/>
              </a:gdLst>
              <a:ahLst/>
              <a:cxnLst>
                <a:cxn ang="0">
                  <a:pos x="connsiteX0" y="connsiteY0"/>
                </a:cxn>
                <a:cxn ang="0">
                  <a:pos x="connsiteX1" y="connsiteY1"/>
                </a:cxn>
                <a:cxn ang="0">
                  <a:pos x="connsiteX2" y="connsiteY2"/>
                </a:cxn>
              </a:cxnLst>
              <a:rect l="l" t="t" r="r" b="b"/>
              <a:pathLst>
                <a:path w="37" h="670">
                  <a:moveTo>
                    <a:pt x="38" y="670"/>
                  </a:moveTo>
                  <a:lnTo>
                    <a:pt x="38" y="0"/>
                  </a:lnTo>
                  <a:cubicBezTo>
                    <a:pt x="-13" y="218"/>
                    <a:pt x="-13" y="452"/>
                    <a:pt x="38" y="670"/>
                  </a:cubicBezTo>
                  <a:close/>
                </a:path>
              </a:pathLst>
            </a:custGeom>
            <a:solidFill>
              <a:srgbClr val="37474F"/>
            </a:solidFill>
            <a:ln w="8363" cap="flat">
              <a:noFill/>
              <a:prstDash val="solid"/>
              <a:miter/>
            </a:ln>
          </p:spPr>
          <p:txBody>
            <a:bodyPr rtlCol="0" anchor="ctr"/>
            <a:lstStyle/>
            <a:p>
              <a:pPr defTabSz="914378"/>
              <a:endParaRPr lang="en-US"/>
            </a:p>
          </p:txBody>
        </p:sp>
        <p:sp>
          <p:nvSpPr>
            <p:cNvPr id="642" name="Freeform: Shape 641">
              <a:extLst>
                <a:ext uri="{FF2B5EF4-FFF2-40B4-BE49-F238E27FC236}">
                  <a16:creationId xmlns:a16="http://schemas.microsoft.com/office/drawing/2014/main" id="{02CAC0B3-97E2-4D86-9EE1-0643729983DA}"/>
                </a:ext>
              </a:extLst>
            </p:cNvPr>
            <p:cNvSpPr/>
            <p:nvPr/>
          </p:nvSpPr>
          <p:spPr>
            <a:xfrm>
              <a:off x="2805981" y="1754668"/>
              <a:ext cx="8378" cy="670"/>
            </a:xfrm>
            <a:custGeom>
              <a:avLst/>
              <a:gdLst>
                <a:gd name="connsiteX0" fmla="*/ 0 w 8378"/>
                <a:gd name="connsiteY0" fmla="*/ 251 h 670"/>
                <a:gd name="connsiteX1" fmla="*/ 0 w 8378"/>
                <a:gd name="connsiteY1" fmla="*/ 0 h 670"/>
                <a:gd name="connsiteX2" fmla="*/ 0 w 8378"/>
                <a:gd name="connsiteY2" fmla="*/ 670 h 670"/>
                <a:gd name="connsiteX3" fmla="*/ 0 w 8378"/>
                <a:gd name="connsiteY3" fmla="*/ 251 h 670"/>
              </a:gdLst>
              <a:ahLst/>
              <a:cxnLst>
                <a:cxn ang="0">
                  <a:pos x="connsiteX0" y="connsiteY0"/>
                </a:cxn>
                <a:cxn ang="0">
                  <a:pos x="connsiteX1" y="connsiteY1"/>
                </a:cxn>
                <a:cxn ang="0">
                  <a:pos x="connsiteX2" y="connsiteY2"/>
                </a:cxn>
                <a:cxn ang="0">
                  <a:pos x="connsiteX3" y="connsiteY3"/>
                </a:cxn>
              </a:cxnLst>
              <a:rect l="l" t="t" r="r" b="b"/>
              <a:pathLst>
                <a:path w="8378" h="670">
                  <a:moveTo>
                    <a:pt x="0" y="251"/>
                  </a:moveTo>
                  <a:lnTo>
                    <a:pt x="0" y="0"/>
                  </a:lnTo>
                  <a:lnTo>
                    <a:pt x="0" y="67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643" name="Freeform: Shape 642">
              <a:extLst>
                <a:ext uri="{FF2B5EF4-FFF2-40B4-BE49-F238E27FC236}">
                  <a16:creationId xmlns:a16="http://schemas.microsoft.com/office/drawing/2014/main" id="{7D2F32C0-7628-4D0E-9033-C3AA4D4378B1}"/>
                </a:ext>
              </a:extLst>
            </p:cNvPr>
            <p:cNvSpPr/>
            <p:nvPr/>
          </p:nvSpPr>
          <p:spPr>
            <a:xfrm>
              <a:off x="2805562" y="1754249"/>
              <a:ext cx="37" cy="1154"/>
            </a:xfrm>
            <a:custGeom>
              <a:avLst/>
              <a:gdLst>
                <a:gd name="connsiteX0" fmla="*/ 0 w 37"/>
                <a:gd name="connsiteY0" fmla="*/ 670 h 1154"/>
                <a:gd name="connsiteX1" fmla="*/ 0 w 37"/>
                <a:gd name="connsiteY1" fmla="*/ 670 h 1154"/>
                <a:gd name="connsiteX2" fmla="*/ 0 w 37"/>
                <a:gd name="connsiteY2" fmla="*/ 0 h 1154"/>
                <a:gd name="connsiteX3" fmla="*/ 0 w 37"/>
                <a:gd name="connsiteY3" fmla="*/ 670 h 1154"/>
              </a:gdLst>
              <a:ahLst/>
              <a:cxnLst>
                <a:cxn ang="0">
                  <a:pos x="connsiteX0" y="connsiteY0"/>
                </a:cxn>
                <a:cxn ang="0">
                  <a:pos x="connsiteX1" y="connsiteY1"/>
                </a:cxn>
                <a:cxn ang="0">
                  <a:pos x="connsiteX2" y="connsiteY2"/>
                </a:cxn>
                <a:cxn ang="0">
                  <a:pos x="connsiteX3" y="connsiteY3"/>
                </a:cxn>
              </a:cxnLst>
              <a:rect l="l" t="t" r="r" b="b"/>
              <a:pathLst>
                <a:path w="37" h="1154">
                  <a:moveTo>
                    <a:pt x="0" y="670"/>
                  </a:moveTo>
                  <a:cubicBezTo>
                    <a:pt x="0" y="1759"/>
                    <a:pt x="0" y="670"/>
                    <a:pt x="0" y="670"/>
                  </a:cubicBezTo>
                  <a:lnTo>
                    <a:pt x="0" y="0"/>
                  </a:lnTo>
                  <a:cubicBezTo>
                    <a:pt x="0" y="0"/>
                    <a:pt x="84" y="1005"/>
                    <a:pt x="0" y="670"/>
                  </a:cubicBezTo>
                  <a:close/>
                </a:path>
              </a:pathLst>
            </a:custGeom>
            <a:solidFill>
              <a:srgbClr val="37474F"/>
            </a:solidFill>
            <a:ln w="8363" cap="flat">
              <a:noFill/>
              <a:prstDash val="solid"/>
              <a:miter/>
            </a:ln>
          </p:spPr>
          <p:txBody>
            <a:bodyPr rtlCol="0" anchor="ctr"/>
            <a:lstStyle/>
            <a:p>
              <a:pPr defTabSz="914378"/>
              <a:endParaRPr lang="en-US"/>
            </a:p>
          </p:txBody>
        </p:sp>
        <p:sp>
          <p:nvSpPr>
            <p:cNvPr id="644" name="Freeform: Shape 643">
              <a:extLst>
                <a:ext uri="{FF2B5EF4-FFF2-40B4-BE49-F238E27FC236}">
                  <a16:creationId xmlns:a16="http://schemas.microsoft.com/office/drawing/2014/main" id="{E731788E-E566-4669-BA5B-550DE03CAB3C}"/>
                </a:ext>
              </a:extLst>
            </p:cNvPr>
            <p:cNvSpPr/>
            <p:nvPr/>
          </p:nvSpPr>
          <p:spPr>
            <a:xfrm>
              <a:off x="2805227" y="175274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45" name="Freeform: Shape 644">
              <a:extLst>
                <a:ext uri="{FF2B5EF4-FFF2-40B4-BE49-F238E27FC236}">
                  <a16:creationId xmlns:a16="http://schemas.microsoft.com/office/drawing/2014/main" id="{908543E8-C7B8-41B8-AB87-B4C9BBF6CF9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46" name="Freeform: Shape 645">
              <a:extLst>
                <a:ext uri="{FF2B5EF4-FFF2-40B4-BE49-F238E27FC236}">
                  <a16:creationId xmlns:a16="http://schemas.microsoft.com/office/drawing/2014/main" id="{AC0B02F7-C89F-4E67-A113-AD0E527F89CE}"/>
                </a:ext>
              </a:extLst>
            </p:cNvPr>
            <p:cNvSpPr/>
            <p:nvPr/>
          </p:nvSpPr>
          <p:spPr>
            <a:xfrm>
              <a:off x="2805034" y="1752574"/>
              <a:ext cx="25" cy="418"/>
            </a:xfrm>
            <a:custGeom>
              <a:avLst/>
              <a:gdLst>
                <a:gd name="connsiteX0" fmla="*/ 25 w 25"/>
                <a:gd name="connsiteY0" fmla="*/ 419 h 418"/>
                <a:gd name="connsiteX1" fmla="*/ 25 w 25"/>
                <a:gd name="connsiteY1" fmla="*/ 419 h 418"/>
                <a:gd name="connsiteX2" fmla="*/ 25 w 25"/>
                <a:gd name="connsiteY2" fmla="*/ 0 h 418"/>
                <a:gd name="connsiteX3" fmla="*/ 25 w 25"/>
                <a:gd name="connsiteY3" fmla="*/ 419 h 418"/>
              </a:gdLst>
              <a:ahLst/>
              <a:cxnLst>
                <a:cxn ang="0">
                  <a:pos x="connsiteX0" y="connsiteY0"/>
                </a:cxn>
                <a:cxn ang="0">
                  <a:pos x="connsiteX1" y="connsiteY1"/>
                </a:cxn>
                <a:cxn ang="0">
                  <a:pos x="connsiteX2" y="connsiteY2"/>
                </a:cxn>
                <a:cxn ang="0">
                  <a:pos x="connsiteX3" y="connsiteY3"/>
                </a:cxn>
              </a:cxnLst>
              <a:rect l="l" t="t" r="r" b="b"/>
              <a:pathLst>
                <a:path w="25" h="418">
                  <a:moveTo>
                    <a:pt x="25" y="419"/>
                  </a:moveTo>
                  <a:lnTo>
                    <a:pt x="25" y="419"/>
                  </a:lnTo>
                  <a:cubicBezTo>
                    <a:pt x="-8" y="285"/>
                    <a:pt x="-8" y="134"/>
                    <a:pt x="25" y="0"/>
                  </a:cubicBezTo>
                  <a:cubicBezTo>
                    <a:pt x="25" y="0"/>
                    <a:pt x="25" y="0"/>
                    <a:pt x="25" y="419"/>
                  </a:cubicBezTo>
                  <a:close/>
                </a:path>
              </a:pathLst>
            </a:custGeom>
            <a:solidFill>
              <a:srgbClr val="37474F"/>
            </a:solidFill>
            <a:ln w="8363" cap="flat">
              <a:noFill/>
              <a:prstDash val="solid"/>
              <a:miter/>
            </a:ln>
          </p:spPr>
          <p:txBody>
            <a:bodyPr rtlCol="0" anchor="ctr"/>
            <a:lstStyle/>
            <a:p>
              <a:pPr defTabSz="914378"/>
              <a:endParaRPr lang="en-US"/>
            </a:p>
          </p:txBody>
        </p:sp>
        <p:sp>
          <p:nvSpPr>
            <p:cNvPr id="647" name="Freeform: Shape 646">
              <a:extLst>
                <a:ext uri="{FF2B5EF4-FFF2-40B4-BE49-F238E27FC236}">
                  <a16:creationId xmlns:a16="http://schemas.microsoft.com/office/drawing/2014/main" id="{6AFDDFF1-FA57-40A9-B298-654A4DCDCB98}"/>
                </a:ext>
              </a:extLst>
            </p:cNvPr>
            <p:cNvSpPr/>
            <p:nvPr/>
          </p:nvSpPr>
          <p:spPr>
            <a:xfrm>
              <a:off x="2805059"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48" name="Freeform: Shape 647">
              <a:extLst>
                <a:ext uri="{FF2B5EF4-FFF2-40B4-BE49-F238E27FC236}">
                  <a16:creationId xmlns:a16="http://schemas.microsoft.com/office/drawing/2014/main" id="{A5F2C160-8E73-46E5-B184-F9B1B32814F3}"/>
                </a:ext>
              </a:extLst>
            </p:cNvPr>
            <p:cNvSpPr/>
            <p:nvPr/>
          </p:nvSpPr>
          <p:spPr>
            <a:xfrm>
              <a:off x="2805143" y="1753244"/>
              <a:ext cx="8378" cy="223"/>
            </a:xfrm>
            <a:custGeom>
              <a:avLst/>
              <a:gdLst>
                <a:gd name="connsiteX0" fmla="*/ 0 w 8378"/>
                <a:gd name="connsiteY0" fmla="*/ 0 h 223"/>
                <a:gd name="connsiteX1" fmla="*/ 0 w 8378"/>
                <a:gd name="connsiteY1" fmla="*/ 0 h 223"/>
                <a:gd name="connsiteX2" fmla="*/ 0 w 8378"/>
                <a:gd name="connsiteY2" fmla="*/ 0 h 223"/>
              </a:gdLst>
              <a:ahLst/>
              <a:cxnLst>
                <a:cxn ang="0">
                  <a:pos x="connsiteX0" y="connsiteY0"/>
                </a:cxn>
                <a:cxn ang="0">
                  <a:pos x="connsiteX1" y="connsiteY1"/>
                </a:cxn>
                <a:cxn ang="0">
                  <a:pos x="connsiteX2" y="connsiteY2"/>
                </a:cxn>
              </a:cxnLst>
              <a:rect l="l" t="t" r="r" b="b"/>
              <a:pathLst>
                <a:path w="8378" h="223">
                  <a:moveTo>
                    <a:pt x="0" y="0"/>
                  </a:moveTo>
                  <a:lnTo>
                    <a:pt x="0" y="0"/>
                  </a:lnTo>
                  <a:cubicBezTo>
                    <a:pt x="0" y="0"/>
                    <a:pt x="0" y="50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49" name="Freeform: Shape 648">
              <a:extLst>
                <a:ext uri="{FF2B5EF4-FFF2-40B4-BE49-F238E27FC236}">
                  <a16:creationId xmlns:a16="http://schemas.microsoft.com/office/drawing/2014/main" id="{E10E52D1-1541-49A9-81CC-9CD47BCB7FA5}"/>
                </a:ext>
              </a:extLst>
            </p:cNvPr>
            <p:cNvSpPr/>
            <p:nvPr/>
          </p:nvSpPr>
          <p:spPr>
            <a:xfrm>
              <a:off x="2805143" y="1753391"/>
              <a:ext cx="74" cy="774"/>
            </a:xfrm>
            <a:custGeom>
              <a:avLst/>
              <a:gdLst>
                <a:gd name="connsiteX0" fmla="*/ 0 w 74"/>
                <a:gd name="connsiteY0" fmla="*/ 20 h 774"/>
                <a:gd name="connsiteX1" fmla="*/ 0 w 74"/>
                <a:gd name="connsiteY1" fmla="*/ 774 h 774"/>
                <a:gd name="connsiteX2" fmla="*/ 0 w 74"/>
                <a:gd name="connsiteY2" fmla="*/ 20 h 774"/>
              </a:gdLst>
              <a:ahLst/>
              <a:cxnLst>
                <a:cxn ang="0">
                  <a:pos x="connsiteX0" y="connsiteY0"/>
                </a:cxn>
                <a:cxn ang="0">
                  <a:pos x="connsiteX1" y="connsiteY1"/>
                </a:cxn>
                <a:cxn ang="0">
                  <a:pos x="connsiteX2" y="connsiteY2"/>
                </a:cxn>
              </a:cxnLst>
              <a:rect l="l" t="t" r="r" b="b"/>
              <a:pathLst>
                <a:path w="74" h="774">
                  <a:moveTo>
                    <a:pt x="0" y="20"/>
                  </a:moveTo>
                  <a:cubicBezTo>
                    <a:pt x="92" y="263"/>
                    <a:pt x="92" y="532"/>
                    <a:pt x="0" y="774"/>
                  </a:cubicBezTo>
                  <a:cubicBezTo>
                    <a:pt x="0" y="774"/>
                    <a:pt x="167" y="-147"/>
                    <a:pt x="0" y="20"/>
                  </a:cubicBezTo>
                  <a:close/>
                </a:path>
              </a:pathLst>
            </a:custGeom>
            <a:solidFill>
              <a:srgbClr val="37474F"/>
            </a:solidFill>
            <a:ln w="8363" cap="flat">
              <a:noFill/>
              <a:prstDash val="solid"/>
              <a:miter/>
            </a:ln>
          </p:spPr>
          <p:txBody>
            <a:bodyPr rtlCol="0" anchor="ctr"/>
            <a:lstStyle/>
            <a:p>
              <a:pPr defTabSz="914378"/>
              <a:endParaRPr lang="en-US"/>
            </a:p>
          </p:txBody>
        </p:sp>
        <p:sp>
          <p:nvSpPr>
            <p:cNvPr id="650" name="Freeform: Shape 649">
              <a:extLst>
                <a:ext uri="{FF2B5EF4-FFF2-40B4-BE49-F238E27FC236}">
                  <a16:creationId xmlns:a16="http://schemas.microsoft.com/office/drawing/2014/main" id="{2EDBB637-8CE6-4DE1-8501-EE13DD05177A}"/>
                </a:ext>
              </a:extLst>
            </p:cNvPr>
            <p:cNvSpPr/>
            <p:nvPr/>
          </p:nvSpPr>
          <p:spPr>
            <a:xfrm>
              <a:off x="2805608" y="1755860"/>
              <a:ext cx="37" cy="148"/>
            </a:xfrm>
            <a:custGeom>
              <a:avLst/>
              <a:gdLst>
                <a:gd name="connsiteX0" fmla="*/ 37 w 37"/>
                <a:gd name="connsiteY0" fmla="*/ 149 h 148"/>
                <a:gd name="connsiteX1" fmla="*/ 37 w 37"/>
                <a:gd name="connsiteY1" fmla="*/ 149 h 148"/>
                <a:gd name="connsiteX2" fmla="*/ 37 w 37"/>
                <a:gd name="connsiteY2" fmla="*/ 149 h 148"/>
              </a:gdLst>
              <a:ahLst/>
              <a:cxnLst>
                <a:cxn ang="0">
                  <a:pos x="connsiteX0" y="connsiteY0"/>
                </a:cxn>
                <a:cxn ang="0">
                  <a:pos x="connsiteX1" y="connsiteY1"/>
                </a:cxn>
                <a:cxn ang="0">
                  <a:pos x="connsiteX2" y="connsiteY2"/>
                </a:cxn>
              </a:cxnLst>
              <a:rect l="l" t="t" r="r" b="b"/>
              <a:pathLst>
                <a:path w="37" h="148">
                  <a:moveTo>
                    <a:pt x="37" y="149"/>
                  </a:moveTo>
                  <a:lnTo>
                    <a:pt x="37" y="149"/>
                  </a:lnTo>
                  <a:cubicBezTo>
                    <a:pt x="37" y="149"/>
                    <a:pt x="-47" y="-186"/>
                    <a:pt x="37" y="149"/>
                  </a:cubicBezTo>
                  <a:close/>
                </a:path>
              </a:pathLst>
            </a:custGeom>
            <a:solidFill>
              <a:srgbClr val="37474F"/>
            </a:solidFill>
            <a:ln w="8363" cap="flat">
              <a:noFill/>
              <a:prstDash val="solid"/>
              <a:miter/>
            </a:ln>
          </p:spPr>
          <p:txBody>
            <a:bodyPr rtlCol="0" anchor="ctr"/>
            <a:lstStyle/>
            <a:p>
              <a:pPr defTabSz="914378"/>
              <a:endParaRPr lang="en-US"/>
            </a:p>
          </p:txBody>
        </p:sp>
        <p:sp>
          <p:nvSpPr>
            <p:cNvPr id="651" name="Freeform: Shape 650">
              <a:extLst>
                <a:ext uri="{FF2B5EF4-FFF2-40B4-BE49-F238E27FC236}">
                  <a16:creationId xmlns:a16="http://schemas.microsoft.com/office/drawing/2014/main" id="{5EB14C4C-C63D-455E-BEBA-0ED3D8961EC6}"/>
                </a:ext>
              </a:extLst>
            </p:cNvPr>
            <p:cNvSpPr/>
            <p:nvPr/>
          </p:nvSpPr>
          <p:spPr>
            <a:xfrm>
              <a:off x="2804686" y="1752406"/>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lnTo>
                    <a:pt x="38" y="670"/>
                  </a:lnTo>
                  <a:cubicBezTo>
                    <a:pt x="-13" y="452"/>
                    <a:pt x="-13" y="218"/>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652" name="Freeform: Shape 651">
              <a:extLst>
                <a:ext uri="{FF2B5EF4-FFF2-40B4-BE49-F238E27FC236}">
                  <a16:creationId xmlns:a16="http://schemas.microsoft.com/office/drawing/2014/main" id="{41EC1AA6-2FBD-4670-8002-D618509BC2C7}"/>
                </a:ext>
              </a:extLst>
            </p:cNvPr>
            <p:cNvSpPr/>
            <p:nvPr/>
          </p:nvSpPr>
          <p:spPr>
            <a:xfrm>
              <a:off x="2804724" y="1753328"/>
              <a:ext cx="37" cy="111"/>
            </a:xfrm>
            <a:custGeom>
              <a:avLst/>
              <a:gdLst>
                <a:gd name="connsiteX0" fmla="*/ 0 w 37"/>
                <a:gd name="connsiteY0" fmla="*/ 0 h 111"/>
                <a:gd name="connsiteX1" fmla="*/ 0 w 37"/>
                <a:gd name="connsiteY1" fmla="*/ 0 h 111"/>
                <a:gd name="connsiteX2" fmla="*/ 0 w 37"/>
                <a:gd name="connsiteY2" fmla="*/ 0 h 111"/>
              </a:gdLst>
              <a:ahLst/>
              <a:cxnLst>
                <a:cxn ang="0">
                  <a:pos x="connsiteX0" y="connsiteY0"/>
                </a:cxn>
                <a:cxn ang="0">
                  <a:pos x="connsiteX1" y="connsiteY1"/>
                </a:cxn>
                <a:cxn ang="0">
                  <a:pos x="connsiteX2" y="connsiteY2"/>
                </a:cxn>
              </a:cxnLst>
              <a:rect l="l" t="t" r="r" b="b"/>
              <a:pathLst>
                <a:path w="37" h="111">
                  <a:moveTo>
                    <a:pt x="0" y="0"/>
                  </a:moveTo>
                  <a:lnTo>
                    <a:pt x="0" y="0"/>
                  </a:lnTo>
                  <a:cubicBezTo>
                    <a:pt x="0" y="0"/>
                    <a:pt x="84"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53" name="Freeform: Shape 652">
              <a:extLst>
                <a:ext uri="{FF2B5EF4-FFF2-40B4-BE49-F238E27FC236}">
                  <a16:creationId xmlns:a16="http://schemas.microsoft.com/office/drawing/2014/main" id="{984AE6DC-1B6F-4BDD-BAC9-1169F5F784E9}"/>
                </a:ext>
              </a:extLst>
            </p:cNvPr>
            <p:cNvSpPr/>
            <p:nvPr/>
          </p:nvSpPr>
          <p:spPr>
            <a:xfrm>
              <a:off x="2805059" y="1754082"/>
              <a:ext cx="83" cy="837"/>
            </a:xfrm>
            <a:custGeom>
              <a:avLst/>
              <a:gdLst>
                <a:gd name="connsiteX0" fmla="*/ 84 w 83"/>
                <a:gd name="connsiteY0" fmla="*/ 838 h 837"/>
                <a:gd name="connsiteX1" fmla="*/ 84 w 83"/>
                <a:gd name="connsiteY1" fmla="*/ 0 h 837"/>
                <a:gd name="connsiteX2" fmla="*/ 0 w 83"/>
                <a:gd name="connsiteY2" fmla="*/ 838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0"/>
                  </a:lnTo>
                  <a:lnTo>
                    <a:pt x="0" y="838"/>
                  </a:lnTo>
                  <a:lnTo>
                    <a:pt x="84" y="838"/>
                  </a:lnTo>
                  <a:close/>
                </a:path>
              </a:pathLst>
            </a:custGeom>
            <a:solidFill>
              <a:srgbClr val="37474F"/>
            </a:solidFill>
            <a:ln w="8363" cap="flat">
              <a:noFill/>
              <a:prstDash val="solid"/>
              <a:miter/>
            </a:ln>
          </p:spPr>
          <p:txBody>
            <a:bodyPr rtlCol="0" anchor="ctr"/>
            <a:lstStyle/>
            <a:p>
              <a:pPr defTabSz="914378"/>
              <a:endParaRPr lang="en-US"/>
            </a:p>
          </p:txBody>
        </p:sp>
        <p:sp>
          <p:nvSpPr>
            <p:cNvPr id="654" name="Freeform: Shape 653">
              <a:extLst>
                <a:ext uri="{FF2B5EF4-FFF2-40B4-BE49-F238E27FC236}">
                  <a16:creationId xmlns:a16="http://schemas.microsoft.com/office/drawing/2014/main" id="{5C6ACE8A-632B-4A23-A91D-C27B2795A38A}"/>
                </a:ext>
              </a:extLst>
            </p:cNvPr>
            <p:cNvSpPr/>
            <p:nvPr/>
          </p:nvSpPr>
          <p:spPr>
            <a:xfrm>
              <a:off x="2804389" y="1751903"/>
              <a:ext cx="83" cy="754"/>
            </a:xfrm>
            <a:custGeom>
              <a:avLst/>
              <a:gdLst>
                <a:gd name="connsiteX0" fmla="*/ 84 w 83"/>
                <a:gd name="connsiteY0" fmla="*/ 503 h 754"/>
                <a:gd name="connsiteX1" fmla="*/ 84 w 83"/>
                <a:gd name="connsiteY1" fmla="*/ 0 h 754"/>
                <a:gd name="connsiteX2" fmla="*/ 0 w 83"/>
                <a:gd name="connsiteY2" fmla="*/ 754 h 754"/>
                <a:gd name="connsiteX3" fmla="*/ 84 w 83"/>
                <a:gd name="connsiteY3" fmla="*/ 503 h 754"/>
              </a:gdLst>
              <a:ahLst/>
              <a:cxnLst>
                <a:cxn ang="0">
                  <a:pos x="connsiteX0" y="connsiteY0"/>
                </a:cxn>
                <a:cxn ang="0">
                  <a:pos x="connsiteX1" y="connsiteY1"/>
                </a:cxn>
                <a:cxn ang="0">
                  <a:pos x="connsiteX2" y="connsiteY2"/>
                </a:cxn>
                <a:cxn ang="0">
                  <a:pos x="connsiteX3" y="connsiteY3"/>
                </a:cxn>
              </a:cxnLst>
              <a:rect l="l" t="t" r="r" b="b"/>
              <a:pathLst>
                <a:path w="83" h="754">
                  <a:moveTo>
                    <a:pt x="84" y="503"/>
                  </a:moveTo>
                  <a:lnTo>
                    <a:pt x="84" y="0"/>
                  </a:lnTo>
                  <a:lnTo>
                    <a:pt x="0" y="754"/>
                  </a:lnTo>
                  <a:lnTo>
                    <a:pt x="84" y="503"/>
                  </a:lnTo>
                  <a:close/>
                </a:path>
              </a:pathLst>
            </a:custGeom>
            <a:solidFill>
              <a:srgbClr val="37474F"/>
            </a:solidFill>
            <a:ln w="8363" cap="flat">
              <a:noFill/>
              <a:prstDash val="solid"/>
              <a:miter/>
            </a:ln>
          </p:spPr>
          <p:txBody>
            <a:bodyPr rtlCol="0" anchor="ctr"/>
            <a:lstStyle/>
            <a:p>
              <a:pPr defTabSz="914378"/>
              <a:endParaRPr lang="en-US"/>
            </a:p>
          </p:txBody>
        </p:sp>
        <p:sp>
          <p:nvSpPr>
            <p:cNvPr id="655" name="Freeform: Shape 654">
              <a:extLst>
                <a:ext uri="{FF2B5EF4-FFF2-40B4-BE49-F238E27FC236}">
                  <a16:creationId xmlns:a16="http://schemas.microsoft.com/office/drawing/2014/main" id="{8EC9EDFA-A104-4AF0-8FFF-4C596A916614}"/>
                </a:ext>
              </a:extLst>
            </p:cNvPr>
            <p:cNvSpPr/>
            <p:nvPr/>
          </p:nvSpPr>
          <p:spPr>
            <a:xfrm>
              <a:off x="2804010" y="1751568"/>
              <a:ext cx="43" cy="921"/>
            </a:xfrm>
            <a:custGeom>
              <a:avLst/>
              <a:gdLst>
                <a:gd name="connsiteX0" fmla="*/ 44 w 43"/>
                <a:gd name="connsiteY0" fmla="*/ 922 h 921"/>
                <a:gd name="connsiteX1" fmla="*/ 44 w 43"/>
                <a:gd name="connsiteY1" fmla="*/ 0 h 921"/>
                <a:gd name="connsiteX2" fmla="*/ 44 w 43"/>
                <a:gd name="connsiteY2" fmla="*/ 754 h 921"/>
                <a:gd name="connsiteX3" fmla="*/ 44 w 43"/>
                <a:gd name="connsiteY3" fmla="*/ 922 h 921"/>
              </a:gdLst>
              <a:ahLst/>
              <a:cxnLst>
                <a:cxn ang="0">
                  <a:pos x="connsiteX0" y="connsiteY0"/>
                </a:cxn>
                <a:cxn ang="0">
                  <a:pos x="connsiteX1" y="connsiteY1"/>
                </a:cxn>
                <a:cxn ang="0">
                  <a:pos x="connsiteX2" y="connsiteY2"/>
                </a:cxn>
                <a:cxn ang="0">
                  <a:pos x="connsiteX3" y="connsiteY3"/>
                </a:cxn>
              </a:cxnLst>
              <a:rect l="l" t="t" r="r" b="b"/>
              <a:pathLst>
                <a:path w="43" h="921">
                  <a:moveTo>
                    <a:pt x="44" y="922"/>
                  </a:moveTo>
                  <a:cubicBezTo>
                    <a:pt x="44" y="922"/>
                    <a:pt x="44" y="251"/>
                    <a:pt x="44" y="0"/>
                  </a:cubicBezTo>
                  <a:cubicBezTo>
                    <a:pt x="-15" y="251"/>
                    <a:pt x="-15" y="503"/>
                    <a:pt x="44" y="754"/>
                  </a:cubicBezTo>
                  <a:cubicBezTo>
                    <a:pt x="44" y="754"/>
                    <a:pt x="44" y="587"/>
                    <a:pt x="44" y="922"/>
                  </a:cubicBezTo>
                  <a:close/>
                </a:path>
              </a:pathLst>
            </a:custGeom>
            <a:solidFill>
              <a:srgbClr val="37474F"/>
            </a:solidFill>
            <a:ln w="8363" cap="flat">
              <a:noFill/>
              <a:prstDash val="solid"/>
              <a:miter/>
            </a:ln>
          </p:spPr>
          <p:txBody>
            <a:bodyPr rtlCol="0" anchor="ctr"/>
            <a:lstStyle/>
            <a:p>
              <a:pPr defTabSz="914378"/>
              <a:endParaRPr lang="en-US"/>
            </a:p>
          </p:txBody>
        </p:sp>
        <p:sp>
          <p:nvSpPr>
            <p:cNvPr id="656" name="Freeform: Shape 655">
              <a:extLst>
                <a:ext uri="{FF2B5EF4-FFF2-40B4-BE49-F238E27FC236}">
                  <a16:creationId xmlns:a16="http://schemas.microsoft.com/office/drawing/2014/main" id="{0C58E03C-3E79-4A13-A9A3-0EF95020B506}"/>
                </a:ext>
              </a:extLst>
            </p:cNvPr>
            <p:cNvSpPr/>
            <p:nvPr/>
          </p:nvSpPr>
          <p:spPr>
            <a:xfrm>
              <a:off x="2804054" y="175282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57" name="Freeform: Shape 656">
              <a:extLst>
                <a:ext uri="{FF2B5EF4-FFF2-40B4-BE49-F238E27FC236}">
                  <a16:creationId xmlns:a16="http://schemas.microsoft.com/office/drawing/2014/main" id="{67E1DC3D-AD03-4C1D-81D5-BF78B97FA2CB}"/>
                </a:ext>
              </a:extLst>
            </p:cNvPr>
            <p:cNvSpPr/>
            <p:nvPr/>
          </p:nvSpPr>
          <p:spPr>
            <a:xfrm>
              <a:off x="2804556" y="1752993"/>
              <a:ext cx="8378" cy="586"/>
            </a:xfrm>
            <a:custGeom>
              <a:avLst/>
              <a:gdLst>
                <a:gd name="connsiteX0" fmla="*/ 0 w 8378"/>
                <a:gd name="connsiteY0" fmla="*/ 587 h 586"/>
                <a:gd name="connsiteX1" fmla="*/ 0 w 8378"/>
                <a:gd name="connsiteY1" fmla="*/ 0 h 586"/>
                <a:gd name="connsiteX2" fmla="*/ 0 w 8378"/>
                <a:gd name="connsiteY2" fmla="*/ 587 h 586"/>
              </a:gdLst>
              <a:ahLst/>
              <a:cxnLst>
                <a:cxn ang="0">
                  <a:pos x="connsiteX0" y="connsiteY0"/>
                </a:cxn>
                <a:cxn ang="0">
                  <a:pos x="connsiteX1" y="connsiteY1"/>
                </a:cxn>
                <a:cxn ang="0">
                  <a:pos x="connsiteX2" y="connsiteY2"/>
                </a:cxn>
              </a:cxnLst>
              <a:rect l="l" t="t" r="r" b="b"/>
              <a:pathLst>
                <a:path w="8378" h="586">
                  <a:moveTo>
                    <a:pt x="0" y="587"/>
                  </a:moveTo>
                  <a:cubicBezTo>
                    <a:pt x="0" y="587"/>
                    <a:pt x="0" y="84"/>
                    <a:pt x="0" y="0"/>
                  </a:cubicBezTo>
                  <a:lnTo>
                    <a:pt x="0" y="587"/>
                  </a:lnTo>
                  <a:close/>
                </a:path>
              </a:pathLst>
            </a:custGeom>
            <a:solidFill>
              <a:srgbClr val="37474F"/>
            </a:solidFill>
            <a:ln w="8363" cap="flat">
              <a:noFill/>
              <a:prstDash val="solid"/>
              <a:miter/>
            </a:ln>
          </p:spPr>
          <p:txBody>
            <a:bodyPr rtlCol="0" anchor="ctr"/>
            <a:lstStyle/>
            <a:p>
              <a:pPr defTabSz="914378"/>
              <a:endParaRPr lang="en-US"/>
            </a:p>
          </p:txBody>
        </p:sp>
        <p:sp>
          <p:nvSpPr>
            <p:cNvPr id="658" name="Freeform: Shape 657">
              <a:extLst>
                <a:ext uri="{FF2B5EF4-FFF2-40B4-BE49-F238E27FC236}">
                  <a16:creationId xmlns:a16="http://schemas.microsoft.com/office/drawing/2014/main" id="{DE2D0D80-2904-4741-B610-0968E980618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59" name="Freeform: Shape 658">
              <a:extLst>
                <a:ext uri="{FF2B5EF4-FFF2-40B4-BE49-F238E27FC236}">
                  <a16:creationId xmlns:a16="http://schemas.microsoft.com/office/drawing/2014/main" id="{4946D349-F951-45D0-9AC1-EE22A6B2F45E}"/>
                </a:ext>
              </a:extLst>
            </p:cNvPr>
            <p:cNvSpPr/>
            <p:nvPr/>
          </p:nvSpPr>
          <p:spPr>
            <a:xfrm>
              <a:off x="2804640"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0" name="Freeform: Shape 659">
              <a:extLst>
                <a:ext uri="{FF2B5EF4-FFF2-40B4-BE49-F238E27FC236}">
                  <a16:creationId xmlns:a16="http://schemas.microsoft.com/office/drawing/2014/main" id="{B225AF48-37F8-4825-8C6D-7C57C134A766}"/>
                </a:ext>
              </a:extLst>
            </p:cNvPr>
            <p:cNvSpPr/>
            <p:nvPr/>
          </p:nvSpPr>
          <p:spPr>
            <a:xfrm>
              <a:off x="2804835" y="1754333"/>
              <a:ext cx="56" cy="1256"/>
            </a:xfrm>
            <a:custGeom>
              <a:avLst/>
              <a:gdLst>
                <a:gd name="connsiteX0" fmla="*/ 57 w 56"/>
                <a:gd name="connsiteY0" fmla="*/ 0 h 1256"/>
                <a:gd name="connsiteX1" fmla="*/ 57 w 56"/>
                <a:gd name="connsiteY1" fmla="*/ 1257 h 1256"/>
                <a:gd name="connsiteX2" fmla="*/ 57 w 56"/>
                <a:gd name="connsiteY2" fmla="*/ 0 h 1256"/>
              </a:gdLst>
              <a:ahLst/>
              <a:cxnLst>
                <a:cxn ang="0">
                  <a:pos x="connsiteX0" y="connsiteY0"/>
                </a:cxn>
                <a:cxn ang="0">
                  <a:pos x="connsiteX1" y="connsiteY1"/>
                </a:cxn>
                <a:cxn ang="0">
                  <a:pos x="connsiteX2" y="connsiteY2"/>
                </a:cxn>
              </a:cxnLst>
              <a:rect l="l" t="t" r="r" b="b"/>
              <a:pathLst>
                <a:path w="56" h="1256">
                  <a:moveTo>
                    <a:pt x="57" y="0"/>
                  </a:moveTo>
                  <a:cubicBezTo>
                    <a:pt x="-19" y="419"/>
                    <a:pt x="-19" y="838"/>
                    <a:pt x="57" y="1257"/>
                  </a:cubicBezTo>
                  <a:cubicBezTo>
                    <a:pt x="57" y="1257"/>
                    <a:pt x="57" y="503"/>
                    <a:pt x="57" y="0"/>
                  </a:cubicBezTo>
                  <a:close/>
                </a:path>
              </a:pathLst>
            </a:custGeom>
            <a:solidFill>
              <a:srgbClr val="37474F"/>
            </a:solidFill>
            <a:ln w="8363" cap="flat">
              <a:noFill/>
              <a:prstDash val="solid"/>
              <a:miter/>
            </a:ln>
          </p:spPr>
          <p:txBody>
            <a:bodyPr rtlCol="0" anchor="ctr"/>
            <a:lstStyle/>
            <a:p>
              <a:pPr defTabSz="914378"/>
              <a:endParaRPr lang="en-US"/>
            </a:p>
          </p:txBody>
        </p:sp>
        <p:sp>
          <p:nvSpPr>
            <p:cNvPr id="661" name="Freeform: Shape 660">
              <a:extLst>
                <a:ext uri="{FF2B5EF4-FFF2-40B4-BE49-F238E27FC236}">
                  <a16:creationId xmlns:a16="http://schemas.microsoft.com/office/drawing/2014/main" id="{3E1CBB56-CE46-412B-8DE1-A516C611F721}"/>
                </a:ext>
              </a:extLst>
            </p:cNvPr>
            <p:cNvSpPr/>
            <p:nvPr/>
          </p:nvSpPr>
          <p:spPr>
            <a:xfrm>
              <a:off x="2804640" y="175441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2" name="Freeform: Shape 661">
              <a:extLst>
                <a:ext uri="{FF2B5EF4-FFF2-40B4-BE49-F238E27FC236}">
                  <a16:creationId xmlns:a16="http://schemas.microsoft.com/office/drawing/2014/main" id="{2A94A320-64CE-4F53-9E50-3F70763A962B}"/>
                </a:ext>
              </a:extLst>
            </p:cNvPr>
            <p:cNvSpPr/>
            <p:nvPr/>
          </p:nvSpPr>
          <p:spPr>
            <a:xfrm>
              <a:off x="2804640" y="1754333"/>
              <a:ext cx="8378" cy="251"/>
            </a:xfrm>
            <a:custGeom>
              <a:avLst/>
              <a:gdLst>
                <a:gd name="connsiteX0" fmla="*/ 0 w 8378"/>
                <a:gd name="connsiteY0" fmla="*/ 251 h 251"/>
                <a:gd name="connsiteX1" fmla="*/ 0 w 8378"/>
                <a:gd name="connsiteY1" fmla="*/ 84 h 251"/>
                <a:gd name="connsiteX2" fmla="*/ 0 w 8378"/>
                <a:gd name="connsiteY2" fmla="*/ 0 h 251"/>
                <a:gd name="connsiteX3" fmla="*/ 0 w 8378"/>
                <a:gd name="connsiteY3" fmla="*/ 251 h 251"/>
              </a:gdLst>
              <a:ahLst/>
              <a:cxnLst>
                <a:cxn ang="0">
                  <a:pos x="connsiteX0" y="connsiteY0"/>
                </a:cxn>
                <a:cxn ang="0">
                  <a:pos x="connsiteX1" y="connsiteY1"/>
                </a:cxn>
                <a:cxn ang="0">
                  <a:pos x="connsiteX2" y="connsiteY2"/>
                </a:cxn>
                <a:cxn ang="0">
                  <a:pos x="connsiteX3" y="connsiteY3"/>
                </a:cxn>
              </a:cxnLst>
              <a:rect l="l" t="t" r="r" b="b"/>
              <a:pathLst>
                <a:path w="8378" h="251">
                  <a:moveTo>
                    <a:pt x="0" y="251"/>
                  </a:moveTo>
                  <a:lnTo>
                    <a:pt x="0" y="84"/>
                  </a:lnTo>
                  <a:lnTo>
                    <a:pt x="0"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663" name="Freeform: Shape 662">
              <a:extLst>
                <a:ext uri="{FF2B5EF4-FFF2-40B4-BE49-F238E27FC236}">
                  <a16:creationId xmlns:a16="http://schemas.microsoft.com/office/drawing/2014/main" id="{263A8B1B-3BD3-4D9C-9C0B-AACA58A119F6}"/>
                </a:ext>
              </a:extLst>
            </p:cNvPr>
            <p:cNvSpPr/>
            <p:nvPr/>
          </p:nvSpPr>
          <p:spPr>
            <a:xfrm>
              <a:off x="2804054" y="1753374"/>
              <a:ext cx="8378" cy="37"/>
            </a:xfrm>
            <a:custGeom>
              <a:avLst/>
              <a:gdLst>
                <a:gd name="connsiteX0" fmla="*/ 0 w 8378"/>
                <a:gd name="connsiteY0" fmla="*/ 37 h 37"/>
                <a:gd name="connsiteX1" fmla="*/ 0 w 8378"/>
                <a:gd name="connsiteY1" fmla="*/ 37 h 37"/>
                <a:gd name="connsiteX2" fmla="*/ 0 w 8378"/>
                <a:gd name="connsiteY2" fmla="*/ 37 h 37"/>
                <a:gd name="connsiteX3" fmla="*/ 0 w 8378"/>
                <a:gd name="connsiteY3" fmla="*/ 37 h 37"/>
              </a:gdLst>
              <a:ahLst/>
              <a:cxnLst>
                <a:cxn ang="0">
                  <a:pos x="connsiteX0" y="connsiteY0"/>
                </a:cxn>
                <a:cxn ang="0">
                  <a:pos x="connsiteX1" y="connsiteY1"/>
                </a:cxn>
                <a:cxn ang="0">
                  <a:pos x="connsiteX2" y="connsiteY2"/>
                </a:cxn>
                <a:cxn ang="0">
                  <a:pos x="connsiteX3" y="connsiteY3"/>
                </a:cxn>
              </a:cxnLst>
              <a:rect l="l" t="t" r="r" b="b"/>
              <a:pathLst>
                <a:path w="8378" h="37">
                  <a:moveTo>
                    <a:pt x="0" y="37"/>
                  </a:moveTo>
                  <a:cubicBezTo>
                    <a:pt x="0" y="37"/>
                    <a:pt x="0" y="37"/>
                    <a:pt x="0" y="37"/>
                  </a:cubicBez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64" name="Freeform: Shape 663">
              <a:extLst>
                <a:ext uri="{FF2B5EF4-FFF2-40B4-BE49-F238E27FC236}">
                  <a16:creationId xmlns:a16="http://schemas.microsoft.com/office/drawing/2014/main" id="{88255A69-8FFC-43DB-BED0-7B3855CE520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65" name="Freeform: Shape 664">
              <a:extLst>
                <a:ext uri="{FF2B5EF4-FFF2-40B4-BE49-F238E27FC236}">
                  <a16:creationId xmlns:a16="http://schemas.microsoft.com/office/drawing/2014/main" id="{F7DBC75F-A22B-4D40-9814-0708EDBAC995}"/>
                </a:ext>
              </a:extLst>
            </p:cNvPr>
            <p:cNvSpPr/>
            <p:nvPr/>
          </p:nvSpPr>
          <p:spPr>
            <a:xfrm>
              <a:off x="2804054"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6" name="Freeform: Shape 665">
              <a:extLst>
                <a:ext uri="{FF2B5EF4-FFF2-40B4-BE49-F238E27FC236}">
                  <a16:creationId xmlns:a16="http://schemas.microsoft.com/office/drawing/2014/main" id="{1C6C867C-79A3-48A7-870B-C2D48F551FF0}"/>
                </a:ext>
              </a:extLst>
            </p:cNvPr>
            <p:cNvSpPr/>
            <p:nvPr/>
          </p:nvSpPr>
          <p:spPr>
            <a:xfrm>
              <a:off x="2804054" y="175399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7" name="Freeform: Shape 666">
              <a:extLst>
                <a:ext uri="{FF2B5EF4-FFF2-40B4-BE49-F238E27FC236}">
                  <a16:creationId xmlns:a16="http://schemas.microsoft.com/office/drawing/2014/main" id="{02F8F02B-C13D-4813-9E61-3A52AC89E076}"/>
                </a:ext>
              </a:extLst>
            </p:cNvPr>
            <p:cNvSpPr/>
            <p:nvPr/>
          </p:nvSpPr>
          <p:spPr>
            <a:xfrm>
              <a:off x="2804054" y="175307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8" name="Freeform: Shape 667">
              <a:extLst>
                <a:ext uri="{FF2B5EF4-FFF2-40B4-BE49-F238E27FC236}">
                  <a16:creationId xmlns:a16="http://schemas.microsoft.com/office/drawing/2014/main" id="{EBED051A-C4CB-4ED9-906D-72AF8BF9B06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69" name="Freeform: Shape 668">
              <a:extLst>
                <a:ext uri="{FF2B5EF4-FFF2-40B4-BE49-F238E27FC236}">
                  <a16:creationId xmlns:a16="http://schemas.microsoft.com/office/drawing/2014/main" id="{16963B55-294C-4F86-972E-60E91278A1EE}"/>
                </a:ext>
              </a:extLst>
            </p:cNvPr>
            <p:cNvSpPr/>
            <p:nvPr/>
          </p:nvSpPr>
          <p:spPr>
            <a:xfrm>
              <a:off x="2804054" y="17534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0" name="Freeform: Shape 669">
              <a:extLst>
                <a:ext uri="{FF2B5EF4-FFF2-40B4-BE49-F238E27FC236}">
                  <a16:creationId xmlns:a16="http://schemas.microsoft.com/office/drawing/2014/main" id="{D5F65C85-3D93-4F3B-A3DB-B7BB1A3E5A97}"/>
                </a:ext>
              </a:extLst>
            </p:cNvPr>
            <p:cNvSpPr/>
            <p:nvPr/>
          </p:nvSpPr>
          <p:spPr>
            <a:xfrm>
              <a:off x="2804054" y="1753663"/>
              <a:ext cx="8378" cy="3938"/>
            </a:xfrm>
            <a:custGeom>
              <a:avLst/>
              <a:gdLst>
                <a:gd name="connsiteX0" fmla="*/ 0 w 8378"/>
                <a:gd name="connsiteY0" fmla="*/ 3938 h 3938"/>
                <a:gd name="connsiteX1" fmla="*/ 0 w 8378"/>
                <a:gd name="connsiteY1" fmla="*/ 3435 h 3938"/>
                <a:gd name="connsiteX2" fmla="*/ 0 w 8378"/>
                <a:gd name="connsiteY2" fmla="*/ 0 h 3938"/>
                <a:gd name="connsiteX3" fmla="*/ 0 w 8378"/>
                <a:gd name="connsiteY3" fmla="*/ 838 h 3938"/>
                <a:gd name="connsiteX4" fmla="*/ 0 w 8378"/>
                <a:gd name="connsiteY4" fmla="*/ 2095 h 3938"/>
                <a:gd name="connsiteX5" fmla="*/ 0 w 8378"/>
                <a:gd name="connsiteY5" fmla="*/ 1592 h 3938"/>
                <a:gd name="connsiteX6" fmla="*/ 0 w 8378"/>
                <a:gd name="connsiteY6" fmla="*/ 3770 h 3938"/>
                <a:gd name="connsiteX7" fmla="*/ 0 w 8378"/>
                <a:gd name="connsiteY7" fmla="*/ 3770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8" h="3938">
                  <a:moveTo>
                    <a:pt x="0" y="3938"/>
                  </a:moveTo>
                  <a:cubicBezTo>
                    <a:pt x="0" y="3352"/>
                    <a:pt x="0" y="2849"/>
                    <a:pt x="0" y="3435"/>
                  </a:cubicBezTo>
                  <a:cubicBezTo>
                    <a:pt x="0" y="4022"/>
                    <a:pt x="0" y="1089"/>
                    <a:pt x="0" y="0"/>
                  </a:cubicBezTo>
                  <a:lnTo>
                    <a:pt x="0" y="838"/>
                  </a:lnTo>
                  <a:cubicBezTo>
                    <a:pt x="0" y="838"/>
                    <a:pt x="0" y="1592"/>
                    <a:pt x="0" y="2095"/>
                  </a:cubicBezTo>
                  <a:cubicBezTo>
                    <a:pt x="0" y="2597"/>
                    <a:pt x="0" y="2095"/>
                    <a:pt x="0" y="1592"/>
                  </a:cubicBezTo>
                  <a:cubicBezTo>
                    <a:pt x="0" y="1089"/>
                    <a:pt x="0" y="2681"/>
                    <a:pt x="0" y="3770"/>
                  </a:cubicBezTo>
                  <a:lnTo>
                    <a:pt x="0" y="3770"/>
                  </a:lnTo>
                  <a:close/>
                </a:path>
              </a:pathLst>
            </a:custGeom>
            <a:solidFill>
              <a:srgbClr val="37474F"/>
            </a:solidFill>
            <a:ln w="8363" cap="flat">
              <a:noFill/>
              <a:prstDash val="solid"/>
              <a:miter/>
            </a:ln>
          </p:spPr>
          <p:txBody>
            <a:bodyPr rtlCol="0" anchor="ctr"/>
            <a:lstStyle/>
            <a:p>
              <a:pPr defTabSz="914378"/>
              <a:endParaRPr lang="en-US"/>
            </a:p>
          </p:txBody>
        </p:sp>
        <p:sp>
          <p:nvSpPr>
            <p:cNvPr id="671" name="Freeform: Shape 670">
              <a:extLst>
                <a:ext uri="{FF2B5EF4-FFF2-40B4-BE49-F238E27FC236}">
                  <a16:creationId xmlns:a16="http://schemas.microsoft.com/office/drawing/2014/main" id="{053ECC7A-4F3C-4C34-9EC4-D2D230BF73B5}"/>
                </a:ext>
              </a:extLst>
            </p:cNvPr>
            <p:cNvSpPr/>
            <p:nvPr/>
          </p:nvSpPr>
          <p:spPr>
            <a:xfrm>
              <a:off x="2804054" y="1753160"/>
              <a:ext cx="8378" cy="754"/>
            </a:xfrm>
            <a:custGeom>
              <a:avLst/>
              <a:gdLst>
                <a:gd name="connsiteX0" fmla="*/ 0 w 8378"/>
                <a:gd name="connsiteY0" fmla="*/ 754 h 754"/>
                <a:gd name="connsiteX1" fmla="*/ 0 w 8378"/>
                <a:gd name="connsiteY1" fmla="*/ 754 h 754"/>
                <a:gd name="connsiteX2" fmla="*/ 0 w 8378"/>
                <a:gd name="connsiteY2" fmla="*/ 0 h 754"/>
                <a:gd name="connsiteX3" fmla="*/ 0 w 8378"/>
                <a:gd name="connsiteY3" fmla="*/ 670 h 754"/>
                <a:gd name="connsiteX4" fmla="*/ 0 w 8378"/>
                <a:gd name="connsiteY4" fmla="*/ 670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 h="754">
                  <a:moveTo>
                    <a:pt x="0" y="754"/>
                  </a:moveTo>
                  <a:lnTo>
                    <a:pt x="0" y="754"/>
                  </a:lnTo>
                  <a:cubicBezTo>
                    <a:pt x="0" y="754"/>
                    <a:pt x="0" y="754"/>
                    <a:pt x="0" y="0"/>
                  </a:cubicBezTo>
                  <a:lnTo>
                    <a:pt x="0" y="670"/>
                  </a:ln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672" name="Freeform: Shape 671">
              <a:extLst>
                <a:ext uri="{FF2B5EF4-FFF2-40B4-BE49-F238E27FC236}">
                  <a16:creationId xmlns:a16="http://schemas.microsoft.com/office/drawing/2014/main" id="{11B6BCDD-79E7-41D4-B374-74D276ACA4F1}"/>
                </a:ext>
              </a:extLst>
            </p:cNvPr>
            <p:cNvSpPr/>
            <p:nvPr/>
          </p:nvSpPr>
          <p:spPr>
            <a:xfrm>
              <a:off x="2804022" y="1753831"/>
              <a:ext cx="31" cy="1592"/>
            </a:xfrm>
            <a:custGeom>
              <a:avLst/>
              <a:gdLst>
                <a:gd name="connsiteX0" fmla="*/ 31 w 31"/>
                <a:gd name="connsiteY0" fmla="*/ 0 h 1592"/>
                <a:gd name="connsiteX1" fmla="*/ 31 w 31"/>
                <a:gd name="connsiteY1" fmla="*/ 1592 h 1592"/>
                <a:gd name="connsiteX2" fmla="*/ 31 w 31"/>
                <a:gd name="connsiteY2" fmla="*/ 754 h 1592"/>
                <a:gd name="connsiteX3" fmla="*/ 31 w 31"/>
                <a:gd name="connsiteY3" fmla="*/ 84 h 1592"/>
                <a:gd name="connsiteX4" fmla="*/ 31 w 31"/>
                <a:gd name="connsiteY4" fmla="*/ 84 h 1592"/>
                <a:gd name="connsiteX5" fmla="*/ 31 w 31"/>
                <a:gd name="connsiteY5" fmla="*/ 84 h 1592"/>
                <a:gd name="connsiteX6" fmla="*/ 31 w 31"/>
                <a:gd name="connsiteY6" fmla="*/ 84 h 1592"/>
                <a:gd name="connsiteX7" fmla="*/ 31 w 31"/>
                <a:gd name="connsiteY7" fmla="*/ 84 h 1592"/>
                <a:gd name="connsiteX8" fmla="*/ 31 w 31"/>
                <a:gd name="connsiteY8" fmla="*/ 84 h 1592"/>
                <a:gd name="connsiteX9" fmla="*/ 31 w 31"/>
                <a:gd name="connsiteY9" fmla="*/ 84 h 1592"/>
                <a:gd name="connsiteX10" fmla="*/ 31 w 31"/>
                <a:gd name="connsiteY10" fmla="*/ 84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 h="1592">
                  <a:moveTo>
                    <a:pt x="31" y="0"/>
                  </a:moveTo>
                  <a:cubicBezTo>
                    <a:pt x="-10" y="528"/>
                    <a:pt x="-10" y="1064"/>
                    <a:pt x="31" y="1592"/>
                  </a:cubicBezTo>
                  <a:cubicBezTo>
                    <a:pt x="31" y="1592"/>
                    <a:pt x="31" y="1089"/>
                    <a:pt x="31" y="754"/>
                  </a:cubicBezTo>
                  <a:cubicBezTo>
                    <a:pt x="31" y="419"/>
                    <a:pt x="31" y="754"/>
                    <a:pt x="31" y="84"/>
                  </a:cubicBezTo>
                  <a:lnTo>
                    <a:pt x="31" y="84"/>
                  </a:lnTo>
                  <a:lnTo>
                    <a:pt x="31" y="84"/>
                  </a:lnTo>
                  <a:cubicBezTo>
                    <a:pt x="31" y="84"/>
                    <a:pt x="31" y="84"/>
                    <a:pt x="31" y="84"/>
                  </a:cubicBezTo>
                  <a:lnTo>
                    <a:pt x="31" y="84"/>
                  </a:lnTo>
                  <a:lnTo>
                    <a:pt x="31" y="84"/>
                  </a:lnTo>
                  <a:lnTo>
                    <a:pt x="31" y="84"/>
                  </a:lnTo>
                  <a:lnTo>
                    <a:pt x="31" y="84"/>
                  </a:lnTo>
                  <a:close/>
                </a:path>
              </a:pathLst>
            </a:custGeom>
            <a:solidFill>
              <a:srgbClr val="37474F"/>
            </a:solidFill>
            <a:ln w="8363" cap="flat">
              <a:noFill/>
              <a:prstDash val="solid"/>
              <a:miter/>
            </a:ln>
          </p:spPr>
          <p:txBody>
            <a:bodyPr rtlCol="0" anchor="ctr"/>
            <a:lstStyle/>
            <a:p>
              <a:pPr defTabSz="914378"/>
              <a:endParaRPr lang="en-US"/>
            </a:p>
          </p:txBody>
        </p:sp>
        <p:sp>
          <p:nvSpPr>
            <p:cNvPr id="673" name="Freeform: Shape 672">
              <a:extLst>
                <a:ext uri="{FF2B5EF4-FFF2-40B4-BE49-F238E27FC236}">
                  <a16:creationId xmlns:a16="http://schemas.microsoft.com/office/drawing/2014/main" id="{F1DC9E71-9A7A-48DA-98CC-64D2140FE46E}"/>
                </a:ext>
              </a:extLst>
            </p:cNvPr>
            <p:cNvSpPr/>
            <p:nvPr/>
          </p:nvSpPr>
          <p:spPr>
            <a:xfrm>
              <a:off x="2804892" y="17569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4" name="Freeform: Shape 673">
              <a:extLst>
                <a:ext uri="{FF2B5EF4-FFF2-40B4-BE49-F238E27FC236}">
                  <a16:creationId xmlns:a16="http://schemas.microsoft.com/office/drawing/2014/main" id="{8CEBCF07-7309-4510-92B9-006072768055}"/>
                </a:ext>
              </a:extLst>
            </p:cNvPr>
            <p:cNvSpPr/>
            <p:nvPr/>
          </p:nvSpPr>
          <p:spPr>
            <a:xfrm>
              <a:off x="2804848" y="1754752"/>
              <a:ext cx="75" cy="1843"/>
            </a:xfrm>
            <a:custGeom>
              <a:avLst/>
              <a:gdLst>
                <a:gd name="connsiteX0" fmla="*/ 44 w 75"/>
                <a:gd name="connsiteY0" fmla="*/ 1843 h 1843"/>
                <a:gd name="connsiteX1" fmla="*/ 44 w 75"/>
                <a:gd name="connsiteY1" fmla="*/ 1843 h 1843"/>
                <a:gd name="connsiteX2" fmla="*/ 44 w 75"/>
                <a:gd name="connsiteY2" fmla="*/ 1089 h 1843"/>
                <a:gd name="connsiteX3" fmla="*/ 44 w 75"/>
                <a:gd name="connsiteY3" fmla="*/ 1089 h 1843"/>
                <a:gd name="connsiteX4" fmla="*/ 44 w 75"/>
                <a:gd name="connsiteY4" fmla="*/ 0 h 1843"/>
                <a:gd name="connsiteX5" fmla="*/ 44 w 75"/>
                <a:gd name="connsiteY5" fmla="*/ 1843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 h="1843">
                  <a:moveTo>
                    <a:pt x="44" y="1843"/>
                  </a:moveTo>
                  <a:lnTo>
                    <a:pt x="44" y="1843"/>
                  </a:lnTo>
                  <a:cubicBezTo>
                    <a:pt x="86" y="1592"/>
                    <a:pt x="86" y="1341"/>
                    <a:pt x="44" y="1089"/>
                  </a:cubicBezTo>
                  <a:lnTo>
                    <a:pt x="44" y="1089"/>
                  </a:lnTo>
                  <a:cubicBezTo>
                    <a:pt x="19" y="729"/>
                    <a:pt x="19" y="360"/>
                    <a:pt x="44" y="0"/>
                  </a:cubicBezTo>
                  <a:cubicBezTo>
                    <a:pt x="-15" y="612"/>
                    <a:pt x="-15" y="1232"/>
                    <a:pt x="44" y="1843"/>
                  </a:cubicBezTo>
                  <a:close/>
                </a:path>
              </a:pathLst>
            </a:custGeom>
            <a:solidFill>
              <a:srgbClr val="37474F"/>
            </a:solidFill>
            <a:ln w="8363" cap="flat">
              <a:noFill/>
              <a:prstDash val="solid"/>
              <a:miter/>
            </a:ln>
          </p:spPr>
          <p:txBody>
            <a:bodyPr rtlCol="0" anchor="ctr"/>
            <a:lstStyle/>
            <a:p>
              <a:pPr defTabSz="914378"/>
              <a:endParaRPr lang="en-US"/>
            </a:p>
          </p:txBody>
        </p:sp>
        <p:sp>
          <p:nvSpPr>
            <p:cNvPr id="675" name="Freeform: Shape 674">
              <a:extLst>
                <a:ext uri="{FF2B5EF4-FFF2-40B4-BE49-F238E27FC236}">
                  <a16:creationId xmlns:a16="http://schemas.microsoft.com/office/drawing/2014/main" id="{DCF88151-6780-4B79-82D5-F4E6A01D3702}"/>
                </a:ext>
              </a:extLst>
            </p:cNvPr>
            <p:cNvSpPr/>
            <p:nvPr/>
          </p:nvSpPr>
          <p:spPr>
            <a:xfrm>
              <a:off x="2804473" y="1755339"/>
              <a:ext cx="8378" cy="586"/>
            </a:xfrm>
            <a:custGeom>
              <a:avLst/>
              <a:gdLst>
                <a:gd name="connsiteX0" fmla="*/ 0 w 8378"/>
                <a:gd name="connsiteY0" fmla="*/ 0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0"/>
                  </a:moveTo>
                  <a:lnTo>
                    <a:pt x="0" y="587"/>
                  </a:lnTo>
                  <a:cubicBezTo>
                    <a:pt x="0" y="587"/>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76" name="Freeform: Shape 675">
              <a:extLst>
                <a:ext uri="{FF2B5EF4-FFF2-40B4-BE49-F238E27FC236}">
                  <a16:creationId xmlns:a16="http://schemas.microsoft.com/office/drawing/2014/main" id="{0B53177E-5B82-497E-BA33-19E95DAE2BCB}"/>
                </a:ext>
              </a:extLst>
            </p:cNvPr>
            <p:cNvSpPr/>
            <p:nvPr/>
          </p:nvSpPr>
          <p:spPr>
            <a:xfrm>
              <a:off x="2803718" y="1752741"/>
              <a:ext cx="83" cy="921"/>
            </a:xfrm>
            <a:custGeom>
              <a:avLst/>
              <a:gdLst>
                <a:gd name="connsiteX0" fmla="*/ 84 w 83"/>
                <a:gd name="connsiteY0" fmla="*/ 670 h 921"/>
                <a:gd name="connsiteX1" fmla="*/ 0 w 83"/>
                <a:gd name="connsiteY1" fmla="*/ 0 h 921"/>
                <a:gd name="connsiteX2" fmla="*/ 0 w 83"/>
                <a:gd name="connsiteY2" fmla="*/ 922 h 921"/>
                <a:gd name="connsiteX3" fmla="*/ 84 w 83"/>
                <a:gd name="connsiteY3" fmla="*/ 670 h 921"/>
              </a:gdLst>
              <a:ahLst/>
              <a:cxnLst>
                <a:cxn ang="0">
                  <a:pos x="connsiteX0" y="connsiteY0"/>
                </a:cxn>
                <a:cxn ang="0">
                  <a:pos x="connsiteX1" y="connsiteY1"/>
                </a:cxn>
                <a:cxn ang="0">
                  <a:pos x="connsiteX2" y="connsiteY2"/>
                </a:cxn>
                <a:cxn ang="0">
                  <a:pos x="connsiteX3" y="connsiteY3"/>
                </a:cxn>
              </a:cxnLst>
              <a:rect l="l" t="t" r="r" b="b"/>
              <a:pathLst>
                <a:path w="83" h="921">
                  <a:moveTo>
                    <a:pt x="84" y="670"/>
                  </a:moveTo>
                  <a:lnTo>
                    <a:pt x="0" y="0"/>
                  </a:lnTo>
                  <a:lnTo>
                    <a:pt x="0" y="922"/>
                  </a:lnTo>
                  <a:lnTo>
                    <a:pt x="84" y="670"/>
                  </a:lnTo>
                  <a:close/>
                </a:path>
              </a:pathLst>
            </a:custGeom>
            <a:solidFill>
              <a:srgbClr val="37474F"/>
            </a:solidFill>
            <a:ln w="8363" cap="flat">
              <a:noFill/>
              <a:prstDash val="solid"/>
              <a:miter/>
            </a:ln>
          </p:spPr>
          <p:txBody>
            <a:bodyPr rtlCol="0" anchor="ctr"/>
            <a:lstStyle/>
            <a:p>
              <a:pPr defTabSz="914378"/>
              <a:endParaRPr lang="en-US"/>
            </a:p>
          </p:txBody>
        </p:sp>
        <p:sp>
          <p:nvSpPr>
            <p:cNvPr id="677" name="Freeform: Shape 676">
              <a:extLst>
                <a:ext uri="{FF2B5EF4-FFF2-40B4-BE49-F238E27FC236}">
                  <a16:creationId xmlns:a16="http://schemas.microsoft.com/office/drawing/2014/main" id="{E35C8984-667A-4EB5-9A48-C48DFA2440E3}"/>
                </a:ext>
              </a:extLst>
            </p:cNvPr>
            <p:cNvSpPr/>
            <p:nvPr/>
          </p:nvSpPr>
          <p:spPr>
            <a:xfrm>
              <a:off x="2803551" y="1752909"/>
              <a:ext cx="83" cy="586"/>
            </a:xfrm>
            <a:custGeom>
              <a:avLst/>
              <a:gdLst>
                <a:gd name="connsiteX0" fmla="*/ 84 w 83"/>
                <a:gd name="connsiteY0" fmla="*/ 586 h 586"/>
                <a:gd name="connsiteX1" fmla="*/ 84 w 83"/>
                <a:gd name="connsiteY1" fmla="*/ 0 h 586"/>
                <a:gd name="connsiteX2" fmla="*/ 0 w 83"/>
                <a:gd name="connsiteY2" fmla="*/ 419 h 586"/>
                <a:gd name="connsiteX3" fmla="*/ 84 w 83"/>
                <a:gd name="connsiteY3" fmla="*/ 586 h 586"/>
              </a:gdLst>
              <a:ahLst/>
              <a:cxnLst>
                <a:cxn ang="0">
                  <a:pos x="connsiteX0" y="connsiteY0"/>
                </a:cxn>
                <a:cxn ang="0">
                  <a:pos x="connsiteX1" y="connsiteY1"/>
                </a:cxn>
                <a:cxn ang="0">
                  <a:pos x="connsiteX2" y="connsiteY2"/>
                </a:cxn>
                <a:cxn ang="0">
                  <a:pos x="connsiteX3" y="connsiteY3"/>
                </a:cxn>
              </a:cxnLst>
              <a:rect l="l" t="t" r="r" b="b"/>
              <a:pathLst>
                <a:path w="83" h="586">
                  <a:moveTo>
                    <a:pt x="84" y="586"/>
                  </a:moveTo>
                  <a:lnTo>
                    <a:pt x="84" y="0"/>
                  </a:lnTo>
                  <a:lnTo>
                    <a:pt x="0" y="419"/>
                  </a:lnTo>
                  <a:lnTo>
                    <a:pt x="84" y="586"/>
                  </a:lnTo>
                  <a:close/>
                </a:path>
              </a:pathLst>
            </a:custGeom>
            <a:solidFill>
              <a:srgbClr val="37474F"/>
            </a:solidFill>
            <a:ln w="8363" cap="flat">
              <a:noFill/>
              <a:prstDash val="solid"/>
              <a:miter/>
            </a:ln>
          </p:spPr>
          <p:txBody>
            <a:bodyPr rtlCol="0" anchor="ctr"/>
            <a:lstStyle/>
            <a:p>
              <a:pPr defTabSz="914378"/>
              <a:endParaRPr lang="en-US"/>
            </a:p>
          </p:txBody>
        </p:sp>
        <p:sp>
          <p:nvSpPr>
            <p:cNvPr id="678" name="Freeform: Shape 677">
              <a:extLst>
                <a:ext uri="{FF2B5EF4-FFF2-40B4-BE49-F238E27FC236}">
                  <a16:creationId xmlns:a16="http://schemas.microsoft.com/office/drawing/2014/main" id="{9ED703DD-E2C0-4468-A488-DF51EB7EAF0D}"/>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9" name="Freeform: Shape 678">
              <a:extLst>
                <a:ext uri="{FF2B5EF4-FFF2-40B4-BE49-F238E27FC236}">
                  <a16:creationId xmlns:a16="http://schemas.microsoft.com/office/drawing/2014/main" id="{E3E35F59-7CF0-428D-9677-223C35C9F001}"/>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0" name="Freeform: Shape 679">
              <a:extLst>
                <a:ext uri="{FF2B5EF4-FFF2-40B4-BE49-F238E27FC236}">
                  <a16:creationId xmlns:a16="http://schemas.microsoft.com/office/drawing/2014/main" id="{C83BD71F-A99F-427D-99FB-F7669C1DDD88}"/>
                </a:ext>
              </a:extLst>
            </p:cNvPr>
            <p:cNvSpPr/>
            <p:nvPr/>
          </p:nvSpPr>
          <p:spPr>
            <a:xfrm>
              <a:off x="2800032" y="1752827"/>
              <a:ext cx="8378" cy="919"/>
            </a:xfrm>
            <a:custGeom>
              <a:avLst/>
              <a:gdLst>
                <a:gd name="connsiteX0" fmla="*/ 0 w 8378"/>
                <a:gd name="connsiteY0" fmla="*/ 920 h 919"/>
                <a:gd name="connsiteX1" fmla="*/ 0 w 8378"/>
                <a:gd name="connsiteY1" fmla="*/ 249 h 919"/>
                <a:gd name="connsiteX2" fmla="*/ 0 w 8378"/>
                <a:gd name="connsiteY2" fmla="*/ 836 h 919"/>
                <a:gd name="connsiteX3" fmla="*/ 0 w 8378"/>
                <a:gd name="connsiteY3" fmla="*/ 920 h 919"/>
              </a:gdLst>
              <a:ahLst/>
              <a:cxnLst>
                <a:cxn ang="0">
                  <a:pos x="connsiteX0" y="connsiteY0"/>
                </a:cxn>
                <a:cxn ang="0">
                  <a:pos x="connsiteX1" y="connsiteY1"/>
                </a:cxn>
                <a:cxn ang="0">
                  <a:pos x="connsiteX2" y="connsiteY2"/>
                </a:cxn>
                <a:cxn ang="0">
                  <a:pos x="connsiteX3" y="connsiteY3"/>
                </a:cxn>
              </a:cxnLst>
              <a:rect l="l" t="t" r="r" b="b"/>
              <a:pathLst>
                <a:path w="8378" h="919">
                  <a:moveTo>
                    <a:pt x="0" y="920"/>
                  </a:moveTo>
                  <a:cubicBezTo>
                    <a:pt x="0" y="417"/>
                    <a:pt x="0" y="-421"/>
                    <a:pt x="0" y="249"/>
                  </a:cubicBezTo>
                  <a:lnTo>
                    <a:pt x="0" y="836"/>
                  </a:lnTo>
                  <a:cubicBezTo>
                    <a:pt x="0" y="836"/>
                    <a:pt x="0" y="836"/>
                    <a:pt x="0" y="920"/>
                  </a:cubicBezTo>
                  <a:close/>
                </a:path>
              </a:pathLst>
            </a:custGeom>
            <a:solidFill>
              <a:srgbClr val="37474F"/>
            </a:solidFill>
            <a:ln w="8363" cap="flat">
              <a:noFill/>
              <a:prstDash val="solid"/>
              <a:miter/>
            </a:ln>
          </p:spPr>
          <p:txBody>
            <a:bodyPr rtlCol="0" anchor="ctr"/>
            <a:lstStyle/>
            <a:p>
              <a:pPr defTabSz="914378"/>
              <a:endParaRPr lang="en-US"/>
            </a:p>
          </p:txBody>
        </p:sp>
        <p:sp>
          <p:nvSpPr>
            <p:cNvPr id="681" name="Freeform: Shape 680">
              <a:extLst>
                <a:ext uri="{FF2B5EF4-FFF2-40B4-BE49-F238E27FC236}">
                  <a16:creationId xmlns:a16="http://schemas.microsoft.com/office/drawing/2014/main" id="{0D451605-F9EC-4410-B7C6-3EDB4A856C29}"/>
                </a:ext>
              </a:extLst>
            </p:cNvPr>
            <p:cNvSpPr/>
            <p:nvPr/>
          </p:nvSpPr>
          <p:spPr>
            <a:xfrm>
              <a:off x="2797770" y="17576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2" name="Freeform: Shape 681">
              <a:extLst>
                <a:ext uri="{FF2B5EF4-FFF2-40B4-BE49-F238E27FC236}">
                  <a16:creationId xmlns:a16="http://schemas.microsoft.com/office/drawing/2014/main" id="{6084E161-5C2B-4C7F-A0C6-DA316D100A73}"/>
                </a:ext>
              </a:extLst>
            </p:cNvPr>
            <p:cNvSpPr/>
            <p:nvPr/>
          </p:nvSpPr>
          <p:spPr>
            <a:xfrm>
              <a:off x="2797937"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3" name="Freeform: Shape 682">
              <a:extLst>
                <a:ext uri="{FF2B5EF4-FFF2-40B4-BE49-F238E27FC236}">
                  <a16:creationId xmlns:a16="http://schemas.microsoft.com/office/drawing/2014/main" id="{7676774D-68F0-4911-84C7-BD99708D8346}"/>
                </a:ext>
              </a:extLst>
            </p:cNvPr>
            <p:cNvSpPr/>
            <p:nvPr/>
          </p:nvSpPr>
          <p:spPr>
            <a:xfrm>
              <a:off x="2794502" y="1761874"/>
              <a:ext cx="8378" cy="670"/>
            </a:xfrm>
            <a:custGeom>
              <a:avLst/>
              <a:gdLst>
                <a:gd name="connsiteX0" fmla="*/ 0 w 8378"/>
                <a:gd name="connsiteY0" fmla="*/ 0 h 670"/>
                <a:gd name="connsiteX1" fmla="*/ 0 w 8378"/>
                <a:gd name="connsiteY1" fmla="*/ 670 h 670"/>
                <a:gd name="connsiteX2" fmla="*/ 0 w 8378"/>
                <a:gd name="connsiteY2" fmla="*/ 0 h 670"/>
              </a:gdLst>
              <a:ahLst/>
              <a:cxnLst>
                <a:cxn ang="0">
                  <a:pos x="connsiteX0" y="connsiteY0"/>
                </a:cxn>
                <a:cxn ang="0">
                  <a:pos x="connsiteX1" y="connsiteY1"/>
                </a:cxn>
                <a:cxn ang="0">
                  <a:pos x="connsiteX2" y="connsiteY2"/>
                </a:cxn>
              </a:cxnLst>
              <a:rect l="l" t="t" r="r" b="b"/>
              <a:pathLst>
                <a:path w="8378" h="670">
                  <a:moveTo>
                    <a:pt x="0" y="0"/>
                  </a:moveTo>
                  <a:lnTo>
                    <a:pt x="0" y="670"/>
                  </a:lnTo>
                  <a:cubicBezTo>
                    <a:pt x="0" y="670"/>
                    <a:pt x="0"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84" name="Freeform: Shape 683">
              <a:extLst>
                <a:ext uri="{FF2B5EF4-FFF2-40B4-BE49-F238E27FC236}">
                  <a16:creationId xmlns:a16="http://schemas.microsoft.com/office/drawing/2014/main" id="{42C65E6A-A2CC-4BF2-88ED-3E77AA74A193}"/>
                </a:ext>
              </a:extLst>
            </p:cNvPr>
            <p:cNvSpPr/>
            <p:nvPr/>
          </p:nvSpPr>
          <p:spPr>
            <a:xfrm>
              <a:off x="2802126" y="1753412"/>
              <a:ext cx="12" cy="629"/>
            </a:xfrm>
            <a:custGeom>
              <a:avLst/>
              <a:gdLst>
                <a:gd name="connsiteX0" fmla="*/ 0 w 12"/>
                <a:gd name="connsiteY0" fmla="*/ 419 h 629"/>
                <a:gd name="connsiteX1" fmla="*/ 0 w 12"/>
                <a:gd name="connsiteY1" fmla="*/ 0 h 629"/>
                <a:gd name="connsiteX2" fmla="*/ 0 w 12"/>
                <a:gd name="connsiteY2" fmla="*/ 419 h 629"/>
              </a:gdLst>
              <a:ahLst/>
              <a:cxnLst>
                <a:cxn ang="0">
                  <a:pos x="connsiteX0" y="connsiteY0"/>
                </a:cxn>
                <a:cxn ang="0">
                  <a:pos x="connsiteX1" y="connsiteY1"/>
                </a:cxn>
                <a:cxn ang="0">
                  <a:pos x="connsiteX2" y="connsiteY2"/>
                </a:cxn>
              </a:cxnLst>
              <a:rect l="l" t="t" r="r" b="b"/>
              <a:pathLst>
                <a:path w="12" h="629">
                  <a:moveTo>
                    <a:pt x="0" y="419"/>
                  </a:moveTo>
                  <a:cubicBezTo>
                    <a:pt x="17" y="277"/>
                    <a:pt x="17" y="142"/>
                    <a:pt x="0" y="0"/>
                  </a:cubicBezTo>
                  <a:cubicBezTo>
                    <a:pt x="0" y="419"/>
                    <a:pt x="0" y="922"/>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685" name="Freeform: Shape 684">
              <a:extLst>
                <a:ext uri="{FF2B5EF4-FFF2-40B4-BE49-F238E27FC236}">
                  <a16:creationId xmlns:a16="http://schemas.microsoft.com/office/drawing/2014/main" id="{F87FF59A-3690-45B8-96C0-14C2838FC10D}"/>
                </a:ext>
              </a:extLst>
            </p:cNvPr>
            <p:cNvSpPr/>
            <p:nvPr/>
          </p:nvSpPr>
          <p:spPr>
            <a:xfrm>
              <a:off x="2795675" y="175433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6" name="Freeform: Shape 685">
              <a:extLst>
                <a:ext uri="{FF2B5EF4-FFF2-40B4-BE49-F238E27FC236}">
                  <a16:creationId xmlns:a16="http://schemas.microsoft.com/office/drawing/2014/main" id="{A02E6983-9864-43EF-9AD1-1CBF307F9AD3}"/>
                </a:ext>
              </a:extLst>
            </p:cNvPr>
            <p:cNvSpPr/>
            <p:nvPr/>
          </p:nvSpPr>
          <p:spPr>
            <a:xfrm>
              <a:off x="2801875" y="1753272"/>
              <a:ext cx="37" cy="223"/>
            </a:xfrm>
            <a:custGeom>
              <a:avLst/>
              <a:gdLst>
                <a:gd name="connsiteX0" fmla="*/ 0 w 37"/>
                <a:gd name="connsiteY0" fmla="*/ 223 h 223"/>
                <a:gd name="connsiteX1" fmla="*/ 0 w 37"/>
                <a:gd name="connsiteY1" fmla="*/ 223 h 223"/>
                <a:gd name="connsiteX2" fmla="*/ 0 w 37"/>
                <a:gd name="connsiteY2" fmla="*/ 223 h 223"/>
                <a:gd name="connsiteX3" fmla="*/ 0 w 37"/>
                <a:gd name="connsiteY3" fmla="*/ 223 h 223"/>
              </a:gdLst>
              <a:ahLst/>
              <a:cxnLst>
                <a:cxn ang="0">
                  <a:pos x="connsiteX0" y="connsiteY0"/>
                </a:cxn>
                <a:cxn ang="0">
                  <a:pos x="connsiteX1" y="connsiteY1"/>
                </a:cxn>
                <a:cxn ang="0">
                  <a:pos x="connsiteX2" y="connsiteY2"/>
                </a:cxn>
                <a:cxn ang="0">
                  <a:pos x="connsiteX3" y="connsiteY3"/>
                </a:cxn>
              </a:cxnLst>
              <a:rect l="l" t="t" r="r" b="b"/>
              <a:pathLst>
                <a:path w="37" h="223">
                  <a:moveTo>
                    <a:pt x="0" y="223"/>
                  </a:moveTo>
                  <a:lnTo>
                    <a:pt x="0" y="223"/>
                  </a:lnTo>
                  <a:cubicBezTo>
                    <a:pt x="0" y="223"/>
                    <a:pt x="0" y="223"/>
                    <a:pt x="0" y="223"/>
                  </a:cubicBezTo>
                  <a:cubicBezTo>
                    <a:pt x="0" y="223"/>
                    <a:pt x="84" y="-279"/>
                    <a:pt x="0" y="223"/>
                  </a:cubicBezTo>
                  <a:close/>
                </a:path>
              </a:pathLst>
            </a:custGeom>
            <a:solidFill>
              <a:srgbClr val="37474F"/>
            </a:solidFill>
            <a:ln w="8363" cap="flat">
              <a:noFill/>
              <a:prstDash val="solid"/>
              <a:miter/>
            </a:ln>
          </p:spPr>
          <p:txBody>
            <a:bodyPr rtlCol="0" anchor="ctr"/>
            <a:lstStyle/>
            <a:p>
              <a:pPr defTabSz="914378"/>
              <a:endParaRPr lang="en-US"/>
            </a:p>
          </p:txBody>
        </p:sp>
        <p:sp>
          <p:nvSpPr>
            <p:cNvPr id="687" name="Freeform: Shape 686">
              <a:extLst>
                <a:ext uri="{FF2B5EF4-FFF2-40B4-BE49-F238E27FC236}">
                  <a16:creationId xmlns:a16="http://schemas.microsoft.com/office/drawing/2014/main" id="{B8115325-9A5A-4689-96A6-35FC756AD54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88" name="Freeform: Shape 687">
              <a:extLst>
                <a:ext uri="{FF2B5EF4-FFF2-40B4-BE49-F238E27FC236}">
                  <a16:creationId xmlns:a16="http://schemas.microsoft.com/office/drawing/2014/main" id="{DCDC7ACB-D449-4FC5-B808-487DE2E7689D}"/>
                </a:ext>
              </a:extLst>
            </p:cNvPr>
            <p:cNvSpPr/>
            <p:nvPr/>
          </p:nvSpPr>
          <p:spPr>
            <a:xfrm>
              <a:off x="2788134" y="175525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9" name="Freeform: Shape 688">
              <a:extLst>
                <a:ext uri="{FF2B5EF4-FFF2-40B4-BE49-F238E27FC236}">
                  <a16:creationId xmlns:a16="http://schemas.microsoft.com/office/drawing/2014/main" id="{7B1EE20A-B3A0-4FE8-9121-6D1ED0618AF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90" name="Freeform: Shape 689">
              <a:extLst>
                <a:ext uri="{FF2B5EF4-FFF2-40B4-BE49-F238E27FC236}">
                  <a16:creationId xmlns:a16="http://schemas.microsoft.com/office/drawing/2014/main" id="{04571166-0241-4B2D-B579-688794FAED27}"/>
                </a:ext>
              </a:extLst>
            </p:cNvPr>
            <p:cNvSpPr/>
            <p:nvPr/>
          </p:nvSpPr>
          <p:spPr>
            <a:xfrm>
              <a:off x="2803300" y="175575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1" name="Freeform: Shape 690">
              <a:extLst>
                <a:ext uri="{FF2B5EF4-FFF2-40B4-BE49-F238E27FC236}">
                  <a16:creationId xmlns:a16="http://schemas.microsoft.com/office/drawing/2014/main" id="{6F642231-9617-44FC-B05E-C960C492C27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92" name="Freeform: Shape 691">
              <a:extLst>
                <a:ext uri="{FF2B5EF4-FFF2-40B4-BE49-F238E27FC236}">
                  <a16:creationId xmlns:a16="http://schemas.microsoft.com/office/drawing/2014/main" id="{91EEEE66-EFB4-4D37-ADB6-6EF0AC1A107A}"/>
                </a:ext>
              </a:extLst>
            </p:cNvPr>
            <p:cNvSpPr/>
            <p:nvPr/>
          </p:nvSpPr>
          <p:spPr>
            <a:xfrm>
              <a:off x="2803132"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3" name="Freeform: Shape 692">
              <a:extLst>
                <a:ext uri="{FF2B5EF4-FFF2-40B4-BE49-F238E27FC236}">
                  <a16:creationId xmlns:a16="http://schemas.microsoft.com/office/drawing/2014/main" id="{59F7B2F5-30BF-43FA-9D21-9A154944F056}"/>
                </a:ext>
              </a:extLst>
            </p:cNvPr>
            <p:cNvSpPr/>
            <p:nvPr/>
          </p:nvSpPr>
          <p:spPr>
            <a:xfrm>
              <a:off x="2803048" y="1753207"/>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94" name="Freeform: Shape 693">
              <a:extLst>
                <a:ext uri="{FF2B5EF4-FFF2-40B4-BE49-F238E27FC236}">
                  <a16:creationId xmlns:a16="http://schemas.microsoft.com/office/drawing/2014/main" id="{644C70B4-DF28-4A58-84C8-366496549FCA}"/>
                </a:ext>
              </a:extLst>
            </p:cNvPr>
            <p:cNvSpPr/>
            <p:nvPr/>
          </p:nvSpPr>
          <p:spPr>
            <a:xfrm>
              <a:off x="2802964" y="1753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5" name="Freeform: Shape 694">
              <a:extLst>
                <a:ext uri="{FF2B5EF4-FFF2-40B4-BE49-F238E27FC236}">
                  <a16:creationId xmlns:a16="http://schemas.microsoft.com/office/drawing/2014/main" id="{E7E63181-4A07-420E-A953-97E2E4B5AE37}"/>
                </a:ext>
              </a:extLst>
            </p:cNvPr>
            <p:cNvSpPr/>
            <p:nvPr/>
          </p:nvSpPr>
          <p:spPr>
            <a:xfrm>
              <a:off x="2792239" y="17597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6" name="Freeform: Shape 695">
              <a:extLst>
                <a:ext uri="{FF2B5EF4-FFF2-40B4-BE49-F238E27FC236}">
                  <a16:creationId xmlns:a16="http://schemas.microsoft.com/office/drawing/2014/main" id="{B0E89CDE-C59F-454E-AE94-424B62F4E504}"/>
                </a:ext>
              </a:extLst>
            </p:cNvPr>
            <p:cNvSpPr/>
            <p:nvPr/>
          </p:nvSpPr>
          <p:spPr>
            <a:xfrm>
              <a:off x="2799613" y="1760366"/>
              <a:ext cx="8378" cy="83"/>
            </a:xfrm>
            <a:custGeom>
              <a:avLst/>
              <a:gdLst>
                <a:gd name="connsiteX0" fmla="*/ 0 w 8378"/>
                <a:gd name="connsiteY0" fmla="*/ 84 h 83"/>
                <a:gd name="connsiteX1" fmla="*/ 0 w 8378"/>
                <a:gd name="connsiteY1" fmla="*/ 0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0"/>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697" name="Freeform: Shape 696">
              <a:extLst>
                <a:ext uri="{FF2B5EF4-FFF2-40B4-BE49-F238E27FC236}">
                  <a16:creationId xmlns:a16="http://schemas.microsoft.com/office/drawing/2014/main" id="{699FE4D9-D2D9-418D-80F0-C8CE1400F262}"/>
                </a:ext>
              </a:extLst>
            </p:cNvPr>
            <p:cNvSpPr/>
            <p:nvPr/>
          </p:nvSpPr>
          <p:spPr>
            <a:xfrm>
              <a:off x="2799529" y="1758523"/>
              <a:ext cx="8378" cy="2346"/>
            </a:xfrm>
            <a:custGeom>
              <a:avLst/>
              <a:gdLst>
                <a:gd name="connsiteX0" fmla="*/ 0 w 8378"/>
                <a:gd name="connsiteY0" fmla="*/ 2346 h 2346"/>
                <a:gd name="connsiteX1" fmla="*/ 0 w 8378"/>
                <a:gd name="connsiteY1" fmla="*/ 1843 h 2346"/>
                <a:gd name="connsiteX2" fmla="*/ 0 w 8378"/>
                <a:gd name="connsiteY2" fmla="*/ 0 h 2346"/>
              </a:gdLst>
              <a:ahLst/>
              <a:cxnLst>
                <a:cxn ang="0">
                  <a:pos x="connsiteX0" y="connsiteY0"/>
                </a:cxn>
                <a:cxn ang="0">
                  <a:pos x="connsiteX1" y="connsiteY1"/>
                </a:cxn>
                <a:cxn ang="0">
                  <a:pos x="connsiteX2" y="connsiteY2"/>
                </a:cxn>
              </a:cxnLst>
              <a:rect l="l" t="t" r="r" b="b"/>
              <a:pathLst>
                <a:path w="8378" h="2346">
                  <a:moveTo>
                    <a:pt x="0" y="2346"/>
                  </a:moveTo>
                  <a:cubicBezTo>
                    <a:pt x="0" y="1592"/>
                    <a:pt x="0" y="1676"/>
                    <a:pt x="0" y="1843"/>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8" name="Freeform: Shape 697">
              <a:extLst>
                <a:ext uri="{FF2B5EF4-FFF2-40B4-BE49-F238E27FC236}">
                  <a16:creationId xmlns:a16="http://schemas.microsoft.com/office/drawing/2014/main" id="{C570839A-81D6-4E7F-B9A1-852F0145B789}"/>
                </a:ext>
              </a:extLst>
            </p:cNvPr>
            <p:cNvSpPr/>
            <p:nvPr/>
          </p:nvSpPr>
          <p:spPr>
            <a:xfrm>
              <a:off x="2790229" y="1751963"/>
              <a:ext cx="12903" cy="11335"/>
            </a:xfrm>
            <a:custGeom>
              <a:avLst/>
              <a:gdLst>
                <a:gd name="connsiteX0" fmla="*/ 5446 w 12903"/>
                <a:gd name="connsiteY0" fmla="*/ 9409 h 11335"/>
                <a:gd name="connsiteX1" fmla="*/ 5446 w 12903"/>
                <a:gd name="connsiteY1" fmla="*/ 9911 h 11335"/>
                <a:gd name="connsiteX2" fmla="*/ 5446 w 12903"/>
                <a:gd name="connsiteY2" fmla="*/ 11336 h 11335"/>
                <a:gd name="connsiteX3" fmla="*/ 5446 w 12903"/>
                <a:gd name="connsiteY3" fmla="*/ 9157 h 11335"/>
                <a:gd name="connsiteX4" fmla="*/ 5446 w 12903"/>
                <a:gd name="connsiteY4" fmla="*/ 9576 h 11335"/>
                <a:gd name="connsiteX5" fmla="*/ 5446 w 12903"/>
                <a:gd name="connsiteY5" fmla="*/ 9576 h 11335"/>
                <a:gd name="connsiteX6" fmla="*/ 5446 w 12903"/>
                <a:gd name="connsiteY6" fmla="*/ 8403 h 11335"/>
                <a:gd name="connsiteX7" fmla="*/ 5446 w 12903"/>
                <a:gd name="connsiteY7" fmla="*/ 9073 h 11335"/>
                <a:gd name="connsiteX8" fmla="*/ 5446 w 12903"/>
                <a:gd name="connsiteY8" fmla="*/ 8571 h 11335"/>
                <a:gd name="connsiteX9" fmla="*/ 5446 w 12903"/>
                <a:gd name="connsiteY9" fmla="*/ 8571 h 11335"/>
                <a:gd name="connsiteX10" fmla="*/ 5446 w 12903"/>
                <a:gd name="connsiteY10" fmla="*/ 8571 h 11335"/>
                <a:gd name="connsiteX11" fmla="*/ 5446 w 12903"/>
                <a:gd name="connsiteY11" fmla="*/ 8571 h 11335"/>
                <a:gd name="connsiteX12" fmla="*/ 5446 w 12903"/>
                <a:gd name="connsiteY12" fmla="*/ 7565 h 11335"/>
                <a:gd name="connsiteX13" fmla="*/ 5446 w 12903"/>
                <a:gd name="connsiteY13" fmla="*/ 7565 h 11335"/>
                <a:gd name="connsiteX14" fmla="*/ 5446 w 12903"/>
                <a:gd name="connsiteY14" fmla="*/ 8487 h 11335"/>
                <a:gd name="connsiteX15" fmla="*/ 5446 w 12903"/>
                <a:gd name="connsiteY15" fmla="*/ 9157 h 11335"/>
                <a:gd name="connsiteX16" fmla="*/ 5446 w 12903"/>
                <a:gd name="connsiteY16" fmla="*/ 9157 h 11335"/>
                <a:gd name="connsiteX17" fmla="*/ 5446 w 12903"/>
                <a:gd name="connsiteY17" fmla="*/ 10582 h 11335"/>
                <a:gd name="connsiteX18" fmla="*/ 5446 w 12903"/>
                <a:gd name="connsiteY18" fmla="*/ 8319 h 11335"/>
                <a:gd name="connsiteX19" fmla="*/ 5446 w 12903"/>
                <a:gd name="connsiteY19" fmla="*/ 8319 h 11335"/>
                <a:gd name="connsiteX20" fmla="*/ 5446 w 12903"/>
                <a:gd name="connsiteY20" fmla="*/ 8822 h 11335"/>
                <a:gd name="connsiteX21" fmla="*/ 5446 w 12903"/>
                <a:gd name="connsiteY21" fmla="*/ 8822 h 11335"/>
                <a:gd name="connsiteX22" fmla="*/ 5446 w 12903"/>
                <a:gd name="connsiteY22" fmla="*/ 10247 h 11335"/>
                <a:gd name="connsiteX23" fmla="*/ 5446 w 12903"/>
                <a:gd name="connsiteY23" fmla="*/ 8906 h 11335"/>
                <a:gd name="connsiteX24" fmla="*/ 5446 w 12903"/>
                <a:gd name="connsiteY24" fmla="*/ 8319 h 11335"/>
                <a:gd name="connsiteX25" fmla="*/ 5446 w 12903"/>
                <a:gd name="connsiteY25" fmla="*/ 9157 h 11335"/>
                <a:gd name="connsiteX26" fmla="*/ 5446 w 12903"/>
                <a:gd name="connsiteY26" fmla="*/ 9157 h 11335"/>
                <a:gd name="connsiteX27" fmla="*/ 5446 w 12903"/>
                <a:gd name="connsiteY27" fmla="*/ 7900 h 11335"/>
                <a:gd name="connsiteX28" fmla="*/ 5446 w 12903"/>
                <a:gd name="connsiteY28" fmla="*/ 7900 h 11335"/>
                <a:gd name="connsiteX29" fmla="*/ 5446 w 12903"/>
                <a:gd name="connsiteY29" fmla="*/ 8822 h 11335"/>
                <a:gd name="connsiteX30" fmla="*/ 5446 w 12903"/>
                <a:gd name="connsiteY30" fmla="*/ 7230 h 11335"/>
                <a:gd name="connsiteX31" fmla="*/ 5446 w 12903"/>
                <a:gd name="connsiteY31" fmla="*/ 7900 h 11335"/>
                <a:gd name="connsiteX32" fmla="*/ 5446 w 12903"/>
                <a:gd name="connsiteY32" fmla="*/ 5638 h 11335"/>
                <a:gd name="connsiteX33" fmla="*/ 5446 w 12903"/>
                <a:gd name="connsiteY33" fmla="*/ 4884 h 11335"/>
                <a:gd name="connsiteX34" fmla="*/ 5446 w 12903"/>
                <a:gd name="connsiteY34" fmla="*/ 4381 h 11335"/>
                <a:gd name="connsiteX35" fmla="*/ 5446 w 12903"/>
                <a:gd name="connsiteY35" fmla="*/ 5219 h 11335"/>
                <a:gd name="connsiteX36" fmla="*/ 5446 w 12903"/>
                <a:gd name="connsiteY36" fmla="*/ 5219 h 11335"/>
                <a:gd name="connsiteX37" fmla="*/ 5446 w 12903"/>
                <a:gd name="connsiteY37" fmla="*/ 6644 h 11335"/>
                <a:gd name="connsiteX38" fmla="*/ 5446 w 12903"/>
                <a:gd name="connsiteY38" fmla="*/ 7817 h 11335"/>
                <a:gd name="connsiteX39" fmla="*/ 5446 w 12903"/>
                <a:gd name="connsiteY39" fmla="*/ 7817 h 11335"/>
                <a:gd name="connsiteX40" fmla="*/ 5446 w 12903"/>
                <a:gd name="connsiteY40" fmla="*/ 8487 h 11335"/>
                <a:gd name="connsiteX41" fmla="*/ 5446 w 12903"/>
                <a:gd name="connsiteY41" fmla="*/ 9157 h 11335"/>
                <a:gd name="connsiteX42" fmla="*/ 5446 w 12903"/>
                <a:gd name="connsiteY42" fmla="*/ 6057 h 11335"/>
                <a:gd name="connsiteX43" fmla="*/ 5446 w 12903"/>
                <a:gd name="connsiteY43" fmla="*/ 8236 h 11335"/>
                <a:gd name="connsiteX44" fmla="*/ 5446 w 12903"/>
                <a:gd name="connsiteY44" fmla="*/ 8236 h 11335"/>
                <a:gd name="connsiteX45" fmla="*/ 5446 w 12903"/>
                <a:gd name="connsiteY45" fmla="*/ 8906 h 11335"/>
                <a:gd name="connsiteX46" fmla="*/ 5446 w 12903"/>
                <a:gd name="connsiteY46" fmla="*/ 7984 h 11335"/>
                <a:gd name="connsiteX47" fmla="*/ 5446 w 12903"/>
                <a:gd name="connsiteY47" fmla="*/ 8906 h 11335"/>
                <a:gd name="connsiteX48" fmla="*/ 5446 w 12903"/>
                <a:gd name="connsiteY48" fmla="*/ 7481 h 11335"/>
                <a:gd name="connsiteX49" fmla="*/ 5446 w 12903"/>
                <a:gd name="connsiteY49" fmla="*/ 8319 h 11335"/>
                <a:gd name="connsiteX50" fmla="*/ 5446 w 12903"/>
                <a:gd name="connsiteY50" fmla="*/ 7565 h 11335"/>
                <a:gd name="connsiteX51" fmla="*/ 5446 w 12903"/>
                <a:gd name="connsiteY51" fmla="*/ 7565 h 11335"/>
                <a:gd name="connsiteX52" fmla="*/ 5446 w 12903"/>
                <a:gd name="connsiteY52" fmla="*/ 7565 h 11335"/>
                <a:gd name="connsiteX53" fmla="*/ 5446 w 12903"/>
                <a:gd name="connsiteY53" fmla="*/ 7565 h 11335"/>
                <a:gd name="connsiteX54" fmla="*/ 5865 w 12903"/>
                <a:gd name="connsiteY54" fmla="*/ 6308 h 11335"/>
                <a:gd name="connsiteX55" fmla="*/ 5865 w 12903"/>
                <a:gd name="connsiteY55" fmla="*/ 3878 h 11335"/>
                <a:gd name="connsiteX56" fmla="*/ 5865 w 12903"/>
                <a:gd name="connsiteY56" fmla="*/ 8068 h 11335"/>
                <a:gd name="connsiteX57" fmla="*/ 5865 w 12903"/>
                <a:gd name="connsiteY57" fmla="*/ 8068 h 11335"/>
                <a:gd name="connsiteX58" fmla="*/ 5865 w 12903"/>
                <a:gd name="connsiteY58" fmla="*/ 6476 h 11335"/>
                <a:gd name="connsiteX59" fmla="*/ 5865 w 12903"/>
                <a:gd name="connsiteY59" fmla="*/ 8068 h 11335"/>
                <a:gd name="connsiteX60" fmla="*/ 5865 w 12903"/>
                <a:gd name="connsiteY60" fmla="*/ 6225 h 11335"/>
                <a:gd name="connsiteX61" fmla="*/ 5865 w 12903"/>
                <a:gd name="connsiteY61" fmla="*/ 8068 h 11335"/>
                <a:gd name="connsiteX62" fmla="*/ 5865 w 12903"/>
                <a:gd name="connsiteY62" fmla="*/ 6392 h 11335"/>
                <a:gd name="connsiteX63" fmla="*/ 5865 w 12903"/>
                <a:gd name="connsiteY63" fmla="*/ 8319 h 11335"/>
                <a:gd name="connsiteX64" fmla="*/ 5865 w 12903"/>
                <a:gd name="connsiteY64" fmla="*/ 8319 h 11335"/>
                <a:gd name="connsiteX65" fmla="*/ 5865 w 12903"/>
                <a:gd name="connsiteY65" fmla="*/ 7900 h 11335"/>
                <a:gd name="connsiteX66" fmla="*/ 5865 w 12903"/>
                <a:gd name="connsiteY66" fmla="*/ 5722 h 11335"/>
                <a:gd name="connsiteX67" fmla="*/ 5865 w 12903"/>
                <a:gd name="connsiteY67" fmla="*/ 7984 h 11335"/>
                <a:gd name="connsiteX68" fmla="*/ 5865 w 12903"/>
                <a:gd name="connsiteY68" fmla="*/ 3292 h 11335"/>
                <a:gd name="connsiteX69" fmla="*/ 5865 w 12903"/>
                <a:gd name="connsiteY69" fmla="*/ 3292 h 11335"/>
                <a:gd name="connsiteX70" fmla="*/ 5865 w 12903"/>
                <a:gd name="connsiteY70" fmla="*/ 8319 h 11335"/>
                <a:gd name="connsiteX71" fmla="*/ 5865 w 12903"/>
                <a:gd name="connsiteY71" fmla="*/ 8822 h 11335"/>
                <a:gd name="connsiteX72" fmla="*/ 5865 w 12903"/>
                <a:gd name="connsiteY72" fmla="*/ 9492 h 11335"/>
                <a:gd name="connsiteX73" fmla="*/ 5865 w 12903"/>
                <a:gd name="connsiteY73" fmla="*/ 9492 h 11335"/>
                <a:gd name="connsiteX74" fmla="*/ 5865 w 12903"/>
                <a:gd name="connsiteY74" fmla="*/ 7649 h 11335"/>
                <a:gd name="connsiteX75" fmla="*/ 5865 w 12903"/>
                <a:gd name="connsiteY75" fmla="*/ 8654 h 11335"/>
                <a:gd name="connsiteX76" fmla="*/ 5865 w 12903"/>
                <a:gd name="connsiteY76" fmla="*/ 6057 h 11335"/>
                <a:gd name="connsiteX77" fmla="*/ 5865 w 12903"/>
                <a:gd name="connsiteY77" fmla="*/ 8152 h 11335"/>
                <a:gd name="connsiteX78" fmla="*/ 5865 w 12903"/>
                <a:gd name="connsiteY78" fmla="*/ 7733 h 11335"/>
                <a:gd name="connsiteX79" fmla="*/ 5865 w 12903"/>
                <a:gd name="connsiteY79" fmla="*/ 8236 h 11335"/>
                <a:gd name="connsiteX80" fmla="*/ 5865 w 12903"/>
                <a:gd name="connsiteY80" fmla="*/ 8236 h 11335"/>
                <a:gd name="connsiteX81" fmla="*/ 5865 w 12903"/>
                <a:gd name="connsiteY81" fmla="*/ 8906 h 11335"/>
                <a:gd name="connsiteX82" fmla="*/ 5865 w 12903"/>
                <a:gd name="connsiteY82" fmla="*/ 3460 h 11335"/>
                <a:gd name="connsiteX83" fmla="*/ 5865 w 12903"/>
                <a:gd name="connsiteY83" fmla="*/ 5052 h 11335"/>
                <a:gd name="connsiteX84" fmla="*/ 5865 w 12903"/>
                <a:gd name="connsiteY84" fmla="*/ 7900 h 11335"/>
                <a:gd name="connsiteX85" fmla="*/ 5865 w 12903"/>
                <a:gd name="connsiteY85" fmla="*/ 7230 h 11335"/>
                <a:gd name="connsiteX86" fmla="*/ 5865 w 12903"/>
                <a:gd name="connsiteY86" fmla="*/ 7900 h 11335"/>
                <a:gd name="connsiteX87" fmla="*/ 5865 w 12903"/>
                <a:gd name="connsiteY87" fmla="*/ 7062 h 11335"/>
                <a:gd name="connsiteX88" fmla="*/ 5865 w 12903"/>
                <a:gd name="connsiteY88" fmla="*/ 7062 h 11335"/>
                <a:gd name="connsiteX89" fmla="*/ 5865 w 12903"/>
                <a:gd name="connsiteY89" fmla="*/ 4549 h 11335"/>
                <a:gd name="connsiteX90" fmla="*/ 5865 w 12903"/>
                <a:gd name="connsiteY90" fmla="*/ 5303 h 11335"/>
                <a:gd name="connsiteX91" fmla="*/ 5865 w 12903"/>
                <a:gd name="connsiteY91" fmla="*/ 5806 h 11335"/>
                <a:gd name="connsiteX92" fmla="*/ 5865 w 12903"/>
                <a:gd name="connsiteY92" fmla="*/ 6811 h 11335"/>
                <a:gd name="connsiteX93" fmla="*/ 5865 w 12903"/>
                <a:gd name="connsiteY93" fmla="*/ 6225 h 11335"/>
                <a:gd name="connsiteX94" fmla="*/ 5865 w 12903"/>
                <a:gd name="connsiteY94" fmla="*/ 7398 h 11335"/>
                <a:gd name="connsiteX95" fmla="*/ 5865 w 12903"/>
                <a:gd name="connsiteY95" fmla="*/ 6225 h 11335"/>
                <a:gd name="connsiteX96" fmla="*/ 5865 w 12903"/>
                <a:gd name="connsiteY96" fmla="*/ 6225 h 11335"/>
                <a:gd name="connsiteX97" fmla="*/ 5865 w 12903"/>
                <a:gd name="connsiteY97" fmla="*/ 3124 h 11335"/>
                <a:gd name="connsiteX98" fmla="*/ 5865 w 12903"/>
                <a:gd name="connsiteY98" fmla="*/ 3711 h 11335"/>
                <a:gd name="connsiteX99" fmla="*/ 5865 w 12903"/>
                <a:gd name="connsiteY99" fmla="*/ 2454 h 11335"/>
                <a:gd name="connsiteX100" fmla="*/ 5865 w 12903"/>
                <a:gd name="connsiteY100" fmla="*/ 4549 h 11335"/>
                <a:gd name="connsiteX101" fmla="*/ 5865 w 12903"/>
                <a:gd name="connsiteY101" fmla="*/ 4549 h 11335"/>
                <a:gd name="connsiteX102" fmla="*/ 5865 w 12903"/>
                <a:gd name="connsiteY102" fmla="*/ 4549 h 11335"/>
                <a:gd name="connsiteX103" fmla="*/ 5865 w 12903"/>
                <a:gd name="connsiteY103" fmla="*/ 4549 h 11335"/>
                <a:gd name="connsiteX104" fmla="*/ 6452 w 12903"/>
                <a:gd name="connsiteY104" fmla="*/ 5303 h 11335"/>
                <a:gd name="connsiteX105" fmla="*/ 6452 w 12903"/>
                <a:gd name="connsiteY105" fmla="*/ 4465 h 11335"/>
                <a:gd name="connsiteX106" fmla="*/ 6452 w 12903"/>
                <a:gd name="connsiteY106" fmla="*/ 4465 h 11335"/>
                <a:gd name="connsiteX107" fmla="*/ 6452 w 12903"/>
                <a:gd name="connsiteY107" fmla="*/ 3292 h 11335"/>
                <a:gd name="connsiteX108" fmla="*/ 6452 w 12903"/>
                <a:gd name="connsiteY108" fmla="*/ 2454 h 11335"/>
                <a:gd name="connsiteX109" fmla="*/ 6452 w 12903"/>
                <a:gd name="connsiteY109" fmla="*/ 3376 h 11335"/>
                <a:gd name="connsiteX110" fmla="*/ 6452 w 12903"/>
                <a:gd name="connsiteY110" fmla="*/ 3376 h 11335"/>
                <a:gd name="connsiteX111" fmla="*/ 6452 w 12903"/>
                <a:gd name="connsiteY111" fmla="*/ 3376 h 11335"/>
                <a:gd name="connsiteX112" fmla="*/ 6452 w 12903"/>
                <a:gd name="connsiteY112" fmla="*/ 2789 h 11335"/>
                <a:gd name="connsiteX113" fmla="*/ 6452 w 12903"/>
                <a:gd name="connsiteY113" fmla="*/ 1700 h 11335"/>
                <a:gd name="connsiteX114" fmla="*/ 6452 w 12903"/>
                <a:gd name="connsiteY114" fmla="*/ 695 h 11335"/>
                <a:gd name="connsiteX115" fmla="*/ 6452 w 12903"/>
                <a:gd name="connsiteY115" fmla="*/ 2035 h 11335"/>
                <a:gd name="connsiteX116" fmla="*/ 6452 w 12903"/>
                <a:gd name="connsiteY116" fmla="*/ 527 h 11335"/>
                <a:gd name="connsiteX117" fmla="*/ 6452 w 12903"/>
                <a:gd name="connsiteY117" fmla="*/ 946 h 11335"/>
                <a:gd name="connsiteX118" fmla="*/ 6452 w 12903"/>
                <a:gd name="connsiteY118" fmla="*/ 946 h 11335"/>
                <a:gd name="connsiteX119" fmla="*/ 6452 w 12903"/>
                <a:gd name="connsiteY119" fmla="*/ 946 h 11335"/>
                <a:gd name="connsiteX120" fmla="*/ 6452 w 12903"/>
                <a:gd name="connsiteY120" fmla="*/ 1449 h 11335"/>
                <a:gd name="connsiteX121" fmla="*/ 6452 w 12903"/>
                <a:gd name="connsiteY121" fmla="*/ 2454 h 11335"/>
                <a:gd name="connsiteX122" fmla="*/ 6452 w 12903"/>
                <a:gd name="connsiteY122" fmla="*/ 1784 h 11335"/>
                <a:gd name="connsiteX123" fmla="*/ 6452 w 12903"/>
                <a:gd name="connsiteY123" fmla="*/ 2287 h 11335"/>
                <a:gd name="connsiteX124" fmla="*/ 6452 w 12903"/>
                <a:gd name="connsiteY124" fmla="*/ 862 h 11335"/>
                <a:gd name="connsiteX125" fmla="*/ 6452 w 12903"/>
                <a:gd name="connsiteY125" fmla="*/ 862 h 11335"/>
                <a:gd name="connsiteX126" fmla="*/ 6452 w 12903"/>
                <a:gd name="connsiteY126" fmla="*/ 862 h 11335"/>
                <a:gd name="connsiteX127" fmla="*/ 6452 w 12903"/>
                <a:gd name="connsiteY127" fmla="*/ 862 h 11335"/>
                <a:gd name="connsiteX128" fmla="*/ 6452 w 12903"/>
                <a:gd name="connsiteY128" fmla="*/ 1281 h 11335"/>
                <a:gd name="connsiteX129" fmla="*/ 6452 w 12903"/>
                <a:gd name="connsiteY129" fmla="*/ 1281 h 11335"/>
                <a:gd name="connsiteX130" fmla="*/ 6033 w 12903"/>
                <a:gd name="connsiteY130" fmla="*/ 1281 h 11335"/>
                <a:gd name="connsiteX131" fmla="*/ 6033 w 12903"/>
                <a:gd name="connsiteY131" fmla="*/ 1281 h 11335"/>
                <a:gd name="connsiteX132" fmla="*/ 6033 w 12903"/>
                <a:gd name="connsiteY132" fmla="*/ 695 h 11335"/>
                <a:gd name="connsiteX133" fmla="*/ 6033 w 12903"/>
                <a:gd name="connsiteY133" fmla="*/ 695 h 11335"/>
                <a:gd name="connsiteX134" fmla="*/ 5614 w 12903"/>
                <a:gd name="connsiteY134" fmla="*/ 108 h 11335"/>
                <a:gd name="connsiteX135" fmla="*/ 5614 w 12903"/>
                <a:gd name="connsiteY135" fmla="*/ 862 h 11335"/>
                <a:gd name="connsiteX136" fmla="*/ 5614 w 12903"/>
                <a:gd name="connsiteY136" fmla="*/ 1365 h 11335"/>
                <a:gd name="connsiteX137" fmla="*/ 5614 w 12903"/>
                <a:gd name="connsiteY137" fmla="*/ 2035 h 11335"/>
                <a:gd name="connsiteX138" fmla="*/ 5614 w 12903"/>
                <a:gd name="connsiteY138" fmla="*/ 2035 h 11335"/>
                <a:gd name="connsiteX139" fmla="*/ 5614 w 12903"/>
                <a:gd name="connsiteY139" fmla="*/ 2035 h 11335"/>
                <a:gd name="connsiteX140" fmla="*/ 5111 w 12903"/>
                <a:gd name="connsiteY140" fmla="*/ 2035 h 11335"/>
                <a:gd name="connsiteX141" fmla="*/ 5111 w 12903"/>
                <a:gd name="connsiteY141" fmla="*/ 2035 h 11335"/>
                <a:gd name="connsiteX142" fmla="*/ 5111 w 12903"/>
                <a:gd name="connsiteY142" fmla="*/ 2035 h 11335"/>
                <a:gd name="connsiteX143" fmla="*/ 5111 w 12903"/>
                <a:gd name="connsiteY143" fmla="*/ 2035 h 11335"/>
                <a:gd name="connsiteX144" fmla="*/ 5111 w 12903"/>
                <a:gd name="connsiteY144" fmla="*/ 2035 h 11335"/>
                <a:gd name="connsiteX145" fmla="*/ 5111 w 12903"/>
                <a:gd name="connsiteY145" fmla="*/ 1281 h 11335"/>
                <a:gd name="connsiteX146" fmla="*/ 5111 w 12903"/>
                <a:gd name="connsiteY146" fmla="*/ 1281 h 11335"/>
                <a:gd name="connsiteX147" fmla="*/ 5111 w 12903"/>
                <a:gd name="connsiteY147" fmla="*/ 2203 h 11335"/>
                <a:gd name="connsiteX148" fmla="*/ 5111 w 12903"/>
                <a:gd name="connsiteY148" fmla="*/ 2622 h 11335"/>
                <a:gd name="connsiteX149" fmla="*/ 5111 w 12903"/>
                <a:gd name="connsiteY149" fmla="*/ 1784 h 11335"/>
                <a:gd name="connsiteX150" fmla="*/ 5111 w 12903"/>
                <a:gd name="connsiteY150" fmla="*/ 3460 h 11335"/>
                <a:gd name="connsiteX151" fmla="*/ 5111 w 12903"/>
                <a:gd name="connsiteY151" fmla="*/ 3460 h 11335"/>
                <a:gd name="connsiteX152" fmla="*/ 5111 w 12903"/>
                <a:gd name="connsiteY152" fmla="*/ 3460 h 11335"/>
                <a:gd name="connsiteX153" fmla="*/ 5111 w 12903"/>
                <a:gd name="connsiteY153" fmla="*/ 3460 h 11335"/>
                <a:gd name="connsiteX154" fmla="*/ 5111 w 12903"/>
                <a:gd name="connsiteY154" fmla="*/ 1868 h 11335"/>
                <a:gd name="connsiteX155" fmla="*/ 5111 w 12903"/>
                <a:gd name="connsiteY155" fmla="*/ 3376 h 11335"/>
                <a:gd name="connsiteX156" fmla="*/ 5111 w 12903"/>
                <a:gd name="connsiteY156" fmla="*/ 2789 h 11335"/>
                <a:gd name="connsiteX157" fmla="*/ 5111 w 12903"/>
                <a:gd name="connsiteY157" fmla="*/ 2789 h 11335"/>
                <a:gd name="connsiteX158" fmla="*/ 4357 w 12903"/>
                <a:gd name="connsiteY158" fmla="*/ 1616 h 11335"/>
                <a:gd name="connsiteX159" fmla="*/ 4357 w 12903"/>
                <a:gd name="connsiteY159" fmla="*/ 2203 h 11335"/>
                <a:gd name="connsiteX160" fmla="*/ 4357 w 12903"/>
                <a:gd name="connsiteY160" fmla="*/ 1197 h 11335"/>
                <a:gd name="connsiteX161" fmla="*/ 4357 w 12903"/>
                <a:gd name="connsiteY161" fmla="*/ 1700 h 11335"/>
                <a:gd name="connsiteX162" fmla="*/ 4357 w 12903"/>
                <a:gd name="connsiteY162" fmla="*/ 862 h 11335"/>
                <a:gd name="connsiteX163" fmla="*/ 4357 w 12903"/>
                <a:gd name="connsiteY163" fmla="*/ 862 h 11335"/>
                <a:gd name="connsiteX164" fmla="*/ 4357 w 12903"/>
                <a:gd name="connsiteY164" fmla="*/ 359 h 11335"/>
                <a:gd name="connsiteX165" fmla="*/ 4357 w 12903"/>
                <a:gd name="connsiteY165" fmla="*/ 2873 h 11335"/>
                <a:gd name="connsiteX166" fmla="*/ 4357 w 12903"/>
                <a:gd name="connsiteY166" fmla="*/ 2873 h 11335"/>
                <a:gd name="connsiteX167" fmla="*/ 4357 w 12903"/>
                <a:gd name="connsiteY167" fmla="*/ 1951 h 11335"/>
                <a:gd name="connsiteX168" fmla="*/ 4357 w 12903"/>
                <a:gd name="connsiteY168" fmla="*/ 1951 h 11335"/>
                <a:gd name="connsiteX169" fmla="*/ 4357 w 12903"/>
                <a:gd name="connsiteY169" fmla="*/ 1951 h 11335"/>
                <a:gd name="connsiteX170" fmla="*/ 4357 w 12903"/>
                <a:gd name="connsiteY170" fmla="*/ 1951 h 11335"/>
                <a:gd name="connsiteX171" fmla="*/ 4357 w 12903"/>
                <a:gd name="connsiteY171" fmla="*/ 1951 h 11335"/>
                <a:gd name="connsiteX172" fmla="*/ 4357 w 12903"/>
                <a:gd name="connsiteY172" fmla="*/ 2370 h 11335"/>
                <a:gd name="connsiteX173" fmla="*/ 4357 w 12903"/>
                <a:gd name="connsiteY173" fmla="*/ 2370 h 11335"/>
                <a:gd name="connsiteX174" fmla="*/ 4357 w 12903"/>
                <a:gd name="connsiteY174" fmla="*/ 1868 h 11335"/>
                <a:gd name="connsiteX175" fmla="*/ 4357 w 12903"/>
                <a:gd name="connsiteY175" fmla="*/ 2538 h 11335"/>
                <a:gd name="connsiteX176" fmla="*/ 4357 w 12903"/>
                <a:gd name="connsiteY176" fmla="*/ 2538 h 11335"/>
                <a:gd name="connsiteX177" fmla="*/ 4357 w 12903"/>
                <a:gd name="connsiteY177" fmla="*/ 2538 h 11335"/>
                <a:gd name="connsiteX178" fmla="*/ 4357 w 12903"/>
                <a:gd name="connsiteY178" fmla="*/ 276 h 11335"/>
                <a:gd name="connsiteX179" fmla="*/ 4357 w 12903"/>
                <a:gd name="connsiteY179" fmla="*/ 276 h 11335"/>
                <a:gd name="connsiteX180" fmla="*/ 4357 w 12903"/>
                <a:gd name="connsiteY180" fmla="*/ 1449 h 11335"/>
                <a:gd name="connsiteX181" fmla="*/ 4357 w 12903"/>
                <a:gd name="connsiteY181" fmla="*/ 108 h 11335"/>
                <a:gd name="connsiteX182" fmla="*/ 4357 w 12903"/>
                <a:gd name="connsiteY182" fmla="*/ 778 h 11335"/>
                <a:gd name="connsiteX183" fmla="*/ 4357 w 12903"/>
                <a:gd name="connsiteY183" fmla="*/ 1784 h 11335"/>
                <a:gd name="connsiteX184" fmla="*/ 4357 w 12903"/>
                <a:gd name="connsiteY184" fmla="*/ 1784 h 11335"/>
                <a:gd name="connsiteX185" fmla="*/ 4357 w 12903"/>
                <a:gd name="connsiteY185" fmla="*/ 1784 h 11335"/>
                <a:gd name="connsiteX186" fmla="*/ 4357 w 12903"/>
                <a:gd name="connsiteY186" fmla="*/ 2957 h 11335"/>
                <a:gd name="connsiteX187" fmla="*/ 4357 w 12903"/>
                <a:gd name="connsiteY187" fmla="*/ 1951 h 11335"/>
                <a:gd name="connsiteX188" fmla="*/ 4357 w 12903"/>
                <a:gd name="connsiteY188" fmla="*/ 1951 h 11335"/>
                <a:gd name="connsiteX189" fmla="*/ 4357 w 12903"/>
                <a:gd name="connsiteY189" fmla="*/ 1951 h 11335"/>
                <a:gd name="connsiteX190" fmla="*/ 4357 w 12903"/>
                <a:gd name="connsiteY190" fmla="*/ 2873 h 11335"/>
                <a:gd name="connsiteX191" fmla="*/ 4357 w 12903"/>
                <a:gd name="connsiteY191" fmla="*/ 2370 h 11335"/>
                <a:gd name="connsiteX192" fmla="*/ 4357 w 12903"/>
                <a:gd name="connsiteY192" fmla="*/ 3124 h 11335"/>
                <a:gd name="connsiteX193" fmla="*/ 4357 w 12903"/>
                <a:gd name="connsiteY193" fmla="*/ 2454 h 11335"/>
                <a:gd name="connsiteX194" fmla="*/ 3938 w 12903"/>
                <a:gd name="connsiteY194" fmla="*/ 2454 h 11335"/>
                <a:gd name="connsiteX195" fmla="*/ 3938 w 12903"/>
                <a:gd name="connsiteY195" fmla="*/ 2454 h 11335"/>
                <a:gd name="connsiteX196" fmla="*/ 3435 w 12903"/>
                <a:gd name="connsiteY196" fmla="*/ 3041 h 11335"/>
                <a:gd name="connsiteX197" fmla="*/ 3435 w 12903"/>
                <a:gd name="connsiteY197" fmla="*/ 3711 h 11335"/>
                <a:gd name="connsiteX198" fmla="*/ 3435 w 12903"/>
                <a:gd name="connsiteY198" fmla="*/ 5303 h 11335"/>
                <a:gd name="connsiteX199" fmla="*/ 3435 w 12903"/>
                <a:gd name="connsiteY199" fmla="*/ 4381 h 11335"/>
                <a:gd name="connsiteX200" fmla="*/ 3435 w 12903"/>
                <a:gd name="connsiteY200" fmla="*/ 4381 h 11335"/>
                <a:gd name="connsiteX201" fmla="*/ 3435 w 12903"/>
                <a:gd name="connsiteY201" fmla="*/ 2957 h 11335"/>
                <a:gd name="connsiteX202" fmla="*/ 2514 w 12903"/>
                <a:gd name="connsiteY202" fmla="*/ 2203 h 11335"/>
                <a:gd name="connsiteX203" fmla="*/ 2514 w 12903"/>
                <a:gd name="connsiteY203" fmla="*/ 3292 h 11335"/>
                <a:gd name="connsiteX204" fmla="*/ 2514 w 12903"/>
                <a:gd name="connsiteY204" fmla="*/ 3292 h 11335"/>
                <a:gd name="connsiteX205" fmla="*/ 2514 w 12903"/>
                <a:gd name="connsiteY205" fmla="*/ 2538 h 11335"/>
                <a:gd name="connsiteX206" fmla="*/ 2514 w 12903"/>
                <a:gd name="connsiteY206" fmla="*/ 3292 h 11335"/>
                <a:gd name="connsiteX207" fmla="*/ 2514 w 12903"/>
                <a:gd name="connsiteY207" fmla="*/ 2035 h 11335"/>
                <a:gd name="connsiteX208" fmla="*/ 2514 w 12903"/>
                <a:gd name="connsiteY208" fmla="*/ 2035 h 11335"/>
                <a:gd name="connsiteX209" fmla="*/ 2514 w 12903"/>
                <a:gd name="connsiteY209" fmla="*/ 2873 h 11335"/>
                <a:gd name="connsiteX210" fmla="*/ 2514 w 12903"/>
                <a:gd name="connsiteY210" fmla="*/ 2203 h 11335"/>
                <a:gd name="connsiteX211" fmla="*/ 2514 w 12903"/>
                <a:gd name="connsiteY211" fmla="*/ 2203 h 11335"/>
                <a:gd name="connsiteX212" fmla="*/ 2514 w 12903"/>
                <a:gd name="connsiteY212" fmla="*/ 3041 h 11335"/>
                <a:gd name="connsiteX213" fmla="*/ 2514 w 12903"/>
                <a:gd name="connsiteY213" fmla="*/ 3962 h 11335"/>
                <a:gd name="connsiteX214" fmla="*/ 1927 w 12903"/>
                <a:gd name="connsiteY214" fmla="*/ 2957 h 11335"/>
                <a:gd name="connsiteX215" fmla="*/ 1927 w 12903"/>
                <a:gd name="connsiteY215" fmla="*/ 3543 h 11335"/>
                <a:gd name="connsiteX216" fmla="*/ 1927 w 12903"/>
                <a:gd name="connsiteY216" fmla="*/ 4549 h 11335"/>
                <a:gd name="connsiteX217" fmla="*/ 1927 w 12903"/>
                <a:gd name="connsiteY217" fmla="*/ 2287 h 11335"/>
                <a:gd name="connsiteX218" fmla="*/ 1927 w 12903"/>
                <a:gd name="connsiteY218" fmla="*/ 3795 h 11335"/>
                <a:gd name="connsiteX219" fmla="*/ 1927 w 12903"/>
                <a:gd name="connsiteY219" fmla="*/ 2622 h 11335"/>
                <a:gd name="connsiteX220" fmla="*/ 1341 w 12903"/>
                <a:gd name="connsiteY220" fmla="*/ 2622 h 11335"/>
                <a:gd name="connsiteX221" fmla="*/ 1341 w 12903"/>
                <a:gd name="connsiteY221" fmla="*/ 3627 h 11335"/>
                <a:gd name="connsiteX222" fmla="*/ 1341 w 12903"/>
                <a:gd name="connsiteY222" fmla="*/ 2370 h 11335"/>
                <a:gd name="connsiteX223" fmla="*/ 1341 w 12903"/>
                <a:gd name="connsiteY223" fmla="*/ 2957 h 11335"/>
                <a:gd name="connsiteX224" fmla="*/ 1341 w 12903"/>
                <a:gd name="connsiteY224" fmla="*/ 3543 h 11335"/>
                <a:gd name="connsiteX225" fmla="*/ 0 w 12903"/>
                <a:gd name="connsiteY225" fmla="*/ 2287 h 11335"/>
                <a:gd name="connsiteX226" fmla="*/ 0 w 12903"/>
                <a:gd name="connsiteY226" fmla="*/ 2873 h 11335"/>
                <a:gd name="connsiteX227" fmla="*/ 0 w 12903"/>
                <a:gd name="connsiteY227" fmla="*/ 3878 h 11335"/>
                <a:gd name="connsiteX228" fmla="*/ 0 w 12903"/>
                <a:gd name="connsiteY228" fmla="*/ 2873 h 11335"/>
                <a:gd name="connsiteX229" fmla="*/ 0 w 12903"/>
                <a:gd name="connsiteY229" fmla="*/ 3878 h 11335"/>
                <a:gd name="connsiteX230" fmla="*/ 0 w 12903"/>
                <a:gd name="connsiteY230" fmla="*/ 3878 h 11335"/>
                <a:gd name="connsiteX231" fmla="*/ 0 w 12903"/>
                <a:gd name="connsiteY231" fmla="*/ 7733 h 11335"/>
                <a:gd name="connsiteX232" fmla="*/ 0 w 12903"/>
                <a:gd name="connsiteY232" fmla="*/ 7733 h 11335"/>
                <a:gd name="connsiteX233" fmla="*/ 0 w 12903"/>
                <a:gd name="connsiteY233" fmla="*/ 8487 h 11335"/>
                <a:gd name="connsiteX234" fmla="*/ 0 w 12903"/>
                <a:gd name="connsiteY234" fmla="*/ 7984 h 11335"/>
                <a:gd name="connsiteX235" fmla="*/ 0 w 12903"/>
                <a:gd name="connsiteY235" fmla="*/ 7984 h 11335"/>
                <a:gd name="connsiteX236" fmla="*/ 587 w 12903"/>
                <a:gd name="connsiteY236" fmla="*/ 8822 h 11335"/>
                <a:gd name="connsiteX237" fmla="*/ 587 w 12903"/>
                <a:gd name="connsiteY237" fmla="*/ 8152 h 11335"/>
                <a:gd name="connsiteX238" fmla="*/ 587 w 12903"/>
                <a:gd name="connsiteY238" fmla="*/ 8571 h 11335"/>
                <a:gd name="connsiteX239" fmla="*/ 587 w 12903"/>
                <a:gd name="connsiteY239" fmla="*/ 7398 h 11335"/>
                <a:gd name="connsiteX240" fmla="*/ 1089 w 12903"/>
                <a:gd name="connsiteY240" fmla="*/ 8990 h 11335"/>
                <a:gd name="connsiteX241" fmla="*/ 1089 w 12903"/>
                <a:gd name="connsiteY241" fmla="*/ 8152 h 11335"/>
                <a:gd name="connsiteX242" fmla="*/ 1089 w 12903"/>
                <a:gd name="connsiteY242" fmla="*/ 8152 h 11335"/>
                <a:gd name="connsiteX243" fmla="*/ 1089 w 12903"/>
                <a:gd name="connsiteY243" fmla="*/ 9157 h 11335"/>
                <a:gd name="connsiteX244" fmla="*/ 1089 w 12903"/>
                <a:gd name="connsiteY244" fmla="*/ 9157 h 11335"/>
                <a:gd name="connsiteX245" fmla="*/ 1089 w 12903"/>
                <a:gd name="connsiteY245" fmla="*/ 9157 h 11335"/>
                <a:gd name="connsiteX246" fmla="*/ 1089 w 12903"/>
                <a:gd name="connsiteY246" fmla="*/ 9157 h 11335"/>
                <a:gd name="connsiteX247" fmla="*/ 1759 w 12903"/>
                <a:gd name="connsiteY247" fmla="*/ 8403 h 11335"/>
                <a:gd name="connsiteX248" fmla="*/ 1759 w 12903"/>
                <a:gd name="connsiteY248" fmla="*/ 8403 h 11335"/>
                <a:gd name="connsiteX249" fmla="*/ 1759 w 12903"/>
                <a:gd name="connsiteY249" fmla="*/ 8403 h 11335"/>
                <a:gd name="connsiteX250" fmla="*/ 1759 w 12903"/>
                <a:gd name="connsiteY250" fmla="*/ 8403 h 11335"/>
                <a:gd name="connsiteX251" fmla="*/ 1759 w 12903"/>
                <a:gd name="connsiteY251" fmla="*/ 7900 h 11335"/>
                <a:gd name="connsiteX252" fmla="*/ 1759 w 12903"/>
                <a:gd name="connsiteY252" fmla="*/ 9073 h 11335"/>
                <a:gd name="connsiteX253" fmla="*/ 1759 w 12903"/>
                <a:gd name="connsiteY253" fmla="*/ 7398 h 11335"/>
                <a:gd name="connsiteX254" fmla="*/ 1759 w 12903"/>
                <a:gd name="connsiteY254" fmla="*/ 7900 h 11335"/>
                <a:gd name="connsiteX255" fmla="*/ 1759 w 12903"/>
                <a:gd name="connsiteY255" fmla="*/ 6979 h 11335"/>
                <a:gd name="connsiteX256" fmla="*/ 1759 w 12903"/>
                <a:gd name="connsiteY256" fmla="*/ 8487 h 11335"/>
                <a:gd name="connsiteX257" fmla="*/ 1759 w 12903"/>
                <a:gd name="connsiteY257" fmla="*/ 8990 h 11335"/>
                <a:gd name="connsiteX258" fmla="*/ 1759 w 12903"/>
                <a:gd name="connsiteY258" fmla="*/ 7817 h 11335"/>
                <a:gd name="connsiteX259" fmla="*/ 1759 w 12903"/>
                <a:gd name="connsiteY259" fmla="*/ 6811 h 11335"/>
                <a:gd name="connsiteX260" fmla="*/ 1759 w 12903"/>
                <a:gd name="connsiteY260" fmla="*/ 8738 h 11335"/>
                <a:gd name="connsiteX261" fmla="*/ 1759 w 12903"/>
                <a:gd name="connsiteY261" fmla="*/ 8738 h 11335"/>
                <a:gd name="connsiteX262" fmla="*/ 1759 w 12903"/>
                <a:gd name="connsiteY262" fmla="*/ 8738 h 11335"/>
                <a:gd name="connsiteX263" fmla="*/ 1759 w 12903"/>
                <a:gd name="connsiteY263" fmla="*/ 7649 h 11335"/>
                <a:gd name="connsiteX264" fmla="*/ 1759 w 12903"/>
                <a:gd name="connsiteY264" fmla="*/ 7649 h 11335"/>
                <a:gd name="connsiteX265" fmla="*/ 1759 w 12903"/>
                <a:gd name="connsiteY265" fmla="*/ 6644 h 11335"/>
                <a:gd name="connsiteX266" fmla="*/ 1759 w 12903"/>
                <a:gd name="connsiteY266" fmla="*/ 7398 h 11335"/>
                <a:gd name="connsiteX267" fmla="*/ 1759 w 12903"/>
                <a:gd name="connsiteY267" fmla="*/ 7398 h 11335"/>
                <a:gd name="connsiteX268" fmla="*/ 1759 w 12903"/>
                <a:gd name="connsiteY268" fmla="*/ 8571 h 11335"/>
                <a:gd name="connsiteX269" fmla="*/ 1759 w 12903"/>
                <a:gd name="connsiteY269" fmla="*/ 8990 h 11335"/>
                <a:gd name="connsiteX270" fmla="*/ 1759 w 12903"/>
                <a:gd name="connsiteY270" fmla="*/ 7900 h 11335"/>
                <a:gd name="connsiteX271" fmla="*/ 1759 w 12903"/>
                <a:gd name="connsiteY271" fmla="*/ 8654 h 11335"/>
                <a:gd name="connsiteX272" fmla="*/ 1759 w 12903"/>
                <a:gd name="connsiteY272" fmla="*/ 8654 h 11335"/>
                <a:gd name="connsiteX273" fmla="*/ 1759 w 12903"/>
                <a:gd name="connsiteY273" fmla="*/ 9492 h 11335"/>
                <a:gd name="connsiteX274" fmla="*/ 1759 w 12903"/>
                <a:gd name="connsiteY274" fmla="*/ 9492 h 11335"/>
                <a:gd name="connsiteX275" fmla="*/ 1759 w 12903"/>
                <a:gd name="connsiteY275" fmla="*/ 8152 h 11335"/>
                <a:gd name="connsiteX276" fmla="*/ 2178 w 12903"/>
                <a:gd name="connsiteY276" fmla="*/ 9660 h 11335"/>
                <a:gd name="connsiteX277" fmla="*/ 2178 w 12903"/>
                <a:gd name="connsiteY277" fmla="*/ 8906 h 11335"/>
                <a:gd name="connsiteX278" fmla="*/ 2178 w 12903"/>
                <a:gd name="connsiteY278" fmla="*/ 9660 h 11335"/>
                <a:gd name="connsiteX279" fmla="*/ 2178 w 12903"/>
                <a:gd name="connsiteY279" fmla="*/ 8571 h 11335"/>
                <a:gd name="connsiteX280" fmla="*/ 2178 w 12903"/>
                <a:gd name="connsiteY280" fmla="*/ 7900 h 11335"/>
                <a:gd name="connsiteX281" fmla="*/ 2178 w 12903"/>
                <a:gd name="connsiteY281" fmla="*/ 8654 h 11335"/>
                <a:gd name="connsiteX282" fmla="*/ 2178 w 12903"/>
                <a:gd name="connsiteY282" fmla="*/ 7649 h 11335"/>
                <a:gd name="connsiteX283" fmla="*/ 2178 w 12903"/>
                <a:gd name="connsiteY283" fmla="*/ 9241 h 11335"/>
                <a:gd name="connsiteX284" fmla="*/ 2178 w 12903"/>
                <a:gd name="connsiteY284" fmla="*/ 9241 h 11335"/>
                <a:gd name="connsiteX285" fmla="*/ 2178 w 12903"/>
                <a:gd name="connsiteY285" fmla="*/ 7900 h 11335"/>
                <a:gd name="connsiteX286" fmla="*/ 2178 w 12903"/>
                <a:gd name="connsiteY286" fmla="*/ 8487 h 11335"/>
                <a:gd name="connsiteX287" fmla="*/ 2178 w 12903"/>
                <a:gd name="connsiteY287" fmla="*/ 8487 h 11335"/>
                <a:gd name="connsiteX288" fmla="*/ 2178 w 12903"/>
                <a:gd name="connsiteY288" fmla="*/ 9157 h 11335"/>
                <a:gd name="connsiteX289" fmla="*/ 2178 w 12903"/>
                <a:gd name="connsiteY289" fmla="*/ 9157 h 11335"/>
                <a:gd name="connsiteX290" fmla="*/ 2178 w 12903"/>
                <a:gd name="connsiteY290" fmla="*/ 9157 h 11335"/>
                <a:gd name="connsiteX291" fmla="*/ 2178 w 12903"/>
                <a:gd name="connsiteY291" fmla="*/ 8152 h 11335"/>
                <a:gd name="connsiteX292" fmla="*/ 2178 w 12903"/>
                <a:gd name="connsiteY292" fmla="*/ 8822 h 11335"/>
                <a:gd name="connsiteX293" fmla="*/ 2178 w 12903"/>
                <a:gd name="connsiteY293" fmla="*/ 8319 h 11335"/>
                <a:gd name="connsiteX294" fmla="*/ 2178 w 12903"/>
                <a:gd name="connsiteY294" fmla="*/ 9828 h 11335"/>
                <a:gd name="connsiteX295" fmla="*/ 2178 w 12903"/>
                <a:gd name="connsiteY295" fmla="*/ 9157 h 11335"/>
                <a:gd name="connsiteX296" fmla="*/ 2178 w 12903"/>
                <a:gd name="connsiteY296" fmla="*/ 10079 h 11335"/>
                <a:gd name="connsiteX297" fmla="*/ 2178 w 12903"/>
                <a:gd name="connsiteY297" fmla="*/ 9325 h 11335"/>
                <a:gd name="connsiteX298" fmla="*/ 2178 w 12903"/>
                <a:gd name="connsiteY298" fmla="*/ 9325 h 11335"/>
                <a:gd name="connsiteX299" fmla="*/ 2178 w 12903"/>
                <a:gd name="connsiteY299" fmla="*/ 9325 h 11335"/>
                <a:gd name="connsiteX300" fmla="*/ 2178 w 12903"/>
                <a:gd name="connsiteY300" fmla="*/ 10330 h 11335"/>
                <a:gd name="connsiteX301" fmla="*/ 2178 w 12903"/>
                <a:gd name="connsiteY301" fmla="*/ 8654 h 11335"/>
                <a:gd name="connsiteX302" fmla="*/ 2178 w 12903"/>
                <a:gd name="connsiteY302" fmla="*/ 9828 h 11335"/>
                <a:gd name="connsiteX303" fmla="*/ 2178 w 12903"/>
                <a:gd name="connsiteY303" fmla="*/ 9073 h 11335"/>
                <a:gd name="connsiteX304" fmla="*/ 6536 w 12903"/>
                <a:gd name="connsiteY304" fmla="*/ 8822 h 11335"/>
                <a:gd name="connsiteX305" fmla="*/ 6536 w 12903"/>
                <a:gd name="connsiteY305" fmla="*/ 8822 h 11335"/>
                <a:gd name="connsiteX306" fmla="*/ 6116 w 12903"/>
                <a:gd name="connsiteY306" fmla="*/ 8822 h 11335"/>
                <a:gd name="connsiteX307" fmla="*/ 8211 w 12903"/>
                <a:gd name="connsiteY307" fmla="*/ 7062 h 11335"/>
                <a:gd name="connsiteX308" fmla="*/ 8211 w 12903"/>
                <a:gd name="connsiteY308" fmla="*/ 7062 h 11335"/>
                <a:gd name="connsiteX309" fmla="*/ 7792 w 12903"/>
                <a:gd name="connsiteY309" fmla="*/ 7062 h 11335"/>
                <a:gd name="connsiteX310" fmla="*/ 12904 w 12903"/>
                <a:gd name="connsiteY310" fmla="*/ 1868 h 11335"/>
                <a:gd name="connsiteX311" fmla="*/ 12904 w 12903"/>
                <a:gd name="connsiteY311" fmla="*/ 1868 h 11335"/>
                <a:gd name="connsiteX312" fmla="*/ 12484 w 12903"/>
                <a:gd name="connsiteY312" fmla="*/ 1868 h 11335"/>
                <a:gd name="connsiteX313" fmla="*/ 12904 w 12903"/>
                <a:gd name="connsiteY313" fmla="*/ 1868 h 11335"/>
                <a:gd name="connsiteX314" fmla="*/ 12904 w 12903"/>
                <a:gd name="connsiteY314" fmla="*/ 1868 h 11335"/>
                <a:gd name="connsiteX315" fmla="*/ 12652 w 12903"/>
                <a:gd name="connsiteY315" fmla="*/ 2203 h 11335"/>
                <a:gd name="connsiteX316" fmla="*/ 1676 w 12903"/>
                <a:gd name="connsiteY316" fmla="*/ 2705 h 11335"/>
                <a:gd name="connsiteX317" fmla="*/ 1676 w 12903"/>
                <a:gd name="connsiteY317" fmla="*/ 2705 h 1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12903" h="11335">
                  <a:moveTo>
                    <a:pt x="5446" y="9409"/>
                  </a:moveTo>
                  <a:lnTo>
                    <a:pt x="5446" y="9911"/>
                  </a:lnTo>
                  <a:cubicBezTo>
                    <a:pt x="5446" y="10917"/>
                    <a:pt x="5446" y="10582"/>
                    <a:pt x="5446" y="11336"/>
                  </a:cubicBezTo>
                  <a:cubicBezTo>
                    <a:pt x="5446" y="9409"/>
                    <a:pt x="5446" y="11336"/>
                    <a:pt x="5446" y="9157"/>
                  </a:cubicBezTo>
                  <a:lnTo>
                    <a:pt x="5446" y="9576"/>
                  </a:lnTo>
                  <a:lnTo>
                    <a:pt x="5446" y="9576"/>
                  </a:lnTo>
                  <a:cubicBezTo>
                    <a:pt x="5446" y="10498"/>
                    <a:pt x="5446" y="8152"/>
                    <a:pt x="5446" y="8403"/>
                  </a:cubicBezTo>
                  <a:cubicBezTo>
                    <a:pt x="5530" y="8621"/>
                    <a:pt x="5530" y="8856"/>
                    <a:pt x="5446" y="9073"/>
                  </a:cubicBezTo>
                  <a:lnTo>
                    <a:pt x="5446" y="8571"/>
                  </a:lnTo>
                  <a:cubicBezTo>
                    <a:pt x="5446" y="8571"/>
                    <a:pt x="5446" y="8571"/>
                    <a:pt x="5446" y="8571"/>
                  </a:cubicBezTo>
                  <a:lnTo>
                    <a:pt x="5446" y="8571"/>
                  </a:lnTo>
                  <a:lnTo>
                    <a:pt x="5446" y="8571"/>
                  </a:lnTo>
                  <a:cubicBezTo>
                    <a:pt x="5446" y="8571"/>
                    <a:pt x="5446" y="7733"/>
                    <a:pt x="5446" y="7565"/>
                  </a:cubicBezTo>
                  <a:lnTo>
                    <a:pt x="5446" y="7565"/>
                  </a:lnTo>
                  <a:cubicBezTo>
                    <a:pt x="5446" y="8068"/>
                    <a:pt x="5446" y="8571"/>
                    <a:pt x="5446" y="8487"/>
                  </a:cubicBezTo>
                  <a:cubicBezTo>
                    <a:pt x="5446" y="10498"/>
                    <a:pt x="5446" y="7984"/>
                    <a:pt x="5446" y="9157"/>
                  </a:cubicBezTo>
                  <a:lnTo>
                    <a:pt x="5446" y="9157"/>
                  </a:lnTo>
                  <a:cubicBezTo>
                    <a:pt x="5413" y="9635"/>
                    <a:pt x="5413" y="10104"/>
                    <a:pt x="5446" y="10582"/>
                  </a:cubicBezTo>
                  <a:cubicBezTo>
                    <a:pt x="5404" y="9828"/>
                    <a:pt x="5404" y="9073"/>
                    <a:pt x="5446" y="8319"/>
                  </a:cubicBezTo>
                  <a:cubicBezTo>
                    <a:pt x="5446" y="8319"/>
                    <a:pt x="5446" y="8319"/>
                    <a:pt x="5446" y="8319"/>
                  </a:cubicBezTo>
                  <a:cubicBezTo>
                    <a:pt x="5446" y="8319"/>
                    <a:pt x="5446" y="8906"/>
                    <a:pt x="5446" y="8822"/>
                  </a:cubicBezTo>
                  <a:lnTo>
                    <a:pt x="5446" y="8822"/>
                  </a:lnTo>
                  <a:cubicBezTo>
                    <a:pt x="5522" y="9291"/>
                    <a:pt x="5522" y="9777"/>
                    <a:pt x="5446" y="10247"/>
                  </a:cubicBezTo>
                  <a:cubicBezTo>
                    <a:pt x="5446" y="10247"/>
                    <a:pt x="5446" y="9157"/>
                    <a:pt x="5446" y="8906"/>
                  </a:cubicBezTo>
                  <a:cubicBezTo>
                    <a:pt x="5446" y="8654"/>
                    <a:pt x="5446" y="8906"/>
                    <a:pt x="5446" y="8319"/>
                  </a:cubicBezTo>
                  <a:cubicBezTo>
                    <a:pt x="5446" y="7733"/>
                    <a:pt x="5446" y="8906"/>
                    <a:pt x="5446" y="9157"/>
                  </a:cubicBezTo>
                  <a:lnTo>
                    <a:pt x="5446" y="9157"/>
                  </a:lnTo>
                  <a:cubicBezTo>
                    <a:pt x="5446" y="9157"/>
                    <a:pt x="5446" y="8152"/>
                    <a:pt x="5446" y="7900"/>
                  </a:cubicBezTo>
                  <a:cubicBezTo>
                    <a:pt x="5446" y="7649"/>
                    <a:pt x="5446" y="9409"/>
                    <a:pt x="5446" y="7900"/>
                  </a:cubicBezTo>
                  <a:lnTo>
                    <a:pt x="5446" y="8822"/>
                  </a:lnTo>
                  <a:cubicBezTo>
                    <a:pt x="5505" y="8294"/>
                    <a:pt x="5505" y="7758"/>
                    <a:pt x="5446" y="7230"/>
                  </a:cubicBezTo>
                  <a:lnTo>
                    <a:pt x="5446" y="7900"/>
                  </a:lnTo>
                  <a:cubicBezTo>
                    <a:pt x="5362" y="7146"/>
                    <a:pt x="5362" y="6392"/>
                    <a:pt x="5446" y="5638"/>
                  </a:cubicBezTo>
                  <a:cubicBezTo>
                    <a:pt x="5505" y="5387"/>
                    <a:pt x="5505" y="5135"/>
                    <a:pt x="5446" y="4884"/>
                  </a:cubicBezTo>
                  <a:lnTo>
                    <a:pt x="5446" y="4381"/>
                  </a:lnTo>
                  <a:cubicBezTo>
                    <a:pt x="5513" y="4658"/>
                    <a:pt x="5513" y="4943"/>
                    <a:pt x="5446" y="5219"/>
                  </a:cubicBezTo>
                  <a:lnTo>
                    <a:pt x="5446" y="5219"/>
                  </a:lnTo>
                  <a:cubicBezTo>
                    <a:pt x="5497" y="5697"/>
                    <a:pt x="5497" y="6166"/>
                    <a:pt x="5446" y="6644"/>
                  </a:cubicBezTo>
                  <a:lnTo>
                    <a:pt x="5446" y="7817"/>
                  </a:lnTo>
                  <a:lnTo>
                    <a:pt x="5446" y="7817"/>
                  </a:lnTo>
                  <a:lnTo>
                    <a:pt x="5446" y="8487"/>
                  </a:lnTo>
                  <a:lnTo>
                    <a:pt x="5446" y="9157"/>
                  </a:lnTo>
                  <a:cubicBezTo>
                    <a:pt x="5379" y="8127"/>
                    <a:pt x="5379" y="7088"/>
                    <a:pt x="5446" y="6057"/>
                  </a:cubicBezTo>
                  <a:cubicBezTo>
                    <a:pt x="5446" y="6895"/>
                    <a:pt x="5446" y="7314"/>
                    <a:pt x="5446" y="8236"/>
                  </a:cubicBezTo>
                  <a:cubicBezTo>
                    <a:pt x="5446" y="7314"/>
                    <a:pt x="5446" y="8654"/>
                    <a:pt x="5446" y="8236"/>
                  </a:cubicBezTo>
                  <a:cubicBezTo>
                    <a:pt x="5497" y="8453"/>
                    <a:pt x="5497" y="8688"/>
                    <a:pt x="5446" y="8906"/>
                  </a:cubicBezTo>
                  <a:lnTo>
                    <a:pt x="5446" y="7984"/>
                  </a:lnTo>
                  <a:cubicBezTo>
                    <a:pt x="5379" y="8286"/>
                    <a:pt x="5379" y="8604"/>
                    <a:pt x="5446" y="8906"/>
                  </a:cubicBezTo>
                  <a:cubicBezTo>
                    <a:pt x="5446" y="7398"/>
                    <a:pt x="5446" y="7900"/>
                    <a:pt x="5446" y="7481"/>
                  </a:cubicBezTo>
                  <a:cubicBezTo>
                    <a:pt x="5446" y="7062"/>
                    <a:pt x="5446" y="8403"/>
                    <a:pt x="5446" y="8319"/>
                  </a:cubicBezTo>
                  <a:cubicBezTo>
                    <a:pt x="5446" y="8236"/>
                    <a:pt x="5446" y="6560"/>
                    <a:pt x="5446" y="7565"/>
                  </a:cubicBezTo>
                  <a:lnTo>
                    <a:pt x="5446" y="7565"/>
                  </a:lnTo>
                  <a:cubicBezTo>
                    <a:pt x="5446" y="7565"/>
                    <a:pt x="5446" y="7565"/>
                    <a:pt x="5446" y="7565"/>
                  </a:cubicBezTo>
                  <a:lnTo>
                    <a:pt x="5446" y="7565"/>
                  </a:lnTo>
                  <a:cubicBezTo>
                    <a:pt x="5446" y="7565"/>
                    <a:pt x="5865" y="7565"/>
                    <a:pt x="5865" y="6308"/>
                  </a:cubicBezTo>
                  <a:lnTo>
                    <a:pt x="5865" y="3878"/>
                  </a:lnTo>
                  <a:cubicBezTo>
                    <a:pt x="5865" y="4884"/>
                    <a:pt x="5865" y="7481"/>
                    <a:pt x="5865" y="8068"/>
                  </a:cubicBezTo>
                  <a:cubicBezTo>
                    <a:pt x="5865" y="8654"/>
                    <a:pt x="5865" y="8068"/>
                    <a:pt x="5865" y="8068"/>
                  </a:cubicBezTo>
                  <a:lnTo>
                    <a:pt x="5865" y="6476"/>
                  </a:lnTo>
                  <a:cubicBezTo>
                    <a:pt x="5865" y="7649"/>
                    <a:pt x="5865" y="7062"/>
                    <a:pt x="5865" y="8068"/>
                  </a:cubicBezTo>
                  <a:cubicBezTo>
                    <a:pt x="5823" y="7456"/>
                    <a:pt x="5823" y="6836"/>
                    <a:pt x="5865" y="6225"/>
                  </a:cubicBezTo>
                  <a:cubicBezTo>
                    <a:pt x="5865" y="6225"/>
                    <a:pt x="5865" y="7900"/>
                    <a:pt x="5865" y="8068"/>
                  </a:cubicBezTo>
                  <a:lnTo>
                    <a:pt x="5865" y="6392"/>
                  </a:lnTo>
                  <a:cubicBezTo>
                    <a:pt x="5832" y="7037"/>
                    <a:pt x="5832" y="7674"/>
                    <a:pt x="5865" y="8319"/>
                  </a:cubicBezTo>
                  <a:cubicBezTo>
                    <a:pt x="5865" y="8319"/>
                    <a:pt x="5865" y="8319"/>
                    <a:pt x="5865" y="8319"/>
                  </a:cubicBezTo>
                  <a:lnTo>
                    <a:pt x="5865" y="7900"/>
                  </a:lnTo>
                  <a:cubicBezTo>
                    <a:pt x="5865" y="7900"/>
                    <a:pt x="5865" y="5638"/>
                    <a:pt x="5865" y="5722"/>
                  </a:cubicBezTo>
                  <a:cubicBezTo>
                    <a:pt x="5781" y="6476"/>
                    <a:pt x="5781" y="7230"/>
                    <a:pt x="5865" y="7984"/>
                  </a:cubicBezTo>
                  <a:cubicBezTo>
                    <a:pt x="5865" y="7146"/>
                    <a:pt x="5865" y="3962"/>
                    <a:pt x="5865" y="3292"/>
                  </a:cubicBezTo>
                  <a:lnTo>
                    <a:pt x="5865" y="3292"/>
                  </a:lnTo>
                  <a:cubicBezTo>
                    <a:pt x="5865" y="4549"/>
                    <a:pt x="5865" y="7230"/>
                    <a:pt x="5865" y="8319"/>
                  </a:cubicBezTo>
                  <a:cubicBezTo>
                    <a:pt x="5865" y="9409"/>
                    <a:pt x="5865" y="8822"/>
                    <a:pt x="5865" y="8822"/>
                  </a:cubicBezTo>
                  <a:cubicBezTo>
                    <a:pt x="5865" y="8822"/>
                    <a:pt x="5865" y="9492"/>
                    <a:pt x="5865" y="9492"/>
                  </a:cubicBezTo>
                  <a:lnTo>
                    <a:pt x="5865" y="9492"/>
                  </a:lnTo>
                  <a:cubicBezTo>
                    <a:pt x="5865" y="8487"/>
                    <a:pt x="5865" y="8487"/>
                    <a:pt x="5865" y="7649"/>
                  </a:cubicBezTo>
                  <a:lnTo>
                    <a:pt x="5865" y="8654"/>
                  </a:lnTo>
                  <a:cubicBezTo>
                    <a:pt x="5865" y="7733"/>
                    <a:pt x="5865" y="5889"/>
                    <a:pt x="5865" y="6057"/>
                  </a:cubicBezTo>
                  <a:cubicBezTo>
                    <a:pt x="5907" y="6752"/>
                    <a:pt x="5907" y="7456"/>
                    <a:pt x="5865" y="8152"/>
                  </a:cubicBezTo>
                  <a:cubicBezTo>
                    <a:pt x="5865" y="8152"/>
                    <a:pt x="5865" y="7481"/>
                    <a:pt x="5865" y="7733"/>
                  </a:cubicBezTo>
                  <a:lnTo>
                    <a:pt x="5865" y="8236"/>
                  </a:lnTo>
                  <a:cubicBezTo>
                    <a:pt x="5865" y="8236"/>
                    <a:pt x="5865" y="6895"/>
                    <a:pt x="5865" y="8236"/>
                  </a:cubicBezTo>
                  <a:cubicBezTo>
                    <a:pt x="5865" y="9576"/>
                    <a:pt x="5865" y="9492"/>
                    <a:pt x="5865" y="8906"/>
                  </a:cubicBezTo>
                  <a:cubicBezTo>
                    <a:pt x="5865" y="8319"/>
                    <a:pt x="5865" y="4297"/>
                    <a:pt x="5865" y="3460"/>
                  </a:cubicBezTo>
                  <a:cubicBezTo>
                    <a:pt x="5915" y="3987"/>
                    <a:pt x="5915" y="4524"/>
                    <a:pt x="5865" y="5052"/>
                  </a:cubicBezTo>
                  <a:cubicBezTo>
                    <a:pt x="5865" y="5973"/>
                    <a:pt x="5865" y="7146"/>
                    <a:pt x="5865" y="7900"/>
                  </a:cubicBezTo>
                  <a:lnTo>
                    <a:pt x="5865" y="7230"/>
                  </a:lnTo>
                  <a:cubicBezTo>
                    <a:pt x="5890" y="7456"/>
                    <a:pt x="5890" y="7674"/>
                    <a:pt x="5865" y="7900"/>
                  </a:cubicBezTo>
                  <a:cubicBezTo>
                    <a:pt x="5865" y="6895"/>
                    <a:pt x="5865" y="7900"/>
                    <a:pt x="5865" y="7062"/>
                  </a:cubicBezTo>
                  <a:cubicBezTo>
                    <a:pt x="5865" y="6225"/>
                    <a:pt x="5865" y="7062"/>
                    <a:pt x="5865" y="7062"/>
                  </a:cubicBezTo>
                  <a:lnTo>
                    <a:pt x="5865" y="4549"/>
                  </a:lnTo>
                  <a:cubicBezTo>
                    <a:pt x="5899" y="4800"/>
                    <a:pt x="5899" y="5052"/>
                    <a:pt x="5865" y="5303"/>
                  </a:cubicBezTo>
                  <a:cubicBezTo>
                    <a:pt x="5865" y="5303"/>
                    <a:pt x="5865" y="5806"/>
                    <a:pt x="5865" y="5806"/>
                  </a:cubicBezTo>
                  <a:cubicBezTo>
                    <a:pt x="5865" y="5806"/>
                    <a:pt x="5865" y="6392"/>
                    <a:pt x="5865" y="6811"/>
                  </a:cubicBezTo>
                  <a:cubicBezTo>
                    <a:pt x="5865" y="7230"/>
                    <a:pt x="5865" y="6308"/>
                    <a:pt x="5865" y="6225"/>
                  </a:cubicBezTo>
                  <a:cubicBezTo>
                    <a:pt x="5865" y="6141"/>
                    <a:pt x="5865" y="6225"/>
                    <a:pt x="5865" y="7398"/>
                  </a:cubicBezTo>
                  <a:cubicBezTo>
                    <a:pt x="5865" y="6811"/>
                    <a:pt x="5865" y="6644"/>
                    <a:pt x="5865" y="6225"/>
                  </a:cubicBezTo>
                  <a:cubicBezTo>
                    <a:pt x="5865" y="5806"/>
                    <a:pt x="5865" y="6225"/>
                    <a:pt x="5865" y="6225"/>
                  </a:cubicBezTo>
                  <a:cubicBezTo>
                    <a:pt x="5773" y="5194"/>
                    <a:pt x="5773" y="4155"/>
                    <a:pt x="5865" y="3124"/>
                  </a:cubicBezTo>
                  <a:cubicBezTo>
                    <a:pt x="5865" y="3124"/>
                    <a:pt x="5865" y="3878"/>
                    <a:pt x="5865" y="3711"/>
                  </a:cubicBezTo>
                  <a:cubicBezTo>
                    <a:pt x="5865" y="3543"/>
                    <a:pt x="5865" y="1532"/>
                    <a:pt x="5865" y="2454"/>
                  </a:cubicBezTo>
                  <a:cubicBezTo>
                    <a:pt x="5907" y="3150"/>
                    <a:pt x="5907" y="3853"/>
                    <a:pt x="5865" y="4549"/>
                  </a:cubicBezTo>
                  <a:cubicBezTo>
                    <a:pt x="5865" y="4549"/>
                    <a:pt x="5865" y="4046"/>
                    <a:pt x="5865" y="4549"/>
                  </a:cubicBezTo>
                  <a:lnTo>
                    <a:pt x="5865" y="4549"/>
                  </a:lnTo>
                  <a:cubicBezTo>
                    <a:pt x="5865" y="4549"/>
                    <a:pt x="5865" y="5052"/>
                    <a:pt x="5865" y="4549"/>
                  </a:cubicBezTo>
                  <a:cubicBezTo>
                    <a:pt x="5865" y="4046"/>
                    <a:pt x="6284" y="4549"/>
                    <a:pt x="6452" y="5303"/>
                  </a:cubicBezTo>
                  <a:cubicBezTo>
                    <a:pt x="6494" y="5026"/>
                    <a:pt x="6494" y="4742"/>
                    <a:pt x="6452" y="4465"/>
                  </a:cubicBezTo>
                  <a:lnTo>
                    <a:pt x="6452" y="4465"/>
                  </a:lnTo>
                  <a:cubicBezTo>
                    <a:pt x="6494" y="4071"/>
                    <a:pt x="6494" y="3686"/>
                    <a:pt x="6452" y="3292"/>
                  </a:cubicBezTo>
                  <a:cubicBezTo>
                    <a:pt x="6452" y="2873"/>
                    <a:pt x="6452" y="2119"/>
                    <a:pt x="6452" y="2454"/>
                  </a:cubicBezTo>
                  <a:lnTo>
                    <a:pt x="6452" y="3376"/>
                  </a:lnTo>
                  <a:cubicBezTo>
                    <a:pt x="6452" y="3376"/>
                    <a:pt x="6452" y="2873"/>
                    <a:pt x="6452" y="3376"/>
                  </a:cubicBezTo>
                  <a:cubicBezTo>
                    <a:pt x="6452" y="3878"/>
                    <a:pt x="6452" y="4633"/>
                    <a:pt x="6452" y="3376"/>
                  </a:cubicBezTo>
                  <a:lnTo>
                    <a:pt x="6452" y="2789"/>
                  </a:lnTo>
                  <a:cubicBezTo>
                    <a:pt x="6452" y="2370"/>
                    <a:pt x="6452" y="1365"/>
                    <a:pt x="6452" y="1700"/>
                  </a:cubicBezTo>
                  <a:lnTo>
                    <a:pt x="6452" y="695"/>
                  </a:lnTo>
                  <a:cubicBezTo>
                    <a:pt x="6452" y="2035"/>
                    <a:pt x="6452" y="695"/>
                    <a:pt x="6452" y="2035"/>
                  </a:cubicBezTo>
                  <a:cubicBezTo>
                    <a:pt x="6502" y="1532"/>
                    <a:pt x="6502" y="1030"/>
                    <a:pt x="6452" y="527"/>
                  </a:cubicBezTo>
                  <a:cubicBezTo>
                    <a:pt x="6452" y="527"/>
                    <a:pt x="6452" y="1114"/>
                    <a:pt x="6452" y="946"/>
                  </a:cubicBezTo>
                  <a:lnTo>
                    <a:pt x="6452" y="946"/>
                  </a:lnTo>
                  <a:lnTo>
                    <a:pt x="6452" y="946"/>
                  </a:lnTo>
                  <a:lnTo>
                    <a:pt x="6452" y="1449"/>
                  </a:lnTo>
                  <a:cubicBezTo>
                    <a:pt x="6452" y="2119"/>
                    <a:pt x="6452" y="2119"/>
                    <a:pt x="6452" y="2454"/>
                  </a:cubicBezTo>
                  <a:cubicBezTo>
                    <a:pt x="6452" y="2789"/>
                    <a:pt x="6452" y="2454"/>
                    <a:pt x="6452" y="1784"/>
                  </a:cubicBezTo>
                  <a:lnTo>
                    <a:pt x="6452" y="2287"/>
                  </a:lnTo>
                  <a:cubicBezTo>
                    <a:pt x="6376" y="1817"/>
                    <a:pt x="6376" y="1331"/>
                    <a:pt x="6452" y="862"/>
                  </a:cubicBezTo>
                  <a:lnTo>
                    <a:pt x="6452" y="862"/>
                  </a:lnTo>
                  <a:cubicBezTo>
                    <a:pt x="6452" y="862"/>
                    <a:pt x="6452" y="359"/>
                    <a:pt x="6452" y="862"/>
                  </a:cubicBezTo>
                  <a:cubicBezTo>
                    <a:pt x="6452" y="1365"/>
                    <a:pt x="6452" y="1532"/>
                    <a:pt x="6452" y="862"/>
                  </a:cubicBezTo>
                  <a:lnTo>
                    <a:pt x="6452" y="1281"/>
                  </a:lnTo>
                  <a:lnTo>
                    <a:pt x="6452" y="1281"/>
                  </a:lnTo>
                  <a:cubicBezTo>
                    <a:pt x="6452" y="1281"/>
                    <a:pt x="6452" y="2370"/>
                    <a:pt x="6033" y="1281"/>
                  </a:cubicBezTo>
                  <a:cubicBezTo>
                    <a:pt x="6033" y="1281"/>
                    <a:pt x="6033" y="1281"/>
                    <a:pt x="6033" y="1281"/>
                  </a:cubicBezTo>
                  <a:lnTo>
                    <a:pt x="6033" y="695"/>
                  </a:lnTo>
                  <a:cubicBezTo>
                    <a:pt x="6033" y="695"/>
                    <a:pt x="6033" y="108"/>
                    <a:pt x="6033" y="695"/>
                  </a:cubicBezTo>
                  <a:cubicBezTo>
                    <a:pt x="6033" y="-814"/>
                    <a:pt x="6033" y="695"/>
                    <a:pt x="5614" y="108"/>
                  </a:cubicBezTo>
                  <a:lnTo>
                    <a:pt x="5614" y="862"/>
                  </a:lnTo>
                  <a:cubicBezTo>
                    <a:pt x="5614" y="862"/>
                    <a:pt x="5614" y="862"/>
                    <a:pt x="5614" y="1365"/>
                  </a:cubicBezTo>
                  <a:lnTo>
                    <a:pt x="5614" y="2035"/>
                  </a:lnTo>
                  <a:cubicBezTo>
                    <a:pt x="5614" y="2538"/>
                    <a:pt x="5614" y="1532"/>
                    <a:pt x="5614" y="2035"/>
                  </a:cubicBezTo>
                  <a:cubicBezTo>
                    <a:pt x="5614" y="2538"/>
                    <a:pt x="5614" y="2035"/>
                    <a:pt x="5614" y="2035"/>
                  </a:cubicBezTo>
                  <a:cubicBezTo>
                    <a:pt x="5614" y="527"/>
                    <a:pt x="5614" y="3124"/>
                    <a:pt x="5111" y="2035"/>
                  </a:cubicBezTo>
                  <a:cubicBezTo>
                    <a:pt x="5111" y="2035"/>
                    <a:pt x="5111" y="2035"/>
                    <a:pt x="5111" y="2035"/>
                  </a:cubicBezTo>
                  <a:lnTo>
                    <a:pt x="5111" y="2035"/>
                  </a:lnTo>
                  <a:lnTo>
                    <a:pt x="5111" y="2035"/>
                  </a:lnTo>
                  <a:cubicBezTo>
                    <a:pt x="5111" y="2035"/>
                    <a:pt x="5111" y="2035"/>
                    <a:pt x="5111" y="2035"/>
                  </a:cubicBezTo>
                  <a:lnTo>
                    <a:pt x="5111" y="1281"/>
                  </a:lnTo>
                  <a:lnTo>
                    <a:pt x="5111" y="1281"/>
                  </a:lnTo>
                  <a:cubicBezTo>
                    <a:pt x="5111" y="1281"/>
                    <a:pt x="5111" y="1281"/>
                    <a:pt x="5111" y="2203"/>
                  </a:cubicBezTo>
                  <a:cubicBezTo>
                    <a:pt x="5103" y="2345"/>
                    <a:pt x="5103" y="2479"/>
                    <a:pt x="5111" y="2622"/>
                  </a:cubicBezTo>
                  <a:cubicBezTo>
                    <a:pt x="5111" y="1449"/>
                    <a:pt x="5111" y="2622"/>
                    <a:pt x="5111" y="1784"/>
                  </a:cubicBezTo>
                  <a:cubicBezTo>
                    <a:pt x="5044" y="2337"/>
                    <a:pt x="5044" y="2907"/>
                    <a:pt x="5111" y="3460"/>
                  </a:cubicBezTo>
                  <a:cubicBezTo>
                    <a:pt x="5111" y="3460"/>
                    <a:pt x="5111" y="3460"/>
                    <a:pt x="5111" y="3460"/>
                  </a:cubicBezTo>
                  <a:cubicBezTo>
                    <a:pt x="5111" y="3460"/>
                    <a:pt x="5111" y="3460"/>
                    <a:pt x="5111" y="3460"/>
                  </a:cubicBezTo>
                  <a:lnTo>
                    <a:pt x="5111" y="3460"/>
                  </a:lnTo>
                  <a:cubicBezTo>
                    <a:pt x="5019" y="2932"/>
                    <a:pt x="5019" y="2396"/>
                    <a:pt x="5111" y="1868"/>
                  </a:cubicBezTo>
                  <a:cubicBezTo>
                    <a:pt x="5111" y="2957"/>
                    <a:pt x="5111" y="1868"/>
                    <a:pt x="5111" y="3376"/>
                  </a:cubicBezTo>
                  <a:lnTo>
                    <a:pt x="5111" y="2789"/>
                  </a:lnTo>
                  <a:cubicBezTo>
                    <a:pt x="5111" y="2789"/>
                    <a:pt x="5111" y="3627"/>
                    <a:pt x="5111" y="2789"/>
                  </a:cubicBezTo>
                  <a:cubicBezTo>
                    <a:pt x="5111" y="1951"/>
                    <a:pt x="5111" y="2789"/>
                    <a:pt x="4357" y="1616"/>
                  </a:cubicBezTo>
                  <a:cubicBezTo>
                    <a:pt x="4357" y="3376"/>
                    <a:pt x="4357" y="862"/>
                    <a:pt x="4357" y="2203"/>
                  </a:cubicBezTo>
                  <a:cubicBezTo>
                    <a:pt x="4357" y="2203"/>
                    <a:pt x="4357" y="1532"/>
                    <a:pt x="4357" y="1197"/>
                  </a:cubicBezTo>
                  <a:cubicBezTo>
                    <a:pt x="4357" y="862"/>
                    <a:pt x="4357" y="611"/>
                    <a:pt x="4357" y="1700"/>
                  </a:cubicBezTo>
                  <a:lnTo>
                    <a:pt x="4357" y="862"/>
                  </a:lnTo>
                  <a:lnTo>
                    <a:pt x="4357" y="862"/>
                  </a:lnTo>
                  <a:cubicBezTo>
                    <a:pt x="4357" y="862"/>
                    <a:pt x="4357" y="862"/>
                    <a:pt x="4357" y="359"/>
                  </a:cubicBezTo>
                  <a:cubicBezTo>
                    <a:pt x="4240" y="1197"/>
                    <a:pt x="4240" y="2035"/>
                    <a:pt x="4357" y="2873"/>
                  </a:cubicBezTo>
                  <a:cubicBezTo>
                    <a:pt x="4357" y="2287"/>
                    <a:pt x="4357" y="2370"/>
                    <a:pt x="4357" y="2873"/>
                  </a:cubicBezTo>
                  <a:cubicBezTo>
                    <a:pt x="4357" y="2454"/>
                    <a:pt x="4357" y="2035"/>
                    <a:pt x="4357" y="1951"/>
                  </a:cubicBezTo>
                  <a:cubicBezTo>
                    <a:pt x="4357" y="1868"/>
                    <a:pt x="4357" y="1365"/>
                    <a:pt x="4357" y="1951"/>
                  </a:cubicBezTo>
                  <a:cubicBezTo>
                    <a:pt x="4357" y="2538"/>
                    <a:pt x="4357" y="1951"/>
                    <a:pt x="4357" y="1951"/>
                  </a:cubicBezTo>
                  <a:cubicBezTo>
                    <a:pt x="4357" y="1951"/>
                    <a:pt x="4357" y="1951"/>
                    <a:pt x="4357" y="1951"/>
                  </a:cubicBezTo>
                  <a:lnTo>
                    <a:pt x="4357" y="1951"/>
                  </a:lnTo>
                  <a:cubicBezTo>
                    <a:pt x="4357" y="3124"/>
                    <a:pt x="4357" y="1951"/>
                    <a:pt x="4357" y="2370"/>
                  </a:cubicBezTo>
                  <a:lnTo>
                    <a:pt x="4357" y="2370"/>
                  </a:lnTo>
                  <a:cubicBezTo>
                    <a:pt x="4357" y="1616"/>
                    <a:pt x="4357" y="2789"/>
                    <a:pt x="4357" y="1868"/>
                  </a:cubicBezTo>
                  <a:lnTo>
                    <a:pt x="4357" y="2538"/>
                  </a:lnTo>
                  <a:cubicBezTo>
                    <a:pt x="4357" y="4130"/>
                    <a:pt x="4357" y="1700"/>
                    <a:pt x="4357" y="2538"/>
                  </a:cubicBezTo>
                  <a:lnTo>
                    <a:pt x="4357" y="2538"/>
                  </a:lnTo>
                  <a:cubicBezTo>
                    <a:pt x="4357" y="3041"/>
                    <a:pt x="4357" y="443"/>
                    <a:pt x="4357" y="276"/>
                  </a:cubicBezTo>
                  <a:lnTo>
                    <a:pt x="4357" y="276"/>
                  </a:lnTo>
                  <a:cubicBezTo>
                    <a:pt x="4357" y="-562"/>
                    <a:pt x="4357" y="1197"/>
                    <a:pt x="4357" y="1449"/>
                  </a:cubicBezTo>
                  <a:cubicBezTo>
                    <a:pt x="4416" y="1005"/>
                    <a:pt x="4416" y="552"/>
                    <a:pt x="4357" y="108"/>
                  </a:cubicBezTo>
                  <a:cubicBezTo>
                    <a:pt x="4357" y="-311"/>
                    <a:pt x="4357" y="1700"/>
                    <a:pt x="4357" y="778"/>
                  </a:cubicBezTo>
                  <a:cubicBezTo>
                    <a:pt x="4399" y="1114"/>
                    <a:pt x="4399" y="1449"/>
                    <a:pt x="4357" y="1784"/>
                  </a:cubicBezTo>
                  <a:cubicBezTo>
                    <a:pt x="4357" y="1784"/>
                    <a:pt x="4357" y="359"/>
                    <a:pt x="4357" y="1784"/>
                  </a:cubicBezTo>
                  <a:lnTo>
                    <a:pt x="4357" y="1784"/>
                  </a:lnTo>
                  <a:cubicBezTo>
                    <a:pt x="4332" y="2178"/>
                    <a:pt x="4332" y="2563"/>
                    <a:pt x="4357" y="2957"/>
                  </a:cubicBezTo>
                  <a:cubicBezTo>
                    <a:pt x="4357" y="527"/>
                    <a:pt x="4357" y="4214"/>
                    <a:pt x="4357" y="1951"/>
                  </a:cubicBezTo>
                  <a:lnTo>
                    <a:pt x="4357" y="1951"/>
                  </a:lnTo>
                  <a:lnTo>
                    <a:pt x="4357" y="1951"/>
                  </a:lnTo>
                  <a:cubicBezTo>
                    <a:pt x="4357" y="1951"/>
                    <a:pt x="4357" y="1951"/>
                    <a:pt x="4357" y="2873"/>
                  </a:cubicBezTo>
                  <a:lnTo>
                    <a:pt x="4357" y="2370"/>
                  </a:lnTo>
                  <a:cubicBezTo>
                    <a:pt x="4357" y="1951"/>
                    <a:pt x="4357" y="2370"/>
                    <a:pt x="4357" y="3124"/>
                  </a:cubicBezTo>
                  <a:lnTo>
                    <a:pt x="4357" y="2454"/>
                  </a:lnTo>
                  <a:cubicBezTo>
                    <a:pt x="4357" y="2873"/>
                    <a:pt x="4357" y="1281"/>
                    <a:pt x="3938" y="2454"/>
                  </a:cubicBezTo>
                  <a:lnTo>
                    <a:pt x="3938" y="2454"/>
                  </a:lnTo>
                  <a:cubicBezTo>
                    <a:pt x="3938" y="3292"/>
                    <a:pt x="3352" y="443"/>
                    <a:pt x="3435" y="3041"/>
                  </a:cubicBezTo>
                  <a:lnTo>
                    <a:pt x="3435" y="3711"/>
                  </a:lnTo>
                  <a:cubicBezTo>
                    <a:pt x="3435" y="3711"/>
                    <a:pt x="3435" y="4884"/>
                    <a:pt x="3435" y="5303"/>
                  </a:cubicBezTo>
                  <a:cubicBezTo>
                    <a:pt x="3435" y="5722"/>
                    <a:pt x="3435" y="4549"/>
                    <a:pt x="3435" y="4381"/>
                  </a:cubicBezTo>
                  <a:lnTo>
                    <a:pt x="3435" y="4381"/>
                  </a:lnTo>
                  <a:cubicBezTo>
                    <a:pt x="3435" y="2957"/>
                    <a:pt x="3435" y="3878"/>
                    <a:pt x="3435" y="2957"/>
                  </a:cubicBezTo>
                  <a:cubicBezTo>
                    <a:pt x="3435" y="2035"/>
                    <a:pt x="2765" y="2287"/>
                    <a:pt x="2514" y="2203"/>
                  </a:cubicBezTo>
                  <a:lnTo>
                    <a:pt x="2514" y="3292"/>
                  </a:lnTo>
                  <a:lnTo>
                    <a:pt x="2514" y="3292"/>
                  </a:lnTo>
                  <a:cubicBezTo>
                    <a:pt x="2514" y="3292"/>
                    <a:pt x="2514" y="2454"/>
                    <a:pt x="2514" y="2538"/>
                  </a:cubicBezTo>
                  <a:cubicBezTo>
                    <a:pt x="2514" y="2622"/>
                    <a:pt x="2514" y="3041"/>
                    <a:pt x="2514" y="3292"/>
                  </a:cubicBezTo>
                  <a:cubicBezTo>
                    <a:pt x="2422" y="2881"/>
                    <a:pt x="2422" y="2446"/>
                    <a:pt x="2514" y="2035"/>
                  </a:cubicBezTo>
                  <a:lnTo>
                    <a:pt x="2514" y="2035"/>
                  </a:lnTo>
                  <a:cubicBezTo>
                    <a:pt x="2514" y="2454"/>
                    <a:pt x="2514" y="2957"/>
                    <a:pt x="2514" y="2873"/>
                  </a:cubicBezTo>
                  <a:cubicBezTo>
                    <a:pt x="2480" y="2647"/>
                    <a:pt x="2480" y="2429"/>
                    <a:pt x="2514" y="2203"/>
                  </a:cubicBezTo>
                  <a:lnTo>
                    <a:pt x="2514" y="2203"/>
                  </a:lnTo>
                  <a:lnTo>
                    <a:pt x="2514" y="3041"/>
                  </a:lnTo>
                  <a:cubicBezTo>
                    <a:pt x="2455" y="3342"/>
                    <a:pt x="2455" y="3661"/>
                    <a:pt x="2514" y="3962"/>
                  </a:cubicBezTo>
                  <a:cubicBezTo>
                    <a:pt x="2514" y="2454"/>
                    <a:pt x="2011" y="3376"/>
                    <a:pt x="1927" y="2957"/>
                  </a:cubicBezTo>
                  <a:cubicBezTo>
                    <a:pt x="1843" y="2538"/>
                    <a:pt x="1927" y="3543"/>
                    <a:pt x="1927" y="3543"/>
                  </a:cubicBezTo>
                  <a:cubicBezTo>
                    <a:pt x="1927" y="3543"/>
                    <a:pt x="1927" y="4633"/>
                    <a:pt x="1927" y="4549"/>
                  </a:cubicBezTo>
                  <a:cubicBezTo>
                    <a:pt x="1927" y="2538"/>
                    <a:pt x="1927" y="3711"/>
                    <a:pt x="1927" y="2287"/>
                  </a:cubicBezTo>
                  <a:cubicBezTo>
                    <a:pt x="1927" y="3208"/>
                    <a:pt x="1927" y="2287"/>
                    <a:pt x="1927" y="3795"/>
                  </a:cubicBezTo>
                  <a:cubicBezTo>
                    <a:pt x="1952" y="3401"/>
                    <a:pt x="1952" y="3015"/>
                    <a:pt x="1927" y="2622"/>
                  </a:cubicBezTo>
                  <a:cubicBezTo>
                    <a:pt x="1927" y="3376"/>
                    <a:pt x="1508" y="2622"/>
                    <a:pt x="1341" y="2622"/>
                  </a:cubicBezTo>
                  <a:cubicBezTo>
                    <a:pt x="1383" y="2957"/>
                    <a:pt x="1383" y="3292"/>
                    <a:pt x="1341" y="3627"/>
                  </a:cubicBezTo>
                  <a:lnTo>
                    <a:pt x="1341" y="2370"/>
                  </a:lnTo>
                  <a:cubicBezTo>
                    <a:pt x="1341" y="2370"/>
                    <a:pt x="1341" y="3878"/>
                    <a:pt x="1341" y="2957"/>
                  </a:cubicBezTo>
                  <a:cubicBezTo>
                    <a:pt x="1374" y="3150"/>
                    <a:pt x="1374" y="3351"/>
                    <a:pt x="1341" y="3543"/>
                  </a:cubicBezTo>
                  <a:cubicBezTo>
                    <a:pt x="838" y="2370"/>
                    <a:pt x="503" y="4633"/>
                    <a:pt x="0" y="2287"/>
                  </a:cubicBezTo>
                  <a:cubicBezTo>
                    <a:pt x="0" y="2789"/>
                    <a:pt x="0" y="2873"/>
                    <a:pt x="0" y="2873"/>
                  </a:cubicBezTo>
                  <a:cubicBezTo>
                    <a:pt x="50" y="3208"/>
                    <a:pt x="50" y="3543"/>
                    <a:pt x="0" y="3878"/>
                  </a:cubicBezTo>
                  <a:lnTo>
                    <a:pt x="0" y="2873"/>
                  </a:lnTo>
                  <a:cubicBezTo>
                    <a:pt x="0" y="3878"/>
                    <a:pt x="0" y="2873"/>
                    <a:pt x="0" y="3878"/>
                  </a:cubicBezTo>
                  <a:lnTo>
                    <a:pt x="0" y="3878"/>
                  </a:lnTo>
                  <a:cubicBezTo>
                    <a:pt x="0" y="4968"/>
                    <a:pt x="0" y="6308"/>
                    <a:pt x="0" y="7733"/>
                  </a:cubicBezTo>
                  <a:cubicBezTo>
                    <a:pt x="0" y="6476"/>
                    <a:pt x="0" y="9576"/>
                    <a:pt x="0" y="7733"/>
                  </a:cubicBezTo>
                  <a:cubicBezTo>
                    <a:pt x="0" y="7733"/>
                    <a:pt x="0" y="8152"/>
                    <a:pt x="0" y="8487"/>
                  </a:cubicBezTo>
                  <a:cubicBezTo>
                    <a:pt x="0" y="8822"/>
                    <a:pt x="0" y="7733"/>
                    <a:pt x="0" y="7984"/>
                  </a:cubicBezTo>
                  <a:lnTo>
                    <a:pt x="0" y="7984"/>
                  </a:lnTo>
                  <a:cubicBezTo>
                    <a:pt x="0" y="7984"/>
                    <a:pt x="0" y="7984"/>
                    <a:pt x="587" y="8822"/>
                  </a:cubicBezTo>
                  <a:lnTo>
                    <a:pt x="587" y="8152"/>
                  </a:lnTo>
                  <a:cubicBezTo>
                    <a:pt x="595" y="8294"/>
                    <a:pt x="595" y="8428"/>
                    <a:pt x="587" y="8571"/>
                  </a:cubicBezTo>
                  <a:cubicBezTo>
                    <a:pt x="587" y="7565"/>
                    <a:pt x="587" y="8571"/>
                    <a:pt x="587" y="7398"/>
                  </a:cubicBezTo>
                  <a:cubicBezTo>
                    <a:pt x="587" y="8822"/>
                    <a:pt x="587" y="7398"/>
                    <a:pt x="1089" y="8990"/>
                  </a:cubicBezTo>
                  <a:cubicBezTo>
                    <a:pt x="1089" y="8990"/>
                    <a:pt x="1089" y="8152"/>
                    <a:pt x="1089" y="8152"/>
                  </a:cubicBezTo>
                  <a:lnTo>
                    <a:pt x="1089" y="8152"/>
                  </a:lnTo>
                  <a:cubicBezTo>
                    <a:pt x="1089" y="8152"/>
                    <a:pt x="1089" y="8738"/>
                    <a:pt x="1089" y="9157"/>
                  </a:cubicBezTo>
                  <a:lnTo>
                    <a:pt x="1089" y="9157"/>
                  </a:lnTo>
                  <a:cubicBezTo>
                    <a:pt x="1089" y="9744"/>
                    <a:pt x="1089" y="9157"/>
                    <a:pt x="1089" y="9157"/>
                  </a:cubicBezTo>
                  <a:lnTo>
                    <a:pt x="1089" y="9157"/>
                  </a:lnTo>
                  <a:cubicBezTo>
                    <a:pt x="1089" y="8738"/>
                    <a:pt x="1592" y="9157"/>
                    <a:pt x="1759" y="8403"/>
                  </a:cubicBezTo>
                  <a:lnTo>
                    <a:pt x="1759" y="8403"/>
                  </a:lnTo>
                  <a:cubicBezTo>
                    <a:pt x="1759" y="7817"/>
                    <a:pt x="1759" y="8403"/>
                    <a:pt x="1759" y="8403"/>
                  </a:cubicBezTo>
                  <a:lnTo>
                    <a:pt x="1759" y="8403"/>
                  </a:lnTo>
                  <a:cubicBezTo>
                    <a:pt x="1759" y="8403"/>
                    <a:pt x="1759" y="7900"/>
                    <a:pt x="1759" y="7900"/>
                  </a:cubicBezTo>
                  <a:cubicBezTo>
                    <a:pt x="1718" y="8294"/>
                    <a:pt x="1718" y="8680"/>
                    <a:pt x="1759" y="9073"/>
                  </a:cubicBezTo>
                  <a:cubicBezTo>
                    <a:pt x="1759" y="8403"/>
                    <a:pt x="1759" y="8571"/>
                    <a:pt x="1759" y="7398"/>
                  </a:cubicBezTo>
                  <a:lnTo>
                    <a:pt x="1759" y="7900"/>
                  </a:lnTo>
                  <a:cubicBezTo>
                    <a:pt x="1701" y="7599"/>
                    <a:pt x="1701" y="7280"/>
                    <a:pt x="1759" y="6979"/>
                  </a:cubicBezTo>
                  <a:cubicBezTo>
                    <a:pt x="1759" y="7481"/>
                    <a:pt x="1759" y="7817"/>
                    <a:pt x="1759" y="8487"/>
                  </a:cubicBezTo>
                  <a:cubicBezTo>
                    <a:pt x="1759" y="9157"/>
                    <a:pt x="1759" y="7230"/>
                    <a:pt x="1759" y="8990"/>
                  </a:cubicBezTo>
                  <a:cubicBezTo>
                    <a:pt x="1759" y="7481"/>
                    <a:pt x="1759" y="8152"/>
                    <a:pt x="1759" y="7817"/>
                  </a:cubicBezTo>
                  <a:cubicBezTo>
                    <a:pt x="1759" y="7481"/>
                    <a:pt x="1759" y="6727"/>
                    <a:pt x="1759" y="6811"/>
                  </a:cubicBezTo>
                  <a:cubicBezTo>
                    <a:pt x="1759" y="6895"/>
                    <a:pt x="1759" y="8738"/>
                    <a:pt x="1759" y="8738"/>
                  </a:cubicBezTo>
                  <a:lnTo>
                    <a:pt x="1759" y="8738"/>
                  </a:lnTo>
                  <a:cubicBezTo>
                    <a:pt x="1759" y="9157"/>
                    <a:pt x="1759" y="8236"/>
                    <a:pt x="1759" y="8738"/>
                  </a:cubicBezTo>
                  <a:cubicBezTo>
                    <a:pt x="1759" y="7817"/>
                    <a:pt x="1759" y="8738"/>
                    <a:pt x="1759" y="7649"/>
                  </a:cubicBezTo>
                  <a:lnTo>
                    <a:pt x="1759" y="7649"/>
                  </a:lnTo>
                  <a:cubicBezTo>
                    <a:pt x="1759" y="7649"/>
                    <a:pt x="1759" y="5973"/>
                    <a:pt x="1759" y="6644"/>
                  </a:cubicBezTo>
                  <a:lnTo>
                    <a:pt x="1759" y="7398"/>
                  </a:lnTo>
                  <a:cubicBezTo>
                    <a:pt x="1759" y="7398"/>
                    <a:pt x="1759" y="7398"/>
                    <a:pt x="1759" y="7398"/>
                  </a:cubicBezTo>
                  <a:cubicBezTo>
                    <a:pt x="1759" y="7398"/>
                    <a:pt x="1759" y="7398"/>
                    <a:pt x="1759" y="8571"/>
                  </a:cubicBezTo>
                  <a:cubicBezTo>
                    <a:pt x="1759" y="9744"/>
                    <a:pt x="1759" y="7733"/>
                    <a:pt x="1759" y="8990"/>
                  </a:cubicBezTo>
                  <a:cubicBezTo>
                    <a:pt x="1759" y="7398"/>
                    <a:pt x="1759" y="8990"/>
                    <a:pt x="1759" y="7900"/>
                  </a:cubicBezTo>
                  <a:lnTo>
                    <a:pt x="1759" y="8654"/>
                  </a:lnTo>
                  <a:cubicBezTo>
                    <a:pt x="1759" y="8654"/>
                    <a:pt x="1759" y="8152"/>
                    <a:pt x="1759" y="8654"/>
                  </a:cubicBezTo>
                  <a:lnTo>
                    <a:pt x="1759" y="9492"/>
                  </a:lnTo>
                  <a:cubicBezTo>
                    <a:pt x="1759" y="8738"/>
                    <a:pt x="1759" y="10163"/>
                    <a:pt x="1759" y="9492"/>
                  </a:cubicBezTo>
                  <a:cubicBezTo>
                    <a:pt x="1759" y="8822"/>
                    <a:pt x="1759" y="8654"/>
                    <a:pt x="1759" y="8152"/>
                  </a:cubicBezTo>
                  <a:cubicBezTo>
                    <a:pt x="1759" y="7649"/>
                    <a:pt x="1759" y="9995"/>
                    <a:pt x="2178" y="9660"/>
                  </a:cubicBezTo>
                  <a:cubicBezTo>
                    <a:pt x="2597" y="9325"/>
                    <a:pt x="2178" y="9241"/>
                    <a:pt x="2178" y="8906"/>
                  </a:cubicBezTo>
                  <a:cubicBezTo>
                    <a:pt x="2237" y="9157"/>
                    <a:pt x="2237" y="9409"/>
                    <a:pt x="2178" y="9660"/>
                  </a:cubicBezTo>
                  <a:cubicBezTo>
                    <a:pt x="2178" y="9660"/>
                    <a:pt x="2178" y="8990"/>
                    <a:pt x="2178" y="8571"/>
                  </a:cubicBezTo>
                  <a:cubicBezTo>
                    <a:pt x="2178" y="9409"/>
                    <a:pt x="2178" y="8571"/>
                    <a:pt x="2178" y="7900"/>
                  </a:cubicBezTo>
                  <a:lnTo>
                    <a:pt x="2178" y="8654"/>
                  </a:lnTo>
                  <a:cubicBezTo>
                    <a:pt x="2178" y="8654"/>
                    <a:pt x="2178" y="7146"/>
                    <a:pt x="2178" y="7649"/>
                  </a:cubicBezTo>
                  <a:lnTo>
                    <a:pt x="2178" y="9241"/>
                  </a:lnTo>
                  <a:cubicBezTo>
                    <a:pt x="2178" y="8571"/>
                    <a:pt x="2178" y="8738"/>
                    <a:pt x="2178" y="9241"/>
                  </a:cubicBezTo>
                  <a:cubicBezTo>
                    <a:pt x="2086" y="8797"/>
                    <a:pt x="2086" y="8344"/>
                    <a:pt x="2178" y="7900"/>
                  </a:cubicBezTo>
                  <a:cubicBezTo>
                    <a:pt x="2178" y="8319"/>
                    <a:pt x="2178" y="8571"/>
                    <a:pt x="2178" y="8487"/>
                  </a:cubicBezTo>
                  <a:cubicBezTo>
                    <a:pt x="2178" y="8403"/>
                    <a:pt x="2178" y="9492"/>
                    <a:pt x="2178" y="8487"/>
                  </a:cubicBezTo>
                  <a:lnTo>
                    <a:pt x="2178" y="9157"/>
                  </a:lnTo>
                  <a:cubicBezTo>
                    <a:pt x="2178" y="9660"/>
                    <a:pt x="2178" y="9157"/>
                    <a:pt x="2178" y="9157"/>
                  </a:cubicBezTo>
                  <a:lnTo>
                    <a:pt x="2178" y="9157"/>
                  </a:lnTo>
                  <a:lnTo>
                    <a:pt x="2178" y="8152"/>
                  </a:lnTo>
                  <a:cubicBezTo>
                    <a:pt x="2220" y="8370"/>
                    <a:pt x="2220" y="8604"/>
                    <a:pt x="2178" y="8822"/>
                  </a:cubicBezTo>
                  <a:lnTo>
                    <a:pt x="2178" y="8319"/>
                  </a:lnTo>
                  <a:cubicBezTo>
                    <a:pt x="2262" y="8822"/>
                    <a:pt x="2262" y="9325"/>
                    <a:pt x="2178" y="9828"/>
                  </a:cubicBezTo>
                  <a:lnTo>
                    <a:pt x="2178" y="9157"/>
                  </a:lnTo>
                  <a:cubicBezTo>
                    <a:pt x="2178" y="9157"/>
                    <a:pt x="2178" y="9828"/>
                    <a:pt x="2178" y="10079"/>
                  </a:cubicBezTo>
                  <a:cubicBezTo>
                    <a:pt x="2178" y="10330"/>
                    <a:pt x="2178" y="8906"/>
                    <a:pt x="2178" y="9325"/>
                  </a:cubicBezTo>
                  <a:lnTo>
                    <a:pt x="2178" y="9325"/>
                  </a:lnTo>
                  <a:cubicBezTo>
                    <a:pt x="2178" y="9325"/>
                    <a:pt x="2178" y="10163"/>
                    <a:pt x="2178" y="9325"/>
                  </a:cubicBezTo>
                  <a:lnTo>
                    <a:pt x="2178" y="10330"/>
                  </a:lnTo>
                  <a:cubicBezTo>
                    <a:pt x="2178" y="10330"/>
                    <a:pt x="2178" y="9073"/>
                    <a:pt x="2178" y="8654"/>
                  </a:cubicBezTo>
                  <a:cubicBezTo>
                    <a:pt x="2178" y="8236"/>
                    <a:pt x="2178" y="9576"/>
                    <a:pt x="2178" y="9828"/>
                  </a:cubicBezTo>
                  <a:cubicBezTo>
                    <a:pt x="2178" y="10079"/>
                    <a:pt x="2178" y="8236"/>
                    <a:pt x="2178" y="9073"/>
                  </a:cubicBezTo>
                  <a:close/>
                  <a:moveTo>
                    <a:pt x="6536" y="8822"/>
                  </a:moveTo>
                  <a:cubicBezTo>
                    <a:pt x="6536" y="8822"/>
                    <a:pt x="6536" y="9492"/>
                    <a:pt x="6536" y="8822"/>
                  </a:cubicBezTo>
                  <a:cubicBezTo>
                    <a:pt x="6536" y="8152"/>
                    <a:pt x="6116" y="8654"/>
                    <a:pt x="6116" y="8822"/>
                  </a:cubicBezTo>
                  <a:close/>
                  <a:moveTo>
                    <a:pt x="8211" y="7062"/>
                  </a:moveTo>
                  <a:cubicBezTo>
                    <a:pt x="8211" y="7062"/>
                    <a:pt x="8211" y="7062"/>
                    <a:pt x="8211" y="7062"/>
                  </a:cubicBezTo>
                  <a:cubicBezTo>
                    <a:pt x="8211" y="7062"/>
                    <a:pt x="7792" y="6895"/>
                    <a:pt x="7792" y="7062"/>
                  </a:cubicBezTo>
                  <a:close/>
                  <a:moveTo>
                    <a:pt x="12904" y="1868"/>
                  </a:moveTo>
                  <a:lnTo>
                    <a:pt x="12904" y="1868"/>
                  </a:lnTo>
                  <a:cubicBezTo>
                    <a:pt x="12904" y="1868"/>
                    <a:pt x="12484" y="1784"/>
                    <a:pt x="12484" y="1868"/>
                  </a:cubicBezTo>
                  <a:close/>
                  <a:moveTo>
                    <a:pt x="12904" y="1868"/>
                  </a:moveTo>
                  <a:lnTo>
                    <a:pt x="12904" y="1868"/>
                  </a:lnTo>
                  <a:cubicBezTo>
                    <a:pt x="12904" y="1868"/>
                    <a:pt x="12568" y="2370"/>
                    <a:pt x="12652" y="2203"/>
                  </a:cubicBezTo>
                  <a:close/>
                  <a:moveTo>
                    <a:pt x="1676" y="2705"/>
                  </a:moveTo>
                  <a:lnTo>
                    <a:pt x="1676" y="2705"/>
                  </a:lnTo>
                  <a:close/>
                </a:path>
              </a:pathLst>
            </a:custGeom>
            <a:solidFill>
              <a:srgbClr val="37474F"/>
            </a:solidFill>
            <a:ln w="8363" cap="flat">
              <a:noFill/>
              <a:prstDash val="solid"/>
              <a:miter/>
            </a:ln>
          </p:spPr>
          <p:txBody>
            <a:bodyPr rtlCol="0" anchor="ctr"/>
            <a:lstStyle/>
            <a:p>
              <a:pPr defTabSz="914378"/>
              <a:endParaRPr lang="en-US"/>
            </a:p>
          </p:txBody>
        </p:sp>
        <p:sp>
          <p:nvSpPr>
            <p:cNvPr id="699" name="Freeform: Shape 698">
              <a:extLst>
                <a:ext uri="{FF2B5EF4-FFF2-40B4-BE49-F238E27FC236}">
                  <a16:creationId xmlns:a16="http://schemas.microsoft.com/office/drawing/2014/main" id="{7E8E4DA2-664D-43AF-90C4-A56AE14C2931}"/>
                </a:ext>
              </a:extLst>
            </p:cNvPr>
            <p:cNvSpPr/>
            <p:nvPr/>
          </p:nvSpPr>
          <p:spPr>
            <a:xfrm>
              <a:off x="2797937" y="17600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00" name="Freeform: Shape 699">
              <a:extLst>
                <a:ext uri="{FF2B5EF4-FFF2-40B4-BE49-F238E27FC236}">
                  <a16:creationId xmlns:a16="http://schemas.microsoft.com/office/drawing/2014/main" id="{690B9600-867A-4F2D-B6CB-BB8328FDA6D5}"/>
                </a:ext>
              </a:extLst>
            </p:cNvPr>
            <p:cNvSpPr/>
            <p:nvPr/>
          </p:nvSpPr>
          <p:spPr>
            <a:xfrm>
              <a:off x="2794502" y="1761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01" name="Freeform: Shape 700">
              <a:extLst>
                <a:ext uri="{FF2B5EF4-FFF2-40B4-BE49-F238E27FC236}">
                  <a16:creationId xmlns:a16="http://schemas.microsoft.com/office/drawing/2014/main" id="{18BB06C6-028E-46E3-8A42-3407F2343300}"/>
                </a:ext>
              </a:extLst>
            </p:cNvPr>
            <p:cNvSpPr/>
            <p:nvPr/>
          </p:nvSpPr>
          <p:spPr>
            <a:xfrm>
              <a:off x="2801540"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02" name="Freeform: Shape 701">
              <a:extLst>
                <a:ext uri="{FF2B5EF4-FFF2-40B4-BE49-F238E27FC236}">
                  <a16:creationId xmlns:a16="http://schemas.microsoft.com/office/drawing/2014/main" id="{811AB4F5-937E-48D0-AD52-F0058F64B146}"/>
                </a:ext>
              </a:extLst>
            </p:cNvPr>
            <p:cNvSpPr/>
            <p:nvPr/>
          </p:nvSpPr>
          <p:spPr>
            <a:xfrm>
              <a:off x="2803281" y="1752909"/>
              <a:ext cx="18" cy="418"/>
            </a:xfrm>
            <a:custGeom>
              <a:avLst/>
              <a:gdLst>
                <a:gd name="connsiteX0" fmla="*/ 19 w 18"/>
                <a:gd name="connsiteY0" fmla="*/ 0 h 418"/>
                <a:gd name="connsiteX1" fmla="*/ 19 w 18"/>
                <a:gd name="connsiteY1" fmla="*/ 419 h 418"/>
                <a:gd name="connsiteX2" fmla="*/ 19 w 18"/>
                <a:gd name="connsiteY2" fmla="*/ 0 h 418"/>
              </a:gdLst>
              <a:ahLst/>
              <a:cxnLst>
                <a:cxn ang="0">
                  <a:pos x="connsiteX0" y="connsiteY0"/>
                </a:cxn>
                <a:cxn ang="0">
                  <a:pos x="connsiteX1" y="connsiteY1"/>
                </a:cxn>
                <a:cxn ang="0">
                  <a:pos x="connsiteX2" y="connsiteY2"/>
                </a:cxn>
              </a:cxnLst>
              <a:rect l="l" t="t" r="r" b="b"/>
              <a:pathLst>
                <a:path w="18" h="418">
                  <a:moveTo>
                    <a:pt x="19" y="0"/>
                  </a:moveTo>
                  <a:lnTo>
                    <a:pt x="19" y="419"/>
                  </a:lnTo>
                  <a:cubicBezTo>
                    <a:pt x="-6" y="277"/>
                    <a:pt x="-6" y="142"/>
                    <a:pt x="19" y="0"/>
                  </a:cubicBezTo>
                  <a:close/>
                </a:path>
              </a:pathLst>
            </a:custGeom>
            <a:solidFill>
              <a:srgbClr val="37474F"/>
            </a:solidFill>
            <a:ln w="8363" cap="flat">
              <a:noFill/>
              <a:prstDash val="solid"/>
              <a:miter/>
            </a:ln>
          </p:spPr>
          <p:txBody>
            <a:bodyPr rtlCol="0" anchor="ctr"/>
            <a:lstStyle/>
            <a:p>
              <a:pPr defTabSz="914378"/>
              <a:endParaRPr lang="en-US"/>
            </a:p>
          </p:txBody>
        </p:sp>
        <p:sp>
          <p:nvSpPr>
            <p:cNvPr id="703" name="Freeform: Shape 702">
              <a:extLst>
                <a:ext uri="{FF2B5EF4-FFF2-40B4-BE49-F238E27FC236}">
                  <a16:creationId xmlns:a16="http://schemas.microsoft.com/office/drawing/2014/main" id="{3CAA1203-6F5D-4FE6-9715-C92D79F29C9D}"/>
                </a:ext>
              </a:extLst>
            </p:cNvPr>
            <p:cNvSpPr/>
            <p:nvPr/>
          </p:nvSpPr>
          <p:spPr>
            <a:xfrm>
              <a:off x="2804054" y="1757601"/>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04" name="Freeform: Shape 703">
              <a:extLst>
                <a:ext uri="{FF2B5EF4-FFF2-40B4-BE49-F238E27FC236}">
                  <a16:creationId xmlns:a16="http://schemas.microsoft.com/office/drawing/2014/main" id="{7BF87B79-636E-4D2D-84DF-B5A9B60A10E7}"/>
                </a:ext>
              </a:extLst>
            </p:cNvPr>
            <p:cNvSpPr/>
            <p:nvPr/>
          </p:nvSpPr>
          <p:spPr>
            <a:xfrm>
              <a:off x="2803551" y="1754965"/>
              <a:ext cx="8378" cy="669"/>
            </a:xfrm>
            <a:custGeom>
              <a:avLst/>
              <a:gdLst>
                <a:gd name="connsiteX0" fmla="*/ 0 w 8378"/>
                <a:gd name="connsiteY0" fmla="*/ 290 h 669"/>
                <a:gd name="connsiteX1" fmla="*/ 0 w 8378"/>
                <a:gd name="connsiteY1" fmla="*/ 290 h 669"/>
                <a:gd name="connsiteX2" fmla="*/ 0 w 8378"/>
                <a:gd name="connsiteY2" fmla="*/ 290 h 669"/>
                <a:gd name="connsiteX3" fmla="*/ 0 w 8378"/>
                <a:gd name="connsiteY3" fmla="*/ 290 h 669"/>
              </a:gdLst>
              <a:ahLst/>
              <a:cxnLst>
                <a:cxn ang="0">
                  <a:pos x="connsiteX0" y="connsiteY0"/>
                </a:cxn>
                <a:cxn ang="0">
                  <a:pos x="connsiteX1" y="connsiteY1"/>
                </a:cxn>
                <a:cxn ang="0">
                  <a:pos x="connsiteX2" y="connsiteY2"/>
                </a:cxn>
                <a:cxn ang="0">
                  <a:pos x="connsiteX3" y="connsiteY3"/>
                </a:cxn>
              </a:cxnLst>
              <a:rect l="l" t="t" r="r" b="b"/>
              <a:pathLst>
                <a:path w="8378" h="669">
                  <a:moveTo>
                    <a:pt x="0" y="290"/>
                  </a:moveTo>
                  <a:cubicBezTo>
                    <a:pt x="0" y="877"/>
                    <a:pt x="0" y="709"/>
                    <a:pt x="0" y="290"/>
                  </a:cubicBezTo>
                  <a:lnTo>
                    <a:pt x="0" y="290"/>
                  </a:lnTo>
                  <a:cubicBezTo>
                    <a:pt x="0" y="-212"/>
                    <a:pt x="0" y="39"/>
                    <a:pt x="0" y="290"/>
                  </a:cubicBezTo>
                  <a:close/>
                </a:path>
              </a:pathLst>
            </a:custGeom>
            <a:solidFill>
              <a:srgbClr val="37474F"/>
            </a:solidFill>
            <a:ln w="8363" cap="flat">
              <a:noFill/>
              <a:prstDash val="solid"/>
              <a:miter/>
            </a:ln>
          </p:spPr>
          <p:txBody>
            <a:bodyPr rtlCol="0" anchor="ctr"/>
            <a:lstStyle/>
            <a:p>
              <a:pPr defTabSz="914378"/>
              <a:endParaRPr lang="en-US"/>
            </a:p>
          </p:txBody>
        </p:sp>
        <p:sp>
          <p:nvSpPr>
            <p:cNvPr id="705" name="Freeform: Shape 704">
              <a:extLst>
                <a:ext uri="{FF2B5EF4-FFF2-40B4-BE49-F238E27FC236}">
                  <a16:creationId xmlns:a16="http://schemas.microsoft.com/office/drawing/2014/main" id="{B54139D1-BC99-49F4-B202-5429A7C15331}"/>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706" name="Freeform: Shape 705">
              <a:extLst>
                <a:ext uri="{FF2B5EF4-FFF2-40B4-BE49-F238E27FC236}">
                  <a16:creationId xmlns:a16="http://schemas.microsoft.com/office/drawing/2014/main" id="{AE254FF5-BA2E-4521-A2A0-AD508DA6FC16}"/>
                </a:ext>
              </a:extLst>
            </p:cNvPr>
            <p:cNvSpPr/>
            <p:nvPr/>
          </p:nvSpPr>
          <p:spPr>
            <a:xfrm>
              <a:off x="2802927" y="1753046"/>
              <a:ext cx="37" cy="768"/>
            </a:xfrm>
            <a:custGeom>
              <a:avLst/>
              <a:gdLst>
                <a:gd name="connsiteX0" fmla="*/ 37 w 37"/>
                <a:gd name="connsiteY0" fmla="*/ 700 h 768"/>
                <a:gd name="connsiteX1" fmla="*/ 37 w 37"/>
                <a:gd name="connsiteY1" fmla="*/ 198 h 768"/>
                <a:gd name="connsiteX2" fmla="*/ 37 w 37"/>
                <a:gd name="connsiteY2" fmla="*/ 700 h 768"/>
              </a:gdLst>
              <a:ahLst/>
              <a:cxnLst>
                <a:cxn ang="0">
                  <a:pos x="connsiteX0" y="connsiteY0"/>
                </a:cxn>
                <a:cxn ang="0">
                  <a:pos x="connsiteX1" y="connsiteY1"/>
                </a:cxn>
                <a:cxn ang="0">
                  <a:pos x="connsiteX2" y="connsiteY2"/>
                </a:cxn>
              </a:cxnLst>
              <a:rect l="l" t="t" r="r" b="b"/>
              <a:pathLst>
                <a:path w="37" h="768">
                  <a:moveTo>
                    <a:pt x="37" y="700"/>
                  </a:moveTo>
                  <a:lnTo>
                    <a:pt x="37" y="198"/>
                  </a:lnTo>
                  <a:cubicBezTo>
                    <a:pt x="37" y="-556"/>
                    <a:pt x="-47" y="1119"/>
                    <a:pt x="37" y="700"/>
                  </a:cubicBezTo>
                  <a:close/>
                </a:path>
              </a:pathLst>
            </a:custGeom>
            <a:solidFill>
              <a:srgbClr val="37474F"/>
            </a:solidFill>
            <a:ln w="8363" cap="flat">
              <a:noFill/>
              <a:prstDash val="solid"/>
              <a:miter/>
            </a:ln>
          </p:spPr>
          <p:txBody>
            <a:bodyPr rtlCol="0" anchor="ctr"/>
            <a:lstStyle/>
            <a:p>
              <a:pPr defTabSz="914378"/>
              <a:endParaRPr lang="en-US"/>
            </a:p>
          </p:txBody>
        </p:sp>
        <p:sp>
          <p:nvSpPr>
            <p:cNvPr id="707" name="Freeform: Shape 706">
              <a:extLst>
                <a:ext uri="{FF2B5EF4-FFF2-40B4-BE49-F238E27FC236}">
                  <a16:creationId xmlns:a16="http://schemas.microsoft.com/office/drawing/2014/main" id="{51713934-AD8F-4BAB-BF0D-6CB5F0A719CA}"/>
                </a:ext>
              </a:extLst>
            </p:cNvPr>
            <p:cNvSpPr/>
            <p:nvPr/>
          </p:nvSpPr>
          <p:spPr>
            <a:xfrm>
              <a:off x="2803635" y="1756512"/>
              <a:ext cx="8378" cy="754"/>
            </a:xfrm>
            <a:custGeom>
              <a:avLst/>
              <a:gdLst>
                <a:gd name="connsiteX0" fmla="*/ 0 w 8378"/>
                <a:gd name="connsiteY0" fmla="*/ 754 h 754"/>
                <a:gd name="connsiteX1" fmla="*/ 0 w 8378"/>
                <a:gd name="connsiteY1" fmla="*/ 0 h 754"/>
                <a:gd name="connsiteX2" fmla="*/ 0 w 8378"/>
                <a:gd name="connsiteY2" fmla="*/ 587 h 754"/>
                <a:gd name="connsiteX3" fmla="*/ 0 w 8378"/>
                <a:gd name="connsiteY3" fmla="*/ 754 h 754"/>
              </a:gdLst>
              <a:ahLst/>
              <a:cxnLst>
                <a:cxn ang="0">
                  <a:pos x="connsiteX0" y="connsiteY0"/>
                </a:cxn>
                <a:cxn ang="0">
                  <a:pos x="connsiteX1" y="connsiteY1"/>
                </a:cxn>
                <a:cxn ang="0">
                  <a:pos x="connsiteX2" y="connsiteY2"/>
                </a:cxn>
                <a:cxn ang="0">
                  <a:pos x="connsiteX3" y="connsiteY3"/>
                </a:cxn>
              </a:cxnLst>
              <a:rect l="l" t="t" r="r" b="b"/>
              <a:pathLst>
                <a:path w="8378" h="754">
                  <a:moveTo>
                    <a:pt x="0" y="754"/>
                  </a:moveTo>
                  <a:lnTo>
                    <a:pt x="0" y="0"/>
                  </a:lnTo>
                  <a:lnTo>
                    <a:pt x="0" y="587"/>
                  </a:lnTo>
                  <a:lnTo>
                    <a:pt x="0" y="754"/>
                  </a:lnTo>
                  <a:close/>
                </a:path>
              </a:pathLst>
            </a:custGeom>
            <a:solidFill>
              <a:srgbClr val="37474F"/>
            </a:solidFill>
            <a:ln w="8363" cap="flat">
              <a:noFill/>
              <a:prstDash val="solid"/>
              <a:miter/>
            </a:ln>
          </p:spPr>
          <p:txBody>
            <a:bodyPr rtlCol="0" anchor="ctr"/>
            <a:lstStyle/>
            <a:p>
              <a:pPr defTabSz="914378"/>
              <a:endParaRPr lang="en-US"/>
            </a:p>
          </p:txBody>
        </p:sp>
        <p:sp>
          <p:nvSpPr>
            <p:cNvPr id="708" name="Freeform: Shape 707">
              <a:extLst>
                <a:ext uri="{FF2B5EF4-FFF2-40B4-BE49-F238E27FC236}">
                  <a16:creationId xmlns:a16="http://schemas.microsoft.com/office/drawing/2014/main" id="{5D62D0F9-79F5-4A26-B4B3-46FDDB61A69F}"/>
                </a:ext>
              </a:extLst>
            </p:cNvPr>
            <p:cNvSpPr/>
            <p:nvPr/>
          </p:nvSpPr>
          <p:spPr>
            <a:xfrm>
              <a:off x="2803216" y="1756605"/>
              <a:ext cx="8378" cy="74"/>
            </a:xfrm>
            <a:custGeom>
              <a:avLst/>
              <a:gdLst>
                <a:gd name="connsiteX0" fmla="*/ 0 w 8378"/>
                <a:gd name="connsiteY0" fmla="*/ 74 h 74"/>
                <a:gd name="connsiteX1" fmla="*/ 0 w 8378"/>
                <a:gd name="connsiteY1" fmla="*/ 74 h 74"/>
                <a:gd name="connsiteX2" fmla="*/ 0 w 8378"/>
                <a:gd name="connsiteY2" fmla="*/ 74 h 74"/>
                <a:gd name="connsiteX3" fmla="*/ 0 w 8378"/>
                <a:gd name="connsiteY3" fmla="*/ 74 h 74"/>
              </a:gdLst>
              <a:ahLst/>
              <a:cxnLst>
                <a:cxn ang="0">
                  <a:pos x="connsiteX0" y="connsiteY0"/>
                </a:cxn>
                <a:cxn ang="0">
                  <a:pos x="connsiteX1" y="connsiteY1"/>
                </a:cxn>
                <a:cxn ang="0">
                  <a:pos x="connsiteX2" y="connsiteY2"/>
                </a:cxn>
                <a:cxn ang="0">
                  <a:pos x="connsiteX3" y="connsiteY3"/>
                </a:cxn>
              </a:cxnLst>
              <a:rect l="l" t="t" r="r" b="b"/>
              <a:pathLst>
                <a:path w="8378" h="74">
                  <a:moveTo>
                    <a:pt x="0" y="74"/>
                  </a:moveTo>
                  <a:lnTo>
                    <a:pt x="0" y="74"/>
                  </a:lnTo>
                  <a:cubicBezTo>
                    <a:pt x="0" y="74"/>
                    <a:pt x="0" y="74"/>
                    <a:pt x="0" y="74"/>
                  </a:cubicBez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709" name="Freeform: Shape 708">
              <a:extLst>
                <a:ext uri="{FF2B5EF4-FFF2-40B4-BE49-F238E27FC236}">
                  <a16:creationId xmlns:a16="http://schemas.microsoft.com/office/drawing/2014/main" id="{1B94DC32-A677-423C-843D-1C689EB35AFB}"/>
                </a:ext>
              </a:extLst>
            </p:cNvPr>
            <p:cNvSpPr/>
            <p:nvPr/>
          </p:nvSpPr>
          <p:spPr>
            <a:xfrm>
              <a:off x="2803384" y="17566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10" name="Freeform: Shape 709">
              <a:extLst>
                <a:ext uri="{FF2B5EF4-FFF2-40B4-BE49-F238E27FC236}">
                  <a16:creationId xmlns:a16="http://schemas.microsoft.com/office/drawing/2014/main" id="{6638CB3D-C7C0-4A17-A520-75B0D6412B58}"/>
                </a:ext>
              </a:extLst>
            </p:cNvPr>
            <p:cNvSpPr/>
            <p:nvPr/>
          </p:nvSpPr>
          <p:spPr>
            <a:xfrm>
              <a:off x="2803467" y="1757266"/>
              <a:ext cx="83" cy="167"/>
            </a:xfrm>
            <a:custGeom>
              <a:avLst/>
              <a:gdLst>
                <a:gd name="connsiteX0" fmla="*/ 84 w 83"/>
                <a:gd name="connsiteY0" fmla="*/ 167 h 167"/>
                <a:gd name="connsiteX1" fmla="*/ 84 w 83"/>
                <a:gd name="connsiteY1" fmla="*/ 84 h 167"/>
                <a:gd name="connsiteX2" fmla="*/ 0 w 83"/>
                <a:gd name="connsiteY2" fmla="*/ 0 h 167"/>
                <a:gd name="connsiteX3" fmla="*/ 84 w 83"/>
                <a:gd name="connsiteY3" fmla="*/ 167 h 167"/>
              </a:gdLst>
              <a:ahLst/>
              <a:cxnLst>
                <a:cxn ang="0">
                  <a:pos x="connsiteX0" y="connsiteY0"/>
                </a:cxn>
                <a:cxn ang="0">
                  <a:pos x="connsiteX1" y="connsiteY1"/>
                </a:cxn>
                <a:cxn ang="0">
                  <a:pos x="connsiteX2" y="connsiteY2"/>
                </a:cxn>
                <a:cxn ang="0">
                  <a:pos x="connsiteX3" y="connsiteY3"/>
                </a:cxn>
              </a:cxnLst>
              <a:rect l="l" t="t" r="r" b="b"/>
              <a:pathLst>
                <a:path w="83" h="167">
                  <a:moveTo>
                    <a:pt x="84" y="167"/>
                  </a:moveTo>
                  <a:lnTo>
                    <a:pt x="84" y="84"/>
                  </a:lnTo>
                  <a:lnTo>
                    <a:pt x="0" y="0"/>
                  </a:lnTo>
                  <a:lnTo>
                    <a:pt x="84" y="167"/>
                  </a:lnTo>
                  <a:close/>
                </a:path>
              </a:pathLst>
            </a:custGeom>
            <a:solidFill>
              <a:srgbClr val="37474F"/>
            </a:solidFill>
            <a:ln w="8363" cap="flat">
              <a:noFill/>
              <a:prstDash val="solid"/>
              <a:miter/>
            </a:ln>
          </p:spPr>
          <p:txBody>
            <a:bodyPr rtlCol="0" anchor="ctr"/>
            <a:lstStyle/>
            <a:p>
              <a:pPr defTabSz="914378"/>
              <a:endParaRPr lang="en-US"/>
            </a:p>
          </p:txBody>
        </p:sp>
        <p:sp>
          <p:nvSpPr>
            <p:cNvPr id="711" name="Freeform: Shape 710">
              <a:extLst>
                <a:ext uri="{FF2B5EF4-FFF2-40B4-BE49-F238E27FC236}">
                  <a16:creationId xmlns:a16="http://schemas.microsoft.com/office/drawing/2014/main" id="{1EE8505A-5BE9-423C-BA88-5A22AD832CC6}"/>
                </a:ext>
              </a:extLst>
            </p:cNvPr>
            <p:cNvSpPr/>
            <p:nvPr/>
          </p:nvSpPr>
          <p:spPr>
            <a:xfrm>
              <a:off x="2802462" y="1756596"/>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12" name="Freeform: Shape 711">
              <a:extLst>
                <a:ext uri="{FF2B5EF4-FFF2-40B4-BE49-F238E27FC236}">
                  <a16:creationId xmlns:a16="http://schemas.microsoft.com/office/drawing/2014/main" id="{42484FB2-40E5-4F87-BAC2-F1B2DE79A6A1}"/>
                </a:ext>
              </a:extLst>
            </p:cNvPr>
            <p:cNvSpPr/>
            <p:nvPr/>
          </p:nvSpPr>
          <p:spPr>
            <a:xfrm>
              <a:off x="2802797" y="1758020"/>
              <a:ext cx="8378" cy="586"/>
            </a:xfrm>
            <a:custGeom>
              <a:avLst/>
              <a:gdLst>
                <a:gd name="connsiteX0" fmla="*/ 0 w 8378"/>
                <a:gd name="connsiteY0" fmla="*/ 586 h 586"/>
                <a:gd name="connsiteX1" fmla="*/ 0 w 8378"/>
                <a:gd name="connsiteY1" fmla="*/ 0 h 586"/>
                <a:gd name="connsiteX2" fmla="*/ 0 w 8378"/>
                <a:gd name="connsiteY2" fmla="*/ 586 h 586"/>
              </a:gdLst>
              <a:ahLst/>
              <a:cxnLst>
                <a:cxn ang="0">
                  <a:pos x="connsiteX0" y="connsiteY0"/>
                </a:cxn>
                <a:cxn ang="0">
                  <a:pos x="connsiteX1" y="connsiteY1"/>
                </a:cxn>
                <a:cxn ang="0">
                  <a:pos x="connsiteX2" y="connsiteY2"/>
                </a:cxn>
              </a:cxnLst>
              <a:rect l="l" t="t" r="r" b="b"/>
              <a:pathLst>
                <a:path w="8378" h="586">
                  <a:moveTo>
                    <a:pt x="0" y="586"/>
                  </a:moveTo>
                  <a:cubicBezTo>
                    <a:pt x="0" y="586"/>
                    <a:pt x="0" y="586"/>
                    <a:pt x="0" y="0"/>
                  </a:cubicBezTo>
                  <a:lnTo>
                    <a:pt x="0" y="586"/>
                  </a:lnTo>
                  <a:close/>
                </a:path>
              </a:pathLst>
            </a:custGeom>
            <a:solidFill>
              <a:srgbClr val="37474F"/>
            </a:solidFill>
            <a:ln w="8363" cap="flat">
              <a:noFill/>
              <a:prstDash val="solid"/>
              <a:miter/>
            </a:ln>
          </p:spPr>
          <p:txBody>
            <a:bodyPr rtlCol="0" anchor="ctr"/>
            <a:lstStyle/>
            <a:p>
              <a:pPr defTabSz="914378"/>
              <a:endParaRPr lang="en-US"/>
            </a:p>
          </p:txBody>
        </p:sp>
        <p:sp>
          <p:nvSpPr>
            <p:cNvPr id="713" name="Freeform: Shape 712">
              <a:extLst>
                <a:ext uri="{FF2B5EF4-FFF2-40B4-BE49-F238E27FC236}">
                  <a16:creationId xmlns:a16="http://schemas.microsoft.com/office/drawing/2014/main" id="{903F8839-340E-4A2F-BB3D-E8092997A6E0}"/>
                </a:ext>
              </a:extLst>
            </p:cNvPr>
            <p:cNvSpPr/>
            <p:nvPr/>
          </p:nvSpPr>
          <p:spPr>
            <a:xfrm>
              <a:off x="2802546" y="1758858"/>
              <a:ext cx="37" cy="676"/>
            </a:xfrm>
            <a:custGeom>
              <a:avLst/>
              <a:gdLst>
                <a:gd name="connsiteX0" fmla="*/ 0 w 37"/>
                <a:gd name="connsiteY0" fmla="*/ 0 h 676"/>
                <a:gd name="connsiteX1" fmla="*/ 0 w 37"/>
                <a:gd name="connsiteY1" fmla="*/ 670 h 676"/>
                <a:gd name="connsiteX2" fmla="*/ 0 w 37"/>
                <a:gd name="connsiteY2" fmla="*/ 0 h 676"/>
              </a:gdLst>
              <a:ahLst/>
              <a:cxnLst>
                <a:cxn ang="0">
                  <a:pos x="connsiteX0" y="connsiteY0"/>
                </a:cxn>
                <a:cxn ang="0">
                  <a:pos x="connsiteX1" y="connsiteY1"/>
                </a:cxn>
                <a:cxn ang="0">
                  <a:pos x="connsiteX2" y="connsiteY2"/>
                </a:cxn>
              </a:cxnLst>
              <a:rect l="l" t="t" r="r" b="b"/>
              <a:pathLst>
                <a:path w="37" h="676">
                  <a:moveTo>
                    <a:pt x="0" y="0"/>
                  </a:moveTo>
                  <a:cubicBezTo>
                    <a:pt x="0" y="0"/>
                    <a:pt x="0" y="754"/>
                    <a:pt x="0" y="670"/>
                  </a:cubicBezTo>
                  <a:cubicBezTo>
                    <a:pt x="0" y="587"/>
                    <a:pt x="84"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14" name="Freeform: Shape 713">
              <a:extLst>
                <a:ext uri="{FF2B5EF4-FFF2-40B4-BE49-F238E27FC236}">
                  <a16:creationId xmlns:a16="http://schemas.microsoft.com/office/drawing/2014/main" id="{905FE121-8C35-428D-BEAB-04E7A46FC141}"/>
                </a:ext>
              </a:extLst>
            </p:cNvPr>
            <p:cNvSpPr/>
            <p:nvPr/>
          </p:nvSpPr>
          <p:spPr>
            <a:xfrm>
              <a:off x="2801205" y="1756260"/>
              <a:ext cx="83" cy="1508"/>
            </a:xfrm>
            <a:custGeom>
              <a:avLst/>
              <a:gdLst>
                <a:gd name="connsiteX0" fmla="*/ 84 w 83"/>
                <a:gd name="connsiteY0" fmla="*/ 1508 h 1508"/>
                <a:gd name="connsiteX1" fmla="*/ 84 w 83"/>
                <a:gd name="connsiteY1" fmla="*/ 1508 h 1508"/>
                <a:gd name="connsiteX2" fmla="*/ 0 w 83"/>
                <a:gd name="connsiteY2" fmla="*/ 0 h 1508"/>
                <a:gd name="connsiteX3" fmla="*/ 84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84" y="1508"/>
                  </a:moveTo>
                  <a:lnTo>
                    <a:pt x="84" y="1508"/>
                  </a:lnTo>
                  <a:lnTo>
                    <a:pt x="0" y="0"/>
                  </a:lnTo>
                  <a:lnTo>
                    <a:pt x="84" y="1508"/>
                  </a:lnTo>
                  <a:close/>
                </a:path>
              </a:pathLst>
            </a:custGeom>
            <a:solidFill>
              <a:srgbClr val="37474F"/>
            </a:solidFill>
            <a:ln w="8363" cap="flat">
              <a:noFill/>
              <a:prstDash val="solid"/>
              <a:miter/>
            </a:ln>
          </p:spPr>
          <p:txBody>
            <a:bodyPr rtlCol="0" anchor="ctr"/>
            <a:lstStyle/>
            <a:p>
              <a:pPr defTabSz="914378"/>
              <a:endParaRPr lang="en-US"/>
            </a:p>
          </p:txBody>
        </p:sp>
        <p:sp>
          <p:nvSpPr>
            <p:cNvPr id="715" name="Freeform: Shape 714">
              <a:extLst>
                <a:ext uri="{FF2B5EF4-FFF2-40B4-BE49-F238E27FC236}">
                  <a16:creationId xmlns:a16="http://schemas.microsoft.com/office/drawing/2014/main" id="{17A17926-CAD6-4881-A256-5D2015619274}"/>
                </a:ext>
              </a:extLst>
            </p:cNvPr>
            <p:cNvSpPr/>
            <p:nvPr/>
          </p:nvSpPr>
          <p:spPr>
            <a:xfrm>
              <a:off x="2800329" y="1760198"/>
              <a:ext cx="37" cy="1173"/>
            </a:xfrm>
            <a:custGeom>
              <a:avLst/>
              <a:gdLst>
                <a:gd name="connsiteX0" fmla="*/ 38 w 37"/>
                <a:gd name="connsiteY0" fmla="*/ 1173 h 1173"/>
                <a:gd name="connsiteX1" fmla="*/ 38 w 37"/>
                <a:gd name="connsiteY1" fmla="*/ 670 h 1173"/>
                <a:gd name="connsiteX2" fmla="*/ 38 w 37"/>
                <a:gd name="connsiteY2" fmla="*/ 0 h 1173"/>
                <a:gd name="connsiteX3" fmla="*/ 38 w 37"/>
                <a:gd name="connsiteY3" fmla="*/ 1173 h 1173"/>
              </a:gdLst>
              <a:ahLst/>
              <a:cxnLst>
                <a:cxn ang="0">
                  <a:pos x="connsiteX0" y="connsiteY0"/>
                </a:cxn>
                <a:cxn ang="0">
                  <a:pos x="connsiteX1" y="connsiteY1"/>
                </a:cxn>
                <a:cxn ang="0">
                  <a:pos x="connsiteX2" y="connsiteY2"/>
                </a:cxn>
                <a:cxn ang="0">
                  <a:pos x="connsiteX3" y="connsiteY3"/>
                </a:cxn>
              </a:cxnLst>
              <a:rect l="l" t="t" r="r" b="b"/>
              <a:pathLst>
                <a:path w="37" h="1173">
                  <a:moveTo>
                    <a:pt x="38" y="1173"/>
                  </a:moveTo>
                  <a:cubicBezTo>
                    <a:pt x="38" y="1173"/>
                    <a:pt x="38" y="251"/>
                    <a:pt x="38" y="670"/>
                  </a:cubicBezTo>
                  <a:cubicBezTo>
                    <a:pt x="38" y="1089"/>
                    <a:pt x="38" y="670"/>
                    <a:pt x="38" y="0"/>
                  </a:cubicBezTo>
                  <a:cubicBezTo>
                    <a:pt x="-13" y="385"/>
                    <a:pt x="-13" y="788"/>
                    <a:pt x="38" y="1173"/>
                  </a:cubicBezTo>
                  <a:close/>
                </a:path>
              </a:pathLst>
            </a:custGeom>
            <a:solidFill>
              <a:srgbClr val="37474F"/>
            </a:solidFill>
            <a:ln w="8363" cap="flat">
              <a:noFill/>
              <a:prstDash val="solid"/>
              <a:miter/>
            </a:ln>
          </p:spPr>
          <p:txBody>
            <a:bodyPr rtlCol="0" anchor="ctr"/>
            <a:lstStyle/>
            <a:p>
              <a:pPr defTabSz="914378"/>
              <a:endParaRPr lang="en-US"/>
            </a:p>
          </p:txBody>
        </p:sp>
        <p:sp>
          <p:nvSpPr>
            <p:cNvPr id="716" name="Freeform: Shape 715">
              <a:extLst>
                <a:ext uri="{FF2B5EF4-FFF2-40B4-BE49-F238E27FC236}">
                  <a16:creationId xmlns:a16="http://schemas.microsoft.com/office/drawing/2014/main" id="{DCC90C32-E2DC-4BC5-BEF2-9AA92B0612E6}"/>
                </a:ext>
              </a:extLst>
            </p:cNvPr>
            <p:cNvSpPr/>
            <p:nvPr/>
          </p:nvSpPr>
          <p:spPr>
            <a:xfrm>
              <a:off x="2800367" y="17601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17" name="Freeform: Shape 716">
              <a:extLst>
                <a:ext uri="{FF2B5EF4-FFF2-40B4-BE49-F238E27FC236}">
                  <a16:creationId xmlns:a16="http://schemas.microsoft.com/office/drawing/2014/main" id="{AA3EEB49-F0BF-45DC-8C81-25A2A85959DF}"/>
                </a:ext>
              </a:extLst>
            </p:cNvPr>
            <p:cNvSpPr/>
            <p:nvPr/>
          </p:nvSpPr>
          <p:spPr>
            <a:xfrm>
              <a:off x="2787715" y="1754166"/>
              <a:ext cx="83" cy="502"/>
            </a:xfrm>
            <a:custGeom>
              <a:avLst/>
              <a:gdLst>
                <a:gd name="connsiteX0" fmla="*/ 84 w 83"/>
                <a:gd name="connsiteY0" fmla="*/ 251 h 502"/>
                <a:gd name="connsiteX1" fmla="*/ 0 w 83"/>
                <a:gd name="connsiteY1" fmla="*/ 0 h 502"/>
                <a:gd name="connsiteX2" fmla="*/ 84 w 83"/>
                <a:gd name="connsiteY2" fmla="*/ 503 h 502"/>
                <a:gd name="connsiteX3" fmla="*/ 84 w 83"/>
                <a:gd name="connsiteY3" fmla="*/ 251 h 502"/>
              </a:gdLst>
              <a:ahLst/>
              <a:cxnLst>
                <a:cxn ang="0">
                  <a:pos x="connsiteX0" y="connsiteY0"/>
                </a:cxn>
                <a:cxn ang="0">
                  <a:pos x="connsiteX1" y="connsiteY1"/>
                </a:cxn>
                <a:cxn ang="0">
                  <a:pos x="connsiteX2" y="connsiteY2"/>
                </a:cxn>
                <a:cxn ang="0">
                  <a:pos x="connsiteX3" y="connsiteY3"/>
                </a:cxn>
              </a:cxnLst>
              <a:rect l="l" t="t" r="r" b="b"/>
              <a:pathLst>
                <a:path w="83" h="502">
                  <a:moveTo>
                    <a:pt x="84" y="251"/>
                  </a:moveTo>
                  <a:lnTo>
                    <a:pt x="0" y="0"/>
                  </a:lnTo>
                  <a:lnTo>
                    <a:pt x="84" y="503"/>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718" name="Freeform: Shape 717">
              <a:extLst>
                <a:ext uri="{FF2B5EF4-FFF2-40B4-BE49-F238E27FC236}">
                  <a16:creationId xmlns:a16="http://schemas.microsoft.com/office/drawing/2014/main" id="{2A0A0385-F073-4C2A-B09D-2E943364B998}"/>
                </a:ext>
              </a:extLst>
            </p:cNvPr>
            <p:cNvSpPr/>
            <p:nvPr/>
          </p:nvSpPr>
          <p:spPr>
            <a:xfrm>
              <a:off x="2787761" y="1755432"/>
              <a:ext cx="37" cy="74"/>
            </a:xfrm>
            <a:custGeom>
              <a:avLst/>
              <a:gdLst>
                <a:gd name="connsiteX0" fmla="*/ 37 w 37"/>
                <a:gd name="connsiteY0" fmla="*/ 74 h 74"/>
                <a:gd name="connsiteX1" fmla="*/ 37 w 37"/>
                <a:gd name="connsiteY1" fmla="*/ 74 h 74"/>
                <a:gd name="connsiteX2" fmla="*/ 37 w 37"/>
                <a:gd name="connsiteY2" fmla="*/ 74 h 74"/>
              </a:gdLst>
              <a:ahLst/>
              <a:cxnLst>
                <a:cxn ang="0">
                  <a:pos x="connsiteX0" y="connsiteY0"/>
                </a:cxn>
                <a:cxn ang="0">
                  <a:pos x="connsiteX1" y="connsiteY1"/>
                </a:cxn>
                <a:cxn ang="0">
                  <a:pos x="connsiteX2" y="connsiteY2"/>
                </a:cxn>
              </a:cxnLst>
              <a:rect l="l" t="t" r="r" b="b"/>
              <a:pathLst>
                <a:path w="37" h="74">
                  <a:moveTo>
                    <a:pt x="37" y="74"/>
                  </a:moveTo>
                  <a:lnTo>
                    <a:pt x="37" y="74"/>
                  </a:lnTo>
                  <a:cubicBezTo>
                    <a:pt x="37" y="74"/>
                    <a:pt x="-47" y="-93"/>
                    <a:pt x="37" y="74"/>
                  </a:cubicBezTo>
                  <a:close/>
                </a:path>
              </a:pathLst>
            </a:custGeom>
            <a:solidFill>
              <a:srgbClr val="37474F"/>
            </a:solidFill>
            <a:ln w="8363" cap="flat">
              <a:noFill/>
              <a:prstDash val="solid"/>
              <a:miter/>
            </a:ln>
          </p:spPr>
          <p:txBody>
            <a:bodyPr rtlCol="0" anchor="ctr"/>
            <a:lstStyle/>
            <a:p>
              <a:pPr defTabSz="914378"/>
              <a:endParaRPr lang="en-US"/>
            </a:p>
          </p:txBody>
        </p:sp>
        <p:sp>
          <p:nvSpPr>
            <p:cNvPr id="719" name="Freeform: Shape 718">
              <a:extLst>
                <a:ext uri="{FF2B5EF4-FFF2-40B4-BE49-F238E27FC236}">
                  <a16:creationId xmlns:a16="http://schemas.microsoft.com/office/drawing/2014/main" id="{A26A03B7-F9FD-4B86-9A77-DF33196E3D5E}"/>
                </a:ext>
              </a:extLst>
            </p:cNvPr>
            <p:cNvSpPr/>
            <p:nvPr/>
          </p:nvSpPr>
          <p:spPr>
            <a:xfrm>
              <a:off x="2796680" y="17627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20" name="Freeform: Shape 719">
              <a:extLst>
                <a:ext uri="{FF2B5EF4-FFF2-40B4-BE49-F238E27FC236}">
                  <a16:creationId xmlns:a16="http://schemas.microsoft.com/office/drawing/2014/main" id="{1ABB845F-F468-4DB0-A228-2EE4AE1AF616}"/>
                </a:ext>
              </a:extLst>
            </p:cNvPr>
            <p:cNvSpPr/>
            <p:nvPr/>
          </p:nvSpPr>
          <p:spPr>
            <a:xfrm>
              <a:off x="2795675" y="1761204"/>
              <a:ext cx="83" cy="837"/>
            </a:xfrm>
            <a:custGeom>
              <a:avLst/>
              <a:gdLst>
                <a:gd name="connsiteX0" fmla="*/ 84 w 83"/>
                <a:gd name="connsiteY0" fmla="*/ 838 h 837"/>
                <a:gd name="connsiteX1" fmla="*/ 84 w 83"/>
                <a:gd name="connsiteY1" fmla="*/ 838 h 837"/>
                <a:gd name="connsiteX2" fmla="*/ 0 w 83"/>
                <a:gd name="connsiteY2" fmla="*/ 0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838"/>
                  </a:lnTo>
                  <a:lnTo>
                    <a:pt x="0" y="0"/>
                  </a:lnTo>
                  <a:lnTo>
                    <a:pt x="84" y="838"/>
                  </a:lnTo>
                  <a:close/>
                </a:path>
              </a:pathLst>
            </a:custGeom>
            <a:solidFill>
              <a:srgbClr val="37474F"/>
            </a:solidFill>
            <a:ln w="8363" cap="flat">
              <a:noFill/>
              <a:prstDash val="solid"/>
              <a:miter/>
            </a:ln>
          </p:spPr>
          <p:txBody>
            <a:bodyPr rtlCol="0" anchor="ctr"/>
            <a:lstStyle/>
            <a:p>
              <a:pPr defTabSz="914378"/>
              <a:endParaRPr lang="en-US"/>
            </a:p>
          </p:txBody>
        </p:sp>
        <p:sp>
          <p:nvSpPr>
            <p:cNvPr id="721" name="Freeform: Shape 720">
              <a:extLst>
                <a:ext uri="{FF2B5EF4-FFF2-40B4-BE49-F238E27FC236}">
                  <a16:creationId xmlns:a16="http://schemas.microsoft.com/office/drawing/2014/main" id="{A3B6D2A5-81A1-486F-A633-C585BE02FB62}"/>
                </a:ext>
              </a:extLst>
            </p:cNvPr>
            <p:cNvSpPr/>
            <p:nvPr/>
          </p:nvSpPr>
          <p:spPr>
            <a:xfrm>
              <a:off x="2795051" y="1762731"/>
              <a:ext cx="37" cy="484"/>
            </a:xfrm>
            <a:custGeom>
              <a:avLst/>
              <a:gdLst>
                <a:gd name="connsiteX0" fmla="*/ 37 w 37"/>
                <a:gd name="connsiteY0" fmla="*/ 484 h 484"/>
                <a:gd name="connsiteX1" fmla="*/ 37 w 37"/>
                <a:gd name="connsiteY1" fmla="*/ 484 h 484"/>
                <a:gd name="connsiteX2" fmla="*/ 37 w 37"/>
                <a:gd name="connsiteY2" fmla="*/ 484 h 484"/>
              </a:gdLst>
              <a:ahLst/>
              <a:cxnLst>
                <a:cxn ang="0">
                  <a:pos x="connsiteX0" y="connsiteY0"/>
                </a:cxn>
                <a:cxn ang="0">
                  <a:pos x="connsiteX1" y="connsiteY1"/>
                </a:cxn>
                <a:cxn ang="0">
                  <a:pos x="connsiteX2" y="connsiteY2"/>
                </a:cxn>
              </a:cxnLst>
              <a:rect l="l" t="t" r="r" b="b"/>
              <a:pathLst>
                <a:path w="37" h="484">
                  <a:moveTo>
                    <a:pt x="37" y="484"/>
                  </a:moveTo>
                  <a:cubicBezTo>
                    <a:pt x="37" y="484"/>
                    <a:pt x="37" y="484"/>
                    <a:pt x="37" y="484"/>
                  </a:cubicBezTo>
                  <a:cubicBezTo>
                    <a:pt x="37" y="484"/>
                    <a:pt x="-46" y="-605"/>
                    <a:pt x="37" y="484"/>
                  </a:cubicBezTo>
                  <a:close/>
                </a:path>
              </a:pathLst>
            </a:custGeom>
            <a:solidFill>
              <a:srgbClr val="37474F"/>
            </a:solidFill>
            <a:ln w="8363" cap="flat">
              <a:noFill/>
              <a:prstDash val="solid"/>
              <a:miter/>
            </a:ln>
          </p:spPr>
          <p:txBody>
            <a:bodyPr rtlCol="0" anchor="ctr"/>
            <a:lstStyle/>
            <a:p>
              <a:pPr defTabSz="914378"/>
              <a:endParaRPr lang="en-US"/>
            </a:p>
          </p:txBody>
        </p:sp>
        <p:sp>
          <p:nvSpPr>
            <p:cNvPr id="722" name="Freeform: Shape 721">
              <a:extLst>
                <a:ext uri="{FF2B5EF4-FFF2-40B4-BE49-F238E27FC236}">
                  <a16:creationId xmlns:a16="http://schemas.microsoft.com/office/drawing/2014/main" id="{4011452A-368A-42D3-8BE1-729EB8DD8F80}"/>
                </a:ext>
              </a:extLst>
            </p:cNvPr>
            <p:cNvSpPr/>
            <p:nvPr/>
          </p:nvSpPr>
          <p:spPr>
            <a:xfrm>
              <a:off x="2620724" y="2090746"/>
              <a:ext cx="52116" cy="71220"/>
            </a:xfrm>
            <a:custGeom>
              <a:avLst/>
              <a:gdLst>
                <a:gd name="connsiteX0" fmla="*/ 52117 w 52116"/>
                <a:gd name="connsiteY0" fmla="*/ 66109 h 71220"/>
                <a:gd name="connsiteX1" fmla="*/ 48430 w 52116"/>
                <a:gd name="connsiteY1" fmla="*/ 67785 h 71220"/>
                <a:gd name="connsiteX2" fmla="*/ 45414 w 52116"/>
                <a:gd name="connsiteY2" fmla="*/ 69712 h 71220"/>
                <a:gd name="connsiteX3" fmla="*/ 45414 w 52116"/>
                <a:gd name="connsiteY3" fmla="*/ 70802 h 71220"/>
                <a:gd name="connsiteX4" fmla="*/ 44576 w 52116"/>
                <a:gd name="connsiteY4" fmla="*/ 70048 h 71220"/>
                <a:gd name="connsiteX5" fmla="*/ 43654 w 52116"/>
                <a:gd name="connsiteY5" fmla="*/ 70048 h 71220"/>
                <a:gd name="connsiteX6" fmla="*/ 42481 w 52116"/>
                <a:gd name="connsiteY6" fmla="*/ 71221 h 71220"/>
                <a:gd name="connsiteX7" fmla="*/ 41392 w 52116"/>
                <a:gd name="connsiteY7" fmla="*/ 71221 h 71220"/>
                <a:gd name="connsiteX8" fmla="*/ 39716 w 52116"/>
                <a:gd name="connsiteY8" fmla="*/ 70048 h 71220"/>
                <a:gd name="connsiteX9" fmla="*/ 38375 w 52116"/>
                <a:gd name="connsiteY9" fmla="*/ 68623 h 71220"/>
                <a:gd name="connsiteX10" fmla="*/ 37705 w 52116"/>
                <a:gd name="connsiteY10" fmla="*/ 68623 h 71220"/>
                <a:gd name="connsiteX11" fmla="*/ 37705 w 52116"/>
                <a:gd name="connsiteY11" fmla="*/ 67869 h 71220"/>
                <a:gd name="connsiteX12" fmla="*/ 37118 w 52116"/>
                <a:gd name="connsiteY12" fmla="*/ 66361 h 71220"/>
                <a:gd name="connsiteX13" fmla="*/ 36281 w 52116"/>
                <a:gd name="connsiteY13" fmla="*/ 66361 h 71220"/>
                <a:gd name="connsiteX14" fmla="*/ 35359 w 52116"/>
                <a:gd name="connsiteY14" fmla="*/ 66361 h 71220"/>
                <a:gd name="connsiteX15" fmla="*/ 34354 w 52116"/>
                <a:gd name="connsiteY15" fmla="*/ 65104 h 71220"/>
                <a:gd name="connsiteX16" fmla="*/ 34354 w 52116"/>
                <a:gd name="connsiteY16" fmla="*/ 63763 h 71220"/>
                <a:gd name="connsiteX17" fmla="*/ 31505 w 52116"/>
                <a:gd name="connsiteY17" fmla="*/ 59071 h 71220"/>
                <a:gd name="connsiteX18" fmla="*/ 31086 w 52116"/>
                <a:gd name="connsiteY18" fmla="*/ 59574 h 71220"/>
                <a:gd name="connsiteX19" fmla="*/ 31086 w 52116"/>
                <a:gd name="connsiteY19" fmla="*/ 60160 h 71220"/>
                <a:gd name="connsiteX20" fmla="*/ 31086 w 52116"/>
                <a:gd name="connsiteY20" fmla="*/ 60915 h 71220"/>
                <a:gd name="connsiteX21" fmla="*/ 31086 w 52116"/>
                <a:gd name="connsiteY21" fmla="*/ 61585 h 71220"/>
                <a:gd name="connsiteX22" fmla="*/ 30248 w 52116"/>
                <a:gd name="connsiteY22" fmla="*/ 58987 h 71220"/>
                <a:gd name="connsiteX23" fmla="*/ 28405 w 52116"/>
                <a:gd name="connsiteY23" fmla="*/ 56893 h 71220"/>
                <a:gd name="connsiteX24" fmla="*/ 27902 w 52116"/>
                <a:gd name="connsiteY24" fmla="*/ 55636 h 71220"/>
                <a:gd name="connsiteX25" fmla="*/ 27148 w 52116"/>
                <a:gd name="connsiteY25" fmla="*/ 54379 h 71220"/>
                <a:gd name="connsiteX26" fmla="*/ 27734 w 52116"/>
                <a:gd name="connsiteY26" fmla="*/ 53709 h 71220"/>
                <a:gd name="connsiteX27" fmla="*/ 27734 w 52116"/>
                <a:gd name="connsiteY27" fmla="*/ 54379 h 71220"/>
                <a:gd name="connsiteX28" fmla="*/ 27734 w 52116"/>
                <a:gd name="connsiteY28" fmla="*/ 55217 h 71220"/>
                <a:gd name="connsiteX29" fmla="*/ 28656 w 52116"/>
                <a:gd name="connsiteY29" fmla="*/ 55720 h 71220"/>
                <a:gd name="connsiteX30" fmla="*/ 29242 w 52116"/>
                <a:gd name="connsiteY30" fmla="*/ 54379 h 71220"/>
                <a:gd name="connsiteX31" fmla="*/ 29997 w 52116"/>
                <a:gd name="connsiteY31" fmla="*/ 52871 h 71220"/>
                <a:gd name="connsiteX32" fmla="*/ 29326 w 52116"/>
                <a:gd name="connsiteY32" fmla="*/ 51782 h 71220"/>
                <a:gd name="connsiteX33" fmla="*/ 27650 w 52116"/>
                <a:gd name="connsiteY33" fmla="*/ 50860 h 71220"/>
                <a:gd name="connsiteX34" fmla="*/ 25807 w 52116"/>
                <a:gd name="connsiteY34" fmla="*/ 51614 h 71220"/>
                <a:gd name="connsiteX35" fmla="*/ 25807 w 52116"/>
                <a:gd name="connsiteY35" fmla="*/ 51111 h 71220"/>
                <a:gd name="connsiteX36" fmla="*/ 23629 w 52116"/>
                <a:gd name="connsiteY36" fmla="*/ 51111 h 71220"/>
                <a:gd name="connsiteX37" fmla="*/ 23629 w 52116"/>
                <a:gd name="connsiteY37" fmla="*/ 51111 h 71220"/>
                <a:gd name="connsiteX38" fmla="*/ 23629 w 52116"/>
                <a:gd name="connsiteY38" fmla="*/ 51111 h 71220"/>
                <a:gd name="connsiteX39" fmla="*/ 22372 w 52116"/>
                <a:gd name="connsiteY39" fmla="*/ 49603 h 71220"/>
                <a:gd name="connsiteX40" fmla="*/ 21031 w 52116"/>
                <a:gd name="connsiteY40" fmla="*/ 48430 h 71220"/>
                <a:gd name="connsiteX41" fmla="*/ 19523 w 52116"/>
                <a:gd name="connsiteY41" fmla="*/ 49268 h 71220"/>
                <a:gd name="connsiteX42" fmla="*/ 17847 w 52116"/>
                <a:gd name="connsiteY42" fmla="*/ 51028 h 71220"/>
                <a:gd name="connsiteX43" fmla="*/ 17847 w 52116"/>
                <a:gd name="connsiteY43" fmla="*/ 51865 h 71220"/>
                <a:gd name="connsiteX44" fmla="*/ 17847 w 52116"/>
                <a:gd name="connsiteY44" fmla="*/ 52368 h 71220"/>
                <a:gd name="connsiteX45" fmla="*/ 17093 w 52116"/>
                <a:gd name="connsiteY45" fmla="*/ 53709 h 71220"/>
                <a:gd name="connsiteX46" fmla="*/ 16339 w 52116"/>
                <a:gd name="connsiteY46" fmla="*/ 55803 h 71220"/>
                <a:gd name="connsiteX47" fmla="*/ 14747 w 52116"/>
                <a:gd name="connsiteY47" fmla="*/ 58401 h 71220"/>
                <a:gd name="connsiteX48" fmla="*/ 12820 w 52116"/>
                <a:gd name="connsiteY48" fmla="*/ 61166 h 71220"/>
                <a:gd name="connsiteX49" fmla="*/ 13574 w 52116"/>
                <a:gd name="connsiteY49" fmla="*/ 62339 h 71220"/>
                <a:gd name="connsiteX50" fmla="*/ 12736 w 52116"/>
                <a:gd name="connsiteY50" fmla="*/ 64518 h 71220"/>
                <a:gd name="connsiteX51" fmla="*/ 11814 w 52116"/>
                <a:gd name="connsiteY51" fmla="*/ 66277 h 71220"/>
                <a:gd name="connsiteX52" fmla="*/ 10976 w 52116"/>
                <a:gd name="connsiteY52" fmla="*/ 66277 h 71220"/>
                <a:gd name="connsiteX53" fmla="*/ 9468 w 52116"/>
                <a:gd name="connsiteY53" fmla="*/ 67701 h 71220"/>
                <a:gd name="connsiteX54" fmla="*/ 7876 w 52116"/>
                <a:gd name="connsiteY54" fmla="*/ 69545 h 71220"/>
                <a:gd name="connsiteX55" fmla="*/ 7457 w 52116"/>
                <a:gd name="connsiteY55" fmla="*/ 67115 h 71220"/>
                <a:gd name="connsiteX56" fmla="*/ 5195 w 52116"/>
                <a:gd name="connsiteY56" fmla="*/ 68958 h 71220"/>
                <a:gd name="connsiteX57" fmla="*/ 5195 w 52116"/>
                <a:gd name="connsiteY57" fmla="*/ 69712 h 71220"/>
                <a:gd name="connsiteX58" fmla="*/ 5195 w 52116"/>
                <a:gd name="connsiteY58" fmla="*/ 70550 h 71220"/>
                <a:gd name="connsiteX59" fmla="*/ 4273 w 52116"/>
                <a:gd name="connsiteY59" fmla="*/ 70550 h 71220"/>
                <a:gd name="connsiteX60" fmla="*/ 4692 w 52116"/>
                <a:gd name="connsiteY60" fmla="*/ 69377 h 71220"/>
                <a:gd name="connsiteX61" fmla="*/ 3268 w 52116"/>
                <a:gd name="connsiteY61" fmla="*/ 68791 h 71220"/>
                <a:gd name="connsiteX62" fmla="*/ 2597 w 52116"/>
                <a:gd name="connsiteY62" fmla="*/ 69545 h 71220"/>
                <a:gd name="connsiteX63" fmla="*/ 1676 w 52116"/>
                <a:gd name="connsiteY63" fmla="*/ 69545 h 71220"/>
                <a:gd name="connsiteX64" fmla="*/ 1676 w 52116"/>
                <a:gd name="connsiteY64" fmla="*/ 67366 h 71220"/>
                <a:gd name="connsiteX65" fmla="*/ 2179 w 52116"/>
                <a:gd name="connsiteY65" fmla="*/ 67366 h 71220"/>
                <a:gd name="connsiteX66" fmla="*/ 3100 w 52116"/>
                <a:gd name="connsiteY66" fmla="*/ 66109 h 71220"/>
                <a:gd name="connsiteX67" fmla="*/ 4106 w 52116"/>
                <a:gd name="connsiteY67" fmla="*/ 63931 h 71220"/>
                <a:gd name="connsiteX68" fmla="*/ 3519 w 52116"/>
                <a:gd name="connsiteY68" fmla="*/ 63931 h 71220"/>
                <a:gd name="connsiteX69" fmla="*/ 2765 w 52116"/>
                <a:gd name="connsiteY69" fmla="*/ 64434 h 71220"/>
                <a:gd name="connsiteX70" fmla="*/ 2011 w 52116"/>
                <a:gd name="connsiteY70" fmla="*/ 64434 h 71220"/>
                <a:gd name="connsiteX71" fmla="*/ 2597 w 52116"/>
                <a:gd name="connsiteY71" fmla="*/ 63596 h 71220"/>
                <a:gd name="connsiteX72" fmla="*/ 3435 w 52116"/>
                <a:gd name="connsiteY72" fmla="*/ 62926 h 71220"/>
                <a:gd name="connsiteX73" fmla="*/ 4106 w 52116"/>
                <a:gd name="connsiteY73" fmla="*/ 63596 h 71220"/>
                <a:gd name="connsiteX74" fmla="*/ 5195 w 52116"/>
                <a:gd name="connsiteY74" fmla="*/ 61501 h 71220"/>
                <a:gd name="connsiteX75" fmla="*/ 5195 w 52116"/>
                <a:gd name="connsiteY75" fmla="*/ 59071 h 71220"/>
                <a:gd name="connsiteX76" fmla="*/ 5865 w 52116"/>
                <a:gd name="connsiteY76" fmla="*/ 56893 h 71220"/>
                <a:gd name="connsiteX77" fmla="*/ 7038 w 52116"/>
                <a:gd name="connsiteY77" fmla="*/ 55049 h 71220"/>
                <a:gd name="connsiteX78" fmla="*/ 7709 w 52116"/>
                <a:gd name="connsiteY78" fmla="*/ 55049 h 71220"/>
                <a:gd name="connsiteX79" fmla="*/ 8547 w 52116"/>
                <a:gd name="connsiteY79" fmla="*/ 54211 h 71220"/>
                <a:gd name="connsiteX80" fmla="*/ 8044 w 52116"/>
                <a:gd name="connsiteY80" fmla="*/ 52871 h 71220"/>
                <a:gd name="connsiteX81" fmla="*/ 8463 w 52116"/>
                <a:gd name="connsiteY81" fmla="*/ 52033 h 71220"/>
                <a:gd name="connsiteX82" fmla="*/ 9133 w 52116"/>
                <a:gd name="connsiteY82" fmla="*/ 51446 h 71220"/>
                <a:gd name="connsiteX83" fmla="*/ 9133 w 52116"/>
                <a:gd name="connsiteY83" fmla="*/ 50273 h 71220"/>
                <a:gd name="connsiteX84" fmla="*/ 9971 w 52116"/>
                <a:gd name="connsiteY84" fmla="*/ 50273 h 71220"/>
                <a:gd name="connsiteX85" fmla="*/ 9971 w 52116"/>
                <a:gd name="connsiteY85" fmla="*/ 48011 h 71220"/>
                <a:gd name="connsiteX86" fmla="*/ 10725 w 52116"/>
                <a:gd name="connsiteY86" fmla="*/ 48011 h 71220"/>
                <a:gd name="connsiteX87" fmla="*/ 11814 w 52116"/>
                <a:gd name="connsiteY87" fmla="*/ 47089 h 71220"/>
                <a:gd name="connsiteX88" fmla="*/ 11814 w 52116"/>
                <a:gd name="connsiteY88" fmla="*/ 45916 h 71220"/>
                <a:gd name="connsiteX89" fmla="*/ 11814 w 52116"/>
                <a:gd name="connsiteY89" fmla="*/ 44492 h 71220"/>
                <a:gd name="connsiteX90" fmla="*/ 11814 w 52116"/>
                <a:gd name="connsiteY90" fmla="*/ 43235 h 71220"/>
                <a:gd name="connsiteX91" fmla="*/ 12736 w 52116"/>
                <a:gd name="connsiteY91" fmla="*/ 43235 h 71220"/>
                <a:gd name="connsiteX92" fmla="*/ 12736 w 52116"/>
                <a:gd name="connsiteY92" fmla="*/ 43235 h 71220"/>
                <a:gd name="connsiteX93" fmla="*/ 12736 w 52116"/>
                <a:gd name="connsiteY93" fmla="*/ 42146 h 71220"/>
                <a:gd name="connsiteX94" fmla="*/ 14244 w 52116"/>
                <a:gd name="connsiteY94" fmla="*/ 42146 h 71220"/>
                <a:gd name="connsiteX95" fmla="*/ 14244 w 52116"/>
                <a:gd name="connsiteY95" fmla="*/ 41727 h 71220"/>
                <a:gd name="connsiteX96" fmla="*/ 13406 w 52116"/>
                <a:gd name="connsiteY96" fmla="*/ 40889 h 71220"/>
                <a:gd name="connsiteX97" fmla="*/ 13406 w 52116"/>
                <a:gd name="connsiteY97" fmla="*/ 40135 h 71220"/>
                <a:gd name="connsiteX98" fmla="*/ 13406 w 52116"/>
                <a:gd name="connsiteY98" fmla="*/ 40135 h 71220"/>
                <a:gd name="connsiteX99" fmla="*/ 15334 w 52116"/>
                <a:gd name="connsiteY99" fmla="*/ 41811 h 71220"/>
                <a:gd name="connsiteX100" fmla="*/ 15752 w 52116"/>
                <a:gd name="connsiteY100" fmla="*/ 40303 h 71220"/>
                <a:gd name="connsiteX101" fmla="*/ 15752 w 52116"/>
                <a:gd name="connsiteY101" fmla="*/ 38794 h 71220"/>
                <a:gd name="connsiteX102" fmla="*/ 14579 w 52116"/>
                <a:gd name="connsiteY102" fmla="*/ 38292 h 71220"/>
                <a:gd name="connsiteX103" fmla="*/ 13993 w 52116"/>
                <a:gd name="connsiteY103" fmla="*/ 38292 h 71220"/>
                <a:gd name="connsiteX104" fmla="*/ 11395 w 52116"/>
                <a:gd name="connsiteY104" fmla="*/ 33264 h 71220"/>
                <a:gd name="connsiteX105" fmla="*/ 8630 w 52116"/>
                <a:gd name="connsiteY105" fmla="*/ 27986 h 71220"/>
                <a:gd name="connsiteX106" fmla="*/ 6955 w 52116"/>
                <a:gd name="connsiteY106" fmla="*/ 25556 h 71220"/>
                <a:gd name="connsiteX107" fmla="*/ 4189 w 52116"/>
                <a:gd name="connsiteY107" fmla="*/ 18936 h 71220"/>
                <a:gd name="connsiteX108" fmla="*/ 2849 w 52116"/>
                <a:gd name="connsiteY108" fmla="*/ 16758 h 71220"/>
                <a:gd name="connsiteX109" fmla="*/ 1257 w 52116"/>
                <a:gd name="connsiteY109" fmla="*/ 14663 h 71220"/>
                <a:gd name="connsiteX110" fmla="*/ 1257 w 52116"/>
                <a:gd name="connsiteY110" fmla="*/ 14077 h 71220"/>
                <a:gd name="connsiteX111" fmla="*/ 1257 w 52116"/>
                <a:gd name="connsiteY111" fmla="*/ 13490 h 71220"/>
                <a:gd name="connsiteX112" fmla="*/ 0 w 52116"/>
                <a:gd name="connsiteY112" fmla="*/ 12233 h 71220"/>
                <a:gd name="connsiteX113" fmla="*/ 2095 w 52116"/>
                <a:gd name="connsiteY113" fmla="*/ 12233 h 71220"/>
                <a:gd name="connsiteX114" fmla="*/ 3352 w 52116"/>
                <a:gd name="connsiteY114" fmla="*/ 12233 h 71220"/>
                <a:gd name="connsiteX115" fmla="*/ 4860 w 52116"/>
                <a:gd name="connsiteY115" fmla="*/ 12233 h 71220"/>
                <a:gd name="connsiteX116" fmla="*/ 6117 w 52116"/>
                <a:gd name="connsiteY116" fmla="*/ 13323 h 71220"/>
                <a:gd name="connsiteX117" fmla="*/ 7122 w 52116"/>
                <a:gd name="connsiteY117" fmla="*/ 13323 h 71220"/>
                <a:gd name="connsiteX118" fmla="*/ 8211 w 52116"/>
                <a:gd name="connsiteY118" fmla="*/ 12904 h 71220"/>
                <a:gd name="connsiteX119" fmla="*/ 9301 w 52116"/>
                <a:gd name="connsiteY119" fmla="*/ 11647 h 71220"/>
                <a:gd name="connsiteX120" fmla="*/ 9301 w 52116"/>
                <a:gd name="connsiteY120" fmla="*/ 11647 h 71220"/>
                <a:gd name="connsiteX121" fmla="*/ 9971 w 52116"/>
                <a:gd name="connsiteY121" fmla="*/ 11647 h 71220"/>
                <a:gd name="connsiteX122" fmla="*/ 9971 w 52116"/>
                <a:gd name="connsiteY122" fmla="*/ 12485 h 71220"/>
                <a:gd name="connsiteX123" fmla="*/ 9971 w 52116"/>
                <a:gd name="connsiteY123" fmla="*/ 13323 h 71220"/>
                <a:gd name="connsiteX124" fmla="*/ 11060 w 52116"/>
                <a:gd name="connsiteY124" fmla="*/ 14244 h 71220"/>
                <a:gd name="connsiteX125" fmla="*/ 11563 w 52116"/>
                <a:gd name="connsiteY125" fmla="*/ 14244 h 71220"/>
                <a:gd name="connsiteX126" fmla="*/ 11563 w 52116"/>
                <a:gd name="connsiteY126" fmla="*/ 14244 h 71220"/>
                <a:gd name="connsiteX127" fmla="*/ 12317 w 52116"/>
                <a:gd name="connsiteY127" fmla="*/ 14244 h 71220"/>
                <a:gd name="connsiteX128" fmla="*/ 13155 w 52116"/>
                <a:gd name="connsiteY128" fmla="*/ 15836 h 71220"/>
                <a:gd name="connsiteX129" fmla="*/ 13155 w 52116"/>
                <a:gd name="connsiteY129" fmla="*/ 16339 h 71220"/>
                <a:gd name="connsiteX130" fmla="*/ 12652 w 52116"/>
                <a:gd name="connsiteY130" fmla="*/ 15585 h 71220"/>
                <a:gd name="connsiteX131" fmla="*/ 11898 w 52116"/>
                <a:gd name="connsiteY131" fmla="*/ 14831 h 71220"/>
                <a:gd name="connsiteX132" fmla="*/ 13239 w 52116"/>
                <a:gd name="connsiteY132" fmla="*/ 17428 h 71220"/>
                <a:gd name="connsiteX133" fmla="*/ 16255 w 52116"/>
                <a:gd name="connsiteY133" fmla="*/ 19104 h 71220"/>
                <a:gd name="connsiteX134" fmla="*/ 15166 w 52116"/>
                <a:gd name="connsiteY134" fmla="*/ 19104 h 71220"/>
                <a:gd name="connsiteX135" fmla="*/ 14496 w 52116"/>
                <a:gd name="connsiteY135" fmla="*/ 20361 h 71220"/>
                <a:gd name="connsiteX136" fmla="*/ 15836 w 52116"/>
                <a:gd name="connsiteY136" fmla="*/ 21953 h 71220"/>
                <a:gd name="connsiteX137" fmla="*/ 18601 w 52116"/>
                <a:gd name="connsiteY137" fmla="*/ 24215 h 71220"/>
                <a:gd name="connsiteX138" fmla="*/ 21282 w 52116"/>
                <a:gd name="connsiteY138" fmla="*/ 25807 h 71220"/>
                <a:gd name="connsiteX139" fmla="*/ 22372 w 52116"/>
                <a:gd name="connsiteY139" fmla="*/ 23629 h 71220"/>
                <a:gd name="connsiteX140" fmla="*/ 23210 w 52116"/>
                <a:gd name="connsiteY140" fmla="*/ 20361 h 71220"/>
                <a:gd name="connsiteX141" fmla="*/ 24969 w 52116"/>
                <a:gd name="connsiteY141" fmla="*/ 18685 h 71220"/>
                <a:gd name="connsiteX142" fmla="*/ 26645 w 52116"/>
                <a:gd name="connsiteY142" fmla="*/ 17428 h 71220"/>
                <a:gd name="connsiteX143" fmla="*/ 26645 w 52116"/>
                <a:gd name="connsiteY143" fmla="*/ 16925 h 71220"/>
                <a:gd name="connsiteX144" fmla="*/ 26142 w 52116"/>
                <a:gd name="connsiteY144" fmla="*/ 16171 h 71220"/>
                <a:gd name="connsiteX145" fmla="*/ 26142 w 52116"/>
                <a:gd name="connsiteY145" fmla="*/ 14998 h 71220"/>
                <a:gd name="connsiteX146" fmla="*/ 26142 w 52116"/>
                <a:gd name="connsiteY146" fmla="*/ 13239 h 71220"/>
                <a:gd name="connsiteX147" fmla="*/ 27315 w 52116"/>
                <a:gd name="connsiteY147" fmla="*/ 11982 h 71220"/>
                <a:gd name="connsiteX148" fmla="*/ 29410 w 52116"/>
                <a:gd name="connsiteY148" fmla="*/ 8295 h 71220"/>
                <a:gd name="connsiteX149" fmla="*/ 29410 w 52116"/>
                <a:gd name="connsiteY149" fmla="*/ 7457 h 71220"/>
                <a:gd name="connsiteX150" fmla="*/ 29410 w 52116"/>
                <a:gd name="connsiteY150" fmla="*/ 7457 h 71220"/>
                <a:gd name="connsiteX151" fmla="*/ 29913 w 52116"/>
                <a:gd name="connsiteY151" fmla="*/ 8211 h 71220"/>
                <a:gd name="connsiteX152" fmla="*/ 30918 w 52116"/>
                <a:gd name="connsiteY152" fmla="*/ 8211 h 71220"/>
                <a:gd name="connsiteX153" fmla="*/ 31589 w 52116"/>
                <a:gd name="connsiteY153" fmla="*/ 4944 h 71220"/>
                <a:gd name="connsiteX154" fmla="*/ 32343 w 52116"/>
                <a:gd name="connsiteY154" fmla="*/ 4944 h 71220"/>
                <a:gd name="connsiteX155" fmla="*/ 33348 w 52116"/>
                <a:gd name="connsiteY155" fmla="*/ 4189 h 71220"/>
                <a:gd name="connsiteX156" fmla="*/ 34437 w 52116"/>
                <a:gd name="connsiteY156" fmla="*/ 3268 h 71220"/>
                <a:gd name="connsiteX157" fmla="*/ 34437 w 52116"/>
                <a:gd name="connsiteY157" fmla="*/ 3771 h 71220"/>
                <a:gd name="connsiteX158" fmla="*/ 34018 w 52116"/>
                <a:gd name="connsiteY158" fmla="*/ 4525 h 71220"/>
                <a:gd name="connsiteX159" fmla="*/ 33599 w 52116"/>
                <a:gd name="connsiteY159" fmla="*/ 5698 h 71220"/>
                <a:gd name="connsiteX160" fmla="*/ 35359 w 52116"/>
                <a:gd name="connsiteY160" fmla="*/ 6200 h 71220"/>
                <a:gd name="connsiteX161" fmla="*/ 36029 w 52116"/>
                <a:gd name="connsiteY161" fmla="*/ 5195 h 71220"/>
                <a:gd name="connsiteX162" fmla="*/ 36029 w 52116"/>
                <a:gd name="connsiteY162" fmla="*/ 3938 h 71220"/>
                <a:gd name="connsiteX163" fmla="*/ 36029 w 52116"/>
                <a:gd name="connsiteY163" fmla="*/ 3100 h 71220"/>
                <a:gd name="connsiteX164" fmla="*/ 37538 w 52116"/>
                <a:gd name="connsiteY164" fmla="*/ 1592 h 71220"/>
                <a:gd name="connsiteX165" fmla="*/ 39465 w 52116"/>
                <a:gd name="connsiteY165" fmla="*/ 0 h 71220"/>
                <a:gd name="connsiteX166" fmla="*/ 39465 w 52116"/>
                <a:gd name="connsiteY166" fmla="*/ 754 h 71220"/>
                <a:gd name="connsiteX167" fmla="*/ 38543 w 52116"/>
                <a:gd name="connsiteY167" fmla="*/ 1173 h 71220"/>
                <a:gd name="connsiteX168" fmla="*/ 37956 w 52116"/>
                <a:gd name="connsiteY168" fmla="*/ 1676 h 71220"/>
                <a:gd name="connsiteX169" fmla="*/ 38878 w 52116"/>
                <a:gd name="connsiteY169" fmla="*/ 2179 h 71220"/>
                <a:gd name="connsiteX170" fmla="*/ 38878 w 52116"/>
                <a:gd name="connsiteY170" fmla="*/ 3184 h 71220"/>
                <a:gd name="connsiteX171" fmla="*/ 38878 w 52116"/>
                <a:gd name="connsiteY171" fmla="*/ 4525 h 71220"/>
                <a:gd name="connsiteX172" fmla="*/ 38459 w 52116"/>
                <a:gd name="connsiteY172" fmla="*/ 5027 h 71220"/>
                <a:gd name="connsiteX173" fmla="*/ 38459 w 52116"/>
                <a:gd name="connsiteY173" fmla="*/ 5027 h 71220"/>
                <a:gd name="connsiteX174" fmla="*/ 38040 w 52116"/>
                <a:gd name="connsiteY174" fmla="*/ 4022 h 71220"/>
                <a:gd name="connsiteX175" fmla="*/ 37370 w 52116"/>
                <a:gd name="connsiteY175" fmla="*/ 3268 h 71220"/>
                <a:gd name="connsiteX176" fmla="*/ 37370 w 52116"/>
                <a:gd name="connsiteY176" fmla="*/ 4022 h 71220"/>
                <a:gd name="connsiteX177" fmla="*/ 37370 w 52116"/>
                <a:gd name="connsiteY177" fmla="*/ 4776 h 71220"/>
                <a:gd name="connsiteX178" fmla="*/ 38208 w 52116"/>
                <a:gd name="connsiteY178" fmla="*/ 5698 h 71220"/>
                <a:gd name="connsiteX179" fmla="*/ 35862 w 52116"/>
                <a:gd name="connsiteY179" fmla="*/ 10976 h 71220"/>
                <a:gd name="connsiteX180" fmla="*/ 34772 w 52116"/>
                <a:gd name="connsiteY180" fmla="*/ 10976 h 71220"/>
                <a:gd name="connsiteX181" fmla="*/ 34102 w 52116"/>
                <a:gd name="connsiteY181" fmla="*/ 11395 h 71220"/>
                <a:gd name="connsiteX182" fmla="*/ 34689 w 52116"/>
                <a:gd name="connsiteY182" fmla="*/ 12652 h 71220"/>
                <a:gd name="connsiteX183" fmla="*/ 33599 w 52116"/>
                <a:gd name="connsiteY183" fmla="*/ 14663 h 71220"/>
                <a:gd name="connsiteX184" fmla="*/ 32510 w 52116"/>
                <a:gd name="connsiteY184" fmla="*/ 17009 h 71220"/>
                <a:gd name="connsiteX185" fmla="*/ 30080 w 52116"/>
                <a:gd name="connsiteY185" fmla="*/ 21115 h 71220"/>
                <a:gd name="connsiteX186" fmla="*/ 28153 w 52116"/>
                <a:gd name="connsiteY186" fmla="*/ 25221 h 71220"/>
                <a:gd name="connsiteX187" fmla="*/ 26980 w 52116"/>
                <a:gd name="connsiteY187" fmla="*/ 24634 h 71220"/>
                <a:gd name="connsiteX188" fmla="*/ 25723 w 52116"/>
                <a:gd name="connsiteY188" fmla="*/ 29996 h 71220"/>
                <a:gd name="connsiteX189" fmla="*/ 24215 w 52116"/>
                <a:gd name="connsiteY189" fmla="*/ 34354 h 71220"/>
                <a:gd name="connsiteX190" fmla="*/ 25975 w 52116"/>
                <a:gd name="connsiteY190" fmla="*/ 35527 h 71220"/>
                <a:gd name="connsiteX191" fmla="*/ 27567 w 52116"/>
                <a:gd name="connsiteY191" fmla="*/ 36951 h 71220"/>
                <a:gd name="connsiteX192" fmla="*/ 28237 w 52116"/>
                <a:gd name="connsiteY192" fmla="*/ 39381 h 71220"/>
                <a:gd name="connsiteX193" fmla="*/ 29326 w 52116"/>
                <a:gd name="connsiteY193" fmla="*/ 40973 h 71220"/>
                <a:gd name="connsiteX194" fmla="*/ 29997 w 52116"/>
                <a:gd name="connsiteY194" fmla="*/ 40973 h 71220"/>
                <a:gd name="connsiteX195" fmla="*/ 28991 w 52116"/>
                <a:gd name="connsiteY195" fmla="*/ 42565 h 71220"/>
                <a:gd name="connsiteX196" fmla="*/ 29410 w 52116"/>
                <a:gd name="connsiteY196" fmla="*/ 43486 h 71220"/>
                <a:gd name="connsiteX197" fmla="*/ 30248 w 52116"/>
                <a:gd name="connsiteY197" fmla="*/ 44157 h 71220"/>
                <a:gd name="connsiteX198" fmla="*/ 30834 w 52116"/>
                <a:gd name="connsiteY198" fmla="*/ 42313 h 71220"/>
                <a:gd name="connsiteX199" fmla="*/ 31589 w 52116"/>
                <a:gd name="connsiteY199" fmla="*/ 43905 h 71220"/>
                <a:gd name="connsiteX200" fmla="*/ 33264 w 52116"/>
                <a:gd name="connsiteY200" fmla="*/ 45162 h 71220"/>
                <a:gd name="connsiteX201" fmla="*/ 34940 w 52116"/>
                <a:gd name="connsiteY201" fmla="*/ 48095 h 71220"/>
                <a:gd name="connsiteX202" fmla="*/ 37454 w 52116"/>
                <a:gd name="connsiteY202" fmla="*/ 50860 h 71220"/>
                <a:gd name="connsiteX203" fmla="*/ 37454 w 52116"/>
                <a:gd name="connsiteY203" fmla="*/ 51698 h 71220"/>
                <a:gd name="connsiteX204" fmla="*/ 39632 w 52116"/>
                <a:gd name="connsiteY204" fmla="*/ 54211 h 71220"/>
                <a:gd name="connsiteX205" fmla="*/ 41643 w 52116"/>
                <a:gd name="connsiteY205" fmla="*/ 57395 h 71220"/>
                <a:gd name="connsiteX206" fmla="*/ 43486 w 52116"/>
                <a:gd name="connsiteY206" fmla="*/ 58736 h 71220"/>
                <a:gd name="connsiteX207" fmla="*/ 44743 w 52116"/>
                <a:gd name="connsiteY207" fmla="*/ 60412 h 71220"/>
                <a:gd name="connsiteX208" fmla="*/ 44743 w 52116"/>
                <a:gd name="connsiteY208" fmla="*/ 61501 h 71220"/>
                <a:gd name="connsiteX209" fmla="*/ 47006 w 52116"/>
                <a:gd name="connsiteY209" fmla="*/ 63261 h 71220"/>
                <a:gd name="connsiteX210" fmla="*/ 49268 w 52116"/>
                <a:gd name="connsiteY210" fmla="*/ 65523 h 71220"/>
                <a:gd name="connsiteX211" fmla="*/ 7373 w 52116"/>
                <a:gd name="connsiteY211" fmla="*/ 69042 h 71220"/>
                <a:gd name="connsiteX212" fmla="*/ 7373 w 52116"/>
                <a:gd name="connsiteY212" fmla="*/ 69042 h 71220"/>
                <a:gd name="connsiteX213" fmla="*/ 7373 w 52116"/>
                <a:gd name="connsiteY213" fmla="*/ 69042 h 71220"/>
                <a:gd name="connsiteX214" fmla="*/ 8630 w 52116"/>
                <a:gd name="connsiteY214" fmla="*/ 57144 h 71220"/>
                <a:gd name="connsiteX215" fmla="*/ 7625 w 52116"/>
                <a:gd name="connsiteY215" fmla="*/ 57144 h 71220"/>
                <a:gd name="connsiteX216" fmla="*/ 7625 w 52116"/>
                <a:gd name="connsiteY216" fmla="*/ 57647 h 71220"/>
                <a:gd name="connsiteX217" fmla="*/ 8882 w 52116"/>
                <a:gd name="connsiteY217" fmla="*/ 57312 h 71220"/>
                <a:gd name="connsiteX218" fmla="*/ 10641 w 52116"/>
                <a:gd name="connsiteY218" fmla="*/ 64266 h 71220"/>
                <a:gd name="connsiteX219" fmla="*/ 10641 w 52116"/>
                <a:gd name="connsiteY219" fmla="*/ 63763 h 71220"/>
                <a:gd name="connsiteX220" fmla="*/ 10138 w 52116"/>
                <a:gd name="connsiteY220" fmla="*/ 63763 h 71220"/>
                <a:gd name="connsiteX221" fmla="*/ 10138 w 52116"/>
                <a:gd name="connsiteY221" fmla="*/ 64266 h 71220"/>
                <a:gd name="connsiteX222" fmla="*/ 10641 w 52116"/>
                <a:gd name="connsiteY222" fmla="*/ 54128 h 71220"/>
                <a:gd name="connsiteX223" fmla="*/ 10222 w 52116"/>
                <a:gd name="connsiteY223" fmla="*/ 53625 h 71220"/>
                <a:gd name="connsiteX224" fmla="*/ 10222 w 52116"/>
                <a:gd name="connsiteY224" fmla="*/ 54463 h 71220"/>
                <a:gd name="connsiteX225" fmla="*/ 12233 w 52116"/>
                <a:gd name="connsiteY225" fmla="*/ 14244 h 71220"/>
                <a:gd name="connsiteX226" fmla="*/ 11730 w 52116"/>
                <a:gd name="connsiteY226" fmla="*/ 14914 h 71220"/>
                <a:gd name="connsiteX227" fmla="*/ 11689 w 52116"/>
                <a:gd name="connsiteY227" fmla="*/ 15627 h 71220"/>
                <a:gd name="connsiteX228" fmla="*/ 11730 w 52116"/>
                <a:gd name="connsiteY228" fmla="*/ 15669 h 71220"/>
                <a:gd name="connsiteX229" fmla="*/ 11730 w 52116"/>
                <a:gd name="connsiteY229" fmla="*/ 14663 h 71220"/>
                <a:gd name="connsiteX230" fmla="*/ 11730 w 52116"/>
                <a:gd name="connsiteY230" fmla="*/ 14663 h 71220"/>
                <a:gd name="connsiteX231" fmla="*/ 12652 w 52116"/>
                <a:gd name="connsiteY231" fmla="*/ 14412 h 71220"/>
                <a:gd name="connsiteX232" fmla="*/ 17009 w 52116"/>
                <a:gd name="connsiteY232" fmla="*/ 51195 h 71220"/>
                <a:gd name="connsiteX233" fmla="*/ 17009 w 52116"/>
                <a:gd name="connsiteY233" fmla="*/ 51195 h 71220"/>
                <a:gd name="connsiteX234" fmla="*/ 16339 w 52116"/>
                <a:gd name="connsiteY234" fmla="*/ 51195 h 71220"/>
                <a:gd name="connsiteX235" fmla="*/ 16339 w 52116"/>
                <a:gd name="connsiteY235" fmla="*/ 51195 h 71220"/>
                <a:gd name="connsiteX236" fmla="*/ 15501 w 52116"/>
                <a:gd name="connsiteY236" fmla="*/ 17679 h 71220"/>
                <a:gd name="connsiteX237" fmla="*/ 14998 w 52116"/>
                <a:gd name="connsiteY237" fmla="*/ 17177 h 71220"/>
                <a:gd name="connsiteX238" fmla="*/ 15417 w 52116"/>
                <a:gd name="connsiteY238" fmla="*/ 18098 h 71220"/>
                <a:gd name="connsiteX239" fmla="*/ 18685 w 52116"/>
                <a:gd name="connsiteY239" fmla="*/ 26058 h 71220"/>
                <a:gd name="connsiteX240" fmla="*/ 17344 w 52116"/>
                <a:gd name="connsiteY240" fmla="*/ 25556 h 71220"/>
                <a:gd name="connsiteX241" fmla="*/ 16255 w 52116"/>
                <a:gd name="connsiteY241" fmla="*/ 26142 h 71220"/>
                <a:gd name="connsiteX242" fmla="*/ 17260 w 52116"/>
                <a:gd name="connsiteY242" fmla="*/ 26645 h 71220"/>
                <a:gd name="connsiteX243" fmla="*/ 18434 w 52116"/>
                <a:gd name="connsiteY243" fmla="*/ 26645 h 71220"/>
                <a:gd name="connsiteX244" fmla="*/ 18182 w 52116"/>
                <a:gd name="connsiteY244" fmla="*/ 29326 h 71220"/>
                <a:gd name="connsiteX245" fmla="*/ 18182 w 52116"/>
                <a:gd name="connsiteY245" fmla="*/ 29326 h 71220"/>
                <a:gd name="connsiteX246" fmla="*/ 17512 w 52116"/>
                <a:gd name="connsiteY246" fmla="*/ 29326 h 71220"/>
                <a:gd name="connsiteX247" fmla="*/ 17512 w 52116"/>
                <a:gd name="connsiteY247" fmla="*/ 29326 h 71220"/>
                <a:gd name="connsiteX248" fmla="*/ 21282 w 52116"/>
                <a:gd name="connsiteY248" fmla="*/ 24718 h 71220"/>
                <a:gd name="connsiteX249" fmla="*/ 21282 w 52116"/>
                <a:gd name="connsiteY249" fmla="*/ 23964 h 71220"/>
                <a:gd name="connsiteX250" fmla="*/ 20612 w 52116"/>
                <a:gd name="connsiteY250" fmla="*/ 23377 h 71220"/>
                <a:gd name="connsiteX251" fmla="*/ 20612 w 52116"/>
                <a:gd name="connsiteY251" fmla="*/ 24131 h 71220"/>
                <a:gd name="connsiteX252" fmla="*/ 20612 w 52116"/>
                <a:gd name="connsiteY252" fmla="*/ 25053 h 71220"/>
                <a:gd name="connsiteX253" fmla="*/ 20612 w 52116"/>
                <a:gd name="connsiteY253" fmla="*/ 25975 h 71220"/>
                <a:gd name="connsiteX254" fmla="*/ 21366 w 52116"/>
                <a:gd name="connsiteY254" fmla="*/ 25975 h 71220"/>
                <a:gd name="connsiteX255" fmla="*/ 21701 w 52116"/>
                <a:gd name="connsiteY255" fmla="*/ 24634 h 71220"/>
                <a:gd name="connsiteX256" fmla="*/ 24634 w 52116"/>
                <a:gd name="connsiteY256" fmla="*/ 26142 h 71220"/>
                <a:gd name="connsiteX257" fmla="*/ 24634 w 52116"/>
                <a:gd name="connsiteY257" fmla="*/ 25640 h 71220"/>
                <a:gd name="connsiteX258" fmla="*/ 24131 w 52116"/>
                <a:gd name="connsiteY258" fmla="*/ 25640 h 71220"/>
                <a:gd name="connsiteX259" fmla="*/ 23210 w 52116"/>
                <a:gd name="connsiteY259" fmla="*/ 26310 h 71220"/>
                <a:gd name="connsiteX260" fmla="*/ 25388 w 52116"/>
                <a:gd name="connsiteY260" fmla="*/ 54966 h 71220"/>
                <a:gd name="connsiteX261" fmla="*/ 24131 w 52116"/>
                <a:gd name="connsiteY261" fmla="*/ 53541 h 71220"/>
                <a:gd name="connsiteX262" fmla="*/ 24131 w 52116"/>
                <a:gd name="connsiteY262" fmla="*/ 52871 h 71220"/>
                <a:gd name="connsiteX263" fmla="*/ 25807 w 52116"/>
                <a:gd name="connsiteY263" fmla="*/ 47257 h 71220"/>
                <a:gd name="connsiteX264" fmla="*/ 25137 w 52116"/>
                <a:gd name="connsiteY264" fmla="*/ 47257 h 71220"/>
                <a:gd name="connsiteX265" fmla="*/ 24299 w 52116"/>
                <a:gd name="connsiteY265" fmla="*/ 47760 h 71220"/>
                <a:gd name="connsiteX266" fmla="*/ 23880 w 52116"/>
                <a:gd name="connsiteY266" fmla="*/ 48681 h 71220"/>
                <a:gd name="connsiteX267" fmla="*/ 25053 w 52116"/>
                <a:gd name="connsiteY267" fmla="*/ 48681 h 71220"/>
                <a:gd name="connsiteX268" fmla="*/ 25639 w 52116"/>
                <a:gd name="connsiteY268" fmla="*/ 48095 h 71220"/>
                <a:gd name="connsiteX269" fmla="*/ 26226 w 52116"/>
                <a:gd name="connsiteY269" fmla="*/ 47173 h 71220"/>
                <a:gd name="connsiteX270" fmla="*/ 30332 w 52116"/>
                <a:gd name="connsiteY270" fmla="*/ 48765 h 71220"/>
                <a:gd name="connsiteX271" fmla="*/ 30332 w 52116"/>
                <a:gd name="connsiteY271" fmla="*/ 48765 h 71220"/>
                <a:gd name="connsiteX272" fmla="*/ 29159 w 52116"/>
                <a:gd name="connsiteY272" fmla="*/ 48765 h 71220"/>
                <a:gd name="connsiteX273" fmla="*/ 29159 w 52116"/>
                <a:gd name="connsiteY273" fmla="*/ 48765 h 71220"/>
                <a:gd name="connsiteX274" fmla="*/ 30332 w 52116"/>
                <a:gd name="connsiteY274" fmla="*/ 11731 h 71220"/>
                <a:gd name="connsiteX275" fmla="*/ 30332 w 52116"/>
                <a:gd name="connsiteY275" fmla="*/ 11731 h 71220"/>
                <a:gd name="connsiteX276" fmla="*/ 29829 w 52116"/>
                <a:gd name="connsiteY276" fmla="*/ 11731 h 71220"/>
                <a:gd name="connsiteX277" fmla="*/ 29829 w 52116"/>
                <a:gd name="connsiteY277" fmla="*/ 11731 h 71220"/>
                <a:gd name="connsiteX278" fmla="*/ 33767 w 52116"/>
                <a:gd name="connsiteY278" fmla="*/ 57647 h 71220"/>
                <a:gd name="connsiteX279" fmla="*/ 33767 w 52116"/>
                <a:gd name="connsiteY279" fmla="*/ 56474 h 71220"/>
                <a:gd name="connsiteX280" fmla="*/ 33097 w 52116"/>
                <a:gd name="connsiteY280" fmla="*/ 55552 h 71220"/>
                <a:gd name="connsiteX281" fmla="*/ 32343 w 52116"/>
                <a:gd name="connsiteY281" fmla="*/ 55552 h 71220"/>
                <a:gd name="connsiteX282" fmla="*/ 33264 w 52116"/>
                <a:gd name="connsiteY282" fmla="*/ 56893 h 71220"/>
                <a:gd name="connsiteX283" fmla="*/ 34102 w 52116"/>
                <a:gd name="connsiteY283" fmla="*/ 57563 h 71220"/>
                <a:gd name="connsiteX284" fmla="*/ 34521 w 52116"/>
                <a:gd name="connsiteY284" fmla="*/ 46754 h 71220"/>
                <a:gd name="connsiteX285" fmla="*/ 34521 w 52116"/>
                <a:gd name="connsiteY285" fmla="*/ 46754 h 71220"/>
                <a:gd name="connsiteX286" fmla="*/ 33851 w 52116"/>
                <a:gd name="connsiteY286" fmla="*/ 46754 h 71220"/>
                <a:gd name="connsiteX287" fmla="*/ 33851 w 52116"/>
                <a:gd name="connsiteY287" fmla="*/ 47425 h 71220"/>
                <a:gd name="connsiteX288" fmla="*/ 35778 w 52116"/>
                <a:gd name="connsiteY288" fmla="*/ 53122 h 71220"/>
                <a:gd name="connsiteX289" fmla="*/ 35359 w 52116"/>
                <a:gd name="connsiteY289" fmla="*/ 53122 h 71220"/>
                <a:gd name="connsiteX290" fmla="*/ 35359 w 52116"/>
                <a:gd name="connsiteY290" fmla="*/ 54128 h 71220"/>
                <a:gd name="connsiteX291" fmla="*/ 36113 w 52116"/>
                <a:gd name="connsiteY291" fmla="*/ 53038 h 71220"/>
                <a:gd name="connsiteX292" fmla="*/ 37705 w 52116"/>
                <a:gd name="connsiteY292" fmla="*/ 55803 h 71220"/>
                <a:gd name="connsiteX293" fmla="*/ 36951 w 52116"/>
                <a:gd name="connsiteY293" fmla="*/ 55803 h 71220"/>
                <a:gd name="connsiteX294" fmla="*/ 36951 w 52116"/>
                <a:gd name="connsiteY294" fmla="*/ 56641 h 71220"/>
                <a:gd name="connsiteX295" fmla="*/ 36951 w 52116"/>
                <a:gd name="connsiteY295" fmla="*/ 56641 h 71220"/>
                <a:gd name="connsiteX296" fmla="*/ 38040 w 52116"/>
                <a:gd name="connsiteY296" fmla="*/ 55720 h 71220"/>
                <a:gd name="connsiteX297" fmla="*/ 40554 w 52116"/>
                <a:gd name="connsiteY297" fmla="*/ 68539 h 71220"/>
                <a:gd name="connsiteX298" fmla="*/ 40554 w 52116"/>
                <a:gd name="connsiteY298" fmla="*/ 67869 h 71220"/>
                <a:gd name="connsiteX299" fmla="*/ 39716 w 52116"/>
                <a:gd name="connsiteY299" fmla="*/ 67869 h 71220"/>
                <a:gd name="connsiteX300" fmla="*/ 39046 w 52116"/>
                <a:gd name="connsiteY300" fmla="*/ 67869 h 71220"/>
                <a:gd name="connsiteX301" fmla="*/ 40302 w 52116"/>
                <a:gd name="connsiteY301" fmla="*/ 68707 h 71220"/>
                <a:gd name="connsiteX302" fmla="*/ 41392 w 52116"/>
                <a:gd name="connsiteY302" fmla="*/ 64099 h 71220"/>
                <a:gd name="connsiteX303" fmla="*/ 40470 w 52116"/>
                <a:gd name="connsiteY303" fmla="*/ 63512 h 71220"/>
                <a:gd name="connsiteX304" fmla="*/ 39800 w 52116"/>
                <a:gd name="connsiteY304" fmla="*/ 63512 h 71220"/>
                <a:gd name="connsiteX305" fmla="*/ 38962 w 52116"/>
                <a:gd name="connsiteY305" fmla="*/ 64350 h 71220"/>
                <a:gd name="connsiteX306" fmla="*/ 38962 w 52116"/>
                <a:gd name="connsiteY306" fmla="*/ 64936 h 71220"/>
                <a:gd name="connsiteX307" fmla="*/ 39632 w 52116"/>
                <a:gd name="connsiteY307" fmla="*/ 64936 h 71220"/>
                <a:gd name="connsiteX308" fmla="*/ 39632 w 52116"/>
                <a:gd name="connsiteY308" fmla="*/ 64936 h 71220"/>
                <a:gd name="connsiteX309" fmla="*/ 40554 w 52116"/>
                <a:gd name="connsiteY309" fmla="*/ 64936 h 71220"/>
                <a:gd name="connsiteX310" fmla="*/ 41727 w 52116"/>
                <a:gd name="connsiteY310" fmla="*/ 64015 h 71220"/>
                <a:gd name="connsiteX311" fmla="*/ 41978 w 52116"/>
                <a:gd name="connsiteY311" fmla="*/ 60160 h 71220"/>
                <a:gd name="connsiteX312" fmla="*/ 41978 w 52116"/>
                <a:gd name="connsiteY312" fmla="*/ 59574 h 71220"/>
                <a:gd name="connsiteX313" fmla="*/ 41978 w 52116"/>
                <a:gd name="connsiteY313" fmla="*/ 59071 h 71220"/>
                <a:gd name="connsiteX314" fmla="*/ 41476 w 52116"/>
                <a:gd name="connsiteY314" fmla="*/ 60244 h 71220"/>
                <a:gd name="connsiteX315" fmla="*/ 42732 w 52116"/>
                <a:gd name="connsiteY315" fmla="*/ 63009 h 71220"/>
                <a:gd name="connsiteX316" fmla="*/ 42732 w 52116"/>
                <a:gd name="connsiteY316" fmla="*/ 62590 h 71220"/>
                <a:gd name="connsiteX317" fmla="*/ 42062 w 52116"/>
                <a:gd name="connsiteY317" fmla="*/ 62590 h 71220"/>
                <a:gd name="connsiteX318" fmla="*/ 42062 w 52116"/>
                <a:gd name="connsiteY318" fmla="*/ 63428 h 71220"/>
                <a:gd name="connsiteX319" fmla="*/ 48346 w 52116"/>
                <a:gd name="connsiteY319" fmla="*/ 69964 h 71220"/>
                <a:gd name="connsiteX320" fmla="*/ 48346 w 52116"/>
                <a:gd name="connsiteY320" fmla="*/ 70718 h 71220"/>
                <a:gd name="connsiteX321" fmla="*/ 48346 w 52116"/>
                <a:gd name="connsiteY321" fmla="*/ 71137 h 71220"/>
                <a:gd name="connsiteX322" fmla="*/ 48346 w 52116"/>
                <a:gd name="connsiteY322" fmla="*/ 71137 h 71220"/>
                <a:gd name="connsiteX323" fmla="*/ 47927 w 52116"/>
                <a:gd name="connsiteY323" fmla="*/ 70718 h 71220"/>
                <a:gd name="connsiteX324" fmla="*/ 47927 w 52116"/>
                <a:gd name="connsiteY324" fmla="*/ 70131 h 71220"/>
                <a:gd name="connsiteX325" fmla="*/ 48681 w 52116"/>
                <a:gd name="connsiteY325" fmla="*/ 69880 h 7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52116" h="71220">
                  <a:moveTo>
                    <a:pt x="52117" y="66109"/>
                  </a:moveTo>
                  <a:lnTo>
                    <a:pt x="48430" y="67785"/>
                  </a:lnTo>
                  <a:cubicBezTo>
                    <a:pt x="47366" y="68338"/>
                    <a:pt x="46361" y="68983"/>
                    <a:pt x="45414" y="69712"/>
                  </a:cubicBezTo>
                  <a:lnTo>
                    <a:pt x="45414" y="70802"/>
                  </a:lnTo>
                  <a:lnTo>
                    <a:pt x="44576" y="70048"/>
                  </a:lnTo>
                  <a:cubicBezTo>
                    <a:pt x="44576" y="70048"/>
                    <a:pt x="44073" y="70048"/>
                    <a:pt x="43654" y="70048"/>
                  </a:cubicBezTo>
                  <a:cubicBezTo>
                    <a:pt x="43553" y="70651"/>
                    <a:pt x="43084" y="71120"/>
                    <a:pt x="42481" y="71221"/>
                  </a:cubicBezTo>
                  <a:lnTo>
                    <a:pt x="41392" y="71221"/>
                  </a:lnTo>
                  <a:cubicBezTo>
                    <a:pt x="40638" y="71221"/>
                    <a:pt x="40051" y="71221"/>
                    <a:pt x="39716" y="70048"/>
                  </a:cubicBezTo>
                  <a:cubicBezTo>
                    <a:pt x="39381" y="68874"/>
                    <a:pt x="38962" y="68539"/>
                    <a:pt x="38375" y="68623"/>
                  </a:cubicBezTo>
                  <a:lnTo>
                    <a:pt x="37705" y="68623"/>
                  </a:lnTo>
                  <a:lnTo>
                    <a:pt x="37705" y="67869"/>
                  </a:lnTo>
                  <a:cubicBezTo>
                    <a:pt x="37705" y="67031"/>
                    <a:pt x="37705" y="66528"/>
                    <a:pt x="37118" y="66361"/>
                  </a:cubicBezTo>
                  <a:lnTo>
                    <a:pt x="36281" y="66361"/>
                  </a:lnTo>
                  <a:cubicBezTo>
                    <a:pt x="35979" y="66436"/>
                    <a:pt x="35661" y="66436"/>
                    <a:pt x="35359" y="66361"/>
                  </a:cubicBezTo>
                  <a:cubicBezTo>
                    <a:pt x="34898" y="66059"/>
                    <a:pt x="34546" y="65615"/>
                    <a:pt x="34354" y="65104"/>
                  </a:cubicBezTo>
                  <a:lnTo>
                    <a:pt x="34354" y="63763"/>
                  </a:lnTo>
                  <a:cubicBezTo>
                    <a:pt x="34379" y="61786"/>
                    <a:pt x="33273" y="59968"/>
                    <a:pt x="31505" y="59071"/>
                  </a:cubicBezTo>
                  <a:cubicBezTo>
                    <a:pt x="31262" y="59113"/>
                    <a:pt x="31086" y="59323"/>
                    <a:pt x="31086" y="59574"/>
                  </a:cubicBezTo>
                  <a:lnTo>
                    <a:pt x="31086" y="60160"/>
                  </a:lnTo>
                  <a:lnTo>
                    <a:pt x="31086" y="60915"/>
                  </a:lnTo>
                  <a:cubicBezTo>
                    <a:pt x="31178" y="61124"/>
                    <a:pt x="31178" y="61367"/>
                    <a:pt x="31086" y="61585"/>
                  </a:cubicBezTo>
                  <a:cubicBezTo>
                    <a:pt x="30600" y="60797"/>
                    <a:pt x="30306" y="59909"/>
                    <a:pt x="30248" y="58987"/>
                  </a:cubicBezTo>
                  <a:cubicBezTo>
                    <a:pt x="30248" y="57563"/>
                    <a:pt x="29577" y="56893"/>
                    <a:pt x="28405" y="56893"/>
                  </a:cubicBezTo>
                  <a:cubicBezTo>
                    <a:pt x="28405" y="56893"/>
                    <a:pt x="28237" y="56474"/>
                    <a:pt x="27902" y="55636"/>
                  </a:cubicBezTo>
                  <a:cubicBezTo>
                    <a:pt x="27533" y="55301"/>
                    <a:pt x="27273" y="54865"/>
                    <a:pt x="27148" y="54379"/>
                  </a:cubicBezTo>
                  <a:cubicBezTo>
                    <a:pt x="27298" y="54119"/>
                    <a:pt x="27500" y="53893"/>
                    <a:pt x="27734" y="53709"/>
                  </a:cubicBezTo>
                  <a:lnTo>
                    <a:pt x="27734" y="54379"/>
                  </a:lnTo>
                  <a:lnTo>
                    <a:pt x="27734" y="55217"/>
                  </a:lnTo>
                  <a:cubicBezTo>
                    <a:pt x="27734" y="55217"/>
                    <a:pt x="27734" y="55720"/>
                    <a:pt x="28656" y="55720"/>
                  </a:cubicBezTo>
                  <a:cubicBezTo>
                    <a:pt x="28714" y="55225"/>
                    <a:pt x="28916" y="54756"/>
                    <a:pt x="29242" y="54379"/>
                  </a:cubicBezTo>
                  <a:cubicBezTo>
                    <a:pt x="29577" y="53927"/>
                    <a:pt x="29837" y="53415"/>
                    <a:pt x="29997" y="52871"/>
                  </a:cubicBezTo>
                  <a:cubicBezTo>
                    <a:pt x="29955" y="52418"/>
                    <a:pt x="29711" y="52016"/>
                    <a:pt x="29326" y="51782"/>
                  </a:cubicBezTo>
                  <a:cubicBezTo>
                    <a:pt x="28957" y="51212"/>
                    <a:pt x="28329" y="50868"/>
                    <a:pt x="27650" y="50860"/>
                  </a:cubicBezTo>
                  <a:cubicBezTo>
                    <a:pt x="26980" y="50952"/>
                    <a:pt x="26343" y="51212"/>
                    <a:pt x="25807" y="51614"/>
                  </a:cubicBezTo>
                  <a:lnTo>
                    <a:pt x="25807" y="51111"/>
                  </a:lnTo>
                  <a:lnTo>
                    <a:pt x="23629" y="51111"/>
                  </a:lnTo>
                  <a:lnTo>
                    <a:pt x="23629" y="51111"/>
                  </a:lnTo>
                  <a:lnTo>
                    <a:pt x="23629" y="51111"/>
                  </a:lnTo>
                  <a:cubicBezTo>
                    <a:pt x="23629" y="50609"/>
                    <a:pt x="23210" y="50190"/>
                    <a:pt x="22372" y="49603"/>
                  </a:cubicBezTo>
                  <a:cubicBezTo>
                    <a:pt x="21861" y="49293"/>
                    <a:pt x="21408" y="48899"/>
                    <a:pt x="21031" y="48430"/>
                  </a:cubicBezTo>
                  <a:cubicBezTo>
                    <a:pt x="20428" y="48472"/>
                    <a:pt x="19875" y="48774"/>
                    <a:pt x="19523" y="49268"/>
                  </a:cubicBezTo>
                  <a:lnTo>
                    <a:pt x="17847" y="51028"/>
                  </a:lnTo>
                  <a:cubicBezTo>
                    <a:pt x="17939" y="51296"/>
                    <a:pt x="17939" y="51597"/>
                    <a:pt x="17847" y="51865"/>
                  </a:cubicBezTo>
                  <a:cubicBezTo>
                    <a:pt x="17814" y="52033"/>
                    <a:pt x="17814" y="52201"/>
                    <a:pt x="17847" y="52368"/>
                  </a:cubicBezTo>
                  <a:cubicBezTo>
                    <a:pt x="17646" y="52837"/>
                    <a:pt x="17386" y="53290"/>
                    <a:pt x="17093" y="53709"/>
                  </a:cubicBezTo>
                  <a:cubicBezTo>
                    <a:pt x="16674" y="54337"/>
                    <a:pt x="16414" y="55049"/>
                    <a:pt x="16339" y="55803"/>
                  </a:cubicBezTo>
                  <a:cubicBezTo>
                    <a:pt x="15518" y="56457"/>
                    <a:pt x="14956" y="57379"/>
                    <a:pt x="14747" y="58401"/>
                  </a:cubicBezTo>
                  <a:cubicBezTo>
                    <a:pt x="14521" y="59549"/>
                    <a:pt x="13825" y="60554"/>
                    <a:pt x="12820" y="61166"/>
                  </a:cubicBezTo>
                  <a:cubicBezTo>
                    <a:pt x="13322" y="61585"/>
                    <a:pt x="13574" y="61920"/>
                    <a:pt x="13574" y="62339"/>
                  </a:cubicBezTo>
                  <a:cubicBezTo>
                    <a:pt x="13440" y="63110"/>
                    <a:pt x="13155" y="63856"/>
                    <a:pt x="12736" y="64518"/>
                  </a:cubicBezTo>
                  <a:lnTo>
                    <a:pt x="11814" y="66277"/>
                  </a:lnTo>
                  <a:lnTo>
                    <a:pt x="10976" y="66277"/>
                  </a:lnTo>
                  <a:cubicBezTo>
                    <a:pt x="10474" y="66277"/>
                    <a:pt x="9887" y="66780"/>
                    <a:pt x="9468" y="67701"/>
                  </a:cubicBezTo>
                  <a:cubicBezTo>
                    <a:pt x="9217" y="68514"/>
                    <a:pt x="8639" y="69185"/>
                    <a:pt x="7876" y="69545"/>
                  </a:cubicBezTo>
                  <a:lnTo>
                    <a:pt x="7457" y="67115"/>
                  </a:lnTo>
                  <a:cubicBezTo>
                    <a:pt x="5865" y="67115"/>
                    <a:pt x="5111" y="67534"/>
                    <a:pt x="5195" y="68958"/>
                  </a:cubicBezTo>
                  <a:lnTo>
                    <a:pt x="5195" y="69712"/>
                  </a:lnTo>
                  <a:cubicBezTo>
                    <a:pt x="5296" y="69981"/>
                    <a:pt x="5296" y="70282"/>
                    <a:pt x="5195" y="70550"/>
                  </a:cubicBezTo>
                  <a:cubicBezTo>
                    <a:pt x="4902" y="70701"/>
                    <a:pt x="4558" y="70701"/>
                    <a:pt x="4273" y="70550"/>
                  </a:cubicBezTo>
                  <a:cubicBezTo>
                    <a:pt x="4776" y="70048"/>
                    <a:pt x="4944" y="69712"/>
                    <a:pt x="4692" y="69377"/>
                  </a:cubicBezTo>
                  <a:cubicBezTo>
                    <a:pt x="4357" y="68933"/>
                    <a:pt x="3813" y="68707"/>
                    <a:pt x="3268" y="68791"/>
                  </a:cubicBezTo>
                  <a:lnTo>
                    <a:pt x="2597" y="69545"/>
                  </a:lnTo>
                  <a:cubicBezTo>
                    <a:pt x="2296" y="69637"/>
                    <a:pt x="1977" y="69637"/>
                    <a:pt x="1676" y="69545"/>
                  </a:cubicBezTo>
                  <a:lnTo>
                    <a:pt x="1676" y="67366"/>
                  </a:lnTo>
                  <a:cubicBezTo>
                    <a:pt x="1835" y="67459"/>
                    <a:pt x="2019" y="67459"/>
                    <a:pt x="2179" y="67366"/>
                  </a:cubicBezTo>
                  <a:cubicBezTo>
                    <a:pt x="2162" y="66788"/>
                    <a:pt x="2539" y="66260"/>
                    <a:pt x="3100" y="66109"/>
                  </a:cubicBezTo>
                  <a:cubicBezTo>
                    <a:pt x="3603" y="66109"/>
                    <a:pt x="4022" y="65188"/>
                    <a:pt x="4106" y="63931"/>
                  </a:cubicBezTo>
                  <a:lnTo>
                    <a:pt x="3519" y="63931"/>
                  </a:lnTo>
                  <a:lnTo>
                    <a:pt x="2765" y="64434"/>
                  </a:lnTo>
                  <a:lnTo>
                    <a:pt x="2011" y="64434"/>
                  </a:lnTo>
                  <a:cubicBezTo>
                    <a:pt x="1994" y="64057"/>
                    <a:pt x="2237" y="63713"/>
                    <a:pt x="2597" y="63596"/>
                  </a:cubicBezTo>
                  <a:lnTo>
                    <a:pt x="3435" y="62926"/>
                  </a:lnTo>
                  <a:lnTo>
                    <a:pt x="4106" y="63596"/>
                  </a:lnTo>
                  <a:cubicBezTo>
                    <a:pt x="4944" y="63596"/>
                    <a:pt x="5279" y="62674"/>
                    <a:pt x="5195" y="61501"/>
                  </a:cubicBezTo>
                  <a:lnTo>
                    <a:pt x="5195" y="59071"/>
                  </a:lnTo>
                  <a:cubicBezTo>
                    <a:pt x="5555" y="58393"/>
                    <a:pt x="5781" y="57655"/>
                    <a:pt x="5865" y="56893"/>
                  </a:cubicBezTo>
                  <a:cubicBezTo>
                    <a:pt x="5865" y="55720"/>
                    <a:pt x="6452" y="55133"/>
                    <a:pt x="7038" y="55049"/>
                  </a:cubicBezTo>
                  <a:lnTo>
                    <a:pt x="7709" y="55049"/>
                  </a:lnTo>
                  <a:cubicBezTo>
                    <a:pt x="8295" y="55049"/>
                    <a:pt x="8547" y="54630"/>
                    <a:pt x="8547" y="54211"/>
                  </a:cubicBezTo>
                  <a:lnTo>
                    <a:pt x="8044" y="52871"/>
                  </a:lnTo>
                  <a:cubicBezTo>
                    <a:pt x="8077" y="52552"/>
                    <a:pt x="8228" y="52251"/>
                    <a:pt x="8463" y="52033"/>
                  </a:cubicBezTo>
                  <a:cubicBezTo>
                    <a:pt x="8463" y="52033"/>
                    <a:pt x="8965" y="52033"/>
                    <a:pt x="9133" y="51446"/>
                  </a:cubicBezTo>
                  <a:lnTo>
                    <a:pt x="9133" y="50273"/>
                  </a:lnTo>
                  <a:lnTo>
                    <a:pt x="9971" y="50273"/>
                  </a:lnTo>
                  <a:lnTo>
                    <a:pt x="9971" y="48011"/>
                  </a:lnTo>
                  <a:cubicBezTo>
                    <a:pt x="9971" y="48011"/>
                    <a:pt x="10557" y="48011"/>
                    <a:pt x="10725" y="48011"/>
                  </a:cubicBezTo>
                  <a:cubicBezTo>
                    <a:pt x="11219" y="47902"/>
                    <a:pt x="11630" y="47559"/>
                    <a:pt x="11814" y="47089"/>
                  </a:cubicBezTo>
                  <a:lnTo>
                    <a:pt x="11814" y="45916"/>
                  </a:lnTo>
                  <a:lnTo>
                    <a:pt x="11814" y="44492"/>
                  </a:lnTo>
                  <a:cubicBezTo>
                    <a:pt x="11689" y="44081"/>
                    <a:pt x="11689" y="43646"/>
                    <a:pt x="11814" y="43235"/>
                  </a:cubicBezTo>
                  <a:lnTo>
                    <a:pt x="12736" y="43235"/>
                  </a:lnTo>
                  <a:lnTo>
                    <a:pt x="12736" y="43235"/>
                  </a:lnTo>
                  <a:cubicBezTo>
                    <a:pt x="12619" y="42883"/>
                    <a:pt x="12619" y="42498"/>
                    <a:pt x="12736" y="42146"/>
                  </a:cubicBezTo>
                  <a:cubicBezTo>
                    <a:pt x="13213" y="41920"/>
                    <a:pt x="13767" y="41920"/>
                    <a:pt x="14244" y="42146"/>
                  </a:cubicBezTo>
                  <a:lnTo>
                    <a:pt x="14244" y="41727"/>
                  </a:lnTo>
                  <a:cubicBezTo>
                    <a:pt x="13742" y="41727"/>
                    <a:pt x="13490" y="41727"/>
                    <a:pt x="13406" y="40889"/>
                  </a:cubicBezTo>
                  <a:cubicBezTo>
                    <a:pt x="13348" y="40638"/>
                    <a:pt x="13348" y="40386"/>
                    <a:pt x="13406" y="40135"/>
                  </a:cubicBezTo>
                  <a:lnTo>
                    <a:pt x="13406" y="40135"/>
                  </a:lnTo>
                  <a:lnTo>
                    <a:pt x="15334" y="41811"/>
                  </a:lnTo>
                  <a:cubicBezTo>
                    <a:pt x="15560" y="41333"/>
                    <a:pt x="15702" y="40822"/>
                    <a:pt x="15752" y="40303"/>
                  </a:cubicBezTo>
                  <a:cubicBezTo>
                    <a:pt x="15618" y="39808"/>
                    <a:pt x="15618" y="39289"/>
                    <a:pt x="15752" y="38794"/>
                  </a:cubicBezTo>
                  <a:cubicBezTo>
                    <a:pt x="15752" y="38794"/>
                    <a:pt x="15250" y="38292"/>
                    <a:pt x="14579" y="38292"/>
                  </a:cubicBezTo>
                  <a:lnTo>
                    <a:pt x="13993" y="38292"/>
                  </a:lnTo>
                  <a:cubicBezTo>
                    <a:pt x="13331" y="36515"/>
                    <a:pt x="12459" y="34831"/>
                    <a:pt x="11395" y="33264"/>
                  </a:cubicBezTo>
                  <a:cubicBezTo>
                    <a:pt x="10348" y="31572"/>
                    <a:pt x="9426" y="29812"/>
                    <a:pt x="8630" y="27986"/>
                  </a:cubicBezTo>
                  <a:cubicBezTo>
                    <a:pt x="8027" y="27206"/>
                    <a:pt x="7466" y="26394"/>
                    <a:pt x="6955" y="25556"/>
                  </a:cubicBezTo>
                  <a:lnTo>
                    <a:pt x="4189" y="18936"/>
                  </a:lnTo>
                  <a:cubicBezTo>
                    <a:pt x="3603" y="18308"/>
                    <a:pt x="3151" y="17562"/>
                    <a:pt x="2849" y="16758"/>
                  </a:cubicBezTo>
                  <a:cubicBezTo>
                    <a:pt x="2681" y="15845"/>
                    <a:pt x="2086" y="15074"/>
                    <a:pt x="1257" y="14663"/>
                  </a:cubicBezTo>
                  <a:cubicBezTo>
                    <a:pt x="1307" y="14470"/>
                    <a:pt x="1307" y="14269"/>
                    <a:pt x="1257" y="14077"/>
                  </a:cubicBezTo>
                  <a:lnTo>
                    <a:pt x="1257" y="13490"/>
                  </a:lnTo>
                  <a:lnTo>
                    <a:pt x="0" y="12233"/>
                  </a:lnTo>
                  <a:lnTo>
                    <a:pt x="2095" y="12233"/>
                  </a:lnTo>
                  <a:lnTo>
                    <a:pt x="3352" y="12233"/>
                  </a:lnTo>
                  <a:lnTo>
                    <a:pt x="4860" y="12233"/>
                  </a:lnTo>
                  <a:cubicBezTo>
                    <a:pt x="5379" y="12468"/>
                    <a:pt x="5815" y="12845"/>
                    <a:pt x="6117" y="13323"/>
                  </a:cubicBezTo>
                  <a:lnTo>
                    <a:pt x="7122" y="13323"/>
                  </a:lnTo>
                  <a:cubicBezTo>
                    <a:pt x="7524" y="13306"/>
                    <a:pt x="7901" y="13155"/>
                    <a:pt x="8211" y="12904"/>
                  </a:cubicBezTo>
                  <a:lnTo>
                    <a:pt x="9301" y="11647"/>
                  </a:lnTo>
                  <a:lnTo>
                    <a:pt x="9301" y="11647"/>
                  </a:lnTo>
                  <a:lnTo>
                    <a:pt x="9971" y="11647"/>
                  </a:lnTo>
                  <a:cubicBezTo>
                    <a:pt x="9937" y="11923"/>
                    <a:pt x="9937" y="12208"/>
                    <a:pt x="9971" y="12485"/>
                  </a:cubicBezTo>
                  <a:cubicBezTo>
                    <a:pt x="9971" y="12485"/>
                    <a:pt x="9971" y="12904"/>
                    <a:pt x="9971" y="13323"/>
                  </a:cubicBezTo>
                  <a:cubicBezTo>
                    <a:pt x="10214" y="13750"/>
                    <a:pt x="10599" y="14077"/>
                    <a:pt x="11060" y="14244"/>
                  </a:cubicBezTo>
                  <a:cubicBezTo>
                    <a:pt x="11219" y="14169"/>
                    <a:pt x="11404" y="14169"/>
                    <a:pt x="11563" y="14244"/>
                  </a:cubicBezTo>
                  <a:lnTo>
                    <a:pt x="11563" y="14244"/>
                  </a:lnTo>
                  <a:cubicBezTo>
                    <a:pt x="11798" y="14127"/>
                    <a:pt x="12082" y="14127"/>
                    <a:pt x="12317" y="14244"/>
                  </a:cubicBezTo>
                  <a:lnTo>
                    <a:pt x="13155" y="15836"/>
                  </a:lnTo>
                  <a:lnTo>
                    <a:pt x="13155" y="16339"/>
                  </a:lnTo>
                  <a:lnTo>
                    <a:pt x="12652" y="15585"/>
                  </a:lnTo>
                  <a:cubicBezTo>
                    <a:pt x="12552" y="15216"/>
                    <a:pt x="12267" y="14931"/>
                    <a:pt x="11898" y="14831"/>
                  </a:cubicBezTo>
                  <a:cubicBezTo>
                    <a:pt x="11747" y="15895"/>
                    <a:pt x="12283" y="16934"/>
                    <a:pt x="13239" y="17428"/>
                  </a:cubicBezTo>
                  <a:lnTo>
                    <a:pt x="16255" y="19104"/>
                  </a:lnTo>
                  <a:cubicBezTo>
                    <a:pt x="16255" y="19104"/>
                    <a:pt x="15585" y="19104"/>
                    <a:pt x="15166" y="19104"/>
                  </a:cubicBezTo>
                  <a:cubicBezTo>
                    <a:pt x="14755" y="19397"/>
                    <a:pt x="14512" y="19858"/>
                    <a:pt x="14496" y="20361"/>
                  </a:cubicBezTo>
                  <a:cubicBezTo>
                    <a:pt x="14805" y="20989"/>
                    <a:pt x="15266" y="21542"/>
                    <a:pt x="15836" y="21953"/>
                  </a:cubicBezTo>
                  <a:lnTo>
                    <a:pt x="18601" y="24215"/>
                  </a:lnTo>
                  <a:cubicBezTo>
                    <a:pt x="19406" y="24877"/>
                    <a:pt x="20311" y="25413"/>
                    <a:pt x="21282" y="25807"/>
                  </a:cubicBezTo>
                  <a:lnTo>
                    <a:pt x="22372" y="23629"/>
                  </a:lnTo>
                  <a:cubicBezTo>
                    <a:pt x="22891" y="22615"/>
                    <a:pt x="23176" y="21500"/>
                    <a:pt x="23210" y="20361"/>
                  </a:cubicBezTo>
                  <a:cubicBezTo>
                    <a:pt x="23210" y="19774"/>
                    <a:pt x="23880" y="19188"/>
                    <a:pt x="24969" y="18685"/>
                  </a:cubicBezTo>
                  <a:cubicBezTo>
                    <a:pt x="26058" y="18182"/>
                    <a:pt x="26561" y="17763"/>
                    <a:pt x="26645" y="17428"/>
                  </a:cubicBezTo>
                  <a:cubicBezTo>
                    <a:pt x="26611" y="17261"/>
                    <a:pt x="26611" y="17093"/>
                    <a:pt x="26645" y="16925"/>
                  </a:cubicBezTo>
                  <a:lnTo>
                    <a:pt x="26142" y="16171"/>
                  </a:lnTo>
                  <a:lnTo>
                    <a:pt x="26142" y="14998"/>
                  </a:lnTo>
                  <a:cubicBezTo>
                    <a:pt x="26033" y="14420"/>
                    <a:pt x="26033" y="13817"/>
                    <a:pt x="26142" y="13239"/>
                  </a:cubicBezTo>
                  <a:cubicBezTo>
                    <a:pt x="26410" y="12719"/>
                    <a:pt x="26821" y="12292"/>
                    <a:pt x="27315" y="11982"/>
                  </a:cubicBezTo>
                  <a:cubicBezTo>
                    <a:pt x="27659" y="10583"/>
                    <a:pt x="28379" y="9301"/>
                    <a:pt x="29410" y="8295"/>
                  </a:cubicBezTo>
                  <a:lnTo>
                    <a:pt x="29410" y="7457"/>
                  </a:lnTo>
                  <a:lnTo>
                    <a:pt x="29410" y="7457"/>
                  </a:lnTo>
                  <a:lnTo>
                    <a:pt x="29913" y="8211"/>
                  </a:lnTo>
                  <a:cubicBezTo>
                    <a:pt x="29913" y="8630"/>
                    <a:pt x="30415" y="8714"/>
                    <a:pt x="30918" y="8211"/>
                  </a:cubicBezTo>
                  <a:lnTo>
                    <a:pt x="31589" y="4944"/>
                  </a:lnTo>
                  <a:cubicBezTo>
                    <a:pt x="31831" y="5019"/>
                    <a:pt x="32099" y="5019"/>
                    <a:pt x="32343" y="4944"/>
                  </a:cubicBezTo>
                  <a:lnTo>
                    <a:pt x="33348" y="4189"/>
                  </a:lnTo>
                  <a:cubicBezTo>
                    <a:pt x="33851" y="3603"/>
                    <a:pt x="34186" y="3268"/>
                    <a:pt x="34437" y="3268"/>
                  </a:cubicBezTo>
                  <a:lnTo>
                    <a:pt x="34437" y="3771"/>
                  </a:lnTo>
                  <a:cubicBezTo>
                    <a:pt x="34328" y="4039"/>
                    <a:pt x="34186" y="4290"/>
                    <a:pt x="34018" y="4525"/>
                  </a:cubicBezTo>
                  <a:lnTo>
                    <a:pt x="33599" y="5698"/>
                  </a:lnTo>
                  <a:cubicBezTo>
                    <a:pt x="33599" y="5698"/>
                    <a:pt x="34186" y="6284"/>
                    <a:pt x="35359" y="6200"/>
                  </a:cubicBezTo>
                  <a:lnTo>
                    <a:pt x="36029" y="5195"/>
                  </a:lnTo>
                  <a:cubicBezTo>
                    <a:pt x="36146" y="4784"/>
                    <a:pt x="36146" y="4349"/>
                    <a:pt x="36029" y="3938"/>
                  </a:cubicBezTo>
                  <a:cubicBezTo>
                    <a:pt x="36138" y="3670"/>
                    <a:pt x="36138" y="3368"/>
                    <a:pt x="36029" y="3100"/>
                  </a:cubicBezTo>
                  <a:lnTo>
                    <a:pt x="37538" y="1592"/>
                  </a:lnTo>
                  <a:cubicBezTo>
                    <a:pt x="38007" y="880"/>
                    <a:pt x="38677" y="318"/>
                    <a:pt x="39465" y="0"/>
                  </a:cubicBezTo>
                  <a:lnTo>
                    <a:pt x="39465" y="754"/>
                  </a:lnTo>
                  <a:cubicBezTo>
                    <a:pt x="39465" y="754"/>
                    <a:pt x="38878" y="754"/>
                    <a:pt x="38543" y="1173"/>
                  </a:cubicBezTo>
                  <a:lnTo>
                    <a:pt x="37956" y="1676"/>
                  </a:lnTo>
                  <a:cubicBezTo>
                    <a:pt x="38342" y="1634"/>
                    <a:pt x="38702" y="1835"/>
                    <a:pt x="38878" y="2179"/>
                  </a:cubicBezTo>
                  <a:lnTo>
                    <a:pt x="38878" y="3184"/>
                  </a:lnTo>
                  <a:lnTo>
                    <a:pt x="38878" y="4525"/>
                  </a:lnTo>
                  <a:lnTo>
                    <a:pt x="38459" y="5027"/>
                  </a:lnTo>
                  <a:lnTo>
                    <a:pt x="38459" y="5027"/>
                  </a:lnTo>
                  <a:cubicBezTo>
                    <a:pt x="38459" y="5027"/>
                    <a:pt x="38459" y="5027"/>
                    <a:pt x="38040" y="4022"/>
                  </a:cubicBezTo>
                  <a:cubicBezTo>
                    <a:pt x="38040" y="3636"/>
                    <a:pt x="37755" y="3310"/>
                    <a:pt x="37370" y="3268"/>
                  </a:cubicBezTo>
                  <a:lnTo>
                    <a:pt x="37370" y="4022"/>
                  </a:lnTo>
                  <a:cubicBezTo>
                    <a:pt x="37311" y="4273"/>
                    <a:pt x="37311" y="4525"/>
                    <a:pt x="37370" y="4776"/>
                  </a:cubicBezTo>
                  <a:lnTo>
                    <a:pt x="38208" y="5698"/>
                  </a:lnTo>
                  <a:lnTo>
                    <a:pt x="35862" y="10976"/>
                  </a:lnTo>
                  <a:lnTo>
                    <a:pt x="34772" y="10976"/>
                  </a:lnTo>
                  <a:cubicBezTo>
                    <a:pt x="34496" y="10993"/>
                    <a:pt x="34245" y="11152"/>
                    <a:pt x="34102" y="11395"/>
                  </a:cubicBezTo>
                  <a:cubicBezTo>
                    <a:pt x="34395" y="11764"/>
                    <a:pt x="34596" y="12191"/>
                    <a:pt x="34689" y="12652"/>
                  </a:cubicBezTo>
                  <a:cubicBezTo>
                    <a:pt x="34689" y="13155"/>
                    <a:pt x="34689" y="13825"/>
                    <a:pt x="33599" y="14663"/>
                  </a:cubicBezTo>
                  <a:cubicBezTo>
                    <a:pt x="33013" y="15325"/>
                    <a:pt x="32636" y="16138"/>
                    <a:pt x="32510" y="17009"/>
                  </a:cubicBezTo>
                  <a:cubicBezTo>
                    <a:pt x="31454" y="18216"/>
                    <a:pt x="30633" y="19607"/>
                    <a:pt x="30080" y="21115"/>
                  </a:cubicBezTo>
                  <a:cubicBezTo>
                    <a:pt x="29552" y="22531"/>
                    <a:pt x="28907" y="23905"/>
                    <a:pt x="28153" y="25221"/>
                  </a:cubicBezTo>
                  <a:cubicBezTo>
                    <a:pt x="27734" y="24634"/>
                    <a:pt x="27315" y="24466"/>
                    <a:pt x="26980" y="24634"/>
                  </a:cubicBezTo>
                  <a:cubicBezTo>
                    <a:pt x="26930" y="26486"/>
                    <a:pt x="26502" y="28312"/>
                    <a:pt x="25723" y="29996"/>
                  </a:cubicBezTo>
                  <a:cubicBezTo>
                    <a:pt x="25078" y="31396"/>
                    <a:pt x="24575" y="32854"/>
                    <a:pt x="24215" y="34354"/>
                  </a:cubicBezTo>
                  <a:lnTo>
                    <a:pt x="25975" y="35527"/>
                  </a:lnTo>
                  <a:cubicBezTo>
                    <a:pt x="26628" y="35845"/>
                    <a:pt x="27181" y="36339"/>
                    <a:pt x="27567" y="36951"/>
                  </a:cubicBezTo>
                  <a:lnTo>
                    <a:pt x="28237" y="39381"/>
                  </a:lnTo>
                  <a:cubicBezTo>
                    <a:pt x="28413" y="40018"/>
                    <a:pt x="28790" y="40579"/>
                    <a:pt x="29326" y="40973"/>
                  </a:cubicBezTo>
                  <a:lnTo>
                    <a:pt x="29997" y="40973"/>
                  </a:lnTo>
                  <a:cubicBezTo>
                    <a:pt x="29335" y="41207"/>
                    <a:pt x="28916" y="41861"/>
                    <a:pt x="28991" y="42565"/>
                  </a:cubicBezTo>
                  <a:cubicBezTo>
                    <a:pt x="29041" y="42908"/>
                    <a:pt x="29184" y="43227"/>
                    <a:pt x="29410" y="43486"/>
                  </a:cubicBezTo>
                  <a:lnTo>
                    <a:pt x="30248" y="44157"/>
                  </a:lnTo>
                  <a:cubicBezTo>
                    <a:pt x="30667" y="44157"/>
                    <a:pt x="30918" y="43403"/>
                    <a:pt x="30834" y="42313"/>
                  </a:cubicBezTo>
                  <a:lnTo>
                    <a:pt x="31589" y="43905"/>
                  </a:lnTo>
                  <a:cubicBezTo>
                    <a:pt x="31806" y="44651"/>
                    <a:pt x="32493" y="45154"/>
                    <a:pt x="33264" y="45162"/>
                  </a:cubicBezTo>
                  <a:cubicBezTo>
                    <a:pt x="33616" y="46243"/>
                    <a:pt x="34186" y="47240"/>
                    <a:pt x="34940" y="48095"/>
                  </a:cubicBezTo>
                  <a:lnTo>
                    <a:pt x="37454" y="50860"/>
                  </a:lnTo>
                  <a:lnTo>
                    <a:pt x="37454" y="51698"/>
                  </a:lnTo>
                  <a:cubicBezTo>
                    <a:pt x="37454" y="52284"/>
                    <a:pt x="38208" y="53122"/>
                    <a:pt x="39632" y="54211"/>
                  </a:cubicBezTo>
                  <a:cubicBezTo>
                    <a:pt x="40780" y="54882"/>
                    <a:pt x="41526" y="56072"/>
                    <a:pt x="41643" y="57395"/>
                  </a:cubicBezTo>
                  <a:cubicBezTo>
                    <a:pt x="42381" y="57638"/>
                    <a:pt x="43026" y="58108"/>
                    <a:pt x="43486" y="58736"/>
                  </a:cubicBezTo>
                  <a:lnTo>
                    <a:pt x="44743" y="60412"/>
                  </a:lnTo>
                  <a:lnTo>
                    <a:pt x="44743" y="61501"/>
                  </a:lnTo>
                  <a:cubicBezTo>
                    <a:pt x="44743" y="62171"/>
                    <a:pt x="45497" y="62758"/>
                    <a:pt x="47006" y="63261"/>
                  </a:cubicBezTo>
                  <a:cubicBezTo>
                    <a:pt x="48514" y="63763"/>
                    <a:pt x="49268" y="64518"/>
                    <a:pt x="49268" y="65523"/>
                  </a:cubicBezTo>
                  <a:close/>
                  <a:moveTo>
                    <a:pt x="7373" y="69042"/>
                  </a:moveTo>
                  <a:lnTo>
                    <a:pt x="7373" y="69042"/>
                  </a:lnTo>
                  <a:lnTo>
                    <a:pt x="7373" y="69042"/>
                  </a:lnTo>
                  <a:close/>
                  <a:moveTo>
                    <a:pt x="8630" y="57144"/>
                  </a:moveTo>
                  <a:lnTo>
                    <a:pt x="7625" y="57144"/>
                  </a:lnTo>
                  <a:lnTo>
                    <a:pt x="7625" y="57647"/>
                  </a:lnTo>
                  <a:cubicBezTo>
                    <a:pt x="8069" y="57823"/>
                    <a:pt x="8580" y="57689"/>
                    <a:pt x="8882" y="57312"/>
                  </a:cubicBezTo>
                  <a:close/>
                  <a:moveTo>
                    <a:pt x="10641" y="64266"/>
                  </a:moveTo>
                  <a:lnTo>
                    <a:pt x="10641" y="63763"/>
                  </a:lnTo>
                  <a:lnTo>
                    <a:pt x="10138" y="63763"/>
                  </a:lnTo>
                  <a:lnTo>
                    <a:pt x="10138" y="64266"/>
                  </a:lnTo>
                  <a:close/>
                  <a:moveTo>
                    <a:pt x="10641" y="54128"/>
                  </a:moveTo>
                  <a:lnTo>
                    <a:pt x="10222" y="53625"/>
                  </a:lnTo>
                  <a:lnTo>
                    <a:pt x="10222" y="54463"/>
                  </a:lnTo>
                  <a:close/>
                  <a:moveTo>
                    <a:pt x="12233" y="14244"/>
                  </a:moveTo>
                  <a:lnTo>
                    <a:pt x="11730" y="14914"/>
                  </a:lnTo>
                  <a:cubicBezTo>
                    <a:pt x="11521" y="15099"/>
                    <a:pt x="11504" y="15417"/>
                    <a:pt x="11689" y="15627"/>
                  </a:cubicBezTo>
                  <a:cubicBezTo>
                    <a:pt x="11697" y="15643"/>
                    <a:pt x="11714" y="15652"/>
                    <a:pt x="11730" y="15669"/>
                  </a:cubicBezTo>
                  <a:lnTo>
                    <a:pt x="11730" y="14663"/>
                  </a:lnTo>
                  <a:cubicBezTo>
                    <a:pt x="11730" y="14663"/>
                    <a:pt x="11730" y="14663"/>
                    <a:pt x="11730" y="14663"/>
                  </a:cubicBezTo>
                  <a:lnTo>
                    <a:pt x="12652" y="14412"/>
                  </a:lnTo>
                  <a:close/>
                  <a:moveTo>
                    <a:pt x="17009" y="51195"/>
                  </a:moveTo>
                  <a:lnTo>
                    <a:pt x="17009" y="51195"/>
                  </a:lnTo>
                  <a:lnTo>
                    <a:pt x="16339" y="51195"/>
                  </a:lnTo>
                  <a:lnTo>
                    <a:pt x="16339" y="51195"/>
                  </a:lnTo>
                  <a:close/>
                  <a:moveTo>
                    <a:pt x="15501" y="17679"/>
                  </a:moveTo>
                  <a:lnTo>
                    <a:pt x="14998" y="17177"/>
                  </a:lnTo>
                  <a:lnTo>
                    <a:pt x="15417" y="18098"/>
                  </a:lnTo>
                  <a:close/>
                  <a:moveTo>
                    <a:pt x="18685" y="26058"/>
                  </a:moveTo>
                  <a:cubicBezTo>
                    <a:pt x="18350" y="25673"/>
                    <a:pt x="17847" y="25489"/>
                    <a:pt x="17344" y="25556"/>
                  </a:cubicBezTo>
                  <a:cubicBezTo>
                    <a:pt x="16892" y="25505"/>
                    <a:pt x="16464" y="25740"/>
                    <a:pt x="16255" y="26142"/>
                  </a:cubicBezTo>
                  <a:cubicBezTo>
                    <a:pt x="16255" y="26142"/>
                    <a:pt x="16758" y="26645"/>
                    <a:pt x="17260" y="26645"/>
                  </a:cubicBezTo>
                  <a:cubicBezTo>
                    <a:pt x="17638" y="26503"/>
                    <a:pt x="18056" y="26503"/>
                    <a:pt x="18434" y="26645"/>
                  </a:cubicBezTo>
                  <a:close/>
                  <a:moveTo>
                    <a:pt x="18182" y="29326"/>
                  </a:moveTo>
                  <a:lnTo>
                    <a:pt x="18182" y="29326"/>
                  </a:lnTo>
                  <a:lnTo>
                    <a:pt x="17512" y="29326"/>
                  </a:lnTo>
                  <a:lnTo>
                    <a:pt x="17512" y="29326"/>
                  </a:lnTo>
                  <a:close/>
                  <a:moveTo>
                    <a:pt x="21282" y="24718"/>
                  </a:moveTo>
                  <a:lnTo>
                    <a:pt x="21282" y="23964"/>
                  </a:lnTo>
                  <a:cubicBezTo>
                    <a:pt x="21282" y="23545"/>
                    <a:pt x="21282" y="23377"/>
                    <a:pt x="20612" y="23377"/>
                  </a:cubicBezTo>
                  <a:cubicBezTo>
                    <a:pt x="20553" y="23629"/>
                    <a:pt x="20553" y="23880"/>
                    <a:pt x="20612" y="24131"/>
                  </a:cubicBezTo>
                  <a:lnTo>
                    <a:pt x="20612" y="25053"/>
                  </a:lnTo>
                  <a:cubicBezTo>
                    <a:pt x="20763" y="25346"/>
                    <a:pt x="20763" y="25681"/>
                    <a:pt x="20612" y="25975"/>
                  </a:cubicBezTo>
                  <a:cubicBezTo>
                    <a:pt x="20612" y="25975"/>
                    <a:pt x="21199" y="25975"/>
                    <a:pt x="21366" y="25975"/>
                  </a:cubicBezTo>
                  <a:cubicBezTo>
                    <a:pt x="21576" y="25556"/>
                    <a:pt x="21685" y="25103"/>
                    <a:pt x="21701" y="24634"/>
                  </a:cubicBezTo>
                  <a:close/>
                  <a:moveTo>
                    <a:pt x="24634" y="26142"/>
                  </a:moveTo>
                  <a:lnTo>
                    <a:pt x="24634" y="25640"/>
                  </a:lnTo>
                  <a:lnTo>
                    <a:pt x="24131" y="25640"/>
                  </a:lnTo>
                  <a:cubicBezTo>
                    <a:pt x="23712" y="25648"/>
                    <a:pt x="23352" y="25916"/>
                    <a:pt x="23210" y="26310"/>
                  </a:cubicBezTo>
                  <a:close/>
                  <a:moveTo>
                    <a:pt x="25388" y="54966"/>
                  </a:moveTo>
                  <a:cubicBezTo>
                    <a:pt x="24726" y="54781"/>
                    <a:pt x="24232" y="54220"/>
                    <a:pt x="24131" y="53541"/>
                  </a:cubicBezTo>
                  <a:cubicBezTo>
                    <a:pt x="24131" y="53541"/>
                    <a:pt x="24131" y="52955"/>
                    <a:pt x="24131" y="52871"/>
                  </a:cubicBezTo>
                  <a:close/>
                  <a:moveTo>
                    <a:pt x="25807" y="47257"/>
                  </a:moveTo>
                  <a:lnTo>
                    <a:pt x="25137" y="47257"/>
                  </a:lnTo>
                  <a:cubicBezTo>
                    <a:pt x="24801" y="47291"/>
                    <a:pt x="24492" y="47475"/>
                    <a:pt x="24299" y="47760"/>
                  </a:cubicBezTo>
                  <a:cubicBezTo>
                    <a:pt x="24056" y="48011"/>
                    <a:pt x="23905" y="48338"/>
                    <a:pt x="23880" y="48681"/>
                  </a:cubicBezTo>
                  <a:lnTo>
                    <a:pt x="25053" y="48681"/>
                  </a:lnTo>
                  <a:lnTo>
                    <a:pt x="25639" y="48095"/>
                  </a:lnTo>
                  <a:cubicBezTo>
                    <a:pt x="25941" y="47869"/>
                    <a:pt x="26142" y="47542"/>
                    <a:pt x="26226" y="47173"/>
                  </a:cubicBezTo>
                  <a:close/>
                  <a:moveTo>
                    <a:pt x="30332" y="48765"/>
                  </a:moveTo>
                  <a:lnTo>
                    <a:pt x="30332" y="48765"/>
                  </a:lnTo>
                  <a:lnTo>
                    <a:pt x="29159" y="48765"/>
                  </a:lnTo>
                  <a:lnTo>
                    <a:pt x="29159" y="48765"/>
                  </a:lnTo>
                  <a:close/>
                  <a:moveTo>
                    <a:pt x="30332" y="11731"/>
                  </a:moveTo>
                  <a:lnTo>
                    <a:pt x="30332" y="11731"/>
                  </a:lnTo>
                  <a:lnTo>
                    <a:pt x="29829" y="11731"/>
                  </a:lnTo>
                  <a:lnTo>
                    <a:pt x="29829" y="11731"/>
                  </a:lnTo>
                  <a:close/>
                  <a:moveTo>
                    <a:pt x="33767" y="57647"/>
                  </a:moveTo>
                  <a:lnTo>
                    <a:pt x="33767" y="56474"/>
                  </a:lnTo>
                  <a:cubicBezTo>
                    <a:pt x="33767" y="55887"/>
                    <a:pt x="33767" y="55636"/>
                    <a:pt x="33097" y="55552"/>
                  </a:cubicBezTo>
                  <a:lnTo>
                    <a:pt x="32343" y="55552"/>
                  </a:lnTo>
                  <a:lnTo>
                    <a:pt x="33264" y="56893"/>
                  </a:lnTo>
                  <a:cubicBezTo>
                    <a:pt x="33449" y="57220"/>
                    <a:pt x="33750" y="57454"/>
                    <a:pt x="34102" y="57563"/>
                  </a:cubicBezTo>
                  <a:close/>
                  <a:moveTo>
                    <a:pt x="34521" y="46754"/>
                  </a:moveTo>
                  <a:lnTo>
                    <a:pt x="34521" y="46754"/>
                  </a:lnTo>
                  <a:cubicBezTo>
                    <a:pt x="34521" y="46754"/>
                    <a:pt x="34521" y="46754"/>
                    <a:pt x="33851" y="46754"/>
                  </a:cubicBezTo>
                  <a:lnTo>
                    <a:pt x="33851" y="47425"/>
                  </a:lnTo>
                  <a:close/>
                  <a:moveTo>
                    <a:pt x="35778" y="53122"/>
                  </a:moveTo>
                  <a:lnTo>
                    <a:pt x="35359" y="53122"/>
                  </a:lnTo>
                  <a:lnTo>
                    <a:pt x="35359" y="54128"/>
                  </a:lnTo>
                  <a:cubicBezTo>
                    <a:pt x="35359" y="54128"/>
                    <a:pt x="36029" y="53625"/>
                    <a:pt x="36113" y="53038"/>
                  </a:cubicBezTo>
                  <a:close/>
                  <a:moveTo>
                    <a:pt x="37705" y="55803"/>
                  </a:moveTo>
                  <a:lnTo>
                    <a:pt x="36951" y="55803"/>
                  </a:lnTo>
                  <a:lnTo>
                    <a:pt x="36951" y="56641"/>
                  </a:lnTo>
                  <a:lnTo>
                    <a:pt x="36951" y="56641"/>
                  </a:lnTo>
                  <a:cubicBezTo>
                    <a:pt x="36951" y="56641"/>
                    <a:pt x="38040" y="56222"/>
                    <a:pt x="38040" y="55720"/>
                  </a:cubicBezTo>
                  <a:close/>
                  <a:moveTo>
                    <a:pt x="40554" y="68539"/>
                  </a:moveTo>
                  <a:cubicBezTo>
                    <a:pt x="40554" y="68539"/>
                    <a:pt x="40554" y="68120"/>
                    <a:pt x="40554" y="67869"/>
                  </a:cubicBezTo>
                  <a:lnTo>
                    <a:pt x="39716" y="67869"/>
                  </a:lnTo>
                  <a:lnTo>
                    <a:pt x="39046" y="67869"/>
                  </a:lnTo>
                  <a:cubicBezTo>
                    <a:pt x="39205" y="68414"/>
                    <a:pt x="39733" y="68774"/>
                    <a:pt x="40302" y="68707"/>
                  </a:cubicBezTo>
                  <a:close/>
                  <a:moveTo>
                    <a:pt x="41392" y="64099"/>
                  </a:moveTo>
                  <a:cubicBezTo>
                    <a:pt x="41249" y="63722"/>
                    <a:pt x="40872" y="63487"/>
                    <a:pt x="40470" y="63512"/>
                  </a:cubicBezTo>
                  <a:lnTo>
                    <a:pt x="39800" y="63512"/>
                  </a:lnTo>
                  <a:lnTo>
                    <a:pt x="38962" y="64350"/>
                  </a:lnTo>
                  <a:cubicBezTo>
                    <a:pt x="38962" y="64350"/>
                    <a:pt x="38962" y="64853"/>
                    <a:pt x="38962" y="64936"/>
                  </a:cubicBezTo>
                  <a:cubicBezTo>
                    <a:pt x="39180" y="64844"/>
                    <a:pt x="39414" y="64844"/>
                    <a:pt x="39632" y="64936"/>
                  </a:cubicBezTo>
                  <a:lnTo>
                    <a:pt x="39632" y="64936"/>
                  </a:lnTo>
                  <a:cubicBezTo>
                    <a:pt x="39934" y="64886"/>
                    <a:pt x="40252" y="64886"/>
                    <a:pt x="40554" y="64936"/>
                  </a:cubicBezTo>
                  <a:cubicBezTo>
                    <a:pt x="40554" y="64936"/>
                    <a:pt x="41727" y="64518"/>
                    <a:pt x="41727" y="64015"/>
                  </a:cubicBezTo>
                  <a:close/>
                  <a:moveTo>
                    <a:pt x="41978" y="60160"/>
                  </a:moveTo>
                  <a:lnTo>
                    <a:pt x="41978" y="59574"/>
                  </a:lnTo>
                  <a:cubicBezTo>
                    <a:pt x="42054" y="59415"/>
                    <a:pt x="42054" y="59230"/>
                    <a:pt x="41978" y="59071"/>
                  </a:cubicBezTo>
                  <a:lnTo>
                    <a:pt x="41476" y="60244"/>
                  </a:lnTo>
                  <a:close/>
                  <a:moveTo>
                    <a:pt x="42732" y="63009"/>
                  </a:moveTo>
                  <a:lnTo>
                    <a:pt x="42732" y="62590"/>
                  </a:lnTo>
                  <a:lnTo>
                    <a:pt x="42062" y="62590"/>
                  </a:lnTo>
                  <a:lnTo>
                    <a:pt x="42062" y="63428"/>
                  </a:lnTo>
                  <a:close/>
                  <a:moveTo>
                    <a:pt x="48346" y="69964"/>
                  </a:moveTo>
                  <a:lnTo>
                    <a:pt x="48346" y="70718"/>
                  </a:lnTo>
                  <a:cubicBezTo>
                    <a:pt x="48380" y="70852"/>
                    <a:pt x="48380" y="71003"/>
                    <a:pt x="48346" y="71137"/>
                  </a:cubicBezTo>
                  <a:lnTo>
                    <a:pt x="48346" y="71137"/>
                  </a:lnTo>
                  <a:lnTo>
                    <a:pt x="47927" y="70718"/>
                  </a:lnTo>
                  <a:lnTo>
                    <a:pt x="47927" y="70131"/>
                  </a:lnTo>
                  <a:cubicBezTo>
                    <a:pt x="47927" y="70131"/>
                    <a:pt x="48430" y="69629"/>
                    <a:pt x="48681" y="69880"/>
                  </a:cubicBezTo>
                  <a:close/>
                </a:path>
              </a:pathLst>
            </a:custGeom>
            <a:solidFill>
              <a:srgbClr val="37474F"/>
            </a:solidFill>
            <a:ln w="8363" cap="flat">
              <a:noFill/>
              <a:prstDash val="solid"/>
              <a:miter/>
            </a:ln>
          </p:spPr>
          <p:txBody>
            <a:bodyPr rtlCol="0" anchor="ctr"/>
            <a:lstStyle/>
            <a:p>
              <a:pPr defTabSz="914378"/>
              <a:endParaRPr lang="en-US"/>
            </a:p>
          </p:txBody>
        </p:sp>
        <p:sp>
          <p:nvSpPr>
            <p:cNvPr id="723" name="Freeform: Shape 722">
              <a:extLst>
                <a:ext uri="{FF2B5EF4-FFF2-40B4-BE49-F238E27FC236}">
                  <a16:creationId xmlns:a16="http://schemas.microsoft.com/office/drawing/2014/main" id="{49C5C2C0-DBEF-4104-AD17-579B2F061035}"/>
                </a:ext>
              </a:extLst>
            </p:cNvPr>
            <p:cNvSpPr/>
            <p:nvPr/>
          </p:nvSpPr>
          <p:spPr>
            <a:xfrm>
              <a:off x="2822320" y="1859823"/>
              <a:ext cx="51949" cy="72142"/>
            </a:xfrm>
            <a:custGeom>
              <a:avLst/>
              <a:gdLst>
                <a:gd name="connsiteX0" fmla="*/ 51949 w 51949"/>
                <a:gd name="connsiteY0" fmla="*/ 66864 h 72142"/>
                <a:gd name="connsiteX1" fmla="*/ 48179 w 51949"/>
                <a:gd name="connsiteY1" fmla="*/ 68623 h 72142"/>
                <a:gd name="connsiteX2" fmla="*/ 45162 w 51949"/>
                <a:gd name="connsiteY2" fmla="*/ 70550 h 72142"/>
                <a:gd name="connsiteX3" fmla="*/ 45162 w 51949"/>
                <a:gd name="connsiteY3" fmla="*/ 71640 h 72142"/>
                <a:gd name="connsiteX4" fmla="*/ 44324 w 51949"/>
                <a:gd name="connsiteY4" fmla="*/ 70885 h 72142"/>
                <a:gd name="connsiteX5" fmla="*/ 43403 w 51949"/>
                <a:gd name="connsiteY5" fmla="*/ 70885 h 72142"/>
                <a:gd name="connsiteX6" fmla="*/ 42230 w 51949"/>
                <a:gd name="connsiteY6" fmla="*/ 72142 h 72142"/>
                <a:gd name="connsiteX7" fmla="*/ 41140 w 51949"/>
                <a:gd name="connsiteY7" fmla="*/ 72142 h 72142"/>
                <a:gd name="connsiteX8" fmla="*/ 39381 w 51949"/>
                <a:gd name="connsiteY8" fmla="*/ 70969 h 72142"/>
                <a:gd name="connsiteX9" fmla="*/ 38124 w 51949"/>
                <a:gd name="connsiteY9" fmla="*/ 69461 h 72142"/>
                <a:gd name="connsiteX10" fmla="*/ 37370 w 51949"/>
                <a:gd name="connsiteY10" fmla="*/ 69461 h 72142"/>
                <a:gd name="connsiteX11" fmla="*/ 37370 w 51949"/>
                <a:gd name="connsiteY11" fmla="*/ 68707 h 72142"/>
                <a:gd name="connsiteX12" fmla="*/ 36783 w 51949"/>
                <a:gd name="connsiteY12" fmla="*/ 67199 h 72142"/>
                <a:gd name="connsiteX13" fmla="*/ 36029 w 51949"/>
                <a:gd name="connsiteY13" fmla="*/ 67199 h 72142"/>
                <a:gd name="connsiteX14" fmla="*/ 35108 w 51949"/>
                <a:gd name="connsiteY14" fmla="*/ 67199 h 72142"/>
                <a:gd name="connsiteX15" fmla="*/ 34102 w 51949"/>
                <a:gd name="connsiteY15" fmla="*/ 65942 h 72142"/>
                <a:gd name="connsiteX16" fmla="*/ 34102 w 51949"/>
                <a:gd name="connsiteY16" fmla="*/ 65355 h 72142"/>
                <a:gd name="connsiteX17" fmla="*/ 31253 w 51949"/>
                <a:gd name="connsiteY17" fmla="*/ 60663 h 72142"/>
                <a:gd name="connsiteX18" fmla="*/ 30834 w 51949"/>
                <a:gd name="connsiteY18" fmla="*/ 61166 h 72142"/>
                <a:gd name="connsiteX19" fmla="*/ 30834 w 51949"/>
                <a:gd name="connsiteY19" fmla="*/ 61753 h 72142"/>
                <a:gd name="connsiteX20" fmla="*/ 30834 w 51949"/>
                <a:gd name="connsiteY20" fmla="*/ 62423 h 72142"/>
                <a:gd name="connsiteX21" fmla="*/ 30834 w 51949"/>
                <a:gd name="connsiteY21" fmla="*/ 63093 h 72142"/>
                <a:gd name="connsiteX22" fmla="*/ 29997 w 51949"/>
                <a:gd name="connsiteY22" fmla="*/ 60579 h 72142"/>
                <a:gd name="connsiteX23" fmla="*/ 28153 w 51949"/>
                <a:gd name="connsiteY23" fmla="*/ 58485 h 72142"/>
                <a:gd name="connsiteX24" fmla="*/ 27567 w 51949"/>
                <a:gd name="connsiteY24" fmla="*/ 57144 h 72142"/>
                <a:gd name="connsiteX25" fmla="*/ 26813 w 51949"/>
                <a:gd name="connsiteY25" fmla="*/ 55971 h 72142"/>
                <a:gd name="connsiteX26" fmla="*/ 27483 w 51949"/>
                <a:gd name="connsiteY26" fmla="*/ 55301 h 72142"/>
                <a:gd name="connsiteX27" fmla="*/ 27483 w 51949"/>
                <a:gd name="connsiteY27" fmla="*/ 55971 h 72142"/>
                <a:gd name="connsiteX28" fmla="*/ 27483 w 51949"/>
                <a:gd name="connsiteY28" fmla="*/ 56809 h 72142"/>
                <a:gd name="connsiteX29" fmla="*/ 28488 w 51949"/>
                <a:gd name="connsiteY29" fmla="*/ 57312 h 72142"/>
                <a:gd name="connsiteX30" fmla="*/ 29075 w 51949"/>
                <a:gd name="connsiteY30" fmla="*/ 55887 h 72142"/>
                <a:gd name="connsiteX31" fmla="*/ 29745 w 51949"/>
                <a:gd name="connsiteY31" fmla="*/ 54463 h 72142"/>
                <a:gd name="connsiteX32" fmla="*/ 29075 w 51949"/>
                <a:gd name="connsiteY32" fmla="*/ 53374 h 72142"/>
                <a:gd name="connsiteX33" fmla="*/ 27399 w 51949"/>
                <a:gd name="connsiteY33" fmla="*/ 52452 h 72142"/>
                <a:gd name="connsiteX34" fmla="*/ 25556 w 51949"/>
                <a:gd name="connsiteY34" fmla="*/ 53206 h 72142"/>
                <a:gd name="connsiteX35" fmla="*/ 25556 w 51949"/>
                <a:gd name="connsiteY35" fmla="*/ 52703 h 72142"/>
                <a:gd name="connsiteX36" fmla="*/ 23461 w 51949"/>
                <a:gd name="connsiteY36" fmla="*/ 52703 h 72142"/>
                <a:gd name="connsiteX37" fmla="*/ 23461 w 51949"/>
                <a:gd name="connsiteY37" fmla="*/ 51865 h 72142"/>
                <a:gd name="connsiteX38" fmla="*/ 22288 w 51949"/>
                <a:gd name="connsiteY38" fmla="*/ 50441 h 72142"/>
                <a:gd name="connsiteX39" fmla="*/ 20864 w 51949"/>
                <a:gd name="connsiteY39" fmla="*/ 49184 h 72142"/>
                <a:gd name="connsiteX40" fmla="*/ 19439 w 51949"/>
                <a:gd name="connsiteY40" fmla="*/ 50106 h 72142"/>
                <a:gd name="connsiteX41" fmla="*/ 17763 w 51949"/>
                <a:gd name="connsiteY41" fmla="*/ 51782 h 72142"/>
                <a:gd name="connsiteX42" fmla="*/ 18182 w 51949"/>
                <a:gd name="connsiteY42" fmla="*/ 52619 h 72142"/>
                <a:gd name="connsiteX43" fmla="*/ 18182 w 51949"/>
                <a:gd name="connsiteY43" fmla="*/ 53206 h 72142"/>
                <a:gd name="connsiteX44" fmla="*/ 17512 w 51949"/>
                <a:gd name="connsiteY44" fmla="*/ 54463 h 72142"/>
                <a:gd name="connsiteX45" fmla="*/ 16758 w 51949"/>
                <a:gd name="connsiteY45" fmla="*/ 56641 h 72142"/>
                <a:gd name="connsiteX46" fmla="*/ 15166 w 51949"/>
                <a:gd name="connsiteY46" fmla="*/ 59239 h 72142"/>
                <a:gd name="connsiteX47" fmla="*/ 13239 w 51949"/>
                <a:gd name="connsiteY47" fmla="*/ 62004 h 72142"/>
                <a:gd name="connsiteX48" fmla="*/ 13909 w 51949"/>
                <a:gd name="connsiteY48" fmla="*/ 63177 h 72142"/>
                <a:gd name="connsiteX49" fmla="*/ 13071 w 51949"/>
                <a:gd name="connsiteY49" fmla="*/ 65272 h 72142"/>
                <a:gd name="connsiteX50" fmla="*/ 12149 w 51949"/>
                <a:gd name="connsiteY50" fmla="*/ 67115 h 72142"/>
                <a:gd name="connsiteX51" fmla="*/ 11647 w 51949"/>
                <a:gd name="connsiteY51" fmla="*/ 67115 h 72142"/>
                <a:gd name="connsiteX52" fmla="*/ 11647 w 51949"/>
                <a:gd name="connsiteY52" fmla="*/ 67115 h 72142"/>
                <a:gd name="connsiteX53" fmla="*/ 10139 w 51949"/>
                <a:gd name="connsiteY53" fmla="*/ 68623 h 72142"/>
                <a:gd name="connsiteX54" fmla="*/ 8547 w 51949"/>
                <a:gd name="connsiteY54" fmla="*/ 70383 h 72142"/>
                <a:gd name="connsiteX55" fmla="*/ 8044 w 51949"/>
                <a:gd name="connsiteY55" fmla="*/ 67953 h 72142"/>
                <a:gd name="connsiteX56" fmla="*/ 5865 w 51949"/>
                <a:gd name="connsiteY56" fmla="*/ 69880 h 72142"/>
                <a:gd name="connsiteX57" fmla="*/ 5865 w 51949"/>
                <a:gd name="connsiteY57" fmla="*/ 70634 h 72142"/>
                <a:gd name="connsiteX58" fmla="*/ 5363 w 51949"/>
                <a:gd name="connsiteY58" fmla="*/ 71388 h 72142"/>
                <a:gd name="connsiteX59" fmla="*/ 4525 w 51949"/>
                <a:gd name="connsiteY59" fmla="*/ 71388 h 72142"/>
                <a:gd name="connsiteX60" fmla="*/ 4525 w 51949"/>
                <a:gd name="connsiteY60" fmla="*/ 70131 h 72142"/>
                <a:gd name="connsiteX61" fmla="*/ 3017 w 51949"/>
                <a:gd name="connsiteY61" fmla="*/ 69629 h 72142"/>
                <a:gd name="connsiteX62" fmla="*/ 2346 w 51949"/>
                <a:gd name="connsiteY62" fmla="*/ 70383 h 72142"/>
                <a:gd name="connsiteX63" fmla="*/ 1425 w 51949"/>
                <a:gd name="connsiteY63" fmla="*/ 70383 h 72142"/>
                <a:gd name="connsiteX64" fmla="*/ 1425 w 51949"/>
                <a:gd name="connsiteY64" fmla="*/ 68204 h 72142"/>
                <a:gd name="connsiteX65" fmla="*/ 1927 w 51949"/>
                <a:gd name="connsiteY65" fmla="*/ 67701 h 72142"/>
                <a:gd name="connsiteX66" fmla="*/ 2765 w 51949"/>
                <a:gd name="connsiteY66" fmla="*/ 66445 h 72142"/>
                <a:gd name="connsiteX67" fmla="*/ 3854 w 51949"/>
                <a:gd name="connsiteY67" fmla="*/ 64350 h 72142"/>
                <a:gd name="connsiteX68" fmla="*/ 3268 w 51949"/>
                <a:gd name="connsiteY68" fmla="*/ 64350 h 72142"/>
                <a:gd name="connsiteX69" fmla="*/ 2430 w 51949"/>
                <a:gd name="connsiteY69" fmla="*/ 64769 h 72142"/>
                <a:gd name="connsiteX70" fmla="*/ 1760 w 51949"/>
                <a:gd name="connsiteY70" fmla="*/ 64769 h 72142"/>
                <a:gd name="connsiteX71" fmla="*/ 2262 w 51949"/>
                <a:gd name="connsiteY71" fmla="*/ 63847 h 72142"/>
                <a:gd name="connsiteX72" fmla="*/ 3100 w 51949"/>
                <a:gd name="connsiteY72" fmla="*/ 63261 h 72142"/>
                <a:gd name="connsiteX73" fmla="*/ 3771 w 51949"/>
                <a:gd name="connsiteY73" fmla="*/ 63847 h 72142"/>
                <a:gd name="connsiteX74" fmla="*/ 4944 w 51949"/>
                <a:gd name="connsiteY74" fmla="*/ 61836 h 72142"/>
                <a:gd name="connsiteX75" fmla="*/ 4944 w 51949"/>
                <a:gd name="connsiteY75" fmla="*/ 60496 h 72142"/>
                <a:gd name="connsiteX76" fmla="*/ 4944 w 51949"/>
                <a:gd name="connsiteY76" fmla="*/ 59323 h 72142"/>
                <a:gd name="connsiteX77" fmla="*/ 5530 w 51949"/>
                <a:gd name="connsiteY77" fmla="*/ 57228 h 72142"/>
                <a:gd name="connsiteX78" fmla="*/ 6703 w 51949"/>
                <a:gd name="connsiteY78" fmla="*/ 55384 h 72142"/>
                <a:gd name="connsiteX79" fmla="*/ 7373 w 51949"/>
                <a:gd name="connsiteY79" fmla="*/ 55384 h 72142"/>
                <a:gd name="connsiteX80" fmla="*/ 8211 w 51949"/>
                <a:gd name="connsiteY80" fmla="*/ 54547 h 72142"/>
                <a:gd name="connsiteX81" fmla="*/ 7792 w 51949"/>
                <a:gd name="connsiteY81" fmla="*/ 53206 h 72142"/>
                <a:gd name="connsiteX82" fmla="*/ 8211 w 51949"/>
                <a:gd name="connsiteY82" fmla="*/ 52452 h 72142"/>
                <a:gd name="connsiteX83" fmla="*/ 8798 w 51949"/>
                <a:gd name="connsiteY83" fmla="*/ 51782 h 72142"/>
                <a:gd name="connsiteX84" fmla="*/ 9217 w 51949"/>
                <a:gd name="connsiteY84" fmla="*/ 50609 h 72142"/>
                <a:gd name="connsiteX85" fmla="*/ 10055 w 51949"/>
                <a:gd name="connsiteY85" fmla="*/ 51027 h 72142"/>
                <a:gd name="connsiteX86" fmla="*/ 10055 w 51949"/>
                <a:gd name="connsiteY86" fmla="*/ 48765 h 72142"/>
                <a:gd name="connsiteX87" fmla="*/ 10893 w 51949"/>
                <a:gd name="connsiteY87" fmla="*/ 48765 h 72142"/>
                <a:gd name="connsiteX88" fmla="*/ 11898 w 51949"/>
                <a:gd name="connsiteY88" fmla="*/ 47760 h 72142"/>
                <a:gd name="connsiteX89" fmla="*/ 11898 w 51949"/>
                <a:gd name="connsiteY89" fmla="*/ 46587 h 72142"/>
                <a:gd name="connsiteX90" fmla="*/ 11898 w 51949"/>
                <a:gd name="connsiteY90" fmla="*/ 45162 h 72142"/>
                <a:gd name="connsiteX91" fmla="*/ 11898 w 51949"/>
                <a:gd name="connsiteY91" fmla="*/ 43989 h 72142"/>
                <a:gd name="connsiteX92" fmla="*/ 12820 w 51949"/>
                <a:gd name="connsiteY92" fmla="*/ 43989 h 72142"/>
                <a:gd name="connsiteX93" fmla="*/ 12820 w 51949"/>
                <a:gd name="connsiteY93" fmla="*/ 43486 h 72142"/>
                <a:gd name="connsiteX94" fmla="*/ 12820 w 51949"/>
                <a:gd name="connsiteY94" fmla="*/ 43486 h 72142"/>
                <a:gd name="connsiteX95" fmla="*/ 12820 w 51949"/>
                <a:gd name="connsiteY95" fmla="*/ 42397 h 72142"/>
                <a:gd name="connsiteX96" fmla="*/ 14244 w 51949"/>
                <a:gd name="connsiteY96" fmla="*/ 41894 h 72142"/>
                <a:gd name="connsiteX97" fmla="*/ 14244 w 51949"/>
                <a:gd name="connsiteY97" fmla="*/ 41894 h 72142"/>
                <a:gd name="connsiteX98" fmla="*/ 13406 w 51949"/>
                <a:gd name="connsiteY98" fmla="*/ 40973 h 72142"/>
                <a:gd name="connsiteX99" fmla="*/ 13406 w 51949"/>
                <a:gd name="connsiteY99" fmla="*/ 40302 h 72142"/>
                <a:gd name="connsiteX100" fmla="*/ 13406 w 51949"/>
                <a:gd name="connsiteY100" fmla="*/ 39800 h 72142"/>
                <a:gd name="connsiteX101" fmla="*/ 15250 w 51949"/>
                <a:gd name="connsiteY101" fmla="*/ 41559 h 72142"/>
                <a:gd name="connsiteX102" fmla="*/ 15668 w 51949"/>
                <a:gd name="connsiteY102" fmla="*/ 39967 h 72142"/>
                <a:gd name="connsiteX103" fmla="*/ 15668 w 51949"/>
                <a:gd name="connsiteY103" fmla="*/ 38543 h 72142"/>
                <a:gd name="connsiteX104" fmla="*/ 14496 w 51949"/>
                <a:gd name="connsiteY104" fmla="*/ 38040 h 72142"/>
                <a:gd name="connsiteX105" fmla="*/ 13825 w 51949"/>
                <a:gd name="connsiteY105" fmla="*/ 38040 h 72142"/>
                <a:gd name="connsiteX106" fmla="*/ 11312 w 51949"/>
                <a:gd name="connsiteY106" fmla="*/ 32929 h 72142"/>
                <a:gd name="connsiteX107" fmla="*/ 8547 w 51949"/>
                <a:gd name="connsiteY107" fmla="*/ 27734 h 72142"/>
                <a:gd name="connsiteX108" fmla="*/ 6787 w 51949"/>
                <a:gd name="connsiteY108" fmla="*/ 25304 h 72142"/>
                <a:gd name="connsiteX109" fmla="*/ 4022 w 51949"/>
                <a:gd name="connsiteY109" fmla="*/ 18601 h 72142"/>
                <a:gd name="connsiteX110" fmla="*/ 2681 w 51949"/>
                <a:gd name="connsiteY110" fmla="*/ 16506 h 72142"/>
                <a:gd name="connsiteX111" fmla="*/ 1173 w 51949"/>
                <a:gd name="connsiteY111" fmla="*/ 14412 h 72142"/>
                <a:gd name="connsiteX112" fmla="*/ 1173 w 51949"/>
                <a:gd name="connsiteY112" fmla="*/ 13825 h 72142"/>
                <a:gd name="connsiteX113" fmla="*/ 1173 w 51949"/>
                <a:gd name="connsiteY113" fmla="*/ 13239 h 72142"/>
                <a:gd name="connsiteX114" fmla="*/ 0 w 51949"/>
                <a:gd name="connsiteY114" fmla="*/ 11982 h 72142"/>
                <a:gd name="connsiteX115" fmla="*/ 2095 w 51949"/>
                <a:gd name="connsiteY115" fmla="*/ 11982 h 72142"/>
                <a:gd name="connsiteX116" fmla="*/ 3268 w 51949"/>
                <a:gd name="connsiteY116" fmla="*/ 11982 h 72142"/>
                <a:gd name="connsiteX117" fmla="*/ 4776 w 51949"/>
                <a:gd name="connsiteY117" fmla="*/ 11982 h 72142"/>
                <a:gd name="connsiteX118" fmla="*/ 6117 w 51949"/>
                <a:gd name="connsiteY118" fmla="*/ 12987 h 72142"/>
                <a:gd name="connsiteX119" fmla="*/ 7122 w 51949"/>
                <a:gd name="connsiteY119" fmla="*/ 12987 h 72142"/>
                <a:gd name="connsiteX120" fmla="*/ 8211 w 51949"/>
                <a:gd name="connsiteY120" fmla="*/ 12568 h 72142"/>
                <a:gd name="connsiteX121" fmla="*/ 9301 w 51949"/>
                <a:gd name="connsiteY121" fmla="*/ 11395 h 72142"/>
                <a:gd name="connsiteX122" fmla="*/ 9301 w 51949"/>
                <a:gd name="connsiteY122" fmla="*/ 11395 h 72142"/>
                <a:gd name="connsiteX123" fmla="*/ 9887 w 51949"/>
                <a:gd name="connsiteY123" fmla="*/ 11395 h 72142"/>
                <a:gd name="connsiteX124" fmla="*/ 9887 w 51949"/>
                <a:gd name="connsiteY124" fmla="*/ 12149 h 72142"/>
                <a:gd name="connsiteX125" fmla="*/ 9887 w 51949"/>
                <a:gd name="connsiteY125" fmla="*/ 12987 h 72142"/>
                <a:gd name="connsiteX126" fmla="*/ 10976 w 51949"/>
                <a:gd name="connsiteY126" fmla="*/ 13909 h 72142"/>
                <a:gd name="connsiteX127" fmla="*/ 11395 w 51949"/>
                <a:gd name="connsiteY127" fmla="*/ 13909 h 72142"/>
                <a:gd name="connsiteX128" fmla="*/ 11395 w 51949"/>
                <a:gd name="connsiteY128" fmla="*/ 13909 h 72142"/>
                <a:gd name="connsiteX129" fmla="*/ 12233 w 51949"/>
                <a:gd name="connsiteY129" fmla="*/ 13909 h 72142"/>
                <a:gd name="connsiteX130" fmla="*/ 12987 w 51949"/>
                <a:gd name="connsiteY130" fmla="*/ 15417 h 72142"/>
                <a:gd name="connsiteX131" fmla="*/ 12987 w 51949"/>
                <a:gd name="connsiteY131" fmla="*/ 15082 h 72142"/>
                <a:gd name="connsiteX132" fmla="*/ 12485 w 51949"/>
                <a:gd name="connsiteY132" fmla="*/ 14412 h 72142"/>
                <a:gd name="connsiteX133" fmla="*/ 11730 w 51949"/>
                <a:gd name="connsiteY133" fmla="*/ 13658 h 72142"/>
                <a:gd name="connsiteX134" fmla="*/ 12987 w 51949"/>
                <a:gd name="connsiteY134" fmla="*/ 16255 h 72142"/>
                <a:gd name="connsiteX135" fmla="*/ 16088 w 51949"/>
                <a:gd name="connsiteY135" fmla="*/ 17931 h 72142"/>
                <a:gd name="connsiteX136" fmla="*/ 14914 w 51949"/>
                <a:gd name="connsiteY136" fmla="*/ 17931 h 72142"/>
                <a:gd name="connsiteX137" fmla="*/ 14328 w 51949"/>
                <a:gd name="connsiteY137" fmla="*/ 19188 h 72142"/>
                <a:gd name="connsiteX138" fmla="*/ 15668 w 51949"/>
                <a:gd name="connsiteY138" fmla="*/ 20780 h 72142"/>
                <a:gd name="connsiteX139" fmla="*/ 18350 w 51949"/>
                <a:gd name="connsiteY139" fmla="*/ 23042 h 72142"/>
                <a:gd name="connsiteX140" fmla="*/ 21115 w 51949"/>
                <a:gd name="connsiteY140" fmla="*/ 24634 h 72142"/>
                <a:gd name="connsiteX141" fmla="*/ 22120 w 51949"/>
                <a:gd name="connsiteY141" fmla="*/ 22372 h 72142"/>
                <a:gd name="connsiteX142" fmla="*/ 23042 w 51949"/>
                <a:gd name="connsiteY142" fmla="*/ 19188 h 72142"/>
                <a:gd name="connsiteX143" fmla="*/ 24802 w 51949"/>
                <a:gd name="connsiteY143" fmla="*/ 17512 h 72142"/>
                <a:gd name="connsiteX144" fmla="*/ 26393 w 51949"/>
                <a:gd name="connsiteY144" fmla="*/ 16171 h 72142"/>
                <a:gd name="connsiteX145" fmla="*/ 26393 w 51949"/>
                <a:gd name="connsiteY145" fmla="*/ 16171 h 72142"/>
                <a:gd name="connsiteX146" fmla="*/ 25891 w 51949"/>
                <a:gd name="connsiteY146" fmla="*/ 15333 h 72142"/>
                <a:gd name="connsiteX147" fmla="*/ 25891 w 51949"/>
                <a:gd name="connsiteY147" fmla="*/ 14244 h 72142"/>
                <a:gd name="connsiteX148" fmla="*/ 25891 w 51949"/>
                <a:gd name="connsiteY148" fmla="*/ 12485 h 72142"/>
                <a:gd name="connsiteX149" fmla="*/ 27064 w 51949"/>
                <a:gd name="connsiteY149" fmla="*/ 11228 h 72142"/>
                <a:gd name="connsiteX150" fmla="*/ 29243 w 51949"/>
                <a:gd name="connsiteY150" fmla="*/ 7457 h 72142"/>
                <a:gd name="connsiteX151" fmla="*/ 29243 w 51949"/>
                <a:gd name="connsiteY151" fmla="*/ 6703 h 72142"/>
                <a:gd name="connsiteX152" fmla="*/ 29745 w 51949"/>
                <a:gd name="connsiteY152" fmla="*/ 7457 h 72142"/>
                <a:gd name="connsiteX153" fmla="*/ 30834 w 51949"/>
                <a:gd name="connsiteY153" fmla="*/ 7457 h 72142"/>
                <a:gd name="connsiteX154" fmla="*/ 31421 w 51949"/>
                <a:gd name="connsiteY154" fmla="*/ 4189 h 72142"/>
                <a:gd name="connsiteX155" fmla="*/ 32259 w 51949"/>
                <a:gd name="connsiteY155" fmla="*/ 4608 h 72142"/>
                <a:gd name="connsiteX156" fmla="*/ 33264 w 51949"/>
                <a:gd name="connsiteY156" fmla="*/ 3770 h 72142"/>
                <a:gd name="connsiteX157" fmla="*/ 34354 w 51949"/>
                <a:gd name="connsiteY157" fmla="*/ 2849 h 72142"/>
                <a:gd name="connsiteX158" fmla="*/ 34354 w 51949"/>
                <a:gd name="connsiteY158" fmla="*/ 3435 h 72142"/>
                <a:gd name="connsiteX159" fmla="*/ 34354 w 51949"/>
                <a:gd name="connsiteY159" fmla="*/ 3854 h 72142"/>
                <a:gd name="connsiteX160" fmla="*/ 33935 w 51949"/>
                <a:gd name="connsiteY160" fmla="*/ 4608 h 72142"/>
                <a:gd name="connsiteX161" fmla="*/ 33516 w 51949"/>
                <a:gd name="connsiteY161" fmla="*/ 5781 h 72142"/>
                <a:gd name="connsiteX162" fmla="*/ 35275 w 51949"/>
                <a:gd name="connsiteY162" fmla="*/ 6284 h 72142"/>
                <a:gd name="connsiteX163" fmla="*/ 35946 w 51949"/>
                <a:gd name="connsiteY163" fmla="*/ 5279 h 72142"/>
                <a:gd name="connsiteX164" fmla="*/ 35946 w 51949"/>
                <a:gd name="connsiteY164" fmla="*/ 4022 h 72142"/>
                <a:gd name="connsiteX165" fmla="*/ 35946 w 51949"/>
                <a:gd name="connsiteY165" fmla="*/ 3184 h 72142"/>
                <a:gd name="connsiteX166" fmla="*/ 37370 w 51949"/>
                <a:gd name="connsiteY166" fmla="*/ 1592 h 72142"/>
                <a:gd name="connsiteX167" fmla="*/ 39381 w 51949"/>
                <a:gd name="connsiteY167" fmla="*/ 0 h 72142"/>
                <a:gd name="connsiteX168" fmla="*/ 39381 w 51949"/>
                <a:gd name="connsiteY168" fmla="*/ 838 h 72142"/>
                <a:gd name="connsiteX169" fmla="*/ 38459 w 51949"/>
                <a:gd name="connsiteY169" fmla="*/ 1257 h 72142"/>
                <a:gd name="connsiteX170" fmla="*/ 37956 w 51949"/>
                <a:gd name="connsiteY170" fmla="*/ 1760 h 72142"/>
                <a:gd name="connsiteX171" fmla="*/ 38794 w 51949"/>
                <a:gd name="connsiteY171" fmla="*/ 1760 h 72142"/>
                <a:gd name="connsiteX172" fmla="*/ 38794 w 51949"/>
                <a:gd name="connsiteY172" fmla="*/ 2765 h 72142"/>
                <a:gd name="connsiteX173" fmla="*/ 38794 w 51949"/>
                <a:gd name="connsiteY173" fmla="*/ 4189 h 72142"/>
                <a:gd name="connsiteX174" fmla="*/ 38375 w 51949"/>
                <a:gd name="connsiteY174" fmla="*/ 4692 h 72142"/>
                <a:gd name="connsiteX175" fmla="*/ 38375 w 51949"/>
                <a:gd name="connsiteY175" fmla="*/ 4692 h 72142"/>
                <a:gd name="connsiteX176" fmla="*/ 37956 w 51949"/>
                <a:gd name="connsiteY176" fmla="*/ 3687 h 72142"/>
                <a:gd name="connsiteX177" fmla="*/ 37286 w 51949"/>
                <a:gd name="connsiteY177" fmla="*/ 2933 h 72142"/>
                <a:gd name="connsiteX178" fmla="*/ 37286 w 51949"/>
                <a:gd name="connsiteY178" fmla="*/ 3603 h 72142"/>
                <a:gd name="connsiteX179" fmla="*/ 37286 w 51949"/>
                <a:gd name="connsiteY179" fmla="*/ 4441 h 72142"/>
                <a:gd name="connsiteX180" fmla="*/ 38124 w 51949"/>
                <a:gd name="connsiteY180" fmla="*/ 5362 h 72142"/>
                <a:gd name="connsiteX181" fmla="*/ 35778 w 51949"/>
                <a:gd name="connsiteY181" fmla="*/ 10641 h 72142"/>
                <a:gd name="connsiteX182" fmla="*/ 34689 w 51949"/>
                <a:gd name="connsiteY182" fmla="*/ 10641 h 72142"/>
                <a:gd name="connsiteX183" fmla="*/ 34018 w 51949"/>
                <a:gd name="connsiteY183" fmla="*/ 11060 h 72142"/>
                <a:gd name="connsiteX184" fmla="*/ 34689 w 51949"/>
                <a:gd name="connsiteY184" fmla="*/ 12401 h 72142"/>
                <a:gd name="connsiteX185" fmla="*/ 33516 w 51949"/>
                <a:gd name="connsiteY185" fmla="*/ 14412 h 72142"/>
                <a:gd name="connsiteX186" fmla="*/ 32510 w 51949"/>
                <a:gd name="connsiteY186" fmla="*/ 16674 h 72142"/>
                <a:gd name="connsiteX187" fmla="*/ 30080 w 51949"/>
                <a:gd name="connsiteY187" fmla="*/ 20780 h 72142"/>
                <a:gd name="connsiteX188" fmla="*/ 28153 w 51949"/>
                <a:gd name="connsiteY188" fmla="*/ 24885 h 72142"/>
                <a:gd name="connsiteX189" fmla="*/ 26980 w 51949"/>
                <a:gd name="connsiteY189" fmla="*/ 24299 h 72142"/>
                <a:gd name="connsiteX190" fmla="*/ 25723 w 51949"/>
                <a:gd name="connsiteY190" fmla="*/ 29661 h 72142"/>
                <a:gd name="connsiteX191" fmla="*/ 24131 w 51949"/>
                <a:gd name="connsiteY191" fmla="*/ 34018 h 72142"/>
                <a:gd name="connsiteX192" fmla="*/ 25891 w 51949"/>
                <a:gd name="connsiteY192" fmla="*/ 35275 h 72142"/>
                <a:gd name="connsiteX193" fmla="*/ 27567 w 51949"/>
                <a:gd name="connsiteY193" fmla="*/ 36700 h 72142"/>
                <a:gd name="connsiteX194" fmla="*/ 28153 w 51949"/>
                <a:gd name="connsiteY194" fmla="*/ 39129 h 72142"/>
                <a:gd name="connsiteX195" fmla="*/ 29243 w 51949"/>
                <a:gd name="connsiteY195" fmla="*/ 40721 h 72142"/>
                <a:gd name="connsiteX196" fmla="*/ 29913 w 51949"/>
                <a:gd name="connsiteY196" fmla="*/ 40302 h 72142"/>
                <a:gd name="connsiteX197" fmla="*/ 28991 w 51949"/>
                <a:gd name="connsiteY197" fmla="*/ 41978 h 72142"/>
                <a:gd name="connsiteX198" fmla="*/ 29410 w 51949"/>
                <a:gd name="connsiteY198" fmla="*/ 42900 h 72142"/>
                <a:gd name="connsiteX199" fmla="*/ 30248 w 51949"/>
                <a:gd name="connsiteY199" fmla="*/ 43570 h 72142"/>
                <a:gd name="connsiteX200" fmla="*/ 30751 w 51949"/>
                <a:gd name="connsiteY200" fmla="*/ 41727 h 72142"/>
                <a:gd name="connsiteX201" fmla="*/ 31589 w 51949"/>
                <a:gd name="connsiteY201" fmla="*/ 43235 h 72142"/>
                <a:gd name="connsiteX202" fmla="*/ 33264 w 51949"/>
                <a:gd name="connsiteY202" fmla="*/ 44576 h 72142"/>
                <a:gd name="connsiteX203" fmla="*/ 34940 w 51949"/>
                <a:gd name="connsiteY203" fmla="*/ 47508 h 72142"/>
                <a:gd name="connsiteX204" fmla="*/ 37454 w 51949"/>
                <a:gd name="connsiteY204" fmla="*/ 50273 h 72142"/>
                <a:gd name="connsiteX205" fmla="*/ 37454 w 51949"/>
                <a:gd name="connsiteY205" fmla="*/ 51027 h 72142"/>
                <a:gd name="connsiteX206" fmla="*/ 39632 w 51949"/>
                <a:gd name="connsiteY206" fmla="*/ 53625 h 72142"/>
                <a:gd name="connsiteX207" fmla="*/ 41727 w 51949"/>
                <a:gd name="connsiteY207" fmla="*/ 56725 h 72142"/>
                <a:gd name="connsiteX208" fmla="*/ 43486 w 51949"/>
                <a:gd name="connsiteY208" fmla="*/ 58066 h 72142"/>
                <a:gd name="connsiteX209" fmla="*/ 44827 w 51949"/>
                <a:gd name="connsiteY209" fmla="*/ 59825 h 72142"/>
                <a:gd name="connsiteX210" fmla="*/ 44827 w 51949"/>
                <a:gd name="connsiteY210" fmla="*/ 60915 h 72142"/>
                <a:gd name="connsiteX211" fmla="*/ 47006 w 51949"/>
                <a:gd name="connsiteY211" fmla="*/ 62674 h 72142"/>
                <a:gd name="connsiteX212" fmla="*/ 49268 w 51949"/>
                <a:gd name="connsiteY212" fmla="*/ 64936 h 72142"/>
                <a:gd name="connsiteX213" fmla="*/ 7457 w 51949"/>
                <a:gd name="connsiteY213" fmla="*/ 69964 h 72142"/>
                <a:gd name="connsiteX214" fmla="*/ 6871 w 51949"/>
                <a:gd name="connsiteY214" fmla="*/ 69964 h 72142"/>
                <a:gd name="connsiteX215" fmla="*/ 6871 w 51949"/>
                <a:gd name="connsiteY215" fmla="*/ 69964 h 72142"/>
                <a:gd name="connsiteX216" fmla="*/ 8630 w 51949"/>
                <a:gd name="connsiteY216" fmla="*/ 58150 h 72142"/>
                <a:gd name="connsiteX217" fmla="*/ 7709 w 51949"/>
                <a:gd name="connsiteY217" fmla="*/ 58150 h 72142"/>
                <a:gd name="connsiteX218" fmla="*/ 7709 w 51949"/>
                <a:gd name="connsiteY218" fmla="*/ 58652 h 72142"/>
                <a:gd name="connsiteX219" fmla="*/ 8630 w 51949"/>
                <a:gd name="connsiteY219" fmla="*/ 58150 h 72142"/>
                <a:gd name="connsiteX220" fmla="*/ 10641 w 51949"/>
                <a:gd name="connsiteY220" fmla="*/ 65188 h 72142"/>
                <a:gd name="connsiteX221" fmla="*/ 10641 w 51949"/>
                <a:gd name="connsiteY221" fmla="*/ 64685 h 72142"/>
                <a:gd name="connsiteX222" fmla="*/ 10139 w 51949"/>
                <a:gd name="connsiteY222" fmla="*/ 64685 h 72142"/>
                <a:gd name="connsiteX223" fmla="*/ 10139 w 51949"/>
                <a:gd name="connsiteY223" fmla="*/ 65355 h 72142"/>
                <a:gd name="connsiteX224" fmla="*/ 10641 w 51949"/>
                <a:gd name="connsiteY224" fmla="*/ 55133 h 72142"/>
                <a:gd name="connsiteX225" fmla="*/ 10222 w 51949"/>
                <a:gd name="connsiteY225" fmla="*/ 54630 h 72142"/>
                <a:gd name="connsiteX226" fmla="*/ 10222 w 51949"/>
                <a:gd name="connsiteY226" fmla="*/ 55468 h 72142"/>
                <a:gd name="connsiteX227" fmla="*/ 12233 w 51949"/>
                <a:gd name="connsiteY227" fmla="*/ 15166 h 72142"/>
                <a:gd name="connsiteX228" fmla="*/ 11814 w 51949"/>
                <a:gd name="connsiteY228" fmla="*/ 15836 h 72142"/>
                <a:gd name="connsiteX229" fmla="*/ 11814 w 51949"/>
                <a:gd name="connsiteY229" fmla="*/ 16674 h 72142"/>
                <a:gd name="connsiteX230" fmla="*/ 12233 w 51949"/>
                <a:gd name="connsiteY230" fmla="*/ 15585 h 72142"/>
                <a:gd name="connsiteX231" fmla="*/ 12401 w 51949"/>
                <a:gd name="connsiteY231" fmla="*/ 15082 h 72142"/>
                <a:gd name="connsiteX232" fmla="*/ 17093 w 51949"/>
                <a:gd name="connsiteY232" fmla="*/ 52117 h 72142"/>
                <a:gd name="connsiteX233" fmla="*/ 17093 w 51949"/>
                <a:gd name="connsiteY233" fmla="*/ 52117 h 72142"/>
                <a:gd name="connsiteX234" fmla="*/ 16339 w 51949"/>
                <a:gd name="connsiteY234" fmla="*/ 52117 h 72142"/>
                <a:gd name="connsiteX235" fmla="*/ 16339 w 51949"/>
                <a:gd name="connsiteY235" fmla="*/ 52117 h 72142"/>
                <a:gd name="connsiteX236" fmla="*/ 15501 w 51949"/>
                <a:gd name="connsiteY236" fmla="*/ 18601 h 72142"/>
                <a:gd name="connsiteX237" fmla="*/ 14998 w 51949"/>
                <a:gd name="connsiteY237" fmla="*/ 18098 h 72142"/>
                <a:gd name="connsiteX238" fmla="*/ 15417 w 51949"/>
                <a:gd name="connsiteY238" fmla="*/ 18936 h 72142"/>
                <a:gd name="connsiteX239" fmla="*/ 18685 w 51949"/>
                <a:gd name="connsiteY239" fmla="*/ 26980 h 72142"/>
                <a:gd name="connsiteX240" fmla="*/ 17344 w 51949"/>
                <a:gd name="connsiteY240" fmla="*/ 26477 h 72142"/>
                <a:gd name="connsiteX241" fmla="*/ 16255 w 51949"/>
                <a:gd name="connsiteY241" fmla="*/ 27148 h 72142"/>
                <a:gd name="connsiteX242" fmla="*/ 17260 w 51949"/>
                <a:gd name="connsiteY242" fmla="*/ 27650 h 72142"/>
                <a:gd name="connsiteX243" fmla="*/ 18434 w 51949"/>
                <a:gd name="connsiteY243" fmla="*/ 28069 h 72142"/>
                <a:gd name="connsiteX244" fmla="*/ 18266 w 51949"/>
                <a:gd name="connsiteY244" fmla="*/ 30248 h 72142"/>
                <a:gd name="connsiteX245" fmla="*/ 18266 w 51949"/>
                <a:gd name="connsiteY245" fmla="*/ 30248 h 72142"/>
                <a:gd name="connsiteX246" fmla="*/ 17680 w 51949"/>
                <a:gd name="connsiteY246" fmla="*/ 30248 h 72142"/>
                <a:gd name="connsiteX247" fmla="*/ 17680 w 51949"/>
                <a:gd name="connsiteY247" fmla="*/ 30248 h 72142"/>
                <a:gd name="connsiteX248" fmla="*/ 21282 w 51949"/>
                <a:gd name="connsiteY248" fmla="*/ 25723 h 72142"/>
                <a:gd name="connsiteX249" fmla="*/ 21282 w 51949"/>
                <a:gd name="connsiteY249" fmla="*/ 24969 h 72142"/>
                <a:gd name="connsiteX250" fmla="*/ 20612 w 51949"/>
                <a:gd name="connsiteY250" fmla="*/ 24383 h 72142"/>
                <a:gd name="connsiteX251" fmla="*/ 20612 w 51949"/>
                <a:gd name="connsiteY251" fmla="*/ 25053 h 72142"/>
                <a:gd name="connsiteX252" fmla="*/ 20612 w 51949"/>
                <a:gd name="connsiteY252" fmla="*/ 25975 h 72142"/>
                <a:gd name="connsiteX253" fmla="*/ 20612 w 51949"/>
                <a:gd name="connsiteY253" fmla="*/ 26896 h 72142"/>
                <a:gd name="connsiteX254" fmla="*/ 21324 w 51949"/>
                <a:gd name="connsiteY254" fmla="*/ 26938 h 72142"/>
                <a:gd name="connsiteX255" fmla="*/ 21366 w 51949"/>
                <a:gd name="connsiteY255" fmla="*/ 26896 h 72142"/>
                <a:gd name="connsiteX256" fmla="*/ 21450 w 51949"/>
                <a:gd name="connsiteY256" fmla="*/ 25472 h 72142"/>
                <a:gd name="connsiteX257" fmla="*/ 24634 w 51949"/>
                <a:gd name="connsiteY257" fmla="*/ 27064 h 72142"/>
                <a:gd name="connsiteX258" fmla="*/ 24634 w 51949"/>
                <a:gd name="connsiteY258" fmla="*/ 26561 h 72142"/>
                <a:gd name="connsiteX259" fmla="*/ 23629 w 51949"/>
                <a:gd name="connsiteY259" fmla="*/ 26561 h 72142"/>
                <a:gd name="connsiteX260" fmla="*/ 22707 w 51949"/>
                <a:gd name="connsiteY260" fmla="*/ 27231 h 72142"/>
                <a:gd name="connsiteX261" fmla="*/ 25472 w 51949"/>
                <a:gd name="connsiteY261" fmla="*/ 55971 h 72142"/>
                <a:gd name="connsiteX262" fmla="*/ 24131 w 51949"/>
                <a:gd name="connsiteY262" fmla="*/ 54547 h 72142"/>
                <a:gd name="connsiteX263" fmla="*/ 24131 w 51949"/>
                <a:gd name="connsiteY263" fmla="*/ 53792 h 72142"/>
                <a:gd name="connsiteX264" fmla="*/ 25891 w 51949"/>
                <a:gd name="connsiteY264" fmla="*/ 48179 h 72142"/>
                <a:gd name="connsiteX265" fmla="*/ 25221 w 51949"/>
                <a:gd name="connsiteY265" fmla="*/ 48179 h 72142"/>
                <a:gd name="connsiteX266" fmla="*/ 24383 w 51949"/>
                <a:gd name="connsiteY266" fmla="*/ 48681 h 72142"/>
                <a:gd name="connsiteX267" fmla="*/ 23964 w 51949"/>
                <a:gd name="connsiteY267" fmla="*/ 49687 h 72142"/>
                <a:gd name="connsiteX268" fmla="*/ 25137 w 51949"/>
                <a:gd name="connsiteY268" fmla="*/ 49687 h 72142"/>
                <a:gd name="connsiteX269" fmla="*/ 25639 w 51949"/>
                <a:gd name="connsiteY269" fmla="*/ 49100 h 72142"/>
                <a:gd name="connsiteX270" fmla="*/ 26176 w 51949"/>
                <a:gd name="connsiteY270" fmla="*/ 48179 h 72142"/>
                <a:gd name="connsiteX271" fmla="*/ 26058 w 51949"/>
                <a:gd name="connsiteY271" fmla="*/ 47927 h 72142"/>
                <a:gd name="connsiteX272" fmla="*/ 30332 w 51949"/>
                <a:gd name="connsiteY272" fmla="*/ 49771 h 72142"/>
                <a:gd name="connsiteX273" fmla="*/ 30332 w 51949"/>
                <a:gd name="connsiteY273" fmla="*/ 49771 h 72142"/>
                <a:gd name="connsiteX274" fmla="*/ 29159 w 51949"/>
                <a:gd name="connsiteY274" fmla="*/ 49771 h 72142"/>
                <a:gd name="connsiteX275" fmla="*/ 29159 w 51949"/>
                <a:gd name="connsiteY275" fmla="*/ 49771 h 72142"/>
                <a:gd name="connsiteX276" fmla="*/ 30332 w 51949"/>
                <a:gd name="connsiteY276" fmla="*/ 12736 h 72142"/>
                <a:gd name="connsiteX277" fmla="*/ 30332 w 51949"/>
                <a:gd name="connsiteY277" fmla="*/ 12736 h 72142"/>
                <a:gd name="connsiteX278" fmla="*/ 29829 w 51949"/>
                <a:gd name="connsiteY278" fmla="*/ 12736 h 72142"/>
                <a:gd name="connsiteX279" fmla="*/ 29829 w 51949"/>
                <a:gd name="connsiteY279" fmla="*/ 12736 h 72142"/>
                <a:gd name="connsiteX280" fmla="*/ 33767 w 51949"/>
                <a:gd name="connsiteY280" fmla="*/ 58652 h 72142"/>
                <a:gd name="connsiteX281" fmla="*/ 33767 w 51949"/>
                <a:gd name="connsiteY281" fmla="*/ 57479 h 72142"/>
                <a:gd name="connsiteX282" fmla="*/ 33013 w 51949"/>
                <a:gd name="connsiteY282" fmla="*/ 56474 h 72142"/>
                <a:gd name="connsiteX283" fmla="*/ 32343 w 51949"/>
                <a:gd name="connsiteY283" fmla="*/ 56474 h 72142"/>
                <a:gd name="connsiteX284" fmla="*/ 33181 w 51949"/>
                <a:gd name="connsiteY284" fmla="*/ 57898 h 72142"/>
                <a:gd name="connsiteX285" fmla="*/ 33935 w 51949"/>
                <a:gd name="connsiteY285" fmla="*/ 58401 h 72142"/>
                <a:gd name="connsiteX286" fmla="*/ 34521 w 51949"/>
                <a:gd name="connsiteY286" fmla="*/ 47760 h 72142"/>
                <a:gd name="connsiteX287" fmla="*/ 34521 w 51949"/>
                <a:gd name="connsiteY287" fmla="*/ 47760 h 72142"/>
                <a:gd name="connsiteX288" fmla="*/ 33851 w 51949"/>
                <a:gd name="connsiteY288" fmla="*/ 47760 h 72142"/>
                <a:gd name="connsiteX289" fmla="*/ 33851 w 51949"/>
                <a:gd name="connsiteY289" fmla="*/ 48346 h 72142"/>
                <a:gd name="connsiteX290" fmla="*/ 35694 w 51949"/>
                <a:gd name="connsiteY290" fmla="*/ 54128 h 72142"/>
                <a:gd name="connsiteX291" fmla="*/ 35694 w 51949"/>
                <a:gd name="connsiteY291" fmla="*/ 54128 h 72142"/>
                <a:gd name="connsiteX292" fmla="*/ 35694 w 51949"/>
                <a:gd name="connsiteY292" fmla="*/ 55049 h 72142"/>
                <a:gd name="connsiteX293" fmla="*/ 35862 w 51949"/>
                <a:gd name="connsiteY293" fmla="*/ 53876 h 72142"/>
                <a:gd name="connsiteX294" fmla="*/ 37621 w 51949"/>
                <a:gd name="connsiteY294" fmla="*/ 56725 h 72142"/>
                <a:gd name="connsiteX295" fmla="*/ 36951 w 51949"/>
                <a:gd name="connsiteY295" fmla="*/ 56725 h 72142"/>
                <a:gd name="connsiteX296" fmla="*/ 36951 w 51949"/>
                <a:gd name="connsiteY296" fmla="*/ 56976 h 72142"/>
                <a:gd name="connsiteX297" fmla="*/ 36951 w 51949"/>
                <a:gd name="connsiteY297" fmla="*/ 56976 h 72142"/>
                <a:gd name="connsiteX298" fmla="*/ 37789 w 51949"/>
                <a:gd name="connsiteY298" fmla="*/ 56474 h 72142"/>
                <a:gd name="connsiteX299" fmla="*/ 40554 w 51949"/>
                <a:gd name="connsiteY299" fmla="*/ 69545 h 72142"/>
                <a:gd name="connsiteX300" fmla="*/ 40554 w 51949"/>
                <a:gd name="connsiteY300" fmla="*/ 68874 h 72142"/>
                <a:gd name="connsiteX301" fmla="*/ 39632 w 51949"/>
                <a:gd name="connsiteY301" fmla="*/ 68874 h 72142"/>
                <a:gd name="connsiteX302" fmla="*/ 39046 w 51949"/>
                <a:gd name="connsiteY302" fmla="*/ 68874 h 72142"/>
                <a:gd name="connsiteX303" fmla="*/ 40302 w 51949"/>
                <a:gd name="connsiteY303" fmla="*/ 69712 h 72142"/>
                <a:gd name="connsiteX304" fmla="*/ 41308 w 51949"/>
                <a:gd name="connsiteY304" fmla="*/ 65104 h 72142"/>
                <a:gd name="connsiteX305" fmla="*/ 40386 w 51949"/>
                <a:gd name="connsiteY305" fmla="*/ 64434 h 72142"/>
                <a:gd name="connsiteX306" fmla="*/ 39800 w 51949"/>
                <a:gd name="connsiteY306" fmla="*/ 64434 h 72142"/>
                <a:gd name="connsiteX307" fmla="*/ 38878 w 51949"/>
                <a:gd name="connsiteY307" fmla="*/ 65272 h 72142"/>
                <a:gd name="connsiteX308" fmla="*/ 38878 w 51949"/>
                <a:gd name="connsiteY308" fmla="*/ 65858 h 72142"/>
                <a:gd name="connsiteX309" fmla="*/ 39548 w 51949"/>
                <a:gd name="connsiteY309" fmla="*/ 65858 h 72142"/>
                <a:gd name="connsiteX310" fmla="*/ 39548 w 51949"/>
                <a:gd name="connsiteY310" fmla="*/ 65858 h 72142"/>
                <a:gd name="connsiteX311" fmla="*/ 40554 w 51949"/>
                <a:gd name="connsiteY311" fmla="*/ 65858 h 72142"/>
                <a:gd name="connsiteX312" fmla="*/ 41476 w 51949"/>
                <a:gd name="connsiteY312" fmla="*/ 64853 h 72142"/>
                <a:gd name="connsiteX313" fmla="*/ 41894 w 51949"/>
                <a:gd name="connsiteY313" fmla="*/ 61166 h 72142"/>
                <a:gd name="connsiteX314" fmla="*/ 41894 w 51949"/>
                <a:gd name="connsiteY314" fmla="*/ 60579 h 72142"/>
                <a:gd name="connsiteX315" fmla="*/ 41894 w 51949"/>
                <a:gd name="connsiteY315" fmla="*/ 59993 h 72142"/>
                <a:gd name="connsiteX316" fmla="*/ 41476 w 51949"/>
                <a:gd name="connsiteY316" fmla="*/ 61166 h 72142"/>
                <a:gd name="connsiteX317" fmla="*/ 42732 w 51949"/>
                <a:gd name="connsiteY317" fmla="*/ 64015 h 72142"/>
                <a:gd name="connsiteX318" fmla="*/ 42732 w 51949"/>
                <a:gd name="connsiteY318" fmla="*/ 63596 h 72142"/>
                <a:gd name="connsiteX319" fmla="*/ 42062 w 51949"/>
                <a:gd name="connsiteY319" fmla="*/ 63596 h 72142"/>
                <a:gd name="connsiteX320" fmla="*/ 42062 w 51949"/>
                <a:gd name="connsiteY320" fmla="*/ 64350 h 72142"/>
                <a:gd name="connsiteX321" fmla="*/ 48346 w 51949"/>
                <a:gd name="connsiteY321" fmla="*/ 70885 h 72142"/>
                <a:gd name="connsiteX322" fmla="*/ 48346 w 51949"/>
                <a:gd name="connsiteY322" fmla="*/ 71723 h 72142"/>
                <a:gd name="connsiteX323" fmla="*/ 48346 w 51949"/>
                <a:gd name="connsiteY323" fmla="*/ 71723 h 72142"/>
                <a:gd name="connsiteX324" fmla="*/ 47927 w 51949"/>
                <a:gd name="connsiteY324" fmla="*/ 71723 h 72142"/>
                <a:gd name="connsiteX325" fmla="*/ 47508 w 51949"/>
                <a:gd name="connsiteY325" fmla="*/ 71304 h 72142"/>
                <a:gd name="connsiteX326" fmla="*/ 47508 w 51949"/>
                <a:gd name="connsiteY326" fmla="*/ 70634 h 72142"/>
                <a:gd name="connsiteX327" fmla="*/ 48371 w 51949"/>
                <a:gd name="connsiteY327" fmla="*/ 70240 h 72142"/>
                <a:gd name="connsiteX328" fmla="*/ 48765 w 51949"/>
                <a:gd name="connsiteY328" fmla="*/ 70634 h 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1949" h="72142">
                  <a:moveTo>
                    <a:pt x="51949" y="66864"/>
                  </a:moveTo>
                  <a:lnTo>
                    <a:pt x="48179" y="68623"/>
                  </a:lnTo>
                  <a:cubicBezTo>
                    <a:pt x="47106" y="69151"/>
                    <a:pt x="46092" y="69796"/>
                    <a:pt x="45162" y="70550"/>
                  </a:cubicBezTo>
                  <a:lnTo>
                    <a:pt x="45162" y="71640"/>
                  </a:lnTo>
                  <a:lnTo>
                    <a:pt x="44324" y="70885"/>
                  </a:lnTo>
                  <a:cubicBezTo>
                    <a:pt x="44040" y="70718"/>
                    <a:pt x="43688" y="70718"/>
                    <a:pt x="43403" y="70885"/>
                  </a:cubicBezTo>
                  <a:cubicBezTo>
                    <a:pt x="43260" y="71480"/>
                    <a:pt x="42816" y="71958"/>
                    <a:pt x="42230" y="72142"/>
                  </a:cubicBezTo>
                  <a:lnTo>
                    <a:pt x="41140" y="72142"/>
                  </a:lnTo>
                  <a:cubicBezTo>
                    <a:pt x="40386" y="72142"/>
                    <a:pt x="39800" y="72142"/>
                    <a:pt x="39381" y="70969"/>
                  </a:cubicBezTo>
                  <a:cubicBezTo>
                    <a:pt x="38962" y="69796"/>
                    <a:pt x="38710" y="69461"/>
                    <a:pt x="38124" y="69461"/>
                  </a:cubicBezTo>
                  <a:lnTo>
                    <a:pt x="37370" y="69461"/>
                  </a:lnTo>
                  <a:lnTo>
                    <a:pt x="37370" y="68707"/>
                  </a:lnTo>
                  <a:cubicBezTo>
                    <a:pt x="37370" y="67869"/>
                    <a:pt x="37370" y="67366"/>
                    <a:pt x="36783" y="67199"/>
                  </a:cubicBezTo>
                  <a:lnTo>
                    <a:pt x="36029" y="67199"/>
                  </a:lnTo>
                  <a:lnTo>
                    <a:pt x="35108" y="67199"/>
                  </a:lnTo>
                  <a:cubicBezTo>
                    <a:pt x="34647" y="66897"/>
                    <a:pt x="34295" y="66453"/>
                    <a:pt x="34102" y="65942"/>
                  </a:cubicBezTo>
                  <a:lnTo>
                    <a:pt x="34102" y="65355"/>
                  </a:lnTo>
                  <a:cubicBezTo>
                    <a:pt x="34102" y="63378"/>
                    <a:pt x="33004" y="61568"/>
                    <a:pt x="31253" y="60663"/>
                  </a:cubicBezTo>
                  <a:cubicBezTo>
                    <a:pt x="31253" y="60663"/>
                    <a:pt x="30834" y="60663"/>
                    <a:pt x="30834" y="61166"/>
                  </a:cubicBezTo>
                  <a:lnTo>
                    <a:pt x="30834" y="61753"/>
                  </a:lnTo>
                  <a:lnTo>
                    <a:pt x="30834" y="62423"/>
                  </a:lnTo>
                  <a:cubicBezTo>
                    <a:pt x="30876" y="62641"/>
                    <a:pt x="30876" y="62875"/>
                    <a:pt x="30834" y="63093"/>
                  </a:cubicBezTo>
                  <a:cubicBezTo>
                    <a:pt x="30281" y="62372"/>
                    <a:pt x="29988" y="61484"/>
                    <a:pt x="29997" y="60579"/>
                  </a:cubicBezTo>
                  <a:cubicBezTo>
                    <a:pt x="29997" y="59155"/>
                    <a:pt x="29326" y="58401"/>
                    <a:pt x="28153" y="58485"/>
                  </a:cubicBezTo>
                  <a:cubicBezTo>
                    <a:pt x="28153" y="58485"/>
                    <a:pt x="28153" y="57731"/>
                    <a:pt x="27567" y="57144"/>
                  </a:cubicBezTo>
                  <a:cubicBezTo>
                    <a:pt x="27257" y="56801"/>
                    <a:pt x="26997" y="56398"/>
                    <a:pt x="26813" y="55971"/>
                  </a:cubicBezTo>
                  <a:cubicBezTo>
                    <a:pt x="26988" y="55703"/>
                    <a:pt x="27215" y="55477"/>
                    <a:pt x="27483" y="55301"/>
                  </a:cubicBezTo>
                  <a:lnTo>
                    <a:pt x="27483" y="55971"/>
                  </a:lnTo>
                  <a:lnTo>
                    <a:pt x="27483" y="56809"/>
                  </a:lnTo>
                  <a:cubicBezTo>
                    <a:pt x="27483" y="56809"/>
                    <a:pt x="27483" y="57312"/>
                    <a:pt x="28488" y="57312"/>
                  </a:cubicBezTo>
                  <a:cubicBezTo>
                    <a:pt x="28539" y="56792"/>
                    <a:pt x="28748" y="56298"/>
                    <a:pt x="29075" y="55887"/>
                  </a:cubicBezTo>
                  <a:cubicBezTo>
                    <a:pt x="29385" y="55460"/>
                    <a:pt x="29619" y="54974"/>
                    <a:pt x="29745" y="54463"/>
                  </a:cubicBezTo>
                  <a:cubicBezTo>
                    <a:pt x="29753" y="54002"/>
                    <a:pt x="29494" y="53575"/>
                    <a:pt x="29075" y="53374"/>
                  </a:cubicBezTo>
                  <a:cubicBezTo>
                    <a:pt x="28748" y="52762"/>
                    <a:pt x="28094" y="52402"/>
                    <a:pt x="27399" y="52452"/>
                  </a:cubicBezTo>
                  <a:cubicBezTo>
                    <a:pt x="26712" y="52469"/>
                    <a:pt x="26058" y="52737"/>
                    <a:pt x="25556" y="53206"/>
                  </a:cubicBezTo>
                  <a:lnTo>
                    <a:pt x="25556" y="52703"/>
                  </a:lnTo>
                  <a:lnTo>
                    <a:pt x="23461" y="52703"/>
                  </a:lnTo>
                  <a:lnTo>
                    <a:pt x="23461" y="51865"/>
                  </a:lnTo>
                  <a:cubicBezTo>
                    <a:pt x="23461" y="51446"/>
                    <a:pt x="23042" y="50944"/>
                    <a:pt x="22288" y="50441"/>
                  </a:cubicBezTo>
                  <a:cubicBezTo>
                    <a:pt x="21743" y="50106"/>
                    <a:pt x="21266" y="49678"/>
                    <a:pt x="20864" y="49184"/>
                  </a:cubicBezTo>
                  <a:cubicBezTo>
                    <a:pt x="20285" y="49285"/>
                    <a:pt x="19766" y="49620"/>
                    <a:pt x="19439" y="50106"/>
                  </a:cubicBezTo>
                  <a:lnTo>
                    <a:pt x="17763" y="51782"/>
                  </a:lnTo>
                  <a:cubicBezTo>
                    <a:pt x="17956" y="52033"/>
                    <a:pt x="18098" y="52318"/>
                    <a:pt x="18182" y="52619"/>
                  </a:cubicBezTo>
                  <a:lnTo>
                    <a:pt x="18182" y="53206"/>
                  </a:lnTo>
                  <a:cubicBezTo>
                    <a:pt x="18006" y="53650"/>
                    <a:pt x="17780" y="54069"/>
                    <a:pt x="17512" y="54463"/>
                  </a:cubicBezTo>
                  <a:cubicBezTo>
                    <a:pt x="17026" y="55083"/>
                    <a:pt x="16758" y="55854"/>
                    <a:pt x="16758" y="56641"/>
                  </a:cubicBezTo>
                  <a:cubicBezTo>
                    <a:pt x="15895" y="57253"/>
                    <a:pt x="15317" y="58191"/>
                    <a:pt x="15166" y="59239"/>
                  </a:cubicBezTo>
                  <a:cubicBezTo>
                    <a:pt x="14889" y="60370"/>
                    <a:pt x="14202" y="61350"/>
                    <a:pt x="13239" y="62004"/>
                  </a:cubicBezTo>
                  <a:cubicBezTo>
                    <a:pt x="13624" y="62272"/>
                    <a:pt x="13867" y="62708"/>
                    <a:pt x="13909" y="63177"/>
                  </a:cubicBezTo>
                  <a:cubicBezTo>
                    <a:pt x="13825" y="63939"/>
                    <a:pt x="13532" y="64660"/>
                    <a:pt x="13071" y="65272"/>
                  </a:cubicBezTo>
                  <a:lnTo>
                    <a:pt x="12149" y="67115"/>
                  </a:lnTo>
                  <a:lnTo>
                    <a:pt x="11647" y="67115"/>
                  </a:lnTo>
                  <a:lnTo>
                    <a:pt x="11647" y="67115"/>
                  </a:lnTo>
                  <a:cubicBezTo>
                    <a:pt x="11085" y="67115"/>
                    <a:pt x="10583" y="67618"/>
                    <a:pt x="10139" y="68623"/>
                  </a:cubicBezTo>
                  <a:cubicBezTo>
                    <a:pt x="9895" y="69419"/>
                    <a:pt x="9317" y="70064"/>
                    <a:pt x="8547" y="70383"/>
                  </a:cubicBezTo>
                  <a:lnTo>
                    <a:pt x="8044" y="67953"/>
                  </a:lnTo>
                  <a:cubicBezTo>
                    <a:pt x="6536" y="67953"/>
                    <a:pt x="5781" y="68372"/>
                    <a:pt x="5865" y="69880"/>
                  </a:cubicBezTo>
                  <a:lnTo>
                    <a:pt x="5865" y="70634"/>
                  </a:lnTo>
                  <a:cubicBezTo>
                    <a:pt x="5807" y="70944"/>
                    <a:pt x="5622" y="71212"/>
                    <a:pt x="5363" y="71388"/>
                  </a:cubicBezTo>
                  <a:cubicBezTo>
                    <a:pt x="5111" y="71556"/>
                    <a:pt x="4776" y="71556"/>
                    <a:pt x="4525" y="71388"/>
                  </a:cubicBezTo>
                  <a:cubicBezTo>
                    <a:pt x="5027" y="70885"/>
                    <a:pt x="5111" y="70466"/>
                    <a:pt x="4525" y="70131"/>
                  </a:cubicBezTo>
                  <a:cubicBezTo>
                    <a:pt x="3938" y="69796"/>
                    <a:pt x="3771" y="69545"/>
                    <a:pt x="3017" y="69629"/>
                  </a:cubicBezTo>
                  <a:lnTo>
                    <a:pt x="2346" y="70383"/>
                  </a:lnTo>
                  <a:cubicBezTo>
                    <a:pt x="2045" y="70458"/>
                    <a:pt x="1726" y="70458"/>
                    <a:pt x="1425" y="70383"/>
                  </a:cubicBezTo>
                  <a:lnTo>
                    <a:pt x="1425" y="68204"/>
                  </a:lnTo>
                  <a:cubicBezTo>
                    <a:pt x="1425" y="68204"/>
                    <a:pt x="1843" y="68204"/>
                    <a:pt x="1927" y="67701"/>
                  </a:cubicBezTo>
                  <a:cubicBezTo>
                    <a:pt x="2011" y="67199"/>
                    <a:pt x="1927" y="66780"/>
                    <a:pt x="2765" y="66445"/>
                  </a:cubicBezTo>
                  <a:cubicBezTo>
                    <a:pt x="3603" y="66109"/>
                    <a:pt x="3687" y="65523"/>
                    <a:pt x="3854" y="64350"/>
                  </a:cubicBezTo>
                  <a:lnTo>
                    <a:pt x="3268" y="64350"/>
                  </a:lnTo>
                  <a:lnTo>
                    <a:pt x="2430" y="64769"/>
                  </a:lnTo>
                  <a:lnTo>
                    <a:pt x="1760" y="64769"/>
                  </a:lnTo>
                  <a:cubicBezTo>
                    <a:pt x="1760" y="64392"/>
                    <a:pt x="1952" y="64048"/>
                    <a:pt x="2262" y="63847"/>
                  </a:cubicBezTo>
                  <a:lnTo>
                    <a:pt x="3100" y="63261"/>
                  </a:lnTo>
                  <a:lnTo>
                    <a:pt x="3771" y="63847"/>
                  </a:lnTo>
                  <a:cubicBezTo>
                    <a:pt x="4609" y="63847"/>
                    <a:pt x="5027" y="63009"/>
                    <a:pt x="4944" y="61836"/>
                  </a:cubicBezTo>
                  <a:lnTo>
                    <a:pt x="4944" y="60496"/>
                  </a:lnTo>
                  <a:lnTo>
                    <a:pt x="4944" y="59323"/>
                  </a:lnTo>
                  <a:cubicBezTo>
                    <a:pt x="5270" y="58669"/>
                    <a:pt x="5472" y="57957"/>
                    <a:pt x="5530" y="57228"/>
                  </a:cubicBezTo>
                  <a:cubicBezTo>
                    <a:pt x="5530" y="56055"/>
                    <a:pt x="6117" y="55384"/>
                    <a:pt x="6703" y="55384"/>
                  </a:cubicBezTo>
                  <a:lnTo>
                    <a:pt x="7373" y="55384"/>
                  </a:lnTo>
                  <a:cubicBezTo>
                    <a:pt x="7960" y="55384"/>
                    <a:pt x="8211" y="54965"/>
                    <a:pt x="8211" y="54547"/>
                  </a:cubicBezTo>
                  <a:lnTo>
                    <a:pt x="7792" y="53206"/>
                  </a:lnTo>
                  <a:cubicBezTo>
                    <a:pt x="7801" y="52904"/>
                    <a:pt x="7952" y="52619"/>
                    <a:pt x="8211" y="52452"/>
                  </a:cubicBezTo>
                  <a:cubicBezTo>
                    <a:pt x="8521" y="52360"/>
                    <a:pt x="8748" y="52100"/>
                    <a:pt x="8798" y="51782"/>
                  </a:cubicBezTo>
                  <a:lnTo>
                    <a:pt x="9217" y="50609"/>
                  </a:lnTo>
                  <a:lnTo>
                    <a:pt x="10055" y="51027"/>
                  </a:lnTo>
                  <a:lnTo>
                    <a:pt x="10055" y="48765"/>
                  </a:lnTo>
                  <a:lnTo>
                    <a:pt x="10893" y="48765"/>
                  </a:lnTo>
                  <a:cubicBezTo>
                    <a:pt x="11404" y="48673"/>
                    <a:pt x="11806" y="48271"/>
                    <a:pt x="11898" y="47760"/>
                  </a:cubicBezTo>
                  <a:lnTo>
                    <a:pt x="11898" y="46587"/>
                  </a:lnTo>
                  <a:lnTo>
                    <a:pt x="11898" y="45162"/>
                  </a:lnTo>
                  <a:cubicBezTo>
                    <a:pt x="11814" y="44777"/>
                    <a:pt x="11814" y="44375"/>
                    <a:pt x="11898" y="43989"/>
                  </a:cubicBezTo>
                  <a:lnTo>
                    <a:pt x="12820" y="43989"/>
                  </a:lnTo>
                  <a:cubicBezTo>
                    <a:pt x="12820" y="43989"/>
                    <a:pt x="12820" y="43989"/>
                    <a:pt x="12820" y="43486"/>
                  </a:cubicBezTo>
                  <a:lnTo>
                    <a:pt x="12820" y="43486"/>
                  </a:lnTo>
                  <a:cubicBezTo>
                    <a:pt x="12703" y="43135"/>
                    <a:pt x="12703" y="42749"/>
                    <a:pt x="12820" y="42397"/>
                  </a:cubicBezTo>
                  <a:cubicBezTo>
                    <a:pt x="12820" y="41978"/>
                    <a:pt x="13574" y="41894"/>
                    <a:pt x="14244" y="41894"/>
                  </a:cubicBezTo>
                  <a:lnTo>
                    <a:pt x="14244" y="41894"/>
                  </a:lnTo>
                  <a:cubicBezTo>
                    <a:pt x="13742" y="41894"/>
                    <a:pt x="13406" y="41894"/>
                    <a:pt x="13406" y="40973"/>
                  </a:cubicBezTo>
                  <a:cubicBezTo>
                    <a:pt x="13406" y="40051"/>
                    <a:pt x="13406" y="40386"/>
                    <a:pt x="13406" y="40302"/>
                  </a:cubicBezTo>
                  <a:lnTo>
                    <a:pt x="13406" y="39800"/>
                  </a:lnTo>
                  <a:lnTo>
                    <a:pt x="15250" y="41559"/>
                  </a:lnTo>
                  <a:cubicBezTo>
                    <a:pt x="15509" y="41065"/>
                    <a:pt x="15652" y="40520"/>
                    <a:pt x="15668" y="39967"/>
                  </a:cubicBezTo>
                  <a:cubicBezTo>
                    <a:pt x="15585" y="39498"/>
                    <a:pt x="15585" y="39012"/>
                    <a:pt x="15668" y="38543"/>
                  </a:cubicBezTo>
                  <a:cubicBezTo>
                    <a:pt x="15668" y="38543"/>
                    <a:pt x="15082" y="38040"/>
                    <a:pt x="14496" y="38040"/>
                  </a:cubicBezTo>
                  <a:lnTo>
                    <a:pt x="13825" y="38040"/>
                  </a:lnTo>
                  <a:cubicBezTo>
                    <a:pt x="13163" y="36255"/>
                    <a:pt x="12325" y="34546"/>
                    <a:pt x="11312" y="32929"/>
                  </a:cubicBezTo>
                  <a:cubicBezTo>
                    <a:pt x="10281" y="31253"/>
                    <a:pt x="9359" y="29519"/>
                    <a:pt x="8547" y="27734"/>
                  </a:cubicBezTo>
                  <a:cubicBezTo>
                    <a:pt x="7885" y="26980"/>
                    <a:pt x="7298" y="26167"/>
                    <a:pt x="6787" y="25304"/>
                  </a:cubicBezTo>
                  <a:lnTo>
                    <a:pt x="4022" y="18601"/>
                  </a:lnTo>
                  <a:cubicBezTo>
                    <a:pt x="3410" y="18023"/>
                    <a:pt x="2950" y="17302"/>
                    <a:pt x="2681" y="16506"/>
                  </a:cubicBezTo>
                  <a:cubicBezTo>
                    <a:pt x="2539" y="15610"/>
                    <a:pt x="1977" y="14831"/>
                    <a:pt x="1173" y="14412"/>
                  </a:cubicBezTo>
                  <a:cubicBezTo>
                    <a:pt x="1215" y="14219"/>
                    <a:pt x="1215" y="14018"/>
                    <a:pt x="1173" y="13825"/>
                  </a:cubicBezTo>
                  <a:lnTo>
                    <a:pt x="1173" y="13239"/>
                  </a:lnTo>
                  <a:lnTo>
                    <a:pt x="0" y="11982"/>
                  </a:lnTo>
                  <a:lnTo>
                    <a:pt x="2095" y="11982"/>
                  </a:lnTo>
                  <a:lnTo>
                    <a:pt x="3268" y="11982"/>
                  </a:lnTo>
                  <a:cubicBezTo>
                    <a:pt x="3762" y="11839"/>
                    <a:pt x="4282" y="11839"/>
                    <a:pt x="4776" y="11982"/>
                  </a:cubicBezTo>
                  <a:cubicBezTo>
                    <a:pt x="5287" y="12225"/>
                    <a:pt x="5740" y="12568"/>
                    <a:pt x="6117" y="12987"/>
                  </a:cubicBezTo>
                  <a:lnTo>
                    <a:pt x="7122" y="12987"/>
                  </a:lnTo>
                  <a:cubicBezTo>
                    <a:pt x="7524" y="13012"/>
                    <a:pt x="7927" y="12853"/>
                    <a:pt x="8211" y="12568"/>
                  </a:cubicBezTo>
                  <a:lnTo>
                    <a:pt x="9301" y="11395"/>
                  </a:lnTo>
                  <a:lnTo>
                    <a:pt x="9301" y="11395"/>
                  </a:lnTo>
                  <a:lnTo>
                    <a:pt x="9887" y="11395"/>
                  </a:lnTo>
                  <a:lnTo>
                    <a:pt x="9887" y="12149"/>
                  </a:lnTo>
                  <a:cubicBezTo>
                    <a:pt x="9845" y="12426"/>
                    <a:pt x="9845" y="12711"/>
                    <a:pt x="9887" y="12987"/>
                  </a:cubicBezTo>
                  <a:cubicBezTo>
                    <a:pt x="10055" y="13465"/>
                    <a:pt x="10474" y="13817"/>
                    <a:pt x="10976" y="13909"/>
                  </a:cubicBezTo>
                  <a:lnTo>
                    <a:pt x="11395" y="13909"/>
                  </a:lnTo>
                  <a:lnTo>
                    <a:pt x="11395" y="13909"/>
                  </a:lnTo>
                  <a:cubicBezTo>
                    <a:pt x="11655" y="13775"/>
                    <a:pt x="11974" y="13775"/>
                    <a:pt x="12233" y="13909"/>
                  </a:cubicBezTo>
                  <a:lnTo>
                    <a:pt x="12987" y="15417"/>
                  </a:lnTo>
                  <a:lnTo>
                    <a:pt x="12987" y="15082"/>
                  </a:lnTo>
                  <a:lnTo>
                    <a:pt x="12485" y="14412"/>
                  </a:lnTo>
                  <a:cubicBezTo>
                    <a:pt x="12384" y="14043"/>
                    <a:pt x="12099" y="13758"/>
                    <a:pt x="11730" y="13658"/>
                  </a:cubicBezTo>
                  <a:cubicBezTo>
                    <a:pt x="11588" y="14697"/>
                    <a:pt x="12082" y="15719"/>
                    <a:pt x="12987" y="16255"/>
                  </a:cubicBezTo>
                  <a:lnTo>
                    <a:pt x="16088" y="17931"/>
                  </a:lnTo>
                  <a:cubicBezTo>
                    <a:pt x="16088" y="17931"/>
                    <a:pt x="15417" y="17931"/>
                    <a:pt x="14914" y="17931"/>
                  </a:cubicBezTo>
                  <a:cubicBezTo>
                    <a:pt x="14529" y="18233"/>
                    <a:pt x="14311" y="18702"/>
                    <a:pt x="14328" y="19188"/>
                  </a:cubicBezTo>
                  <a:cubicBezTo>
                    <a:pt x="14328" y="19188"/>
                    <a:pt x="14747" y="20026"/>
                    <a:pt x="15668" y="20780"/>
                  </a:cubicBezTo>
                  <a:lnTo>
                    <a:pt x="18350" y="23042"/>
                  </a:lnTo>
                  <a:cubicBezTo>
                    <a:pt x="19221" y="23662"/>
                    <a:pt x="20143" y="24190"/>
                    <a:pt x="21115" y="24634"/>
                  </a:cubicBezTo>
                  <a:lnTo>
                    <a:pt x="22120" y="22372"/>
                  </a:lnTo>
                  <a:cubicBezTo>
                    <a:pt x="22665" y="21391"/>
                    <a:pt x="22975" y="20302"/>
                    <a:pt x="23042" y="19188"/>
                  </a:cubicBezTo>
                  <a:cubicBezTo>
                    <a:pt x="23042" y="18517"/>
                    <a:pt x="23712" y="18015"/>
                    <a:pt x="24802" y="17512"/>
                  </a:cubicBezTo>
                  <a:cubicBezTo>
                    <a:pt x="25891" y="17009"/>
                    <a:pt x="26393" y="16590"/>
                    <a:pt x="26393" y="16171"/>
                  </a:cubicBezTo>
                  <a:cubicBezTo>
                    <a:pt x="26393" y="15752"/>
                    <a:pt x="26393" y="16171"/>
                    <a:pt x="26393" y="16171"/>
                  </a:cubicBezTo>
                  <a:cubicBezTo>
                    <a:pt x="26268" y="15870"/>
                    <a:pt x="26100" y="15585"/>
                    <a:pt x="25891" y="15333"/>
                  </a:cubicBezTo>
                  <a:lnTo>
                    <a:pt x="25891" y="14244"/>
                  </a:lnTo>
                  <a:cubicBezTo>
                    <a:pt x="25748" y="13666"/>
                    <a:pt x="25748" y="13063"/>
                    <a:pt x="25891" y="12485"/>
                  </a:cubicBezTo>
                  <a:cubicBezTo>
                    <a:pt x="26159" y="11965"/>
                    <a:pt x="26570" y="11538"/>
                    <a:pt x="27064" y="11228"/>
                  </a:cubicBezTo>
                  <a:cubicBezTo>
                    <a:pt x="27416" y="9787"/>
                    <a:pt x="28170" y="8480"/>
                    <a:pt x="29243" y="7457"/>
                  </a:cubicBezTo>
                  <a:lnTo>
                    <a:pt x="29243" y="6703"/>
                  </a:lnTo>
                  <a:cubicBezTo>
                    <a:pt x="29485" y="6896"/>
                    <a:pt x="29661" y="7156"/>
                    <a:pt x="29745" y="7457"/>
                  </a:cubicBezTo>
                  <a:cubicBezTo>
                    <a:pt x="30055" y="7725"/>
                    <a:pt x="30524" y="7725"/>
                    <a:pt x="30834" y="7457"/>
                  </a:cubicBezTo>
                  <a:lnTo>
                    <a:pt x="31421" y="4189"/>
                  </a:lnTo>
                  <a:cubicBezTo>
                    <a:pt x="31656" y="4407"/>
                    <a:pt x="31940" y="4558"/>
                    <a:pt x="32259" y="4608"/>
                  </a:cubicBezTo>
                  <a:lnTo>
                    <a:pt x="33264" y="3770"/>
                  </a:lnTo>
                  <a:cubicBezTo>
                    <a:pt x="33549" y="3385"/>
                    <a:pt x="33926" y="3067"/>
                    <a:pt x="34354" y="2849"/>
                  </a:cubicBezTo>
                  <a:lnTo>
                    <a:pt x="34354" y="3435"/>
                  </a:lnTo>
                  <a:lnTo>
                    <a:pt x="34354" y="3854"/>
                  </a:lnTo>
                  <a:lnTo>
                    <a:pt x="33935" y="4608"/>
                  </a:lnTo>
                  <a:lnTo>
                    <a:pt x="33516" y="5781"/>
                  </a:lnTo>
                  <a:cubicBezTo>
                    <a:pt x="33516" y="6225"/>
                    <a:pt x="34102" y="6393"/>
                    <a:pt x="35275" y="6284"/>
                  </a:cubicBezTo>
                  <a:lnTo>
                    <a:pt x="35946" y="5279"/>
                  </a:lnTo>
                  <a:cubicBezTo>
                    <a:pt x="36080" y="4868"/>
                    <a:pt x="36080" y="4432"/>
                    <a:pt x="35946" y="4022"/>
                  </a:cubicBezTo>
                  <a:cubicBezTo>
                    <a:pt x="36038" y="3754"/>
                    <a:pt x="36038" y="3452"/>
                    <a:pt x="35946" y="3184"/>
                  </a:cubicBezTo>
                  <a:cubicBezTo>
                    <a:pt x="36499" y="2723"/>
                    <a:pt x="36976" y="2187"/>
                    <a:pt x="37370" y="1592"/>
                  </a:cubicBezTo>
                  <a:cubicBezTo>
                    <a:pt x="37906" y="913"/>
                    <a:pt x="38593" y="369"/>
                    <a:pt x="39381" y="0"/>
                  </a:cubicBezTo>
                  <a:lnTo>
                    <a:pt x="39381" y="838"/>
                  </a:lnTo>
                  <a:cubicBezTo>
                    <a:pt x="39381" y="838"/>
                    <a:pt x="38794" y="838"/>
                    <a:pt x="38459" y="1257"/>
                  </a:cubicBezTo>
                  <a:lnTo>
                    <a:pt x="37956" y="1760"/>
                  </a:lnTo>
                  <a:cubicBezTo>
                    <a:pt x="38375" y="1760"/>
                    <a:pt x="38627" y="1760"/>
                    <a:pt x="38794" y="1760"/>
                  </a:cubicBezTo>
                  <a:lnTo>
                    <a:pt x="38794" y="2765"/>
                  </a:lnTo>
                  <a:lnTo>
                    <a:pt x="38794" y="4189"/>
                  </a:lnTo>
                  <a:lnTo>
                    <a:pt x="38375" y="4692"/>
                  </a:lnTo>
                  <a:lnTo>
                    <a:pt x="38375" y="4692"/>
                  </a:lnTo>
                  <a:cubicBezTo>
                    <a:pt x="38375" y="4692"/>
                    <a:pt x="38375" y="4692"/>
                    <a:pt x="37956" y="3687"/>
                  </a:cubicBezTo>
                  <a:cubicBezTo>
                    <a:pt x="37956" y="3301"/>
                    <a:pt x="37672" y="2974"/>
                    <a:pt x="37286" y="2933"/>
                  </a:cubicBezTo>
                  <a:lnTo>
                    <a:pt x="37286" y="3603"/>
                  </a:lnTo>
                  <a:cubicBezTo>
                    <a:pt x="37219" y="3879"/>
                    <a:pt x="37219" y="4164"/>
                    <a:pt x="37286" y="4441"/>
                  </a:cubicBezTo>
                  <a:lnTo>
                    <a:pt x="38124" y="5362"/>
                  </a:lnTo>
                  <a:lnTo>
                    <a:pt x="35778" y="10641"/>
                  </a:lnTo>
                  <a:lnTo>
                    <a:pt x="34689" y="10641"/>
                  </a:lnTo>
                  <a:cubicBezTo>
                    <a:pt x="34420" y="10700"/>
                    <a:pt x="34186" y="10851"/>
                    <a:pt x="34018" y="11060"/>
                  </a:cubicBezTo>
                  <a:cubicBezTo>
                    <a:pt x="34320" y="11462"/>
                    <a:pt x="34554" y="11915"/>
                    <a:pt x="34689" y="12401"/>
                  </a:cubicBezTo>
                  <a:cubicBezTo>
                    <a:pt x="34563" y="13197"/>
                    <a:pt x="34144" y="13917"/>
                    <a:pt x="33516" y="14412"/>
                  </a:cubicBezTo>
                  <a:cubicBezTo>
                    <a:pt x="33004" y="15074"/>
                    <a:pt x="32661" y="15853"/>
                    <a:pt x="32510" y="16674"/>
                  </a:cubicBezTo>
                  <a:cubicBezTo>
                    <a:pt x="31446" y="17872"/>
                    <a:pt x="30617" y="19271"/>
                    <a:pt x="30080" y="20780"/>
                  </a:cubicBezTo>
                  <a:cubicBezTo>
                    <a:pt x="29527" y="22187"/>
                    <a:pt x="28882" y="23561"/>
                    <a:pt x="28153" y="24885"/>
                  </a:cubicBezTo>
                  <a:cubicBezTo>
                    <a:pt x="27650" y="24383"/>
                    <a:pt x="27231" y="24131"/>
                    <a:pt x="26980" y="24299"/>
                  </a:cubicBezTo>
                  <a:cubicBezTo>
                    <a:pt x="26863" y="26142"/>
                    <a:pt x="26435" y="27952"/>
                    <a:pt x="25723" y="29661"/>
                  </a:cubicBezTo>
                  <a:cubicBezTo>
                    <a:pt x="24802" y="32007"/>
                    <a:pt x="24299" y="33432"/>
                    <a:pt x="24131" y="34018"/>
                  </a:cubicBezTo>
                  <a:lnTo>
                    <a:pt x="25891" y="35275"/>
                  </a:lnTo>
                  <a:cubicBezTo>
                    <a:pt x="26570" y="35594"/>
                    <a:pt x="27148" y="36088"/>
                    <a:pt x="27567" y="36700"/>
                  </a:cubicBezTo>
                  <a:lnTo>
                    <a:pt x="28153" y="39129"/>
                  </a:lnTo>
                  <a:cubicBezTo>
                    <a:pt x="28379" y="39741"/>
                    <a:pt x="28748" y="40294"/>
                    <a:pt x="29243" y="40721"/>
                  </a:cubicBezTo>
                  <a:lnTo>
                    <a:pt x="29913" y="40302"/>
                  </a:lnTo>
                  <a:cubicBezTo>
                    <a:pt x="29217" y="40537"/>
                    <a:pt x="28823" y="41266"/>
                    <a:pt x="28991" y="41978"/>
                  </a:cubicBezTo>
                  <a:cubicBezTo>
                    <a:pt x="29025" y="42322"/>
                    <a:pt x="29167" y="42649"/>
                    <a:pt x="29410" y="42900"/>
                  </a:cubicBezTo>
                  <a:lnTo>
                    <a:pt x="30248" y="43570"/>
                  </a:lnTo>
                  <a:cubicBezTo>
                    <a:pt x="30667" y="43570"/>
                    <a:pt x="30834" y="42732"/>
                    <a:pt x="30751" y="41727"/>
                  </a:cubicBezTo>
                  <a:lnTo>
                    <a:pt x="31589" y="43235"/>
                  </a:lnTo>
                  <a:cubicBezTo>
                    <a:pt x="31781" y="44014"/>
                    <a:pt x="32468" y="44559"/>
                    <a:pt x="33264" y="44576"/>
                  </a:cubicBezTo>
                  <a:cubicBezTo>
                    <a:pt x="33591" y="45665"/>
                    <a:pt x="34169" y="46670"/>
                    <a:pt x="34940" y="47508"/>
                  </a:cubicBezTo>
                  <a:lnTo>
                    <a:pt x="37454" y="50273"/>
                  </a:lnTo>
                  <a:lnTo>
                    <a:pt x="37454" y="51027"/>
                  </a:lnTo>
                  <a:cubicBezTo>
                    <a:pt x="37454" y="51698"/>
                    <a:pt x="38208" y="52536"/>
                    <a:pt x="39632" y="53625"/>
                  </a:cubicBezTo>
                  <a:cubicBezTo>
                    <a:pt x="40822" y="54228"/>
                    <a:pt x="41610" y="55401"/>
                    <a:pt x="41727" y="56725"/>
                  </a:cubicBezTo>
                  <a:cubicBezTo>
                    <a:pt x="42431" y="56993"/>
                    <a:pt x="43042" y="57462"/>
                    <a:pt x="43486" y="58066"/>
                  </a:cubicBezTo>
                  <a:lnTo>
                    <a:pt x="44827" y="59825"/>
                  </a:lnTo>
                  <a:lnTo>
                    <a:pt x="44827" y="60915"/>
                  </a:lnTo>
                  <a:cubicBezTo>
                    <a:pt x="44827" y="61501"/>
                    <a:pt x="45581" y="62088"/>
                    <a:pt x="47006" y="62674"/>
                  </a:cubicBezTo>
                  <a:cubicBezTo>
                    <a:pt x="48430" y="63261"/>
                    <a:pt x="49268" y="63931"/>
                    <a:pt x="49268" y="64936"/>
                  </a:cubicBezTo>
                  <a:close/>
                  <a:moveTo>
                    <a:pt x="7457" y="69964"/>
                  </a:moveTo>
                  <a:lnTo>
                    <a:pt x="6871" y="69964"/>
                  </a:lnTo>
                  <a:lnTo>
                    <a:pt x="6871" y="69964"/>
                  </a:lnTo>
                  <a:close/>
                  <a:moveTo>
                    <a:pt x="8630" y="58150"/>
                  </a:moveTo>
                  <a:lnTo>
                    <a:pt x="7709" y="58150"/>
                  </a:lnTo>
                  <a:lnTo>
                    <a:pt x="7709" y="58652"/>
                  </a:lnTo>
                  <a:cubicBezTo>
                    <a:pt x="8086" y="58669"/>
                    <a:pt x="8446" y="58476"/>
                    <a:pt x="8630" y="58150"/>
                  </a:cubicBezTo>
                  <a:close/>
                  <a:moveTo>
                    <a:pt x="10641" y="65188"/>
                  </a:moveTo>
                  <a:lnTo>
                    <a:pt x="10641" y="64685"/>
                  </a:lnTo>
                  <a:lnTo>
                    <a:pt x="10139" y="64685"/>
                  </a:lnTo>
                  <a:lnTo>
                    <a:pt x="10139" y="65355"/>
                  </a:lnTo>
                  <a:close/>
                  <a:moveTo>
                    <a:pt x="10641" y="55133"/>
                  </a:moveTo>
                  <a:cubicBezTo>
                    <a:pt x="10574" y="54915"/>
                    <a:pt x="10423" y="54731"/>
                    <a:pt x="10222" y="54630"/>
                  </a:cubicBezTo>
                  <a:lnTo>
                    <a:pt x="10222" y="55468"/>
                  </a:lnTo>
                  <a:close/>
                  <a:moveTo>
                    <a:pt x="12233" y="15166"/>
                  </a:moveTo>
                  <a:lnTo>
                    <a:pt x="11814" y="15836"/>
                  </a:lnTo>
                  <a:cubicBezTo>
                    <a:pt x="11814" y="15836"/>
                    <a:pt x="11814" y="16506"/>
                    <a:pt x="11814" y="16674"/>
                  </a:cubicBezTo>
                  <a:lnTo>
                    <a:pt x="12233" y="15585"/>
                  </a:lnTo>
                  <a:lnTo>
                    <a:pt x="12401" y="15082"/>
                  </a:lnTo>
                  <a:close/>
                  <a:moveTo>
                    <a:pt x="17093" y="52117"/>
                  </a:moveTo>
                  <a:lnTo>
                    <a:pt x="17093" y="52117"/>
                  </a:lnTo>
                  <a:lnTo>
                    <a:pt x="16339" y="52117"/>
                  </a:lnTo>
                  <a:lnTo>
                    <a:pt x="16339" y="52117"/>
                  </a:lnTo>
                  <a:close/>
                  <a:moveTo>
                    <a:pt x="15501" y="18601"/>
                  </a:moveTo>
                  <a:lnTo>
                    <a:pt x="14998" y="18098"/>
                  </a:lnTo>
                  <a:lnTo>
                    <a:pt x="15417" y="18936"/>
                  </a:lnTo>
                  <a:close/>
                  <a:moveTo>
                    <a:pt x="18685" y="26980"/>
                  </a:moveTo>
                  <a:cubicBezTo>
                    <a:pt x="18685" y="26980"/>
                    <a:pt x="18098" y="26980"/>
                    <a:pt x="17344" y="26477"/>
                  </a:cubicBezTo>
                  <a:cubicBezTo>
                    <a:pt x="16884" y="26486"/>
                    <a:pt x="16473" y="26745"/>
                    <a:pt x="16255" y="27148"/>
                  </a:cubicBezTo>
                  <a:cubicBezTo>
                    <a:pt x="16456" y="27508"/>
                    <a:pt x="16850" y="27701"/>
                    <a:pt x="17260" y="27650"/>
                  </a:cubicBezTo>
                  <a:cubicBezTo>
                    <a:pt x="17847" y="27650"/>
                    <a:pt x="18182" y="27650"/>
                    <a:pt x="18434" y="28069"/>
                  </a:cubicBezTo>
                  <a:close/>
                  <a:moveTo>
                    <a:pt x="18266" y="30248"/>
                  </a:moveTo>
                  <a:lnTo>
                    <a:pt x="18266" y="30248"/>
                  </a:lnTo>
                  <a:lnTo>
                    <a:pt x="17680" y="30248"/>
                  </a:lnTo>
                  <a:lnTo>
                    <a:pt x="17680" y="30248"/>
                  </a:lnTo>
                  <a:close/>
                  <a:moveTo>
                    <a:pt x="21282" y="25723"/>
                  </a:moveTo>
                  <a:cubicBezTo>
                    <a:pt x="21249" y="25472"/>
                    <a:pt x="21249" y="25221"/>
                    <a:pt x="21282" y="24969"/>
                  </a:cubicBezTo>
                  <a:cubicBezTo>
                    <a:pt x="21282" y="24550"/>
                    <a:pt x="21282" y="24299"/>
                    <a:pt x="20612" y="24383"/>
                  </a:cubicBezTo>
                  <a:cubicBezTo>
                    <a:pt x="19942" y="24466"/>
                    <a:pt x="20612" y="24383"/>
                    <a:pt x="20612" y="25053"/>
                  </a:cubicBezTo>
                  <a:lnTo>
                    <a:pt x="20612" y="25975"/>
                  </a:lnTo>
                  <a:cubicBezTo>
                    <a:pt x="20612" y="25975"/>
                    <a:pt x="20612" y="26645"/>
                    <a:pt x="20612" y="26896"/>
                  </a:cubicBezTo>
                  <a:cubicBezTo>
                    <a:pt x="20796" y="27106"/>
                    <a:pt x="21115" y="27122"/>
                    <a:pt x="21324" y="26938"/>
                  </a:cubicBezTo>
                  <a:cubicBezTo>
                    <a:pt x="21341" y="26930"/>
                    <a:pt x="21349" y="26913"/>
                    <a:pt x="21366" y="26896"/>
                  </a:cubicBezTo>
                  <a:cubicBezTo>
                    <a:pt x="21668" y="26477"/>
                    <a:pt x="21701" y="25924"/>
                    <a:pt x="21450" y="25472"/>
                  </a:cubicBezTo>
                  <a:close/>
                  <a:moveTo>
                    <a:pt x="24634" y="27064"/>
                  </a:moveTo>
                  <a:lnTo>
                    <a:pt x="24634" y="26561"/>
                  </a:lnTo>
                  <a:lnTo>
                    <a:pt x="23629" y="26561"/>
                  </a:lnTo>
                  <a:cubicBezTo>
                    <a:pt x="23226" y="26611"/>
                    <a:pt x="22874" y="26863"/>
                    <a:pt x="22707" y="27231"/>
                  </a:cubicBezTo>
                  <a:close/>
                  <a:moveTo>
                    <a:pt x="25472" y="55971"/>
                  </a:moveTo>
                  <a:cubicBezTo>
                    <a:pt x="24634" y="55971"/>
                    <a:pt x="24215" y="55217"/>
                    <a:pt x="24131" y="54547"/>
                  </a:cubicBezTo>
                  <a:lnTo>
                    <a:pt x="24131" y="53792"/>
                  </a:lnTo>
                  <a:close/>
                  <a:moveTo>
                    <a:pt x="25891" y="48179"/>
                  </a:moveTo>
                  <a:lnTo>
                    <a:pt x="25221" y="48179"/>
                  </a:lnTo>
                  <a:cubicBezTo>
                    <a:pt x="24877" y="48187"/>
                    <a:pt x="24559" y="48380"/>
                    <a:pt x="24383" y="48681"/>
                  </a:cubicBezTo>
                  <a:cubicBezTo>
                    <a:pt x="24106" y="48941"/>
                    <a:pt x="23955" y="49310"/>
                    <a:pt x="23964" y="49687"/>
                  </a:cubicBezTo>
                  <a:lnTo>
                    <a:pt x="25137" y="49687"/>
                  </a:lnTo>
                  <a:lnTo>
                    <a:pt x="25639" y="49100"/>
                  </a:lnTo>
                  <a:cubicBezTo>
                    <a:pt x="26042" y="48991"/>
                    <a:pt x="26285" y="48581"/>
                    <a:pt x="26176" y="48179"/>
                  </a:cubicBezTo>
                  <a:cubicBezTo>
                    <a:pt x="26151" y="48086"/>
                    <a:pt x="26117" y="48003"/>
                    <a:pt x="26058" y="47927"/>
                  </a:cubicBezTo>
                  <a:close/>
                  <a:moveTo>
                    <a:pt x="30332" y="49771"/>
                  </a:moveTo>
                  <a:lnTo>
                    <a:pt x="30332" y="49771"/>
                  </a:lnTo>
                  <a:lnTo>
                    <a:pt x="29159" y="49771"/>
                  </a:lnTo>
                  <a:lnTo>
                    <a:pt x="29159" y="49771"/>
                  </a:lnTo>
                  <a:close/>
                  <a:moveTo>
                    <a:pt x="30332" y="12736"/>
                  </a:moveTo>
                  <a:lnTo>
                    <a:pt x="30332" y="12736"/>
                  </a:lnTo>
                  <a:lnTo>
                    <a:pt x="29829" y="12736"/>
                  </a:lnTo>
                  <a:lnTo>
                    <a:pt x="29829" y="12736"/>
                  </a:lnTo>
                  <a:close/>
                  <a:moveTo>
                    <a:pt x="33767" y="58652"/>
                  </a:moveTo>
                  <a:lnTo>
                    <a:pt x="33767" y="57479"/>
                  </a:lnTo>
                  <a:cubicBezTo>
                    <a:pt x="33767" y="56918"/>
                    <a:pt x="33516" y="56583"/>
                    <a:pt x="33013" y="56474"/>
                  </a:cubicBezTo>
                  <a:lnTo>
                    <a:pt x="32343" y="56474"/>
                  </a:lnTo>
                  <a:lnTo>
                    <a:pt x="33181" y="57898"/>
                  </a:lnTo>
                  <a:cubicBezTo>
                    <a:pt x="33382" y="58133"/>
                    <a:pt x="33641" y="58309"/>
                    <a:pt x="33935" y="58401"/>
                  </a:cubicBezTo>
                  <a:close/>
                  <a:moveTo>
                    <a:pt x="34521" y="47760"/>
                  </a:moveTo>
                  <a:lnTo>
                    <a:pt x="34521" y="47760"/>
                  </a:lnTo>
                  <a:cubicBezTo>
                    <a:pt x="34521" y="47760"/>
                    <a:pt x="34521" y="47760"/>
                    <a:pt x="33851" y="47760"/>
                  </a:cubicBezTo>
                  <a:lnTo>
                    <a:pt x="33851" y="48346"/>
                  </a:lnTo>
                  <a:close/>
                  <a:moveTo>
                    <a:pt x="35694" y="54128"/>
                  </a:moveTo>
                  <a:lnTo>
                    <a:pt x="35694" y="54128"/>
                  </a:lnTo>
                  <a:lnTo>
                    <a:pt x="35694" y="55049"/>
                  </a:lnTo>
                  <a:cubicBezTo>
                    <a:pt x="35694" y="55049"/>
                    <a:pt x="35862" y="54463"/>
                    <a:pt x="35862" y="53876"/>
                  </a:cubicBezTo>
                  <a:close/>
                  <a:moveTo>
                    <a:pt x="37621" y="56725"/>
                  </a:moveTo>
                  <a:lnTo>
                    <a:pt x="36951" y="56725"/>
                  </a:lnTo>
                  <a:lnTo>
                    <a:pt x="36951" y="56976"/>
                  </a:lnTo>
                  <a:lnTo>
                    <a:pt x="36951" y="56976"/>
                  </a:lnTo>
                  <a:cubicBezTo>
                    <a:pt x="36951" y="56976"/>
                    <a:pt x="37789" y="56976"/>
                    <a:pt x="37789" y="56474"/>
                  </a:cubicBezTo>
                  <a:close/>
                  <a:moveTo>
                    <a:pt x="40554" y="69545"/>
                  </a:moveTo>
                  <a:cubicBezTo>
                    <a:pt x="40696" y="69344"/>
                    <a:pt x="40696" y="69076"/>
                    <a:pt x="40554" y="68874"/>
                  </a:cubicBezTo>
                  <a:lnTo>
                    <a:pt x="39632" y="68874"/>
                  </a:lnTo>
                  <a:lnTo>
                    <a:pt x="39046" y="68874"/>
                  </a:lnTo>
                  <a:cubicBezTo>
                    <a:pt x="39205" y="69419"/>
                    <a:pt x="39733" y="69779"/>
                    <a:pt x="40302" y="69712"/>
                  </a:cubicBezTo>
                  <a:close/>
                  <a:moveTo>
                    <a:pt x="41308" y="65104"/>
                  </a:moveTo>
                  <a:cubicBezTo>
                    <a:pt x="41191" y="64693"/>
                    <a:pt x="40814" y="64417"/>
                    <a:pt x="40386" y="64434"/>
                  </a:cubicBezTo>
                  <a:lnTo>
                    <a:pt x="39800" y="64434"/>
                  </a:lnTo>
                  <a:lnTo>
                    <a:pt x="38878" y="65272"/>
                  </a:lnTo>
                  <a:cubicBezTo>
                    <a:pt x="38878" y="65272"/>
                    <a:pt x="38878" y="65774"/>
                    <a:pt x="38878" y="65858"/>
                  </a:cubicBezTo>
                  <a:lnTo>
                    <a:pt x="39548" y="65858"/>
                  </a:lnTo>
                  <a:lnTo>
                    <a:pt x="39548" y="65858"/>
                  </a:lnTo>
                  <a:cubicBezTo>
                    <a:pt x="39884" y="65808"/>
                    <a:pt x="40219" y="65808"/>
                    <a:pt x="40554" y="65858"/>
                  </a:cubicBezTo>
                  <a:cubicBezTo>
                    <a:pt x="40554" y="65858"/>
                    <a:pt x="41559" y="65355"/>
                    <a:pt x="41476" y="64853"/>
                  </a:cubicBezTo>
                  <a:close/>
                  <a:moveTo>
                    <a:pt x="41894" y="61166"/>
                  </a:moveTo>
                  <a:lnTo>
                    <a:pt x="41894" y="60579"/>
                  </a:lnTo>
                  <a:cubicBezTo>
                    <a:pt x="41961" y="60387"/>
                    <a:pt x="41961" y="60186"/>
                    <a:pt x="41894" y="59993"/>
                  </a:cubicBezTo>
                  <a:lnTo>
                    <a:pt x="41476" y="61166"/>
                  </a:lnTo>
                  <a:close/>
                  <a:moveTo>
                    <a:pt x="42732" y="64015"/>
                  </a:moveTo>
                  <a:lnTo>
                    <a:pt x="42732" y="63596"/>
                  </a:lnTo>
                  <a:lnTo>
                    <a:pt x="42062" y="63596"/>
                  </a:lnTo>
                  <a:lnTo>
                    <a:pt x="42062" y="64350"/>
                  </a:lnTo>
                  <a:close/>
                  <a:moveTo>
                    <a:pt x="48346" y="70885"/>
                  </a:moveTo>
                  <a:lnTo>
                    <a:pt x="48346" y="71723"/>
                  </a:lnTo>
                  <a:lnTo>
                    <a:pt x="48346" y="71723"/>
                  </a:lnTo>
                  <a:lnTo>
                    <a:pt x="47927" y="71723"/>
                  </a:lnTo>
                  <a:lnTo>
                    <a:pt x="47508" y="71304"/>
                  </a:lnTo>
                  <a:lnTo>
                    <a:pt x="47508" y="70634"/>
                  </a:lnTo>
                  <a:cubicBezTo>
                    <a:pt x="47634" y="70291"/>
                    <a:pt x="48020" y="70106"/>
                    <a:pt x="48371" y="70240"/>
                  </a:cubicBezTo>
                  <a:cubicBezTo>
                    <a:pt x="48556" y="70307"/>
                    <a:pt x="48698" y="70450"/>
                    <a:pt x="48765" y="70634"/>
                  </a:cubicBezTo>
                  <a:close/>
                </a:path>
              </a:pathLst>
            </a:custGeom>
            <a:solidFill>
              <a:srgbClr val="37474F"/>
            </a:solidFill>
            <a:ln w="8363" cap="flat">
              <a:noFill/>
              <a:prstDash val="solid"/>
              <a:miter/>
            </a:ln>
          </p:spPr>
          <p:txBody>
            <a:bodyPr rtlCol="0" anchor="ctr"/>
            <a:lstStyle/>
            <a:p>
              <a:pPr defTabSz="914378"/>
              <a:endParaRPr lang="en-US"/>
            </a:p>
          </p:txBody>
        </p:sp>
        <p:sp>
          <p:nvSpPr>
            <p:cNvPr id="724" name="Freeform: Shape 723">
              <a:extLst>
                <a:ext uri="{FF2B5EF4-FFF2-40B4-BE49-F238E27FC236}">
                  <a16:creationId xmlns:a16="http://schemas.microsoft.com/office/drawing/2014/main" id="{0B6ACC24-EF32-4C87-BC0F-553321ACE853}"/>
                </a:ext>
              </a:extLst>
            </p:cNvPr>
            <p:cNvSpPr/>
            <p:nvPr/>
          </p:nvSpPr>
          <p:spPr>
            <a:xfrm>
              <a:off x="2787296" y="2041562"/>
              <a:ext cx="856" cy="186"/>
            </a:xfrm>
            <a:custGeom>
              <a:avLst/>
              <a:gdLst>
                <a:gd name="connsiteX0" fmla="*/ 0 w 856"/>
                <a:gd name="connsiteY0" fmla="*/ 0 h 186"/>
                <a:gd name="connsiteX1" fmla="*/ 838 w 856"/>
                <a:gd name="connsiteY1" fmla="*/ 0 h 186"/>
                <a:gd name="connsiteX2" fmla="*/ 0 w 856"/>
                <a:gd name="connsiteY2" fmla="*/ 0 h 186"/>
              </a:gdLst>
              <a:ahLst/>
              <a:cxnLst>
                <a:cxn ang="0">
                  <a:pos x="connsiteX0" y="connsiteY0"/>
                </a:cxn>
                <a:cxn ang="0">
                  <a:pos x="connsiteX1" y="connsiteY1"/>
                </a:cxn>
                <a:cxn ang="0">
                  <a:pos x="connsiteX2" y="connsiteY2"/>
                </a:cxn>
              </a:cxnLst>
              <a:rect l="l" t="t" r="r" b="b"/>
              <a:pathLst>
                <a:path w="856" h="186">
                  <a:moveTo>
                    <a:pt x="0" y="0"/>
                  </a:moveTo>
                  <a:cubicBezTo>
                    <a:pt x="0" y="419"/>
                    <a:pt x="670" y="0"/>
                    <a:pt x="838" y="0"/>
                  </a:cubicBezTo>
                  <a:cubicBezTo>
                    <a:pt x="1005" y="0"/>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25" name="Freeform: Shape 724">
              <a:extLst>
                <a:ext uri="{FF2B5EF4-FFF2-40B4-BE49-F238E27FC236}">
                  <a16:creationId xmlns:a16="http://schemas.microsoft.com/office/drawing/2014/main" id="{3AECF853-19B0-43E2-AF88-FDA359C33300}"/>
                </a:ext>
              </a:extLst>
            </p:cNvPr>
            <p:cNvSpPr/>
            <p:nvPr/>
          </p:nvSpPr>
          <p:spPr>
            <a:xfrm>
              <a:off x="2778247" y="2035445"/>
              <a:ext cx="1508" cy="586"/>
            </a:xfrm>
            <a:custGeom>
              <a:avLst/>
              <a:gdLst>
                <a:gd name="connsiteX0" fmla="*/ 1173 w 1508"/>
                <a:gd name="connsiteY0" fmla="*/ 586 h 586"/>
                <a:gd name="connsiteX1" fmla="*/ 1508 w 1508"/>
                <a:gd name="connsiteY1" fmla="*/ 503 h 586"/>
                <a:gd name="connsiteX2" fmla="*/ 0 w 1508"/>
                <a:gd name="connsiteY2" fmla="*/ 0 h 586"/>
                <a:gd name="connsiteX3" fmla="*/ 1173 w 1508"/>
                <a:gd name="connsiteY3" fmla="*/ 586 h 586"/>
              </a:gdLst>
              <a:ahLst/>
              <a:cxnLst>
                <a:cxn ang="0">
                  <a:pos x="connsiteX0" y="connsiteY0"/>
                </a:cxn>
                <a:cxn ang="0">
                  <a:pos x="connsiteX1" y="connsiteY1"/>
                </a:cxn>
                <a:cxn ang="0">
                  <a:pos x="connsiteX2" y="connsiteY2"/>
                </a:cxn>
                <a:cxn ang="0">
                  <a:pos x="connsiteX3" y="connsiteY3"/>
                </a:cxn>
              </a:cxnLst>
              <a:rect l="l" t="t" r="r" b="b"/>
              <a:pathLst>
                <a:path w="1508" h="586">
                  <a:moveTo>
                    <a:pt x="1173" y="586"/>
                  </a:moveTo>
                  <a:lnTo>
                    <a:pt x="1508" y="503"/>
                  </a:lnTo>
                  <a:lnTo>
                    <a:pt x="0" y="0"/>
                  </a:lnTo>
                  <a:lnTo>
                    <a:pt x="1173" y="586"/>
                  </a:lnTo>
                  <a:close/>
                </a:path>
              </a:pathLst>
            </a:custGeom>
            <a:solidFill>
              <a:srgbClr val="37474F"/>
            </a:solidFill>
            <a:ln w="8363" cap="flat">
              <a:noFill/>
              <a:prstDash val="solid"/>
              <a:miter/>
            </a:ln>
          </p:spPr>
          <p:txBody>
            <a:bodyPr rtlCol="0" anchor="ctr"/>
            <a:lstStyle/>
            <a:p>
              <a:pPr defTabSz="914378"/>
              <a:endParaRPr lang="en-US"/>
            </a:p>
          </p:txBody>
        </p:sp>
        <p:sp>
          <p:nvSpPr>
            <p:cNvPr id="726" name="Freeform: Shape 725">
              <a:extLst>
                <a:ext uri="{FF2B5EF4-FFF2-40B4-BE49-F238E27FC236}">
                  <a16:creationId xmlns:a16="http://schemas.microsoft.com/office/drawing/2014/main" id="{9385FB18-1896-48B3-AF65-7767B2E9C498}"/>
                </a:ext>
              </a:extLst>
            </p:cNvPr>
            <p:cNvSpPr/>
            <p:nvPr/>
          </p:nvSpPr>
          <p:spPr>
            <a:xfrm>
              <a:off x="2772633" y="2029831"/>
              <a:ext cx="4608" cy="3435"/>
            </a:xfrm>
            <a:custGeom>
              <a:avLst/>
              <a:gdLst>
                <a:gd name="connsiteX0" fmla="*/ 0 w 4608"/>
                <a:gd name="connsiteY0" fmla="*/ 0 h 3435"/>
                <a:gd name="connsiteX1" fmla="*/ 3519 w 4608"/>
                <a:gd name="connsiteY1" fmla="*/ 3435 h 3435"/>
                <a:gd name="connsiteX2" fmla="*/ 3519 w 4608"/>
                <a:gd name="connsiteY2" fmla="*/ 3435 h 3435"/>
                <a:gd name="connsiteX3" fmla="*/ 4608 w 4608"/>
                <a:gd name="connsiteY3" fmla="*/ 3435 h 3435"/>
                <a:gd name="connsiteX4" fmla="*/ 0 w 4608"/>
                <a:gd name="connsiteY4" fmla="*/ 0 h 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 h="3435">
                  <a:moveTo>
                    <a:pt x="0" y="0"/>
                  </a:moveTo>
                  <a:cubicBezTo>
                    <a:pt x="0" y="1341"/>
                    <a:pt x="2597" y="2095"/>
                    <a:pt x="3519" y="3435"/>
                  </a:cubicBezTo>
                  <a:lnTo>
                    <a:pt x="3519" y="3435"/>
                  </a:lnTo>
                  <a:lnTo>
                    <a:pt x="4608" y="3435"/>
                  </a:lnTo>
                  <a:cubicBezTo>
                    <a:pt x="2966" y="2447"/>
                    <a:pt x="1425" y="129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27" name="Freeform: Shape 726">
              <a:extLst>
                <a:ext uri="{FF2B5EF4-FFF2-40B4-BE49-F238E27FC236}">
                  <a16:creationId xmlns:a16="http://schemas.microsoft.com/office/drawing/2014/main" id="{02500642-B0C2-4548-9FF8-9064EA6414B6}"/>
                </a:ext>
              </a:extLst>
            </p:cNvPr>
            <p:cNvSpPr/>
            <p:nvPr/>
          </p:nvSpPr>
          <p:spPr>
            <a:xfrm>
              <a:off x="2770219" y="2024888"/>
              <a:ext cx="1073" cy="837"/>
            </a:xfrm>
            <a:custGeom>
              <a:avLst/>
              <a:gdLst>
                <a:gd name="connsiteX0" fmla="*/ 320 w 1073"/>
                <a:gd name="connsiteY0" fmla="*/ 0 h 837"/>
                <a:gd name="connsiteX1" fmla="*/ 1074 w 1073"/>
                <a:gd name="connsiteY1" fmla="*/ 838 h 837"/>
                <a:gd name="connsiteX2" fmla="*/ 1074 w 1073"/>
                <a:gd name="connsiteY2" fmla="*/ 838 h 837"/>
                <a:gd name="connsiteX3" fmla="*/ 320 w 1073"/>
                <a:gd name="connsiteY3" fmla="*/ 0 h 837"/>
              </a:gdLst>
              <a:ahLst/>
              <a:cxnLst>
                <a:cxn ang="0">
                  <a:pos x="connsiteX0" y="connsiteY0"/>
                </a:cxn>
                <a:cxn ang="0">
                  <a:pos x="connsiteX1" y="connsiteY1"/>
                </a:cxn>
                <a:cxn ang="0">
                  <a:pos x="connsiteX2" y="connsiteY2"/>
                </a:cxn>
                <a:cxn ang="0">
                  <a:pos x="connsiteX3" y="connsiteY3"/>
                </a:cxn>
              </a:cxnLst>
              <a:rect l="l" t="t" r="r" b="b"/>
              <a:pathLst>
                <a:path w="1073" h="837">
                  <a:moveTo>
                    <a:pt x="320" y="0"/>
                  </a:moveTo>
                  <a:cubicBezTo>
                    <a:pt x="320" y="503"/>
                    <a:pt x="-770" y="-503"/>
                    <a:pt x="1074" y="838"/>
                  </a:cubicBezTo>
                  <a:lnTo>
                    <a:pt x="1074" y="838"/>
                  </a:lnTo>
                  <a:cubicBezTo>
                    <a:pt x="747" y="637"/>
                    <a:pt x="479" y="352"/>
                    <a:pt x="320" y="0"/>
                  </a:cubicBezTo>
                  <a:close/>
                </a:path>
              </a:pathLst>
            </a:custGeom>
            <a:solidFill>
              <a:srgbClr val="37474F"/>
            </a:solidFill>
            <a:ln w="8363" cap="flat">
              <a:noFill/>
              <a:prstDash val="solid"/>
              <a:miter/>
            </a:ln>
          </p:spPr>
          <p:txBody>
            <a:bodyPr rtlCol="0" anchor="ctr"/>
            <a:lstStyle/>
            <a:p>
              <a:pPr defTabSz="914378"/>
              <a:endParaRPr lang="en-US"/>
            </a:p>
          </p:txBody>
        </p:sp>
        <p:sp>
          <p:nvSpPr>
            <p:cNvPr id="728" name="Freeform: Shape 727">
              <a:extLst>
                <a:ext uri="{FF2B5EF4-FFF2-40B4-BE49-F238E27FC236}">
                  <a16:creationId xmlns:a16="http://schemas.microsoft.com/office/drawing/2014/main" id="{AC818BED-EF45-4DF7-B8DA-B4F2EED62386}"/>
                </a:ext>
              </a:extLst>
            </p:cNvPr>
            <p:cNvSpPr/>
            <p:nvPr/>
          </p:nvSpPr>
          <p:spPr>
            <a:xfrm>
              <a:off x="2771208" y="2025532"/>
              <a:ext cx="297" cy="387"/>
            </a:xfrm>
            <a:custGeom>
              <a:avLst/>
              <a:gdLst>
                <a:gd name="connsiteX0" fmla="*/ 0 w 297"/>
                <a:gd name="connsiteY0" fmla="*/ 194 h 387"/>
                <a:gd name="connsiteX1" fmla="*/ 0 w 297"/>
                <a:gd name="connsiteY1" fmla="*/ 194 h 387"/>
              </a:gdLst>
              <a:ahLst/>
              <a:cxnLst>
                <a:cxn ang="0">
                  <a:pos x="connsiteX0" y="connsiteY0"/>
                </a:cxn>
                <a:cxn ang="0">
                  <a:pos x="connsiteX1" y="connsiteY1"/>
                </a:cxn>
              </a:cxnLst>
              <a:rect l="l" t="t" r="r" b="b"/>
              <a:pathLst>
                <a:path w="297" h="387">
                  <a:moveTo>
                    <a:pt x="0" y="194"/>
                  </a:moveTo>
                  <a:cubicBezTo>
                    <a:pt x="670" y="864"/>
                    <a:pt x="0" y="-477"/>
                    <a:pt x="0" y="194"/>
                  </a:cubicBezTo>
                  <a:close/>
                </a:path>
              </a:pathLst>
            </a:custGeom>
            <a:solidFill>
              <a:srgbClr val="37474F"/>
            </a:solidFill>
            <a:ln w="8363" cap="flat">
              <a:noFill/>
              <a:prstDash val="solid"/>
              <a:miter/>
            </a:ln>
          </p:spPr>
          <p:txBody>
            <a:bodyPr rtlCol="0" anchor="ctr"/>
            <a:lstStyle/>
            <a:p>
              <a:pPr defTabSz="914378"/>
              <a:endParaRPr lang="en-US"/>
            </a:p>
          </p:txBody>
        </p:sp>
        <p:sp>
          <p:nvSpPr>
            <p:cNvPr id="729" name="Freeform: Shape 728">
              <a:extLst>
                <a:ext uri="{FF2B5EF4-FFF2-40B4-BE49-F238E27FC236}">
                  <a16:creationId xmlns:a16="http://schemas.microsoft.com/office/drawing/2014/main" id="{C646FF22-4724-4FF4-8E7C-696C08818A6D}"/>
                </a:ext>
              </a:extLst>
            </p:cNvPr>
            <p:cNvSpPr/>
            <p:nvPr/>
          </p:nvSpPr>
          <p:spPr>
            <a:xfrm>
              <a:off x="2767530" y="2021870"/>
              <a:ext cx="1332" cy="1425"/>
            </a:xfrm>
            <a:custGeom>
              <a:avLst/>
              <a:gdLst>
                <a:gd name="connsiteX0" fmla="*/ 159 w 1332"/>
                <a:gd name="connsiteY0" fmla="*/ 839 h 1425"/>
                <a:gd name="connsiteX1" fmla="*/ 1332 w 1332"/>
                <a:gd name="connsiteY1" fmla="*/ 1426 h 1425"/>
                <a:gd name="connsiteX2" fmla="*/ 913 w 1332"/>
                <a:gd name="connsiteY2" fmla="*/ 420 h 1425"/>
                <a:gd name="connsiteX3" fmla="*/ 159 w 1332"/>
                <a:gd name="connsiteY3" fmla="*/ 839 h 1425"/>
              </a:gdLst>
              <a:ahLst/>
              <a:cxnLst>
                <a:cxn ang="0">
                  <a:pos x="connsiteX0" y="connsiteY0"/>
                </a:cxn>
                <a:cxn ang="0">
                  <a:pos x="connsiteX1" y="connsiteY1"/>
                </a:cxn>
                <a:cxn ang="0">
                  <a:pos x="connsiteX2" y="connsiteY2"/>
                </a:cxn>
                <a:cxn ang="0">
                  <a:pos x="connsiteX3" y="connsiteY3"/>
                </a:cxn>
              </a:cxnLst>
              <a:rect l="l" t="t" r="r" b="b"/>
              <a:pathLst>
                <a:path w="1332" h="1425">
                  <a:moveTo>
                    <a:pt x="159" y="839"/>
                  </a:moveTo>
                  <a:lnTo>
                    <a:pt x="1332" y="1426"/>
                  </a:lnTo>
                  <a:cubicBezTo>
                    <a:pt x="1332" y="1007"/>
                    <a:pt x="495" y="253"/>
                    <a:pt x="913" y="420"/>
                  </a:cubicBezTo>
                  <a:cubicBezTo>
                    <a:pt x="-176" y="-334"/>
                    <a:pt x="-92" y="1"/>
                    <a:pt x="159" y="839"/>
                  </a:cubicBezTo>
                  <a:close/>
                </a:path>
              </a:pathLst>
            </a:custGeom>
            <a:solidFill>
              <a:srgbClr val="37474F"/>
            </a:solidFill>
            <a:ln w="8363" cap="flat">
              <a:noFill/>
              <a:prstDash val="solid"/>
              <a:miter/>
            </a:ln>
          </p:spPr>
          <p:txBody>
            <a:bodyPr rtlCol="0" anchor="ctr"/>
            <a:lstStyle/>
            <a:p>
              <a:pPr defTabSz="914378"/>
              <a:endParaRPr lang="en-US"/>
            </a:p>
          </p:txBody>
        </p:sp>
        <p:sp>
          <p:nvSpPr>
            <p:cNvPr id="730" name="Freeform: Shape 729">
              <a:extLst>
                <a:ext uri="{FF2B5EF4-FFF2-40B4-BE49-F238E27FC236}">
                  <a16:creationId xmlns:a16="http://schemas.microsoft.com/office/drawing/2014/main" id="{CB5664CB-FA77-4181-A114-92553D3E98DD}"/>
                </a:ext>
              </a:extLst>
            </p:cNvPr>
            <p:cNvSpPr/>
            <p:nvPr/>
          </p:nvSpPr>
          <p:spPr>
            <a:xfrm>
              <a:off x="2766265" y="2022458"/>
              <a:ext cx="586" cy="8378"/>
            </a:xfrm>
            <a:custGeom>
              <a:avLst/>
              <a:gdLst>
                <a:gd name="connsiteX0" fmla="*/ 0 w 586"/>
                <a:gd name="connsiteY0" fmla="*/ 0 h 8378"/>
                <a:gd name="connsiteX1" fmla="*/ 587 w 586"/>
                <a:gd name="connsiteY1" fmla="*/ 0 h 8378"/>
                <a:gd name="connsiteX2" fmla="*/ 0 w 586"/>
                <a:gd name="connsiteY2" fmla="*/ 0 h 8378"/>
              </a:gdLst>
              <a:ahLst/>
              <a:cxnLst>
                <a:cxn ang="0">
                  <a:pos x="connsiteX0" y="connsiteY0"/>
                </a:cxn>
                <a:cxn ang="0">
                  <a:pos x="connsiteX1" y="connsiteY1"/>
                </a:cxn>
                <a:cxn ang="0">
                  <a:pos x="connsiteX2" y="connsiteY2"/>
                </a:cxn>
              </a:cxnLst>
              <a:rect l="l" t="t" r="r" b="b"/>
              <a:pathLst>
                <a:path w="586" h="8378">
                  <a:moveTo>
                    <a:pt x="0" y="0"/>
                  </a:moveTo>
                  <a:lnTo>
                    <a:pt x="587" y="0"/>
                  </a:lnTo>
                  <a:cubicBezTo>
                    <a:pt x="587"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1" name="Freeform: Shape 730">
              <a:extLst>
                <a:ext uri="{FF2B5EF4-FFF2-40B4-BE49-F238E27FC236}">
                  <a16:creationId xmlns:a16="http://schemas.microsoft.com/office/drawing/2014/main" id="{77278272-87DA-49F1-90D4-3ABA06824511}"/>
                </a:ext>
              </a:extLst>
            </p:cNvPr>
            <p:cNvSpPr/>
            <p:nvPr/>
          </p:nvSpPr>
          <p:spPr>
            <a:xfrm>
              <a:off x="2766851" y="2022645"/>
              <a:ext cx="1256" cy="817"/>
            </a:xfrm>
            <a:custGeom>
              <a:avLst/>
              <a:gdLst>
                <a:gd name="connsiteX0" fmla="*/ 1257 w 1256"/>
                <a:gd name="connsiteY0" fmla="*/ 818 h 817"/>
                <a:gd name="connsiteX1" fmla="*/ 0 w 1256"/>
                <a:gd name="connsiteY1" fmla="*/ 148 h 817"/>
                <a:gd name="connsiteX2" fmla="*/ 587 w 1256"/>
                <a:gd name="connsiteY2" fmla="*/ 148 h 817"/>
                <a:gd name="connsiteX3" fmla="*/ 1257 w 1256"/>
                <a:gd name="connsiteY3" fmla="*/ 818 h 817"/>
              </a:gdLst>
              <a:ahLst/>
              <a:cxnLst>
                <a:cxn ang="0">
                  <a:pos x="connsiteX0" y="connsiteY0"/>
                </a:cxn>
                <a:cxn ang="0">
                  <a:pos x="connsiteX1" y="connsiteY1"/>
                </a:cxn>
                <a:cxn ang="0">
                  <a:pos x="connsiteX2" y="connsiteY2"/>
                </a:cxn>
                <a:cxn ang="0">
                  <a:pos x="connsiteX3" y="connsiteY3"/>
                </a:cxn>
              </a:cxnLst>
              <a:rect l="l" t="t" r="r" b="b"/>
              <a:pathLst>
                <a:path w="1256" h="817">
                  <a:moveTo>
                    <a:pt x="1257" y="818"/>
                  </a:moveTo>
                  <a:lnTo>
                    <a:pt x="0" y="148"/>
                  </a:lnTo>
                  <a:cubicBezTo>
                    <a:pt x="0" y="148"/>
                    <a:pt x="0" y="651"/>
                    <a:pt x="587" y="148"/>
                  </a:cubicBezTo>
                  <a:cubicBezTo>
                    <a:pt x="1173" y="-355"/>
                    <a:pt x="670" y="567"/>
                    <a:pt x="1257" y="818"/>
                  </a:cubicBezTo>
                  <a:close/>
                </a:path>
              </a:pathLst>
            </a:custGeom>
            <a:solidFill>
              <a:srgbClr val="37474F"/>
            </a:solidFill>
            <a:ln w="8363" cap="flat">
              <a:noFill/>
              <a:prstDash val="solid"/>
              <a:miter/>
            </a:ln>
          </p:spPr>
          <p:txBody>
            <a:bodyPr rtlCol="0" anchor="ctr"/>
            <a:lstStyle/>
            <a:p>
              <a:pPr defTabSz="914378"/>
              <a:endParaRPr lang="en-US"/>
            </a:p>
          </p:txBody>
        </p:sp>
        <p:sp>
          <p:nvSpPr>
            <p:cNvPr id="732" name="Freeform: Shape 731">
              <a:extLst>
                <a:ext uri="{FF2B5EF4-FFF2-40B4-BE49-F238E27FC236}">
                  <a16:creationId xmlns:a16="http://schemas.microsoft.com/office/drawing/2014/main" id="{3B767D5B-B4D4-437D-8FA4-EBDE506E627C}"/>
                </a:ext>
              </a:extLst>
            </p:cNvPr>
            <p:cNvSpPr/>
            <p:nvPr/>
          </p:nvSpPr>
          <p:spPr>
            <a:xfrm>
              <a:off x="2768611" y="2024133"/>
              <a:ext cx="1445" cy="1599"/>
            </a:xfrm>
            <a:custGeom>
              <a:avLst/>
              <a:gdLst>
                <a:gd name="connsiteX0" fmla="*/ 0 w 1445"/>
                <a:gd name="connsiteY0" fmla="*/ 0 h 1599"/>
                <a:gd name="connsiteX1" fmla="*/ 0 w 1445"/>
                <a:gd name="connsiteY1" fmla="*/ 754 h 1599"/>
                <a:gd name="connsiteX2" fmla="*/ 0 w 1445"/>
                <a:gd name="connsiteY2" fmla="*/ 0 h 1599"/>
              </a:gdLst>
              <a:ahLst/>
              <a:cxnLst>
                <a:cxn ang="0">
                  <a:pos x="connsiteX0" y="connsiteY0"/>
                </a:cxn>
                <a:cxn ang="0">
                  <a:pos x="connsiteX1" y="connsiteY1"/>
                </a:cxn>
                <a:cxn ang="0">
                  <a:pos x="connsiteX2" y="connsiteY2"/>
                </a:cxn>
              </a:cxnLst>
              <a:rect l="l" t="t" r="r" b="b"/>
              <a:pathLst>
                <a:path w="1445" h="1599">
                  <a:moveTo>
                    <a:pt x="0" y="0"/>
                  </a:moveTo>
                  <a:cubicBezTo>
                    <a:pt x="419" y="587"/>
                    <a:pt x="1006" y="1341"/>
                    <a:pt x="0" y="754"/>
                  </a:cubicBezTo>
                  <a:cubicBezTo>
                    <a:pt x="1927" y="2262"/>
                    <a:pt x="1927" y="159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3" name="Freeform: Shape 732">
              <a:extLst>
                <a:ext uri="{FF2B5EF4-FFF2-40B4-BE49-F238E27FC236}">
                  <a16:creationId xmlns:a16="http://schemas.microsoft.com/office/drawing/2014/main" id="{4022EBCA-5DE5-4DD4-AFC0-2442CEF716E3}"/>
                </a:ext>
              </a:extLst>
            </p:cNvPr>
            <p:cNvSpPr/>
            <p:nvPr/>
          </p:nvSpPr>
          <p:spPr>
            <a:xfrm>
              <a:off x="2771544" y="2030274"/>
              <a:ext cx="1340" cy="898"/>
            </a:xfrm>
            <a:custGeom>
              <a:avLst/>
              <a:gdLst>
                <a:gd name="connsiteX0" fmla="*/ 0 w 1340"/>
                <a:gd name="connsiteY0" fmla="*/ 60 h 898"/>
                <a:gd name="connsiteX1" fmla="*/ 503 w 1340"/>
                <a:gd name="connsiteY1" fmla="*/ 898 h 898"/>
                <a:gd name="connsiteX2" fmla="*/ 1341 w 1340"/>
                <a:gd name="connsiteY2" fmla="*/ 898 h 898"/>
                <a:gd name="connsiteX3" fmla="*/ 0 w 1340"/>
                <a:gd name="connsiteY3" fmla="*/ 60 h 898"/>
              </a:gdLst>
              <a:ahLst/>
              <a:cxnLst>
                <a:cxn ang="0">
                  <a:pos x="connsiteX0" y="connsiteY0"/>
                </a:cxn>
                <a:cxn ang="0">
                  <a:pos x="connsiteX1" y="connsiteY1"/>
                </a:cxn>
                <a:cxn ang="0">
                  <a:pos x="connsiteX2" y="connsiteY2"/>
                </a:cxn>
                <a:cxn ang="0">
                  <a:pos x="connsiteX3" y="connsiteY3"/>
                </a:cxn>
              </a:cxnLst>
              <a:rect l="l" t="t" r="r" b="b"/>
              <a:pathLst>
                <a:path w="1340" h="898">
                  <a:moveTo>
                    <a:pt x="0" y="60"/>
                  </a:moveTo>
                  <a:lnTo>
                    <a:pt x="503" y="898"/>
                  </a:lnTo>
                  <a:lnTo>
                    <a:pt x="1341" y="898"/>
                  </a:lnTo>
                  <a:cubicBezTo>
                    <a:pt x="1341" y="898"/>
                    <a:pt x="168" y="-275"/>
                    <a:pt x="0" y="60"/>
                  </a:cubicBezTo>
                  <a:close/>
                </a:path>
              </a:pathLst>
            </a:custGeom>
            <a:solidFill>
              <a:srgbClr val="37474F"/>
            </a:solidFill>
            <a:ln w="8363" cap="flat">
              <a:noFill/>
              <a:prstDash val="solid"/>
              <a:miter/>
            </a:ln>
          </p:spPr>
          <p:txBody>
            <a:bodyPr rtlCol="0" anchor="ctr"/>
            <a:lstStyle/>
            <a:p>
              <a:pPr defTabSz="914378"/>
              <a:endParaRPr lang="en-US"/>
            </a:p>
          </p:txBody>
        </p:sp>
        <p:sp>
          <p:nvSpPr>
            <p:cNvPr id="734" name="Freeform: Shape 733">
              <a:extLst>
                <a:ext uri="{FF2B5EF4-FFF2-40B4-BE49-F238E27FC236}">
                  <a16:creationId xmlns:a16="http://schemas.microsoft.com/office/drawing/2014/main" id="{F911B3FE-5828-4144-93AA-96B272B3F40F}"/>
                </a:ext>
              </a:extLst>
            </p:cNvPr>
            <p:cNvSpPr/>
            <p:nvPr/>
          </p:nvSpPr>
          <p:spPr>
            <a:xfrm>
              <a:off x="2762159" y="2017347"/>
              <a:ext cx="837" cy="1424"/>
            </a:xfrm>
            <a:custGeom>
              <a:avLst/>
              <a:gdLst>
                <a:gd name="connsiteX0" fmla="*/ 0 w 837"/>
                <a:gd name="connsiteY0" fmla="*/ 0 h 1424"/>
                <a:gd name="connsiteX1" fmla="*/ 0 w 837"/>
                <a:gd name="connsiteY1" fmla="*/ 1005 h 1424"/>
                <a:gd name="connsiteX2" fmla="*/ 838 w 837"/>
                <a:gd name="connsiteY2" fmla="*/ 1424 h 1424"/>
                <a:gd name="connsiteX3" fmla="*/ 0 w 837"/>
                <a:gd name="connsiteY3" fmla="*/ 0 h 1424"/>
              </a:gdLst>
              <a:ahLst/>
              <a:cxnLst>
                <a:cxn ang="0">
                  <a:pos x="connsiteX0" y="connsiteY0"/>
                </a:cxn>
                <a:cxn ang="0">
                  <a:pos x="connsiteX1" y="connsiteY1"/>
                </a:cxn>
                <a:cxn ang="0">
                  <a:pos x="connsiteX2" y="connsiteY2"/>
                </a:cxn>
                <a:cxn ang="0">
                  <a:pos x="connsiteX3" y="connsiteY3"/>
                </a:cxn>
              </a:cxnLst>
              <a:rect l="l" t="t" r="r" b="b"/>
              <a:pathLst>
                <a:path w="837" h="1424">
                  <a:moveTo>
                    <a:pt x="0" y="0"/>
                  </a:moveTo>
                  <a:cubicBezTo>
                    <a:pt x="0" y="0"/>
                    <a:pt x="0" y="754"/>
                    <a:pt x="0" y="1005"/>
                  </a:cubicBezTo>
                  <a:lnTo>
                    <a:pt x="838" y="1424"/>
                  </a:lnTo>
                  <a:cubicBezTo>
                    <a:pt x="419" y="587"/>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5" name="Freeform: Shape 734">
              <a:extLst>
                <a:ext uri="{FF2B5EF4-FFF2-40B4-BE49-F238E27FC236}">
                  <a16:creationId xmlns:a16="http://schemas.microsoft.com/office/drawing/2014/main" id="{43A73940-E37E-4202-A7C6-71CE9A00ED70}"/>
                </a:ext>
              </a:extLst>
            </p:cNvPr>
            <p:cNvSpPr/>
            <p:nvPr/>
          </p:nvSpPr>
          <p:spPr>
            <a:xfrm>
              <a:off x="2760819" y="2017263"/>
              <a:ext cx="1340" cy="813"/>
            </a:xfrm>
            <a:custGeom>
              <a:avLst/>
              <a:gdLst>
                <a:gd name="connsiteX0" fmla="*/ 1341 w 1340"/>
                <a:gd name="connsiteY0" fmla="*/ 670 h 813"/>
                <a:gd name="connsiteX1" fmla="*/ 0 w 1340"/>
                <a:gd name="connsiteY1" fmla="*/ 0 h 813"/>
                <a:gd name="connsiteX2" fmla="*/ 1341 w 1340"/>
                <a:gd name="connsiteY2" fmla="*/ 670 h 813"/>
              </a:gdLst>
              <a:ahLst/>
              <a:cxnLst>
                <a:cxn ang="0">
                  <a:pos x="connsiteX0" y="connsiteY0"/>
                </a:cxn>
                <a:cxn ang="0">
                  <a:pos x="connsiteX1" y="connsiteY1"/>
                </a:cxn>
                <a:cxn ang="0">
                  <a:pos x="connsiteX2" y="connsiteY2"/>
                </a:cxn>
              </a:cxnLst>
              <a:rect l="l" t="t" r="r" b="b"/>
              <a:pathLst>
                <a:path w="1340" h="813">
                  <a:moveTo>
                    <a:pt x="1341" y="670"/>
                  </a:moveTo>
                  <a:lnTo>
                    <a:pt x="0" y="0"/>
                  </a:lnTo>
                  <a:cubicBezTo>
                    <a:pt x="754" y="922"/>
                    <a:pt x="1341" y="922"/>
                    <a:pt x="1341" y="670"/>
                  </a:cubicBezTo>
                  <a:close/>
                </a:path>
              </a:pathLst>
            </a:custGeom>
            <a:solidFill>
              <a:srgbClr val="37474F"/>
            </a:solidFill>
            <a:ln w="8363" cap="flat">
              <a:noFill/>
              <a:prstDash val="solid"/>
              <a:miter/>
            </a:ln>
          </p:spPr>
          <p:txBody>
            <a:bodyPr rtlCol="0" anchor="ctr"/>
            <a:lstStyle/>
            <a:p>
              <a:pPr defTabSz="914378"/>
              <a:endParaRPr lang="en-US"/>
            </a:p>
          </p:txBody>
        </p:sp>
        <p:sp>
          <p:nvSpPr>
            <p:cNvPr id="736" name="Freeform: Shape 735">
              <a:extLst>
                <a:ext uri="{FF2B5EF4-FFF2-40B4-BE49-F238E27FC236}">
                  <a16:creationId xmlns:a16="http://schemas.microsoft.com/office/drawing/2014/main" id="{E562C28E-5E58-469F-94B4-0CC01CDE4810}"/>
                </a:ext>
              </a:extLst>
            </p:cNvPr>
            <p:cNvSpPr/>
            <p:nvPr/>
          </p:nvSpPr>
          <p:spPr>
            <a:xfrm>
              <a:off x="2765008" y="2022877"/>
              <a:ext cx="2597" cy="1256"/>
            </a:xfrm>
            <a:custGeom>
              <a:avLst/>
              <a:gdLst>
                <a:gd name="connsiteX0" fmla="*/ 335 w 2597"/>
                <a:gd name="connsiteY0" fmla="*/ 251 h 1256"/>
                <a:gd name="connsiteX1" fmla="*/ 2597 w 2597"/>
                <a:gd name="connsiteY1" fmla="*/ 1257 h 1256"/>
                <a:gd name="connsiteX2" fmla="*/ 0 w 2597"/>
                <a:gd name="connsiteY2" fmla="*/ 0 h 1256"/>
                <a:gd name="connsiteX3" fmla="*/ 335 w 2597"/>
                <a:gd name="connsiteY3" fmla="*/ 251 h 1256"/>
              </a:gdLst>
              <a:ahLst/>
              <a:cxnLst>
                <a:cxn ang="0">
                  <a:pos x="connsiteX0" y="connsiteY0"/>
                </a:cxn>
                <a:cxn ang="0">
                  <a:pos x="connsiteX1" y="connsiteY1"/>
                </a:cxn>
                <a:cxn ang="0">
                  <a:pos x="connsiteX2" y="connsiteY2"/>
                </a:cxn>
                <a:cxn ang="0">
                  <a:pos x="connsiteX3" y="connsiteY3"/>
                </a:cxn>
              </a:cxnLst>
              <a:rect l="l" t="t" r="r" b="b"/>
              <a:pathLst>
                <a:path w="2597" h="1256">
                  <a:moveTo>
                    <a:pt x="335" y="251"/>
                  </a:moveTo>
                  <a:lnTo>
                    <a:pt x="2597" y="1257"/>
                  </a:lnTo>
                  <a:lnTo>
                    <a:pt x="0" y="0"/>
                  </a:lnTo>
                  <a:lnTo>
                    <a:pt x="335" y="251"/>
                  </a:lnTo>
                  <a:close/>
                </a:path>
              </a:pathLst>
            </a:custGeom>
            <a:solidFill>
              <a:srgbClr val="37474F"/>
            </a:solidFill>
            <a:ln w="8363" cap="flat">
              <a:noFill/>
              <a:prstDash val="solid"/>
              <a:miter/>
            </a:ln>
          </p:spPr>
          <p:txBody>
            <a:bodyPr rtlCol="0" anchor="ctr"/>
            <a:lstStyle/>
            <a:p>
              <a:pPr defTabSz="914378"/>
              <a:endParaRPr lang="en-US"/>
            </a:p>
          </p:txBody>
        </p:sp>
        <p:sp>
          <p:nvSpPr>
            <p:cNvPr id="737" name="Freeform: Shape 736">
              <a:extLst>
                <a:ext uri="{FF2B5EF4-FFF2-40B4-BE49-F238E27FC236}">
                  <a16:creationId xmlns:a16="http://schemas.microsoft.com/office/drawing/2014/main" id="{53FADC2F-86DB-4F0B-B956-A1A7982FC5A2}"/>
                </a:ext>
              </a:extLst>
            </p:cNvPr>
            <p:cNvSpPr/>
            <p:nvPr/>
          </p:nvSpPr>
          <p:spPr>
            <a:xfrm>
              <a:off x="2757551" y="2013073"/>
              <a:ext cx="1592" cy="418"/>
            </a:xfrm>
            <a:custGeom>
              <a:avLst/>
              <a:gdLst>
                <a:gd name="connsiteX0" fmla="*/ 670 w 1592"/>
                <a:gd name="connsiteY0" fmla="*/ 251 h 418"/>
                <a:gd name="connsiteX1" fmla="*/ 1592 w 1592"/>
                <a:gd name="connsiteY1" fmla="*/ 419 h 418"/>
                <a:gd name="connsiteX2" fmla="*/ 0 w 1592"/>
                <a:gd name="connsiteY2" fmla="*/ 0 h 418"/>
                <a:gd name="connsiteX3" fmla="*/ 670 w 1592"/>
                <a:gd name="connsiteY3" fmla="*/ 251 h 418"/>
              </a:gdLst>
              <a:ahLst/>
              <a:cxnLst>
                <a:cxn ang="0">
                  <a:pos x="connsiteX0" y="connsiteY0"/>
                </a:cxn>
                <a:cxn ang="0">
                  <a:pos x="connsiteX1" y="connsiteY1"/>
                </a:cxn>
                <a:cxn ang="0">
                  <a:pos x="connsiteX2" y="connsiteY2"/>
                </a:cxn>
                <a:cxn ang="0">
                  <a:pos x="connsiteX3" y="connsiteY3"/>
                </a:cxn>
              </a:cxnLst>
              <a:rect l="l" t="t" r="r" b="b"/>
              <a:pathLst>
                <a:path w="1592" h="418">
                  <a:moveTo>
                    <a:pt x="670" y="251"/>
                  </a:moveTo>
                  <a:lnTo>
                    <a:pt x="1592" y="419"/>
                  </a:lnTo>
                  <a:lnTo>
                    <a:pt x="0" y="0"/>
                  </a:lnTo>
                  <a:lnTo>
                    <a:pt x="670" y="251"/>
                  </a:lnTo>
                  <a:close/>
                </a:path>
              </a:pathLst>
            </a:custGeom>
            <a:solidFill>
              <a:srgbClr val="37474F"/>
            </a:solidFill>
            <a:ln w="8363" cap="flat">
              <a:noFill/>
              <a:prstDash val="solid"/>
              <a:miter/>
            </a:ln>
          </p:spPr>
          <p:txBody>
            <a:bodyPr rtlCol="0" anchor="ctr"/>
            <a:lstStyle/>
            <a:p>
              <a:pPr defTabSz="914378"/>
              <a:endParaRPr lang="en-US"/>
            </a:p>
          </p:txBody>
        </p:sp>
        <p:sp>
          <p:nvSpPr>
            <p:cNvPr id="738" name="Freeform: Shape 737">
              <a:extLst>
                <a:ext uri="{FF2B5EF4-FFF2-40B4-BE49-F238E27FC236}">
                  <a16:creationId xmlns:a16="http://schemas.microsoft.com/office/drawing/2014/main" id="{E675B92D-F9E6-4858-B16E-239ADA2B2BD3}"/>
                </a:ext>
              </a:extLst>
            </p:cNvPr>
            <p:cNvSpPr/>
            <p:nvPr/>
          </p:nvSpPr>
          <p:spPr>
            <a:xfrm>
              <a:off x="2753780" y="2008968"/>
              <a:ext cx="2262" cy="2010"/>
            </a:xfrm>
            <a:custGeom>
              <a:avLst/>
              <a:gdLst>
                <a:gd name="connsiteX0" fmla="*/ 1676 w 2262"/>
                <a:gd name="connsiteY0" fmla="*/ 2011 h 2010"/>
                <a:gd name="connsiteX1" fmla="*/ 2262 w 2262"/>
                <a:gd name="connsiteY1" fmla="*/ 1173 h 2010"/>
                <a:gd name="connsiteX2" fmla="*/ 0 w 2262"/>
                <a:gd name="connsiteY2" fmla="*/ 0 h 2010"/>
                <a:gd name="connsiteX3" fmla="*/ 1676 w 2262"/>
                <a:gd name="connsiteY3" fmla="*/ 2011 h 2010"/>
              </a:gdLst>
              <a:ahLst/>
              <a:cxnLst>
                <a:cxn ang="0">
                  <a:pos x="connsiteX0" y="connsiteY0"/>
                </a:cxn>
                <a:cxn ang="0">
                  <a:pos x="connsiteX1" y="connsiteY1"/>
                </a:cxn>
                <a:cxn ang="0">
                  <a:pos x="connsiteX2" y="connsiteY2"/>
                </a:cxn>
                <a:cxn ang="0">
                  <a:pos x="connsiteX3" y="connsiteY3"/>
                </a:cxn>
              </a:cxnLst>
              <a:rect l="l" t="t" r="r" b="b"/>
              <a:pathLst>
                <a:path w="2262" h="2010">
                  <a:moveTo>
                    <a:pt x="1676" y="2011"/>
                  </a:moveTo>
                  <a:cubicBezTo>
                    <a:pt x="2430" y="2011"/>
                    <a:pt x="1676" y="922"/>
                    <a:pt x="2262" y="1173"/>
                  </a:cubicBezTo>
                  <a:cubicBezTo>
                    <a:pt x="1567" y="679"/>
                    <a:pt x="804" y="285"/>
                    <a:pt x="0" y="0"/>
                  </a:cubicBezTo>
                  <a:cubicBezTo>
                    <a:pt x="712" y="528"/>
                    <a:pt x="1290" y="1215"/>
                    <a:pt x="1676" y="2011"/>
                  </a:cubicBezTo>
                  <a:close/>
                </a:path>
              </a:pathLst>
            </a:custGeom>
            <a:solidFill>
              <a:srgbClr val="37474F"/>
            </a:solidFill>
            <a:ln w="8363" cap="flat">
              <a:noFill/>
              <a:prstDash val="solid"/>
              <a:miter/>
            </a:ln>
          </p:spPr>
          <p:txBody>
            <a:bodyPr rtlCol="0" anchor="ctr"/>
            <a:lstStyle/>
            <a:p>
              <a:pPr defTabSz="914378"/>
              <a:endParaRPr lang="en-US"/>
            </a:p>
          </p:txBody>
        </p:sp>
        <p:sp>
          <p:nvSpPr>
            <p:cNvPr id="739" name="Freeform: Shape 738">
              <a:extLst>
                <a:ext uri="{FF2B5EF4-FFF2-40B4-BE49-F238E27FC236}">
                  <a16:creationId xmlns:a16="http://schemas.microsoft.com/office/drawing/2014/main" id="{32DA1FF8-768D-4C34-B1A3-67D866B92867}"/>
                </a:ext>
              </a:extLst>
            </p:cNvPr>
            <p:cNvSpPr/>
            <p:nvPr/>
          </p:nvSpPr>
          <p:spPr>
            <a:xfrm>
              <a:off x="2752356" y="2008465"/>
              <a:ext cx="1257" cy="502"/>
            </a:xfrm>
            <a:custGeom>
              <a:avLst/>
              <a:gdLst>
                <a:gd name="connsiteX0" fmla="*/ 0 w 1257"/>
                <a:gd name="connsiteY0" fmla="*/ 0 h 502"/>
                <a:gd name="connsiteX1" fmla="*/ 1257 w 1257"/>
                <a:gd name="connsiteY1" fmla="*/ 503 h 502"/>
              </a:gdLst>
              <a:ahLst/>
              <a:cxnLst>
                <a:cxn ang="0">
                  <a:pos x="connsiteX0" y="connsiteY0"/>
                </a:cxn>
                <a:cxn ang="0">
                  <a:pos x="connsiteX1" y="connsiteY1"/>
                </a:cxn>
              </a:cxnLst>
              <a:rect l="l" t="t" r="r" b="b"/>
              <a:pathLst>
                <a:path w="1257" h="502">
                  <a:moveTo>
                    <a:pt x="0" y="0"/>
                  </a:moveTo>
                  <a:cubicBezTo>
                    <a:pt x="394" y="235"/>
                    <a:pt x="813" y="402"/>
                    <a:pt x="1257" y="503"/>
                  </a:cubicBezTo>
                  <a:close/>
                </a:path>
              </a:pathLst>
            </a:custGeom>
            <a:solidFill>
              <a:srgbClr val="37474F"/>
            </a:solidFill>
            <a:ln w="8363" cap="flat">
              <a:noFill/>
              <a:prstDash val="solid"/>
              <a:miter/>
            </a:ln>
          </p:spPr>
          <p:txBody>
            <a:bodyPr rtlCol="0" anchor="ctr"/>
            <a:lstStyle/>
            <a:p>
              <a:pPr defTabSz="914378"/>
              <a:endParaRPr lang="en-US"/>
            </a:p>
          </p:txBody>
        </p:sp>
        <p:sp>
          <p:nvSpPr>
            <p:cNvPr id="740" name="Freeform: Shape 739">
              <a:extLst>
                <a:ext uri="{FF2B5EF4-FFF2-40B4-BE49-F238E27FC236}">
                  <a16:creationId xmlns:a16="http://schemas.microsoft.com/office/drawing/2014/main" id="{F6E64959-997A-467D-969A-89666DAEFAC8}"/>
                </a:ext>
              </a:extLst>
            </p:cNvPr>
            <p:cNvSpPr/>
            <p:nvPr/>
          </p:nvSpPr>
          <p:spPr>
            <a:xfrm>
              <a:off x="2758556" y="2014330"/>
              <a:ext cx="425" cy="1256"/>
            </a:xfrm>
            <a:custGeom>
              <a:avLst/>
              <a:gdLst>
                <a:gd name="connsiteX0" fmla="*/ 419 w 425"/>
                <a:gd name="connsiteY0" fmla="*/ 1257 h 1256"/>
                <a:gd name="connsiteX1" fmla="*/ 0 w 425"/>
                <a:gd name="connsiteY1" fmla="*/ 0 h 1256"/>
                <a:gd name="connsiteX2" fmla="*/ 0 w 425"/>
                <a:gd name="connsiteY2" fmla="*/ 838 h 1256"/>
              </a:gdLst>
              <a:ahLst/>
              <a:cxnLst>
                <a:cxn ang="0">
                  <a:pos x="connsiteX0" y="connsiteY0"/>
                </a:cxn>
                <a:cxn ang="0">
                  <a:pos x="connsiteX1" y="connsiteY1"/>
                </a:cxn>
                <a:cxn ang="0">
                  <a:pos x="connsiteX2" y="connsiteY2"/>
                </a:cxn>
              </a:cxnLst>
              <a:rect l="l" t="t" r="r" b="b"/>
              <a:pathLst>
                <a:path w="425" h="1256">
                  <a:moveTo>
                    <a:pt x="419" y="1257"/>
                  </a:moveTo>
                  <a:cubicBezTo>
                    <a:pt x="461" y="796"/>
                    <a:pt x="310" y="344"/>
                    <a:pt x="0" y="0"/>
                  </a:cubicBez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741" name="Freeform: Shape 740">
              <a:extLst>
                <a:ext uri="{FF2B5EF4-FFF2-40B4-BE49-F238E27FC236}">
                  <a16:creationId xmlns:a16="http://schemas.microsoft.com/office/drawing/2014/main" id="{28F5844A-0767-4650-A261-769AC149613C}"/>
                </a:ext>
              </a:extLst>
            </p:cNvPr>
            <p:cNvSpPr/>
            <p:nvPr/>
          </p:nvSpPr>
          <p:spPr>
            <a:xfrm>
              <a:off x="2757718" y="2014498"/>
              <a:ext cx="837" cy="754"/>
            </a:xfrm>
            <a:custGeom>
              <a:avLst/>
              <a:gdLst>
                <a:gd name="connsiteX0" fmla="*/ 838 w 837"/>
                <a:gd name="connsiteY0" fmla="*/ 754 h 754"/>
                <a:gd name="connsiteX1" fmla="*/ 838 w 837"/>
                <a:gd name="connsiteY1" fmla="*/ 754 h 754"/>
                <a:gd name="connsiteX2" fmla="*/ 0 w 837"/>
                <a:gd name="connsiteY2" fmla="*/ 0 h 754"/>
              </a:gdLst>
              <a:ahLst/>
              <a:cxnLst>
                <a:cxn ang="0">
                  <a:pos x="connsiteX0" y="connsiteY0"/>
                </a:cxn>
                <a:cxn ang="0">
                  <a:pos x="connsiteX1" y="connsiteY1"/>
                </a:cxn>
                <a:cxn ang="0">
                  <a:pos x="connsiteX2" y="connsiteY2"/>
                </a:cxn>
              </a:cxnLst>
              <a:rect l="l" t="t" r="r" b="b"/>
              <a:pathLst>
                <a:path w="837" h="754">
                  <a:moveTo>
                    <a:pt x="838" y="754"/>
                  </a:moveTo>
                  <a:lnTo>
                    <a:pt x="838" y="754"/>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2" name="Freeform: Shape 741">
              <a:extLst>
                <a:ext uri="{FF2B5EF4-FFF2-40B4-BE49-F238E27FC236}">
                  <a16:creationId xmlns:a16="http://schemas.microsoft.com/office/drawing/2014/main" id="{886BDE08-0129-44D7-9C58-848CED7D5D3A}"/>
                </a:ext>
              </a:extLst>
            </p:cNvPr>
            <p:cNvSpPr/>
            <p:nvPr/>
          </p:nvSpPr>
          <p:spPr>
            <a:xfrm>
              <a:off x="2759022" y="2015671"/>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743" name="Freeform: Shape 742">
              <a:extLst>
                <a:ext uri="{FF2B5EF4-FFF2-40B4-BE49-F238E27FC236}">
                  <a16:creationId xmlns:a16="http://schemas.microsoft.com/office/drawing/2014/main" id="{A8CC3029-47FD-4442-95A3-852897E07F16}"/>
                </a:ext>
              </a:extLst>
            </p:cNvPr>
            <p:cNvSpPr/>
            <p:nvPr/>
          </p:nvSpPr>
          <p:spPr>
            <a:xfrm>
              <a:off x="2761211" y="2019674"/>
              <a:ext cx="1786" cy="675"/>
            </a:xfrm>
            <a:custGeom>
              <a:avLst/>
              <a:gdLst>
                <a:gd name="connsiteX0" fmla="*/ 1787 w 1786"/>
                <a:gd name="connsiteY0" fmla="*/ 521 h 675"/>
                <a:gd name="connsiteX1" fmla="*/ 278 w 1786"/>
                <a:gd name="connsiteY1" fmla="*/ 521 h 675"/>
                <a:gd name="connsiteX2" fmla="*/ 1787 w 1786"/>
                <a:gd name="connsiteY2" fmla="*/ 521 h 675"/>
              </a:gdLst>
              <a:ahLst/>
              <a:cxnLst>
                <a:cxn ang="0">
                  <a:pos x="connsiteX0" y="connsiteY0"/>
                </a:cxn>
                <a:cxn ang="0">
                  <a:pos x="connsiteX1" y="connsiteY1"/>
                </a:cxn>
                <a:cxn ang="0">
                  <a:pos x="connsiteX2" y="connsiteY2"/>
                </a:cxn>
              </a:cxnLst>
              <a:rect l="l" t="t" r="r" b="b"/>
              <a:pathLst>
                <a:path w="1786" h="675">
                  <a:moveTo>
                    <a:pt x="1787" y="521"/>
                  </a:moveTo>
                  <a:cubicBezTo>
                    <a:pt x="949" y="521"/>
                    <a:pt x="-643" y="-652"/>
                    <a:pt x="278" y="521"/>
                  </a:cubicBezTo>
                  <a:cubicBezTo>
                    <a:pt x="949" y="1024"/>
                    <a:pt x="949" y="102"/>
                    <a:pt x="1787" y="521"/>
                  </a:cubicBezTo>
                  <a:close/>
                </a:path>
              </a:pathLst>
            </a:custGeom>
            <a:solidFill>
              <a:srgbClr val="37474F"/>
            </a:solidFill>
            <a:ln w="8363" cap="flat">
              <a:noFill/>
              <a:prstDash val="solid"/>
              <a:miter/>
            </a:ln>
          </p:spPr>
          <p:txBody>
            <a:bodyPr rtlCol="0" anchor="ctr"/>
            <a:lstStyle/>
            <a:p>
              <a:pPr defTabSz="914378"/>
              <a:endParaRPr lang="en-US"/>
            </a:p>
          </p:txBody>
        </p:sp>
        <p:sp>
          <p:nvSpPr>
            <p:cNvPr id="744" name="Freeform: Shape 743">
              <a:extLst>
                <a:ext uri="{FF2B5EF4-FFF2-40B4-BE49-F238E27FC236}">
                  <a16:creationId xmlns:a16="http://schemas.microsoft.com/office/drawing/2014/main" id="{3FE84F99-3979-4FA1-B1EA-A7BDBD23AD1C}"/>
                </a:ext>
              </a:extLst>
            </p:cNvPr>
            <p:cNvSpPr/>
            <p:nvPr/>
          </p:nvSpPr>
          <p:spPr>
            <a:xfrm>
              <a:off x="2759059" y="2016760"/>
              <a:ext cx="1508" cy="1089"/>
            </a:xfrm>
            <a:custGeom>
              <a:avLst/>
              <a:gdLst>
                <a:gd name="connsiteX0" fmla="*/ 0 w 1508"/>
                <a:gd name="connsiteY0" fmla="*/ 0 h 1089"/>
                <a:gd name="connsiteX1" fmla="*/ 1005 w 1508"/>
                <a:gd name="connsiteY1" fmla="*/ 1089 h 1089"/>
                <a:gd name="connsiteX2" fmla="*/ 1508 w 1508"/>
                <a:gd name="connsiteY2" fmla="*/ 1089 h 1089"/>
              </a:gdLst>
              <a:ahLst/>
              <a:cxnLst>
                <a:cxn ang="0">
                  <a:pos x="connsiteX0" y="connsiteY0"/>
                </a:cxn>
                <a:cxn ang="0">
                  <a:pos x="connsiteX1" y="connsiteY1"/>
                </a:cxn>
                <a:cxn ang="0">
                  <a:pos x="connsiteX2" y="connsiteY2"/>
                </a:cxn>
              </a:cxnLst>
              <a:rect l="l" t="t" r="r" b="b"/>
              <a:pathLst>
                <a:path w="1508" h="1089">
                  <a:moveTo>
                    <a:pt x="0" y="0"/>
                  </a:moveTo>
                  <a:lnTo>
                    <a:pt x="1005" y="1089"/>
                  </a:lnTo>
                  <a:cubicBezTo>
                    <a:pt x="1005" y="1089"/>
                    <a:pt x="1005" y="587"/>
                    <a:pt x="1508" y="1089"/>
                  </a:cubicBezTo>
                  <a:close/>
                </a:path>
              </a:pathLst>
            </a:custGeom>
            <a:solidFill>
              <a:srgbClr val="37474F"/>
            </a:solidFill>
            <a:ln w="8363" cap="flat">
              <a:noFill/>
              <a:prstDash val="solid"/>
              <a:miter/>
            </a:ln>
          </p:spPr>
          <p:txBody>
            <a:bodyPr rtlCol="0" anchor="ctr"/>
            <a:lstStyle/>
            <a:p>
              <a:pPr defTabSz="914378"/>
              <a:endParaRPr lang="en-US"/>
            </a:p>
          </p:txBody>
        </p:sp>
        <p:sp>
          <p:nvSpPr>
            <p:cNvPr id="745" name="Freeform: Shape 744">
              <a:extLst>
                <a:ext uri="{FF2B5EF4-FFF2-40B4-BE49-F238E27FC236}">
                  <a16:creationId xmlns:a16="http://schemas.microsoft.com/office/drawing/2014/main" id="{E9856768-449B-442B-A7B7-953C26F4364C}"/>
                </a:ext>
              </a:extLst>
            </p:cNvPr>
            <p:cNvSpPr/>
            <p:nvPr/>
          </p:nvSpPr>
          <p:spPr>
            <a:xfrm>
              <a:off x="2758389" y="2016341"/>
              <a:ext cx="670" cy="418"/>
            </a:xfrm>
            <a:custGeom>
              <a:avLst/>
              <a:gdLst>
                <a:gd name="connsiteX0" fmla="*/ 0 w 670"/>
                <a:gd name="connsiteY0" fmla="*/ 0 h 418"/>
                <a:gd name="connsiteX1" fmla="*/ 670 w 670"/>
                <a:gd name="connsiteY1" fmla="*/ 419 h 418"/>
                <a:gd name="connsiteX2" fmla="*/ 251 w 670"/>
                <a:gd name="connsiteY2" fmla="*/ 0 h 418"/>
                <a:gd name="connsiteX3" fmla="*/ 0 w 670"/>
                <a:gd name="connsiteY3" fmla="*/ 0 h 418"/>
              </a:gdLst>
              <a:ahLst/>
              <a:cxnLst>
                <a:cxn ang="0">
                  <a:pos x="connsiteX0" y="connsiteY0"/>
                </a:cxn>
                <a:cxn ang="0">
                  <a:pos x="connsiteX1" y="connsiteY1"/>
                </a:cxn>
                <a:cxn ang="0">
                  <a:pos x="connsiteX2" y="connsiteY2"/>
                </a:cxn>
                <a:cxn ang="0">
                  <a:pos x="connsiteX3" y="connsiteY3"/>
                </a:cxn>
              </a:cxnLst>
              <a:rect l="l" t="t" r="r" b="b"/>
              <a:pathLst>
                <a:path w="670" h="418">
                  <a:moveTo>
                    <a:pt x="0" y="0"/>
                  </a:moveTo>
                  <a:lnTo>
                    <a:pt x="670" y="419"/>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6" name="Freeform: Shape 745">
              <a:extLst>
                <a:ext uri="{FF2B5EF4-FFF2-40B4-BE49-F238E27FC236}">
                  <a16:creationId xmlns:a16="http://schemas.microsoft.com/office/drawing/2014/main" id="{D80176D1-31B2-42F3-92DC-E9C4F5827347}"/>
                </a:ext>
              </a:extLst>
            </p:cNvPr>
            <p:cNvSpPr/>
            <p:nvPr/>
          </p:nvSpPr>
          <p:spPr>
            <a:xfrm>
              <a:off x="2751937" y="2009470"/>
              <a:ext cx="2178" cy="1843"/>
            </a:xfrm>
            <a:custGeom>
              <a:avLst/>
              <a:gdLst>
                <a:gd name="connsiteX0" fmla="*/ 1843 w 2178"/>
                <a:gd name="connsiteY0" fmla="*/ 1173 h 1843"/>
                <a:gd name="connsiteX1" fmla="*/ 0 w 2178"/>
                <a:gd name="connsiteY1" fmla="*/ 0 h 1843"/>
                <a:gd name="connsiteX2" fmla="*/ 1843 w 2178"/>
                <a:gd name="connsiteY2" fmla="*/ 1843 h 1843"/>
                <a:gd name="connsiteX3" fmla="*/ 1843 w 2178"/>
                <a:gd name="connsiteY3" fmla="*/ 1173 h 1843"/>
              </a:gdLst>
              <a:ahLst/>
              <a:cxnLst>
                <a:cxn ang="0">
                  <a:pos x="connsiteX0" y="connsiteY0"/>
                </a:cxn>
                <a:cxn ang="0">
                  <a:pos x="connsiteX1" y="connsiteY1"/>
                </a:cxn>
                <a:cxn ang="0">
                  <a:pos x="connsiteX2" y="connsiteY2"/>
                </a:cxn>
                <a:cxn ang="0">
                  <a:pos x="connsiteX3" y="connsiteY3"/>
                </a:cxn>
              </a:cxnLst>
              <a:rect l="l" t="t" r="r" b="b"/>
              <a:pathLst>
                <a:path w="2178" h="1843">
                  <a:moveTo>
                    <a:pt x="1843" y="1173"/>
                  </a:moveTo>
                  <a:cubicBezTo>
                    <a:pt x="1173" y="871"/>
                    <a:pt x="553" y="478"/>
                    <a:pt x="0" y="0"/>
                  </a:cubicBezTo>
                  <a:cubicBezTo>
                    <a:pt x="553" y="679"/>
                    <a:pt x="1165" y="1290"/>
                    <a:pt x="1843" y="1843"/>
                  </a:cubicBezTo>
                  <a:cubicBezTo>
                    <a:pt x="1843" y="1843"/>
                    <a:pt x="2597" y="1760"/>
                    <a:pt x="1843" y="1173"/>
                  </a:cubicBezTo>
                  <a:close/>
                </a:path>
              </a:pathLst>
            </a:custGeom>
            <a:solidFill>
              <a:srgbClr val="37474F"/>
            </a:solidFill>
            <a:ln w="8363" cap="flat">
              <a:noFill/>
              <a:prstDash val="solid"/>
              <a:miter/>
            </a:ln>
          </p:spPr>
          <p:txBody>
            <a:bodyPr rtlCol="0" anchor="ctr"/>
            <a:lstStyle/>
            <a:p>
              <a:pPr defTabSz="914378"/>
              <a:endParaRPr lang="en-US"/>
            </a:p>
          </p:txBody>
        </p:sp>
        <p:sp>
          <p:nvSpPr>
            <p:cNvPr id="747" name="Freeform: Shape 746">
              <a:extLst>
                <a:ext uri="{FF2B5EF4-FFF2-40B4-BE49-F238E27FC236}">
                  <a16:creationId xmlns:a16="http://schemas.microsoft.com/office/drawing/2014/main" id="{9270AB10-7869-44BA-9DCE-CF3ABEC88445}"/>
                </a:ext>
              </a:extLst>
            </p:cNvPr>
            <p:cNvSpPr/>
            <p:nvPr/>
          </p:nvSpPr>
          <p:spPr>
            <a:xfrm>
              <a:off x="2756089" y="2012906"/>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748" name="Freeform: Shape 747">
              <a:extLst>
                <a:ext uri="{FF2B5EF4-FFF2-40B4-BE49-F238E27FC236}">
                  <a16:creationId xmlns:a16="http://schemas.microsoft.com/office/drawing/2014/main" id="{5CB93453-F569-4E4A-B075-D54622C1373F}"/>
                </a:ext>
              </a:extLst>
            </p:cNvPr>
            <p:cNvSpPr/>
            <p:nvPr/>
          </p:nvSpPr>
          <p:spPr>
            <a:xfrm>
              <a:off x="2746239" y="200419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9" name="Freeform: Shape 748">
              <a:extLst>
                <a:ext uri="{FF2B5EF4-FFF2-40B4-BE49-F238E27FC236}">
                  <a16:creationId xmlns:a16="http://schemas.microsoft.com/office/drawing/2014/main" id="{DFD93390-A0F9-49F8-ACE6-D6E0721A03C6}"/>
                </a:ext>
              </a:extLst>
            </p:cNvPr>
            <p:cNvSpPr/>
            <p:nvPr/>
          </p:nvSpPr>
          <p:spPr>
            <a:xfrm>
              <a:off x="2753780" y="2011314"/>
              <a:ext cx="1173" cy="1005"/>
            </a:xfrm>
            <a:custGeom>
              <a:avLst/>
              <a:gdLst>
                <a:gd name="connsiteX0" fmla="*/ 0 w 1173"/>
                <a:gd name="connsiteY0" fmla="*/ 168 h 1005"/>
                <a:gd name="connsiteX1" fmla="*/ 1173 w 1173"/>
                <a:gd name="connsiteY1" fmla="*/ 1005 h 1005"/>
                <a:gd name="connsiteX2" fmla="*/ 0 w 1173"/>
                <a:gd name="connsiteY2" fmla="*/ 0 h 1005"/>
                <a:gd name="connsiteX3" fmla="*/ 0 w 1173"/>
                <a:gd name="connsiteY3" fmla="*/ 168 h 1005"/>
              </a:gdLst>
              <a:ahLst/>
              <a:cxnLst>
                <a:cxn ang="0">
                  <a:pos x="connsiteX0" y="connsiteY0"/>
                </a:cxn>
                <a:cxn ang="0">
                  <a:pos x="connsiteX1" y="connsiteY1"/>
                </a:cxn>
                <a:cxn ang="0">
                  <a:pos x="connsiteX2" y="connsiteY2"/>
                </a:cxn>
                <a:cxn ang="0">
                  <a:pos x="connsiteX3" y="connsiteY3"/>
                </a:cxn>
              </a:cxnLst>
              <a:rect l="l" t="t" r="r" b="b"/>
              <a:pathLst>
                <a:path w="1173" h="1005">
                  <a:moveTo>
                    <a:pt x="0" y="168"/>
                  </a:moveTo>
                  <a:cubicBezTo>
                    <a:pt x="276" y="578"/>
                    <a:pt x="696" y="871"/>
                    <a:pt x="1173" y="1005"/>
                  </a:cubicBezTo>
                  <a:cubicBezTo>
                    <a:pt x="746" y="712"/>
                    <a:pt x="352" y="377"/>
                    <a:pt x="0" y="0"/>
                  </a:cubicBezTo>
                  <a:cubicBezTo>
                    <a:pt x="0" y="0"/>
                    <a:pt x="0" y="84"/>
                    <a:pt x="0" y="168"/>
                  </a:cubicBezTo>
                  <a:close/>
                </a:path>
              </a:pathLst>
            </a:custGeom>
            <a:solidFill>
              <a:srgbClr val="37474F"/>
            </a:solidFill>
            <a:ln w="8363" cap="flat">
              <a:noFill/>
              <a:prstDash val="solid"/>
              <a:miter/>
            </a:ln>
          </p:spPr>
          <p:txBody>
            <a:bodyPr rtlCol="0" anchor="ctr"/>
            <a:lstStyle/>
            <a:p>
              <a:pPr defTabSz="914378"/>
              <a:endParaRPr lang="en-US"/>
            </a:p>
          </p:txBody>
        </p:sp>
        <p:sp>
          <p:nvSpPr>
            <p:cNvPr id="750" name="Freeform: Shape 749">
              <a:extLst>
                <a:ext uri="{FF2B5EF4-FFF2-40B4-BE49-F238E27FC236}">
                  <a16:creationId xmlns:a16="http://schemas.microsoft.com/office/drawing/2014/main" id="{5111E76C-2F02-43EA-92F3-E96C65CD79D5}"/>
                </a:ext>
              </a:extLst>
            </p:cNvPr>
            <p:cNvSpPr/>
            <p:nvPr/>
          </p:nvSpPr>
          <p:spPr>
            <a:xfrm>
              <a:off x="2750512" y="2007208"/>
              <a:ext cx="586" cy="1005"/>
            </a:xfrm>
            <a:custGeom>
              <a:avLst/>
              <a:gdLst>
                <a:gd name="connsiteX0" fmla="*/ 0 w 586"/>
                <a:gd name="connsiteY0" fmla="*/ 0 h 1005"/>
                <a:gd name="connsiteX1" fmla="*/ 587 w 586"/>
                <a:gd name="connsiteY1" fmla="*/ 1006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0" y="0"/>
                  </a:moveTo>
                  <a:lnTo>
                    <a:pt x="587" y="1006"/>
                  </a:lnTo>
                  <a:cubicBezTo>
                    <a:pt x="587" y="1006"/>
                    <a:pt x="252"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51" name="Freeform: Shape 750">
              <a:extLst>
                <a:ext uri="{FF2B5EF4-FFF2-40B4-BE49-F238E27FC236}">
                  <a16:creationId xmlns:a16="http://schemas.microsoft.com/office/drawing/2014/main" id="{0F3ACDE2-B61A-4A6B-B0D6-9ACCDFAFAF3D}"/>
                </a:ext>
              </a:extLst>
            </p:cNvPr>
            <p:cNvSpPr/>
            <p:nvPr/>
          </p:nvSpPr>
          <p:spPr>
            <a:xfrm>
              <a:off x="2755959" y="2012496"/>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752" name="Freeform: Shape 751">
              <a:extLst>
                <a:ext uri="{FF2B5EF4-FFF2-40B4-BE49-F238E27FC236}">
                  <a16:creationId xmlns:a16="http://schemas.microsoft.com/office/drawing/2014/main" id="{57A90181-1C40-4604-8332-643F1BB11A67}"/>
                </a:ext>
              </a:extLst>
            </p:cNvPr>
            <p:cNvSpPr/>
            <p:nvPr/>
          </p:nvSpPr>
          <p:spPr>
            <a:xfrm>
              <a:off x="2755037" y="2012571"/>
              <a:ext cx="921" cy="502"/>
            </a:xfrm>
            <a:custGeom>
              <a:avLst/>
              <a:gdLst>
                <a:gd name="connsiteX0" fmla="*/ 922 w 921"/>
                <a:gd name="connsiteY0" fmla="*/ 0 h 502"/>
                <a:gd name="connsiteX1" fmla="*/ 0 w 921"/>
                <a:gd name="connsiteY1" fmla="*/ 0 h 502"/>
                <a:gd name="connsiteX2" fmla="*/ 922 w 921"/>
                <a:gd name="connsiteY2" fmla="*/ 503 h 502"/>
              </a:gdLst>
              <a:ahLst/>
              <a:cxnLst>
                <a:cxn ang="0">
                  <a:pos x="connsiteX0" y="connsiteY0"/>
                </a:cxn>
                <a:cxn ang="0">
                  <a:pos x="connsiteX1" y="connsiteY1"/>
                </a:cxn>
                <a:cxn ang="0">
                  <a:pos x="connsiteX2" y="connsiteY2"/>
                </a:cxn>
              </a:cxnLst>
              <a:rect l="l" t="t" r="r" b="b"/>
              <a:pathLst>
                <a:path w="921" h="502">
                  <a:moveTo>
                    <a:pt x="922" y="0"/>
                  </a:moveTo>
                  <a:lnTo>
                    <a:pt x="0" y="0"/>
                  </a:lnTo>
                  <a:lnTo>
                    <a:pt x="922" y="503"/>
                  </a:lnTo>
                  <a:close/>
                </a:path>
              </a:pathLst>
            </a:custGeom>
            <a:solidFill>
              <a:srgbClr val="37474F"/>
            </a:solidFill>
            <a:ln w="8363" cap="flat">
              <a:noFill/>
              <a:prstDash val="solid"/>
              <a:miter/>
            </a:ln>
          </p:spPr>
          <p:txBody>
            <a:bodyPr rtlCol="0" anchor="ctr"/>
            <a:lstStyle/>
            <a:p>
              <a:pPr defTabSz="914378"/>
              <a:endParaRPr lang="en-US"/>
            </a:p>
          </p:txBody>
        </p:sp>
        <p:sp>
          <p:nvSpPr>
            <p:cNvPr id="753" name="Freeform: Shape 752">
              <a:extLst>
                <a:ext uri="{FF2B5EF4-FFF2-40B4-BE49-F238E27FC236}">
                  <a16:creationId xmlns:a16="http://schemas.microsoft.com/office/drawing/2014/main" id="{A8F84816-68C4-45FA-894E-72A2466B4755}"/>
                </a:ext>
              </a:extLst>
            </p:cNvPr>
            <p:cNvSpPr/>
            <p:nvPr/>
          </p:nvSpPr>
          <p:spPr>
            <a:xfrm>
              <a:off x="2740709" y="2004353"/>
              <a:ext cx="5545" cy="3570"/>
            </a:xfrm>
            <a:custGeom>
              <a:avLst/>
              <a:gdLst>
                <a:gd name="connsiteX0" fmla="*/ 1005 w 5545"/>
                <a:gd name="connsiteY0" fmla="*/ 1179 h 3570"/>
                <a:gd name="connsiteX1" fmla="*/ 3771 w 5545"/>
                <a:gd name="connsiteY1" fmla="*/ 3023 h 3570"/>
                <a:gd name="connsiteX2" fmla="*/ 5530 w 5545"/>
                <a:gd name="connsiteY2" fmla="*/ 6 h 3570"/>
                <a:gd name="connsiteX3" fmla="*/ 3854 w 5545"/>
                <a:gd name="connsiteY3" fmla="*/ 6 h 3570"/>
                <a:gd name="connsiteX4" fmla="*/ 4441 w 5545"/>
                <a:gd name="connsiteY4" fmla="*/ 2352 h 3570"/>
                <a:gd name="connsiteX5" fmla="*/ 2933 w 5545"/>
                <a:gd name="connsiteY5" fmla="*/ 257 h 3570"/>
                <a:gd name="connsiteX6" fmla="*/ 0 w 5545"/>
                <a:gd name="connsiteY6" fmla="*/ 257 h 3570"/>
                <a:gd name="connsiteX7" fmla="*/ 1508 w 5545"/>
                <a:gd name="connsiteY7" fmla="*/ 1095 h 3570"/>
                <a:gd name="connsiteX8" fmla="*/ 1005 w 5545"/>
                <a:gd name="connsiteY8" fmla="*/ 1179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 h="3570">
                  <a:moveTo>
                    <a:pt x="1005" y="1179"/>
                  </a:moveTo>
                  <a:cubicBezTo>
                    <a:pt x="1508" y="1179"/>
                    <a:pt x="3100" y="1179"/>
                    <a:pt x="3771" y="3023"/>
                  </a:cubicBezTo>
                  <a:cubicBezTo>
                    <a:pt x="4441" y="4866"/>
                    <a:pt x="5698" y="1598"/>
                    <a:pt x="5530" y="6"/>
                  </a:cubicBezTo>
                  <a:cubicBezTo>
                    <a:pt x="5530" y="6"/>
                    <a:pt x="5111" y="6"/>
                    <a:pt x="3854" y="6"/>
                  </a:cubicBezTo>
                  <a:cubicBezTo>
                    <a:pt x="3854" y="593"/>
                    <a:pt x="5781" y="2771"/>
                    <a:pt x="4441" y="2352"/>
                  </a:cubicBezTo>
                  <a:cubicBezTo>
                    <a:pt x="3100" y="1933"/>
                    <a:pt x="3435" y="1095"/>
                    <a:pt x="2933" y="257"/>
                  </a:cubicBezTo>
                  <a:cubicBezTo>
                    <a:pt x="2933" y="1263"/>
                    <a:pt x="335" y="-664"/>
                    <a:pt x="0" y="257"/>
                  </a:cubicBezTo>
                  <a:lnTo>
                    <a:pt x="1508" y="1095"/>
                  </a:lnTo>
                  <a:cubicBezTo>
                    <a:pt x="1508" y="1095"/>
                    <a:pt x="754" y="760"/>
                    <a:pt x="1005" y="1179"/>
                  </a:cubicBezTo>
                  <a:close/>
                </a:path>
              </a:pathLst>
            </a:custGeom>
            <a:solidFill>
              <a:srgbClr val="37474F"/>
            </a:solidFill>
            <a:ln w="8363" cap="flat">
              <a:noFill/>
              <a:prstDash val="solid"/>
              <a:miter/>
            </a:ln>
          </p:spPr>
          <p:txBody>
            <a:bodyPr rtlCol="0" anchor="ctr"/>
            <a:lstStyle/>
            <a:p>
              <a:pPr defTabSz="914378"/>
              <a:endParaRPr lang="en-US"/>
            </a:p>
          </p:txBody>
        </p:sp>
        <p:sp>
          <p:nvSpPr>
            <p:cNvPr id="754" name="Freeform: Shape 753">
              <a:extLst>
                <a:ext uri="{FF2B5EF4-FFF2-40B4-BE49-F238E27FC236}">
                  <a16:creationId xmlns:a16="http://schemas.microsoft.com/office/drawing/2014/main" id="{77AC5267-7758-4805-AE15-4DC4B60BBCD5}"/>
                </a:ext>
              </a:extLst>
            </p:cNvPr>
            <p:cNvSpPr/>
            <p:nvPr/>
          </p:nvSpPr>
          <p:spPr>
            <a:xfrm>
              <a:off x="2746323" y="2004276"/>
              <a:ext cx="2429" cy="2094"/>
            </a:xfrm>
            <a:custGeom>
              <a:avLst/>
              <a:gdLst>
                <a:gd name="connsiteX0" fmla="*/ 1927 w 2429"/>
                <a:gd name="connsiteY0" fmla="*/ 2011 h 2094"/>
                <a:gd name="connsiteX1" fmla="*/ 2430 w 2429"/>
                <a:gd name="connsiteY1" fmla="*/ 2011 h 2094"/>
                <a:gd name="connsiteX2" fmla="*/ 1425 w 2429"/>
                <a:gd name="connsiteY2" fmla="*/ 0 h 2094"/>
                <a:gd name="connsiteX3" fmla="*/ 0 w 2429"/>
                <a:gd name="connsiteY3" fmla="*/ 0 h 2094"/>
                <a:gd name="connsiteX4" fmla="*/ 2179 w 2429"/>
                <a:gd name="connsiteY4" fmla="*/ 2095 h 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 h="2094">
                  <a:moveTo>
                    <a:pt x="1927" y="2011"/>
                  </a:moveTo>
                  <a:lnTo>
                    <a:pt x="2430" y="2011"/>
                  </a:lnTo>
                  <a:cubicBezTo>
                    <a:pt x="1961" y="1416"/>
                    <a:pt x="1617" y="729"/>
                    <a:pt x="1425" y="0"/>
                  </a:cubicBezTo>
                  <a:cubicBezTo>
                    <a:pt x="503" y="0"/>
                    <a:pt x="168" y="0"/>
                    <a:pt x="0" y="0"/>
                  </a:cubicBezTo>
                  <a:lnTo>
                    <a:pt x="2179" y="2095"/>
                  </a:lnTo>
                  <a:close/>
                </a:path>
              </a:pathLst>
            </a:custGeom>
            <a:solidFill>
              <a:srgbClr val="37474F"/>
            </a:solidFill>
            <a:ln w="8363" cap="flat">
              <a:noFill/>
              <a:prstDash val="solid"/>
              <a:miter/>
            </a:ln>
          </p:spPr>
          <p:txBody>
            <a:bodyPr rtlCol="0" anchor="ctr"/>
            <a:lstStyle/>
            <a:p>
              <a:pPr defTabSz="914378"/>
              <a:endParaRPr lang="en-US"/>
            </a:p>
          </p:txBody>
        </p:sp>
        <p:sp>
          <p:nvSpPr>
            <p:cNvPr id="755" name="Freeform: Shape 754">
              <a:extLst>
                <a:ext uri="{FF2B5EF4-FFF2-40B4-BE49-F238E27FC236}">
                  <a16:creationId xmlns:a16="http://schemas.microsoft.com/office/drawing/2014/main" id="{3809653D-EAE2-49B1-A56A-3B62C3C1B0C9}"/>
                </a:ext>
              </a:extLst>
            </p:cNvPr>
            <p:cNvSpPr/>
            <p:nvPr/>
          </p:nvSpPr>
          <p:spPr>
            <a:xfrm>
              <a:off x="2748669" y="2006538"/>
              <a:ext cx="3351" cy="3351"/>
            </a:xfrm>
            <a:custGeom>
              <a:avLst/>
              <a:gdLst>
                <a:gd name="connsiteX0" fmla="*/ 2095 w 3351"/>
                <a:gd name="connsiteY0" fmla="*/ 1927 h 3351"/>
                <a:gd name="connsiteX1" fmla="*/ 251 w 3351"/>
                <a:gd name="connsiteY1" fmla="*/ 2430 h 3351"/>
                <a:gd name="connsiteX2" fmla="*/ 2514 w 3351"/>
                <a:gd name="connsiteY2" fmla="*/ 3352 h 3351"/>
                <a:gd name="connsiteX3" fmla="*/ 2095 w 3351"/>
                <a:gd name="connsiteY3" fmla="*/ 2011 h 3351"/>
                <a:gd name="connsiteX4" fmla="*/ 3352 w 3351"/>
                <a:gd name="connsiteY4" fmla="*/ 2933 h 3351"/>
                <a:gd name="connsiteX5" fmla="*/ 2430 w 3351"/>
                <a:gd name="connsiteY5" fmla="*/ 1676 h 3351"/>
                <a:gd name="connsiteX6" fmla="*/ 2430 w 3351"/>
                <a:gd name="connsiteY6" fmla="*/ 1676 h 3351"/>
                <a:gd name="connsiteX7" fmla="*/ 2430 w 3351"/>
                <a:gd name="connsiteY7" fmla="*/ 1676 h 3351"/>
                <a:gd name="connsiteX8" fmla="*/ 2430 w 3351"/>
                <a:gd name="connsiteY8" fmla="*/ 1676 h 3351"/>
                <a:gd name="connsiteX9" fmla="*/ 2430 w 3351"/>
                <a:gd name="connsiteY9" fmla="*/ 1676 h 3351"/>
                <a:gd name="connsiteX10" fmla="*/ 2430 w 3351"/>
                <a:gd name="connsiteY10" fmla="*/ 1676 h 3351"/>
                <a:gd name="connsiteX11" fmla="*/ 0 w 3351"/>
                <a:gd name="connsiteY11" fmla="*/ 0 h 3351"/>
                <a:gd name="connsiteX12" fmla="*/ 2095 w 3351"/>
                <a:gd name="connsiteY12" fmla="*/ 1927 h 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 h="3351">
                  <a:moveTo>
                    <a:pt x="2095" y="1927"/>
                  </a:moveTo>
                  <a:cubicBezTo>
                    <a:pt x="1340" y="1927"/>
                    <a:pt x="84" y="1341"/>
                    <a:pt x="251" y="2430"/>
                  </a:cubicBezTo>
                  <a:cubicBezTo>
                    <a:pt x="419" y="3519"/>
                    <a:pt x="1592" y="2849"/>
                    <a:pt x="2514" y="3352"/>
                  </a:cubicBezTo>
                  <a:cubicBezTo>
                    <a:pt x="335" y="1592"/>
                    <a:pt x="3435" y="3352"/>
                    <a:pt x="2095" y="2011"/>
                  </a:cubicBezTo>
                  <a:cubicBezTo>
                    <a:pt x="2564" y="2245"/>
                    <a:pt x="2983" y="2564"/>
                    <a:pt x="3352" y="2933"/>
                  </a:cubicBezTo>
                  <a:lnTo>
                    <a:pt x="2430" y="1676"/>
                  </a:lnTo>
                  <a:lnTo>
                    <a:pt x="2430" y="1676"/>
                  </a:lnTo>
                  <a:cubicBezTo>
                    <a:pt x="2430" y="1676"/>
                    <a:pt x="2430" y="1676"/>
                    <a:pt x="2430" y="1676"/>
                  </a:cubicBezTo>
                  <a:lnTo>
                    <a:pt x="2430" y="1676"/>
                  </a:lnTo>
                  <a:cubicBezTo>
                    <a:pt x="1927" y="1005"/>
                    <a:pt x="2430" y="1676"/>
                    <a:pt x="2430" y="1676"/>
                  </a:cubicBezTo>
                  <a:lnTo>
                    <a:pt x="2430" y="1676"/>
                  </a:lnTo>
                  <a:lnTo>
                    <a:pt x="0" y="0"/>
                  </a:lnTo>
                  <a:cubicBezTo>
                    <a:pt x="637" y="704"/>
                    <a:pt x="1340" y="1349"/>
                    <a:pt x="2095" y="1927"/>
                  </a:cubicBezTo>
                  <a:close/>
                </a:path>
              </a:pathLst>
            </a:custGeom>
            <a:solidFill>
              <a:srgbClr val="37474F"/>
            </a:solidFill>
            <a:ln w="8363" cap="flat">
              <a:noFill/>
              <a:prstDash val="solid"/>
              <a:miter/>
            </a:ln>
          </p:spPr>
          <p:txBody>
            <a:bodyPr rtlCol="0" anchor="ctr"/>
            <a:lstStyle/>
            <a:p>
              <a:pPr defTabSz="914378"/>
              <a:endParaRPr lang="en-US"/>
            </a:p>
          </p:txBody>
        </p:sp>
        <p:sp>
          <p:nvSpPr>
            <p:cNvPr id="756" name="Freeform: Shape 755">
              <a:extLst>
                <a:ext uri="{FF2B5EF4-FFF2-40B4-BE49-F238E27FC236}">
                  <a16:creationId xmlns:a16="http://schemas.microsoft.com/office/drawing/2014/main" id="{CF61B2C4-3821-4CFF-88E0-C26EFC026658}"/>
                </a:ext>
              </a:extLst>
            </p:cNvPr>
            <p:cNvSpPr/>
            <p:nvPr/>
          </p:nvSpPr>
          <p:spPr>
            <a:xfrm>
              <a:off x="2759283" y="2020419"/>
              <a:ext cx="111" cy="111"/>
            </a:xfrm>
            <a:custGeom>
              <a:avLst/>
              <a:gdLst>
                <a:gd name="connsiteX0" fmla="*/ 112 w 111"/>
                <a:gd name="connsiteY0" fmla="*/ 112 h 111"/>
                <a:gd name="connsiteX1" fmla="*/ 112 w 111"/>
                <a:gd name="connsiteY1" fmla="*/ 112 h 111"/>
                <a:gd name="connsiteX2" fmla="*/ 112 w 111"/>
                <a:gd name="connsiteY2" fmla="*/ 112 h 111"/>
              </a:gdLst>
              <a:ahLst/>
              <a:cxnLst>
                <a:cxn ang="0">
                  <a:pos x="connsiteX0" y="connsiteY0"/>
                </a:cxn>
                <a:cxn ang="0">
                  <a:pos x="connsiteX1" y="connsiteY1"/>
                </a:cxn>
                <a:cxn ang="0">
                  <a:pos x="connsiteX2" y="connsiteY2"/>
                </a:cxn>
              </a:cxnLst>
              <a:rect l="l" t="t" r="r" b="b"/>
              <a:pathLst>
                <a:path w="111" h="111">
                  <a:moveTo>
                    <a:pt x="112" y="112"/>
                  </a:moveTo>
                  <a:lnTo>
                    <a:pt x="112" y="112"/>
                  </a:lnTo>
                  <a:cubicBezTo>
                    <a:pt x="112" y="112"/>
                    <a:pt x="-140" y="-140"/>
                    <a:pt x="112" y="112"/>
                  </a:cubicBezTo>
                  <a:close/>
                </a:path>
              </a:pathLst>
            </a:custGeom>
            <a:solidFill>
              <a:srgbClr val="37474F"/>
            </a:solidFill>
            <a:ln w="8363" cap="flat">
              <a:noFill/>
              <a:prstDash val="solid"/>
              <a:miter/>
            </a:ln>
          </p:spPr>
          <p:txBody>
            <a:bodyPr rtlCol="0" anchor="ctr"/>
            <a:lstStyle/>
            <a:p>
              <a:pPr defTabSz="914378"/>
              <a:endParaRPr lang="en-US"/>
            </a:p>
          </p:txBody>
        </p:sp>
        <p:sp>
          <p:nvSpPr>
            <p:cNvPr id="757" name="Freeform: Shape 756">
              <a:extLst>
                <a:ext uri="{FF2B5EF4-FFF2-40B4-BE49-F238E27FC236}">
                  <a16:creationId xmlns:a16="http://schemas.microsoft.com/office/drawing/2014/main" id="{3841165B-9E87-4CDE-BA8F-5A159E341CCF}"/>
                </a:ext>
              </a:extLst>
            </p:cNvPr>
            <p:cNvSpPr/>
            <p:nvPr/>
          </p:nvSpPr>
          <p:spPr>
            <a:xfrm>
              <a:off x="2758808" y="2017430"/>
              <a:ext cx="1822" cy="3290"/>
            </a:xfrm>
            <a:custGeom>
              <a:avLst/>
              <a:gdLst>
                <a:gd name="connsiteX0" fmla="*/ 0 w 1822"/>
                <a:gd name="connsiteY0" fmla="*/ 2011 h 3290"/>
                <a:gd name="connsiteX1" fmla="*/ 1005 w 1822"/>
                <a:gd name="connsiteY1" fmla="*/ 2514 h 3290"/>
                <a:gd name="connsiteX2" fmla="*/ 1005 w 1822"/>
                <a:gd name="connsiteY2" fmla="*/ 2933 h 3290"/>
                <a:gd name="connsiteX3" fmla="*/ 1592 w 1822"/>
                <a:gd name="connsiteY3" fmla="*/ 2514 h 3290"/>
                <a:gd name="connsiteX4" fmla="*/ 1592 w 1822"/>
                <a:gd name="connsiteY4" fmla="*/ 2514 h 3290"/>
                <a:gd name="connsiteX5" fmla="*/ 503 w 1822"/>
                <a:gd name="connsiteY5" fmla="*/ 0 h 3290"/>
                <a:gd name="connsiteX6" fmla="*/ 0 w 1822"/>
                <a:gd name="connsiteY6" fmla="*/ 2011 h 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 h="3290">
                  <a:moveTo>
                    <a:pt x="0" y="2011"/>
                  </a:moveTo>
                  <a:cubicBezTo>
                    <a:pt x="377" y="2061"/>
                    <a:pt x="737" y="2237"/>
                    <a:pt x="1005" y="2514"/>
                  </a:cubicBezTo>
                  <a:cubicBezTo>
                    <a:pt x="1005" y="3100"/>
                    <a:pt x="1005" y="2514"/>
                    <a:pt x="1005" y="2933"/>
                  </a:cubicBezTo>
                  <a:cubicBezTo>
                    <a:pt x="1005" y="3352"/>
                    <a:pt x="2346" y="3603"/>
                    <a:pt x="1592" y="2514"/>
                  </a:cubicBezTo>
                  <a:lnTo>
                    <a:pt x="1592" y="2514"/>
                  </a:lnTo>
                  <a:cubicBezTo>
                    <a:pt x="838" y="1592"/>
                    <a:pt x="251" y="0"/>
                    <a:pt x="503" y="0"/>
                  </a:cubicBezTo>
                  <a:cubicBezTo>
                    <a:pt x="176" y="620"/>
                    <a:pt x="0" y="1307"/>
                    <a:pt x="0" y="2011"/>
                  </a:cubicBezTo>
                  <a:close/>
                </a:path>
              </a:pathLst>
            </a:custGeom>
            <a:solidFill>
              <a:srgbClr val="37474F"/>
            </a:solidFill>
            <a:ln w="8363" cap="flat">
              <a:noFill/>
              <a:prstDash val="solid"/>
              <a:miter/>
            </a:ln>
          </p:spPr>
          <p:txBody>
            <a:bodyPr rtlCol="0" anchor="ctr"/>
            <a:lstStyle/>
            <a:p>
              <a:pPr defTabSz="914378"/>
              <a:endParaRPr lang="en-US"/>
            </a:p>
          </p:txBody>
        </p:sp>
        <p:sp>
          <p:nvSpPr>
            <p:cNvPr id="758" name="Freeform: Shape 757">
              <a:extLst>
                <a:ext uri="{FF2B5EF4-FFF2-40B4-BE49-F238E27FC236}">
                  <a16:creationId xmlns:a16="http://schemas.microsoft.com/office/drawing/2014/main" id="{0FF52B2A-F9A8-4B30-9292-AAEAC64C5ECF}"/>
                </a:ext>
              </a:extLst>
            </p:cNvPr>
            <p:cNvSpPr/>
            <p:nvPr/>
          </p:nvSpPr>
          <p:spPr>
            <a:xfrm>
              <a:off x="2752607" y="2012654"/>
              <a:ext cx="2011" cy="1600"/>
            </a:xfrm>
            <a:custGeom>
              <a:avLst/>
              <a:gdLst>
                <a:gd name="connsiteX0" fmla="*/ 2011 w 2011"/>
                <a:gd name="connsiteY0" fmla="*/ 1341 h 1600"/>
                <a:gd name="connsiteX1" fmla="*/ 0 w 2011"/>
                <a:gd name="connsiteY1" fmla="*/ 0 h 1600"/>
                <a:gd name="connsiteX2" fmla="*/ 587 w 2011"/>
                <a:gd name="connsiteY2" fmla="*/ 1257 h 1600"/>
                <a:gd name="connsiteX3" fmla="*/ 587 w 2011"/>
                <a:gd name="connsiteY3" fmla="*/ 1257 h 1600"/>
                <a:gd name="connsiteX4" fmla="*/ 2011 w 2011"/>
                <a:gd name="connsiteY4" fmla="*/ 1341 h 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 h="1600">
                  <a:moveTo>
                    <a:pt x="2011" y="1341"/>
                  </a:moveTo>
                  <a:lnTo>
                    <a:pt x="0" y="0"/>
                  </a:lnTo>
                  <a:lnTo>
                    <a:pt x="587" y="1257"/>
                  </a:lnTo>
                  <a:lnTo>
                    <a:pt x="587" y="1257"/>
                  </a:lnTo>
                  <a:cubicBezTo>
                    <a:pt x="1676" y="1927"/>
                    <a:pt x="1760" y="1424"/>
                    <a:pt x="2011" y="1341"/>
                  </a:cubicBezTo>
                  <a:close/>
                </a:path>
              </a:pathLst>
            </a:custGeom>
            <a:solidFill>
              <a:srgbClr val="37474F"/>
            </a:solidFill>
            <a:ln w="8363" cap="flat">
              <a:noFill/>
              <a:prstDash val="solid"/>
              <a:miter/>
            </a:ln>
          </p:spPr>
          <p:txBody>
            <a:bodyPr rtlCol="0" anchor="ctr"/>
            <a:lstStyle/>
            <a:p>
              <a:pPr defTabSz="914378"/>
              <a:endParaRPr lang="en-US"/>
            </a:p>
          </p:txBody>
        </p:sp>
        <p:sp>
          <p:nvSpPr>
            <p:cNvPr id="759" name="Freeform: Shape 758">
              <a:extLst>
                <a:ext uri="{FF2B5EF4-FFF2-40B4-BE49-F238E27FC236}">
                  <a16:creationId xmlns:a16="http://schemas.microsoft.com/office/drawing/2014/main" id="{BEB952AB-96EB-41FC-987B-5CAA155A1909}"/>
                </a:ext>
              </a:extLst>
            </p:cNvPr>
            <p:cNvSpPr/>
            <p:nvPr/>
          </p:nvSpPr>
          <p:spPr>
            <a:xfrm>
              <a:off x="2745234" y="2003270"/>
              <a:ext cx="1675" cy="502"/>
            </a:xfrm>
            <a:custGeom>
              <a:avLst/>
              <a:gdLst>
                <a:gd name="connsiteX0" fmla="*/ 1005 w 1675"/>
                <a:gd name="connsiteY0" fmla="*/ 503 h 502"/>
                <a:gd name="connsiteX1" fmla="*/ 1676 w 1675"/>
                <a:gd name="connsiteY1" fmla="*/ 167 h 502"/>
                <a:gd name="connsiteX2" fmla="*/ 0 w 1675"/>
                <a:gd name="connsiteY2" fmla="*/ 0 h 502"/>
                <a:gd name="connsiteX3" fmla="*/ 1005 w 1675"/>
                <a:gd name="connsiteY3" fmla="*/ 503 h 502"/>
              </a:gdLst>
              <a:ahLst/>
              <a:cxnLst>
                <a:cxn ang="0">
                  <a:pos x="connsiteX0" y="connsiteY0"/>
                </a:cxn>
                <a:cxn ang="0">
                  <a:pos x="connsiteX1" y="connsiteY1"/>
                </a:cxn>
                <a:cxn ang="0">
                  <a:pos x="connsiteX2" y="connsiteY2"/>
                </a:cxn>
                <a:cxn ang="0">
                  <a:pos x="connsiteX3" y="connsiteY3"/>
                </a:cxn>
              </a:cxnLst>
              <a:rect l="l" t="t" r="r" b="b"/>
              <a:pathLst>
                <a:path w="1675" h="502">
                  <a:moveTo>
                    <a:pt x="1005" y="503"/>
                  </a:moveTo>
                  <a:lnTo>
                    <a:pt x="1676" y="167"/>
                  </a:lnTo>
                  <a:lnTo>
                    <a:pt x="0" y="0"/>
                  </a:lnTo>
                  <a:lnTo>
                    <a:pt x="1005" y="503"/>
                  </a:lnTo>
                  <a:close/>
                </a:path>
              </a:pathLst>
            </a:custGeom>
            <a:solidFill>
              <a:srgbClr val="37474F"/>
            </a:solidFill>
            <a:ln w="8363" cap="flat">
              <a:noFill/>
              <a:prstDash val="solid"/>
              <a:miter/>
            </a:ln>
          </p:spPr>
          <p:txBody>
            <a:bodyPr rtlCol="0" anchor="ctr"/>
            <a:lstStyle/>
            <a:p>
              <a:pPr defTabSz="914378"/>
              <a:endParaRPr lang="en-US"/>
            </a:p>
          </p:txBody>
        </p:sp>
        <p:sp>
          <p:nvSpPr>
            <p:cNvPr id="760" name="Freeform: Shape 759">
              <a:extLst>
                <a:ext uri="{FF2B5EF4-FFF2-40B4-BE49-F238E27FC236}">
                  <a16:creationId xmlns:a16="http://schemas.microsoft.com/office/drawing/2014/main" id="{13A834B2-8AAE-4D62-AD3D-777BD31F3ACF}"/>
                </a:ext>
              </a:extLst>
            </p:cNvPr>
            <p:cNvSpPr/>
            <p:nvPr/>
          </p:nvSpPr>
          <p:spPr>
            <a:xfrm>
              <a:off x="2743474" y="2001092"/>
              <a:ext cx="837" cy="586"/>
            </a:xfrm>
            <a:custGeom>
              <a:avLst/>
              <a:gdLst>
                <a:gd name="connsiteX0" fmla="*/ 335 w 837"/>
                <a:gd name="connsiteY0" fmla="*/ 587 h 586"/>
                <a:gd name="connsiteX1" fmla="*/ 838 w 837"/>
                <a:gd name="connsiteY1" fmla="*/ 251 h 586"/>
                <a:gd name="connsiteX2" fmla="*/ 0 w 837"/>
                <a:gd name="connsiteY2" fmla="*/ 0 h 586"/>
                <a:gd name="connsiteX3" fmla="*/ 335 w 837"/>
                <a:gd name="connsiteY3" fmla="*/ 587 h 586"/>
              </a:gdLst>
              <a:ahLst/>
              <a:cxnLst>
                <a:cxn ang="0">
                  <a:pos x="connsiteX0" y="connsiteY0"/>
                </a:cxn>
                <a:cxn ang="0">
                  <a:pos x="connsiteX1" y="connsiteY1"/>
                </a:cxn>
                <a:cxn ang="0">
                  <a:pos x="connsiteX2" y="connsiteY2"/>
                </a:cxn>
                <a:cxn ang="0">
                  <a:pos x="connsiteX3" y="connsiteY3"/>
                </a:cxn>
              </a:cxnLst>
              <a:rect l="l" t="t" r="r" b="b"/>
              <a:pathLst>
                <a:path w="837" h="586">
                  <a:moveTo>
                    <a:pt x="335" y="587"/>
                  </a:moveTo>
                  <a:lnTo>
                    <a:pt x="838" y="251"/>
                  </a:lnTo>
                  <a:lnTo>
                    <a:pt x="0" y="0"/>
                  </a:lnTo>
                  <a:lnTo>
                    <a:pt x="335" y="587"/>
                  </a:lnTo>
                  <a:close/>
                </a:path>
              </a:pathLst>
            </a:custGeom>
            <a:solidFill>
              <a:srgbClr val="37474F"/>
            </a:solidFill>
            <a:ln w="8363" cap="flat">
              <a:noFill/>
              <a:prstDash val="solid"/>
              <a:miter/>
            </a:ln>
          </p:spPr>
          <p:txBody>
            <a:bodyPr rtlCol="0" anchor="ctr"/>
            <a:lstStyle/>
            <a:p>
              <a:pPr defTabSz="914378"/>
              <a:endParaRPr lang="en-US"/>
            </a:p>
          </p:txBody>
        </p:sp>
        <p:sp>
          <p:nvSpPr>
            <p:cNvPr id="761" name="Freeform: Shape 760">
              <a:extLst>
                <a:ext uri="{FF2B5EF4-FFF2-40B4-BE49-F238E27FC236}">
                  <a16:creationId xmlns:a16="http://schemas.microsoft.com/office/drawing/2014/main" id="{BE5B7ACB-FF62-4905-B949-4AAB69BE5A54}"/>
                </a:ext>
              </a:extLst>
            </p:cNvPr>
            <p:cNvSpPr/>
            <p:nvPr/>
          </p:nvSpPr>
          <p:spPr>
            <a:xfrm>
              <a:off x="2607485" y="1888731"/>
              <a:ext cx="670" cy="8378"/>
            </a:xfrm>
            <a:custGeom>
              <a:avLst/>
              <a:gdLst>
                <a:gd name="connsiteX0" fmla="*/ 670 w 670"/>
                <a:gd name="connsiteY0" fmla="*/ 0 h 8378"/>
                <a:gd name="connsiteX1" fmla="*/ 0 w 670"/>
                <a:gd name="connsiteY1" fmla="*/ 0 h 8378"/>
              </a:gdLst>
              <a:ahLst/>
              <a:cxnLst>
                <a:cxn ang="0">
                  <a:pos x="connsiteX0" y="connsiteY0"/>
                </a:cxn>
                <a:cxn ang="0">
                  <a:pos x="connsiteX1" y="connsiteY1"/>
                </a:cxn>
              </a:cxnLst>
              <a:rect l="l" t="t" r="r" b="b"/>
              <a:pathLst>
                <a:path w="670" h="8378">
                  <a:moveTo>
                    <a:pt x="67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62" name="Freeform: Shape 761">
              <a:extLst>
                <a:ext uri="{FF2B5EF4-FFF2-40B4-BE49-F238E27FC236}">
                  <a16:creationId xmlns:a16="http://schemas.microsoft.com/office/drawing/2014/main" id="{44535C2D-2429-4206-92CA-93E5A76B0510}"/>
                </a:ext>
              </a:extLst>
            </p:cNvPr>
            <p:cNvSpPr/>
            <p:nvPr/>
          </p:nvSpPr>
          <p:spPr>
            <a:xfrm>
              <a:off x="2611851" y="1891943"/>
              <a:ext cx="74" cy="223"/>
            </a:xfrm>
            <a:custGeom>
              <a:avLst/>
              <a:gdLst>
                <a:gd name="connsiteX0" fmla="*/ 75 w 74"/>
                <a:gd name="connsiteY0" fmla="*/ 223 h 223"/>
                <a:gd name="connsiteX1" fmla="*/ 75 w 74"/>
                <a:gd name="connsiteY1" fmla="*/ 223 h 223"/>
                <a:gd name="connsiteX2" fmla="*/ 75 w 74"/>
                <a:gd name="connsiteY2" fmla="*/ 223 h 223"/>
              </a:gdLst>
              <a:ahLst/>
              <a:cxnLst>
                <a:cxn ang="0">
                  <a:pos x="connsiteX0" y="connsiteY0"/>
                </a:cxn>
                <a:cxn ang="0">
                  <a:pos x="connsiteX1" y="connsiteY1"/>
                </a:cxn>
                <a:cxn ang="0">
                  <a:pos x="connsiteX2" y="connsiteY2"/>
                </a:cxn>
              </a:cxnLst>
              <a:rect l="l" t="t" r="r" b="b"/>
              <a:pathLst>
                <a:path w="74" h="223">
                  <a:moveTo>
                    <a:pt x="75" y="223"/>
                  </a:moveTo>
                  <a:lnTo>
                    <a:pt x="75" y="223"/>
                  </a:lnTo>
                  <a:cubicBezTo>
                    <a:pt x="75" y="223"/>
                    <a:pt x="-93" y="-279"/>
                    <a:pt x="75" y="223"/>
                  </a:cubicBezTo>
                  <a:close/>
                </a:path>
              </a:pathLst>
            </a:custGeom>
            <a:solidFill>
              <a:srgbClr val="37474F"/>
            </a:solidFill>
            <a:ln w="8363" cap="flat">
              <a:noFill/>
              <a:prstDash val="solid"/>
              <a:miter/>
            </a:ln>
          </p:spPr>
          <p:txBody>
            <a:bodyPr rtlCol="0" anchor="ctr"/>
            <a:lstStyle/>
            <a:p>
              <a:pPr defTabSz="914378"/>
              <a:endParaRPr lang="en-US"/>
            </a:p>
          </p:txBody>
        </p:sp>
        <p:sp>
          <p:nvSpPr>
            <p:cNvPr id="763" name="Freeform: Shape 762">
              <a:extLst>
                <a:ext uri="{FF2B5EF4-FFF2-40B4-BE49-F238E27FC236}">
                  <a16:creationId xmlns:a16="http://schemas.microsoft.com/office/drawing/2014/main" id="{26F19588-7F75-4267-A868-EAE76AD990DF}"/>
                </a:ext>
              </a:extLst>
            </p:cNvPr>
            <p:cNvSpPr/>
            <p:nvPr/>
          </p:nvSpPr>
          <p:spPr>
            <a:xfrm>
              <a:off x="2685744" y="1948279"/>
              <a:ext cx="1005" cy="2035"/>
            </a:xfrm>
            <a:custGeom>
              <a:avLst/>
              <a:gdLst>
                <a:gd name="connsiteX0" fmla="*/ 1005 w 1005"/>
                <a:gd name="connsiteY0" fmla="*/ 2036 h 2035"/>
                <a:gd name="connsiteX1" fmla="*/ 0 w 1005"/>
                <a:gd name="connsiteY1" fmla="*/ 109 h 2035"/>
                <a:gd name="connsiteX2" fmla="*/ 0 w 1005"/>
                <a:gd name="connsiteY2" fmla="*/ 863 h 2035"/>
                <a:gd name="connsiteX3" fmla="*/ 1005 w 1005"/>
                <a:gd name="connsiteY3" fmla="*/ 2036 h 2035"/>
              </a:gdLst>
              <a:ahLst/>
              <a:cxnLst>
                <a:cxn ang="0">
                  <a:pos x="connsiteX0" y="connsiteY0"/>
                </a:cxn>
                <a:cxn ang="0">
                  <a:pos x="connsiteX1" y="connsiteY1"/>
                </a:cxn>
                <a:cxn ang="0">
                  <a:pos x="connsiteX2" y="connsiteY2"/>
                </a:cxn>
                <a:cxn ang="0">
                  <a:pos x="connsiteX3" y="connsiteY3"/>
                </a:cxn>
              </a:cxnLst>
              <a:rect l="l" t="t" r="r" b="b"/>
              <a:pathLst>
                <a:path w="1005" h="2035">
                  <a:moveTo>
                    <a:pt x="1005" y="2036"/>
                  </a:moveTo>
                  <a:cubicBezTo>
                    <a:pt x="587" y="947"/>
                    <a:pt x="335" y="-394"/>
                    <a:pt x="0" y="109"/>
                  </a:cubicBezTo>
                  <a:lnTo>
                    <a:pt x="0" y="863"/>
                  </a:lnTo>
                  <a:cubicBezTo>
                    <a:pt x="427" y="1165"/>
                    <a:pt x="771" y="1567"/>
                    <a:pt x="1005" y="2036"/>
                  </a:cubicBezTo>
                  <a:close/>
                </a:path>
              </a:pathLst>
            </a:custGeom>
            <a:solidFill>
              <a:srgbClr val="37474F"/>
            </a:solidFill>
            <a:ln w="8363" cap="flat">
              <a:noFill/>
              <a:prstDash val="solid"/>
              <a:miter/>
            </a:ln>
          </p:spPr>
          <p:txBody>
            <a:bodyPr rtlCol="0" anchor="ctr"/>
            <a:lstStyle/>
            <a:p>
              <a:pPr defTabSz="914378"/>
              <a:endParaRPr lang="en-US"/>
            </a:p>
          </p:txBody>
        </p:sp>
        <p:sp>
          <p:nvSpPr>
            <p:cNvPr id="764" name="Freeform: Shape 763">
              <a:extLst>
                <a:ext uri="{FF2B5EF4-FFF2-40B4-BE49-F238E27FC236}">
                  <a16:creationId xmlns:a16="http://schemas.microsoft.com/office/drawing/2014/main" id="{B1F519E3-A78E-4F97-8723-F582CC0F1D2A}"/>
                </a:ext>
              </a:extLst>
            </p:cNvPr>
            <p:cNvSpPr/>
            <p:nvPr/>
          </p:nvSpPr>
          <p:spPr>
            <a:xfrm>
              <a:off x="2645274" y="1917805"/>
              <a:ext cx="921" cy="8378"/>
            </a:xfrm>
            <a:custGeom>
              <a:avLst/>
              <a:gdLst>
                <a:gd name="connsiteX0" fmla="*/ 0 w 921"/>
                <a:gd name="connsiteY0" fmla="*/ 0 h 8378"/>
                <a:gd name="connsiteX1" fmla="*/ 0 w 921"/>
                <a:gd name="connsiteY1" fmla="*/ 0 h 8378"/>
                <a:gd name="connsiteX2" fmla="*/ 922 w 921"/>
                <a:gd name="connsiteY2" fmla="*/ 0 h 8378"/>
              </a:gdLst>
              <a:ahLst/>
              <a:cxnLst>
                <a:cxn ang="0">
                  <a:pos x="connsiteX0" y="connsiteY0"/>
                </a:cxn>
                <a:cxn ang="0">
                  <a:pos x="connsiteX1" y="connsiteY1"/>
                </a:cxn>
                <a:cxn ang="0">
                  <a:pos x="connsiteX2" y="connsiteY2"/>
                </a:cxn>
              </a:cxnLst>
              <a:rect l="l" t="t" r="r" b="b"/>
              <a:pathLst>
                <a:path w="921" h="8378">
                  <a:moveTo>
                    <a:pt x="0" y="0"/>
                  </a:moveTo>
                  <a:lnTo>
                    <a:pt x="0" y="0"/>
                  </a:lnTo>
                  <a:lnTo>
                    <a:pt x="922" y="0"/>
                  </a:lnTo>
                  <a:close/>
                </a:path>
              </a:pathLst>
            </a:custGeom>
            <a:solidFill>
              <a:srgbClr val="37474F"/>
            </a:solidFill>
            <a:ln w="8363" cap="flat">
              <a:noFill/>
              <a:prstDash val="solid"/>
              <a:miter/>
            </a:ln>
          </p:spPr>
          <p:txBody>
            <a:bodyPr rtlCol="0" anchor="ctr"/>
            <a:lstStyle/>
            <a:p>
              <a:pPr defTabSz="914378"/>
              <a:endParaRPr lang="en-US"/>
            </a:p>
          </p:txBody>
        </p:sp>
        <p:sp>
          <p:nvSpPr>
            <p:cNvPr id="765" name="Freeform: Shape 764">
              <a:extLst>
                <a:ext uri="{FF2B5EF4-FFF2-40B4-BE49-F238E27FC236}">
                  <a16:creationId xmlns:a16="http://schemas.microsoft.com/office/drawing/2014/main" id="{743D8E6C-9F1B-4253-B4FE-DA8C5F55A68B}"/>
                </a:ext>
              </a:extLst>
            </p:cNvPr>
            <p:cNvSpPr/>
            <p:nvPr/>
          </p:nvSpPr>
          <p:spPr>
            <a:xfrm>
              <a:off x="2642257" y="1918057"/>
              <a:ext cx="754" cy="1173"/>
            </a:xfrm>
            <a:custGeom>
              <a:avLst/>
              <a:gdLst>
                <a:gd name="connsiteX0" fmla="*/ 754 w 754"/>
                <a:gd name="connsiteY0" fmla="*/ 1173 h 1173"/>
                <a:gd name="connsiteX1" fmla="*/ 0 w 754"/>
                <a:gd name="connsiteY1" fmla="*/ 0 h 1173"/>
                <a:gd name="connsiteX2" fmla="*/ 754 w 754"/>
                <a:gd name="connsiteY2" fmla="*/ 1173 h 1173"/>
              </a:gdLst>
              <a:ahLst/>
              <a:cxnLst>
                <a:cxn ang="0">
                  <a:pos x="connsiteX0" y="connsiteY0"/>
                </a:cxn>
                <a:cxn ang="0">
                  <a:pos x="connsiteX1" y="connsiteY1"/>
                </a:cxn>
                <a:cxn ang="0">
                  <a:pos x="connsiteX2" y="connsiteY2"/>
                </a:cxn>
              </a:cxnLst>
              <a:rect l="l" t="t" r="r" b="b"/>
              <a:pathLst>
                <a:path w="754" h="1173">
                  <a:moveTo>
                    <a:pt x="754" y="1173"/>
                  </a:moveTo>
                  <a:lnTo>
                    <a:pt x="0" y="0"/>
                  </a:lnTo>
                  <a:cubicBezTo>
                    <a:pt x="201" y="419"/>
                    <a:pt x="452" y="821"/>
                    <a:pt x="754" y="1173"/>
                  </a:cubicBezTo>
                  <a:close/>
                </a:path>
              </a:pathLst>
            </a:custGeom>
            <a:solidFill>
              <a:srgbClr val="37474F"/>
            </a:solidFill>
            <a:ln w="8363" cap="flat">
              <a:noFill/>
              <a:prstDash val="solid"/>
              <a:miter/>
            </a:ln>
          </p:spPr>
          <p:txBody>
            <a:bodyPr rtlCol="0" anchor="ctr"/>
            <a:lstStyle/>
            <a:p>
              <a:pPr defTabSz="914378"/>
              <a:endParaRPr lang="en-US"/>
            </a:p>
          </p:txBody>
        </p:sp>
        <p:sp>
          <p:nvSpPr>
            <p:cNvPr id="766" name="Freeform: Shape 765">
              <a:extLst>
                <a:ext uri="{FF2B5EF4-FFF2-40B4-BE49-F238E27FC236}">
                  <a16:creationId xmlns:a16="http://schemas.microsoft.com/office/drawing/2014/main" id="{1A24DE32-647E-4035-A2DF-55535B13EDF8}"/>
                </a:ext>
              </a:extLst>
            </p:cNvPr>
            <p:cNvSpPr/>
            <p:nvPr/>
          </p:nvSpPr>
          <p:spPr>
            <a:xfrm>
              <a:off x="2586203" y="1870465"/>
              <a:ext cx="754" cy="375"/>
            </a:xfrm>
            <a:custGeom>
              <a:avLst/>
              <a:gdLst>
                <a:gd name="connsiteX0" fmla="*/ 754 w 754"/>
                <a:gd name="connsiteY0" fmla="*/ 0 h 375"/>
                <a:gd name="connsiteX1" fmla="*/ 0 w 754"/>
                <a:gd name="connsiteY1" fmla="*/ 0 h 375"/>
                <a:gd name="connsiteX2" fmla="*/ 754 w 754"/>
                <a:gd name="connsiteY2" fmla="*/ 0 h 375"/>
              </a:gdLst>
              <a:ahLst/>
              <a:cxnLst>
                <a:cxn ang="0">
                  <a:pos x="connsiteX0" y="connsiteY0"/>
                </a:cxn>
                <a:cxn ang="0">
                  <a:pos x="connsiteX1" y="connsiteY1"/>
                </a:cxn>
                <a:cxn ang="0">
                  <a:pos x="connsiteX2" y="connsiteY2"/>
                </a:cxn>
              </a:cxnLst>
              <a:rect l="l" t="t" r="r" b="b"/>
              <a:pathLst>
                <a:path w="754" h="375">
                  <a:moveTo>
                    <a:pt x="754" y="0"/>
                  </a:moveTo>
                  <a:lnTo>
                    <a:pt x="0" y="0"/>
                  </a:lnTo>
                  <a:cubicBezTo>
                    <a:pt x="670" y="754"/>
                    <a:pt x="503" y="168"/>
                    <a:pt x="754" y="0"/>
                  </a:cubicBezTo>
                  <a:close/>
                </a:path>
              </a:pathLst>
            </a:custGeom>
            <a:solidFill>
              <a:srgbClr val="37474F"/>
            </a:solidFill>
            <a:ln w="8363" cap="flat">
              <a:noFill/>
              <a:prstDash val="solid"/>
              <a:miter/>
            </a:ln>
          </p:spPr>
          <p:txBody>
            <a:bodyPr rtlCol="0" anchor="ctr"/>
            <a:lstStyle/>
            <a:p>
              <a:pPr defTabSz="914378"/>
              <a:endParaRPr lang="en-US"/>
            </a:p>
          </p:txBody>
        </p:sp>
        <p:sp>
          <p:nvSpPr>
            <p:cNvPr id="767" name="Freeform: Shape 766">
              <a:extLst>
                <a:ext uri="{FF2B5EF4-FFF2-40B4-BE49-F238E27FC236}">
                  <a16:creationId xmlns:a16="http://schemas.microsoft.com/office/drawing/2014/main" id="{5C73160C-E531-4BCA-926C-B5EEC7F832F1}"/>
                </a:ext>
              </a:extLst>
            </p:cNvPr>
            <p:cNvSpPr/>
            <p:nvPr/>
          </p:nvSpPr>
          <p:spPr>
            <a:xfrm>
              <a:off x="2718840" y="1978636"/>
              <a:ext cx="1424" cy="1798"/>
            </a:xfrm>
            <a:custGeom>
              <a:avLst/>
              <a:gdLst>
                <a:gd name="connsiteX0" fmla="*/ 1425 w 1424"/>
                <a:gd name="connsiteY0" fmla="*/ 1759 h 1798"/>
                <a:gd name="connsiteX1" fmla="*/ 0 w 1424"/>
                <a:gd name="connsiteY1" fmla="*/ 0 h 1798"/>
                <a:gd name="connsiteX2" fmla="*/ 1425 w 1424"/>
                <a:gd name="connsiteY2" fmla="*/ 1759 h 1798"/>
              </a:gdLst>
              <a:ahLst/>
              <a:cxnLst>
                <a:cxn ang="0">
                  <a:pos x="connsiteX0" y="connsiteY0"/>
                </a:cxn>
                <a:cxn ang="0">
                  <a:pos x="connsiteX1" y="connsiteY1"/>
                </a:cxn>
                <a:cxn ang="0">
                  <a:pos x="connsiteX2" y="connsiteY2"/>
                </a:cxn>
              </a:cxnLst>
              <a:rect l="l" t="t" r="r" b="b"/>
              <a:pathLst>
                <a:path w="1424" h="1798">
                  <a:moveTo>
                    <a:pt x="1425" y="1759"/>
                  </a:moveTo>
                  <a:cubicBezTo>
                    <a:pt x="1031" y="1114"/>
                    <a:pt x="553" y="519"/>
                    <a:pt x="0" y="0"/>
                  </a:cubicBezTo>
                  <a:cubicBezTo>
                    <a:pt x="251" y="1005"/>
                    <a:pt x="503" y="2011"/>
                    <a:pt x="1425" y="1759"/>
                  </a:cubicBezTo>
                  <a:close/>
                </a:path>
              </a:pathLst>
            </a:custGeom>
            <a:solidFill>
              <a:srgbClr val="37474F"/>
            </a:solidFill>
            <a:ln w="8363" cap="flat">
              <a:noFill/>
              <a:prstDash val="solid"/>
              <a:miter/>
            </a:ln>
          </p:spPr>
          <p:txBody>
            <a:bodyPr rtlCol="0" anchor="ctr"/>
            <a:lstStyle/>
            <a:p>
              <a:pPr defTabSz="914378"/>
              <a:endParaRPr lang="en-US"/>
            </a:p>
          </p:txBody>
        </p:sp>
        <p:sp>
          <p:nvSpPr>
            <p:cNvPr id="768" name="Freeform: Shape 767">
              <a:extLst>
                <a:ext uri="{FF2B5EF4-FFF2-40B4-BE49-F238E27FC236}">
                  <a16:creationId xmlns:a16="http://schemas.microsoft.com/office/drawing/2014/main" id="{8B012910-B5CD-44D8-98DC-2E366AC7FD24}"/>
                </a:ext>
              </a:extLst>
            </p:cNvPr>
            <p:cNvSpPr/>
            <p:nvPr/>
          </p:nvSpPr>
          <p:spPr>
            <a:xfrm>
              <a:off x="2613511" y="1885044"/>
              <a:ext cx="676" cy="74"/>
            </a:xfrm>
            <a:custGeom>
              <a:avLst/>
              <a:gdLst>
                <a:gd name="connsiteX0" fmla="*/ 677 w 676"/>
                <a:gd name="connsiteY0" fmla="*/ 0 h 74"/>
                <a:gd name="connsiteX1" fmla="*/ 7 w 676"/>
                <a:gd name="connsiteY1" fmla="*/ 0 h 74"/>
                <a:gd name="connsiteX2" fmla="*/ 677 w 676"/>
                <a:gd name="connsiteY2" fmla="*/ 0 h 74"/>
              </a:gdLst>
              <a:ahLst/>
              <a:cxnLst>
                <a:cxn ang="0">
                  <a:pos x="connsiteX0" y="connsiteY0"/>
                </a:cxn>
                <a:cxn ang="0">
                  <a:pos x="connsiteX1" y="connsiteY1"/>
                </a:cxn>
                <a:cxn ang="0">
                  <a:pos x="connsiteX2" y="connsiteY2"/>
                </a:cxn>
              </a:cxnLst>
              <a:rect l="l" t="t" r="r" b="b"/>
              <a:pathLst>
                <a:path w="676" h="74">
                  <a:moveTo>
                    <a:pt x="677" y="0"/>
                  </a:moveTo>
                  <a:cubicBezTo>
                    <a:pt x="677" y="0"/>
                    <a:pt x="90" y="0"/>
                    <a:pt x="7" y="0"/>
                  </a:cubicBezTo>
                  <a:cubicBezTo>
                    <a:pt x="-77" y="0"/>
                    <a:pt x="677" y="167"/>
                    <a:pt x="677" y="0"/>
                  </a:cubicBezTo>
                  <a:close/>
                </a:path>
              </a:pathLst>
            </a:custGeom>
            <a:solidFill>
              <a:srgbClr val="37474F"/>
            </a:solidFill>
            <a:ln w="8363" cap="flat">
              <a:noFill/>
              <a:prstDash val="solid"/>
              <a:miter/>
            </a:ln>
          </p:spPr>
          <p:txBody>
            <a:bodyPr rtlCol="0" anchor="ctr"/>
            <a:lstStyle/>
            <a:p>
              <a:pPr defTabSz="914378"/>
              <a:endParaRPr lang="en-US"/>
            </a:p>
          </p:txBody>
        </p:sp>
        <p:sp>
          <p:nvSpPr>
            <p:cNvPr id="769" name="Freeform: Shape 768">
              <a:extLst>
                <a:ext uri="{FF2B5EF4-FFF2-40B4-BE49-F238E27FC236}">
                  <a16:creationId xmlns:a16="http://schemas.microsoft.com/office/drawing/2014/main" id="{F3CC3427-0414-469D-9EB4-4805858A3E3F}"/>
                </a:ext>
              </a:extLst>
            </p:cNvPr>
            <p:cNvSpPr/>
            <p:nvPr/>
          </p:nvSpPr>
          <p:spPr>
            <a:xfrm>
              <a:off x="2716662" y="1976960"/>
              <a:ext cx="1592" cy="1256"/>
            </a:xfrm>
            <a:custGeom>
              <a:avLst/>
              <a:gdLst>
                <a:gd name="connsiteX0" fmla="*/ 0 w 1592"/>
                <a:gd name="connsiteY0" fmla="*/ 0 h 1256"/>
                <a:gd name="connsiteX1" fmla="*/ 0 w 1592"/>
                <a:gd name="connsiteY1" fmla="*/ 0 h 1256"/>
                <a:gd name="connsiteX2" fmla="*/ 1592 w 1592"/>
                <a:gd name="connsiteY2" fmla="*/ 1257 h 1256"/>
                <a:gd name="connsiteX3" fmla="*/ 0 w 1592"/>
                <a:gd name="connsiteY3" fmla="*/ 0 h 1256"/>
              </a:gdLst>
              <a:ahLst/>
              <a:cxnLst>
                <a:cxn ang="0">
                  <a:pos x="connsiteX0" y="connsiteY0"/>
                </a:cxn>
                <a:cxn ang="0">
                  <a:pos x="connsiteX1" y="connsiteY1"/>
                </a:cxn>
                <a:cxn ang="0">
                  <a:pos x="connsiteX2" y="connsiteY2"/>
                </a:cxn>
                <a:cxn ang="0">
                  <a:pos x="connsiteX3" y="connsiteY3"/>
                </a:cxn>
              </a:cxnLst>
              <a:rect l="l" t="t" r="r" b="b"/>
              <a:pathLst>
                <a:path w="1592" h="1256">
                  <a:moveTo>
                    <a:pt x="0" y="0"/>
                  </a:moveTo>
                  <a:lnTo>
                    <a:pt x="0" y="0"/>
                  </a:lnTo>
                  <a:cubicBezTo>
                    <a:pt x="587" y="335"/>
                    <a:pt x="1123" y="763"/>
                    <a:pt x="1592" y="1257"/>
                  </a:cubicBezTo>
                  <a:cubicBezTo>
                    <a:pt x="1232" y="654"/>
                    <a:pt x="670" y="21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0" name="Freeform: Shape 769">
              <a:extLst>
                <a:ext uri="{FF2B5EF4-FFF2-40B4-BE49-F238E27FC236}">
                  <a16:creationId xmlns:a16="http://schemas.microsoft.com/office/drawing/2014/main" id="{78BB71FA-0093-44BD-9D7D-89DBF162C76E}"/>
                </a:ext>
              </a:extLst>
            </p:cNvPr>
            <p:cNvSpPr/>
            <p:nvPr/>
          </p:nvSpPr>
          <p:spPr>
            <a:xfrm>
              <a:off x="2512096" y="1802056"/>
              <a:ext cx="37" cy="37"/>
            </a:xfrm>
            <a:custGeom>
              <a:avLst/>
              <a:gdLst>
                <a:gd name="connsiteX0" fmla="*/ 37 w 37"/>
                <a:gd name="connsiteY0" fmla="*/ 37 h 37"/>
                <a:gd name="connsiteX1" fmla="*/ 37 w 37"/>
                <a:gd name="connsiteY1" fmla="*/ 37 h 37"/>
                <a:gd name="connsiteX2" fmla="*/ 37 w 37"/>
                <a:gd name="connsiteY2" fmla="*/ 37 h 37"/>
              </a:gdLst>
              <a:ahLst/>
              <a:cxnLst>
                <a:cxn ang="0">
                  <a:pos x="connsiteX0" y="connsiteY0"/>
                </a:cxn>
                <a:cxn ang="0">
                  <a:pos x="connsiteX1" y="connsiteY1"/>
                </a:cxn>
                <a:cxn ang="0">
                  <a:pos x="connsiteX2" y="connsiteY2"/>
                </a:cxn>
              </a:cxnLst>
              <a:rect l="l" t="t" r="r" b="b"/>
              <a:pathLst>
                <a:path w="37" h="37">
                  <a:moveTo>
                    <a:pt x="37" y="37"/>
                  </a:moveTo>
                  <a:lnTo>
                    <a:pt x="37" y="37"/>
                  </a:lnTo>
                  <a:cubicBezTo>
                    <a:pt x="37" y="37"/>
                    <a:pt x="-47" y="-47"/>
                    <a:pt x="37" y="37"/>
                  </a:cubicBezTo>
                  <a:close/>
                </a:path>
              </a:pathLst>
            </a:custGeom>
            <a:solidFill>
              <a:srgbClr val="37474F"/>
            </a:solidFill>
            <a:ln w="8363" cap="flat">
              <a:noFill/>
              <a:prstDash val="solid"/>
              <a:miter/>
            </a:ln>
          </p:spPr>
          <p:txBody>
            <a:bodyPr rtlCol="0" anchor="ctr"/>
            <a:lstStyle/>
            <a:p>
              <a:pPr defTabSz="914378"/>
              <a:endParaRPr lang="en-US"/>
            </a:p>
          </p:txBody>
        </p:sp>
        <p:sp>
          <p:nvSpPr>
            <p:cNvPr id="771" name="Freeform: Shape 770">
              <a:extLst>
                <a:ext uri="{FF2B5EF4-FFF2-40B4-BE49-F238E27FC236}">
                  <a16:creationId xmlns:a16="http://schemas.microsoft.com/office/drawing/2014/main" id="{3F21BE68-43D0-443E-B820-FD8C002C49D1}"/>
                </a:ext>
              </a:extLst>
            </p:cNvPr>
            <p:cNvSpPr/>
            <p:nvPr/>
          </p:nvSpPr>
          <p:spPr>
            <a:xfrm>
              <a:off x="2494537" y="1777459"/>
              <a:ext cx="921" cy="837"/>
            </a:xfrm>
            <a:custGeom>
              <a:avLst/>
              <a:gdLst>
                <a:gd name="connsiteX0" fmla="*/ 0 w 921"/>
                <a:gd name="connsiteY0" fmla="*/ 0 h 837"/>
                <a:gd name="connsiteX1" fmla="*/ 922 w 921"/>
                <a:gd name="connsiteY1" fmla="*/ 838 h 837"/>
                <a:gd name="connsiteX2" fmla="*/ 0 w 921"/>
                <a:gd name="connsiteY2" fmla="*/ 0 h 837"/>
              </a:gdLst>
              <a:ahLst/>
              <a:cxnLst>
                <a:cxn ang="0">
                  <a:pos x="connsiteX0" y="connsiteY0"/>
                </a:cxn>
                <a:cxn ang="0">
                  <a:pos x="connsiteX1" y="connsiteY1"/>
                </a:cxn>
                <a:cxn ang="0">
                  <a:pos x="connsiteX2" y="connsiteY2"/>
                </a:cxn>
              </a:cxnLst>
              <a:rect l="l" t="t" r="r" b="b"/>
              <a:pathLst>
                <a:path w="921" h="837">
                  <a:moveTo>
                    <a:pt x="0" y="0"/>
                  </a:moveTo>
                  <a:lnTo>
                    <a:pt x="922" y="838"/>
                  </a:lnTo>
                  <a:cubicBezTo>
                    <a:pt x="922" y="838"/>
                    <a:pt x="587"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2" name="Freeform: Shape 771">
              <a:extLst>
                <a:ext uri="{FF2B5EF4-FFF2-40B4-BE49-F238E27FC236}">
                  <a16:creationId xmlns:a16="http://schemas.microsoft.com/office/drawing/2014/main" id="{EC10D45F-E976-4AEF-85F2-1277C08D2F1F}"/>
                </a:ext>
              </a:extLst>
            </p:cNvPr>
            <p:cNvSpPr/>
            <p:nvPr/>
          </p:nvSpPr>
          <p:spPr>
            <a:xfrm>
              <a:off x="2734677" y="1993048"/>
              <a:ext cx="223" cy="186"/>
            </a:xfrm>
            <a:custGeom>
              <a:avLst/>
              <a:gdLst>
                <a:gd name="connsiteX0" fmla="*/ 0 w 223"/>
                <a:gd name="connsiteY0" fmla="*/ 0 h 186"/>
                <a:gd name="connsiteX1" fmla="*/ 0 w 223"/>
                <a:gd name="connsiteY1" fmla="*/ 0 h 186"/>
              </a:gdLst>
              <a:ahLst/>
              <a:cxnLst>
                <a:cxn ang="0">
                  <a:pos x="connsiteX0" y="connsiteY0"/>
                </a:cxn>
                <a:cxn ang="0">
                  <a:pos x="connsiteX1" y="connsiteY1"/>
                </a:cxn>
              </a:cxnLst>
              <a:rect l="l" t="t" r="r" b="b"/>
              <a:pathLst>
                <a:path w="223" h="186">
                  <a:moveTo>
                    <a:pt x="0" y="0"/>
                  </a:moveTo>
                  <a:cubicBezTo>
                    <a:pt x="503" y="419"/>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3" name="Freeform: Shape 772">
              <a:extLst>
                <a:ext uri="{FF2B5EF4-FFF2-40B4-BE49-F238E27FC236}">
                  <a16:creationId xmlns:a16="http://schemas.microsoft.com/office/drawing/2014/main" id="{2CD170EE-297A-4936-B5C8-E3FD62FDE8AA}"/>
                </a:ext>
              </a:extLst>
            </p:cNvPr>
            <p:cNvSpPr/>
            <p:nvPr/>
          </p:nvSpPr>
          <p:spPr>
            <a:xfrm>
              <a:off x="2735431" y="1997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74" name="Freeform: Shape 773">
              <a:extLst>
                <a:ext uri="{FF2B5EF4-FFF2-40B4-BE49-F238E27FC236}">
                  <a16:creationId xmlns:a16="http://schemas.microsoft.com/office/drawing/2014/main" id="{A93CEC3D-5A34-47DC-A309-5A4809D9EDBB}"/>
                </a:ext>
              </a:extLst>
            </p:cNvPr>
            <p:cNvSpPr/>
            <p:nvPr/>
          </p:nvSpPr>
          <p:spPr>
            <a:xfrm>
              <a:off x="2709121" y="197545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5" name="Freeform: Shape 774">
              <a:extLst>
                <a:ext uri="{FF2B5EF4-FFF2-40B4-BE49-F238E27FC236}">
                  <a16:creationId xmlns:a16="http://schemas.microsoft.com/office/drawing/2014/main" id="{8E86E690-7192-4FD1-A5BA-C6389CF87C9B}"/>
                </a:ext>
              </a:extLst>
            </p:cNvPr>
            <p:cNvSpPr/>
            <p:nvPr/>
          </p:nvSpPr>
          <p:spPr>
            <a:xfrm>
              <a:off x="2734760" y="1993215"/>
              <a:ext cx="502" cy="754"/>
            </a:xfrm>
            <a:custGeom>
              <a:avLst/>
              <a:gdLst>
                <a:gd name="connsiteX0" fmla="*/ 503 w 502"/>
                <a:gd name="connsiteY0" fmla="*/ 754 h 754"/>
                <a:gd name="connsiteX1" fmla="*/ 0 w 502"/>
                <a:gd name="connsiteY1" fmla="*/ 0 h 754"/>
                <a:gd name="connsiteX2" fmla="*/ 503 w 502"/>
                <a:gd name="connsiteY2" fmla="*/ 754 h 754"/>
              </a:gdLst>
              <a:ahLst/>
              <a:cxnLst>
                <a:cxn ang="0">
                  <a:pos x="connsiteX0" y="connsiteY0"/>
                </a:cxn>
                <a:cxn ang="0">
                  <a:pos x="connsiteX1" y="connsiteY1"/>
                </a:cxn>
                <a:cxn ang="0">
                  <a:pos x="connsiteX2" y="connsiteY2"/>
                </a:cxn>
              </a:cxnLst>
              <a:rect l="l" t="t" r="r" b="b"/>
              <a:pathLst>
                <a:path w="502" h="754">
                  <a:moveTo>
                    <a:pt x="503" y="754"/>
                  </a:moveTo>
                  <a:lnTo>
                    <a:pt x="0" y="0"/>
                  </a:lnTo>
                  <a:cubicBezTo>
                    <a:pt x="117" y="285"/>
                    <a:pt x="285" y="536"/>
                    <a:pt x="503" y="754"/>
                  </a:cubicBezTo>
                  <a:close/>
                </a:path>
              </a:pathLst>
            </a:custGeom>
            <a:solidFill>
              <a:srgbClr val="37474F"/>
            </a:solidFill>
            <a:ln w="8363" cap="flat">
              <a:noFill/>
              <a:prstDash val="solid"/>
              <a:miter/>
            </a:ln>
          </p:spPr>
          <p:txBody>
            <a:bodyPr rtlCol="0" anchor="ctr"/>
            <a:lstStyle/>
            <a:p>
              <a:pPr defTabSz="914378"/>
              <a:endParaRPr lang="en-US"/>
            </a:p>
          </p:txBody>
        </p:sp>
        <p:sp>
          <p:nvSpPr>
            <p:cNvPr id="776" name="Freeform: Shape 775">
              <a:extLst>
                <a:ext uri="{FF2B5EF4-FFF2-40B4-BE49-F238E27FC236}">
                  <a16:creationId xmlns:a16="http://schemas.microsoft.com/office/drawing/2014/main" id="{7D03200B-46C3-47C1-BF10-696D87232768}"/>
                </a:ext>
              </a:extLst>
            </p:cNvPr>
            <p:cNvSpPr/>
            <p:nvPr/>
          </p:nvSpPr>
          <p:spPr>
            <a:xfrm>
              <a:off x="2735347" y="1993634"/>
              <a:ext cx="608" cy="578"/>
            </a:xfrm>
            <a:custGeom>
              <a:avLst/>
              <a:gdLst>
                <a:gd name="connsiteX0" fmla="*/ 0 w 608"/>
                <a:gd name="connsiteY0" fmla="*/ 0 h 578"/>
                <a:gd name="connsiteX1" fmla="*/ 419 w 608"/>
                <a:gd name="connsiteY1" fmla="*/ 419 h 578"/>
                <a:gd name="connsiteX2" fmla="*/ 0 w 608"/>
                <a:gd name="connsiteY2" fmla="*/ 0 h 578"/>
              </a:gdLst>
              <a:ahLst/>
              <a:cxnLst>
                <a:cxn ang="0">
                  <a:pos x="connsiteX0" y="connsiteY0"/>
                </a:cxn>
                <a:cxn ang="0">
                  <a:pos x="connsiteX1" y="connsiteY1"/>
                </a:cxn>
                <a:cxn ang="0">
                  <a:pos x="connsiteX2" y="connsiteY2"/>
                </a:cxn>
              </a:cxnLst>
              <a:rect l="l" t="t" r="r" b="b"/>
              <a:pathLst>
                <a:path w="608" h="578">
                  <a:moveTo>
                    <a:pt x="0" y="0"/>
                  </a:moveTo>
                  <a:cubicBezTo>
                    <a:pt x="0" y="0"/>
                    <a:pt x="0" y="0"/>
                    <a:pt x="419" y="419"/>
                  </a:cubicBezTo>
                  <a:cubicBezTo>
                    <a:pt x="838" y="838"/>
                    <a:pt x="503"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7" name="Freeform: Shape 776">
              <a:extLst>
                <a:ext uri="{FF2B5EF4-FFF2-40B4-BE49-F238E27FC236}">
                  <a16:creationId xmlns:a16="http://schemas.microsoft.com/office/drawing/2014/main" id="{C552AA24-C91A-436A-8834-91B9A599EF4C}"/>
                </a:ext>
              </a:extLst>
            </p:cNvPr>
            <p:cNvSpPr/>
            <p:nvPr/>
          </p:nvSpPr>
          <p:spPr>
            <a:xfrm>
              <a:off x="2734006" y="1992210"/>
              <a:ext cx="754" cy="754"/>
            </a:xfrm>
            <a:custGeom>
              <a:avLst/>
              <a:gdLst>
                <a:gd name="connsiteX0" fmla="*/ 0 w 754"/>
                <a:gd name="connsiteY0" fmla="*/ 0 h 754"/>
                <a:gd name="connsiteX1" fmla="*/ 754 w 754"/>
                <a:gd name="connsiteY1" fmla="*/ 754 h 754"/>
                <a:gd name="connsiteX2" fmla="*/ 754 w 754"/>
                <a:gd name="connsiteY2" fmla="*/ 754 h 754"/>
              </a:gdLst>
              <a:ahLst/>
              <a:cxnLst>
                <a:cxn ang="0">
                  <a:pos x="connsiteX0" y="connsiteY0"/>
                </a:cxn>
                <a:cxn ang="0">
                  <a:pos x="connsiteX1" y="connsiteY1"/>
                </a:cxn>
                <a:cxn ang="0">
                  <a:pos x="connsiteX2" y="connsiteY2"/>
                </a:cxn>
              </a:cxnLst>
              <a:rect l="l" t="t" r="r" b="b"/>
              <a:pathLst>
                <a:path w="754" h="754">
                  <a:moveTo>
                    <a:pt x="0" y="0"/>
                  </a:moveTo>
                  <a:lnTo>
                    <a:pt x="754" y="754"/>
                  </a:lnTo>
                  <a:lnTo>
                    <a:pt x="754" y="754"/>
                  </a:lnTo>
                  <a:close/>
                </a:path>
              </a:pathLst>
            </a:custGeom>
            <a:solidFill>
              <a:srgbClr val="37474F"/>
            </a:solidFill>
            <a:ln w="8363" cap="flat">
              <a:noFill/>
              <a:prstDash val="solid"/>
              <a:miter/>
            </a:ln>
          </p:spPr>
          <p:txBody>
            <a:bodyPr rtlCol="0" anchor="ctr"/>
            <a:lstStyle/>
            <a:p>
              <a:pPr defTabSz="914378"/>
              <a:endParaRPr lang="en-US"/>
            </a:p>
          </p:txBody>
        </p:sp>
        <p:sp>
          <p:nvSpPr>
            <p:cNvPr id="778" name="Freeform: Shape 777">
              <a:extLst>
                <a:ext uri="{FF2B5EF4-FFF2-40B4-BE49-F238E27FC236}">
                  <a16:creationId xmlns:a16="http://schemas.microsoft.com/office/drawing/2014/main" id="{FEA79E1B-925D-47B7-89FF-56E0C08C0D43}"/>
                </a:ext>
              </a:extLst>
            </p:cNvPr>
            <p:cNvSpPr/>
            <p:nvPr/>
          </p:nvSpPr>
          <p:spPr>
            <a:xfrm>
              <a:off x="2553063" y="1837007"/>
              <a:ext cx="545" cy="193"/>
            </a:xfrm>
            <a:custGeom>
              <a:avLst/>
              <a:gdLst>
                <a:gd name="connsiteX0" fmla="*/ 545 w 545"/>
                <a:gd name="connsiteY0" fmla="*/ 193 h 193"/>
                <a:gd name="connsiteX1" fmla="*/ 545 w 545"/>
                <a:gd name="connsiteY1" fmla="*/ 193 h 193"/>
                <a:gd name="connsiteX2" fmla="*/ 545 w 545"/>
                <a:gd name="connsiteY2" fmla="*/ 193 h 193"/>
              </a:gdLst>
              <a:ahLst/>
              <a:cxnLst>
                <a:cxn ang="0">
                  <a:pos x="connsiteX0" y="connsiteY0"/>
                </a:cxn>
                <a:cxn ang="0">
                  <a:pos x="connsiteX1" y="connsiteY1"/>
                </a:cxn>
                <a:cxn ang="0">
                  <a:pos x="connsiteX2" y="connsiteY2"/>
                </a:cxn>
              </a:cxnLst>
              <a:rect l="l" t="t" r="r" b="b"/>
              <a:pathLst>
                <a:path w="545" h="193">
                  <a:moveTo>
                    <a:pt x="545" y="193"/>
                  </a:moveTo>
                  <a:lnTo>
                    <a:pt x="545" y="193"/>
                  </a:lnTo>
                  <a:cubicBezTo>
                    <a:pt x="-376" y="-142"/>
                    <a:pt x="42" y="26"/>
                    <a:pt x="545" y="193"/>
                  </a:cubicBezTo>
                  <a:close/>
                </a:path>
              </a:pathLst>
            </a:custGeom>
            <a:solidFill>
              <a:srgbClr val="37474F"/>
            </a:solidFill>
            <a:ln w="8363" cap="flat">
              <a:noFill/>
              <a:prstDash val="solid"/>
              <a:miter/>
            </a:ln>
          </p:spPr>
          <p:txBody>
            <a:bodyPr rtlCol="0" anchor="ctr"/>
            <a:lstStyle/>
            <a:p>
              <a:pPr defTabSz="914378"/>
              <a:endParaRPr lang="en-US"/>
            </a:p>
          </p:txBody>
        </p:sp>
        <p:sp>
          <p:nvSpPr>
            <p:cNvPr id="779" name="Freeform: Shape 778">
              <a:extLst>
                <a:ext uri="{FF2B5EF4-FFF2-40B4-BE49-F238E27FC236}">
                  <a16:creationId xmlns:a16="http://schemas.microsoft.com/office/drawing/2014/main" id="{725D173F-6A85-45E4-9639-0B30D9FF2189}"/>
                </a:ext>
              </a:extLst>
            </p:cNvPr>
            <p:cNvSpPr/>
            <p:nvPr/>
          </p:nvSpPr>
          <p:spPr>
            <a:xfrm>
              <a:off x="2669573" y="1943529"/>
              <a:ext cx="83" cy="83"/>
            </a:xfrm>
            <a:custGeom>
              <a:avLst/>
              <a:gdLst>
                <a:gd name="connsiteX0" fmla="*/ 0 w 83"/>
                <a:gd name="connsiteY0" fmla="*/ 84 h 83"/>
                <a:gd name="connsiteX1" fmla="*/ 84 w 83"/>
                <a:gd name="connsiteY1" fmla="*/ 84 h 83"/>
                <a:gd name="connsiteX2" fmla="*/ 84 w 83"/>
                <a:gd name="connsiteY2" fmla="*/ 0 h 83"/>
                <a:gd name="connsiteX3" fmla="*/ 0 w 83"/>
                <a:gd name="connsiteY3" fmla="*/ 84 h 83"/>
              </a:gdLst>
              <a:ahLst/>
              <a:cxnLst>
                <a:cxn ang="0">
                  <a:pos x="connsiteX0" y="connsiteY0"/>
                </a:cxn>
                <a:cxn ang="0">
                  <a:pos x="connsiteX1" y="connsiteY1"/>
                </a:cxn>
                <a:cxn ang="0">
                  <a:pos x="connsiteX2" y="connsiteY2"/>
                </a:cxn>
                <a:cxn ang="0">
                  <a:pos x="connsiteX3" y="connsiteY3"/>
                </a:cxn>
              </a:cxnLst>
              <a:rect l="l" t="t" r="r" b="b"/>
              <a:pathLst>
                <a:path w="83" h="83">
                  <a:moveTo>
                    <a:pt x="0" y="84"/>
                  </a:moveTo>
                  <a:lnTo>
                    <a:pt x="84" y="84"/>
                  </a:lnTo>
                  <a:lnTo>
                    <a:pt x="84"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780" name="Freeform: Shape 779">
              <a:extLst>
                <a:ext uri="{FF2B5EF4-FFF2-40B4-BE49-F238E27FC236}">
                  <a16:creationId xmlns:a16="http://schemas.microsoft.com/office/drawing/2014/main" id="{B6D04198-CD4D-4EB5-A019-26BA1AAD3F57}"/>
                </a:ext>
              </a:extLst>
            </p:cNvPr>
            <p:cNvSpPr/>
            <p:nvPr/>
          </p:nvSpPr>
          <p:spPr>
            <a:xfrm>
              <a:off x="2667562" y="1941937"/>
              <a:ext cx="2429" cy="1592"/>
            </a:xfrm>
            <a:custGeom>
              <a:avLst/>
              <a:gdLst>
                <a:gd name="connsiteX0" fmla="*/ 0 w 2429"/>
                <a:gd name="connsiteY0" fmla="*/ 419 h 1592"/>
                <a:gd name="connsiteX1" fmla="*/ 2095 w 2429"/>
                <a:gd name="connsiteY1" fmla="*/ 1592 h 1592"/>
                <a:gd name="connsiteX2" fmla="*/ 2430 w 2429"/>
                <a:gd name="connsiteY2" fmla="*/ 0 h 1592"/>
              </a:gdLst>
              <a:ahLst/>
              <a:cxnLst>
                <a:cxn ang="0">
                  <a:pos x="connsiteX0" y="connsiteY0"/>
                </a:cxn>
                <a:cxn ang="0">
                  <a:pos x="connsiteX1" y="connsiteY1"/>
                </a:cxn>
                <a:cxn ang="0">
                  <a:pos x="connsiteX2" y="connsiteY2"/>
                </a:cxn>
              </a:cxnLst>
              <a:rect l="l" t="t" r="r" b="b"/>
              <a:pathLst>
                <a:path w="2429" h="1592">
                  <a:moveTo>
                    <a:pt x="0" y="419"/>
                  </a:moveTo>
                  <a:cubicBezTo>
                    <a:pt x="863" y="394"/>
                    <a:pt x="1667" y="846"/>
                    <a:pt x="2095" y="1592"/>
                  </a:cubicBezTo>
                  <a:lnTo>
                    <a:pt x="2430" y="0"/>
                  </a:lnTo>
                  <a:close/>
                </a:path>
              </a:pathLst>
            </a:custGeom>
            <a:solidFill>
              <a:srgbClr val="37474F"/>
            </a:solidFill>
            <a:ln w="8363" cap="flat">
              <a:noFill/>
              <a:prstDash val="solid"/>
              <a:miter/>
            </a:ln>
          </p:spPr>
          <p:txBody>
            <a:bodyPr rtlCol="0" anchor="ctr"/>
            <a:lstStyle/>
            <a:p>
              <a:pPr defTabSz="914378"/>
              <a:endParaRPr lang="en-US"/>
            </a:p>
          </p:txBody>
        </p:sp>
        <p:sp>
          <p:nvSpPr>
            <p:cNvPr id="781" name="Freeform: Shape 780">
              <a:extLst>
                <a:ext uri="{FF2B5EF4-FFF2-40B4-BE49-F238E27FC236}">
                  <a16:creationId xmlns:a16="http://schemas.microsoft.com/office/drawing/2014/main" id="{9ECF5BC7-3382-4059-ACE4-33733545EC47}"/>
                </a:ext>
              </a:extLst>
            </p:cNvPr>
            <p:cNvSpPr/>
            <p:nvPr/>
          </p:nvSpPr>
          <p:spPr>
            <a:xfrm>
              <a:off x="2487416" y="1774482"/>
              <a:ext cx="256393" cy="226274"/>
            </a:xfrm>
            <a:custGeom>
              <a:avLst/>
              <a:gdLst>
                <a:gd name="connsiteX0" fmla="*/ 111523 w 256393"/>
                <a:gd name="connsiteY0" fmla="*/ 106121 h 226274"/>
                <a:gd name="connsiteX1" fmla="*/ 112361 w 256393"/>
                <a:gd name="connsiteY1" fmla="*/ 107713 h 226274"/>
                <a:gd name="connsiteX2" fmla="*/ 110015 w 256393"/>
                <a:gd name="connsiteY2" fmla="*/ 107713 h 226274"/>
                <a:gd name="connsiteX3" fmla="*/ 116466 w 256393"/>
                <a:gd name="connsiteY3" fmla="*/ 110646 h 226274"/>
                <a:gd name="connsiteX4" fmla="*/ 117053 w 256393"/>
                <a:gd name="connsiteY4" fmla="*/ 111651 h 226274"/>
                <a:gd name="connsiteX5" fmla="*/ 116466 w 256393"/>
                <a:gd name="connsiteY5" fmla="*/ 111232 h 226274"/>
                <a:gd name="connsiteX6" fmla="*/ 120488 w 256393"/>
                <a:gd name="connsiteY6" fmla="*/ 113327 h 226274"/>
                <a:gd name="connsiteX7" fmla="*/ 120488 w 256393"/>
                <a:gd name="connsiteY7" fmla="*/ 114500 h 226274"/>
                <a:gd name="connsiteX8" fmla="*/ 122416 w 256393"/>
                <a:gd name="connsiteY8" fmla="*/ 115589 h 226274"/>
                <a:gd name="connsiteX9" fmla="*/ 122416 w 256393"/>
                <a:gd name="connsiteY9" fmla="*/ 115589 h 226274"/>
                <a:gd name="connsiteX10" fmla="*/ 124929 w 256393"/>
                <a:gd name="connsiteY10" fmla="*/ 117684 h 226274"/>
                <a:gd name="connsiteX11" fmla="*/ 124929 w 256393"/>
                <a:gd name="connsiteY11" fmla="*/ 117684 h 226274"/>
                <a:gd name="connsiteX12" fmla="*/ 127192 w 256393"/>
                <a:gd name="connsiteY12" fmla="*/ 118271 h 226274"/>
                <a:gd name="connsiteX13" fmla="*/ 126689 w 256393"/>
                <a:gd name="connsiteY13" fmla="*/ 118271 h 226274"/>
                <a:gd name="connsiteX14" fmla="*/ 128365 w 256393"/>
                <a:gd name="connsiteY14" fmla="*/ 119108 h 226274"/>
                <a:gd name="connsiteX15" fmla="*/ 126270 w 256393"/>
                <a:gd name="connsiteY15" fmla="*/ 118438 h 226274"/>
                <a:gd name="connsiteX16" fmla="*/ 129621 w 256393"/>
                <a:gd name="connsiteY16" fmla="*/ 122376 h 226274"/>
                <a:gd name="connsiteX17" fmla="*/ 128197 w 256393"/>
                <a:gd name="connsiteY17" fmla="*/ 121454 h 226274"/>
                <a:gd name="connsiteX18" fmla="*/ 130459 w 256393"/>
                <a:gd name="connsiteY18" fmla="*/ 125393 h 226274"/>
                <a:gd name="connsiteX19" fmla="*/ 130459 w 256393"/>
                <a:gd name="connsiteY19" fmla="*/ 122460 h 226274"/>
                <a:gd name="connsiteX20" fmla="*/ 132386 w 256393"/>
                <a:gd name="connsiteY20" fmla="*/ 123884 h 226274"/>
                <a:gd name="connsiteX21" fmla="*/ 133727 w 256393"/>
                <a:gd name="connsiteY21" fmla="*/ 125812 h 226274"/>
                <a:gd name="connsiteX22" fmla="*/ 133057 w 256393"/>
                <a:gd name="connsiteY22" fmla="*/ 126482 h 226274"/>
                <a:gd name="connsiteX23" fmla="*/ 135403 w 256393"/>
                <a:gd name="connsiteY23" fmla="*/ 126985 h 226274"/>
                <a:gd name="connsiteX24" fmla="*/ 136157 w 256393"/>
                <a:gd name="connsiteY24" fmla="*/ 129582 h 226274"/>
                <a:gd name="connsiteX25" fmla="*/ 137917 w 256393"/>
                <a:gd name="connsiteY25" fmla="*/ 129582 h 226274"/>
                <a:gd name="connsiteX26" fmla="*/ 142776 w 256393"/>
                <a:gd name="connsiteY26" fmla="*/ 133185 h 226274"/>
                <a:gd name="connsiteX27" fmla="*/ 142776 w 256393"/>
                <a:gd name="connsiteY27" fmla="*/ 134023 h 226274"/>
                <a:gd name="connsiteX28" fmla="*/ 144201 w 256393"/>
                <a:gd name="connsiteY28" fmla="*/ 134023 h 226274"/>
                <a:gd name="connsiteX29" fmla="*/ 144201 w 256393"/>
                <a:gd name="connsiteY29" fmla="*/ 134442 h 226274"/>
                <a:gd name="connsiteX30" fmla="*/ 146295 w 256393"/>
                <a:gd name="connsiteY30" fmla="*/ 134442 h 226274"/>
                <a:gd name="connsiteX31" fmla="*/ 150234 w 256393"/>
                <a:gd name="connsiteY31" fmla="*/ 138464 h 226274"/>
                <a:gd name="connsiteX32" fmla="*/ 149563 w 256393"/>
                <a:gd name="connsiteY32" fmla="*/ 139050 h 226274"/>
                <a:gd name="connsiteX33" fmla="*/ 154255 w 256393"/>
                <a:gd name="connsiteY33" fmla="*/ 141145 h 226274"/>
                <a:gd name="connsiteX34" fmla="*/ 155345 w 256393"/>
                <a:gd name="connsiteY34" fmla="*/ 142988 h 226274"/>
                <a:gd name="connsiteX35" fmla="*/ 158361 w 256393"/>
                <a:gd name="connsiteY35" fmla="*/ 142988 h 226274"/>
                <a:gd name="connsiteX36" fmla="*/ 157439 w 256393"/>
                <a:gd name="connsiteY36" fmla="*/ 142318 h 226274"/>
                <a:gd name="connsiteX37" fmla="*/ 159785 w 256393"/>
                <a:gd name="connsiteY37" fmla="*/ 143742 h 226274"/>
                <a:gd name="connsiteX38" fmla="*/ 158864 w 256393"/>
                <a:gd name="connsiteY38" fmla="*/ 143742 h 226274"/>
                <a:gd name="connsiteX39" fmla="*/ 159450 w 256393"/>
                <a:gd name="connsiteY39" fmla="*/ 143742 h 226274"/>
                <a:gd name="connsiteX40" fmla="*/ 158277 w 256393"/>
                <a:gd name="connsiteY40" fmla="*/ 144664 h 226274"/>
                <a:gd name="connsiteX41" fmla="*/ 158277 w 256393"/>
                <a:gd name="connsiteY41" fmla="*/ 143575 h 226274"/>
                <a:gd name="connsiteX42" fmla="*/ 156266 w 256393"/>
                <a:gd name="connsiteY42" fmla="*/ 144161 h 226274"/>
                <a:gd name="connsiteX43" fmla="*/ 157104 w 256393"/>
                <a:gd name="connsiteY43" fmla="*/ 144161 h 226274"/>
                <a:gd name="connsiteX44" fmla="*/ 156685 w 256393"/>
                <a:gd name="connsiteY44" fmla="*/ 144161 h 226274"/>
                <a:gd name="connsiteX45" fmla="*/ 157523 w 256393"/>
                <a:gd name="connsiteY45" fmla="*/ 144161 h 226274"/>
                <a:gd name="connsiteX46" fmla="*/ 157523 w 256393"/>
                <a:gd name="connsiteY46" fmla="*/ 145418 h 226274"/>
                <a:gd name="connsiteX47" fmla="*/ 157942 w 256393"/>
                <a:gd name="connsiteY47" fmla="*/ 145418 h 226274"/>
                <a:gd name="connsiteX48" fmla="*/ 160037 w 256393"/>
                <a:gd name="connsiteY48" fmla="*/ 148267 h 226274"/>
                <a:gd name="connsiteX49" fmla="*/ 168416 w 256393"/>
                <a:gd name="connsiteY49" fmla="*/ 151786 h 226274"/>
                <a:gd name="connsiteX50" fmla="*/ 166740 w 256393"/>
                <a:gd name="connsiteY50" fmla="*/ 153211 h 226274"/>
                <a:gd name="connsiteX51" fmla="*/ 162802 w 256393"/>
                <a:gd name="connsiteY51" fmla="*/ 149943 h 226274"/>
                <a:gd name="connsiteX52" fmla="*/ 162802 w 256393"/>
                <a:gd name="connsiteY52" fmla="*/ 150781 h 226274"/>
                <a:gd name="connsiteX53" fmla="*/ 166070 w 256393"/>
                <a:gd name="connsiteY53" fmla="*/ 152624 h 226274"/>
                <a:gd name="connsiteX54" fmla="*/ 166824 w 256393"/>
                <a:gd name="connsiteY54" fmla="*/ 154384 h 226274"/>
                <a:gd name="connsiteX55" fmla="*/ 170846 w 256393"/>
                <a:gd name="connsiteY55" fmla="*/ 156227 h 226274"/>
                <a:gd name="connsiteX56" fmla="*/ 168751 w 256393"/>
                <a:gd name="connsiteY56" fmla="*/ 155473 h 226274"/>
                <a:gd name="connsiteX57" fmla="*/ 172689 w 256393"/>
                <a:gd name="connsiteY57" fmla="*/ 157903 h 226274"/>
                <a:gd name="connsiteX58" fmla="*/ 171851 w 256393"/>
                <a:gd name="connsiteY58" fmla="*/ 157484 h 226274"/>
                <a:gd name="connsiteX59" fmla="*/ 173862 w 256393"/>
                <a:gd name="connsiteY59" fmla="*/ 159746 h 226274"/>
                <a:gd name="connsiteX60" fmla="*/ 173862 w 256393"/>
                <a:gd name="connsiteY60" fmla="*/ 159746 h 226274"/>
                <a:gd name="connsiteX61" fmla="*/ 181654 w 256393"/>
                <a:gd name="connsiteY61" fmla="*/ 165192 h 226274"/>
                <a:gd name="connsiteX62" fmla="*/ 180062 w 256393"/>
                <a:gd name="connsiteY62" fmla="*/ 166114 h 226274"/>
                <a:gd name="connsiteX63" fmla="*/ 186765 w 256393"/>
                <a:gd name="connsiteY63" fmla="*/ 166114 h 226274"/>
                <a:gd name="connsiteX64" fmla="*/ 183079 w 256393"/>
                <a:gd name="connsiteY64" fmla="*/ 168460 h 226274"/>
                <a:gd name="connsiteX65" fmla="*/ 185425 w 256393"/>
                <a:gd name="connsiteY65" fmla="*/ 170471 h 226274"/>
                <a:gd name="connsiteX66" fmla="*/ 186095 w 256393"/>
                <a:gd name="connsiteY66" fmla="*/ 168879 h 226274"/>
                <a:gd name="connsiteX67" fmla="*/ 187603 w 256393"/>
                <a:gd name="connsiteY67" fmla="*/ 172398 h 226274"/>
                <a:gd name="connsiteX68" fmla="*/ 189698 w 256393"/>
                <a:gd name="connsiteY68" fmla="*/ 171895 h 226274"/>
                <a:gd name="connsiteX69" fmla="*/ 188274 w 256393"/>
                <a:gd name="connsiteY69" fmla="*/ 172985 h 226274"/>
                <a:gd name="connsiteX70" fmla="*/ 191458 w 256393"/>
                <a:gd name="connsiteY70" fmla="*/ 173655 h 226274"/>
                <a:gd name="connsiteX71" fmla="*/ 190536 w 256393"/>
                <a:gd name="connsiteY71" fmla="*/ 175415 h 226274"/>
                <a:gd name="connsiteX72" fmla="*/ 193050 w 256393"/>
                <a:gd name="connsiteY72" fmla="*/ 177426 h 226274"/>
                <a:gd name="connsiteX73" fmla="*/ 192379 w 256393"/>
                <a:gd name="connsiteY73" fmla="*/ 176336 h 226274"/>
                <a:gd name="connsiteX74" fmla="*/ 198580 w 256393"/>
                <a:gd name="connsiteY74" fmla="*/ 178934 h 226274"/>
                <a:gd name="connsiteX75" fmla="*/ 197490 w 256393"/>
                <a:gd name="connsiteY75" fmla="*/ 181112 h 226274"/>
                <a:gd name="connsiteX76" fmla="*/ 205199 w 256393"/>
                <a:gd name="connsiteY76" fmla="*/ 181615 h 226274"/>
                <a:gd name="connsiteX77" fmla="*/ 205199 w 256393"/>
                <a:gd name="connsiteY77" fmla="*/ 182369 h 226274"/>
                <a:gd name="connsiteX78" fmla="*/ 207210 w 256393"/>
                <a:gd name="connsiteY78" fmla="*/ 183374 h 226274"/>
                <a:gd name="connsiteX79" fmla="*/ 198831 w 256393"/>
                <a:gd name="connsiteY79" fmla="*/ 182285 h 226274"/>
                <a:gd name="connsiteX80" fmla="*/ 200004 w 256393"/>
                <a:gd name="connsiteY80" fmla="*/ 184129 h 226274"/>
                <a:gd name="connsiteX81" fmla="*/ 198412 w 256393"/>
                <a:gd name="connsiteY81" fmla="*/ 183626 h 226274"/>
                <a:gd name="connsiteX82" fmla="*/ 201345 w 256393"/>
                <a:gd name="connsiteY82" fmla="*/ 186642 h 226274"/>
                <a:gd name="connsiteX83" fmla="*/ 204780 w 256393"/>
                <a:gd name="connsiteY83" fmla="*/ 187313 h 226274"/>
                <a:gd name="connsiteX84" fmla="*/ 200758 w 256393"/>
                <a:gd name="connsiteY84" fmla="*/ 185050 h 226274"/>
                <a:gd name="connsiteX85" fmla="*/ 206623 w 256393"/>
                <a:gd name="connsiteY85" fmla="*/ 186810 h 226274"/>
                <a:gd name="connsiteX86" fmla="*/ 204864 w 256393"/>
                <a:gd name="connsiteY86" fmla="*/ 188067 h 226274"/>
                <a:gd name="connsiteX87" fmla="*/ 207377 w 256393"/>
                <a:gd name="connsiteY87" fmla="*/ 189826 h 226274"/>
                <a:gd name="connsiteX88" fmla="*/ 206121 w 256393"/>
                <a:gd name="connsiteY88" fmla="*/ 189407 h 226274"/>
                <a:gd name="connsiteX89" fmla="*/ 209807 w 256393"/>
                <a:gd name="connsiteY89" fmla="*/ 192172 h 226274"/>
                <a:gd name="connsiteX90" fmla="*/ 210981 w 256393"/>
                <a:gd name="connsiteY90" fmla="*/ 194183 h 226274"/>
                <a:gd name="connsiteX91" fmla="*/ 214164 w 256393"/>
                <a:gd name="connsiteY91" fmla="*/ 189743 h 226274"/>
                <a:gd name="connsiteX92" fmla="*/ 216259 w 256393"/>
                <a:gd name="connsiteY92" fmla="*/ 193848 h 226274"/>
                <a:gd name="connsiteX93" fmla="*/ 213829 w 256393"/>
                <a:gd name="connsiteY93" fmla="*/ 195524 h 226274"/>
                <a:gd name="connsiteX94" fmla="*/ 215002 w 256393"/>
                <a:gd name="connsiteY94" fmla="*/ 195524 h 226274"/>
                <a:gd name="connsiteX95" fmla="*/ 215421 w 256393"/>
                <a:gd name="connsiteY95" fmla="*/ 196864 h 226274"/>
                <a:gd name="connsiteX96" fmla="*/ 216510 w 256393"/>
                <a:gd name="connsiteY96" fmla="*/ 196864 h 226274"/>
                <a:gd name="connsiteX97" fmla="*/ 218940 w 256393"/>
                <a:gd name="connsiteY97" fmla="*/ 199294 h 226274"/>
                <a:gd name="connsiteX98" fmla="*/ 222962 w 256393"/>
                <a:gd name="connsiteY98" fmla="*/ 199294 h 226274"/>
                <a:gd name="connsiteX99" fmla="*/ 222962 w 256393"/>
                <a:gd name="connsiteY99" fmla="*/ 200132 h 226274"/>
                <a:gd name="connsiteX100" fmla="*/ 228241 w 256393"/>
                <a:gd name="connsiteY100" fmla="*/ 205662 h 226274"/>
                <a:gd name="connsiteX101" fmla="*/ 228241 w 256393"/>
                <a:gd name="connsiteY101" fmla="*/ 207087 h 226274"/>
                <a:gd name="connsiteX102" fmla="*/ 229833 w 256393"/>
                <a:gd name="connsiteY102" fmla="*/ 207841 h 226274"/>
                <a:gd name="connsiteX103" fmla="*/ 228576 w 256393"/>
                <a:gd name="connsiteY103" fmla="*/ 208260 h 226274"/>
                <a:gd name="connsiteX104" fmla="*/ 232011 w 256393"/>
                <a:gd name="connsiteY104" fmla="*/ 209768 h 226274"/>
                <a:gd name="connsiteX105" fmla="*/ 228744 w 256393"/>
                <a:gd name="connsiteY105" fmla="*/ 207087 h 226274"/>
                <a:gd name="connsiteX106" fmla="*/ 234693 w 256393"/>
                <a:gd name="connsiteY106" fmla="*/ 208344 h 226274"/>
                <a:gd name="connsiteX107" fmla="*/ 235363 w 256393"/>
                <a:gd name="connsiteY107" fmla="*/ 209768 h 226274"/>
                <a:gd name="connsiteX108" fmla="*/ 241898 w 256393"/>
                <a:gd name="connsiteY108" fmla="*/ 213958 h 226274"/>
                <a:gd name="connsiteX109" fmla="*/ 240725 w 256393"/>
                <a:gd name="connsiteY109" fmla="*/ 215801 h 226274"/>
                <a:gd name="connsiteX110" fmla="*/ 237877 w 256393"/>
                <a:gd name="connsiteY110" fmla="*/ 212533 h 226274"/>
                <a:gd name="connsiteX111" fmla="*/ 238798 w 256393"/>
                <a:gd name="connsiteY111" fmla="*/ 213874 h 226274"/>
                <a:gd name="connsiteX112" fmla="*/ 236704 w 256393"/>
                <a:gd name="connsiteY112" fmla="*/ 212282 h 226274"/>
                <a:gd name="connsiteX113" fmla="*/ 244412 w 256393"/>
                <a:gd name="connsiteY113" fmla="*/ 220661 h 226274"/>
                <a:gd name="connsiteX114" fmla="*/ 245836 w 256393"/>
                <a:gd name="connsiteY114" fmla="*/ 220661 h 226274"/>
                <a:gd name="connsiteX115" fmla="*/ 244999 w 256393"/>
                <a:gd name="connsiteY115" fmla="*/ 219990 h 226274"/>
                <a:gd name="connsiteX116" fmla="*/ 246256 w 256393"/>
                <a:gd name="connsiteY116" fmla="*/ 219990 h 226274"/>
                <a:gd name="connsiteX117" fmla="*/ 250696 w 256393"/>
                <a:gd name="connsiteY117" fmla="*/ 222839 h 226274"/>
                <a:gd name="connsiteX118" fmla="*/ 250696 w 256393"/>
                <a:gd name="connsiteY118" fmla="*/ 223761 h 226274"/>
                <a:gd name="connsiteX119" fmla="*/ 249440 w 256393"/>
                <a:gd name="connsiteY119" fmla="*/ 222336 h 226274"/>
                <a:gd name="connsiteX120" fmla="*/ 252456 w 256393"/>
                <a:gd name="connsiteY120" fmla="*/ 225101 h 226274"/>
                <a:gd name="connsiteX121" fmla="*/ 251786 w 256393"/>
                <a:gd name="connsiteY121" fmla="*/ 223677 h 226274"/>
                <a:gd name="connsiteX122" fmla="*/ 256394 w 256393"/>
                <a:gd name="connsiteY122" fmla="*/ 226274 h 226274"/>
                <a:gd name="connsiteX123" fmla="*/ 255724 w 256393"/>
                <a:gd name="connsiteY123" fmla="*/ 224431 h 226274"/>
                <a:gd name="connsiteX124" fmla="*/ 252707 w 256393"/>
                <a:gd name="connsiteY124" fmla="*/ 223426 h 226274"/>
                <a:gd name="connsiteX125" fmla="*/ 250696 w 256393"/>
                <a:gd name="connsiteY125" fmla="*/ 219571 h 226274"/>
                <a:gd name="connsiteX126" fmla="*/ 249775 w 256393"/>
                <a:gd name="connsiteY126" fmla="*/ 219571 h 226274"/>
                <a:gd name="connsiteX127" fmla="*/ 249272 w 256393"/>
                <a:gd name="connsiteY127" fmla="*/ 219571 h 226274"/>
                <a:gd name="connsiteX128" fmla="*/ 249272 w 256393"/>
                <a:gd name="connsiteY128" fmla="*/ 220493 h 226274"/>
                <a:gd name="connsiteX129" fmla="*/ 245585 w 256393"/>
                <a:gd name="connsiteY129" fmla="*/ 218482 h 226274"/>
                <a:gd name="connsiteX130" fmla="*/ 245585 w 256393"/>
                <a:gd name="connsiteY130" fmla="*/ 217896 h 226274"/>
                <a:gd name="connsiteX131" fmla="*/ 244328 w 256393"/>
                <a:gd name="connsiteY131" fmla="*/ 217477 h 226274"/>
                <a:gd name="connsiteX132" fmla="*/ 245082 w 256393"/>
                <a:gd name="connsiteY132" fmla="*/ 216220 h 226274"/>
                <a:gd name="connsiteX133" fmla="*/ 243658 w 256393"/>
                <a:gd name="connsiteY133" fmla="*/ 214879 h 226274"/>
                <a:gd name="connsiteX134" fmla="*/ 241061 w 256393"/>
                <a:gd name="connsiteY134" fmla="*/ 212198 h 226274"/>
                <a:gd name="connsiteX135" fmla="*/ 239804 w 256393"/>
                <a:gd name="connsiteY135" fmla="*/ 211360 h 226274"/>
                <a:gd name="connsiteX136" fmla="*/ 237206 w 256393"/>
                <a:gd name="connsiteY136" fmla="*/ 209600 h 226274"/>
                <a:gd name="connsiteX137" fmla="*/ 237206 w 256393"/>
                <a:gd name="connsiteY137" fmla="*/ 209600 h 226274"/>
                <a:gd name="connsiteX138" fmla="*/ 230084 w 256393"/>
                <a:gd name="connsiteY138" fmla="*/ 203065 h 226274"/>
                <a:gd name="connsiteX139" fmla="*/ 227152 w 256393"/>
                <a:gd name="connsiteY139" fmla="*/ 200635 h 226274"/>
                <a:gd name="connsiteX140" fmla="*/ 227152 w 256393"/>
                <a:gd name="connsiteY140" fmla="*/ 199965 h 226274"/>
                <a:gd name="connsiteX141" fmla="*/ 223800 w 256393"/>
                <a:gd name="connsiteY141" fmla="*/ 197032 h 226274"/>
                <a:gd name="connsiteX142" fmla="*/ 217767 w 256393"/>
                <a:gd name="connsiteY142" fmla="*/ 190748 h 226274"/>
                <a:gd name="connsiteX143" fmla="*/ 217181 w 256393"/>
                <a:gd name="connsiteY143" fmla="*/ 191251 h 226274"/>
                <a:gd name="connsiteX144" fmla="*/ 213159 w 256393"/>
                <a:gd name="connsiteY144" fmla="*/ 188234 h 226274"/>
                <a:gd name="connsiteX145" fmla="*/ 213159 w 256393"/>
                <a:gd name="connsiteY145" fmla="*/ 188737 h 226274"/>
                <a:gd name="connsiteX146" fmla="*/ 208215 w 256393"/>
                <a:gd name="connsiteY146" fmla="*/ 183793 h 226274"/>
                <a:gd name="connsiteX147" fmla="*/ 209221 w 256393"/>
                <a:gd name="connsiteY147" fmla="*/ 184631 h 226274"/>
                <a:gd name="connsiteX148" fmla="*/ 202015 w 256393"/>
                <a:gd name="connsiteY148" fmla="*/ 178180 h 226274"/>
                <a:gd name="connsiteX149" fmla="*/ 200758 w 256393"/>
                <a:gd name="connsiteY149" fmla="*/ 177007 h 226274"/>
                <a:gd name="connsiteX150" fmla="*/ 200758 w 256393"/>
                <a:gd name="connsiteY150" fmla="*/ 177007 h 226274"/>
                <a:gd name="connsiteX151" fmla="*/ 200758 w 256393"/>
                <a:gd name="connsiteY151" fmla="*/ 177007 h 226274"/>
                <a:gd name="connsiteX152" fmla="*/ 199334 w 256393"/>
                <a:gd name="connsiteY152" fmla="*/ 175834 h 226274"/>
                <a:gd name="connsiteX153" fmla="*/ 199753 w 256393"/>
                <a:gd name="connsiteY153" fmla="*/ 176671 h 226274"/>
                <a:gd name="connsiteX154" fmla="*/ 197909 w 256393"/>
                <a:gd name="connsiteY154" fmla="*/ 175415 h 226274"/>
                <a:gd name="connsiteX155" fmla="*/ 197909 w 256393"/>
                <a:gd name="connsiteY155" fmla="*/ 174660 h 226274"/>
                <a:gd name="connsiteX156" fmla="*/ 197909 w 256393"/>
                <a:gd name="connsiteY156" fmla="*/ 174660 h 226274"/>
                <a:gd name="connsiteX157" fmla="*/ 197155 w 256393"/>
                <a:gd name="connsiteY157" fmla="*/ 175163 h 226274"/>
                <a:gd name="connsiteX158" fmla="*/ 196066 w 256393"/>
                <a:gd name="connsiteY158" fmla="*/ 175163 h 226274"/>
                <a:gd name="connsiteX159" fmla="*/ 194306 w 256393"/>
                <a:gd name="connsiteY159" fmla="*/ 172482 h 226274"/>
                <a:gd name="connsiteX160" fmla="*/ 189782 w 256393"/>
                <a:gd name="connsiteY160" fmla="*/ 170639 h 226274"/>
                <a:gd name="connsiteX161" fmla="*/ 189782 w 256393"/>
                <a:gd name="connsiteY161" fmla="*/ 170639 h 226274"/>
                <a:gd name="connsiteX162" fmla="*/ 187771 w 256393"/>
                <a:gd name="connsiteY162" fmla="*/ 168963 h 226274"/>
                <a:gd name="connsiteX163" fmla="*/ 187771 w 256393"/>
                <a:gd name="connsiteY163" fmla="*/ 168041 h 226274"/>
                <a:gd name="connsiteX164" fmla="*/ 185425 w 256393"/>
                <a:gd name="connsiteY164" fmla="*/ 167538 h 226274"/>
                <a:gd name="connsiteX165" fmla="*/ 186095 w 256393"/>
                <a:gd name="connsiteY165" fmla="*/ 166030 h 226274"/>
                <a:gd name="connsiteX166" fmla="*/ 181487 w 256393"/>
                <a:gd name="connsiteY166" fmla="*/ 163852 h 226274"/>
                <a:gd name="connsiteX167" fmla="*/ 181989 w 256393"/>
                <a:gd name="connsiteY167" fmla="*/ 163852 h 226274"/>
                <a:gd name="connsiteX168" fmla="*/ 179643 w 256393"/>
                <a:gd name="connsiteY168" fmla="*/ 162176 h 226274"/>
                <a:gd name="connsiteX169" fmla="*/ 169337 w 256393"/>
                <a:gd name="connsiteY169" fmla="*/ 151200 h 226274"/>
                <a:gd name="connsiteX170" fmla="*/ 166991 w 256393"/>
                <a:gd name="connsiteY170" fmla="*/ 149859 h 226274"/>
                <a:gd name="connsiteX171" fmla="*/ 167578 w 256393"/>
                <a:gd name="connsiteY171" fmla="*/ 149021 h 226274"/>
                <a:gd name="connsiteX172" fmla="*/ 162969 w 256393"/>
                <a:gd name="connsiteY172" fmla="*/ 145502 h 226274"/>
                <a:gd name="connsiteX173" fmla="*/ 163723 w 256393"/>
                <a:gd name="connsiteY173" fmla="*/ 145083 h 226274"/>
                <a:gd name="connsiteX174" fmla="*/ 162886 w 256393"/>
                <a:gd name="connsiteY174" fmla="*/ 144496 h 226274"/>
                <a:gd name="connsiteX175" fmla="*/ 163807 w 256393"/>
                <a:gd name="connsiteY175" fmla="*/ 144496 h 226274"/>
                <a:gd name="connsiteX176" fmla="*/ 159785 w 256393"/>
                <a:gd name="connsiteY176" fmla="*/ 144496 h 226274"/>
                <a:gd name="connsiteX177" fmla="*/ 157355 w 256393"/>
                <a:gd name="connsiteY177" fmla="*/ 142737 h 226274"/>
                <a:gd name="connsiteX178" fmla="*/ 158277 w 256393"/>
                <a:gd name="connsiteY178" fmla="*/ 142318 h 226274"/>
                <a:gd name="connsiteX179" fmla="*/ 153753 w 256393"/>
                <a:gd name="connsiteY179" fmla="*/ 138715 h 226274"/>
                <a:gd name="connsiteX180" fmla="*/ 152580 w 256393"/>
                <a:gd name="connsiteY180" fmla="*/ 137710 h 226274"/>
                <a:gd name="connsiteX181" fmla="*/ 149396 w 256393"/>
                <a:gd name="connsiteY181" fmla="*/ 134693 h 226274"/>
                <a:gd name="connsiteX182" fmla="*/ 149396 w 256393"/>
                <a:gd name="connsiteY182" fmla="*/ 135196 h 226274"/>
                <a:gd name="connsiteX183" fmla="*/ 146630 w 256393"/>
                <a:gd name="connsiteY183" fmla="*/ 133269 h 226274"/>
                <a:gd name="connsiteX184" fmla="*/ 146630 w 256393"/>
                <a:gd name="connsiteY184" fmla="*/ 133269 h 226274"/>
                <a:gd name="connsiteX185" fmla="*/ 143028 w 256393"/>
                <a:gd name="connsiteY185" fmla="*/ 129247 h 226274"/>
                <a:gd name="connsiteX186" fmla="*/ 143028 w 256393"/>
                <a:gd name="connsiteY186" fmla="*/ 129917 h 226274"/>
                <a:gd name="connsiteX187" fmla="*/ 139090 w 256393"/>
                <a:gd name="connsiteY187" fmla="*/ 125979 h 226274"/>
                <a:gd name="connsiteX188" fmla="*/ 139090 w 256393"/>
                <a:gd name="connsiteY188" fmla="*/ 126817 h 226274"/>
                <a:gd name="connsiteX189" fmla="*/ 137246 w 256393"/>
                <a:gd name="connsiteY189" fmla="*/ 122125 h 226274"/>
                <a:gd name="connsiteX190" fmla="*/ 138084 w 256393"/>
                <a:gd name="connsiteY190" fmla="*/ 122125 h 226274"/>
                <a:gd name="connsiteX191" fmla="*/ 135235 w 256393"/>
                <a:gd name="connsiteY191" fmla="*/ 121119 h 226274"/>
                <a:gd name="connsiteX192" fmla="*/ 135235 w 256393"/>
                <a:gd name="connsiteY192" fmla="*/ 119444 h 226274"/>
                <a:gd name="connsiteX193" fmla="*/ 129873 w 256393"/>
                <a:gd name="connsiteY193" fmla="*/ 115506 h 226274"/>
                <a:gd name="connsiteX194" fmla="*/ 129035 w 256393"/>
                <a:gd name="connsiteY194" fmla="*/ 116176 h 226274"/>
                <a:gd name="connsiteX195" fmla="*/ 124762 w 256393"/>
                <a:gd name="connsiteY195" fmla="*/ 111986 h 226274"/>
                <a:gd name="connsiteX196" fmla="*/ 124762 w 256393"/>
                <a:gd name="connsiteY196" fmla="*/ 111567 h 226274"/>
                <a:gd name="connsiteX197" fmla="*/ 120321 w 256393"/>
                <a:gd name="connsiteY197" fmla="*/ 109138 h 226274"/>
                <a:gd name="connsiteX198" fmla="*/ 115210 w 256393"/>
                <a:gd name="connsiteY198" fmla="*/ 103105 h 226274"/>
                <a:gd name="connsiteX199" fmla="*/ 112193 w 256393"/>
                <a:gd name="connsiteY199" fmla="*/ 100507 h 226274"/>
                <a:gd name="connsiteX200" fmla="*/ 112193 w 256393"/>
                <a:gd name="connsiteY200" fmla="*/ 100507 h 226274"/>
                <a:gd name="connsiteX201" fmla="*/ 108423 w 256393"/>
                <a:gd name="connsiteY201" fmla="*/ 98329 h 226274"/>
                <a:gd name="connsiteX202" fmla="*/ 108423 w 256393"/>
                <a:gd name="connsiteY202" fmla="*/ 97910 h 226274"/>
                <a:gd name="connsiteX203" fmla="*/ 102641 w 256393"/>
                <a:gd name="connsiteY203" fmla="*/ 93720 h 226274"/>
                <a:gd name="connsiteX204" fmla="*/ 102641 w 256393"/>
                <a:gd name="connsiteY204" fmla="*/ 92966 h 226274"/>
                <a:gd name="connsiteX205" fmla="*/ 96273 w 256393"/>
                <a:gd name="connsiteY205" fmla="*/ 86850 h 226274"/>
                <a:gd name="connsiteX206" fmla="*/ 96776 w 256393"/>
                <a:gd name="connsiteY206" fmla="*/ 86850 h 226274"/>
                <a:gd name="connsiteX207" fmla="*/ 88397 w 256393"/>
                <a:gd name="connsiteY207" fmla="*/ 79895 h 226274"/>
                <a:gd name="connsiteX208" fmla="*/ 85967 w 256393"/>
                <a:gd name="connsiteY208" fmla="*/ 78555 h 226274"/>
                <a:gd name="connsiteX209" fmla="*/ 85967 w 256393"/>
                <a:gd name="connsiteY209" fmla="*/ 80398 h 226274"/>
                <a:gd name="connsiteX210" fmla="*/ 85213 w 256393"/>
                <a:gd name="connsiteY210" fmla="*/ 78471 h 226274"/>
                <a:gd name="connsiteX211" fmla="*/ 85213 w 256393"/>
                <a:gd name="connsiteY211" fmla="*/ 78471 h 226274"/>
                <a:gd name="connsiteX212" fmla="*/ 83119 w 256393"/>
                <a:gd name="connsiteY212" fmla="*/ 74617 h 226274"/>
                <a:gd name="connsiteX213" fmla="*/ 68958 w 256393"/>
                <a:gd name="connsiteY213" fmla="*/ 60875 h 226274"/>
                <a:gd name="connsiteX214" fmla="*/ 68958 w 256393"/>
                <a:gd name="connsiteY214" fmla="*/ 62132 h 226274"/>
                <a:gd name="connsiteX215" fmla="*/ 67366 w 256393"/>
                <a:gd name="connsiteY215" fmla="*/ 60624 h 226274"/>
                <a:gd name="connsiteX216" fmla="*/ 68539 w 256393"/>
                <a:gd name="connsiteY216" fmla="*/ 60624 h 226274"/>
                <a:gd name="connsiteX217" fmla="*/ 66026 w 256393"/>
                <a:gd name="connsiteY217" fmla="*/ 59367 h 226274"/>
                <a:gd name="connsiteX218" fmla="*/ 67031 w 256393"/>
                <a:gd name="connsiteY218" fmla="*/ 58613 h 226274"/>
                <a:gd name="connsiteX219" fmla="*/ 66026 w 256393"/>
                <a:gd name="connsiteY219" fmla="*/ 57775 h 226274"/>
                <a:gd name="connsiteX220" fmla="*/ 66026 w 256393"/>
                <a:gd name="connsiteY220" fmla="*/ 57775 h 226274"/>
                <a:gd name="connsiteX221" fmla="*/ 63177 w 256393"/>
                <a:gd name="connsiteY221" fmla="*/ 56351 h 226274"/>
                <a:gd name="connsiteX222" fmla="*/ 63177 w 256393"/>
                <a:gd name="connsiteY222" fmla="*/ 55094 h 226274"/>
                <a:gd name="connsiteX223" fmla="*/ 62674 w 256393"/>
                <a:gd name="connsiteY223" fmla="*/ 54591 h 226274"/>
                <a:gd name="connsiteX224" fmla="*/ 60663 w 256393"/>
                <a:gd name="connsiteY224" fmla="*/ 52664 h 226274"/>
                <a:gd name="connsiteX225" fmla="*/ 60663 w 256393"/>
                <a:gd name="connsiteY225" fmla="*/ 54005 h 226274"/>
                <a:gd name="connsiteX226" fmla="*/ 59071 w 256393"/>
                <a:gd name="connsiteY226" fmla="*/ 54005 h 226274"/>
                <a:gd name="connsiteX227" fmla="*/ 51195 w 256393"/>
                <a:gd name="connsiteY227" fmla="*/ 45626 h 226274"/>
                <a:gd name="connsiteX228" fmla="*/ 46754 w 256393"/>
                <a:gd name="connsiteY228" fmla="*/ 42274 h 226274"/>
                <a:gd name="connsiteX229" fmla="*/ 45330 w 256393"/>
                <a:gd name="connsiteY229" fmla="*/ 42274 h 226274"/>
                <a:gd name="connsiteX230" fmla="*/ 43319 w 256393"/>
                <a:gd name="connsiteY230" fmla="*/ 37414 h 226274"/>
                <a:gd name="connsiteX231" fmla="*/ 39967 w 256393"/>
                <a:gd name="connsiteY231" fmla="*/ 36493 h 226274"/>
                <a:gd name="connsiteX232" fmla="*/ 39967 w 256393"/>
                <a:gd name="connsiteY232" fmla="*/ 34733 h 226274"/>
                <a:gd name="connsiteX233" fmla="*/ 30918 w 256393"/>
                <a:gd name="connsiteY233" fmla="*/ 26354 h 226274"/>
                <a:gd name="connsiteX234" fmla="*/ 29996 w 256393"/>
                <a:gd name="connsiteY234" fmla="*/ 26941 h 226274"/>
                <a:gd name="connsiteX235" fmla="*/ 29159 w 256393"/>
                <a:gd name="connsiteY235" fmla="*/ 24427 h 226274"/>
                <a:gd name="connsiteX236" fmla="*/ 26896 w 256393"/>
                <a:gd name="connsiteY236" fmla="*/ 23254 h 226274"/>
                <a:gd name="connsiteX237" fmla="*/ 26477 w 256393"/>
                <a:gd name="connsiteY237" fmla="*/ 23673 h 226274"/>
                <a:gd name="connsiteX238" fmla="*/ 7541 w 256393"/>
                <a:gd name="connsiteY238" fmla="*/ 4737 h 226274"/>
                <a:gd name="connsiteX239" fmla="*/ 6703 w 256393"/>
                <a:gd name="connsiteY239" fmla="*/ 4737 h 226274"/>
                <a:gd name="connsiteX240" fmla="*/ 6117 w 256393"/>
                <a:gd name="connsiteY240" fmla="*/ 5491 h 226274"/>
                <a:gd name="connsiteX241" fmla="*/ 4022 w 256393"/>
                <a:gd name="connsiteY241" fmla="*/ 2307 h 226274"/>
                <a:gd name="connsiteX242" fmla="*/ 167 w 256393"/>
                <a:gd name="connsiteY242" fmla="*/ 44 h 226274"/>
                <a:gd name="connsiteX243" fmla="*/ 1089 w 256393"/>
                <a:gd name="connsiteY243" fmla="*/ 715 h 226274"/>
                <a:gd name="connsiteX244" fmla="*/ 0 w 256393"/>
                <a:gd name="connsiteY244" fmla="*/ 4904 h 226274"/>
                <a:gd name="connsiteX245" fmla="*/ 5530 w 256393"/>
                <a:gd name="connsiteY245" fmla="*/ 10015 h 226274"/>
                <a:gd name="connsiteX246" fmla="*/ 4860 w 256393"/>
                <a:gd name="connsiteY246" fmla="*/ 10434 h 226274"/>
                <a:gd name="connsiteX247" fmla="*/ 7541 w 256393"/>
                <a:gd name="connsiteY247" fmla="*/ 12278 h 226274"/>
                <a:gd name="connsiteX248" fmla="*/ 7541 w 256393"/>
                <a:gd name="connsiteY248" fmla="*/ 12278 h 226274"/>
                <a:gd name="connsiteX249" fmla="*/ 15920 w 256393"/>
                <a:gd name="connsiteY249" fmla="*/ 20656 h 226274"/>
                <a:gd name="connsiteX250" fmla="*/ 15920 w 256393"/>
                <a:gd name="connsiteY250" fmla="*/ 19902 h 226274"/>
                <a:gd name="connsiteX251" fmla="*/ 16925 w 256393"/>
                <a:gd name="connsiteY251" fmla="*/ 21494 h 226274"/>
                <a:gd name="connsiteX252" fmla="*/ 16339 w 256393"/>
                <a:gd name="connsiteY252" fmla="*/ 19316 h 226274"/>
                <a:gd name="connsiteX253" fmla="*/ 21785 w 256393"/>
                <a:gd name="connsiteY253" fmla="*/ 26438 h 226274"/>
                <a:gd name="connsiteX254" fmla="*/ 23209 w 256393"/>
                <a:gd name="connsiteY254" fmla="*/ 26438 h 226274"/>
                <a:gd name="connsiteX255" fmla="*/ 23209 w 256393"/>
                <a:gd name="connsiteY255" fmla="*/ 27108 h 226274"/>
                <a:gd name="connsiteX256" fmla="*/ 23964 w 256393"/>
                <a:gd name="connsiteY256" fmla="*/ 27108 h 226274"/>
                <a:gd name="connsiteX257" fmla="*/ 24550 w 256393"/>
                <a:gd name="connsiteY257" fmla="*/ 29035 h 226274"/>
                <a:gd name="connsiteX258" fmla="*/ 23628 w 256393"/>
                <a:gd name="connsiteY258" fmla="*/ 28449 h 226274"/>
                <a:gd name="connsiteX259" fmla="*/ 27064 w 256393"/>
                <a:gd name="connsiteY259" fmla="*/ 31465 h 226274"/>
                <a:gd name="connsiteX260" fmla="*/ 26058 w 256393"/>
                <a:gd name="connsiteY260" fmla="*/ 30208 h 226274"/>
                <a:gd name="connsiteX261" fmla="*/ 37537 w 256393"/>
                <a:gd name="connsiteY261" fmla="*/ 39593 h 226274"/>
                <a:gd name="connsiteX262" fmla="*/ 37537 w 256393"/>
                <a:gd name="connsiteY262" fmla="*/ 39593 h 226274"/>
                <a:gd name="connsiteX263" fmla="*/ 42313 w 256393"/>
                <a:gd name="connsiteY263" fmla="*/ 43950 h 226274"/>
                <a:gd name="connsiteX264" fmla="*/ 42313 w 256393"/>
                <a:gd name="connsiteY264" fmla="*/ 43950 h 226274"/>
                <a:gd name="connsiteX265" fmla="*/ 44743 w 256393"/>
                <a:gd name="connsiteY265" fmla="*/ 45458 h 226274"/>
                <a:gd name="connsiteX266" fmla="*/ 44743 w 256393"/>
                <a:gd name="connsiteY266" fmla="*/ 46715 h 226274"/>
                <a:gd name="connsiteX267" fmla="*/ 49100 w 256393"/>
                <a:gd name="connsiteY267" fmla="*/ 48307 h 226274"/>
                <a:gd name="connsiteX268" fmla="*/ 49100 w 256393"/>
                <a:gd name="connsiteY268" fmla="*/ 49145 h 226274"/>
                <a:gd name="connsiteX269" fmla="*/ 51782 w 256393"/>
                <a:gd name="connsiteY269" fmla="*/ 50318 h 226274"/>
                <a:gd name="connsiteX270" fmla="*/ 50357 w 256393"/>
                <a:gd name="connsiteY270" fmla="*/ 51072 h 226274"/>
                <a:gd name="connsiteX271" fmla="*/ 55719 w 256393"/>
                <a:gd name="connsiteY271" fmla="*/ 56602 h 226274"/>
                <a:gd name="connsiteX272" fmla="*/ 54714 w 256393"/>
                <a:gd name="connsiteY272" fmla="*/ 54088 h 226274"/>
                <a:gd name="connsiteX273" fmla="*/ 57395 w 256393"/>
                <a:gd name="connsiteY273" fmla="*/ 55261 h 226274"/>
                <a:gd name="connsiteX274" fmla="*/ 60077 w 256393"/>
                <a:gd name="connsiteY274" fmla="*/ 60205 h 226274"/>
                <a:gd name="connsiteX275" fmla="*/ 59490 w 256393"/>
                <a:gd name="connsiteY275" fmla="*/ 60205 h 226274"/>
                <a:gd name="connsiteX276" fmla="*/ 62255 w 256393"/>
                <a:gd name="connsiteY276" fmla="*/ 62802 h 226274"/>
                <a:gd name="connsiteX277" fmla="*/ 64601 w 256393"/>
                <a:gd name="connsiteY277" fmla="*/ 63389 h 226274"/>
                <a:gd name="connsiteX278" fmla="*/ 62255 w 256393"/>
                <a:gd name="connsiteY278" fmla="*/ 61629 h 226274"/>
                <a:gd name="connsiteX279" fmla="*/ 67282 w 256393"/>
                <a:gd name="connsiteY279" fmla="*/ 64897 h 226274"/>
                <a:gd name="connsiteX280" fmla="*/ 65690 w 256393"/>
                <a:gd name="connsiteY280" fmla="*/ 64311 h 226274"/>
                <a:gd name="connsiteX281" fmla="*/ 67366 w 256393"/>
                <a:gd name="connsiteY281" fmla="*/ 65986 h 226274"/>
                <a:gd name="connsiteX282" fmla="*/ 62590 w 256393"/>
                <a:gd name="connsiteY282" fmla="*/ 63305 h 226274"/>
                <a:gd name="connsiteX283" fmla="*/ 64182 w 256393"/>
                <a:gd name="connsiteY283" fmla="*/ 65232 h 226274"/>
                <a:gd name="connsiteX284" fmla="*/ 68791 w 256393"/>
                <a:gd name="connsiteY284" fmla="*/ 68081 h 226274"/>
                <a:gd name="connsiteX285" fmla="*/ 68204 w 256393"/>
                <a:gd name="connsiteY285" fmla="*/ 68500 h 226274"/>
                <a:gd name="connsiteX286" fmla="*/ 69712 w 256393"/>
                <a:gd name="connsiteY286" fmla="*/ 69254 h 226274"/>
                <a:gd name="connsiteX287" fmla="*/ 68288 w 256393"/>
                <a:gd name="connsiteY287" fmla="*/ 69254 h 226274"/>
                <a:gd name="connsiteX288" fmla="*/ 71807 w 256393"/>
                <a:gd name="connsiteY288" fmla="*/ 72857 h 226274"/>
                <a:gd name="connsiteX289" fmla="*/ 71053 w 256393"/>
                <a:gd name="connsiteY289" fmla="*/ 70343 h 226274"/>
                <a:gd name="connsiteX290" fmla="*/ 75494 w 256393"/>
                <a:gd name="connsiteY290" fmla="*/ 76292 h 226274"/>
                <a:gd name="connsiteX291" fmla="*/ 74907 w 256393"/>
                <a:gd name="connsiteY291" fmla="*/ 74784 h 226274"/>
                <a:gd name="connsiteX292" fmla="*/ 76415 w 256393"/>
                <a:gd name="connsiteY292" fmla="*/ 77214 h 226274"/>
                <a:gd name="connsiteX293" fmla="*/ 77840 w 256393"/>
                <a:gd name="connsiteY293" fmla="*/ 77214 h 226274"/>
                <a:gd name="connsiteX294" fmla="*/ 80437 w 256393"/>
                <a:gd name="connsiteY294" fmla="*/ 78722 h 226274"/>
                <a:gd name="connsiteX295" fmla="*/ 79935 w 256393"/>
                <a:gd name="connsiteY295" fmla="*/ 79225 h 226274"/>
                <a:gd name="connsiteX296" fmla="*/ 83705 w 256393"/>
                <a:gd name="connsiteY296" fmla="*/ 81403 h 226274"/>
                <a:gd name="connsiteX297" fmla="*/ 82029 w 256393"/>
                <a:gd name="connsiteY297" fmla="*/ 81403 h 226274"/>
                <a:gd name="connsiteX298" fmla="*/ 83454 w 256393"/>
                <a:gd name="connsiteY298" fmla="*/ 82325 h 226274"/>
                <a:gd name="connsiteX299" fmla="*/ 82699 w 256393"/>
                <a:gd name="connsiteY299" fmla="*/ 82325 h 226274"/>
                <a:gd name="connsiteX300" fmla="*/ 85967 w 256393"/>
                <a:gd name="connsiteY300" fmla="*/ 85090 h 226274"/>
                <a:gd name="connsiteX301" fmla="*/ 88230 w 256393"/>
                <a:gd name="connsiteY301" fmla="*/ 85090 h 226274"/>
                <a:gd name="connsiteX302" fmla="*/ 89068 w 256393"/>
                <a:gd name="connsiteY302" fmla="*/ 86598 h 226274"/>
                <a:gd name="connsiteX303" fmla="*/ 87308 w 256393"/>
                <a:gd name="connsiteY303" fmla="*/ 85509 h 226274"/>
                <a:gd name="connsiteX304" fmla="*/ 86386 w 256393"/>
                <a:gd name="connsiteY304" fmla="*/ 85509 h 226274"/>
                <a:gd name="connsiteX305" fmla="*/ 89151 w 256393"/>
                <a:gd name="connsiteY305" fmla="*/ 88107 h 226274"/>
                <a:gd name="connsiteX306" fmla="*/ 88565 w 256393"/>
                <a:gd name="connsiteY306" fmla="*/ 87436 h 226274"/>
                <a:gd name="connsiteX307" fmla="*/ 91749 w 256393"/>
                <a:gd name="connsiteY307" fmla="*/ 88861 h 226274"/>
                <a:gd name="connsiteX308" fmla="*/ 91078 w 256393"/>
                <a:gd name="connsiteY308" fmla="*/ 88861 h 226274"/>
                <a:gd name="connsiteX309" fmla="*/ 92922 w 256393"/>
                <a:gd name="connsiteY309" fmla="*/ 89950 h 226274"/>
                <a:gd name="connsiteX310" fmla="*/ 90743 w 256393"/>
                <a:gd name="connsiteY310" fmla="*/ 89950 h 226274"/>
                <a:gd name="connsiteX311" fmla="*/ 93508 w 256393"/>
                <a:gd name="connsiteY311" fmla="*/ 91626 h 226274"/>
                <a:gd name="connsiteX312" fmla="*/ 93508 w 256393"/>
                <a:gd name="connsiteY312" fmla="*/ 93050 h 226274"/>
                <a:gd name="connsiteX313" fmla="*/ 98871 w 256393"/>
                <a:gd name="connsiteY313" fmla="*/ 96988 h 226274"/>
                <a:gd name="connsiteX314" fmla="*/ 99709 w 256393"/>
                <a:gd name="connsiteY314" fmla="*/ 96988 h 226274"/>
                <a:gd name="connsiteX315" fmla="*/ 104652 w 256393"/>
                <a:gd name="connsiteY315" fmla="*/ 101513 h 226274"/>
                <a:gd name="connsiteX316" fmla="*/ 105071 w 256393"/>
                <a:gd name="connsiteY316" fmla="*/ 103272 h 226274"/>
                <a:gd name="connsiteX317" fmla="*/ 107166 w 256393"/>
                <a:gd name="connsiteY317" fmla="*/ 103272 h 226274"/>
                <a:gd name="connsiteX318" fmla="*/ 107669 w 256393"/>
                <a:gd name="connsiteY318" fmla="*/ 105283 h 226274"/>
                <a:gd name="connsiteX319" fmla="*/ 112277 w 256393"/>
                <a:gd name="connsiteY319" fmla="*/ 108383 h 226274"/>
                <a:gd name="connsiteX320" fmla="*/ 111523 w 256393"/>
                <a:gd name="connsiteY320" fmla="*/ 106121 h 226274"/>
                <a:gd name="connsiteX321" fmla="*/ 130375 w 256393"/>
                <a:gd name="connsiteY321" fmla="*/ 122879 h 226274"/>
                <a:gd name="connsiteX322" fmla="*/ 128951 w 256393"/>
                <a:gd name="connsiteY322" fmla="*/ 121873 h 226274"/>
                <a:gd name="connsiteX323" fmla="*/ 130375 w 256393"/>
                <a:gd name="connsiteY323" fmla="*/ 122544 h 226274"/>
                <a:gd name="connsiteX324" fmla="*/ 159702 w 256393"/>
                <a:gd name="connsiteY324" fmla="*/ 147094 h 226274"/>
                <a:gd name="connsiteX325" fmla="*/ 158612 w 256393"/>
                <a:gd name="connsiteY325" fmla="*/ 146005 h 226274"/>
                <a:gd name="connsiteX326" fmla="*/ 159702 w 256393"/>
                <a:gd name="connsiteY326" fmla="*/ 146759 h 226274"/>
                <a:gd name="connsiteX327" fmla="*/ 242988 w 256393"/>
                <a:gd name="connsiteY327" fmla="*/ 215885 h 226274"/>
                <a:gd name="connsiteX328" fmla="*/ 242988 w 256393"/>
                <a:gd name="connsiteY328" fmla="*/ 215885 h 226274"/>
                <a:gd name="connsiteX329" fmla="*/ 241982 w 256393"/>
                <a:gd name="connsiteY329" fmla="*/ 215214 h 226274"/>
                <a:gd name="connsiteX330" fmla="*/ 242988 w 256393"/>
                <a:gd name="connsiteY330" fmla="*/ 215885 h 226274"/>
                <a:gd name="connsiteX331" fmla="*/ 64098 w 256393"/>
                <a:gd name="connsiteY331" fmla="*/ 54507 h 226274"/>
                <a:gd name="connsiteX332" fmla="*/ 64098 w 256393"/>
                <a:gd name="connsiteY332" fmla="*/ 54507 h 226274"/>
                <a:gd name="connsiteX333" fmla="*/ 64098 w 256393"/>
                <a:gd name="connsiteY333" fmla="*/ 54507 h 2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256393" h="226274">
                  <a:moveTo>
                    <a:pt x="111523" y="106121"/>
                  </a:moveTo>
                  <a:lnTo>
                    <a:pt x="112361" y="107713"/>
                  </a:lnTo>
                  <a:cubicBezTo>
                    <a:pt x="110266" y="107043"/>
                    <a:pt x="109428" y="105786"/>
                    <a:pt x="110015" y="107713"/>
                  </a:cubicBezTo>
                  <a:cubicBezTo>
                    <a:pt x="111523" y="106373"/>
                    <a:pt x="114958" y="111903"/>
                    <a:pt x="116466" y="110646"/>
                  </a:cubicBezTo>
                  <a:lnTo>
                    <a:pt x="117053" y="111651"/>
                  </a:lnTo>
                  <a:lnTo>
                    <a:pt x="116466" y="111232"/>
                  </a:lnTo>
                  <a:cubicBezTo>
                    <a:pt x="117388" y="113411"/>
                    <a:pt x="118645" y="111232"/>
                    <a:pt x="120488" y="113327"/>
                  </a:cubicBezTo>
                  <a:cubicBezTo>
                    <a:pt x="121075" y="114081"/>
                    <a:pt x="121410" y="114751"/>
                    <a:pt x="120488" y="114500"/>
                  </a:cubicBezTo>
                  <a:lnTo>
                    <a:pt x="122416" y="115589"/>
                  </a:lnTo>
                  <a:cubicBezTo>
                    <a:pt x="122416" y="116008"/>
                    <a:pt x="122416" y="116176"/>
                    <a:pt x="122416" y="115589"/>
                  </a:cubicBezTo>
                  <a:lnTo>
                    <a:pt x="124929" y="117684"/>
                  </a:lnTo>
                  <a:lnTo>
                    <a:pt x="124929" y="117684"/>
                  </a:lnTo>
                  <a:lnTo>
                    <a:pt x="127192" y="118271"/>
                  </a:lnTo>
                  <a:cubicBezTo>
                    <a:pt x="127610" y="119025"/>
                    <a:pt x="126689" y="118271"/>
                    <a:pt x="126689" y="118271"/>
                  </a:cubicBezTo>
                  <a:lnTo>
                    <a:pt x="128365" y="119108"/>
                  </a:lnTo>
                  <a:cubicBezTo>
                    <a:pt x="128365" y="119946"/>
                    <a:pt x="127108" y="119108"/>
                    <a:pt x="126270" y="118438"/>
                  </a:cubicBezTo>
                  <a:cubicBezTo>
                    <a:pt x="126270" y="121036"/>
                    <a:pt x="127694" y="119108"/>
                    <a:pt x="129621" y="122376"/>
                  </a:cubicBezTo>
                  <a:lnTo>
                    <a:pt x="128197" y="121454"/>
                  </a:lnTo>
                  <a:cubicBezTo>
                    <a:pt x="128197" y="122963"/>
                    <a:pt x="129538" y="123633"/>
                    <a:pt x="130459" y="125393"/>
                  </a:cubicBezTo>
                  <a:cubicBezTo>
                    <a:pt x="130459" y="124806"/>
                    <a:pt x="128783" y="121538"/>
                    <a:pt x="130459" y="122460"/>
                  </a:cubicBezTo>
                  <a:cubicBezTo>
                    <a:pt x="130928" y="123139"/>
                    <a:pt x="131607" y="123641"/>
                    <a:pt x="132386" y="123884"/>
                  </a:cubicBezTo>
                  <a:cubicBezTo>
                    <a:pt x="131884" y="124387"/>
                    <a:pt x="132805" y="124974"/>
                    <a:pt x="133727" y="125812"/>
                  </a:cubicBezTo>
                  <a:lnTo>
                    <a:pt x="133057" y="126482"/>
                  </a:lnTo>
                  <a:cubicBezTo>
                    <a:pt x="134313" y="127236"/>
                    <a:pt x="134481" y="126482"/>
                    <a:pt x="135403" y="126985"/>
                  </a:cubicBezTo>
                  <a:cubicBezTo>
                    <a:pt x="136140" y="127630"/>
                    <a:pt x="136434" y="128644"/>
                    <a:pt x="136157" y="129582"/>
                  </a:cubicBezTo>
                  <a:cubicBezTo>
                    <a:pt x="137917" y="131342"/>
                    <a:pt x="135654" y="127571"/>
                    <a:pt x="137917" y="129582"/>
                  </a:cubicBezTo>
                  <a:cubicBezTo>
                    <a:pt x="139274" y="131107"/>
                    <a:pt x="140924" y="132330"/>
                    <a:pt x="142776" y="133185"/>
                  </a:cubicBezTo>
                  <a:cubicBezTo>
                    <a:pt x="143698" y="134442"/>
                    <a:pt x="142190" y="133185"/>
                    <a:pt x="142776" y="134023"/>
                  </a:cubicBezTo>
                  <a:lnTo>
                    <a:pt x="144201" y="134023"/>
                  </a:lnTo>
                  <a:cubicBezTo>
                    <a:pt x="144201" y="134023"/>
                    <a:pt x="144201" y="134023"/>
                    <a:pt x="144201" y="134442"/>
                  </a:cubicBezTo>
                  <a:cubicBezTo>
                    <a:pt x="144201" y="134861"/>
                    <a:pt x="144871" y="133771"/>
                    <a:pt x="146295" y="134442"/>
                  </a:cubicBezTo>
                  <a:cubicBezTo>
                    <a:pt x="147385" y="133939"/>
                    <a:pt x="147887" y="137877"/>
                    <a:pt x="150234" y="138464"/>
                  </a:cubicBezTo>
                  <a:cubicBezTo>
                    <a:pt x="150234" y="138966"/>
                    <a:pt x="149731" y="138464"/>
                    <a:pt x="149563" y="139050"/>
                  </a:cubicBezTo>
                  <a:cubicBezTo>
                    <a:pt x="151029" y="139947"/>
                    <a:pt x="152605" y="140651"/>
                    <a:pt x="154255" y="141145"/>
                  </a:cubicBezTo>
                  <a:lnTo>
                    <a:pt x="155345" y="142988"/>
                  </a:lnTo>
                  <a:cubicBezTo>
                    <a:pt x="154674" y="141480"/>
                    <a:pt x="156685" y="142150"/>
                    <a:pt x="158361" y="142988"/>
                  </a:cubicBezTo>
                  <a:cubicBezTo>
                    <a:pt x="158068" y="142745"/>
                    <a:pt x="157766" y="142519"/>
                    <a:pt x="157439" y="142318"/>
                  </a:cubicBezTo>
                  <a:lnTo>
                    <a:pt x="159785" y="143742"/>
                  </a:lnTo>
                  <a:cubicBezTo>
                    <a:pt x="159785" y="143742"/>
                    <a:pt x="159785" y="143742"/>
                    <a:pt x="158864" y="143742"/>
                  </a:cubicBezTo>
                  <a:lnTo>
                    <a:pt x="159450" y="143742"/>
                  </a:lnTo>
                  <a:cubicBezTo>
                    <a:pt x="159869" y="144664"/>
                    <a:pt x="159450" y="144748"/>
                    <a:pt x="158277" y="144664"/>
                  </a:cubicBezTo>
                  <a:cubicBezTo>
                    <a:pt x="158311" y="144304"/>
                    <a:pt x="158311" y="143935"/>
                    <a:pt x="158277" y="143575"/>
                  </a:cubicBezTo>
                  <a:cubicBezTo>
                    <a:pt x="157439" y="143575"/>
                    <a:pt x="156601" y="143575"/>
                    <a:pt x="156266" y="144161"/>
                  </a:cubicBezTo>
                  <a:cubicBezTo>
                    <a:pt x="156543" y="144111"/>
                    <a:pt x="156828" y="144111"/>
                    <a:pt x="157104" y="144161"/>
                  </a:cubicBezTo>
                  <a:cubicBezTo>
                    <a:pt x="157104" y="144161"/>
                    <a:pt x="156685" y="144161"/>
                    <a:pt x="156685" y="144161"/>
                  </a:cubicBezTo>
                  <a:cubicBezTo>
                    <a:pt x="156685" y="144161"/>
                    <a:pt x="156685" y="144161"/>
                    <a:pt x="157523" y="144161"/>
                  </a:cubicBezTo>
                  <a:lnTo>
                    <a:pt x="157523" y="145418"/>
                  </a:lnTo>
                  <a:lnTo>
                    <a:pt x="157942" y="145418"/>
                  </a:lnTo>
                  <a:lnTo>
                    <a:pt x="160037" y="148267"/>
                  </a:lnTo>
                  <a:cubicBezTo>
                    <a:pt x="163028" y="148912"/>
                    <a:pt x="165869" y="150102"/>
                    <a:pt x="168416" y="151786"/>
                  </a:cubicBezTo>
                  <a:cubicBezTo>
                    <a:pt x="167159" y="151786"/>
                    <a:pt x="167410" y="152540"/>
                    <a:pt x="166740" y="153211"/>
                  </a:cubicBezTo>
                  <a:cubicBezTo>
                    <a:pt x="166740" y="151786"/>
                    <a:pt x="164226" y="151451"/>
                    <a:pt x="162802" y="149943"/>
                  </a:cubicBezTo>
                  <a:cubicBezTo>
                    <a:pt x="163556" y="150697"/>
                    <a:pt x="162802" y="150864"/>
                    <a:pt x="162802" y="150781"/>
                  </a:cubicBezTo>
                  <a:lnTo>
                    <a:pt x="166070" y="152624"/>
                  </a:lnTo>
                  <a:cubicBezTo>
                    <a:pt x="165483" y="153127"/>
                    <a:pt x="166070" y="153546"/>
                    <a:pt x="166824" y="154384"/>
                  </a:cubicBezTo>
                  <a:cubicBezTo>
                    <a:pt x="167243" y="152875"/>
                    <a:pt x="169505" y="155557"/>
                    <a:pt x="170846" y="156227"/>
                  </a:cubicBezTo>
                  <a:cubicBezTo>
                    <a:pt x="170846" y="156646"/>
                    <a:pt x="170008" y="156730"/>
                    <a:pt x="168751" y="155473"/>
                  </a:cubicBezTo>
                  <a:cubicBezTo>
                    <a:pt x="169505" y="157651"/>
                    <a:pt x="171851" y="155892"/>
                    <a:pt x="172689" y="157903"/>
                  </a:cubicBezTo>
                  <a:cubicBezTo>
                    <a:pt x="172689" y="157903"/>
                    <a:pt x="172186" y="157400"/>
                    <a:pt x="171851" y="157484"/>
                  </a:cubicBezTo>
                  <a:cubicBezTo>
                    <a:pt x="172940" y="157484"/>
                    <a:pt x="174616" y="159830"/>
                    <a:pt x="173862" y="159746"/>
                  </a:cubicBezTo>
                  <a:lnTo>
                    <a:pt x="173862" y="159746"/>
                  </a:lnTo>
                  <a:cubicBezTo>
                    <a:pt x="175957" y="161841"/>
                    <a:pt x="180481" y="165779"/>
                    <a:pt x="181654" y="165192"/>
                  </a:cubicBezTo>
                  <a:cubicBezTo>
                    <a:pt x="181160" y="165553"/>
                    <a:pt x="180624" y="165863"/>
                    <a:pt x="180062" y="166114"/>
                  </a:cubicBezTo>
                  <a:lnTo>
                    <a:pt x="186765" y="166114"/>
                  </a:lnTo>
                  <a:cubicBezTo>
                    <a:pt x="185760" y="166533"/>
                    <a:pt x="185341" y="169633"/>
                    <a:pt x="183079" y="168460"/>
                  </a:cubicBezTo>
                  <a:cubicBezTo>
                    <a:pt x="183665" y="169332"/>
                    <a:pt x="184478" y="170019"/>
                    <a:pt x="185425" y="170471"/>
                  </a:cubicBezTo>
                  <a:cubicBezTo>
                    <a:pt x="185425" y="170052"/>
                    <a:pt x="185425" y="168544"/>
                    <a:pt x="186095" y="168879"/>
                  </a:cubicBezTo>
                  <a:cubicBezTo>
                    <a:pt x="186598" y="170974"/>
                    <a:pt x="186598" y="170220"/>
                    <a:pt x="187603" y="172398"/>
                  </a:cubicBezTo>
                  <a:cubicBezTo>
                    <a:pt x="187184" y="171812"/>
                    <a:pt x="188944" y="171057"/>
                    <a:pt x="189698" y="171895"/>
                  </a:cubicBezTo>
                  <a:cubicBezTo>
                    <a:pt x="190452" y="172733"/>
                    <a:pt x="188693" y="173152"/>
                    <a:pt x="188274" y="172985"/>
                  </a:cubicBezTo>
                  <a:lnTo>
                    <a:pt x="191458" y="173655"/>
                  </a:lnTo>
                  <a:cubicBezTo>
                    <a:pt x="190703" y="173655"/>
                    <a:pt x="190368" y="174660"/>
                    <a:pt x="190536" y="175415"/>
                  </a:cubicBezTo>
                  <a:cubicBezTo>
                    <a:pt x="190703" y="176169"/>
                    <a:pt x="192379" y="177090"/>
                    <a:pt x="193050" y="177426"/>
                  </a:cubicBezTo>
                  <a:lnTo>
                    <a:pt x="192379" y="176336"/>
                  </a:lnTo>
                  <a:cubicBezTo>
                    <a:pt x="194558" y="178682"/>
                    <a:pt x="196317" y="176755"/>
                    <a:pt x="198580" y="178934"/>
                  </a:cubicBezTo>
                  <a:cubicBezTo>
                    <a:pt x="198077" y="178934"/>
                    <a:pt x="196485" y="179855"/>
                    <a:pt x="197490" y="181112"/>
                  </a:cubicBezTo>
                  <a:cubicBezTo>
                    <a:pt x="200054" y="180559"/>
                    <a:pt x="202727" y="180735"/>
                    <a:pt x="205199" y="181615"/>
                  </a:cubicBezTo>
                  <a:lnTo>
                    <a:pt x="205199" y="182369"/>
                  </a:lnTo>
                  <a:lnTo>
                    <a:pt x="207210" y="183374"/>
                  </a:lnTo>
                  <a:cubicBezTo>
                    <a:pt x="204386" y="183341"/>
                    <a:pt x="201571" y="182981"/>
                    <a:pt x="198831" y="182285"/>
                  </a:cubicBezTo>
                  <a:cubicBezTo>
                    <a:pt x="199418" y="183374"/>
                    <a:pt x="198831" y="182956"/>
                    <a:pt x="200004" y="184129"/>
                  </a:cubicBezTo>
                  <a:cubicBezTo>
                    <a:pt x="201177" y="185302"/>
                    <a:pt x="198831" y="184129"/>
                    <a:pt x="198412" y="183626"/>
                  </a:cubicBezTo>
                  <a:lnTo>
                    <a:pt x="201345" y="186642"/>
                  </a:lnTo>
                  <a:cubicBezTo>
                    <a:pt x="201847" y="185804"/>
                    <a:pt x="204361" y="188067"/>
                    <a:pt x="204780" y="187313"/>
                  </a:cubicBezTo>
                  <a:lnTo>
                    <a:pt x="200758" y="185050"/>
                  </a:lnTo>
                  <a:cubicBezTo>
                    <a:pt x="201261" y="184212"/>
                    <a:pt x="204529" y="185050"/>
                    <a:pt x="206623" y="186810"/>
                  </a:cubicBezTo>
                  <a:cubicBezTo>
                    <a:pt x="206623" y="187648"/>
                    <a:pt x="205031" y="187815"/>
                    <a:pt x="204864" y="188067"/>
                  </a:cubicBezTo>
                  <a:cubicBezTo>
                    <a:pt x="205844" y="188410"/>
                    <a:pt x="206716" y="189022"/>
                    <a:pt x="207377" y="189826"/>
                  </a:cubicBezTo>
                  <a:lnTo>
                    <a:pt x="206121" y="189407"/>
                  </a:lnTo>
                  <a:cubicBezTo>
                    <a:pt x="207126" y="190748"/>
                    <a:pt x="208969" y="190161"/>
                    <a:pt x="209807" y="192172"/>
                  </a:cubicBezTo>
                  <a:cubicBezTo>
                    <a:pt x="210310" y="192675"/>
                    <a:pt x="210478" y="194518"/>
                    <a:pt x="210981" y="194183"/>
                  </a:cubicBezTo>
                  <a:cubicBezTo>
                    <a:pt x="211232" y="192265"/>
                    <a:pt x="212430" y="190597"/>
                    <a:pt x="214164" y="189743"/>
                  </a:cubicBezTo>
                  <a:cubicBezTo>
                    <a:pt x="215019" y="191024"/>
                    <a:pt x="215714" y="192407"/>
                    <a:pt x="216259" y="193848"/>
                  </a:cubicBezTo>
                  <a:cubicBezTo>
                    <a:pt x="216259" y="195273"/>
                    <a:pt x="213662" y="194267"/>
                    <a:pt x="213829" y="195524"/>
                  </a:cubicBezTo>
                  <a:cubicBezTo>
                    <a:pt x="213829" y="195524"/>
                    <a:pt x="214751" y="195524"/>
                    <a:pt x="215002" y="195524"/>
                  </a:cubicBezTo>
                  <a:cubicBezTo>
                    <a:pt x="215254" y="195524"/>
                    <a:pt x="214248" y="195943"/>
                    <a:pt x="215421" y="196864"/>
                  </a:cubicBezTo>
                  <a:cubicBezTo>
                    <a:pt x="216343" y="196278"/>
                    <a:pt x="217684" y="199043"/>
                    <a:pt x="216510" y="196864"/>
                  </a:cubicBezTo>
                  <a:cubicBezTo>
                    <a:pt x="217851" y="197702"/>
                    <a:pt x="217600" y="198121"/>
                    <a:pt x="218940" y="199294"/>
                  </a:cubicBezTo>
                  <a:cubicBezTo>
                    <a:pt x="218940" y="198457"/>
                    <a:pt x="221622" y="198708"/>
                    <a:pt x="222962" y="199294"/>
                  </a:cubicBezTo>
                  <a:cubicBezTo>
                    <a:pt x="222962" y="199294"/>
                    <a:pt x="222962" y="199881"/>
                    <a:pt x="222962" y="200132"/>
                  </a:cubicBezTo>
                  <a:cubicBezTo>
                    <a:pt x="225141" y="202227"/>
                    <a:pt x="226062" y="203735"/>
                    <a:pt x="228241" y="205662"/>
                  </a:cubicBezTo>
                  <a:cubicBezTo>
                    <a:pt x="228241" y="205662"/>
                    <a:pt x="229163" y="207171"/>
                    <a:pt x="228241" y="207087"/>
                  </a:cubicBezTo>
                  <a:cubicBezTo>
                    <a:pt x="228827" y="207212"/>
                    <a:pt x="229372" y="207464"/>
                    <a:pt x="229833" y="207841"/>
                  </a:cubicBezTo>
                  <a:cubicBezTo>
                    <a:pt x="230587" y="209684"/>
                    <a:pt x="228241" y="206584"/>
                    <a:pt x="228576" y="208260"/>
                  </a:cubicBezTo>
                  <a:cubicBezTo>
                    <a:pt x="228995" y="208260"/>
                    <a:pt x="230838" y="209181"/>
                    <a:pt x="232011" y="209768"/>
                  </a:cubicBezTo>
                  <a:cubicBezTo>
                    <a:pt x="232011" y="208846"/>
                    <a:pt x="229917" y="207673"/>
                    <a:pt x="228744" y="207087"/>
                  </a:cubicBezTo>
                  <a:cubicBezTo>
                    <a:pt x="229581" y="206165"/>
                    <a:pt x="232095" y="207087"/>
                    <a:pt x="234693" y="208344"/>
                  </a:cubicBezTo>
                  <a:cubicBezTo>
                    <a:pt x="237290" y="209600"/>
                    <a:pt x="234693" y="209600"/>
                    <a:pt x="235363" y="209768"/>
                  </a:cubicBezTo>
                  <a:cubicBezTo>
                    <a:pt x="238631" y="212952"/>
                    <a:pt x="239720" y="210773"/>
                    <a:pt x="241898" y="213958"/>
                  </a:cubicBezTo>
                  <a:cubicBezTo>
                    <a:pt x="242485" y="215550"/>
                    <a:pt x="240893" y="215131"/>
                    <a:pt x="240725" y="215801"/>
                  </a:cubicBezTo>
                  <a:cubicBezTo>
                    <a:pt x="239050" y="214712"/>
                    <a:pt x="238882" y="213371"/>
                    <a:pt x="237877" y="212533"/>
                  </a:cubicBezTo>
                  <a:lnTo>
                    <a:pt x="238798" y="213874"/>
                  </a:lnTo>
                  <a:cubicBezTo>
                    <a:pt x="237935" y="213597"/>
                    <a:pt x="237198" y="213036"/>
                    <a:pt x="236704" y="212282"/>
                  </a:cubicBezTo>
                  <a:cubicBezTo>
                    <a:pt x="237123" y="213706"/>
                    <a:pt x="242234" y="217560"/>
                    <a:pt x="244412" y="220661"/>
                  </a:cubicBezTo>
                  <a:cubicBezTo>
                    <a:pt x="245082" y="220661"/>
                    <a:pt x="246004" y="221415"/>
                    <a:pt x="245836" y="220661"/>
                  </a:cubicBezTo>
                  <a:lnTo>
                    <a:pt x="244999" y="219990"/>
                  </a:lnTo>
                  <a:cubicBezTo>
                    <a:pt x="244999" y="218901"/>
                    <a:pt x="247094" y="220744"/>
                    <a:pt x="246256" y="219990"/>
                  </a:cubicBezTo>
                  <a:cubicBezTo>
                    <a:pt x="247965" y="220518"/>
                    <a:pt x="249507" y="221498"/>
                    <a:pt x="250696" y="222839"/>
                  </a:cubicBezTo>
                  <a:lnTo>
                    <a:pt x="250696" y="223761"/>
                  </a:lnTo>
                  <a:cubicBezTo>
                    <a:pt x="250696" y="223761"/>
                    <a:pt x="250026" y="222504"/>
                    <a:pt x="249440" y="222336"/>
                  </a:cubicBezTo>
                  <a:cubicBezTo>
                    <a:pt x="250361" y="222336"/>
                    <a:pt x="250948" y="225353"/>
                    <a:pt x="252456" y="225101"/>
                  </a:cubicBezTo>
                  <a:lnTo>
                    <a:pt x="251786" y="223677"/>
                  </a:lnTo>
                  <a:cubicBezTo>
                    <a:pt x="253495" y="224188"/>
                    <a:pt x="255070" y="225076"/>
                    <a:pt x="256394" y="226274"/>
                  </a:cubicBezTo>
                  <a:cubicBezTo>
                    <a:pt x="256394" y="225101"/>
                    <a:pt x="255975" y="226274"/>
                    <a:pt x="255724" y="224431"/>
                  </a:cubicBezTo>
                  <a:cubicBezTo>
                    <a:pt x="255724" y="226191"/>
                    <a:pt x="252288" y="221247"/>
                    <a:pt x="252707" y="223426"/>
                  </a:cubicBezTo>
                  <a:cubicBezTo>
                    <a:pt x="252707" y="221666"/>
                    <a:pt x="251367" y="221498"/>
                    <a:pt x="250696" y="219571"/>
                  </a:cubicBezTo>
                  <a:cubicBezTo>
                    <a:pt x="250696" y="219571"/>
                    <a:pt x="250696" y="220409"/>
                    <a:pt x="249775" y="219571"/>
                  </a:cubicBezTo>
                  <a:lnTo>
                    <a:pt x="249272" y="219571"/>
                  </a:lnTo>
                  <a:cubicBezTo>
                    <a:pt x="249364" y="219873"/>
                    <a:pt x="249364" y="220191"/>
                    <a:pt x="249272" y="220493"/>
                  </a:cubicBezTo>
                  <a:cubicBezTo>
                    <a:pt x="248183" y="220493"/>
                    <a:pt x="246423" y="218817"/>
                    <a:pt x="245585" y="218482"/>
                  </a:cubicBezTo>
                  <a:cubicBezTo>
                    <a:pt x="244747" y="218147"/>
                    <a:pt x="246088" y="218482"/>
                    <a:pt x="245585" y="217896"/>
                  </a:cubicBezTo>
                  <a:lnTo>
                    <a:pt x="244328" y="217477"/>
                  </a:lnTo>
                  <a:cubicBezTo>
                    <a:pt x="244328" y="216890"/>
                    <a:pt x="243239" y="215047"/>
                    <a:pt x="245082" y="216220"/>
                  </a:cubicBezTo>
                  <a:lnTo>
                    <a:pt x="243658" y="214879"/>
                  </a:lnTo>
                  <a:cubicBezTo>
                    <a:pt x="243063" y="213756"/>
                    <a:pt x="242167" y="212826"/>
                    <a:pt x="241061" y="212198"/>
                  </a:cubicBezTo>
                  <a:cubicBezTo>
                    <a:pt x="240474" y="211444"/>
                    <a:pt x="238882" y="211192"/>
                    <a:pt x="239804" y="211360"/>
                  </a:cubicBezTo>
                  <a:lnTo>
                    <a:pt x="237206" y="209600"/>
                  </a:lnTo>
                  <a:lnTo>
                    <a:pt x="237206" y="209600"/>
                  </a:lnTo>
                  <a:cubicBezTo>
                    <a:pt x="234944" y="207506"/>
                    <a:pt x="231844" y="206249"/>
                    <a:pt x="230084" y="203065"/>
                  </a:cubicBezTo>
                  <a:cubicBezTo>
                    <a:pt x="228978" y="202420"/>
                    <a:pt x="227990" y="201599"/>
                    <a:pt x="227152" y="200635"/>
                  </a:cubicBezTo>
                  <a:lnTo>
                    <a:pt x="227152" y="199965"/>
                  </a:lnTo>
                  <a:cubicBezTo>
                    <a:pt x="225979" y="199294"/>
                    <a:pt x="224554" y="196948"/>
                    <a:pt x="223800" y="197032"/>
                  </a:cubicBezTo>
                  <a:cubicBezTo>
                    <a:pt x="223800" y="194937"/>
                    <a:pt x="219276" y="192508"/>
                    <a:pt x="217767" y="190748"/>
                  </a:cubicBezTo>
                  <a:lnTo>
                    <a:pt x="217181" y="191251"/>
                  </a:lnTo>
                  <a:cubicBezTo>
                    <a:pt x="215949" y="190103"/>
                    <a:pt x="214600" y="189097"/>
                    <a:pt x="213159" y="188234"/>
                  </a:cubicBezTo>
                  <a:lnTo>
                    <a:pt x="213159" y="188737"/>
                  </a:lnTo>
                  <a:cubicBezTo>
                    <a:pt x="211483" y="188067"/>
                    <a:pt x="210226" y="185553"/>
                    <a:pt x="208215" y="183793"/>
                  </a:cubicBezTo>
                  <a:cubicBezTo>
                    <a:pt x="208215" y="183793"/>
                    <a:pt x="208969" y="183793"/>
                    <a:pt x="209221" y="184631"/>
                  </a:cubicBezTo>
                  <a:cubicBezTo>
                    <a:pt x="207797" y="181364"/>
                    <a:pt x="203439" y="180945"/>
                    <a:pt x="202015" y="178180"/>
                  </a:cubicBezTo>
                  <a:cubicBezTo>
                    <a:pt x="201487" y="177928"/>
                    <a:pt x="201043" y="177518"/>
                    <a:pt x="200758" y="177007"/>
                  </a:cubicBezTo>
                  <a:lnTo>
                    <a:pt x="200758" y="177007"/>
                  </a:lnTo>
                  <a:lnTo>
                    <a:pt x="200758" y="177007"/>
                  </a:lnTo>
                  <a:lnTo>
                    <a:pt x="199334" y="175834"/>
                  </a:lnTo>
                  <a:cubicBezTo>
                    <a:pt x="199443" y="176127"/>
                    <a:pt x="199577" y="176412"/>
                    <a:pt x="199753" y="176671"/>
                  </a:cubicBezTo>
                  <a:cubicBezTo>
                    <a:pt x="199174" y="176202"/>
                    <a:pt x="198555" y="175783"/>
                    <a:pt x="197909" y="175415"/>
                  </a:cubicBezTo>
                  <a:lnTo>
                    <a:pt x="197909" y="174660"/>
                  </a:lnTo>
                  <a:lnTo>
                    <a:pt x="197909" y="174660"/>
                  </a:lnTo>
                  <a:cubicBezTo>
                    <a:pt x="197490" y="173906"/>
                    <a:pt x="197155" y="174660"/>
                    <a:pt x="197155" y="175163"/>
                  </a:cubicBezTo>
                  <a:lnTo>
                    <a:pt x="196066" y="175163"/>
                  </a:lnTo>
                  <a:cubicBezTo>
                    <a:pt x="196066" y="173906"/>
                    <a:pt x="194139" y="173990"/>
                    <a:pt x="194306" y="172482"/>
                  </a:cubicBezTo>
                  <a:cubicBezTo>
                    <a:pt x="193468" y="172482"/>
                    <a:pt x="190955" y="170052"/>
                    <a:pt x="189782" y="170639"/>
                  </a:cubicBezTo>
                  <a:cubicBezTo>
                    <a:pt x="188609" y="171225"/>
                    <a:pt x="189782" y="170639"/>
                    <a:pt x="189782" y="170639"/>
                  </a:cubicBezTo>
                  <a:cubicBezTo>
                    <a:pt x="189279" y="169910"/>
                    <a:pt x="188584" y="169323"/>
                    <a:pt x="187771" y="168963"/>
                  </a:cubicBezTo>
                  <a:lnTo>
                    <a:pt x="187771" y="168041"/>
                  </a:lnTo>
                  <a:lnTo>
                    <a:pt x="185425" y="167538"/>
                  </a:lnTo>
                  <a:cubicBezTo>
                    <a:pt x="184922" y="166282"/>
                    <a:pt x="184755" y="165779"/>
                    <a:pt x="186095" y="166030"/>
                  </a:cubicBezTo>
                  <a:cubicBezTo>
                    <a:pt x="183246" y="164857"/>
                    <a:pt x="184084" y="164773"/>
                    <a:pt x="181487" y="163852"/>
                  </a:cubicBezTo>
                  <a:lnTo>
                    <a:pt x="181989" y="163852"/>
                  </a:lnTo>
                  <a:cubicBezTo>
                    <a:pt x="181319" y="163265"/>
                    <a:pt x="179727" y="162846"/>
                    <a:pt x="179643" y="162176"/>
                  </a:cubicBezTo>
                  <a:cubicBezTo>
                    <a:pt x="178889" y="159997"/>
                    <a:pt x="172438" y="155389"/>
                    <a:pt x="169337" y="151200"/>
                  </a:cubicBezTo>
                  <a:cubicBezTo>
                    <a:pt x="168918" y="153127"/>
                    <a:pt x="168080" y="149021"/>
                    <a:pt x="166991" y="149859"/>
                  </a:cubicBezTo>
                  <a:cubicBezTo>
                    <a:pt x="166991" y="149356"/>
                    <a:pt x="166991" y="148770"/>
                    <a:pt x="167578" y="149021"/>
                  </a:cubicBezTo>
                  <a:cubicBezTo>
                    <a:pt x="165315" y="147597"/>
                    <a:pt x="165064" y="145921"/>
                    <a:pt x="162969" y="145502"/>
                  </a:cubicBezTo>
                  <a:cubicBezTo>
                    <a:pt x="162969" y="144999"/>
                    <a:pt x="163807" y="145502"/>
                    <a:pt x="163723" y="145083"/>
                  </a:cubicBezTo>
                  <a:cubicBezTo>
                    <a:pt x="163640" y="144664"/>
                    <a:pt x="162886" y="145083"/>
                    <a:pt x="162886" y="144496"/>
                  </a:cubicBezTo>
                  <a:cubicBezTo>
                    <a:pt x="162886" y="143910"/>
                    <a:pt x="163388" y="144496"/>
                    <a:pt x="163807" y="144496"/>
                  </a:cubicBezTo>
                  <a:cubicBezTo>
                    <a:pt x="161796" y="142821"/>
                    <a:pt x="160707" y="143491"/>
                    <a:pt x="159785" y="144496"/>
                  </a:cubicBezTo>
                  <a:cubicBezTo>
                    <a:pt x="159509" y="143399"/>
                    <a:pt x="158487" y="142662"/>
                    <a:pt x="157355" y="142737"/>
                  </a:cubicBezTo>
                  <a:cubicBezTo>
                    <a:pt x="157355" y="142150"/>
                    <a:pt x="156937" y="141313"/>
                    <a:pt x="158277" y="142318"/>
                  </a:cubicBezTo>
                  <a:cubicBezTo>
                    <a:pt x="157607" y="141648"/>
                    <a:pt x="154423" y="138045"/>
                    <a:pt x="153753" y="138715"/>
                  </a:cubicBezTo>
                  <a:cubicBezTo>
                    <a:pt x="153082" y="139385"/>
                    <a:pt x="152831" y="137793"/>
                    <a:pt x="152580" y="137710"/>
                  </a:cubicBezTo>
                  <a:cubicBezTo>
                    <a:pt x="151582" y="136637"/>
                    <a:pt x="150518" y="135632"/>
                    <a:pt x="149396" y="134693"/>
                  </a:cubicBezTo>
                  <a:lnTo>
                    <a:pt x="149396" y="135196"/>
                  </a:lnTo>
                  <a:cubicBezTo>
                    <a:pt x="147971" y="135196"/>
                    <a:pt x="147887" y="134274"/>
                    <a:pt x="146630" y="133269"/>
                  </a:cubicBezTo>
                  <a:lnTo>
                    <a:pt x="146630" y="133269"/>
                  </a:lnTo>
                  <a:cubicBezTo>
                    <a:pt x="144368" y="130085"/>
                    <a:pt x="145122" y="132431"/>
                    <a:pt x="143028" y="129247"/>
                  </a:cubicBezTo>
                  <a:lnTo>
                    <a:pt x="143028" y="129917"/>
                  </a:lnTo>
                  <a:cubicBezTo>
                    <a:pt x="141687" y="130839"/>
                    <a:pt x="141100" y="126985"/>
                    <a:pt x="139090" y="125979"/>
                  </a:cubicBezTo>
                  <a:lnTo>
                    <a:pt x="139090" y="126817"/>
                  </a:lnTo>
                  <a:cubicBezTo>
                    <a:pt x="137917" y="126398"/>
                    <a:pt x="138000" y="123046"/>
                    <a:pt x="137246" y="122125"/>
                  </a:cubicBezTo>
                  <a:cubicBezTo>
                    <a:pt x="136492" y="121203"/>
                    <a:pt x="137749" y="122125"/>
                    <a:pt x="138084" y="122125"/>
                  </a:cubicBezTo>
                  <a:cubicBezTo>
                    <a:pt x="136325" y="119360"/>
                    <a:pt x="137162" y="122125"/>
                    <a:pt x="135235" y="121119"/>
                  </a:cubicBezTo>
                  <a:cubicBezTo>
                    <a:pt x="135235" y="120533"/>
                    <a:pt x="136492" y="120617"/>
                    <a:pt x="135235" y="119444"/>
                  </a:cubicBezTo>
                  <a:cubicBezTo>
                    <a:pt x="133979" y="118271"/>
                    <a:pt x="130794" y="117600"/>
                    <a:pt x="129873" y="115506"/>
                  </a:cubicBezTo>
                  <a:cubicBezTo>
                    <a:pt x="129873" y="116092"/>
                    <a:pt x="129873" y="116679"/>
                    <a:pt x="129035" y="116176"/>
                  </a:cubicBezTo>
                  <a:cubicBezTo>
                    <a:pt x="128197" y="115673"/>
                    <a:pt x="126689" y="112070"/>
                    <a:pt x="124762" y="111986"/>
                  </a:cubicBezTo>
                  <a:cubicBezTo>
                    <a:pt x="124762" y="111986"/>
                    <a:pt x="124762" y="111986"/>
                    <a:pt x="124762" y="111567"/>
                  </a:cubicBezTo>
                  <a:cubicBezTo>
                    <a:pt x="124762" y="111148"/>
                    <a:pt x="121326" y="109138"/>
                    <a:pt x="120321" y="109138"/>
                  </a:cubicBezTo>
                  <a:cubicBezTo>
                    <a:pt x="121075" y="106540"/>
                    <a:pt x="113701" y="104697"/>
                    <a:pt x="115210" y="103105"/>
                  </a:cubicBezTo>
                  <a:lnTo>
                    <a:pt x="112193" y="100507"/>
                  </a:lnTo>
                  <a:lnTo>
                    <a:pt x="112193" y="100507"/>
                  </a:lnTo>
                  <a:cubicBezTo>
                    <a:pt x="111221" y="99376"/>
                    <a:pt x="109889" y="98605"/>
                    <a:pt x="108423" y="98329"/>
                  </a:cubicBezTo>
                  <a:cubicBezTo>
                    <a:pt x="108423" y="97826"/>
                    <a:pt x="108423" y="98329"/>
                    <a:pt x="108423" y="97910"/>
                  </a:cubicBezTo>
                  <a:cubicBezTo>
                    <a:pt x="107007" y="95916"/>
                    <a:pt x="104979" y="94441"/>
                    <a:pt x="102641" y="93720"/>
                  </a:cubicBezTo>
                  <a:lnTo>
                    <a:pt x="102641" y="92966"/>
                  </a:lnTo>
                  <a:cubicBezTo>
                    <a:pt x="101803" y="92966"/>
                    <a:pt x="99541" y="88609"/>
                    <a:pt x="96273" y="86850"/>
                  </a:cubicBezTo>
                  <a:cubicBezTo>
                    <a:pt x="96441" y="86799"/>
                    <a:pt x="96608" y="86799"/>
                    <a:pt x="96776" y="86850"/>
                  </a:cubicBezTo>
                  <a:cubicBezTo>
                    <a:pt x="93257" y="84839"/>
                    <a:pt x="90995" y="78471"/>
                    <a:pt x="88397" y="79895"/>
                  </a:cubicBezTo>
                  <a:lnTo>
                    <a:pt x="85967" y="78555"/>
                  </a:lnTo>
                  <a:cubicBezTo>
                    <a:pt x="88397" y="81068"/>
                    <a:pt x="84878" y="79141"/>
                    <a:pt x="85967" y="80398"/>
                  </a:cubicBezTo>
                  <a:cubicBezTo>
                    <a:pt x="84794" y="79560"/>
                    <a:pt x="83873" y="77465"/>
                    <a:pt x="85213" y="78471"/>
                  </a:cubicBezTo>
                  <a:lnTo>
                    <a:pt x="85213" y="78471"/>
                  </a:lnTo>
                  <a:cubicBezTo>
                    <a:pt x="86638" y="77884"/>
                    <a:pt x="82365" y="75287"/>
                    <a:pt x="83119" y="74617"/>
                  </a:cubicBezTo>
                  <a:cubicBezTo>
                    <a:pt x="78007" y="70092"/>
                    <a:pt x="73650" y="65148"/>
                    <a:pt x="68958" y="60875"/>
                  </a:cubicBezTo>
                  <a:lnTo>
                    <a:pt x="68958" y="62132"/>
                  </a:lnTo>
                  <a:lnTo>
                    <a:pt x="67366" y="60624"/>
                  </a:lnTo>
                  <a:cubicBezTo>
                    <a:pt x="67366" y="60037"/>
                    <a:pt x="67366" y="59451"/>
                    <a:pt x="68539" y="60624"/>
                  </a:cubicBezTo>
                  <a:cubicBezTo>
                    <a:pt x="68539" y="59618"/>
                    <a:pt x="66193" y="59283"/>
                    <a:pt x="66026" y="59367"/>
                  </a:cubicBezTo>
                  <a:cubicBezTo>
                    <a:pt x="64015" y="57021"/>
                    <a:pt x="67785" y="59367"/>
                    <a:pt x="67031" y="58613"/>
                  </a:cubicBezTo>
                  <a:lnTo>
                    <a:pt x="66026" y="57775"/>
                  </a:lnTo>
                  <a:lnTo>
                    <a:pt x="66026" y="57775"/>
                  </a:lnTo>
                  <a:cubicBezTo>
                    <a:pt x="64936" y="57356"/>
                    <a:pt x="64601" y="57775"/>
                    <a:pt x="63177" y="56351"/>
                  </a:cubicBezTo>
                  <a:cubicBezTo>
                    <a:pt x="61752" y="54926"/>
                    <a:pt x="63177" y="55429"/>
                    <a:pt x="63177" y="55094"/>
                  </a:cubicBezTo>
                  <a:cubicBezTo>
                    <a:pt x="63177" y="54759"/>
                    <a:pt x="63177" y="55094"/>
                    <a:pt x="62674" y="54591"/>
                  </a:cubicBezTo>
                  <a:lnTo>
                    <a:pt x="60663" y="52664"/>
                  </a:lnTo>
                  <a:lnTo>
                    <a:pt x="60663" y="54005"/>
                  </a:lnTo>
                  <a:cubicBezTo>
                    <a:pt x="59490" y="53502"/>
                    <a:pt x="58820" y="52245"/>
                    <a:pt x="59071" y="54005"/>
                  </a:cubicBezTo>
                  <a:cubicBezTo>
                    <a:pt x="58652" y="51658"/>
                    <a:pt x="51782" y="46631"/>
                    <a:pt x="51195" y="45626"/>
                  </a:cubicBezTo>
                  <a:cubicBezTo>
                    <a:pt x="49519" y="44804"/>
                    <a:pt x="48011" y="43665"/>
                    <a:pt x="46754" y="42274"/>
                  </a:cubicBezTo>
                  <a:cubicBezTo>
                    <a:pt x="46754" y="42777"/>
                    <a:pt x="46754" y="43698"/>
                    <a:pt x="45330" y="42274"/>
                  </a:cubicBezTo>
                  <a:cubicBezTo>
                    <a:pt x="47173" y="41269"/>
                    <a:pt x="43403" y="39425"/>
                    <a:pt x="43319" y="37414"/>
                  </a:cubicBezTo>
                  <a:cubicBezTo>
                    <a:pt x="43319" y="38922"/>
                    <a:pt x="39297" y="34063"/>
                    <a:pt x="39967" y="36493"/>
                  </a:cubicBezTo>
                  <a:cubicBezTo>
                    <a:pt x="38878" y="35320"/>
                    <a:pt x="39967" y="35822"/>
                    <a:pt x="39967" y="34733"/>
                  </a:cubicBezTo>
                  <a:cubicBezTo>
                    <a:pt x="36783" y="32127"/>
                    <a:pt x="33767" y="29329"/>
                    <a:pt x="30918" y="26354"/>
                  </a:cubicBezTo>
                  <a:cubicBezTo>
                    <a:pt x="30918" y="26354"/>
                    <a:pt x="30918" y="27276"/>
                    <a:pt x="29996" y="26941"/>
                  </a:cubicBezTo>
                  <a:lnTo>
                    <a:pt x="29159" y="24427"/>
                  </a:lnTo>
                  <a:cubicBezTo>
                    <a:pt x="28404" y="23924"/>
                    <a:pt x="27483" y="25014"/>
                    <a:pt x="26896" y="23254"/>
                  </a:cubicBezTo>
                  <a:cubicBezTo>
                    <a:pt x="26896" y="23254"/>
                    <a:pt x="26896" y="24008"/>
                    <a:pt x="26477" y="23673"/>
                  </a:cubicBezTo>
                  <a:cubicBezTo>
                    <a:pt x="20863" y="16886"/>
                    <a:pt x="12484" y="12445"/>
                    <a:pt x="7541" y="4737"/>
                  </a:cubicBezTo>
                  <a:cubicBezTo>
                    <a:pt x="8044" y="5910"/>
                    <a:pt x="7541" y="5407"/>
                    <a:pt x="6703" y="4737"/>
                  </a:cubicBezTo>
                  <a:cubicBezTo>
                    <a:pt x="5865" y="4066"/>
                    <a:pt x="6703" y="5156"/>
                    <a:pt x="6117" y="5491"/>
                  </a:cubicBezTo>
                  <a:lnTo>
                    <a:pt x="4022" y="2307"/>
                  </a:lnTo>
                  <a:cubicBezTo>
                    <a:pt x="2849" y="2307"/>
                    <a:pt x="1005" y="-375"/>
                    <a:pt x="167" y="44"/>
                  </a:cubicBezTo>
                  <a:lnTo>
                    <a:pt x="1089" y="715"/>
                  </a:lnTo>
                  <a:cubicBezTo>
                    <a:pt x="-754" y="715"/>
                    <a:pt x="1089" y="4066"/>
                    <a:pt x="0" y="4904"/>
                  </a:cubicBezTo>
                  <a:cubicBezTo>
                    <a:pt x="2095" y="4904"/>
                    <a:pt x="2178" y="9429"/>
                    <a:pt x="5530" y="10015"/>
                  </a:cubicBezTo>
                  <a:cubicBezTo>
                    <a:pt x="5530" y="10686"/>
                    <a:pt x="4776" y="10015"/>
                    <a:pt x="4860" y="10434"/>
                  </a:cubicBezTo>
                  <a:cubicBezTo>
                    <a:pt x="5974" y="10635"/>
                    <a:pt x="6954" y="11306"/>
                    <a:pt x="7541" y="12278"/>
                  </a:cubicBezTo>
                  <a:lnTo>
                    <a:pt x="7541" y="12278"/>
                  </a:lnTo>
                  <a:cubicBezTo>
                    <a:pt x="10541" y="14858"/>
                    <a:pt x="13339" y="17657"/>
                    <a:pt x="15920" y="20656"/>
                  </a:cubicBezTo>
                  <a:lnTo>
                    <a:pt x="15920" y="19902"/>
                  </a:lnTo>
                  <a:cubicBezTo>
                    <a:pt x="16347" y="20372"/>
                    <a:pt x="16682" y="20908"/>
                    <a:pt x="16925" y="21494"/>
                  </a:cubicBezTo>
                  <a:cubicBezTo>
                    <a:pt x="18601" y="21494"/>
                    <a:pt x="14663" y="19400"/>
                    <a:pt x="16339" y="19316"/>
                  </a:cubicBezTo>
                  <a:cubicBezTo>
                    <a:pt x="16339" y="21327"/>
                    <a:pt x="22120" y="24595"/>
                    <a:pt x="21785" y="26438"/>
                  </a:cubicBezTo>
                  <a:cubicBezTo>
                    <a:pt x="23042" y="27527"/>
                    <a:pt x="21785" y="25516"/>
                    <a:pt x="23209" y="26438"/>
                  </a:cubicBezTo>
                  <a:lnTo>
                    <a:pt x="23209" y="27108"/>
                  </a:lnTo>
                  <a:lnTo>
                    <a:pt x="23964" y="27108"/>
                  </a:lnTo>
                  <a:cubicBezTo>
                    <a:pt x="24525" y="27577"/>
                    <a:pt x="24751" y="28332"/>
                    <a:pt x="24550" y="29035"/>
                  </a:cubicBezTo>
                  <a:cubicBezTo>
                    <a:pt x="24550" y="29035"/>
                    <a:pt x="23880" y="29035"/>
                    <a:pt x="23628" y="28449"/>
                  </a:cubicBezTo>
                  <a:cubicBezTo>
                    <a:pt x="24382" y="29790"/>
                    <a:pt x="26812" y="31046"/>
                    <a:pt x="27064" y="31465"/>
                  </a:cubicBezTo>
                  <a:lnTo>
                    <a:pt x="26058" y="30208"/>
                  </a:lnTo>
                  <a:cubicBezTo>
                    <a:pt x="29745" y="32973"/>
                    <a:pt x="33599" y="37247"/>
                    <a:pt x="37537" y="39593"/>
                  </a:cubicBezTo>
                  <a:lnTo>
                    <a:pt x="37537" y="39593"/>
                  </a:lnTo>
                  <a:cubicBezTo>
                    <a:pt x="40470" y="41436"/>
                    <a:pt x="39381" y="41688"/>
                    <a:pt x="42313" y="43950"/>
                  </a:cubicBezTo>
                  <a:lnTo>
                    <a:pt x="42313" y="43950"/>
                  </a:lnTo>
                  <a:cubicBezTo>
                    <a:pt x="43218" y="44277"/>
                    <a:pt x="44048" y="44788"/>
                    <a:pt x="44743" y="45458"/>
                  </a:cubicBezTo>
                  <a:cubicBezTo>
                    <a:pt x="43738" y="45458"/>
                    <a:pt x="45581" y="47218"/>
                    <a:pt x="44743" y="46715"/>
                  </a:cubicBezTo>
                  <a:cubicBezTo>
                    <a:pt x="47927" y="48726"/>
                    <a:pt x="46503" y="47553"/>
                    <a:pt x="49100" y="48307"/>
                  </a:cubicBezTo>
                  <a:lnTo>
                    <a:pt x="49100" y="49145"/>
                  </a:lnTo>
                  <a:cubicBezTo>
                    <a:pt x="50106" y="49187"/>
                    <a:pt x="51069" y="49606"/>
                    <a:pt x="51782" y="50318"/>
                  </a:cubicBezTo>
                  <a:cubicBezTo>
                    <a:pt x="50273" y="49647"/>
                    <a:pt x="51782" y="51742"/>
                    <a:pt x="50357" y="51072"/>
                  </a:cubicBezTo>
                  <a:cubicBezTo>
                    <a:pt x="52536" y="54591"/>
                    <a:pt x="55552" y="54088"/>
                    <a:pt x="55719" y="56602"/>
                  </a:cubicBezTo>
                  <a:cubicBezTo>
                    <a:pt x="58066" y="56602"/>
                    <a:pt x="53709" y="53669"/>
                    <a:pt x="54714" y="54088"/>
                  </a:cubicBezTo>
                  <a:cubicBezTo>
                    <a:pt x="54714" y="53167"/>
                    <a:pt x="56557" y="54088"/>
                    <a:pt x="57395" y="55261"/>
                  </a:cubicBezTo>
                  <a:cubicBezTo>
                    <a:pt x="58233" y="56434"/>
                    <a:pt x="57395" y="58110"/>
                    <a:pt x="60077" y="60205"/>
                  </a:cubicBezTo>
                  <a:cubicBezTo>
                    <a:pt x="60077" y="60205"/>
                    <a:pt x="60077" y="60205"/>
                    <a:pt x="59490" y="60205"/>
                  </a:cubicBezTo>
                  <a:cubicBezTo>
                    <a:pt x="60160" y="61294"/>
                    <a:pt x="61585" y="61378"/>
                    <a:pt x="62255" y="62802"/>
                  </a:cubicBezTo>
                  <a:cubicBezTo>
                    <a:pt x="63512" y="62802"/>
                    <a:pt x="63596" y="64143"/>
                    <a:pt x="64601" y="63389"/>
                  </a:cubicBezTo>
                  <a:lnTo>
                    <a:pt x="62255" y="61629"/>
                  </a:lnTo>
                  <a:cubicBezTo>
                    <a:pt x="63679" y="62551"/>
                    <a:pt x="65774" y="62551"/>
                    <a:pt x="67282" y="64897"/>
                  </a:cubicBezTo>
                  <a:cubicBezTo>
                    <a:pt x="66730" y="64771"/>
                    <a:pt x="66193" y="64579"/>
                    <a:pt x="65690" y="64311"/>
                  </a:cubicBezTo>
                  <a:cubicBezTo>
                    <a:pt x="65690" y="65148"/>
                    <a:pt x="66947" y="65232"/>
                    <a:pt x="67366" y="65986"/>
                  </a:cubicBezTo>
                  <a:cubicBezTo>
                    <a:pt x="66361" y="66740"/>
                    <a:pt x="64517" y="63808"/>
                    <a:pt x="62590" y="63305"/>
                  </a:cubicBezTo>
                  <a:cubicBezTo>
                    <a:pt x="62590" y="64227"/>
                    <a:pt x="65690" y="64897"/>
                    <a:pt x="64182" y="65232"/>
                  </a:cubicBezTo>
                  <a:cubicBezTo>
                    <a:pt x="66193" y="65232"/>
                    <a:pt x="66361" y="67495"/>
                    <a:pt x="68791" y="68081"/>
                  </a:cubicBezTo>
                  <a:lnTo>
                    <a:pt x="68204" y="68500"/>
                  </a:lnTo>
                  <a:cubicBezTo>
                    <a:pt x="68757" y="68626"/>
                    <a:pt x="69277" y="68885"/>
                    <a:pt x="69712" y="69254"/>
                  </a:cubicBezTo>
                  <a:lnTo>
                    <a:pt x="68288" y="69254"/>
                  </a:lnTo>
                  <a:cubicBezTo>
                    <a:pt x="70048" y="69841"/>
                    <a:pt x="70299" y="72019"/>
                    <a:pt x="71807" y="72857"/>
                  </a:cubicBezTo>
                  <a:cubicBezTo>
                    <a:pt x="69210" y="70511"/>
                    <a:pt x="71807" y="71684"/>
                    <a:pt x="71053" y="70343"/>
                  </a:cubicBezTo>
                  <a:cubicBezTo>
                    <a:pt x="74907" y="72522"/>
                    <a:pt x="71640" y="73360"/>
                    <a:pt x="75494" y="76292"/>
                  </a:cubicBezTo>
                  <a:cubicBezTo>
                    <a:pt x="74907" y="76292"/>
                    <a:pt x="73902" y="74365"/>
                    <a:pt x="74907" y="74784"/>
                  </a:cubicBezTo>
                  <a:cubicBezTo>
                    <a:pt x="75544" y="75505"/>
                    <a:pt x="76055" y="76326"/>
                    <a:pt x="76415" y="77214"/>
                  </a:cubicBezTo>
                  <a:cubicBezTo>
                    <a:pt x="78845" y="79225"/>
                    <a:pt x="76415" y="76292"/>
                    <a:pt x="77840" y="77214"/>
                  </a:cubicBezTo>
                  <a:cubicBezTo>
                    <a:pt x="79264" y="78136"/>
                    <a:pt x="79180" y="77968"/>
                    <a:pt x="80437" y="78722"/>
                  </a:cubicBezTo>
                  <a:lnTo>
                    <a:pt x="79935" y="79225"/>
                  </a:lnTo>
                  <a:cubicBezTo>
                    <a:pt x="82365" y="81990"/>
                    <a:pt x="81694" y="78806"/>
                    <a:pt x="83705" y="81403"/>
                  </a:cubicBezTo>
                  <a:lnTo>
                    <a:pt x="82029" y="81403"/>
                  </a:lnTo>
                  <a:lnTo>
                    <a:pt x="83454" y="82325"/>
                  </a:lnTo>
                  <a:lnTo>
                    <a:pt x="82699" y="82325"/>
                  </a:lnTo>
                  <a:cubicBezTo>
                    <a:pt x="84032" y="82912"/>
                    <a:pt x="85171" y="83875"/>
                    <a:pt x="85967" y="85090"/>
                  </a:cubicBezTo>
                  <a:cubicBezTo>
                    <a:pt x="85967" y="84420"/>
                    <a:pt x="87057" y="84252"/>
                    <a:pt x="88230" y="85090"/>
                  </a:cubicBezTo>
                  <a:cubicBezTo>
                    <a:pt x="89403" y="85928"/>
                    <a:pt x="87308" y="85090"/>
                    <a:pt x="89068" y="86598"/>
                  </a:cubicBezTo>
                  <a:cubicBezTo>
                    <a:pt x="88397" y="86598"/>
                    <a:pt x="87643" y="86598"/>
                    <a:pt x="87308" y="85509"/>
                  </a:cubicBezTo>
                  <a:lnTo>
                    <a:pt x="86386" y="85509"/>
                  </a:lnTo>
                  <a:cubicBezTo>
                    <a:pt x="87132" y="86548"/>
                    <a:pt x="88071" y="87428"/>
                    <a:pt x="89151" y="88107"/>
                  </a:cubicBezTo>
                  <a:lnTo>
                    <a:pt x="88565" y="87436"/>
                  </a:lnTo>
                  <a:lnTo>
                    <a:pt x="91749" y="88861"/>
                  </a:lnTo>
                  <a:cubicBezTo>
                    <a:pt x="91749" y="89447"/>
                    <a:pt x="91749" y="89363"/>
                    <a:pt x="91078" y="88861"/>
                  </a:cubicBezTo>
                  <a:cubicBezTo>
                    <a:pt x="90408" y="88358"/>
                    <a:pt x="92168" y="89363"/>
                    <a:pt x="92922" y="89950"/>
                  </a:cubicBezTo>
                  <a:cubicBezTo>
                    <a:pt x="92293" y="90486"/>
                    <a:pt x="91372" y="90486"/>
                    <a:pt x="90743" y="89950"/>
                  </a:cubicBezTo>
                  <a:lnTo>
                    <a:pt x="93508" y="91626"/>
                  </a:lnTo>
                  <a:cubicBezTo>
                    <a:pt x="93508" y="91626"/>
                    <a:pt x="94262" y="93218"/>
                    <a:pt x="93508" y="93050"/>
                  </a:cubicBezTo>
                  <a:cubicBezTo>
                    <a:pt x="94598" y="94474"/>
                    <a:pt x="97446" y="95145"/>
                    <a:pt x="98871" y="96988"/>
                  </a:cubicBezTo>
                  <a:cubicBezTo>
                    <a:pt x="99147" y="96904"/>
                    <a:pt x="99432" y="96904"/>
                    <a:pt x="99709" y="96988"/>
                  </a:cubicBezTo>
                  <a:cubicBezTo>
                    <a:pt x="101049" y="98806"/>
                    <a:pt x="102725" y="100340"/>
                    <a:pt x="104652" y="101513"/>
                  </a:cubicBezTo>
                  <a:lnTo>
                    <a:pt x="105071" y="103272"/>
                  </a:lnTo>
                  <a:cubicBezTo>
                    <a:pt x="106663" y="104445"/>
                    <a:pt x="104401" y="100926"/>
                    <a:pt x="107166" y="103272"/>
                  </a:cubicBezTo>
                  <a:cubicBezTo>
                    <a:pt x="109931" y="105618"/>
                    <a:pt x="107166" y="104529"/>
                    <a:pt x="107669" y="105283"/>
                  </a:cubicBezTo>
                  <a:cubicBezTo>
                    <a:pt x="109562" y="105652"/>
                    <a:pt x="111221" y="106766"/>
                    <a:pt x="112277" y="108383"/>
                  </a:cubicBezTo>
                  <a:cubicBezTo>
                    <a:pt x="111950" y="107655"/>
                    <a:pt x="111699" y="106900"/>
                    <a:pt x="111523" y="106121"/>
                  </a:cubicBezTo>
                  <a:close/>
                  <a:moveTo>
                    <a:pt x="130375" y="122879"/>
                  </a:moveTo>
                  <a:cubicBezTo>
                    <a:pt x="130375" y="122879"/>
                    <a:pt x="128867" y="122376"/>
                    <a:pt x="128951" y="121873"/>
                  </a:cubicBezTo>
                  <a:cubicBezTo>
                    <a:pt x="129035" y="121371"/>
                    <a:pt x="129957" y="121873"/>
                    <a:pt x="130375" y="122544"/>
                  </a:cubicBezTo>
                  <a:close/>
                  <a:moveTo>
                    <a:pt x="159702" y="147094"/>
                  </a:moveTo>
                  <a:cubicBezTo>
                    <a:pt x="159702" y="147094"/>
                    <a:pt x="158947" y="146591"/>
                    <a:pt x="158612" y="146005"/>
                  </a:cubicBezTo>
                  <a:cubicBezTo>
                    <a:pt x="159023" y="146181"/>
                    <a:pt x="159392" y="146440"/>
                    <a:pt x="159702" y="146759"/>
                  </a:cubicBezTo>
                  <a:close/>
                  <a:moveTo>
                    <a:pt x="242988" y="215885"/>
                  </a:moveTo>
                  <a:cubicBezTo>
                    <a:pt x="242988" y="215885"/>
                    <a:pt x="242988" y="215885"/>
                    <a:pt x="242988" y="215885"/>
                  </a:cubicBezTo>
                  <a:cubicBezTo>
                    <a:pt x="242988" y="215885"/>
                    <a:pt x="242401" y="215885"/>
                    <a:pt x="241982" y="215214"/>
                  </a:cubicBezTo>
                  <a:cubicBezTo>
                    <a:pt x="241563" y="214544"/>
                    <a:pt x="242317" y="215550"/>
                    <a:pt x="242988" y="215885"/>
                  </a:cubicBezTo>
                  <a:close/>
                  <a:moveTo>
                    <a:pt x="64098" y="54507"/>
                  </a:moveTo>
                  <a:lnTo>
                    <a:pt x="64098" y="54507"/>
                  </a:lnTo>
                  <a:cubicBezTo>
                    <a:pt x="63428" y="54423"/>
                    <a:pt x="63763" y="54423"/>
                    <a:pt x="64098" y="54507"/>
                  </a:cubicBezTo>
                  <a:close/>
                </a:path>
              </a:pathLst>
            </a:custGeom>
            <a:solidFill>
              <a:srgbClr val="37474F"/>
            </a:solidFill>
            <a:ln w="8363" cap="flat">
              <a:noFill/>
              <a:prstDash val="solid"/>
              <a:miter/>
            </a:ln>
          </p:spPr>
          <p:txBody>
            <a:bodyPr rtlCol="0" anchor="ctr"/>
            <a:lstStyle/>
            <a:p>
              <a:pPr defTabSz="914378"/>
              <a:endParaRPr lang="en-US"/>
            </a:p>
          </p:txBody>
        </p:sp>
        <p:sp>
          <p:nvSpPr>
            <p:cNvPr id="782" name="Freeform: Shape 781">
              <a:extLst>
                <a:ext uri="{FF2B5EF4-FFF2-40B4-BE49-F238E27FC236}">
                  <a16:creationId xmlns:a16="http://schemas.microsoft.com/office/drawing/2014/main" id="{0C4549D0-09FA-4B06-B650-7E00932DB4BB}"/>
                </a:ext>
              </a:extLst>
            </p:cNvPr>
            <p:cNvSpPr/>
            <p:nvPr/>
          </p:nvSpPr>
          <p:spPr>
            <a:xfrm>
              <a:off x="2643188" y="1918727"/>
              <a:ext cx="74" cy="418"/>
            </a:xfrm>
            <a:custGeom>
              <a:avLst/>
              <a:gdLst>
                <a:gd name="connsiteX0" fmla="*/ 74 w 74"/>
                <a:gd name="connsiteY0" fmla="*/ 419 h 418"/>
                <a:gd name="connsiteX1" fmla="*/ 74 w 74"/>
                <a:gd name="connsiteY1" fmla="*/ 0 h 418"/>
                <a:gd name="connsiteX2" fmla="*/ 74 w 74"/>
                <a:gd name="connsiteY2" fmla="*/ 419 h 418"/>
              </a:gdLst>
              <a:ahLst/>
              <a:cxnLst>
                <a:cxn ang="0">
                  <a:pos x="connsiteX0" y="connsiteY0"/>
                </a:cxn>
                <a:cxn ang="0">
                  <a:pos x="connsiteX1" y="connsiteY1"/>
                </a:cxn>
                <a:cxn ang="0">
                  <a:pos x="connsiteX2" y="connsiteY2"/>
                </a:cxn>
              </a:cxnLst>
              <a:rect l="l" t="t" r="r" b="b"/>
              <a:pathLst>
                <a:path w="74" h="418">
                  <a:moveTo>
                    <a:pt x="74" y="419"/>
                  </a:moveTo>
                  <a:cubicBezTo>
                    <a:pt x="58" y="277"/>
                    <a:pt x="58" y="142"/>
                    <a:pt x="74" y="0"/>
                  </a:cubicBezTo>
                  <a:cubicBezTo>
                    <a:pt x="74" y="0"/>
                    <a:pt x="-93" y="0"/>
                    <a:pt x="74" y="419"/>
                  </a:cubicBezTo>
                  <a:close/>
                </a:path>
              </a:pathLst>
            </a:custGeom>
            <a:solidFill>
              <a:srgbClr val="37474F"/>
            </a:solidFill>
            <a:ln w="8363" cap="flat">
              <a:noFill/>
              <a:prstDash val="solid"/>
              <a:miter/>
            </a:ln>
          </p:spPr>
          <p:txBody>
            <a:bodyPr rtlCol="0" anchor="ctr"/>
            <a:lstStyle/>
            <a:p>
              <a:pPr defTabSz="914378"/>
              <a:endParaRPr lang="en-US"/>
            </a:p>
          </p:txBody>
        </p:sp>
        <p:sp>
          <p:nvSpPr>
            <p:cNvPr id="783" name="Freeform: Shape 782">
              <a:extLst>
                <a:ext uri="{FF2B5EF4-FFF2-40B4-BE49-F238E27FC236}">
                  <a16:creationId xmlns:a16="http://schemas.microsoft.com/office/drawing/2014/main" id="{523C038C-E633-4D97-9081-BEBAE157A8DE}"/>
                </a:ext>
              </a:extLst>
            </p:cNvPr>
            <p:cNvSpPr/>
            <p:nvPr/>
          </p:nvSpPr>
          <p:spPr>
            <a:xfrm>
              <a:off x="2587208" y="187046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84" name="Freeform: Shape 783">
              <a:extLst>
                <a:ext uri="{FF2B5EF4-FFF2-40B4-BE49-F238E27FC236}">
                  <a16:creationId xmlns:a16="http://schemas.microsoft.com/office/drawing/2014/main" id="{49867635-6728-4416-BDFA-A985BAE01AC0}"/>
                </a:ext>
              </a:extLst>
            </p:cNvPr>
            <p:cNvSpPr/>
            <p:nvPr/>
          </p:nvSpPr>
          <p:spPr>
            <a:xfrm>
              <a:off x="2700351" y="1970676"/>
              <a:ext cx="223" cy="837"/>
            </a:xfrm>
            <a:custGeom>
              <a:avLst/>
              <a:gdLst>
                <a:gd name="connsiteX0" fmla="*/ 223 w 223"/>
                <a:gd name="connsiteY0" fmla="*/ 838 h 837"/>
                <a:gd name="connsiteX1" fmla="*/ 223 w 223"/>
                <a:gd name="connsiteY1" fmla="*/ 0 h 837"/>
                <a:gd name="connsiteX2" fmla="*/ 223 w 223"/>
                <a:gd name="connsiteY2" fmla="*/ 838 h 837"/>
              </a:gdLst>
              <a:ahLst/>
              <a:cxnLst>
                <a:cxn ang="0">
                  <a:pos x="connsiteX0" y="connsiteY0"/>
                </a:cxn>
                <a:cxn ang="0">
                  <a:pos x="connsiteX1" y="connsiteY1"/>
                </a:cxn>
                <a:cxn ang="0">
                  <a:pos x="connsiteX2" y="connsiteY2"/>
                </a:cxn>
              </a:cxnLst>
              <a:rect l="l" t="t" r="r" b="b"/>
              <a:pathLst>
                <a:path w="223" h="837">
                  <a:moveTo>
                    <a:pt x="223" y="838"/>
                  </a:moveTo>
                  <a:cubicBezTo>
                    <a:pt x="173" y="561"/>
                    <a:pt x="173" y="277"/>
                    <a:pt x="223" y="0"/>
                  </a:cubicBezTo>
                  <a:cubicBezTo>
                    <a:pt x="223" y="0"/>
                    <a:pt x="-279" y="335"/>
                    <a:pt x="223" y="838"/>
                  </a:cubicBezTo>
                  <a:close/>
                </a:path>
              </a:pathLst>
            </a:custGeom>
            <a:solidFill>
              <a:srgbClr val="37474F"/>
            </a:solidFill>
            <a:ln w="8363" cap="flat">
              <a:noFill/>
              <a:prstDash val="solid"/>
              <a:miter/>
            </a:ln>
          </p:spPr>
          <p:txBody>
            <a:bodyPr rtlCol="0" anchor="ctr"/>
            <a:lstStyle/>
            <a:p>
              <a:pPr defTabSz="914378"/>
              <a:endParaRPr lang="en-US"/>
            </a:p>
          </p:txBody>
        </p:sp>
        <p:sp>
          <p:nvSpPr>
            <p:cNvPr id="785" name="Freeform: Shape 784">
              <a:extLst>
                <a:ext uri="{FF2B5EF4-FFF2-40B4-BE49-F238E27FC236}">
                  <a16:creationId xmlns:a16="http://schemas.microsoft.com/office/drawing/2014/main" id="{AB327300-E29E-471B-8301-28E83D45E3BE}"/>
                </a:ext>
              </a:extLst>
            </p:cNvPr>
            <p:cNvSpPr/>
            <p:nvPr/>
          </p:nvSpPr>
          <p:spPr>
            <a:xfrm>
              <a:off x="2738782" y="1996651"/>
              <a:ext cx="1256" cy="1005"/>
            </a:xfrm>
            <a:custGeom>
              <a:avLst/>
              <a:gdLst>
                <a:gd name="connsiteX0" fmla="*/ 1257 w 1256"/>
                <a:gd name="connsiteY0" fmla="*/ 754 h 1005"/>
                <a:gd name="connsiteX1" fmla="*/ 0 w 1256"/>
                <a:gd name="connsiteY1" fmla="*/ 0 h 1005"/>
                <a:gd name="connsiteX2" fmla="*/ 838 w 1256"/>
                <a:gd name="connsiteY2" fmla="*/ 1005 h 1005"/>
                <a:gd name="connsiteX3" fmla="*/ 1257 w 1256"/>
                <a:gd name="connsiteY3" fmla="*/ 754 h 1005"/>
              </a:gdLst>
              <a:ahLst/>
              <a:cxnLst>
                <a:cxn ang="0">
                  <a:pos x="connsiteX0" y="connsiteY0"/>
                </a:cxn>
                <a:cxn ang="0">
                  <a:pos x="connsiteX1" y="connsiteY1"/>
                </a:cxn>
                <a:cxn ang="0">
                  <a:pos x="connsiteX2" y="connsiteY2"/>
                </a:cxn>
                <a:cxn ang="0">
                  <a:pos x="connsiteX3" y="connsiteY3"/>
                </a:cxn>
              </a:cxnLst>
              <a:rect l="l" t="t" r="r" b="b"/>
              <a:pathLst>
                <a:path w="1256" h="1005">
                  <a:moveTo>
                    <a:pt x="1257" y="754"/>
                  </a:moveTo>
                  <a:lnTo>
                    <a:pt x="0" y="0"/>
                  </a:lnTo>
                  <a:cubicBezTo>
                    <a:pt x="377" y="235"/>
                    <a:pt x="670" y="587"/>
                    <a:pt x="838" y="1005"/>
                  </a:cubicBezTo>
                  <a:cubicBezTo>
                    <a:pt x="838" y="1005"/>
                    <a:pt x="838" y="503"/>
                    <a:pt x="1257" y="754"/>
                  </a:cubicBezTo>
                  <a:close/>
                </a:path>
              </a:pathLst>
            </a:custGeom>
            <a:solidFill>
              <a:srgbClr val="37474F"/>
            </a:solidFill>
            <a:ln w="8363" cap="flat">
              <a:noFill/>
              <a:prstDash val="solid"/>
              <a:miter/>
            </a:ln>
          </p:spPr>
          <p:txBody>
            <a:bodyPr rtlCol="0" anchor="ctr"/>
            <a:lstStyle/>
            <a:p>
              <a:pPr defTabSz="914378"/>
              <a:endParaRPr lang="en-US"/>
            </a:p>
          </p:txBody>
        </p:sp>
        <p:sp>
          <p:nvSpPr>
            <p:cNvPr id="786" name="Freeform: Shape 785">
              <a:extLst>
                <a:ext uri="{FF2B5EF4-FFF2-40B4-BE49-F238E27FC236}">
                  <a16:creationId xmlns:a16="http://schemas.microsoft.com/office/drawing/2014/main" id="{51019658-C766-44A7-ADDA-598178B7F9A4}"/>
                </a:ext>
              </a:extLst>
            </p:cNvPr>
            <p:cNvSpPr/>
            <p:nvPr/>
          </p:nvSpPr>
          <p:spPr>
            <a:xfrm>
              <a:off x="2745930" y="2008720"/>
              <a:ext cx="896" cy="666"/>
            </a:xfrm>
            <a:custGeom>
              <a:avLst/>
              <a:gdLst>
                <a:gd name="connsiteX0" fmla="*/ 393 w 896"/>
                <a:gd name="connsiteY0" fmla="*/ 247 h 666"/>
                <a:gd name="connsiteX1" fmla="*/ 896 w 896"/>
                <a:gd name="connsiteY1" fmla="*/ 666 h 666"/>
                <a:gd name="connsiteX2" fmla="*/ 896 w 896"/>
                <a:gd name="connsiteY2" fmla="*/ 666 h 666"/>
                <a:gd name="connsiteX3" fmla="*/ 393 w 896"/>
                <a:gd name="connsiteY3" fmla="*/ 247 h 666"/>
              </a:gdLst>
              <a:ahLst/>
              <a:cxnLst>
                <a:cxn ang="0">
                  <a:pos x="connsiteX0" y="connsiteY0"/>
                </a:cxn>
                <a:cxn ang="0">
                  <a:pos x="connsiteX1" y="connsiteY1"/>
                </a:cxn>
                <a:cxn ang="0">
                  <a:pos x="connsiteX2" y="connsiteY2"/>
                </a:cxn>
                <a:cxn ang="0">
                  <a:pos x="connsiteX3" y="connsiteY3"/>
                </a:cxn>
              </a:cxnLst>
              <a:rect l="l" t="t" r="r" b="b"/>
              <a:pathLst>
                <a:path w="896" h="666">
                  <a:moveTo>
                    <a:pt x="393" y="247"/>
                  </a:moveTo>
                  <a:lnTo>
                    <a:pt x="896" y="666"/>
                  </a:lnTo>
                  <a:lnTo>
                    <a:pt x="896" y="666"/>
                  </a:lnTo>
                  <a:cubicBezTo>
                    <a:pt x="393" y="247"/>
                    <a:pt x="-528" y="-339"/>
                    <a:pt x="393" y="247"/>
                  </a:cubicBezTo>
                  <a:close/>
                </a:path>
              </a:pathLst>
            </a:custGeom>
            <a:solidFill>
              <a:srgbClr val="37474F"/>
            </a:solidFill>
            <a:ln w="8363" cap="flat">
              <a:noFill/>
              <a:prstDash val="solid"/>
              <a:miter/>
            </a:ln>
          </p:spPr>
          <p:txBody>
            <a:bodyPr rtlCol="0" anchor="ctr"/>
            <a:lstStyle/>
            <a:p>
              <a:pPr defTabSz="914378"/>
              <a:endParaRPr lang="en-US"/>
            </a:p>
          </p:txBody>
        </p:sp>
        <p:sp>
          <p:nvSpPr>
            <p:cNvPr id="787" name="Freeform: Shape 786">
              <a:extLst>
                <a:ext uri="{FF2B5EF4-FFF2-40B4-BE49-F238E27FC236}">
                  <a16:creationId xmlns:a16="http://schemas.microsoft.com/office/drawing/2014/main" id="{FEA251CE-41CC-46A8-B8A9-215CA3F6C4AB}"/>
                </a:ext>
              </a:extLst>
            </p:cNvPr>
            <p:cNvSpPr/>
            <p:nvPr/>
          </p:nvSpPr>
          <p:spPr>
            <a:xfrm>
              <a:off x="2739369" y="2000086"/>
              <a:ext cx="1557" cy="1592"/>
            </a:xfrm>
            <a:custGeom>
              <a:avLst/>
              <a:gdLst>
                <a:gd name="connsiteX0" fmla="*/ 0 w 1557"/>
                <a:gd name="connsiteY0" fmla="*/ 0 h 1592"/>
                <a:gd name="connsiteX1" fmla="*/ 1341 w 1557"/>
                <a:gd name="connsiteY1" fmla="*/ 1592 h 1592"/>
                <a:gd name="connsiteX2" fmla="*/ 1341 w 1557"/>
                <a:gd name="connsiteY2" fmla="*/ 1592 h 1592"/>
                <a:gd name="connsiteX3" fmla="*/ 0 w 1557"/>
                <a:gd name="connsiteY3" fmla="*/ 0 h 1592"/>
              </a:gdLst>
              <a:ahLst/>
              <a:cxnLst>
                <a:cxn ang="0">
                  <a:pos x="connsiteX0" y="connsiteY0"/>
                </a:cxn>
                <a:cxn ang="0">
                  <a:pos x="connsiteX1" y="connsiteY1"/>
                </a:cxn>
                <a:cxn ang="0">
                  <a:pos x="connsiteX2" y="connsiteY2"/>
                </a:cxn>
                <a:cxn ang="0">
                  <a:pos x="connsiteX3" y="connsiteY3"/>
                </a:cxn>
              </a:cxnLst>
              <a:rect l="l" t="t" r="r" b="b"/>
              <a:pathLst>
                <a:path w="1557" h="1592">
                  <a:moveTo>
                    <a:pt x="0" y="0"/>
                  </a:moveTo>
                  <a:cubicBezTo>
                    <a:pt x="0" y="503"/>
                    <a:pt x="503" y="1005"/>
                    <a:pt x="1341" y="1592"/>
                  </a:cubicBezTo>
                  <a:lnTo>
                    <a:pt x="1341" y="1592"/>
                  </a:lnTo>
                  <a:cubicBezTo>
                    <a:pt x="2011" y="1005"/>
                    <a:pt x="1005" y="50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88" name="Freeform: Shape 787">
              <a:extLst>
                <a:ext uri="{FF2B5EF4-FFF2-40B4-BE49-F238E27FC236}">
                  <a16:creationId xmlns:a16="http://schemas.microsoft.com/office/drawing/2014/main" id="{7E9A4FD5-6F92-4E53-B51B-BD9C5FC598E4}"/>
                </a:ext>
              </a:extLst>
            </p:cNvPr>
            <p:cNvSpPr/>
            <p:nvPr/>
          </p:nvSpPr>
          <p:spPr>
            <a:xfrm>
              <a:off x="2740877" y="2001762"/>
              <a:ext cx="754" cy="670"/>
            </a:xfrm>
            <a:custGeom>
              <a:avLst/>
              <a:gdLst>
                <a:gd name="connsiteX0" fmla="*/ 0 w 754"/>
                <a:gd name="connsiteY0" fmla="*/ 0 h 670"/>
                <a:gd name="connsiteX1" fmla="*/ 754 w 754"/>
                <a:gd name="connsiteY1" fmla="*/ 670 h 670"/>
                <a:gd name="connsiteX2" fmla="*/ 0 w 754"/>
                <a:gd name="connsiteY2" fmla="*/ 0 h 670"/>
              </a:gdLst>
              <a:ahLst/>
              <a:cxnLst>
                <a:cxn ang="0">
                  <a:pos x="connsiteX0" y="connsiteY0"/>
                </a:cxn>
                <a:cxn ang="0">
                  <a:pos x="connsiteX1" y="connsiteY1"/>
                </a:cxn>
                <a:cxn ang="0">
                  <a:pos x="connsiteX2" y="connsiteY2"/>
                </a:cxn>
              </a:cxnLst>
              <a:rect l="l" t="t" r="r" b="b"/>
              <a:pathLst>
                <a:path w="754" h="670">
                  <a:moveTo>
                    <a:pt x="0" y="0"/>
                  </a:moveTo>
                  <a:lnTo>
                    <a:pt x="754" y="670"/>
                  </a:lnTo>
                  <a:cubicBezTo>
                    <a:pt x="754" y="670"/>
                    <a:pt x="503"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89" name="Freeform: Shape 788">
              <a:extLst>
                <a:ext uri="{FF2B5EF4-FFF2-40B4-BE49-F238E27FC236}">
                  <a16:creationId xmlns:a16="http://schemas.microsoft.com/office/drawing/2014/main" id="{050D680B-E50E-4618-BEEE-C5EE3FFB268A}"/>
                </a:ext>
              </a:extLst>
            </p:cNvPr>
            <p:cNvSpPr/>
            <p:nvPr/>
          </p:nvSpPr>
          <p:spPr>
            <a:xfrm>
              <a:off x="2731944" y="1991465"/>
              <a:ext cx="1559" cy="930"/>
            </a:xfrm>
            <a:custGeom>
              <a:avLst/>
              <a:gdLst>
                <a:gd name="connsiteX0" fmla="*/ 805 w 1559"/>
                <a:gd name="connsiteY0" fmla="*/ 745 h 930"/>
                <a:gd name="connsiteX1" fmla="*/ 1559 w 1559"/>
                <a:gd name="connsiteY1" fmla="*/ 745 h 930"/>
                <a:gd name="connsiteX2" fmla="*/ 805 w 1559"/>
                <a:gd name="connsiteY2" fmla="*/ 745 h 930"/>
              </a:gdLst>
              <a:ahLst/>
              <a:cxnLst>
                <a:cxn ang="0">
                  <a:pos x="connsiteX0" y="connsiteY0"/>
                </a:cxn>
                <a:cxn ang="0">
                  <a:pos x="connsiteX1" y="connsiteY1"/>
                </a:cxn>
                <a:cxn ang="0">
                  <a:pos x="connsiteX2" y="connsiteY2"/>
                </a:cxn>
              </a:cxnLst>
              <a:rect l="l" t="t" r="r" b="b"/>
              <a:pathLst>
                <a:path w="1559" h="930">
                  <a:moveTo>
                    <a:pt x="805" y="745"/>
                  </a:moveTo>
                  <a:cubicBezTo>
                    <a:pt x="805" y="1164"/>
                    <a:pt x="1559" y="745"/>
                    <a:pt x="1559" y="745"/>
                  </a:cubicBezTo>
                  <a:cubicBezTo>
                    <a:pt x="1559" y="745"/>
                    <a:pt x="-1373" y="-931"/>
                    <a:pt x="805" y="745"/>
                  </a:cubicBezTo>
                  <a:close/>
                </a:path>
              </a:pathLst>
            </a:custGeom>
            <a:solidFill>
              <a:srgbClr val="37474F"/>
            </a:solidFill>
            <a:ln w="8363" cap="flat">
              <a:noFill/>
              <a:prstDash val="solid"/>
              <a:miter/>
            </a:ln>
          </p:spPr>
          <p:txBody>
            <a:bodyPr rtlCol="0" anchor="ctr"/>
            <a:lstStyle/>
            <a:p>
              <a:pPr defTabSz="914378"/>
              <a:endParaRPr lang="en-US"/>
            </a:p>
          </p:txBody>
        </p:sp>
        <p:sp>
          <p:nvSpPr>
            <p:cNvPr id="790" name="Freeform: Shape 789">
              <a:extLst>
                <a:ext uri="{FF2B5EF4-FFF2-40B4-BE49-F238E27FC236}">
                  <a16:creationId xmlns:a16="http://schemas.microsoft.com/office/drawing/2014/main" id="{EDFC2302-2884-4BC6-905A-C87BC97E2934}"/>
                </a:ext>
              </a:extLst>
            </p:cNvPr>
            <p:cNvSpPr/>
            <p:nvPr/>
          </p:nvSpPr>
          <p:spPr>
            <a:xfrm>
              <a:off x="2738112" y="2001343"/>
              <a:ext cx="837" cy="754"/>
            </a:xfrm>
            <a:custGeom>
              <a:avLst/>
              <a:gdLst>
                <a:gd name="connsiteX0" fmla="*/ 587 w 837"/>
                <a:gd name="connsiteY0" fmla="*/ 754 h 754"/>
                <a:gd name="connsiteX1" fmla="*/ 838 w 837"/>
                <a:gd name="connsiteY1" fmla="*/ 0 h 754"/>
                <a:gd name="connsiteX2" fmla="*/ 0 w 837"/>
                <a:gd name="connsiteY2" fmla="*/ 0 h 754"/>
                <a:gd name="connsiteX3" fmla="*/ 587 w 837"/>
                <a:gd name="connsiteY3" fmla="*/ 754 h 754"/>
              </a:gdLst>
              <a:ahLst/>
              <a:cxnLst>
                <a:cxn ang="0">
                  <a:pos x="connsiteX0" y="connsiteY0"/>
                </a:cxn>
                <a:cxn ang="0">
                  <a:pos x="connsiteX1" y="connsiteY1"/>
                </a:cxn>
                <a:cxn ang="0">
                  <a:pos x="connsiteX2" y="connsiteY2"/>
                </a:cxn>
                <a:cxn ang="0">
                  <a:pos x="connsiteX3" y="connsiteY3"/>
                </a:cxn>
              </a:cxnLst>
              <a:rect l="l" t="t" r="r" b="b"/>
              <a:pathLst>
                <a:path w="837" h="754">
                  <a:moveTo>
                    <a:pt x="587" y="754"/>
                  </a:moveTo>
                  <a:lnTo>
                    <a:pt x="838" y="0"/>
                  </a:lnTo>
                  <a:lnTo>
                    <a:pt x="0" y="0"/>
                  </a:lnTo>
                  <a:lnTo>
                    <a:pt x="587" y="754"/>
                  </a:lnTo>
                  <a:close/>
                </a:path>
              </a:pathLst>
            </a:custGeom>
            <a:solidFill>
              <a:srgbClr val="37474F"/>
            </a:solidFill>
            <a:ln w="8363" cap="flat">
              <a:noFill/>
              <a:prstDash val="solid"/>
              <a:miter/>
            </a:ln>
          </p:spPr>
          <p:txBody>
            <a:bodyPr rtlCol="0" anchor="ctr"/>
            <a:lstStyle/>
            <a:p>
              <a:pPr defTabSz="914378"/>
              <a:endParaRPr lang="en-US"/>
            </a:p>
          </p:txBody>
        </p:sp>
        <p:sp>
          <p:nvSpPr>
            <p:cNvPr id="791" name="Freeform: Shape 790">
              <a:extLst>
                <a:ext uri="{FF2B5EF4-FFF2-40B4-BE49-F238E27FC236}">
                  <a16:creationId xmlns:a16="http://schemas.microsoft.com/office/drawing/2014/main" id="{F07B16B4-0F4B-4D6B-B3DF-3012C097CFD3}"/>
                </a:ext>
              </a:extLst>
            </p:cNvPr>
            <p:cNvSpPr/>
            <p:nvPr/>
          </p:nvSpPr>
          <p:spPr>
            <a:xfrm>
              <a:off x="2733168" y="1996294"/>
              <a:ext cx="1508" cy="1278"/>
            </a:xfrm>
            <a:custGeom>
              <a:avLst/>
              <a:gdLst>
                <a:gd name="connsiteX0" fmla="*/ 0 w 1508"/>
                <a:gd name="connsiteY0" fmla="*/ 22 h 1278"/>
                <a:gd name="connsiteX1" fmla="*/ 1089 w 1508"/>
                <a:gd name="connsiteY1" fmla="*/ 1279 h 1278"/>
                <a:gd name="connsiteX2" fmla="*/ 1508 w 1508"/>
                <a:gd name="connsiteY2" fmla="*/ 1279 h 1278"/>
                <a:gd name="connsiteX3" fmla="*/ 0 w 1508"/>
                <a:gd name="connsiteY3" fmla="*/ 22 h 1278"/>
              </a:gdLst>
              <a:ahLst/>
              <a:cxnLst>
                <a:cxn ang="0">
                  <a:pos x="connsiteX0" y="connsiteY0"/>
                </a:cxn>
                <a:cxn ang="0">
                  <a:pos x="connsiteX1" y="connsiteY1"/>
                </a:cxn>
                <a:cxn ang="0">
                  <a:pos x="connsiteX2" y="connsiteY2"/>
                </a:cxn>
                <a:cxn ang="0">
                  <a:pos x="connsiteX3" y="connsiteY3"/>
                </a:cxn>
              </a:cxnLst>
              <a:rect l="l" t="t" r="r" b="b"/>
              <a:pathLst>
                <a:path w="1508" h="1278">
                  <a:moveTo>
                    <a:pt x="0" y="22"/>
                  </a:moveTo>
                  <a:lnTo>
                    <a:pt x="1089" y="1279"/>
                  </a:lnTo>
                  <a:lnTo>
                    <a:pt x="1508" y="1279"/>
                  </a:lnTo>
                  <a:cubicBezTo>
                    <a:pt x="838" y="692"/>
                    <a:pt x="84" y="-146"/>
                    <a:pt x="0" y="22"/>
                  </a:cubicBezTo>
                  <a:close/>
                </a:path>
              </a:pathLst>
            </a:custGeom>
            <a:solidFill>
              <a:srgbClr val="37474F"/>
            </a:solidFill>
            <a:ln w="8363" cap="flat">
              <a:noFill/>
              <a:prstDash val="solid"/>
              <a:miter/>
            </a:ln>
          </p:spPr>
          <p:txBody>
            <a:bodyPr rtlCol="0" anchor="ctr"/>
            <a:lstStyle/>
            <a:p>
              <a:pPr defTabSz="914378"/>
              <a:endParaRPr lang="en-US"/>
            </a:p>
          </p:txBody>
        </p:sp>
        <p:sp>
          <p:nvSpPr>
            <p:cNvPr id="792" name="Freeform: Shape 791">
              <a:extLst>
                <a:ext uri="{FF2B5EF4-FFF2-40B4-BE49-F238E27FC236}">
                  <a16:creationId xmlns:a16="http://schemas.microsoft.com/office/drawing/2014/main" id="{05B4C154-78CF-44CE-B108-49A1B564CA3E}"/>
                </a:ext>
              </a:extLst>
            </p:cNvPr>
            <p:cNvSpPr/>
            <p:nvPr/>
          </p:nvSpPr>
          <p:spPr>
            <a:xfrm>
              <a:off x="2734677" y="1997656"/>
              <a:ext cx="1089" cy="837"/>
            </a:xfrm>
            <a:custGeom>
              <a:avLst/>
              <a:gdLst>
                <a:gd name="connsiteX0" fmla="*/ 0 w 1089"/>
                <a:gd name="connsiteY0" fmla="*/ 0 h 837"/>
                <a:gd name="connsiteX1" fmla="*/ 1089 w 1089"/>
                <a:gd name="connsiteY1" fmla="*/ 838 h 837"/>
              </a:gdLst>
              <a:ahLst/>
              <a:cxnLst>
                <a:cxn ang="0">
                  <a:pos x="connsiteX0" y="connsiteY0"/>
                </a:cxn>
                <a:cxn ang="0">
                  <a:pos x="connsiteX1" y="connsiteY1"/>
                </a:cxn>
              </a:cxnLst>
              <a:rect l="l" t="t" r="r" b="b"/>
              <a:pathLst>
                <a:path w="1089" h="837">
                  <a:moveTo>
                    <a:pt x="0" y="0"/>
                  </a:moveTo>
                  <a:cubicBezTo>
                    <a:pt x="318" y="335"/>
                    <a:pt x="679" y="620"/>
                    <a:pt x="1089" y="838"/>
                  </a:cubicBezTo>
                  <a:close/>
                </a:path>
              </a:pathLst>
            </a:custGeom>
            <a:solidFill>
              <a:srgbClr val="37474F"/>
            </a:solidFill>
            <a:ln w="8363" cap="flat">
              <a:noFill/>
              <a:prstDash val="solid"/>
              <a:miter/>
            </a:ln>
          </p:spPr>
          <p:txBody>
            <a:bodyPr rtlCol="0" anchor="ctr"/>
            <a:lstStyle/>
            <a:p>
              <a:pPr defTabSz="914378"/>
              <a:endParaRPr lang="en-US"/>
            </a:p>
          </p:txBody>
        </p:sp>
        <p:sp>
          <p:nvSpPr>
            <p:cNvPr id="793" name="Freeform: Shape 792">
              <a:extLst>
                <a:ext uri="{FF2B5EF4-FFF2-40B4-BE49-F238E27FC236}">
                  <a16:creationId xmlns:a16="http://schemas.microsoft.com/office/drawing/2014/main" id="{72AAD9C9-8CED-4B08-89F0-14358387C4C4}"/>
                </a:ext>
              </a:extLst>
            </p:cNvPr>
            <p:cNvSpPr/>
            <p:nvPr/>
          </p:nvSpPr>
          <p:spPr>
            <a:xfrm>
              <a:off x="2735849" y="1999583"/>
              <a:ext cx="1089" cy="1173"/>
            </a:xfrm>
            <a:custGeom>
              <a:avLst/>
              <a:gdLst>
                <a:gd name="connsiteX0" fmla="*/ 1089 w 1089"/>
                <a:gd name="connsiteY0" fmla="*/ 1173 h 1173"/>
                <a:gd name="connsiteX1" fmla="*/ 838 w 1089"/>
                <a:gd name="connsiteY1" fmla="*/ 754 h 1173"/>
                <a:gd name="connsiteX2" fmla="*/ 0 w 1089"/>
                <a:gd name="connsiteY2" fmla="*/ 0 h 1173"/>
                <a:gd name="connsiteX3" fmla="*/ 1089 w 1089"/>
                <a:gd name="connsiteY3" fmla="*/ 1173 h 1173"/>
              </a:gdLst>
              <a:ahLst/>
              <a:cxnLst>
                <a:cxn ang="0">
                  <a:pos x="connsiteX0" y="connsiteY0"/>
                </a:cxn>
                <a:cxn ang="0">
                  <a:pos x="connsiteX1" y="connsiteY1"/>
                </a:cxn>
                <a:cxn ang="0">
                  <a:pos x="connsiteX2" y="connsiteY2"/>
                </a:cxn>
                <a:cxn ang="0">
                  <a:pos x="connsiteX3" y="connsiteY3"/>
                </a:cxn>
              </a:cxnLst>
              <a:rect l="l" t="t" r="r" b="b"/>
              <a:pathLst>
                <a:path w="1089" h="1173">
                  <a:moveTo>
                    <a:pt x="1089" y="1173"/>
                  </a:moveTo>
                  <a:lnTo>
                    <a:pt x="838" y="754"/>
                  </a:lnTo>
                  <a:lnTo>
                    <a:pt x="0" y="0"/>
                  </a:lnTo>
                  <a:lnTo>
                    <a:pt x="1089" y="1173"/>
                  </a:lnTo>
                  <a:close/>
                </a:path>
              </a:pathLst>
            </a:custGeom>
            <a:solidFill>
              <a:srgbClr val="37474F"/>
            </a:solidFill>
            <a:ln w="8363" cap="flat">
              <a:noFill/>
              <a:prstDash val="solid"/>
              <a:miter/>
            </a:ln>
          </p:spPr>
          <p:txBody>
            <a:bodyPr rtlCol="0" anchor="ctr"/>
            <a:lstStyle/>
            <a:p>
              <a:pPr defTabSz="914378"/>
              <a:endParaRPr lang="en-US"/>
            </a:p>
          </p:txBody>
        </p:sp>
        <p:sp>
          <p:nvSpPr>
            <p:cNvPr id="794" name="Freeform: Shape 793">
              <a:extLst>
                <a:ext uri="{FF2B5EF4-FFF2-40B4-BE49-F238E27FC236}">
                  <a16:creationId xmlns:a16="http://schemas.microsoft.com/office/drawing/2014/main" id="{9B5101BB-91F1-4B3E-8F3A-2D26D16B2D31}"/>
                </a:ext>
              </a:extLst>
            </p:cNvPr>
            <p:cNvSpPr/>
            <p:nvPr/>
          </p:nvSpPr>
          <p:spPr>
            <a:xfrm>
              <a:off x="2718840" y="1983663"/>
              <a:ext cx="1424" cy="1188"/>
            </a:xfrm>
            <a:custGeom>
              <a:avLst/>
              <a:gdLst>
                <a:gd name="connsiteX0" fmla="*/ 1425 w 1424"/>
                <a:gd name="connsiteY0" fmla="*/ 1006 h 1188"/>
                <a:gd name="connsiteX1" fmla="*/ 0 w 1424"/>
                <a:gd name="connsiteY1" fmla="*/ 0 h 1188"/>
                <a:gd name="connsiteX2" fmla="*/ 503 w 1424"/>
                <a:gd name="connsiteY2" fmla="*/ 838 h 1188"/>
                <a:gd name="connsiteX3" fmla="*/ 1425 w 1424"/>
                <a:gd name="connsiteY3" fmla="*/ 1006 h 1188"/>
              </a:gdLst>
              <a:ahLst/>
              <a:cxnLst>
                <a:cxn ang="0">
                  <a:pos x="connsiteX0" y="connsiteY0"/>
                </a:cxn>
                <a:cxn ang="0">
                  <a:pos x="connsiteX1" y="connsiteY1"/>
                </a:cxn>
                <a:cxn ang="0">
                  <a:pos x="connsiteX2" y="connsiteY2"/>
                </a:cxn>
                <a:cxn ang="0">
                  <a:pos x="connsiteX3" y="connsiteY3"/>
                </a:cxn>
              </a:cxnLst>
              <a:rect l="l" t="t" r="r" b="b"/>
              <a:pathLst>
                <a:path w="1424" h="1188">
                  <a:moveTo>
                    <a:pt x="1425" y="1006"/>
                  </a:moveTo>
                  <a:lnTo>
                    <a:pt x="0" y="0"/>
                  </a:lnTo>
                  <a:cubicBezTo>
                    <a:pt x="0" y="0"/>
                    <a:pt x="0" y="503"/>
                    <a:pt x="503" y="838"/>
                  </a:cubicBezTo>
                  <a:cubicBezTo>
                    <a:pt x="1006" y="1173"/>
                    <a:pt x="1425" y="1341"/>
                    <a:pt x="1425" y="1006"/>
                  </a:cubicBezTo>
                  <a:close/>
                </a:path>
              </a:pathLst>
            </a:custGeom>
            <a:solidFill>
              <a:srgbClr val="37474F"/>
            </a:solidFill>
            <a:ln w="8363" cap="flat">
              <a:noFill/>
              <a:prstDash val="solid"/>
              <a:miter/>
            </a:ln>
          </p:spPr>
          <p:txBody>
            <a:bodyPr rtlCol="0" anchor="ctr"/>
            <a:lstStyle/>
            <a:p>
              <a:pPr defTabSz="914378"/>
              <a:endParaRPr lang="en-US"/>
            </a:p>
          </p:txBody>
        </p:sp>
        <p:sp>
          <p:nvSpPr>
            <p:cNvPr id="795" name="Freeform: Shape 794">
              <a:extLst>
                <a:ext uri="{FF2B5EF4-FFF2-40B4-BE49-F238E27FC236}">
                  <a16:creationId xmlns:a16="http://schemas.microsoft.com/office/drawing/2014/main" id="{87DE5FAA-472C-44A8-8171-F38E5396E409}"/>
                </a:ext>
              </a:extLst>
            </p:cNvPr>
            <p:cNvSpPr/>
            <p:nvPr/>
          </p:nvSpPr>
          <p:spPr>
            <a:xfrm>
              <a:off x="2722360" y="1988775"/>
              <a:ext cx="670" cy="921"/>
            </a:xfrm>
            <a:custGeom>
              <a:avLst/>
              <a:gdLst>
                <a:gd name="connsiteX0" fmla="*/ 670 w 670"/>
                <a:gd name="connsiteY0" fmla="*/ 922 h 921"/>
                <a:gd name="connsiteX1" fmla="*/ 670 w 670"/>
                <a:gd name="connsiteY1" fmla="*/ 0 h 921"/>
                <a:gd name="connsiteX2" fmla="*/ 0 w 670"/>
                <a:gd name="connsiteY2" fmla="*/ 670 h 921"/>
              </a:gdLst>
              <a:ahLst/>
              <a:cxnLst>
                <a:cxn ang="0">
                  <a:pos x="connsiteX0" y="connsiteY0"/>
                </a:cxn>
                <a:cxn ang="0">
                  <a:pos x="connsiteX1" y="connsiteY1"/>
                </a:cxn>
                <a:cxn ang="0">
                  <a:pos x="connsiteX2" y="connsiteY2"/>
                </a:cxn>
              </a:cxnLst>
              <a:rect l="l" t="t" r="r" b="b"/>
              <a:pathLst>
                <a:path w="670" h="921">
                  <a:moveTo>
                    <a:pt x="670" y="922"/>
                  </a:moveTo>
                  <a:cubicBezTo>
                    <a:pt x="553" y="628"/>
                    <a:pt x="553" y="293"/>
                    <a:pt x="670" y="0"/>
                  </a:cubicBez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796" name="Freeform: Shape 795">
              <a:extLst>
                <a:ext uri="{FF2B5EF4-FFF2-40B4-BE49-F238E27FC236}">
                  <a16:creationId xmlns:a16="http://schemas.microsoft.com/office/drawing/2014/main" id="{D9AF3AF2-086B-40B2-99C0-C71DAE3DAEE6}"/>
                </a:ext>
              </a:extLst>
            </p:cNvPr>
            <p:cNvSpPr/>
            <p:nvPr/>
          </p:nvSpPr>
          <p:spPr>
            <a:xfrm>
              <a:off x="2717818" y="1985907"/>
              <a:ext cx="1700" cy="1140"/>
            </a:xfrm>
            <a:custGeom>
              <a:avLst/>
              <a:gdLst>
                <a:gd name="connsiteX0" fmla="*/ 1274 w 1700"/>
                <a:gd name="connsiteY0" fmla="*/ 521 h 1140"/>
                <a:gd name="connsiteX1" fmla="*/ 604 w 1700"/>
                <a:gd name="connsiteY1" fmla="*/ 521 h 1140"/>
                <a:gd name="connsiteX2" fmla="*/ 1274 w 1700"/>
                <a:gd name="connsiteY2" fmla="*/ 521 h 1140"/>
              </a:gdLst>
              <a:ahLst/>
              <a:cxnLst>
                <a:cxn ang="0">
                  <a:pos x="connsiteX0" y="connsiteY0"/>
                </a:cxn>
                <a:cxn ang="0">
                  <a:pos x="connsiteX1" y="connsiteY1"/>
                </a:cxn>
                <a:cxn ang="0">
                  <a:pos x="connsiteX2" y="connsiteY2"/>
                </a:cxn>
              </a:cxnLst>
              <a:rect l="l" t="t" r="r" b="b"/>
              <a:pathLst>
                <a:path w="1700" h="1140">
                  <a:moveTo>
                    <a:pt x="1274" y="521"/>
                  </a:moveTo>
                  <a:cubicBezTo>
                    <a:pt x="1274" y="521"/>
                    <a:pt x="-1072" y="-652"/>
                    <a:pt x="604" y="521"/>
                  </a:cubicBezTo>
                  <a:cubicBezTo>
                    <a:pt x="855" y="773"/>
                    <a:pt x="2447" y="1778"/>
                    <a:pt x="1274" y="521"/>
                  </a:cubicBezTo>
                  <a:close/>
                </a:path>
              </a:pathLst>
            </a:custGeom>
            <a:solidFill>
              <a:srgbClr val="37474F"/>
            </a:solidFill>
            <a:ln w="8363" cap="flat">
              <a:noFill/>
              <a:prstDash val="solid"/>
              <a:miter/>
            </a:ln>
          </p:spPr>
          <p:txBody>
            <a:bodyPr rtlCol="0" anchor="ctr"/>
            <a:lstStyle/>
            <a:p>
              <a:pPr defTabSz="914378"/>
              <a:endParaRPr lang="en-US"/>
            </a:p>
          </p:txBody>
        </p:sp>
        <p:sp>
          <p:nvSpPr>
            <p:cNvPr id="797" name="Freeform: Shape 796">
              <a:extLst>
                <a:ext uri="{FF2B5EF4-FFF2-40B4-BE49-F238E27FC236}">
                  <a16:creationId xmlns:a16="http://schemas.microsoft.com/office/drawing/2014/main" id="{C9BF11E9-C6B7-4C7F-B93F-BB55AB7FC103}"/>
                </a:ext>
              </a:extLst>
            </p:cNvPr>
            <p:cNvSpPr/>
            <p:nvPr/>
          </p:nvSpPr>
          <p:spPr>
            <a:xfrm>
              <a:off x="2700239" y="1966989"/>
              <a:ext cx="1257" cy="1173"/>
            </a:xfrm>
            <a:custGeom>
              <a:avLst/>
              <a:gdLst>
                <a:gd name="connsiteX0" fmla="*/ 0 w 1257"/>
                <a:gd name="connsiteY0" fmla="*/ 838 h 1173"/>
                <a:gd name="connsiteX1" fmla="*/ 335 w 1257"/>
                <a:gd name="connsiteY1" fmla="*/ 1173 h 1173"/>
                <a:gd name="connsiteX2" fmla="*/ 1257 w 1257"/>
                <a:gd name="connsiteY2" fmla="*/ 0 h 1173"/>
                <a:gd name="connsiteX3" fmla="*/ 0 w 1257"/>
                <a:gd name="connsiteY3" fmla="*/ 838 h 1173"/>
              </a:gdLst>
              <a:ahLst/>
              <a:cxnLst>
                <a:cxn ang="0">
                  <a:pos x="connsiteX0" y="connsiteY0"/>
                </a:cxn>
                <a:cxn ang="0">
                  <a:pos x="connsiteX1" y="connsiteY1"/>
                </a:cxn>
                <a:cxn ang="0">
                  <a:pos x="connsiteX2" y="connsiteY2"/>
                </a:cxn>
                <a:cxn ang="0">
                  <a:pos x="connsiteX3" y="connsiteY3"/>
                </a:cxn>
              </a:cxnLst>
              <a:rect l="l" t="t" r="r" b="b"/>
              <a:pathLst>
                <a:path w="1257" h="1173">
                  <a:moveTo>
                    <a:pt x="0" y="838"/>
                  </a:moveTo>
                  <a:lnTo>
                    <a:pt x="335" y="1173"/>
                  </a:lnTo>
                  <a:lnTo>
                    <a:pt x="1257"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798" name="Freeform: Shape 797">
              <a:extLst>
                <a:ext uri="{FF2B5EF4-FFF2-40B4-BE49-F238E27FC236}">
                  <a16:creationId xmlns:a16="http://schemas.microsoft.com/office/drawing/2014/main" id="{A45762B7-94C2-46E4-B588-1CB0BA221ACD}"/>
                </a:ext>
              </a:extLst>
            </p:cNvPr>
            <p:cNvSpPr/>
            <p:nvPr/>
          </p:nvSpPr>
          <p:spPr>
            <a:xfrm>
              <a:off x="2680549" y="1954230"/>
              <a:ext cx="2234" cy="1867"/>
            </a:xfrm>
            <a:custGeom>
              <a:avLst/>
              <a:gdLst>
                <a:gd name="connsiteX0" fmla="*/ 0 w 2234"/>
                <a:gd name="connsiteY0" fmla="*/ 610 h 1867"/>
                <a:gd name="connsiteX1" fmla="*/ 2095 w 2234"/>
                <a:gd name="connsiteY1" fmla="*/ 1867 h 1867"/>
                <a:gd name="connsiteX2" fmla="*/ 2095 w 2234"/>
                <a:gd name="connsiteY2" fmla="*/ 694 h 1867"/>
                <a:gd name="connsiteX3" fmla="*/ 0 w 2234"/>
                <a:gd name="connsiteY3" fmla="*/ 610 h 1867"/>
              </a:gdLst>
              <a:ahLst/>
              <a:cxnLst>
                <a:cxn ang="0">
                  <a:pos x="connsiteX0" y="connsiteY0"/>
                </a:cxn>
                <a:cxn ang="0">
                  <a:pos x="connsiteX1" y="connsiteY1"/>
                </a:cxn>
                <a:cxn ang="0">
                  <a:pos x="connsiteX2" y="connsiteY2"/>
                </a:cxn>
                <a:cxn ang="0">
                  <a:pos x="connsiteX3" y="connsiteY3"/>
                </a:cxn>
              </a:cxnLst>
              <a:rect l="l" t="t" r="r" b="b"/>
              <a:pathLst>
                <a:path w="2234" h="1867">
                  <a:moveTo>
                    <a:pt x="0" y="610"/>
                  </a:moveTo>
                  <a:cubicBezTo>
                    <a:pt x="1341" y="2286"/>
                    <a:pt x="1005" y="610"/>
                    <a:pt x="2095" y="1867"/>
                  </a:cubicBezTo>
                  <a:cubicBezTo>
                    <a:pt x="2681" y="1867"/>
                    <a:pt x="1173" y="526"/>
                    <a:pt x="2095" y="694"/>
                  </a:cubicBezTo>
                  <a:cubicBezTo>
                    <a:pt x="586" y="107"/>
                    <a:pt x="251" y="-479"/>
                    <a:pt x="0" y="610"/>
                  </a:cubicBezTo>
                  <a:close/>
                </a:path>
              </a:pathLst>
            </a:custGeom>
            <a:solidFill>
              <a:srgbClr val="37474F"/>
            </a:solidFill>
            <a:ln w="8363" cap="flat">
              <a:noFill/>
              <a:prstDash val="solid"/>
              <a:miter/>
            </a:ln>
          </p:spPr>
          <p:txBody>
            <a:bodyPr rtlCol="0" anchor="ctr"/>
            <a:lstStyle/>
            <a:p>
              <a:pPr defTabSz="914378"/>
              <a:endParaRPr lang="en-US"/>
            </a:p>
          </p:txBody>
        </p:sp>
        <p:sp>
          <p:nvSpPr>
            <p:cNvPr id="799" name="Freeform: Shape 798">
              <a:extLst>
                <a:ext uri="{FF2B5EF4-FFF2-40B4-BE49-F238E27FC236}">
                  <a16:creationId xmlns:a16="http://schemas.microsoft.com/office/drawing/2014/main" id="{AE843EF6-E3B1-42F6-BA8D-9C25482454BF}"/>
                </a:ext>
              </a:extLst>
            </p:cNvPr>
            <p:cNvSpPr/>
            <p:nvPr/>
          </p:nvSpPr>
          <p:spPr>
            <a:xfrm>
              <a:off x="2682308" y="1954924"/>
              <a:ext cx="670" cy="8378"/>
            </a:xfrm>
            <a:custGeom>
              <a:avLst/>
              <a:gdLst>
                <a:gd name="connsiteX0" fmla="*/ 0 w 670"/>
                <a:gd name="connsiteY0" fmla="*/ 0 h 8378"/>
                <a:gd name="connsiteX1" fmla="*/ 670 w 670"/>
                <a:gd name="connsiteY1" fmla="*/ 0 h 8378"/>
              </a:gdLst>
              <a:ahLst/>
              <a:cxnLst>
                <a:cxn ang="0">
                  <a:pos x="connsiteX0" y="connsiteY0"/>
                </a:cxn>
                <a:cxn ang="0">
                  <a:pos x="connsiteX1" y="connsiteY1"/>
                </a:cxn>
              </a:cxnLst>
              <a:rect l="l" t="t" r="r" b="b"/>
              <a:pathLst>
                <a:path w="670" h="8378">
                  <a:moveTo>
                    <a:pt x="0" y="0"/>
                  </a:moveTo>
                  <a:lnTo>
                    <a:pt x="670" y="0"/>
                  </a:lnTo>
                  <a:close/>
                </a:path>
              </a:pathLst>
            </a:custGeom>
            <a:solidFill>
              <a:srgbClr val="37474F"/>
            </a:solidFill>
            <a:ln w="8363" cap="flat">
              <a:noFill/>
              <a:prstDash val="solid"/>
              <a:miter/>
            </a:ln>
          </p:spPr>
          <p:txBody>
            <a:bodyPr rtlCol="0" anchor="ctr"/>
            <a:lstStyle/>
            <a:p>
              <a:pPr defTabSz="914378"/>
              <a:endParaRPr lang="en-US"/>
            </a:p>
          </p:txBody>
        </p:sp>
        <p:sp>
          <p:nvSpPr>
            <p:cNvPr id="800" name="Freeform: Shape 799">
              <a:extLst>
                <a:ext uri="{FF2B5EF4-FFF2-40B4-BE49-F238E27FC236}">
                  <a16:creationId xmlns:a16="http://schemas.microsoft.com/office/drawing/2014/main" id="{05DDEFC0-E5A2-4285-8EB3-6A80145CD17E}"/>
                </a:ext>
              </a:extLst>
            </p:cNvPr>
            <p:cNvSpPr/>
            <p:nvPr/>
          </p:nvSpPr>
          <p:spPr>
            <a:xfrm>
              <a:off x="2490683" y="1772515"/>
              <a:ext cx="754" cy="1089"/>
            </a:xfrm>
            <a:custGeom>
              <a:avLst/>
              <a:gdLst>
                <a:gd name="connsiteX0" fmla="*/ 754 w 754"/>
                <a:gd name="connsiteY0" fmla="*/ 1089 h 1089"/>
                <a:gd name="connsiteX1" fmla="*/ 0 w 754"/>
                <a:gd name="connsiteY1" fmla="*/ 0 h 1089"/>
                <a:gd name="connsiteX2" fmla="*/ 335 w 754"/>
                <a:gd name="connsiteY2" fmla="*/ 922 h 1089"/>
                <a:gd name="connsiteX3" fmla="*/ 754 w 754"/>
                <a:gd name="connsiteY3" fmla="*/ 1089 h 1089"/>
              </a:gdLst>
              <a:ahLst/>
              <a:cxnLst>
                <a:cxn ang="0">
                  <a:pos x="connsiteX0" y="connsiteY0"/>
                </a:cxn>
                <a:cxn ang="0">
                  <a:pos x="connsiteX1" y="connsiteY1"/>
                </a:cxn>
                <a:cxn ang="0">
                  <a:pos x="connsiteX2" y="connsiteY2"/>
                </a:cxn>
                <a:cxn ang="0">
                  <a:pos x="connsiteX3" y="connsiteY3"/>
                </a:cxn>
              </a:cxnLst>
              <a:rect l="l" t="t" r="r" b="b"/>
              <a:pathLst>
                <a:path w="754" h="1089">
                  <a:moveTo>
                    <a:pt x="754" y="1089"/>
                  </a:moveTo>
                  <a:lnTo>
                    <a:pt x="0" y="0"/>
                  </a:lnTo>
                  <a:lnTo>
                    <a:pt x="335" y="922"/>
                  </a:lnTo>
                  <a:lnTo>
                    <a:pt x="754" y="1089"/>
                  </a:lnTo>
                  <a:close/>
                </a:path>
              </a:pathLst>
            </a:custGeom>
            <a:solidFill>
              <a:srgbClr val="37474F"/>
            </a:solidFill>
            <a:ln w="8363" cap="flat">
              <a:noFill/>
              <a:prstDash val="solid"/>
              <a:miter/>
            </a:ln>
          </p:spPr>
          <p:txBody>
            <a:bodyPr rtlCol="0" anchor="ctr"/>
            <a:lstStyle/>
            <a:p>
              <a:pPr defTabSz="914378"/>
              <a:endParaRPr lang="en-US"/>
            </a:p>
          </p:txBody>
        </p:sp>
        <p:sp>
          <p:nvSpPr>
            <p:cNvPr id="801" name="Freeform: Shape 800">
              <a:extLst>
                <a:ext uri="{FF2B5EF4-FFF2-40B4-BE49-F238E27FC236}">
                  <a16:creationId xmlns:a16="http://schemas.microsoft.com/office/drawing/2014/main" id="{BDF1B553-C2FB-4115-9202-B7AD1FFD3188}"/>
                </a:ext>
              </a:extLst>
            </p:cNvPr>
            <p:cNvSpPr/>
            <p:nvPr/>
          </p:nvSpPr>
          <p:spPr>
            <a:xfrm>
              <a:off x="2488086" y="1771761"/>
              <a:ext cx="1173" cy="921"/>
            </a:xfrm>
            <a:custGeom>
              <a:avLst/>
              <a:gdLst>
                <a:gd name="connsiteX0" fmla="*/ 754 w 1173"/>
                <a:gd name="connsiteY0" fmla="*/ 922 h 921"/>
                <a:gd name="connsiteX1" fmla="*/ 1173 w 1173"/>
                <a:gd name="connsiteY1" fmla="*/ 0 h 921"/>
                <a:gd name="connsiteX2" fmla="*/ 0 w 1173"/>
                <a:gd name="connsiteY2" fmla="*/ 0 h 921"/>
                <a:gd name="connsiteX3" fmla="*/ 754 w 1173"/>
                <a:gd name="connsiteY3" fmla="*/ 922 h 921"/>
              </a:gdLst>
              <a:ahLst/>
              <a:cxnLst>
                <a:cxn ang="0">
                  <a:pos x="connsiteX0" y="connsiteY0"/>
                </a:cxn>
                <a:cxn ang="0">
                  <a:pos x="connsiteX1" y="connsiteY1"/>
                </a:cxn>
                <a:cxn ang="0">
                  <a:pos x="connsiteX2" y="connsiteY2"/>
                </a:cxn>
                <a:cxn ang="0">
                  <a:pos x="connsiteX3" y="connsiteY3"/>
                </a:cxn>
              </a:cxnLst>
              <a:rect l="l" t="t" r="r" b="b"/>
              <a:pathLst>
                <a:path w="1173" h="921">
                  <a:moveTo>
                    <a:pt x="754" y="922"/>
                  </a:moveTo>
                  <a:lnTo>
                    <a:pt x="1173" y="0"/>
                  </a:lnTo>
                  <a:lnTo>
                    <a:pt x="0" y="0"/>
                  </a:lnTo>
                  <a:cubicBezTo>
                    <a:pt x="0" y="0"/>
                    <a:pt x="670" y="586"/>
                    <a:pt x="754" y="922"/>
                  </a:cubicBezTo>
                  <a:close/>
                </a:path>
              </a:pathLst>
            </a:custGeom>
            <a:solidFill>
              <a:srgbClr val="37474F"/>
            </a:solidFill>
            <a:ln w="8363" cap="flat">
              <a:noFill/>
              <a:prstDash val="solid"/>
              <a:miter/>
            </a:ln>
          </p:spPr>
          <p:txBody>
            <a:bodyPr rtlCol="0" anchor="ctr"/>
            <a:lstStyle/>
            <a:p>
              <a:pPr defTabSz="914378"/>
              <a:endParaRPr lang="en-US"/>
            </a:p>
          </p:txBody>
        </p:sp>
        <p:sp>
          <p:nvSpPr>
            <p:cNvPr id="802" name="Freeform: Shape 801">
              <a:extLst>
                <a:ext uri="{FF2B5EF4-FFF2-40B4-BE49-F238E27FC236}">
                  <a16:creationId xmlns:a16="http://schemas.microsoft.com/office/drawing/2014/main" id="{3626FC9D-3650-4744-8600-915AB5F9E6AC}"/>
                </a:ext>
              </a:extLst>
            </p:cNvPr>
            <p:cNvSpPr/>
            <p:nvPr/>
          </p:nvSpPr>
          <p:spPr>
            <a:xfrm>
              <a:off x="2619132" y="1899958"/>
              <a:ext cx="586" cy="1005"/>
            </a:xfrm>
            <a:custGeom>
              <a:avLst/>
              <a:gdLst>
                <a:gd name="connsiteX0" fmla="*/ 587 w 586"/>
                <a:gd name="connsiteY0" fmla="*/ 1005 h 1005"/>
                <a:gd name="connsiteX1" fmla="*/ 587 w 586"/>
                <a:gd name="connsiteY1" fmla="*/ 1005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5"/>
                  </a:moveTo>
                  <a:lnTo>
                    <a:pt x="587" y="1005"/>
                  </a:lnTo>
                  <a:cubicBezTo>
                    <a:pt x="587" y="1005"/>
                    <a:pt x="587"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803" name="Freeform: Shape 802">
              <a:extLst>
                <a:ext uri="{FF2B5EF4-FFF2-40B4-BE49-F238E27FC236}">
                  <a16:creationId xmlns:a16="http://schemas.microsoft.com/office/drawing/2014/main" id="{D0EECD86-D00D-4885-8AD8-7A5219BC136B}"/>
                </a:ext>
              </a:extLst>
            </p:cNvPr>
            <p:cNvSpPr/>
            <p:nvPr/>
          </p:nvSpPr>
          <p:spPr>
            <a:xfrm>
              <a:off x="2606312" y="1887474"/>
              <a:ext cx="335" cy="1005"/>
            </a:xfrm>
            <a:custGeom>
              <a:avLst/>
              <a:gdLst>
                <a:gd name="connsiteX0" fmla="*/ 0 w 335"/>
                <a:gd name="connsiteY0" fmla="*/ 838 h 1005"/>
                <a:gd name="connsiteX1" fmla="*/ 168 w 335"/>
                <a:gd name="connsiteY1" fmla="*/ 1005 h 1005"/>
                <a:gd name="connsiteX2" fmla="*/ 335 w 335"/>
                <a:gd name="connsiteY2" fmla="*/ 0 h 1005"/>
                <a:gd name="connsiteX3" fmla="*/ 0 w 335"/>
                <a:gd name="connsiteY3" fmla="*/ 838 h 1005"/>
              </a:gdLst>
              <a:ahLst/>
              <a:cxnLst>
                <a:cxn ang="0">
                  <a:pos x="connsiteX0" y="connsiteY0"/>
                </a:cxn>
                <a:cxn ang="0">
                  <a:pos x="connsiteX1" y="connsiteY1"/>
                </a:cxn>
                <a:cxn ang="0">
                  <a:pos x="connsiteX2" y="connsiteY2"/>
                </a:cxn>
                <a:cxn ang="0">
                  <a:pos x="connsiteX3" y="connsiteY3"/>
                </a:cxn>
              </a:cxnLst>
              <a:rect l="l" t="t" r="r" b="b"/>
              <a:pathLst>
                <a:path w="335" h="1005">
                  <a:moveTo>
                    <a:pt x="0" y="838"/>
                  </a:moveTo>
                  <a:lnTo>
                    <a:pt x="168" y="1005"/>
                  </a:lnTo>
                  <a:lnTo>
                    <a:pt x="335"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804" name="Freeform: Shape 803">
              <a:extLst>
                <a:ext uri="{FF2B5EF4-FFF2-40B4-BE49-F238E27FC236}">
                  <a16:creationId xmlns:a16="http://schemas.microsoft.com/office/drawing/2014/main" id="{49689AB8-6713-44D3-B5B6-F0EE4CB92172}"/>
                </a:ext>
              </a:extLst>
            </p:cNvPr>
            <p:cNvSpPr/>
            <p:nvPr/>
          </p:nvSpPr>
          <p:spPr>
            <a:xfrm>
              <a:off x="2594581" y="1878577"/>
              <a:ext cx="1592" cy="1523"/>
            </a:xfrm>
            <a:custGeom>
              <a:avLst/>
              <a:gdLst>
                <a:gd name="connsiteX0" fmla="*/ 0 w 1592"/>
                <a:gd name="connsiteY0" fmla="*/ 266 h 1523"/>
                <a:gd name="connsiteX1" fmla="*/ 1592 w 1592"/>
                <a:gd name="connsiteY1" fmla="*/ 1523 h 1523"/>
                <a:gd name="connsiteX2" fmla="*/ 0 w 1592"/>
                <a:gd name="connsiteY2" fmla="*/ 266 h 1523"/>
              </a:gdLst>
              <a:ahLst/>
              <a:cxnLst>
                <a:cxn ang="0">
                  <a:pos x="connsiteX0" y="connsiteY0"/>
                </a:cxn>
                <a:cxn ang="0">
                  <a:pos x="connsiteX1" y="connsiteY1"/>
                </a:cxn>
                <a:cxn ang="0">
                  <a:pos x="connsiteX2" y="connsiteY2"/>
                </a:cxn>
              </a:cxnLst>
              <a:rect l="l" t="t" r="r" b="b"/>
              <a:pathLst>
                <a:path w="1592" h="1523">
                  <a:moveTo>
                    <a:pt x="0" y="266"/>
                  </a:moveTo>
                  <a:cubicBezTo>
                    <a:pt x="494" y="727"/>
                    <a:pt x="1022" y="1154"/>
                    <a:pt x="1592" y="1523"/>
                  </a:cubicBezTo>
                  <a:cubicBezTo>
                    <a:pt x="0" y="769"/>
                    <a:pt x="0" y="-572"/>
                    <a:pt x="0" y="266"/>
                  </a:cubicBezTo>
                  <a:close/>
                </a:path>
              </a:pathLst>
            </a:custGeom>
            <a:solidFill>
              <a:srgbClr val="37474F"/>
            </a:solidFill>
            <a:ln w="8363" cap="flat">
              <a:noFill/>
              <a:prstDash val="solid"/>
              <a:miter/>
            </a:ln>
          </p:spPr>
          <p:txBody>
            <a:bodyPr rtlCol="0" anchor="ctr"/>
            <a:lstStyle/>
            <a:p>
              <a:pPr defTabSz="914378"/>
              <a:endParaRPr lang="en-US"/>
            </a:p>
          </p:txBody>
        </p:sp>
        <p:sp>
          <p:nvSpPr>
            <p:cNvPr id="805" name="Freeform: Shape 804">
              <a:extLst>
                <a:ext uri="{FF2B5EF4-FFF2-40B4-BE49-F238E27FC236}">
                  <a16:creationId xmlns:a16="http://schemas.microsoft.com/office/drawing/2014/main" id="{F3937928-E474-48DC-8C5C-E5130E261714}"/>
                </a:ext>
              </a:extLst>
            </p:cNvPr>
            <p:cNvSpPr/>
            <p:nvPr/>
          </p:nvSpPr>
          <p:spPr>
            <a:xfrm>
              <a:off x="3703627" y="1911102"/>
              <a:ext cx="195044" cy="349232"/>
            </a:xfrm>
            <a:custGeom>
              <a:avLst/>
              <a:gdLst>
                <a:gd name="connsiteX0" fmla="*/ 185325 w 195044"/>
                <a:gd name="connsiteY0" fmla="*/ 167 h 349232"/>
                <a:gd name="connsiteX1" fmla="*/ 195045 w 195044"/>
                <a:gd name="connsiteY1" fmla="*/ 194893 h 349232"/>
                <a:gd name="connsiteX2" fmla="*/ 76064 w 195044"/>
                <a:gd name="connsiteY2" fmla="*/ 349232 h 349232"/>
                <a:gd name="connsiteX3" fmla="*/ 40471 w 195044"/>
                <a:gd name="connsiteY3" fmla="*/ 75804 h 349232"/>
                <a:gd name="connsiteX4" fmla="*/ 184990 w 195044"/>
                <a:gd name="connsiteY4" fmla="*/ 0 h 34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44" h="349232">
                  <a:moveTo>
                    <a:pt x="185325" y="167"/>
                  </a:moveTo>
                  <a:lnTo>
                    <a:pt x="195045" y="194893"/>
                  </a:lnTo>
                  <a:lnTo>
                    <a:pt x="76064" y="349232"/>
                  </a:lnTo>
                  <a:cubicBezTo>
                    <a:pt x="-9266" y="283550"/>
                    <a:pt x="-25203" y="161134"/>
                    <a:pt x="40471" y="75804"/>
                  </a:cubicBezTo>
                  <a:cubicBezTo>
                    <a:pt x="75243" y="30616"/>
                    <a:pt x="128055" y="2924"/>
                    <a:pt x="184990" y="0"/>
                  </a:cubicBezTo>
                  <a:close/>
                </a:path>
              </a:pathLst>
            </a:custGeom>
            <a:solidFill>
              <a:srgbClr val="455A64"/>
            </a:solidFill>
            <a:ln w="8363" cap="flat">
              <a:noFill/>
              <a:prstDash val="solid"/>
              <a:miter/>
            </a:ln>
          </p:spPr>
          <p:txBody>
            <a:bodyPr rtlCol="0" anchor="ctr"/>
            <a:lstStyle/>
            <a:p>
              <a:pPr defTabSz="914378"/>
              <a:endParaRPr lang="en-US"/>
            </a:p>
          </p:txBody>
        </p:sp>
        <p:sp>
          <p:nvSpPr>
            <p:cNvPr id="806" name="Freeform: Shape 805">
              <a:extLst>
                <a:ext uri="{FF2B5EF4-FFF2-40B4-BE49-F238E27FC236}">
                  <a16:creationId xmlns:a16="http://schemas.microsoft.com/office/drawing/2014/main" id="{0BC6194A-BA81-48B6-B3C3-E40FCB0F55E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EBEBEB"/>
            </a:solidFill>
            <a:ln w="8363" cap="flat">
              <a:noFill/>
              <a:prstDash val="solid"/>
              <a:miter/>
            </a:ln>
          </p:spPr>
          <p:txBody>
            <a:bodyPr rtlCol="0" anchor="ctr"/>
            <a:lstStyle/>
            <a:p>
              <a:pPr defTabSz="914378"/>
              <a:endParaRPr lang="en-US"/>
            </a:p>
          </p:txBody>
        </p:sp>
        <p:sp>
          <p:nvSpPr>
            <p:cNvPr id="807" name="Freeform: Shape 806">
              <a:extLst>
                <a:ext uri="{FF2B5EF4-FFF2-40B4-BE49-F238E27FC236}">
                  <a16:creationId xmlns:a16="http://schemas.microsoft.com/office/drawing/2014/main" id="{5A043820-0ACB-4A4B-8804-86AB2DD73C5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FFC727"/>
            </a:solidFill>
            <a:ln w="8363" cap="flat">
              <a:noFill/>
              <a:prstDash val="solid"/>
              <a:miter/>
            </a:ln>
          </p:spPr>
          <p:txBody>
            <a:bodyPr rtlCol="0" anchor="ctr"/>
            <a:lstStyle/>
            <a:p>
              <a:pPr defTabSz="914378"/>
              <a:endParaRPr lang="en-US"/>
            </a:p>
          </p:txBody>
        </p:sp>
        <p:sp>
          <p:nvSpPr>
            <p:cNvPr id="808" name="Freeform: Shape 807">
              <a:extLst>
                <a:ext uri="{FF2B5EF4-FFF2-40B4-BE49-F238E27FC236}">
                  <a16:creationId xmlns:a16="http://schemas.microsoft.com/office/drawing/2014/main" id="{DD3C2747-7AEC-41BF-89A5-7570BA9201E4}"/>
                </a:ext>
              </a:extLst>
            </p:cNvPr>
            <p:cNvSpPr/>
            <p:nvPr/>
          </p:nvSpPr>
          <p:spPr>
            <a:xfrm>
              <a:off x="3079726" y="1678039"/>
              <a:ext cx="499459" cy="608688"/>
            </a:xfrm>
            <a:custGeom>
              <a:avLst/>
              <a:gdLst>
                <a:gd name="connsiteX0" fmla="*/ 496107 w 499459"/>
                <a:gd name="connsiteY0" fmla="*/ 214881 h 608688"/>
                <a:gd name="connsiteX1" fmla="*/ 417680 w 499459"/>
                <a:gd name="connsiteY1" fmla="*/ 479821 h 608688"/>
                <a:gd name="connsiteX2" fmla="*/ 417262 w 499459"/>
                <a:gd name="connsiteY2" fmla="*/ 566291 h 608688"/>
                <a:gd name="connsiteX3" fmla="*/ 252197 w 499459"/>
                <a:gd name="connsiteY3" fmla="*/ 608689 h 608688"/>
                <a:gd name="connsiteX4" fmla="*/ 210303 w 499459"/>
                <a:gd name="connsiteY4" fmla="*/ 533279 h 608688"/>
                <a:gd name="connsiteX5" fmla="*/ 14153 w 499459"/>
                <a:gd name="connsiteY5" fmla="*/ 338721 h 608688"/>
                <a:gd name="connsiteX6" fmla="*/ 186591 w 499459"/>
                <a:gd name="connsiteY6" fmla="*/ 8425 h 608688"/>
                <a:gd name="connsiteX7" fmla="*/ 496107 w 499459"/>
                <a:gd name="connsiteY7" fmla="*/ 214881 h 6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459" h="608688">
                  <a:moveTo>
                    <a:pt x="496107" y="214881"/>
                  </a:moveTo>
                  <a:cubicBezTo>
                    <a:pt x="518227" y="378018"/>
                    <a:pt x="423881" y="433235"/>
                    <a:pt x="417680" y="479821"/>
                  </a:cubicBezTo>
                  <a:cubicBezTo>
                    <a:pt x="415887" y="508611"/>
                    <a:pt x="415753" y="537485"/>
                    <a:pt x="417262" y="566291"/>
                  </a:cubicBezTo>
                  <a:lnTo>
                    <a:pt x="252197" y="608689"/>
                  </a:lnTo>
                  <a:cubicBezTo>
                    <a:pt x="239729" y="582748"/>
                    <a:pt x="225737" y="557569"/>
                    <a:pt x="210303" y="533279"/>
                  </a:cubicBezTo>
                  <a:cubicBezTo>
                    <a:pt x="182485" y="495406"/>
                    <a:pt x="73224" y="492390"/>
                    <a:pt x="14153" y="338721"/>
                  </a:cubicBezTo>
                  <a:cubicBezTo>
                    <a:pt x="-24725" y="238174"/>
                    <a:pt x="11388" y="53336"/>
                    <a:pt x="186591" y="8425"/>
                  </a:cubicBezTo>
                  <a:cubicBezTo>
                    <a:pt x="361793" y="-36486"/>
                    <a:pt x="481528" y="107715"/>
                    <a:pt x="496107" y="214881"/>
                  </a:cubicBezTo>
                  <a:close/>
                </a:path>
              </a:pathLst>
            </a:custGeom>
            <a:solidFill>
              <a:srgbClr val="FFC727"/>
            </a:solidFill>
            <a:ln w="8363" cap="flat">
              <a:noFill/>
              <a:prstDash val="solid"/>
              <a:miter/>
            </a:ln>
          </p:spPr>
          <p:txBody>
            <a:bodyPr rtlCol="0" anchor="ctr"/>
            <a:lstStyle/>
            <a:p>
              <a:pPr defTabSz="914378"/>
              <a:endParaRPr lang="en-US"/>
            </a:p>
          </p:txBody>
        </p:sp>
        <p:sp>
          <p:nvSpPr>
            <p:cNvPr id="809" name="Freeform: Shape 808">
              <a:extLst>
                <a:ext uri="{FF2B5EF4-FFF2-40B4-BE49-F238E27FC236}">
                  <a16:creationId xmlns:a16="http://schemas.microsoft.com/office/drawing/2014/main" id="{F7F46A45-0DC9-44EC-A3F1-B62E67C5E7F2}"/>
                </a:ext>
              </a:extLst>
            </p:cNvPr>
            <p:cNvSpPr/>
            <p:nvPr/>
          </p:nvSpPr>
          <p:spPr>
            <a:xfrm rot="-1496400">
              <a:off x="3313930" y="2023422"/>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914378"/>
              <a:endParaRPr lang="en-US"/>
            </a:p>
          </p:txBody>
        </p:sp>
        <p:sp>
          <p:nvSpPr>
            <p:cNvPr id="810" name="Freeform: Shape 809">
              <a:extLst>
                <a:ext uri="{FF2B5EF4-FFF2-40B4-BE49-F238E27FC236}">
                  <a16:creationId xmlns:a16="http://schemas.microsoft.com/office/drawing/2014/main" id="{6C99F87F-E9E5-4701-A691-67E81198A7D6}"/>
                </a:ext>
              </a:extLst>
            </p:cNvPr>
            <p:cNvSpPr/>
            <p:nvPr/>
          </p:nvSpPr>
          <p:spPr>
            <a:xfrm rot="-228600">
              <a:off x="3444361" y="1989830"/>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914378"/>
              <a:endParaRPr lang="en-US"/>
            </a:p>
          </p:txBody>
        </p:sp>
        <p:sp>
          <p:nvSpPr>
            <p:cNvPr id="811" name="Freeform: Shape 810">
              <a:extLst>
                <a:ext uri="{FF2B5EF4-FFF2-40B4-BE49-F238E27FC236}">
                  <a16:creationId xmlns:a16="http://schemas.microsoft.com/office/drawing/2014/main" id="{9C8B7229-F45E-4C08-BEA4-9273E511C1A6}"/>
                </a:ext>
              </a:extLst>
            </p:cNvPr>
            <p:cNvSpPr/>
            <p:nvPr/>
          </p:nvSpPr>
          <p:spPr>
            <a:xfrm>
              <a:off x="3264725" y="1986523"/>
              <a:ext cx="177548" cy="114621"/>
            </a:xfrm>
            <a:custGeom>
              <a:avLst/>
              <a:gdLst>
                <a:gd name="connsiteX0" fmla="*/ 100714 w 177548"/>
                <a:gd name="connsiteY0" fmla="*/ 114612 h 114621"/>
                <a:gd name="connsiteX1" fmla="*/ 63093 w 177548"/>
                <a:gd name="connsiteY1" fmla="*/ 94251 h 114621"/>
                <a:gd name="connsiteX2" fmla="*/ 60831 w 177548"/>
                <a:gd name="connsiteY2" fmla="*/ 91905 h 114621"/>
                <a:gd name="connsiteX3" fmla="*/ 48681 w 177548"/>
                <a:gd name="connsiteY3" fmla="*/ 103468 h 114621"/>
                <a:gd name="connsiteX4" fmla="*/ 0 w 177548"/>
                <a:gd name="connsiteY4" fmla="*/ 59228 h 114621"/>
                <a:gd name="connsiteX5" fmla="*/ 3770 w 177548"/>
                <a:gd name="connsiteY5" fmla="*/ 57468 h 114621"/>
                <a:gd name="connsiteX6" fmla="*/ 47592 w 177548"/>
                <a:gd name="connsiteY6" fmla="*/ 99362 h 114621"/>
                <a:gd name="connsiteX7" fmla="*/ 57814 w 177548"/>
                <a:gd name="connsiteY7" fmla="*/ 88554 h 114621"/>
                <a:gd name="connsiteX8" fmla="*/ 32678 w 177548"/>
                <a:gd name="connsiteY8" fmla="*/ 28393 h 114621"/>
                <a:gd name="connsiteX9" fmla="*/ 42313 w 177548"/>
                <a:gd name="connsiteY9" fmla="*/ 18841 h 114621"/>
                <a:gd name="connsiteX10" fmla="*/ 65523 w 177548"/>
                <a:gd name="connsiteY10" fmla="*/ 38280 h 114621"/>
                <a:gd name="connsiteX11" fmla="*/ 62506 w 177548"/>
                <a:gd name="connsiteY11" fmla="*/ 87716 h 114621"/>
                <a:gd name="connsiteX12" fmla="*/ 65942 w 177548"/>
                <a:gd name="connsiteY12" fmla="*/ 91319 h 114621"/>
                <a:gd name="connsiteX13" fmla="*/ 106077 w 177548"/>
                <a:gd name="connsiteY13" fmla="*/ 109752 h 114621"/>
                <a:gd name="connsiteX14" fmla="*/ 129370 w 177548"/>
                <a:gd name="connsiteY14" fmla="*/ 79421 h 114621"/>
                <a:gd name="connsiteX15" fmla="*/ 130543 w 177548"/>
                <a:gd name="connsiteY15" fmla="*/ 75064 h 114621"/>
                <a:gd name="connsiteX16" fmla="*/ 103982 w 177548"/>
                <a:gd name="connsiteY16" fmla="*/ 34678 h 114621"/>
                <a:gd name="connsiteX17" fmla="*/ 114288 w 177548"/>
                <a:gd name="connsiteY17" fmla="*/ 408 h 114621"/>
                <a:gd name="connsiteX18" fmla="*/ 126354 w 177548"/>
                <a:gd name="connsiteY18" fmla="*/ 4094 h 114621"/>
                <a:gd name="connsiteX19" fmla="*/ 135235 w 177548"/>
                <a:gd name="connsiteY19" fmla="*/ 73137 h 114621"/>
                <a:gd name="connsiteX20" fmla="*/ 153669 w 177548"/>
                <a:gd name="connsiteY20" fmla="*/ 75818 h 114621"/>
                <a:gd name="connsiteX21" fmla="*/ 173359 w 177548"/>
                <a:gd name="connsiteY21" fmla="*/ 17166 h 114621"/>
                <a:gd name="connsiteX22" fmla="*/ 177549 w 177548"/>
                <a:gd name="connsiteY22" fmla="*/ 17166 h 114621"/>
                <a:gd name="connsiteX23" fmla="*/ 154758 w 177548"/>
                <a:gd name="connsiteY23" fmla="*/ 79672 h 114621"/>
                <a:gd name="connsiteX24" fmla="*/ 134314 w 177548"/>
                <a:gd name="connsiteY24" fmla="*/ 77075 h 114621"/>
                <a:gd name="connsiteX25" fmla="*/ 133392 w 177548"/>
                <a:gd name="connsiteY25" fmla="*/ 80426 h 114621"/>
                <a:gd name="connsiteX26" fmla="*/ 107166 w 177548"/>
                <a:gd name="connsiteY26" fmla="*/ 113942 h 114621"/>
                <a:gd name="connsiteX27" fmla="*/ 100714 w 177548"/>
                <a:gd name="connsiteY27" fmla="*/ 114612 h 114621"/>
                <a:gd name="connsiteX28" fmla="*/ 46922 w 177548"/>
                <a:gd name="connsiteY28" fmla="*/ 22444 h 114621"/>
                <a:gd name="connsiteX29" fmla="*/ 43570 w 177548"/>
                <a:gd name="connsiteY29" fmla="*/ 22444 h 114621"/>
                <a:gd name="connsiteX30" fmla="*/ 36867 w 177548"/>
                <a:gd name="connsiteY30" fmla="*/ 29147 h 114621"/>
                <a:gd name="connsiteX31" fmla="*/ 59574 w 177548"/>
                <a:gd name="connsiteY31" fmla="*/ 83694 h 114621"/>
                <a:gd name="connsiteX32" fmla="*/ 61669 w 177548"/>
                <a:gd name="connsiteY32" fmla="*/ 38951 h 114621"/>
                <a:gd name="connsiteX33" fmla="*/ 46922 w 177548"/>
                <a:gd name="connsiteY33" fmla="*/ 22444 h 114621"/>
                <a:gd name="connsiteX34" fmla="*/ 117556 w 177548"/>
                <a:gd name="connsiteY34" fmla="*/ 4178 h 114621"/>
                <a:gd name="connsiteX35" fmla="*/ 115545 w 177548"/>
                <a:gd name="connsiteY35" fmla="*/ 4178 h 114621"/>
                <a:gd name="connsiteX36" fmla="*/ 108172 w 177548"/>
                <a:gd name="connsiteY36" fmla="*/ 33421 h 114621"/>
                <a:gd name="connsiteX37" fmla="*/ 131548 w 177548"/>
                <a:gd name="connsiteY37" fmla="*/ 70539 h 114621"/>
                <a:gd name="connsiteX38" fmla="*/ 123170 w 177548"/>
                <a:gd name="connsiteY38" fmla="*/ 6776 h 114621"/>
                <a:gd name="connsiteX39" fmla="*/ 117472 w 177548"/>
                <a:gd name="connsiteY39" fmla="*/ 4346 h 11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548" h="114621">
                  <a:moveTo>
                    <a:pt x="100714" y="114612"/>
                  </a:moveTo>
                  <a:cubicBezTo>
                    <a:pt x="89235" y="114612"/>
                    <a:pt x="76080" y="107574"/>
                    <a:pt x="63093" y="94251"/>
                  </a:cubicBezTo>
                  <a:lnTo>
                    <a:pt x="60831" y="91905"/>
                  </a:lnTo>
                  <a:cubicBezTo>
                    <a:pt x="58602" y="97310"/>
                    <a:pt x="54186" y="101508"/>
                    <a:pt x="48681" y="103468"/>
                  </a:cubicBezTo>
                  <a:cubicBezTo>
                    <a:pt x="23545" y="109752"/>
                    <a:pt x="922" y="61574"/>
                    <a:pt x="0" y="59228"/>
                  </a:cubicBezTo>
                  <a:lnTo>
                    <a:pt x="3770" y="57468"/>
                  </a:lnTo>
                  <a:cubicBezTo>
                    <a:pt x="3770" y="57971"/>
                    <a:pt x="26310" y="104893"/>
                    <a:pt x="47592" y="99362"/>
                  </a:cubicBezTo>
                  <a:cubicBezTo>
                    <a:pt x="52443" y="97469"/>
                    <a:pt x="56197" y="93506"/>
                    <a:pt x="57814" y="88554"/>
                  </a:cubicBezTo>
                  <a:cubicBezTo>
                    <a:pt x="41811" y="69785"/>
                    <a:pt x="28740" y="43140"/>
                    <a:pt x="32678" y="28393"/>
                  </a:cubicBezTo>
                  <a:cubicBezTo>
                    <a:pt x="33842" y="23651"/>
                    <a:pt x="37563" y="19964"/>
                    <a:pt x="42313" y="18841"/>
                  </a:cubicBezTo>
                  <a:cubicBezTo>
                    <a:pt x="53206" y="15992"/>
                    <a:pt x="61669" y="23115"/>
                    <a:pt x="65523" y="38280"/>
                  </a:cubicBezTo>
                  <a:cubicBezTo>
                    <a:pt x="69159" y="54720"/>
                    <a:pt x="68112" y="71846"/>
                    <a:pt x="62506" y="87716"/>
                  </a:cubicBezTo>
                  <a:cubicBezTo>
                    <a:pt x="63596" y="88973"/>
                    <a:pt x="64769" y="90146"/>
                    <a:pt x="65942" y="91319"/>
                  </a:cubicBezTo>
                  <a:cubicBezTo>
                    <a:pt x="74321" y="99698"/>
                    <a:pt x="90659" y="113690"/>
                    <a:pt x="106077" y="109752"/>
                  </a:cubicBezTo>
                  <a:cubicBezTo>
                    <a:pt x="116383" y="107155"/>
                    <a:pt x="124678" y="96346"/>
                    <a:pt x="129370" y="79421"/>
                  </a:cubicBezTo>
                  <a:cubicBezTo>
                    <a:pt x="129789" y="77996"/>
                    <a:pt x="130124" y="76572"/>
                    <a:pt x="130543" y="75064"/>
                  </a:cubicBezTo>
                  <a:cubicBezTo>
                    <a:pt x="117196" y="65168"/>
                    <a:pt x="107786" y="50857"/>
                    <a:pt x="103982" y="34678"/>
                  </a:cubicBezTo>
                  <a:cubicBezTo>
                    <a:pt x="99290" y="16328"/>
                    <a:pt x="103228" y="3173"/>
                    <a:pt x="114288" y="408"/>
                  </a:cubicBezTo>
                  <a:cubicBezTo>
                    <a:pt x="118687" y="-774"/>
                    <a:pt x="123371" y="659"/>
                    <a:pt x="126354" y="4094"/>
                  </a:cubicBezTo>
                  <a:cubicBezTo>
                    <a:pt x="136911" y="14903"/>
                    <a:pt x="140681" y="45989"/>
                    <a:pt x="135235" y="73137"/>
                  </a:cubicBezTo>
                  <a:cubicBezTo>
                    <a:pt x="140790" y="76413"/>
                    <a:pt x="147410" y="77368"/>
                    <a:pt x="153669" y="75818"/>
                  </a:cubicBezTo>
                  <a:cubicBezTo>
                    <a:pt x="168918" y="71880"/>
                    <a:pt x="173024" y="32248"/>
                    <a:pt x="173359" y="17166"/>
                  </a:cubicBezTo>
                  <a:lnTo>
                    <a:pt x="177549" y="17166"/>
                  </a:lnTo>
                  <a:cubicBezTo>
                    <a:pt x="177549" y="19512"/>
                    <a:pt x="176124" y="74226"/>
                    <a:pt x="154758" y="79672"/>
                  </a:cubicBezTo>
                  <a:cubicBezTo>
                    <a:pt x="147862" y="81398"/>
                    <a:pt x="140564" y="80468"/>
                    <a:pt x="134314" y="77075"/>
                  </a:cubicBezTo>
                  <a:cubicBezTo>
                    <a:pt x="134314" y="78248"/>
                    <a:pt x="133727" y="79337"/>
                    <a:pt x="133392" y="80426"/>
                  </a:cubicBezTo>
                  <a:cubicBezTo>
                    <a:pt x="129789" y="93413"/>
                    <a:pt x="122248" y="109752"/>
                    <a:pt x="107166" y="113942"/>
                  </a:cubicBezTo>
                  <a:cubicBezTo>
                    <a:pt x="105054" y="114444"/>
                    <a:pt x="102884" y="114671"/>
                    <a:pt x="100714" y="114612"/>
                  </a:cubicBezTo>
                  <a:close/>
                  <a:moveTo>
                    <a:pt x="46922" y="22444"/>
                  </a:moveTo>
                  <a:cubicBezTo>
                    <a:pt x="45807" y="22327"/>
                    <a:pt x="44684" y="22327"/>
                    <a:pt x="43570" y="22444"/>
                  </a:cubicBezTo>
                  <a:cubicBezTo>
                    <a:pt x="40227" y="23198"/>
                    <a:pt x="37621" y="25804"/>
                    <a:pt x="36867" y="29147"/>
                  </a:cubicBezTo>
                  <a:cubicBezTo>
                    <a:pt x="33599" y="40794"/>
                    <a:pt x="43905" y="64758"/>
                    <a:pt x="59574" y="83694"/>
                  </a:cubicBezTo>
                  <a:cubicBezTo>
                    <a:pt x="64199" y="69224"/>
                    <a:pt x="64928" y="53790"/>
                    <a:pt x="61669" y="38951"/>
                  </a:cubicBezTo>
                  <a:cubicBezTo>
                    <a:pt x="59993" y="32918"/>
                    <a:pt x="55887" y="22444"/>
                    <a:pt x="46922" y="22444"/>
                  </a:cubicBezTo>
                  <a:close/>
                  <a:moveTo>
                    <a:pt x="117556" y="4178"/>
                  </a:moveTo>
                  <a:cubicBezTo>
                    <a:pt x="116885" y="4094"/>
                    <a:pt x="116215" y="4094"/>
                    <a:pt x="115545" y="4178"/>
                  </a:cubicBezTo>
                  <a:cubicBezTo>
                    <a:pt x="105239" y="6776"/>
                    <a:pt x="105155" y="21606"/>
                    <a:pt x="108172" y="33421"/>
                  </a:cubicBezTo>
                  <a:cubicBezTo>
                    <a:pt x="111841" y="47958"/>
                    <a:pt x="120019" y="60954"/>
                    <a:pt x="131548" y="70539"/>
                  </a:cubicBezTo>
                  <a:cubicBezTo>
                    <a:pt x="136241" y="45402"/>
                    <a:pt x="132889" y="16411"/>
                    <a:pt x="123170" y="6776"/>
                  </a:cubicBezTo>
                  <a:cubicBezTo>
                    <a:pt x="121653" y="5268"/>
                    <a:pt x="119609" y="4396"/>
                    <a:pt x="117472" y="4346"/>
                  </a:cubicBezTo>
                  <a:close/>
                </a:path>
              </a:pathLst>
            </a:custGeom>
            <a:solidFill>
              <a:srgbClr val="FFFFFF"/>
            </a:solidFill>
            <a:ln w="8363" cap="flat">
              <a:noFill/>
              <a:prstDash val="solid"/>
              <a:miter/>
            </a:ln>
          </p:spPr>
          <p:txBody>
            <a:bodyPr rtlCol="0" anchor="ctr"/>
            <a:lstStyle/>
            <a:p>
              <a:pPr defTabSz="914378"/>
              <a:endParaRPr lang="en-US"/>
            </a:p>
          </p:txBody>
        </p:sp>
        <p:sp>
          <p:nvSpPr>
            <p:cNvPr id="812" name="Freeform: Shape 811">
              <a:extLst>
                <a:ext uri="{FF2B5EF4-FFF2-40B4-BE49-F238E27FC236}">
                  <a16:creationId xmlns:a16="http://schemas.microsoft.com/office/drawing/2014/main" id="{58369A09-189D-4CC7-AA85-986F43D02A2B}"/>
                </a:ext>
              </a:extLst>
            </p:cNvPr>
            <p:cNvSpPr/>
            <p:nvPr/>
          </p:nvSpPr>
          <p:spPr>
            <a:xfrm rot="-862801">
              <a:off x="3312308" y="2257542"/>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3" name="Freeform: Shape 812">
              <a:extLst>
                <a:ext uri="{FF2B5EF4-FFF2-40B4-BE49-F238E27FC236}">
                  <a16:creationId xmlns:a16="http://schemas.microsoft.com/office/drawing/2014/main" id="{33696756-F750-4FFF-882D-07618FD32263}"/>
                </a:ext>
              </a:extLst>
            </p:cNvPr>
            <p:cNvSpPr/>
            <p:nvPr/>
          </p:nvSpPr>
          <p:spPr>
            <a:xfrm rot="-862801">
              <a:off x="3324217" y="230399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4" name="Freeform: Shape 813">
              <a:extLst>
                <a:ext uri="{FF2B5EF4-FFF2-40B4-BE49-F238E27FC236}">
                  <a16:creationId xmlns:a16="http://schemas.microsoft.com/office/drawing/2014/main" id="{85E0867B-87B5-40F1-B46E-D8D8B428DC53}"/>
                </a:ext>
              </a:extLst>
            </p:cNvPr>
            <p:cNvSpPr/>
            <p:nvPr/>
          </p:nvSpPr>
          <p:spPr>
            <a:xfrm rot="-862801">
              <a:off x="3336025" y="235038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5" name="Freeform: Shape 814">
              <a:extLst>
                <a:ext uri="{FF2B5EF4-FFF2-40B4-BE49-F238E27FC236}">
                  <a16:creationId xmlns:a16="http://schemas.microsoft.com/office/drawing/2014/main" id="{7C7234EE-5C17-41BB-A65C-ECA21678753B}"/>
                </a:ext>
              </a:extLst>
            </p:cNvPr>
            <p:cNvSpPr/>
            <p:nvPr/>
          </p:nvSpPr>
          <p:spPr>
            <a:xfrm>
              <a:off x="3239002" y="1598905"/>
              <a:ext cx="16759" cy="59741"/>
            </a:xfrm>
            <a:custGeom>
              <a:avLst/>
              <a:gdLst>
                <a:gd name="connsiteX0" fmla="*/ 16758 w 16759"/>
                <a:gd name="connsiteY0" fmla="*/ 59742 h 59741"/>
                <a:gd name="connsiteX1" fmla="*/ 0 w 16759"/>
                <a:gd name="connsiteY1" fmla="*/ 0 h 59741"/>
                <a:gd name="connsiteX2" fmla="*/ 12317 w 16759"/>
                <a:gd name="connsiteY2" fmla="*/ 28740 h 59741"/>
                <a:gd name="connsiteX3" fmla="*/ 16758 w 16759"/>
                <a:gd name="connsiteY3" fmla="*/ 59742 h 59741"/>
              </a:gdLst>
              <a:ahLst/>
              <a:cxnLst>
                <a:cxn ang="0">
                  <a:pos x="connsiteX0" y="connsiteY0"/>
                </a:cxn>
                <a:cxn ang="0">
                  <a:pos x="connsiteX1" y="connsiteY1"/>
                </a:cxn>
                <a:cxn ang="0">
                  <a:pos x="connsiteX2" y="connsiteY2"/>
                </a:cxn>
                <a:cxn ang="0">
                  <a:pos x="connsiteX3" y="connsiteY3"/>
                </a:cxn>
              </a:cxnLst>
              <a:rect l="l" t="t" r="r" b="b"/>
              <a:pathLst>
                <a:path w="16759" h="59741">
                  <a:moveTo>
                    <a:pt x="16758" y="59742"/>
                  </a:moveTo>
                  <a:cubicBezTo>
                    <a:pt x="5949" y="41677"/>
                    <a:pt x="167" y="21048"/>
                    <a:pt x="0" y="0"/>
                  </a:cubicBezTo>
                  <a:cubicBezTo>
                    <a:pt x="5547" y="8898"/>
                    <a:pt x="9694" y="18593"/>
                    <a:pt x="12317" y="28740"/>
                  </a:cubicBezTo>
                  <a:cubicBezTo>
                    <a:pt x="15325" y="38794"/>
                    <a:pt x="16825" y="49243"/>
                    <a:pt x="16758" y="59742"/>
                  </a:cubicBezTo>
                  <a:close/>
                </a:path>
              </a:pathLst>
            </a:custGeom>
            <a:solidFill>
              <a:srgbClr val="263238"/>
            </a:solidFill>
            <a:ln w="8363" cap="flat">
              <a:noFill/>
              <a:prstDash val="solid"/>
              <a:miter/>
            </a:ln>
          </p:spPr>
          <p:txBody>
            <a:bodyPr rtlCol="0" anchor="ctr"/>
            <a:lstStyle/>
            <a:p>
              <a:pPr defTabSz="914378"/>
              <a:endParaRPr lang="en-US"/>
            </a:p>
          </p:txBody>
        </p:sp>
        <p:sp>
          <p:nvSpPr>
            <p:cNvPr id="816" name="Freeform: Shape 815">
              <a:extLst>
                <a:ext uri="{FF2B5EF4-FFF2-40B4-BE49-F238E27FC236}">
                  <a16:creationId xmlns:a16="http://schemas.microsoft.com/office/drawing/2014/main" id="{EE417735-80BD-4CB8-AAF3-2E66CD76128E}"/>
                </a:ext>
              </a:extLst>
            </p:cNvPr>
            <p:cNvSpPr/>
            <p:nvPr/>
          </p:nvSpPr>
          <p:spPr>
            <a:xfrm>
              <a:off x="3084160" y="1688978"/>
              <a:ext cx="44324" cy="43486"/>
            </a:xfrm>
            <a:custGeom>
              <a:avLst/>
              <a:gdLst>
                <a:gd name="connsiteX0" fmla="*/ 44324 w 44324"/>
                <a:gd name="connsiteY0" fmla="*/ 43486 h 43486"/>
                <a:gd name="connsiteX1" fmla="*/ 19188 w 44324"/>
                <a:gd name="connsiteY1" fmla="*/ 24718 h 43486"/>
                <a:gd name="connsiteX2" fmla="*/ 0 w 44324"/>
                <a:gd name="connsiteY2" fmla="*/ 0 h 43486"/>
                <a:gd name="connsiteX3" fmla="*/ 25137 w 44324"/>
                <a:gd name="connsiteY3" fmla="*/ 18769 h 43486"/>
                <a:gd name="connsiteX4" fmla="*/ 44324 w 44324"/>
                <a:gd name="connsiteY4" fmla="*/ 43486 h 4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 h="43486">
                  <a:moveTo>
                    <a:pt x="44324" y="43486"/>
                  </a:moveTo>
                  <a:cubicBezTo>
                    <a:pt x="35057" y="38509"/>
                    <a:pt x="26586" y="32183"/>
                    <a:pt x="19188" y="24718"/>
                  </a:cubicBezTo>
                  <a:cubicBezTo>
                    <a:pt x="11621" y="17462"/>
                    <a:pt x="5153" y="9133"/>
                    <a:pt x="0" y="0"/>
                  </a:cubicBezTo>
                  <a:cubicBezTo>
                    <a:pt x="9301" y="4918"/>
                    <a:pt x="17780" y="11253"/>
                    <a:pt x="25137" y="18769"/>
                  </a:cubicBezTo>
                  <a:cubicBezTo>
                    <a:pt x="32745" y="25991"/>
                    <a:pt x="39213" y="34328"/>
                    <a:pt x="44324" y="43486"/>
                  </a:cubicBezTo>
                  <a:close/>
                </a:path>
              </a:pathLst>
            </a:custGeom>
            <a:solidFill>
              <a:srgbClr val="263238"/>
            </a:solidFill>
            <a:ln w="8363" cap="flat">
              <a:noFill/>
              <a:prstDash val="solid"/>
              <a:miter/>
            </a:ln>
          </p:spPr>
          <p:txBody>
            <a:bodyPr rtlCol="0" anchor="ctr"/>
            <a:lstStyle/>
            <a:p>
              <a:pPr defTabSz="914378"/>
              <a:endParaRPr lang="en-US"/>
            </a:p>
          </p:txBody>
        </p:sp>
        <p:sp>
          <p:nvSpPr>
            <p:cNvPr id="817" name="Freeform: Shape 816">
              <a:extLst>
                <a:ext uri="{FF2B5EF4-FFF2-40B4-BE49-F238E27FC236}">
                  <a16:creationId xmlns:a16="http://schemas.microsoft.com/office/drawing/2014/main" id="{6F1C837D-6271-4FAF-941A-288D4C7D82CB}"/>
                </a:ext>
              </a:extLst>
            </p:cNvPr>
            <p:cNvSpPr/>
            <p:nvPr/>
          </p:nvSpPr>
          <p:spPr>
            <a:xfrm>
              <a:off x="2994841" y="1843643"/>
              <a:ext cx="60076" cy="15602"/>
            </a:xfrm>
            <a:custGeom>
              <a:avLst/>
              <a:gdLst>
                <a:gd name="connsiteX0" fmla="*/ 60077 w 60076"/>
                <a:gd name="connsiteY0" fmla="*/ 15594 h 15602"/>
                <a:gd name="connsiteX1" fmla="*/ 0 w 60076"/>
                <a:gd name="connsiteY1" fmla="*/ 9 h 15602"/>
                <a:gd name="connsiteX2" fmla="*/ 60077 w 60076"/>
                <a:gd name="connsiteY2" fmla="*/ 15594 h 15602"/>
              </a:gdLst>
              <a:ahLst/>
              <a:cxnLst>
                <a:cxn ang="0">
                  <a:pos x="connsiteX0" y="connsiteY0"/>
                </a:cxn>
                <a:cxn ang="0">
                  <a:pos x="connsiteX1" y="connsiteY1"/>
                </a:cxn>
                <a:cxn ang="0">
                  <a:pos x="connsiteX2" y="connsiteY2"/>
                </a:cxn>
              </a:cxnLst>
              <a:rect l="l" t="t" r="r" b="b"/>
              <a:pathLst>
                <a:path w="60076" h="15602">
                  <a:moveTo>
                    <a:pt x="60077" y="15594"/>
                  </a:moveTo>
                  <a:cubicBezTo>
                    <a:pt x="39021" y="15853"/>
                    <a:pt x="18274" y="10474"/>
                    <a:pt x="0" y="9"/>
                  </a:cubicBezTo>
                  <a:cubicBezTo>
                    <a:pt x="21056" y="-251"/>
                    <a:pt x="41802" y="5128"/>
                    <a:pt x="60077" y="15594"/>
                  </a:cubicBezTo>
                  <a:close/>
                </a:path>
              </a:pathLst>
            </a:custGeom>
            <a:solidFill>
              <a:srgbClr val="263238"/>
            </a:solidFill>
            <a:ln w="8363" cap="flat">
              <a:noFill/>
              <a:prstDash val="solid"/>
              <a:miter/>
            </a:ln>
          </p:spPr>
          <p:txBody>
            <a:bodyPr rtlCol="0" anchor="ctr"/>
            <a:lstStyle/>
            <a:p>
              <a:pPr defTabSz="914378"/>
              <a:endParaRPr lang="en-US"/>
            </a:p>
          </p:txBody>
        </p:sp>
        <p:sp>
          <p:nvSpPr>
            <p:cNvPr id="818" name="Freeform: Shape 817">
              <a:extLst>
                <a:ext uri="{FF2B5EF4-FFF2-40B4-BE49-F238E27FC236}">
                  <a16:creationId xmlns:a16="http://schemas.microsoft.com/office/drawing/2014/main" id="{BE41CDC3-A358-45FB-B869-D1CF64CACB28}"/>
                </a:ext>
              </a:extLst>
            </p:cNvPr>
            <p:cNvSpPr/>
            <p:nvPr/>
          </p:nvSpPr>
          <p:spPr>
            <a:xfrm>
              <a:off x="2995009" y="2006203"/>
              <a:ext cx="59741" cy="16757"/>
            </a:xfrm>
            <a:custGeom>
              <a:avLst/>
              <a:gdLst>
                <a:gd name="connsiteX0" fmla="*/ 59742 w 59741"/>
                <a:gd name="connsiteY0" fmla="*/ 0 h 16757"/>
                <a:gd name="connsiteX1" fmla="*/ 0 w 59741"/>
                <a:gd name="connsiteY1" fmla="*/ 16758 h 16757"/>
                <a:gd name="connsiteX2" fmla="*/ 59742 w 59741"/>
                <a:gd name="connsiteY2" fmla="*/ 0 h 16757"/>
              </a:gdLst>
              <a:ahLst/>
              <a:cxnLst>
                <a:cxn ang="0">
                  <a:pos x="connsiteX0" y="connsiteY0"/>
                </a:cxn>
                <a:cxn ang="0">
                  <a:pos x="connsiteX1" y="connsiteY1"/>
                </a:cxn>
                <a:cxn ang="0">
                  <a:pos x="connsiteX2" y="connsiteY2"/>
                </a:cxn>
              </a:cxnLst>
              <a:rect l="l" t="t" r="r" b="b"/>
              <a:pathLst>
                <a:path w="59741" h="16757">
                  <a:moveTo>
                    <a:pt x="59742" y="0"/>
                  </a:moveTo>
                  <a:cubicBezTo>
                    <a:pt x="41719" y="10909"/>
                    <a:pt x="21064" y="16699"/>
                    <a:pt x="0" y="16758"/>
                  </a:cubicBezTo>
                  <a:cubicBezTo>
                    <a:pt x="18023" y="5848"/>
                    <a:pt x="38677" y="59"/>
                    <a:pt x="59742" y="0"/>
                  </a:cubicBezTo>
                  <a:close/>
                </a:path>
              </a:pathLst>
            </a:custGeom>
            <a:solidFill>
              <a:srgbClr val="263238"/>
            </a:solidFill>
            <a:ln w="8363" cap="flat">
              <a:noFill/>
              <a:prstDash val="solid"/>
              <a:miter/>
            </a:ln>
          </p:spPr>
          <p:txBody>
            <a:bodyPr rtlCol="0" anchor="ctr"/>
            <a:lstStyle/>
            <a:p>
              <a:pPr defTabSz="914378"/>
              <a:endParaRPr lang="en-US"/>
            </a:p>
          </p:txBody>
        </p:sp>
        <p:sp>
          <p:nvSpPr>
            <p:cNvPr id="819" name="Freeform: Shape 818">
              <a:extLst>
                <a:ext uri="{FF2B5EF4-FFF2-40B4-BE49-F238E27FC236}">
                  <a16:creationId xmlns:a16="http://schemas.microsoft.com/office/drawing/2014/main" id="{0DAD6C9A-F232-43FE-8ADE-F29DB1FB9FFA}"/>
                </a:ext>
              </a:extLst>
            </p:cNvPr>
            <p:cNvSpPr/>
            <p:nvPr/>
          </p:nvSpPr>
          <p:spPr>
            <a:xfrm>
              <a:off x="3084663" y="2133562"/>
              <a:ext cx="43486" cy="44324"/>
            </a:xfrm>
            <a:custGeom>
              <a:avLst/>
              <a:gdLst>
                <a:gd name="connsiteX0" fmla="*/ 43486 w 43486"/>
                <a:gd name="connsiteY0" fmla="*/ 0 h 44324"/>
                <a:gd name="connsiteX1" fmla="*/ 24718 w 43486"/>
                <a:gd name="connsiteY1" fmla="*/ 25137 h 44324"/>
                <a:gd name="connsiteX2" fmla="*/ 0 w 43486"/>
                <a:gd name="connsiteY2" fmla="*/ 44324 h 44324"/>
                <a:gd name="connsiteX3" fmla="*/ 18769 w 43486"/>
                <a:gd name="connsiteY3" fmla="*/ 19188 h 44324"/>
                <a:gd name="connsiteX4" fmla="*/ 43486 w 43486"/>
                <a:gd name="connsiteY4" fmla="*/ 0 h 4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6" h="44324">
                  <a:moveTo>
                    <a:pt x="43486" y="0"/>
                  </a:moveTo>
                  <a:cubicBezTo>
                    <a:pt x="38526" y="9276"/>
                    <a:pt x="32200" y="17747"/>
                    <a:pt x="24718" y="25137"/>
                  </a:cubicBezTo>
                  <a:cubicBezTo>
                    <a:pt x="17504" y="32753"/>
                    <a:pt x="9167" y="39222"/>
                    <a:pt x="0" y="44324"/>
                  </a:cubicBezTo>
                  <a:cubicBezTo>
                    <a:pt x="4918" y="35024"/>
                    <a:pt x="11253" y="26544"/>
                    <a:pt x="18769" y="19188"/>
                  </a:cubicBezTo>
                  <a:cubicBezTo>
                    <a:pt x="26025" y="11613"/>
                    <a:pt x="34354" y="5153"/>
                    <a:pt x="43486" y="0"/>
                  </a:cubicBezTo>
                  <a:close/>
                </a:path>
              </a:pathLst>
            </a:custGeom>
            <a:solidFill>
              <a:srgbClr val="263238"/>
            </a:solidFill>
            <a:ln w="8363" cap="flat">
              <a:noFill/>
              <a:prstDash val="solid"/>
              <a:miter/>
            </a:ln>
          </p:spPr>
          <p:txBody>
            <a:bodyPr rtlCol="0" anchor="ctr"/>
            <a:lstStyle/>
            <a:p>
              <a:pPr defTabSz="914378"/>
              <a:endParaRPr lang="en-US"/>
            </a:p>
          </p:txBody>
        </p:sp>
        <p:sp>
          <p:nvSpPr>
            <p:cNvPr id="820" name="Freeform: Shape 819">
              <a:extLst>
                <a:ext uri="{FF2B5EF4-FFF2-40B4-BE49-F238E27FC236}">
                  <a16:creationId xmlns:a16="http://schemas.microsoft.com/office/drawing/2014/main" id="{3A2A7851-A41A-42C3-9F0B-351F5DA3E874}"/>
                </a:ext>
              </a:extLst>
            </p:cNvPr>
            <p:cNvSpPr/>
            <p:nvPr/>
          </p:nvSpPr>
          <p:spPr>
            <a:xfrm>
              <a:off x="3603232" y="2006571"/>
              <a:ext cx="59992" cy="15684"/>
            </a:xfrm>
            <a:custGeom>
              <a:avLst/>
              <a:gdLst>
                <a:gd name="connsiteX0" fmla="*/ 0 w 59992"/>
                <a:gd name="connsiteY0" fmla="*/ 50 h 15684"/>
                <a:gd name="connsiteX1" fmla="*/ 31086 w 59992"/>
                <a:gd name="connsiteY1" fmla="*/ 3821 h 15684"/>
                <a:gd name="connsiteX2" fmla="*/ 59993 w 59992"/>
                <a:gd name="connsiteY2" fmla="*/ 15635 h 15684"/>
                <a:gd name="connsiteX3" fmla="*/ 28991 w 59992"/>
                <a:gd name="connsiteY3" fmla="*/ 11864 h 15684"/>
                <a:gd name="connsiteX4" fmla="*/ 0 w 59992"/>
                <a:gd name="connsiteY4" fmla="*/ 5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2" h="15684">
                  <a:moveTo>
                    <a:pt x="0" y="50"/>
                  </a:moveTo>
                  <a:cubicBezTo>
                    <a:pt x="10490" y="-277"/>
                    <a:pt x="20972" y="997"/>
                    <a:pt x="31086" y="3821"/>
                  </a:cubicBezTo>
                  <a:cubicBezTo>
                    <a:pt x="41266" y="6259"/>
                    <a:pt x="51019" y="10247"/>
                    <a:pt x="59993" y="15635"/>
                  </a:cubicBezTo>
                  <a:cubicBezTo>
                    <a:pt x="49527" y="15962"/>
                    <a:pt x="39071" y="14688"/>
                    <a:pt x="28991" y="11864"/>
                  </a:cubicBezTo>
                  <a:cubicBezTo>
                    <a:pt x="18786" y="9409"/>
                    <a:pt x="9016" y="5429"/>
                    <a:pt x="0" y="50"/>
                  </a:cubicBezTo>
                  <a:close/>
                </a:path>
              </a:pathLst>
            </a:custGeom>
            <a:solidFill>
              <a:srgbClr val="263238"/>
            </a:solidFill>
            <a:ln w="8363" cap="flat">
              <a:noFill/>
              <a:prstDash val="solid"/>
              <a:miter/>
            </a:ln>
          </p:spPr>
          <p:txBody>
            <a:bodyPr rtlCol="0" anchor="ctr"/>
            <a:lstStyle/>
            <a:p>
              <a:pPr defTabSz="914378"/>
              <a:endParaRPr lang="en-US"/>
            </a:p>
          </p:txBody>
        </p:sp>
        <p:sp>
          <p:nvSpPr>
            <p:cNvPr id="821" name="Freeform: Shape 820">
              <a:extLst>
                <a:ext uri="{FF2B5EF4-FFF2-40B4-BE49-F238E27FC236}">
                  <a16:creationId xmlns:a16="http://schemas.microsoft.com/office/drawing/2014/main" id="{1926A5D7-3D1A-4933-93F6-6D5E54C832D0}"/>
                </a:ext>
              </a:extLst>
            </p:cNvPr>
            <p:cNvSpPr/>
            <p:nvPr/>
          </p:nvSpPr>
          <p:spPr>
            <a:xfrm>
              <a:off x="3603316" y="1842898"/>
              <a:ext cx="59825" cy="16757"/>
            </a:xfrm>
            <a:custGeom>
              <a:avLst/>
              <a:gdLst>
                <a:gd name="connsiteX0" fmla="*/ 0 w 59825"/>
                <a:gd name="connsiteY0" fmla="*/ 16758 h 16757"/>
                <a:gd name="connsiteX1" fmla="*/ 59825 w 59825"/>
                <a:gd name="connsiteY1" fmla="*/ 0 h 16757"/>
                <a:gd name="connsiteX2" fmla="*/ 0 w 59825"/>
                <a:gd name="connsiteY2" fmla="*/ 16758 h 16757"/>
              </a:gdLst>
              <a:ahLst/>
              <a:cxnLst>
                <a:cxn ang="0">
                  <a:pos x="connsiteX0" y="connsiteY0"/>
                </a:cxn>
                <a:cxn ang="0">
                  <a:pos x="connsiteX1" y="connsiteY1"/>
                </a:cxn>
                <a:cxn ang="0">
                  <a:pos x="connsiteX2" y="connsiteY2"/>
                </a:cxn>
              </a:cxnLst>
              <a:rect l="l" t="t" r="r" b="b"/>
              <a:pathLst>
                <a:path w="59825" h="16757">
                  <a:moveTo>
                    <a:pt x="0" y="16758"/>
                  </a:moveTo>
                  <a:cubicBezTo>
                    <a:pt x="18056" y="5865"/>
                    <a:pt x="38735" y="67"/>
                    <a:pt x="59825" y="0"/>
                  </a:cubicBezTo>
                  <a:cubicBezTo>
                    <a:pt x="41769" y="10893"/>
                    <a:pt x="21090" y="16691"/>
                    <a:pt x="0" y="16758"/>
                  </a:cubicBezTo>
                  <a:close/>
                </a:path>
              </a:pathLst>
            </a:custGeom>
            <a:solidFill>
              <a:srgbClr val="263238"/>
            </a:solidFill>
            <a:ln w="8363" cap="flat">
              <a:noFill/>
              <a:prstDash val="solid"/>
              <a:miter/>
            </a:ln>
          </p:spPr>
          <p:txBody>
            <a:bodyPr rtlCol="0" anchor="ctr"/>
            <a:lstStyle/>
            <a:p>
              <a:pPr defTabSz="914378"/>
              <a:endParaRPr lang="en-US"/>
            </a:p>
          </p:txBody>
        </p:sp>
        <p:sp>
          <p:nvSpPr>
            <p:cNvPr id="822" name="Freeform: Shape 821">
              <a:extLst>
                <a:ext uri="{FF2B5EF4-FFF2-40B4-BE49-F238E27FC236}">
                  <a16:creationId xmlns:a16="http://schemas.microsoft.com/office/drawing/2014/main" id="{C9016AA6-92CA-4E68-81F6-57E6960B2BE9}"/>
                </a:ext>
              </a:extLst>
            </p:cNvPr>
            <p:cNvSpPr/>
            <p:nvPr/>
          </p:nvSpPr>
          <p:spPr>
            <a:xfrm>
              <a:off x="3529917" y="1688140"/>
              <a:ext cx="43570" cy="44324"/>
            </a:xfrm>
            <a:custGeom>
              <a:avLst/>
              <a:gdLst>
                <a:gd name="connsiteX0" fmla="*/ 0 w 43570"/>
                <a:gd name="connsiteY0" fmla="*/ 44324 h 44324"/>
                <a:gd name="connsiteX1" fmla="*/ 18853 w 43570"/>
                <a:gd name="connsiteY1" fmla="*/ 19188 h 44324"/>
                <a:gd name="connsiteX2" fmla="*/ 43570 w 43570"/>
                <a:gd name="connsiteY2" fmla="*/ 0 h 44324"/>
                <a:gd name="connsiteX3" fmla="*/ 0 w 43570"/>
                <a:gd name="connsiteY3" fmla="*/ 44157 h 44324"/>
              </a:gdLst>
              <a:ahLst/>
              <a:cxnLst>
                <a:cxn ang="0">
                  <a:pos x="connsiteX0" y="connsiteY0"/>
                </a:cxn>
                <a:cxn ang="0">
                  <a:pos x="connsiteX1" y="connsiteY1"/>
                </a:cxn>
                <a:cxn ang="0">
                  <a:pos x="connsiteX2" y="connsiteY2"/>
                </a:cxn>
                <a:cxn ang="0">
                  <a:pos x="connsiteX3" y="connsiteY3"/>
                </a:cxn>
              </a:cxnLst>
              <a:rect l="l" t="t" r="r" b="b"/>
              <a:pathLst>
                <a:path w="43570" h="44324">
                  <a:moveTo>
                    <a:pt x="0" y="44324"/>
                  </a:moveTo>
                  <a:cubicBezTo>
                    <a:pt x="4994" y="35049"/>
                    <a:pt x="11345" y="26578"/>
                    <a:pt x="18853" y="19188"/>
                  </a:cubicBezTo>
                  <a:cubicBezTo>
                    <a:pt x="26050" y="11554"/>
                    <a:pt x="34395" y="5086"/>
                    <a:pt x="43570" y="0"/>
                  </a:cubicBezTo>
                  <a:cubicBezTo>
                    <a:pt x="33340" y="18417"/>
                    <a:pt x="18274" y="33683"/>
                    <a:pt x="0" y="44157"/>
                  </a:cubicBezTo>
                  <a:close/>
                </a:path>
              </a:pathLst>
            </a:custGeom>
            <a:solidFill>
              <a:srgbClr val="263238"/>
            </a:solidFill>
            <a:ln w="8363" cap="flat">
              <a:noFill/>
              <a:prstDash val="solid"/>
              <a:miter/>
            </a:ln>
          </p:spPr>
          <p:txBody>
            <a:bodyPr rtlCol="0" anchor="ctr"/>
            <a:lstStyle/>
            <a:p>
              <a:pPr defTabSz="914378"/>
              <a:endParaRPr lang="en-US"/>
            </a:p>
          </p:txBody>
        </p:sp>
        <p:sp>
          <p:nvSpPr>
            <p:cNvPr id="823" name="Freeform: Shape 822">
              <a:extLst>
                <a:ext uri="{FF2B5EF4-FFF2-40B4-BE49-F238E27FC236}">
                  <a16:creationId xmlns:a16="http://schemas.microsoft.com/office/drawing/2014/main" id="{F5BBD7FF-8A91-4D2B-AF3B-9E868D5B5E09}"/>
                </a:ext>
              </a:extLst>
            </p:cNvPr>
            <p:cNvSpPr/>
            <p:nvPr/>
          </p:nvSpPr>
          <p:spPr>
            <a:xfrm>
              <a:off x="3402717" y="1598737"/>
              <a:ext cx="15651" cy="59992"/>
            </a:xfrm>
            <a:custGeom>
              <a:avLst/>
              <a:gdLst>
                <a:gd name="connsiteX0" fmla="*/ 8 w 15651"/>
                <a:gd name="connsiteY0" fmla="*/ 59993 h 59992"/>
                <a:gd name="connsiteX1" fmla="*/ 15593 w 15651"/>
                <a:gd name="connsiteY1" fmla="*/ 0 h 59992"/>
                <a:gd name="connsiteX2" fmla="*/ 11906 w 15651"/>
                <a:gd name="connsiteY2" fmla="*/ 31086 h 59992"/>
                <a:gd name="connsiteX3" fmla="*/ 8 w 15651"/>
                <a:gd name="connsiteY3" fmla="*/ 59993 h 59992"/>
              </a:gdLst>
              <a:ahLst/>
              <a:cxnLst>
                <a:cxn ang="0">
                  <a:pos x="connsiteX0" y="connsiteY0"/>
                </a:cxn>
                <a:cxn ang="0">
                  <a:pos x="connsiteX1" y="connsiteY1"/>
                </a:cxn>
                <a:cxn ang="0">
                  <a:pos x="connsiteX2" y="connsiteY2"/>
                </a:cxn>
                <a:cxn ang="0">
                  <a:pos x="connsiteX3" y="connsiteY3"/>
                </a:cxn>
              </a:cxnLst>
              <a:rect l="l" t="t" r="r" b="b"/>
              <a:pathLst>
                <a:path w="15651" h="59992">
                  <a:moveTo>
                    <a:pt x="8" y="59993"/>
                  </a:moveTo>
                  <a:cubicBezTo>
                    <a:pt x="-243" y="38962"/>
                    <a:pt x="5136" y="18249"/>
                    <a:pt x="15593" y="0"/>
                  </a:cubicBezTo>
                  <a:cubicBezTo>
                    <a:pt x="15945" y="10490"/>
                    <a:pt x="14697" y="20972"/>
                    <a:pt x="11906" y="31086"/>
                  </a:cubicBezTo>
                  <a:cubicBezTo>
                    <a:pt x="9401" y="41258"/>
                    <a:pt x="5388" y="51002"/>
                    <a:pt x="8" y="59993"/>
                  </a:cubicBezTo>
                  <a:close/>
                </a:path>
              </a:pathLst>
            </a:custGeom>
            <a:solidFill>
              <a:srgbClr val="263238"/>
            </a:solidFill>
            <a:ln w="8363" cap="flat">
              <a:noFill/>
              <a:prstDash val="solid"/>
              <a:miter/>
            </a:ln>
          </p:spPr>
          <p:txBody>
            <a:bodyPr rtlCol="0" anchor="ctr"/>
            <a:lstStyle/>
            <a:p>
              <a:pPr defTabSz="914378"/>
              <a:endParaRPr lang="en-US"/>
            </a:p>
          </p:txBody>
        </p:sp>
        <p:sp>
          <p:nvSpPr>
            <p:cNvPr id="824" name="Freeform: Shape 823">
              <a:extLst>
                <a:ext uri="{FF2B5EF4-FFF2-40B4-BE49-F238E27FC236}">
                  <a16:creationId xmlns:a16="http://schemas.microsoft.com/office/drawing/2014/main" id="{19709336-4CA0-4EBF-A31D-9FC6999CDCE8}"/>
                </a:ext>
              </a:extLst>
            </p:cNvPr>
            <p:cNvSpPr/>
            <p:nvPr/>
          </p:nvSpPr>
          <p:spPr>
            <a:xfrm>
              <a:off x="2807240" y="2189520"/>
              <a:ext cx="198912" cy="362529"/>
            </a:xfrm>
            <a:custGeom>
              <a:avLst/>
              <a:gdLst>
                <a:gd name="connsiteX0" fmla="*/ 156013 w 198912"/>
                <a:gd name="connsiteY0" fmla="*/ 362483 h 362529"/>
                <a:gd name="connsiteX1" fmla="*/ 26475 w 198912"/>
                <a:gd name="connsiteY1" fmla="*/ 208647 h 362529"/>
                <a:gd name="connsiteX2" fmla="*/ 32592 w 198912"/>
                <a:gd name="connsiteY2" fmla="*/ 2191 h 362529"/>
                <a:gd name="connsiteX3" fmla="*/ 172603 w 198912"/>
                <a:gd name="connsiteY3" fmla="*/ 153933 h 362529"/>
                <a:gd name="connsiteX4" fmla="*/ 198913 w 198912"/>
                <a:gd name="connsiteY4" fmla="*/ 286906 h 362529"/>
                <a:gd name="connsiteX5" fmla="*/ 166487 w 198912"/>
                <a:gd name="connsiteY5" fmla="*/ 360305 h 362529"/>
                <a:gd name="connsiteX6" fmla="*/ 156013 w 198912"/>
                <a:gd name="connsiteY6" fmla="*/ 362483 h 362529"/>
                <a:gd name="connsiteX7" fmla="*/ 43485 w 198912"/>
                <a:gd name="connsiteY7" fmla="*/ 8475 h 362529"/>
                <a:gd name="connsiteX8" fmla="*/ 35525 w 198912"/>
                <a:gd name="connsiteY8" fmla="*/ 10067 h 362529"/>
                <a:gd name="connsiteX9" fmla="*/ 34268 w 198912"/>
                <a:gd name="connsiteY9" fmla="*/ 205714 h 362529"/>
                <a:gd name="connsiteX10" fmla="*/ 163554 w 198912"/>
                <a:gd name="connsiteY10" fmla="*/ 352428 h 362529"/>
                <a:gd name="connsiteX11" fmla="*/ 190534 w 198912"/>
                <a:gd name="connsiteY11" fmla="*/ 286738 h 362529"/>
                <a:gd name="connsiteX12" fmla="*/ 164811 w 198912"/>
                <a:gd name="connsiteY12" fmla="*/ 156865 h 362529"/>
                <a:gd name="connsiteX13" fmla="*/ 43568 w 198912"/>
                <a:gd name="connsiteY13" fmla="*/ 8475 h 3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912" h="362529">
                  <a:moveTo>
                    <a:pt x="156013" y="362483"/>
                  </a:moveTo>
                  <a:cubicBezTo>
                    <a:pt x="115627" y="364494"/>
                    <a:pt x="60913" y="300731"/>
                    <a:pt x="26475" y="208647"/>
                  </a:cubicBezTo>
                  <a:cubicBezTo>
                    <a:pt x="-11062" y="108100"/>
                    <a:pt x="-8381" y="17524"/>
                    <a:pt x="32592" y="2191"/>
                  </a:cubicBezTo>
                  <a:cubicBezTo>
                    <a:pt x="73565" y="-13143"/>
                    <a:pt x="135066" y="53553"/>
                    <a:pt x="172603" y="153933"/>
                  </a:cubicBezTo>
                  <a:cubicBezTo>
                    <a:pt x="189378" y="196288"/>
                    <a:pt x="198293" y="241350"/>
                    <a:pt x="198913" y="286906"/>
                  </a:cubicBezTo>
                  <a:cubicBezTo>
                    <a:pt x="198243" y="326705"/>
                    <a:pt x="186680" y="352764"/>
                    <a:pt x="166487" y="360305"/>
                  </a:cubicBezTo>
                  <a:cubicBezTo>
                    <a:pt x="163118" y="361536"/>
                    <a:pt x="159591" y="362265"/>
                    <a:pt x="156013" y="362483"/>
                  </a:cubicBezTo>
                  <a:close/>
                  <a:moveTo>
                    <a:pt x="43485" y="8475"/>
                  </a:moveTo>
                  <a:cubicBezTo>
                    <a:pt x="40761" y="8567"/>
                    <a:pt x="38072" y="9112"/>
                    <a:pt x="35525" y="10067"/>
                  </a:cubicBezTo>
                  <a:cubicBezTo>
                    <a:pt x="166" y="23306"/>
                    <a:pt x="-421" y="112876"/>
                    <a:pt x="34268" y="205714"/>
                  </a:cubicBezTo>
                  <a:cubicBezTo>
                    <a:pt x="68956" y="298552"/>
                    <a:pt x="128195" y="365667"/>
                    <a:pt x="163554" y="352428"/>
                  </a:cubicBezTo>
                  <a:cubicBezTo>
                    <a:pt x="180312" y="346312"/>
                    <a:pt x="189947" y="322348"/>
                    <a:pt x="190534" y="286738"/>
                  </a:cubicBezTo>
                  <a:cubicBezTo>
                    <a:pt x="189897" y="242246"/>
                    <a:pt x="181183" y="198240"/>
                    <a:pt x="164811" y="156865"/>
                  </a:cubicBezTo>
                  <a:cubicBezTo>
                    <a:pt x="132636" y="70814"/>
                    <a:pt x="79346" y="6632"/>
                    <a:pt x="43568" y="8475"/>
                  </a:cubicBezTo>
                  <a:close/>
                </a:path>
              </a:pathLst>
            </a:custGeom>
            <a:solidFill>
              <a:srgbClr val="FFFFFF"/>
            </a:solidFill>
            <a:ln w="8363" cap="flat">
              <a:noFill/>
              <a:prstDash val="solid"/>
              <a:miter/>
            </a:ln>
          </p:spPr>
          <p:txBody>
            <a:bodyPr rtlCol="0" anchor="ctr"/>
            <a:lstStyle/>
            <a:p>
              <a:pPr defTabSz="914378"/>
              <a:endParaRPr lang="en-US"/>
            </a:p>
          </p:txBody>
        </p:sp>
        <p:sp>
          <p:nvSpPr>
            <p:cNvPr id="825" name="Freeform: Shape 824">
              <a:extLst>
                <a:ext uri="{FF2B5EF4-FFF2-40B4-BE49-F238E27FC236}">
                  <a16:creationId xmlns:a16="http://schemas.microsoft.com/office/drawing/2014/main" id="{02F76CB9-DB13-48DF-8C5D-650AB7AED1AF}"/>
                </a:ext>
              </a:extLst>
            </p:cNvPr>
            <p:cNvSpPr/>
            <p:nvPr/>
          </p:nvSpPr>
          <p:spPr>
            <a:xfrm>
              <a:off x="2770755" y="2214896"/>
              <a:ext cx="272189" cy="311988"/>
            </a:xfrm>
            <a:custGeom>
              <a:avLst/>
              <a:gdLst>
                <a:gd name="connsiteX0" fmla="*/ 43856 w 272189"/>
                <a:gd name="connsiteY0" fmla="*/ 311804 h 311988"/>
                <a:gd name="connsiteX1" fmla="*/ 14530 w 272189"/>
                <a:gd name="connsiteY1" fmla="*/ 303425 h 311988"/>
                <a:gd name="connsiteX2" fmla="*/ 7743 w 272189"/>
                <a:gd name="connsiteY2" fmla="*/ 223406 h 311988"/>
                <a:gd name="connsiteX3" fmla="*/ 177834 w 272189"/>
                <a:gd name="connsiteY3" fmla="*/ 17034 h 311988"/>
                <a:gd name="connsiteX4" fmla="*/ 257685 w 272189"/>
                <a:gd name="connsiteY4" fmla="*/ 8655 h 311988"/>
                <a:gd name="connsiteX5" fmla="*/ 264472 w 272189"/>
                <a:gd name="connsiteY5" fmla="*/ 88590 h 311988"/>
                <a:gd name="connsiteX6" fmla="*/ 196352 w 272189"/>
                <a:gd name="connsiteY6" fmla="*/ 205894 h 311988"/>
                <a:gd name="connsiteX7" fmla="*/ 43856 w 272189"/>
                <a:gd name="connsiteY7" fmla="*/ 311804 h 311988"/>
                <a:gd name="connsiteX8" fmla="*/ 228862 w 272189"/>
                <a:gd name="connsiteY8" fmla="*/ 8404 h 311988"/>
                <a:gd name="connsiteX9" fmla="*/ 181940 w 272189"/>
                <a:gd name="connsiteY9" fmla="*/ 24324 h 311988"/>
                <a:gd name="connsiteX10" fmla="*/ 15703 w 272189"/>
                <a:gd name="connsiteY10" fmla="*/ 226004 h 311988"/>
                <a:gd name="connsiteX11" fmla="*/ 19892 w 272189"/>
                <a:gd name="connsiteY11" fmla="*/ 296973 h 311988"/>
                <a:gd name="connsiteX12" fmla="*/ 189900 w 272189"/>
                <a:gd name="connsiteY12" fmla="*/ 200197 h 311988"/>
                <a:gd name="connsiteX13" fmla="*/ 256512 w 272189"/>
                <a:gd name="connsiteY13" fmla="*/ 85741 h 311988"/>
                <a:gd name="connsiteX14" fmla="*/ 252323 w 272189"/>
                <a:gd name="connsiteY14" fmla="*/ 14856 h 311988"/>
                <a:gd name="connsiteX15" fmla="*/ 228862 w 272189"/>
                <a:gd name="connsiteY15" fmla="*/ 8404 h 31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89" h="311988">
                  <a:moveTo>
                    <a:pt x="43856" y="311804"/>
                  </a:moveTo>
                  <a:cubicBezTo>
                    <a:pt x="33374" y="312792"/>
                    <a:pt x="22909" y="309801"/>
                    <a:pt x="14530" y="303425"/>
                  </a:cubicBezTo>
                  <a:cubicBezTo>
                    <a:pt x="-2228" y="289683"/>
                    <a:pt x="-4490" y="261530"/>
                    <a:pt x="7743" y="223406"/>
                  </a:cubicBezTo>
                  <a:cubicBezTo>
                    <a:pt x="40370" y="137883"/>
                    <a:pt x="100112" y="65397"/>
                    <a:pt x="177834" y="17034"/>
                  </a:cubicBezTo>
                  <a:cubicBezTo>
                    <a:pt x="212691" y="-2237"/>
                    <a:pt x="241011" y="-5337"/>
                    <a:pt x="257685" y="8655"/>
                  </a:cubicBezTo>
                  <a:cubicBezTo>
                    <a:pt x="274359" y="22648"/>
                    <a:pt x="276705" y="50550"/>
                    <a:pt x="264472" y="88590"/>
                  </a:cubicBezTo>
                  <a:cubicBezTo>
                    <a:pt x="249055" y="131490"/>
                    <a:pt x="225971" y="171239"/>
                    <a:pt x="196352" y="205894"/>
                  </a:cubicBezTo>
                  <a:cubicBezTo>
                    <a:pt x="143565" y="269574"/>
                    <a:pt x="83572" y="309793"/>
                    <a:pt x="43856" y="311804"/>
                  </a:cubicBezTo>
                  <a:close/>
                  <a:moveTo>
                    <a:pt x="228862" y="8404"/>
                  </a:moveTo>
                  <a:cubicBezTo>
                    <a:pt x="212246" y="10205"/>
                    <a:pt x="196226" y="15643"/>
                    <a:pt x="181940" y="24324"/>
                  </a:cubicBezTo>
                  <a:cubicBezTo>
                    <a:pt x="106103" y="71723"/>
                    <a:pt x="47752" y="142517"/>
                    <a:pt x="15703" y="226004"/>
                  </a:cubicBezTo>
                  <a:cubicBezTo>
                    <a:pt x="4727" y="259519"/>
                    <a:pt x="6235" y="285745"/>
                    <a:pt x="19892" y="296973"/>
                  </a:cubicBezTo>
                  <a:cubicBezTo>
                    <a:pt x="48967" y="320937"/>
                    <a:pt x="126807" y="276612"/>
                    <a:pt x="189900" y="200197"/>
                  </a:cubicBezTo>
                  <a:cubicBezTo>
                    <a:pt x="218841" y="166388"/>
                    <a:pt x="241414" y="127611"/>
                    <a:pt x="256512" y="85741"/>
                  </a:cubicBezTo>
                  <a:cubicBezTo>
                    <a:pt x="267489" y="52226"/>
                    <a:pt x="265980" y="26084"/>
                    <a:pt x="252323" y="14856"/>
                  </a:cubicBezTo>
                  <a:cubicBezTo>
                    <a:pt x="245586" y="9845"/>
                    <a:pt x="237216" y="7541"/>
                    <a:pt x="228862" y="8404"/>
                  </a:cubicBezTo>
                  <a:close/>
                </a:path>
              </a:pathLst>
            </a:custGeom>
            <a:solidFill>
              <a:srgbClr val="FFFFFF"/>
            </a:solidFill>
            <a:ln w="8363" cap="flat">
              <a:noFill/>
              <a:prstDash val="solid"/>
              <a:miter/>
            </a:ln>
          </p:spPr>
          <p:txBody>
            <a:bodyPr rtlCol="0" anchor="ctr"/>
            <a:lstStyle/>
            <a:p>
              <a:pPr defTabSz="914378"/>
              <a:endParaRPr lang="en-US"/>
            </a:p>
          </p:txBody>
        </p:sp>
        <p:sp>
          <p:nvSpPr>
            <p:cNvPr id="826" name="Freeform: Shape 825">
              <a:extLst>
                <a:ext uri="{FF2B5EF4-FFF2-40B4-BE49-F238E27FC236}">
                  <a16:creationId xmlns:a16="http://schemas.microsoft.com/office/drawing/2014/main" id="{76BB9B37-BCD7-415E-A22B-F13315BA231E}"/>
                </a:ext>
              </a:extLst>
            </p:cNvPr>
            <p:cNvSpPr/>
            <p:nvPr/>
          </p:nvSpPr>
          <p:spPr>
            <a:xfrm>
              <a:off x="2717859" y="2287418"/>
              <a:ext cx="377671" cy="166612"/>
            </a:xfrm>
            <a:custGeom>
              <a:avLst/>
              <a:gdLst>
                <a:gd name="connsiteX0" fmla="*/ 267849 w 377671"/>
                <a:gd name="connsiteY0" fmla="*/ 166217 h 166612"/>
                <a:gd name="connsiteX1" fmla="*/ 176100 w 377671"/>
                <a:gd name="connsiteY1" fmla="*/ 160352 h 166612"/>
                <a:gd name="connsiteX2" fmla="*/ 176100 w 377671"/>
                <a:gd name="connsiteY2" fmla="*/ 160352 h 166612"/>
                <a:gd name="connsiteX3" fmla="*/ 47819 w 377671"/>
                <a:gd name="connsiteY3" fmla="*/ 116698 h 166612"/>
                <a:gd name="connsiteX4" fmla="*/ 478 w 377671"/>
                <a:gd name="connsiteY4" fmla="*/ 51846 h 166612"/>
                <a:gd name="connsiteX5" fmla="*/ 201572 w 377671"/>
                <a:gd name="connsiteY5" fmla="*/ 6432 h 166612"/>
                <a:gd name="connsiteX6" fmla="*/ 329853 w 377671"/>
                <a:gd name="connsiteY6" fmla="*/ 50086 h 166612"/>
                <a:gd name="connsiteX7" fmla="*/ 377193 w 377671"/>
                <a:gd name="connsiteY7" fmla="*/ 114855 h 166612"/>
                <a:gd name="connsiteX8" fmla="*/ 311335 w 377671"/>
                <a:gd name="connsiteY8" fmla="*/ 160771 h 166612"/>
                <a:gd name="connsiteX9" fmla="*/ 267849 w 377671"/>
                <a:gd name="connsiteY9" fmla="*/ 166217 h 166612"/>
                <a:gd name="connsiteX10" fmla="*/ 111331 w 377671"/>
                <a:gd name="connsiteY10" fmla="*/ 9029 h 166612"/>
                <a:gd name="connsiteX11" fmla="*/ 9025 w 377671"/>
                <a:gd name="connsiteY11" fmla="*/ 53270 h 166612"/>
                <a:gd name="connsiteX12" fmla="*/ 52511 w 377671"/>
                <a:gd name="connsiteY12" fmla="*/ 109492 h 166612"/>
                <a:gd name="connsiteX13" fmla="*/ 310246 w 377671"/>
                <a:gd name="connsiteY13" fmla="*/ 152560 h 166612"/>
                <a:gd name="connsiteX14" fmla="*/ 369569 w 377671"/>
                <a:gd name="connsiteY14" fmla="*/ 113514 h 166612"/>
                <a:gd name="connsiteX15" fmla="*/ 326166 w 377671"/>
                <a:gd name="connsiteY15" fmla="*/ 57292 h 166612"/>
                <a:gd name="connsiteX16" fmla="*/ 200483 w 377671"/>
                <a:gd name="connsiteY16" fmla="*/ 14643 h 166612"/>
                <a:gd name="connsiteX17" fmla="*/ 111331 w 377671"/>
                <a:gd name="connsiteY17" fmla="*/ 9029 h 16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671" h="166612">
                  <a:moveTo>
                    <a:pt x="267849" y="166217"/>
                  </a:moveTo>
                  <a:cubicBezTo>
                    <a:pt x="237140" y="167533"/>
                    <a:pt x="206390" y="165564"/>
                    <a:pt x="176100" y="160352"/>
                  </a:cubicBezTo>
                  <a:lnTo>
                    <a:pt x="176100" y="160352"/>
                  </a:lnTo>
                  <a:cubicBezTo>
                    <a:pt x="131072" y="153599"/>
                    <a:pt x="87619" y="138818"/>
                    <a:pt x="47819" y="116698"/>
                  </a:cubicBezTo>
                  <a:cubicBezTo>
                    <a:pt x="13717" y="96170"/>
                    <a:pt x="-3124" y="73128"/>
                    <a:pt x="478" y="51846"/>
                  </a:cubicBezTo>
                  <a:cubicBezTo>
                    <a:pt x="7684" y="8694"/>
                    <a:pt x="96165" y="-11247"/>
                    <a:pt x="201572" y="6432"/>
                  </a:cubicBezTo>
                  <a:cubicBezTo>
                    <a:pt x="246625" y="13093"/>
                    <a:pt x="290087" y="27882"/>
                    <a:pt x="329853" y="50086"/>
                  </a:cubicBezTo>
                  <a:cubicBezTo>
                    <a:pt x="363955" y="70614"/>
                    <a:pt x="380796" y="93656"/>
                    <a:pt x="377193" y="114855"/>
                  </a:cubicBezTo>
                  <a:cubicBezTo>
                    <a:pt x="373590" y="136053"/>
                    <a:pt x="350213" y="152476"/>
                    <a:pt x="311335" y="160771"/>
                  </a:cubicBezTo>
                  <a:cubicBezTo>
                    <a:pt x="297007" y="163737"/>
                    <a:pt x="282462" y="165555"/>
                    <a:pt x="267849" y="166217"/>
                  </a:cubicBezTo>
                  <a:close/>
                  <a:moveTo>
                    <a:pt x="111331" y="9029"/>
                  </a:moveTo>
                  <a:cubicBezTo>
                    <a:pt x="54774" y="11878"/>
                    <a:pt x="13298" y="28050"/>
                    <a:pt x="9025" y="53270"/>
                  </a:cubicBezTo>
                  <a:cubicBezTo>
                    <a:pt x="6176" y="70614"/>
                    <a:pt x="22012" y="91143"/>
                    <a:pt x="52511" y="109492"/>
                  </a:cubicBezTo>
                  <a:cubicBezTo>
                    <a:pt x="131440" y="151538"/>
                    <a:pt x="221941" y="166653"/>
                    <a:pt x="310246" y="152560"/>
                  </a:cubicBezTo>
                  <a:cubicBezTo>
                    <a:pt x="345102" y="145103"/>
                    <a:pt x="366720" y="130859"/>
                    <a:pt x="369569" y="113514"/>
                  </a:cubicBezTo>
                  <a:cubicBezTo>
                    <a:pt x="372417" y="96170"/>
                    <a:pt x="356665" y="75642"/>
                    <a:pt x="326166" y="57292"/>
                  </a:cubicBezTo>
                  <a:cubicBezTo>
                    <a:pt x="287196" y="35590"/>
                    <a:pt x="244614" y="21137"/>
                    <a:pt x="200483" y="14643"/>
                  </a:cubicBezTo>
                  <a:cubicBezTo>
                    <a:pt x="171048" y="9641"/>
                    <a:pt x="141160" y="7756"/>
                    <a:pt x="111331" y="9029"/>
                  </a:cubicBezTo>
                  <a:close/>
                </a:path>
              </a:pathLst>
            </a:custGeom>
            <a:solidFill>
              <a:srgbClr val="FFFFFF"/>
            </a:solidFill>
            <a:ln w="8363" cap="flat">
              <a:noFill/>
              <a:prstDash val="solid"/>
              <a:miter/>
            </a:ln>
          </p:spPr>
          <p:txBody>
            <a:bodyPr rtlCol="0" anchor="ctr"/>
            <a:lstStyle/>
            <a:p>
              <a:pPr defTabSz="914378"/>
              <a:endParaRPr lang="en-US"/>
            </a:p>
          </p:txBody>
        </p:sp>
        <p:sp>
          <p:nvSpPr>
            <p:cNvPr id="827" name="Freeform: Shape 826">
              <a:extLst>
                <a:ext uri="{FF2B5EF4-FFF2-40B4-BE49-F238E27FC236}">
                  <a16:creationId xmlns:a16="http://schemas.microsoft.com/office/drawing/2014/main" id="{95E3886B-44C1-47D4-AF12-BE87A96D9C0E}"/>
                </a:ext>
              </a:extLst>
            </p:cNvPr>
            <p:cNvSpPr/>
            <p:nvPr/>
          </p:nvSpPr>
          <p:spPr>
            <a:xfrm>
              <a:off x="2872515" y="2336506"/>
              <a:ext cx="68725" cy="68723"/>
            </a:xfrm>
            <a:custGeom>
              <a:avLst/>
              <a:gdLst>
                <a:gd name="connsiteX0" fmla="*/ 66523 w 68725"/>
                <a:gd name="connsiteY0" fmla="*/ 22281 h 68723"/>
                <a:gd name="connsiteX1" fmla="*/ 46447 w 68725"/>
                <a:gd name="connsiteY1" fmla="*/ 66521 h 68723"/>
                <a:gd name="connsiteX2" fmla="*/ 2207 w 68725"/>
                <a:gd name="connsiteY2" fmla="*/ 46445 h 68723"/>
                <a:gd name="connsiteX3" fmla="*/ 22282 w 68725"/>
                <a:gd name="connsiteY3" fmla="*/ 2205 h 68723"/>
                <a:gd name="connsiteX4" fmla="*/ 22366 w 68725"/>
                <a:gd name="connsiteY4" fmla="*/ 2171 h 68723"/>
                <a:gd name="connsiteX5" fmla="*/ 66523 w 68725"/>
                <a:gd name="connsiteY5" fmla="*/ 22281 h 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25" h="68723">
                  <a:moveTo>
                    <a:pt x="66523" y="22281"/>
                  </a:moveTo>
                  <a:cubicBezTo>
                    <a:pt x="73193" y="40044"/>
                    <a:pt x="64202" y="59851"/>
                    <a:pt x="46447" y="66521"/>
                  </a:cubicBezTo>
                  <a:cubicBezTo>
                    <a:pt x="28684" y="73191"/>
                    <a:pt x="8876" y="64200"/>
                    <a:pt x="2207" y="46445"/>
                  </a:cubicBezTo>
                  <a:cubicBezTo>
                    <a:pt x="-4471" y="28682"/>
                    <a:pt x="4519" y="8874"/>
                    <a:pt x="22282" y="2205"/>
                  </a:cubicBezTo>
                  <a:cubicBezTo>
                    <a:pt x="22308" y="2188"/>
                    <a:pt x="22341" y="2180"/>
                    <a:pt x="22366" y="2171"/>
                  </a:cubicBezTo>
                  <a:cubicBezTo>
                    <a:pt x="40113" y="-4440"/>
                    <a:pt x="59862" y="4551"/>
                    <a:pt x="66523" y="22281"/>
                  </a:cubicBezTo>
                  <a:close/>
                </a:path>
              </a:pathLst>
            </a:custGeom>
            <a:solidFill>
              <a:srgbClr val="FFFFFF"/>
            </a:solidFill>
            <a:ln w="8363" cap="flat">
              <a:noFill/>
              <a:prstDash val="solid"/>
              <a:miter/>
            </a:ln>
          </p:spPr>
          <p:txBody>
            <a:bodyPr rtlCol="0" anchor="ctr"/>
            <a:lstStyle/>
            <a:p>
              <a:pPr defTabSz="914378"/>
              <a:endParaRPr lang="en-US"/>
            </a:p>
          </p:txBody>
        </p:sp>
        <p:sp>
          <p:nvSpPr>
            <p:cNvPr id="828" name="Freeform: Shape 827">
              <a:extLst>
                <a:ext uri="{FF2B5EF4-FFF2-40B4-BE49-F238E27FC236}">
                  <a16:creationId xmlns:a16="http://schemas.microsoft.com/office/drawing/2014/main" id="{92231C91-6F05-401B-9CA4-5E65652CC5AB}"/>
                </a:ext>
              </a:extLst>
            </p:cNvPr>
            <p:cNvSpPr/>
            <p:nvPr/>
          </p:nvSpPr>
          <p:spPr>
            <a:xfrm>
              <a:off x="3458078" y="2456149"/>
              <a:ext cx="92854" cy="101803"/>
            </a:xfrm>
            <a:custGeom>
              <a:avLst/>
              <a:gdLst>
                <a:gd name="connsiteX0" fmla="*/ 56170 w 92854"/>
                <a:gd name="connsiteY0" fmla="*/ 93760 h 101803"/>
                <a:gd name="connsiteX1" fmla="*/ 55081 w 92854"/>
                <a:gd name="connsiteY1" fmla="*/ 94765 h 101803"/>
                <a:gd name="connsiteX2" fmla="*/ 54662 w 92854"/>
                <a:gd name="connsiteY2" fmla="*/ 93089 h 101803"/>
                <a:gd name="connsiteX3" fmla="*/ 53992 w 92854"/>
                <a:gd name="connsiteY3" fmla="*/ 93089 h 101803"/>
                <a:gd name="connsiteX4" fmla="*/ 53321 w 92854"/>
                <a:gd name="connsiteY4" fmla="*/ 93089 h 101803"/>
                <a:gd name="connsiteX5" fmla="*/ 52902 w 92854"/>
                <a:gd name="connsiteY5" fmla="*/ 92587 h 101803"/>
                <a:gd name="connsiteX6" fmla="*/ 52400 w 92854"/>
                <a:gd name="connsiteY6" fmla="*/ 91916 h 101803"/>
                <a:gd name="connsiteX7" fmla="*/ 51645 w 92854"/>
                <a:gd name="connsiteY7" fmla="*/ 91916 h 101803"/>
                <a:gd name="connsiteX8" fmla="*/ 50975 w 92854"/>
                <a:gd name="connsiteY8" fmla="*/ 92419 h 101803"/>
                <a:gd name="connsiteX9" fmla="*/ 50389 w 92854"/>
                <a:gd name="connsiteY9" fmla="*/ 93006 h 101803"/>
                <a:gd name="connsiteX10" fmla="*/ 49802 w 92854"/>
                <a:gd name="connsiteY10" fmla="*/ 93006 h 101803"/>
                <a:gd name="connsiteX11" fmla="*/ 49132 w 92854"/>
                <a:gd name="connsiteY11" fmla="*/ 93006 h 101803"/>
                <a:gd name="connsiteX12" fmla="*/ 49132 w 92854"/>
                <a:gd name="connsiteY12" fmla="*/ 93006 h 101803"/>
                <a:gd name="connsiteX13" fmla="*/ 49132 w 92854"/>
                <a:gd name="connsiteY13" fmla="*/ 93508 h 101803"/>
                <a:gd name="connsiteX14" fmla="*/ 49132 w 92854"/>
                <a:gd name="connsiteY14" fmla="*/ 94263 h 101803"/>
                <a:gd name="connsiteX15" fmla="*/ 49132 w 92854"/>
                <a:gd name="connsiteY15" fmla="*/ 94263 h 101803"/>
                <a:gd name="connsiteX16" fmla="*/ 49132 w 92854"/>
                <a:gd name="connsiteY16" fmla="*/ 94263 h 101803"/>
                <a:gd name="connsiteX17" fmla="*/ 49132 w 92854"/>
                <a:gd name="connsiteY17" fmla="*/ 94263 h 101803"/>
                <a:gd name="connsiteX18" fmla="*/ 47791 w 92854"/>
                <a:gd name="connsiteY18" fmla="*/ 94681 h 101803"/>
                <a:gd name="connsiteX19" fmla="*/ 46534 w 92854"/>
                <a:gd name="connsiteY19" fmla="*/ 95100 h 101803"/>
                <a:gd name="connsiteX20" fmla="*/ 44859 w 92854"/>
                <a:gd name="connsiteY20" fmla="*/ 95100 h 101803"/>
                <a:gd name="connsiteX21" fmla="*/ 43602 w 92854"/>
                <a:gd name="connsiteY21" fmla="*/ 95100 h 101803"/>
                <a:gd name="connsiteX22" fmla="*/ 41423 w 92854"/>
                <a:gd name="connsiteY22" fmla="*/ 97447 h 101803"/>
                <a:gd name="connsiteX23" fmla="*/ 39747 w 92854"/>
                <a:gd name="connsiteY23" fmla="*/ 96692 h 101803"/>
                <a:gd name="connsiteX24" fmla="*/ 40250 w 92854"/>
                <a:gd name="connsiteY24" fmla="*/ 98620 h 101803"/>
                <a:gd name="connsiteX25" fmla="*/ 36312 w 92854"/>
                <a:gd name="connsiteY25" fmla="*/ 98620 h 101803"/>
                <a:gd name="connsiteX26" fmla="*/ 35809 w 92854"/>
                <a:gd name="connsiteY26" fmla="*/ 96692 h 101803"/>
                <a:gd name="connsiteX27" fmla="*/ 35809 w 92854"/>
                <a:gd name="connsiteY27" fmla="*/ 96692 h 101803"/>
                <a:gd name="connsiteX28" fmla="*/ 35307 w 92854"/>
                <a:gd name="connsiteY28" fmla="*/ 96692 h 101803"/>
                <a:gd name="connsiteX29" fmla="*/ 34552 w 92854"/>
                <a:gd name="connsiteY29" fmla="*/ 96692 h 101803"/>
                <a:gd name="connsiteX30" fmla="*/ 33044 w 92854"/>
                <a:gd name="connsiteY30" fmla="*/ 97447 h 101803"/>
                <a:gd name="connsiteX31" fmla="*/ 32206 w 92854"/>
                <a:gd name="connsiteY31" fmla="*/ 98033 h 101803"/>
                <a:gd name="connsiteX32" fmla="*/ 32206 w 92854"/>
                <a:gd name="connsiteY32" fmla="*/ 98703 h 101803"/>
                <a:gd name="connsiteX33" fmla="*/ 32206 w 92854"/>
                <a:gd name="connsiteY33" fmla="*/ 99541 h 101803"/>
                <a:gd name="connsiteX34" fmla="*/ 32206 w 92854"/>
                <a:gd name="connsiteY34" fmla="*/ 99960 h 101803"/>
                <a:gd name="connsiteX35" fmla="*/ 32206 w 92854"/>
                <a:gd name="connsiteY35" fmla="*/ 99960 h 101803"/>
                <a:gd name="connsiteX36" fmla="*/ 31788 w 92854"/>
                <a:gd name="connsiteY36" fmla="*/ 99960 h 101803"/>
                <a:gd name="connsiteX37" fmla="*/ 30698 w 92854"/>
                <a:gd name="connsiteY37" fmla="*/ 99960 h 101803"/>
                <a:gd name="connsiteX38" fmla="*/ 30196 w 92854"/>
                <a:gd name="connsiteY38" fmla="*/ 99960 h 101803"/>
                <a:gd name="connsiteX39" fmla="*/ 29274 w 92854"/>
                <a:gd name="connsiteY39" fmla="*/ 99960 h 101803"/>
                <a:gd name="connsiteX40" fmla="*/ 28436 w 92854"/>
                <a:gd name="connsiteY40" fmla="*/ 100882 h 101803"/>
                <a:gd name="connsiteX41" fmla="*/ 27514 w 92854"/>
                <a:gd name="connsiteY41" fmla="*/ 101804 h 101803"/>
                <a:gd name="connsiteX42" fmla="*/ 26844 w 92854"/>
                <a:gd name="connsiteY42" fmla="*/ 101804 h 101803"/>
                <a:gd name="connsiteX43" fmla="*/ 26174 w 92854"/>
                <a:gd name="connsiteY43" fmla="*/ 101804 h 101803"/>
                <a:gd name="connsiteX44" fmla="*/ 24414 w 92854"/>
                <a:gd name="connsiteY44" fmla="*/ 101804 h 101803"/>
                <a:gd name="connsiteX45" fmla="*/ 22487 w 92854"/>
                <a:gd name="connsiteY45" fmla="*/ 101804 h 101803"/>
                <a:gd name="connsiteX46" fmla="*/ 22487 w 92854"/>
                <a:gd name="connsiteY46" fmla="*/ 100882 h 101803"/>
                <a:gd name="connsiteX47" fmla="*/ 22487 w 92854"/>
                <a:gd name="connsiteY47" fmla="*/ 99793 h 101803"/>
                <a:gd name="connsiteX48" fmla="*/ 22487 w 92854"/>
                <a:gd name="connsiteY48" fmla="*/ 99793 h 101803"/>
                <a:gd name="connsiteX49" fmla="*/ 22487 w 92854"/>
                <a:gd name="connsiteY49" fmla="*/ 99793 h 101803"/>
                <a:gd name="connsiteX50" fmla="*/ 22487 w 92854"/>
                <a:gd name="connsiteY50" fmla="*/ 99793 h 101803"/>
                <a:gd name="connsiteX51" fmla="*/ 22487 w 92854"/>
                <a:gd name="connsiteY51" fmla="*/ 99039 h 101803"/>
                <a:gd name="connsiteX52" fmla="*/ 22487 w 92854"/>
                <a:gd name="connsiteY52" fmla="*/ 98368 h 101803"/>
                <a:gd name="connsiteX53" fmla="*/ 21900 w 92854"/>
                <a:gd name="connsiteY53" fmla="*/ 98368 h 101803"/>
                <a:gd name="connsiteX54" fmla="*/ 21481 w 92854"/>
                <a:gd name="connsiteY54" fmla="*/ 98368 h 101803"/>
                <a:gd name="connsiteX55" fmla="*/ 20811 w 92854"/>
                <a:gd name="connsiteY55" fmla="*/ 98368 h 101803"/>
                <a:gd name="connsiteX56" fmla="*/ 19973 w 92854"/>
                <a:gd name="connsiteY56" fmla="*/ 98368 h 101803"/>
                <a:gd name="connsiteX57" fmla="*/ 19973 w 92854"/>
                <a:gd name="connsiteY57" fmla="*/ 97195 h 101803"/>
                <a:gd name="connsiteX58" fmla="*/ 19973 w 92854"/>
                <a:gd name="connsiteY58" fmla="*/ 95938 h 101803"/>
                <a:gd name="connsiteX59" fmla="*/ 19973 w 92854"/>
                <a:gd name="connsiteY59" fmla="*/ 94933 h 101803"/>
                <a:gd name="connsiteX60" fmla="*/ 19973 w 92854"/>
                <a:gd name="connsiteY60" fmla="*/ 93341 h 101803"/>
                <a:gd name="connsiteX61" fmla="*/ 19973 w 92854"/>
                <a:gd name="connsiteY61" fmla="*/ 91916 h 101803"/>
                <a:gd name="connsiteX62" fmla="*/ 19973 w 92854"/>
                <a:gd name="connsiteY62" fmla="*/ 91079 h 101803"/>
                <a:gd name="connsiteX63" fmla="*/ 19973 w 92854"/>
                <a:gd name="connsiteY63" fmla="*/ 90073 h 101803"/>
                <a:gd name="connsiteX64" fmla="*/ 19554 w 92854"/>
                <a:gd name="connsiteY64" fmla="*/ 88314 h 101803"/>
                <a:gd name="connsiteX65" fmla="*/ 19051 w 92854"/>
                <a:gd name="connsiteY65" fmla="*/ 86638 h 101803"/>
                <a:gd name="connsiteX66" fmla="*/ 19051 w 92854"/>
                <a:gd name="connsiteY66" fmla="*/ 85549 h 101803"/>
                <a:gd name="connsiteX67" fmla="*/ 19051 w 92854"/>
                <a:gd name="connsiteY67" fmla="*/ 83873 h 101803"/>
                <a:gd name="connsiteX68" fmla="*/ 19051 w 92854"/>
                <a:gd name="connsiteY68" fmla="*/ 82029 h 101803"/>
                <a:gd name="connsiteX69" fmla="*/ 19051 w 92854"/>
                <a:gd name="connsiteY69" fmla="*/ 80186 h 101803"/>
                <a:gd name="connsiteX70" fmla="*/ 18381 w 92854"/>
                <a:gd name="connsiteY70" fmla="*/ 77505 h 101803"/>
                <a:gd name="connsiteX71" fmla="*/ 18381 w 92854"/>
                <a:gd name="connsiteY71" fmla="*/ 76834 h 101803"/>
                <a:gd name="connsiteX72" fmla="*/ 18381 w 92854"/>
                <a:gd name="connsiteY72" fmla="*/ 75578 h 101803"/>
                <a:gd name="connsiteX73" fmla="*/ 17962 w 92854"/>
                <a:gd name="connsiteY73" fmla="*/ 74321 h 101803"/>
                <a:gd name="connsiteX74" fmla="*/ 17962 w 92854"/>
                <a:gd name="connsiteY74" fmla="*/ 73399 h 101803"/>
                <a:gd name="connsiteX75" fmla="*/ 17124 w 92854"/>
                <a:gd name="connsiteY75" fmla="*/ 72896 h 101803"/>
                <a:gd name="connsiteX76" fmla="*/ 16454 w 92854"/>
                <a:gd name="connsiteY76" fmla="*/ 72394 h 101803"/>
                <a:gd name="connsiteX77" fmla="*/ 16454 w 92854"/>
                <a:gd name="connsiteY77" fmla="*/ 72394 h 101803"/>
                <a:gd name="connsiteX78" fmla="*/ 16454 w 92854"/>
                <a:gd name="connsiteY78" fmla="*/ 72394 h 101803"/>
                <a:gd name="connsiteX79" fmla="*/ 16454 w 92854"/>
                <a:gd name="connsiteY79" fmla="*/ 71807 h 101803"/>
                <a:gd name="connsiteX80" fmla="*/ 16454 w 92854"/>
                <a:gd name="connsiteY80" fmla="*/ 71807 h 101803"/>
                <a:gd name="connsiteX81" fmla="*/ 16454 w 92854"/>
                <a:gd name="connsiteY81" fmla="*/ 70718 h 101803"/>
                <a:gd name="connsiteX82" fmla="*/ 16454 w 92854"/>
                <a:gd name="connsiteY82" fmla="*/ 69545 h 101803"/>
                <a:gd name="connsiteX83" fmla="*/ 16454 w 92854"/>
                <a:gd name="connsiteY83" fmla="*/ 69545 h 101803"/>
                <a:gd name="connsiteX84" fmla="*/ 16454 w 92854"/>
                <a:gd name="connsiteY84" fmla="*/ 69545 h 101803"/>
                <a:gd name="connsiteX85" fmla="*/ 15700 w 92854"/>
                <a:gd name="connsiteY85" fmla="*/ 69545 h 101803"/>
                <a:gd name="connsiteX86" fmla="*/ 14862 w 92854"/>
                <a:gd name="connsiteY86" fmla="*/ 69545 h 101803"/>
                <a:gd name="connsiteX87" fmla="*/ 14192 w 92854"/>
                <a:gd name="connsiteY87" fmla="*/ 72561 h 101803"/>
                <a:gd name="connsiteX88" fmla="*/ 14192 w 92854"/>
                <a:gd name="connsiteY88" fmla="*/ 72561 h 101803"/>
                <a:gd name="connsiteX89" fmla="*/ 13689 w 92854"/>
                <a:gd name="connsiteY89" fmla="*/ 72561 h 101803"/>
                <a:gd name="connsiteX90" fmla="*/ 13689 w 92854"/>
                <a:gd name="connsiteY90" fmla="*/ 72561 h 101803"/>
                <a:gd name="connsiteX91" fmla="*/ 13689 w 92854"/>
                <a:gd name="connsiteY91" fmla="*/ 72561 h 101803"/>
                <a:gd name="connsiteX92" fmla="*/ 12851 w 92854"/>
                <a:gd name="connsiteY92" fmla="*/ 72561 h 101803"/>
                <a:gd name="connsiteX93" fmla="*/ 12013 w 92854"/>
                <a:gd name="connsiteY93" fmla="*/ 72561 h 101803"/>
                <a:gd name="connsiteX94" fmla="*/ 12013 w 92854"/>
                <a:gd name="connsiteY94" fmla="*/ 71723 h 101803"/>
                <a:gd name="connsiteX95" fmla="*/ 12013 w 92854"/>
                <a:gd name="connsiteY95" fmla="*/ 70634 h 101803"/>
                <a:gd name="connsiteX96" fmla="*/ 12013 w 92854"/>
                <a:gd name="connsiteY96" fmla="*/ 69461 h 101803"/>
                <a:gd name="connsiteX97" fmla="*/ 12600 w 92854"/>
                <a:gd name="connsiteY97" fmla="*/ 68204 h 101803"/>
                <a:gd name="connsiteX98" fmla="*/ 12600 w 92854"/>
                <a:gd name="connsiteY98" fmla="*/ 67450 h 101803"/>
                <a:gd name="connsiteX99" fmla="*/ 13102 w 92854"/>
                <a:gd name="connsiteY99" fmla="*/ 66696 h 101803"/>
                <a:gd name="connsiteX100" fmla="*/ 13102 w 92854"/>
                <a:gd name="connsiteY100" fmla="*/ 65774 h 101803"/>
                <a:gd name="connsiteX101" fmla="*/ 13102 w 92854"/>
                <a:gd name="connsiteY101" fmla="*/ 65020 h 101803"/>
                <a:gd name="connsiteX102" fmla="*/ 13102 w 92854"/>
                <a:gd name="connsiteY102" fmla="*/ 65020 h 101803"/>
                <a:gd name="connsiteX103" fmla="*/ 13102 w 92854"/>
                <a:gd name="connsiteY103" fmla="*/ 65020 h 101803"/>
                <a:gd name="connsiteX104" fmla="*/ 11678 w 92854"/>
                <a:gd name="connsiteY104" fmla="*/ 59490 h 101803"/>
                <a:gd name="connsiteX105" fmla="*/ 11678 w 92854"/>
                <a:gd name="connsiteY105" fmla="*/ 57144 h 101803"/>
                <a:gd name="connsiteX106" fmla="*/ 11678 w 92854"/>
                <a:gd name="connsiteY106" fmla="*/ 54965 h 101803"/>
                <a:gd name="connsiteX107" fmla="*/ 11678 w 92854"/>
                <a:gd name="connsiteY107" fmla="*/ 54379 h 101803"/>
                <a:gd name="connsiteX108" fmla="*/ 10756 w 92854"/>
                <a:gd name="connsiteY108" fmla="*/ 53206 h 101803"/>
                <a:gd name="connsiteX109" fmla="*/ 9584 w 92854"/>
                <a:gd name="connsiteY109" fmla="*/ 52033 h 101803"/>
                <a:gd name="connsiteX110" fmla="*/ 9081 w 92854"/>
                <a:gd name="connsiteY110" fmla="*/ 51111 h 101803"/>
                <a:gd name="connsiteX111" fmla="*/ 8662 w 92854"/>
                <a:gd name="connsiteY111" fmla="*/ 50190 h 101803"/>
                <a:gd name="connsiteX112" fmla="*/ 8243 w 92854"/>
                <a:gd name="connsiteY112" fmla="*/ 49100 h 101803"/>
                <a:gd name="connsiteX113" fmla="*/ 7405 w 92854"/>
                <a:gd name="connsiteY113" fmla="*/ 47341 h 101803"/>
                <a:gd name="connsiteX114" fmla="*/ 6651 w 92854"/>
                <a:gd name="connsiteY114" fmla="*/ 45497 h 101803"/>
                <a:gd name="connsiteX115" fmla="*/ 6148 w 92854"/>
                <a:gd name="connsiteY115" fmla="*/ 44241 h 101803"/>
                <a:gd name="connsiteX116" fmla="*/ 6148 w 92854"/>
                <a:gd name="connsiteY116" fmla="*/ 43067 h 101803"/>
                <a:gd name="connsiteX117" fmla="*/ 6148 w 92854"/>
                <a:gd name="connsiteY117" fmla="*/ 42313 h 101803"/>
                <a:gd name="connsiteX118" fmla="*/ 6651 w 92854"/>
                <a:gd name="connsiteY118" fmla="*/ 41643 h 101803"/>
                <a:gd name="connsiteX119" fmla="*/ 7321 w 92854"/>
                <a:gd name="connsiteY119" fmla="*/ 40554 h 101803"/>
                <a:gd name="connsiteX120" fmla="*/ 7908 w 92854"/>
                <a:gd name="connsiteY120" fmla="*/ 39465 h 101803"/>
                <a:gd name="connsiteX121" fmla="*/ 7908 w 92854"/>
                <a:gd name="connsiteY121" fmla="*/ 38794 h 101803"/>
                <a:gd name="connsiteX122" fmla="*/ 7908 w 92854"/>
                <a:gd name="connsiteY122" fmla="*/ 38124 h 101803"/>
                <a:gd name="connsiteX123" fmla="*/ 7908 w 92854"/>
                <a:gd name="connsiteY123" fmla="*/ 37538 h 101803"/>
                <a:gd name="connsiteX124" fmla="*/ 9081 w 92854"/>
                <a:gd name="connsiteY124" fmla="*/ 38124 h 101803"/>
                <a:gd name="connsiteX125" fmla="*/ 10338 w 92854"/>
                <a:gd name="connsiteY125" fmla="*/ 38124 h 101803"/>
                <a:gd name="connsiteX126" fmla="*/ 10840 w 92854"/>
                <a:gd name="connsiteY126" fmla="*/ 37538 h 101803"/>
                <a:gd name="connsiteX127" fmla="*/ 11427 w 92854"/>
                <a:gd name="connsiteY127" fmla="*/ 36448 h 101803"/>
                <a:gd name="connsiteX128" fmla="*/ 11427 w 92854"/>
                <a:gd name="connsiteY128" fmla="*/ 35694 h 101803"/>
                <a:gd name="connsiteX129" fmla="*/ 11427 w 92854"/>
                <a:gd name="connsiteY129" fmla="*/ 35024 h 101803"/>
                <a:gd name="connsiteX130" fmla="*/ 11846 w 92854"/>
                <a:gd name="connsiteY130" fmla="*/ 35694 h 101803"/>
                <a:gd name="connsiteX131" fmla="*/ 12432 w 92854"/>
                <a:gd name="connsiteY131" fmla="*/ 36113 h 101803"/>
                <a:gd name="connsiteX132" fmla="*/ 13270 w 92854"/>
                <a:gd name="connsiteY132" fmla="*/ 35694 h 101803"/>
                <a:gd name="connsiteX133" fmla="*/ 13940 w 92854"/>
                <a:gd name="connsiteY133" fmla="*/ 35191 h 101803"/>
                <a:gd name="connsiteX134" fmla="*/ 13940 w 92854"/>
                <a:gd name="connsiteY134" fmla="*/ 33767 h 101803"/>
                <a:gd name="connsiteX135" fmla="*/ 13522 w 92854"/>
                <a:gd name="connsiteY135" fmla="*/ 32091 h 101803"/>
                <a:gd name="connsiteX136" fmla="*/ 12684 w 92854"/>
                <a:gd name="connsiteY136" fmla="*/ 31002 h 101803"/>
                <a:gd name="connsiteX137" fmla="*/ 11594 w 92854"/>
                <a:gd name="connsiteY137" fmla="*/ 29829 h 101803"/>
                <a:gd name="connsiteX138" fmla="*/ 11594 w 92854"/>
                <a:gd name="connsiteY138" fmla="*/ 29326 h 101803"/>
                <a:gd name="connsiteX139" fmla="*/ 11594 w 92854"/>
                <a:gd name="connsiteY139" fmla="*/ 28153 h 101803"/>
                <a:gd name="connsiteX140" fmla="*/ 11594 w 92854"/>
                <a:gd name="connsiteY140" fmla="*/ 26980 h 101803"/>
                <a:gd name="connsiteX141" fmla="*/ 11594 w 92854"/>
                <a:gd name="connsiteY141" fmla="*/ 25556 h 101803"/>
                <a:gd name="connsiteX142" fmla="*/ 11594 w 92854"/>
                <a:gd name="connsiteY142" fmla="*/ 23964 h 101803"/>
                <a:gd name="connsiteX143" fmla="*/ 12265 w 92854"/>
                <a:gd name="connsiteY143" fmla="*/ 23377 h 101803"/>
                <a:gd name="connsiteX144" fmla="*/ 12265 w 92854"/>
                <a:gd name="connsiteY144" fmla="*/ 22204 h 101803"/>
                <a:gd name="connsiteX145" fmla="*/ 12265 w 92854"/>
                <a:gd name="connsiteY145" fmla="*/ 21199 h 101803"/>
                <a:gd name="connsiteX146" fmla="*/ 13019 w 92854"/>
                <a:gd name="connsiteY146" fmla="*/ 21199 h 101803"/>
                <a:gd name="connsiteX147" fmla="*/ 13019 w 92854"/>
                <a:gd name="connsiteY147" fmla="*/ 21701 h 101803"/>
                <a:gd name="connsiteX148" fmla="*/ 13019 w 92854"/>
                <a:gd name="connsiteY148" fmla="*/ 21701 h 101803"/>
                <a:gd name="connsiteX149" fmla="*/ 13689 w 92854"/>
                <a:gd name="connsiteY149" fmla="*/ 22372 h 101803"/>
                <a:gd name="connsiteX150" fmla="*/ 13689 w 92854"/>
                <a:gd name="connsiteY150" fmla="*/ 22958 h 101803"/>
                <a:gd name="connsiteX151" fmla="*/ 15113 w 92854"/>
                <a:gd name="connsiteY151" fmla="*/ 22958 h 101803"/>
                <a:gd name="connsiteX152" fmla="*/ 16789 w 92854"/>
                <a:gd name="connsiteY152" fmla="*/ 22958 h 101803"/>
                <a:gd name="connsiteX153" fmla="*/ 16789 w 92854"/>
                <a:gd name="connsiteY153" fmla="*/ 22958 h 101803"/>
                <a:gd name="connsiteX154" fmla="*/ 17292 w 92854"/>
                <a:gd name="connsiteY154" fmla="*/ 22958 h 101803"/>
                <a:gd name="connsiteX155" fmla="*/ 17879 w 92854"/>
                <a:gd name="connsiteY155" fmla="*/ 22372 h 101803"/>
                <a:gd name="connsiteX156" fmla="*/ 18716 w 92854"/>
                <a:gd name="connsiteY156" fmla="*/ 21450 h 101803"/>
                <a:gd name="connsiteX157" fmla="*/ 19554 w 92854"/>
                <a:gd name="connsiteY157" fmla="*/ 20612 h 101803"/>
                <a:gd name="connsiteX158" fmla="*/ 19554 w 92854"/>
                <a:gd name="connsiteY158" fmla="*/ 20026 h 101803"/>
                <a:gd name="connsiteX159" fmla="*/ 20308 w 92854"/>
                <a:gd name="connsiteY159" fmla="*/ 19523 h 101803"/>
                <a:gd name="connsiteX160" fmla="*/ 20895 w 92854"/>
                <a:gd name="connsiteY160" fmla="*/ 19020 h 101803"/>
                <a:gd name="connsiteX161" fmla="*/ 21481 w 92854"/>
                <a:gd name="connsiteY161" fmla="*/ 19020 h 101803"/>
                <a:gd name="connsiteX162" fmla="*/ 22822 w 92854"/>
                <a:gd name="connsiteY162" fmla="*/ 19439 h 101803"/>
                <a:gd name="connsiteX163" fmla="*/ 23827 w 92854"/>
                <a:gd name="connsiteY163" fmla="*/ 19942 h 101803"/>
                <a:gd name="connsiteX164" fmla="*/ 24414 w 92854"/>
                <a:gd name="connsiteY164" fmla="*/ 20445 h 101803"/>
                <a:gd name="connsiteX165" fmla="*/ 25084 w 92854"/>
                <a:gd name="connsiteY165" fmla="*/ 21031 h 101803"/>
                <a:gd name="connsiteX166" fmla="*/ 25839 w 92854"/>
                <a:gd name="connsiteY166" fmla="*/ 21031 h 101803"/>
                <a:gd name="connsiteX167" fmla="*/ 26593 w 92854"/>
                <a:gd name="connsiteY167" fmla="*/ 21031 h 101803"/>
                <a:gd name="connsiteX168" fmla="*/ 27095 w 92854"/>
                <a:gd name="connsiteY168" fmla="*/ 20193 h 101803"/>
                <a:gd name="connsiteX169" fmla="*/ 27095 w 92854"/>
                <a:gd name="connsiteY169" fmla="*/ 18936 h 101803"/>
                <a:gd name="connsiteX170" fmla="*/ 27095 w 92854"/>
                <a:gd name="connsiteY170" fmla="*/ 18015 h 101803"/>
                <a:gd name="connsiteX171" fmla="*/ 27095 w 92854"/>
                <a:gd name="connsiteY171" fmla="*/ 17344 h 101803"/>
                <a:gd name="connsiteX172" fmla="*/ 27095 w 92854"/>
                <a:gd name="connsiteY172" fmla="*/ 17344 h 101803"/>
                <a:gd name="connsiteX173" fmla="*/ 24665 w 92854"/>
                <a:gd name="connsiteY173" fmla="*/ 17344 h 101803"/>
                <a:gd name="connsiteX174" fmla="*/ 26006 w 92854"/>
                <a:gd name="connsiteY174" fmla="*/ 18182 h 101803"/>
                <a:gd name="connsiteX175" fmla="*/ 27179 w 92854"/>
                <a:gd name="connsiteY175" fmla="*/ 18685 h 101803"/>
                <a:gd name="connsiteX176" fmla="*/ 27179 w 92854"/>
                <a:gd name="connsiteY176" fmla="*/ 18685 h 101803"/>
                <a:gd name="connsiteX177" fmla="*/ 27179 w 92854"/>
                <a:gd name="connsiteY177" fmla="*/ 18685 h 101803"/>
                <a:gd name="connsiteX178" fmla="*/ 27766 w 92854"/>
                <a:gd name="connsiteY178" fmla="*/ 18685 h 101803"/>
                <a:gd name="connsiteX179" fmla="*/ 28520 w 92854"/>
                <a:gd name="connsiteY179" fmla="*/ 18685 h 101803"/>
                <a:gd name="connsiteX180" fmla="*/ 29441 w 92854"/>
                <a:gd name="connsiteY180" fmla="*/ 18015 h 101803"/>
                <a:gd name="connsiteX181" fmla="*/ 30279 w 92854"/>
                <a:gd name="connsiteY181" fmla="*/ 17428 h 101803"/>
                <a:gd name="connsiteX182" fmla="*/ 30950 w 92854"/>
                <a:gd name="connsiteY182" fmla="*/ 17428 h 101803"/>
                <a:gd name="connsiteX183" fmla="*/ 31704 w 92854"/>
                <a:gd name="connsiteY183" fmla="*/ 17428 h 101803"/>
                <a:gd name="connsiteX184" fmla="*/ 31117 w 92854"/>
                <a:gd name="connsiteY184" fmla="*/ 18350 h 101803"/>
                <a:gd name="connsiteX185" fmla="*/ 30531 w 92854"/>
                <a:gd name="connsiteY185" fmla="*/ 19020 h 101803"/>
                <a:gd name="connsiteX186" fmla="*/ 30531 w 92854"/>
                <a:gd name="connsiteY186" fmla="*/ 19020 h 101803"/>
                <a:gd name="connsiteX187" fmla="*/ 30531 w 92854"/>
                <a:gd name="connsiteY187" fmla="*/ 19020 h 101803"/>
                <a:gd name="connsiteX188" fmla="*/ 33044 w 92854"/>
                <a:gd name="connsiteY188" fmla="*/ 19020 h 101803"/>
                <a:gd name="connsiteX189" fmla="*/ 33714 w 92854"/>
                <a:gd name="connsiteY189" fmla="*/ 18517 h 101803"/>
                <a:gd name="connsiteX190" fmla="*/ 34301 w 92854"/>
                <a:gd name="connsiteY190" fmla="*/ 17679 h 101803"/>
                <a:gd name="connsiteX191" fmla="*/ 34301 w 92854"/>
                <a:gd name="connsiteY191" fmla="*/ 17679 h 101803"/>
                <a:gd name="connsiteX192" fmla="*/ 34301 w 92854"/>
                <a:gd name="connsiteY192" fmla="*/ 17679 h 101803"/>
                <a:gd name="connsiteX193" fmla="*/ 34301 w 92854"/>
                <a:gd name="connsiteY193" fmla="*/ 17679 h 101803"/>
                <a:gd name="connsiteX194" fmla="*/ 34301 w 92854"/>
                <a:gd name="connsiteY194" fmla="*/ 16506 h 101803"/>
                <a:gd name="connsiteX195" fmla="*/ 34301 w 92854"/>
                <a:gd name="connsiteY195" fmla="*/ 15417 h 101803"/>
                <a:gd name="connsiteX196" fmla="*/ 34301 w 92854"/>
                <a:gd name="connsiteY196" fmla="*/ 15417 h 101803"/>
                <a:gd name="connsiteX197" fmla="*/ 34972 w 92854"/>
                <a:gd name="connsiteY197" fmla="*/ 15417 h 101803"/>
                <a:gd name="connsiteX198" fmla="*/ 35390 w 92854"/>
                <a:gd name="connsiteY198" fmla="*/ 15417 h 101803"/>
                <a:gd name="connsiteX199" fmla="*/ 36312 w 92854"/>
                <a:gd name="connsiteY199" fmla="*/ 13574 h 101803"/>
                <a:gd name="connsiteX200" fmla="*/ 37401 w 92854"/>
                <a:gd name="connsiteY200" fmla="*/ 12066 h 101803"/>
                <a:gd name="connsiteX201" fmla="*/ 37820 w 92854"/>
                <a:gd name="connsiteY201" fmla="*/ 12066 h 101803"/>
                <a:gd name="connsiteX202" fmla="*/ 38407 w 92854"/>
                <a:gd name="connsiteY202" fmla="*/ 12066 h 101803"/>
                <a:gd name="connsiteX203" fmla="*/ 38993 w 92854"/>
                <a:gd name="connsiteY203" fmla="*/ 12066 h 101803"/>
                <a:gd name="connsiteX204" fmla="*/ 39412 w 92854"/>
                <a:gd name="connsiteY204" fmla="*/ 12066 h 101803"/>
                <a:gd name="connsiteX205" fmla="*/ 40418 w 92854"/>
                <a:gd name="connsiteY205" fmla="*/ 12736 h 101803"/>
                <a:gd name="connsiteX206" fmla="*/ 41339 w 92854"/>
                <a:gd name="connsiteY206" fmla="*/ 13658 h 101803"/>
                <a:gd name="connsiteX207" fmla="*/ 42596 w 92854"/>
                <a:gd name="connsiteY207" fmla="*/ 14496 h 101803"/>
                <a:gd name="connsiteX208" fmla="*/ 43853 w 92854"/>
                <a:gd name="connsiteY208" fmla="*/ 15250 h 101803"/>
                <a:gd name="connsiteX209" fmla="*/ 43853 w 92854"/>
                <a:gd name="connsiteY209" fmla="*/ 14412 h 101803"/>
                <a:gd name="connsiteX210" fmla="*/ 43853 w 92854"/>
                <a:gd name="connsiteY210" fmla="*/ 13574 h 101803"/>
                <a:gd name="connsiteX211" fmla="*/ 43434 w 92854"/>
                <a:gd name="connsiteY211" fmla="*/ 13574 h 101803"/>
                <a:gd name="connsiteX212" fmla="*/ 42848 w 92854"/>
                <a:gd name="connsiteY212" fmla="*/ 13574 h 101803"/>
                <a:gd name="connsiteX213" fmla="*/ 42848 w 92854"/>
                <a:gd name="connsiteY213" fmla="*/ 13155 h 101803"/>
                <a:gd name="connsiteX214" fmla="*/ 42848 w 92854"/>
                <a:gd name="connsiteY214" fmla="*/ 12568 h 101803"/>
                <a:gd name="connsiteX215" fmla="*/ 43518 w 92854"/>
                <a:gd name="connsiteY215" fmla="*/ 12568 h 101803"/>
                <a:gd name="connsiteX216" fmla="*/ 44607 w 92854"/>
                <a:gd name="connsiteY216" fmla="*/ 12568 h 101803"/>
                <a:gd name="connsiteX217" fmla="*/ 46367 w 92854"/>
                <a:gd name="connsiteY217" fmla="*/ 12568 h 101803"/>
                <a:gd name="connsiteX218" fmla="*/ 47121 w 92854"/>
                <a:gd name="connsiteY218" fmla="*/ 12568 h 101803"/>
                <a:gd name="connsiteX219" fmla="*/ 47121 w 92854"/>
                <a:gd name="connsiteY219" fmla="*/ 12568 h 101803"/>
                <a:gd name="connsiteX220" fmla="*/ 47121 w 92854"/>
                <a:gd name="connsiteY220" fmla="*/ 11982 h 101803"/>
                <a:gd name="connsiteX221" fmla="*/ 49802 w 92854"/>
                <a:gd name="connsiteY221" fmla="*/ 11982 h 101803"/>
                <a:gd name="connsiteX222" fmla="*/ 53489 w 92854"/>
                <a:gd name="connsiteY222" fmla="*/ 14412 h 101803"/>
                <a:gd name="connsiteX223" fmla="*/ 57846 w 92854"/>
                <a:gd name="connsiteY223" fmla="*/ 10809 h 101803"/>
                <a:gd name="connsiteX224" fmla="*/ 60862 w 92854"/>
                <a:gd name="connsiteY224" fmla="*/ 19188 h 101803"/>
                <a:gd name="connsiteX225" fmla="*/ 58097 w 92854"/>
                <a:gd name="connsiteY225" fmla="*/ 21869 h 101803"/>
                <a:gd name="connsiteX226" fmla="*/ 58097 w 92854"/>
                <a:gd name="connsiteY226" fmla="*/ 22874 h 101803"/>
                <a:gd name="connsiteX227" fmla="*/ 57511 w 92854"/>
                <a:gd name="connsiteY227" fmla="*/ 24131 h 101803"/>
                <a:gd name="connsiteX228" fmla="*/ 57511 w 92854"/>
                <a:gd name="connsiteY228" fmla="*/ 24131 h 101803"/>
                <a:gd name="connsiteX229" fmla="*/ 56840 w 92854"/>
                <a:gd name="connsiteY229" fmla="*/ 24131 h 101803"/>
                <a:gd name="connsiteX230" fmla="*/ 56086 w 92854"/>
                <a:gd name="connsiteY230" fmla="*/ 24131 h 101803"/>
                <a:gd name="connsiteX231" fmla="*/ 55248 w 92854"/>
                <a:gd name="connsiteY231" fmla="*/ 24131 h 101803"/>
                <a:gd name="connsiteX232" fmla="*/ 54829 w 92854"/>
                <a:gd name="connsiteY232" fmla="*/ 24802 h 101803"/>
                <a:gd name="connsiteX233" fmla="*/ 54829 w 92854"/>
                <a:gd name="connsiteY233" fmla="*/ 25388 h 101803"/>
                <a:gd name="connsiteX234" fmla="*/ 54829 w 92854"/>
                <a:gd name="connsiteY234" fmla="*/ 26058 h 101803"/>
                <a:gd name="connsiteX235" fmla="*/ 54829 w 92854"/>
                <a:gd name="connsiteY235" fmla="*/ 26645 h 101803"/>
                <a:gd name="connsiteX236" fmla="*/ 54829 w 92854"/>
                <a:gd name="connsiteY236" fmla="*/ 26645 h 101803"/>
                <a:gd name="connsiteX237" fmla="*/ 54159 w 92854"/>
                <a:gd name="connsiteY237" fmla="*/ 26645 h 101803"/>
                <a:gd name="connsiteX238" fmla="*/ 53405 w 92854"/>
                <a:gd name="connsiteY238" fmla="*/ 26645 h 101803"/>
                <a:gd name="connsiteX239" fmla="*/ 52567 w 92854"/>
                <a:gd name="connsiteY239" fmla="*/ 26645 h 101803"/>
                <a:gd name="connsiteX240" fmla="*/ 51897 w 92854"/>
                <a:gd name="connsiteY240" fmla="*/ 26645 h 101803"/>
                <a:gd name="connsiteX241" fmla="*/ 51143 w 92854"/>
                <a:gd name="connsiteY241" fmla="*/ 26142 h 101803"/>
                <a:gd name="connsiteX242" fmla="*/ 50389 w 92854"/>
                <a:gd name="connsiteY242" fmla="*/ 25639 h 101803"/>
                <a:gd name="connsiteX243" fmla="*/ 48545 w 92854"/>
                <a:gd name="connsiteY243" fmla="*/ 25137 h 101803"/>
                <a:gd name="connsiteX244" fmla="*/ 47372 w 92854"/>
                <a:gd name="connsiteY244" fmla="*/ 25137 h 101803"/>
                <a:gd name="connsiteX245" fmla="*/ 46534 w 92854"/>
                <a:gd name="connsiteY245" fmla="*/ 26310 h 101803"/>
                <a:gd name="connsiteX246" fmla="*/ 45864 w 92854"/>
                <a:gd name="connsiteY246" fmla="*/ 27483 h 101803"/>
                <a:gd name="connsiteX247" fmla="*/ 45194 w 92854"/>
                <a:gd name="connsiteY247" fmla="*/ 27483 h 101803"/>
                <a:gd name="connsiteX248" fmla="*/ 44021 w 92854"/>
                <a:gd name="connsiteY248" fmla="*/ 28153 h 101803"/>
                <a:gd name="connsiteX249" fmla="*/ 42010 w 92854"/>
                <a:gd name="connsiteY249" fmla="*/ 29159 h 101803"/>
                <a:gd name="connsiteX250" fmla="*/ 39915 w 92854"/>
                <a:gd name="connsiteY250" fmla="*/ 30164 h 101803"/>
                <a:gd name="connsiteX251" fmla="*/ 38742 w 92854"/>
                <a:gd name="connsiteY251" fmla="*/ 30667 h 101803"/>
                <a:gd name="connsiteX252" fmla="*/ 36815 w 92854"/>
                <a:gd name="connsiteY252" fmla="*/ 31169 h 101803"/>
                <a:gd name="connsiteX253" fmla="*/ 36228 w 92854"/>
                <a:gd name="connsiteY253" fmla="*/ 31672 h 101803"/>
                <a:gd name="connsiteX254" fmla="*/ 35642 w 92854"/>
                <a:gd name="connsiteY254" fmla="*/ 32175 h 101803"/>
                <a:gd name="connsiteX255" fmla="*/ 34720 w 92854"/>
                <a:gd name="connsiteY255" fmla="*/ 32594 h 101803"/>
                <a:gd name="connsiteX256" fmla="*/ 33296 w 92854"/>
                <a:gd name="connsiteY256" fmla="*/ 33180 h 101803"/>
                <a:gd name="connsiteX257" fmla="*/ 31788 w 92854"/>
                <a:gd name="connsiteY257" fmla="*/ 33767 h 101803"/>
                <a:gd name="connsiteX258" fmla="*/ 30950 w 92854"/>
                <a:gd name="connsiteY258" fmla="*/ 33767 h 101803"/>
                <a:gd name="connsiteX259" fmla="*/ 30447 w 92854"/>
                <a:gd name="connsiteY259" fmla="*/ 33767 h 101803"/>
                <a:gd name="connsiteX260" fmla="*/ 29441 w 92854"/>
                <a:gd name="connsiteY260" fmla="*/ 34270 h 101803"/>
                <a:gd name="connsiteX261" fmla="*/ 28352 w 92854"/>
                <a:gd name="connsiteY261" fmla="*/ 34856 h 101803"/>
                <a:gd name="connsiteX262" fmla="*/ 27766 w 92854"/>
                <a:gd name="connsiteY262" fmla="*/ 34856 h 101803"/>
                <a:gd name="connsiteX263" fmla="*/ 26928 w 92854"/>
                <a:gd name="connsiteY263" fmla="*/ 34856 h 101803"/>
                <a:gd name="connsiteX264" fmla="*/ 25671 w 92854"/>
                <a:gd name="connsiteY264" fmla="*/ 34856 h 101803"/>
                <a:gd name="connsiteX265" fmla="*/ 24330 w 92854"/>
                <a:gd name="connsiteY265" fmla="*/ 34856 h 101803"/>
                <a:gd name="connsiteX266" fmla="*/ 23492 w 92854"/>
                <a:gd name="connsiteY266" fmla="*/ 34856 h 101803"/>
                <a:gd name="connsiteX267" fmla="*/ 22822 w 92854"/>
                <a:gd name="connsiteY267" fmla="*/ 32259 h 101803"/>
                <a:gd name="connsiteX268" fmla="*/ 22403 w 92854"/>
                <a:gd name="connsiteY268" fmla="*/ 32259 h 101803"/>
                <a:gd name="connsiteX269" fmla="*/ 22403 w 92854"/>
                <a:gd name="connsiteY269" fmla="*/ 32259 h 101803"/>
                <a:gd name="connsiteX270" fmla="*/ 22403 w 92854"/>
                <a:gd name="connsiteY270" fmla="*/ 32259 h 101803"/>
                <a:gd name="connsiteX271" fmla="*/ 21984 w 92854"/>
                <a:gd name="connsiteY271" fmla="*/ 32259 h 101803"/>
                <a:gd name="connsiteX272" fmla="*/ 22990 w 92854"/>
                <a:gd name="connsiteY272" fmla="*/ 36448 h 101803"/>
                <a:gd name="connsiteX273" fmla="*/ 21733 w 92854"/>
                <a:gd name="connsiteY273" fmla="*/ 36448 h 101803"/>
                <a:gd name="connsiteX274" fmla="*/ 20308 w 92854"/>
                <a:gd name="connsiteY274" fmla="*/ 36448 h 101803"/>
                <a:gd name="connsiteX275" fmla="*/ 19889 w 92854"/>
                <a:gd name="connsiteY275" fmla="*/ 36448 h 101803"/>
                <a:gd name="connsiteX276" fmla="*/ 19889 w 92854"/>
                <a:gd name="connsiteY276" fmla="*/ 36448 h 101803"/>
                <a:gd name="connsiteX277" fmla="*/ 19889 w 92854"/>
                <a:gd name="connsiteY277" fmla="*/ 38040 h 101803"/>
                <a:gd name="connsiteX278" fmla="*/ 11008 w 92854"/>
                <a:gd name="connsiteY278" fmla="*/ 40302 h 101803"/>
                <a:gd name="connsiteX279" fmla="*/ 10421 w 92854"/>
                <a:gd name="connsiteY279" fmla="*/ 40302 h 101803"/>
                <a:gd name="connsiteX280" fmla="*/ 10421 w 92854"/>
                <a:gd name="connsiteY280" fmla="*/ 40302 h 101803"/>
                <a:gd name="connsiteX281" fmla="*/ 10421 w 92854"/>
                <a:gd name="connsiteY281" fmla="*/ 40302 h 101803"/>
                <a:gd name="connsiteX282" fmla="*/ 10421 w 92854"/>
                <a:gd name="connsiteY282" fmla="*/ 40973 h 101803"/>
                <a:gd name="connsiteX283" fmla="*/ 10421 w 92854"/>
                <a:gd name="connsiteY283" fmla="*/ 41811 h 101803"/>
                <a:gd name="connsiteX284" fmla="*/ 10924 w 92854"/>
                <a:gd name="connsiteY284" fmla="*/ 41811 h 101803"/>
                <a:gd name="connsiteX285" fmla="*/ 10924 w 92854"/>
                <a:gd name="connsiteY285" fmla="*/ 41811 h 101803"/>
                <a:gd name="connsiteX286" fmla="*/ 12097 w 92854"/>
                <a:gd name="connsiteY286" fmla="*/ 41811 h 101803"/>
                <a:gd name="connsiteX287" fmla="*/ 13019 w 92854"/>
                <a:gd name="connsiteY287" fmla="*/ 41811 h 101803"/>
                <a:gd name="connsiteX288" fmla="*/ 13773 w 92854"/>
                <a:gd name="connsiteY288" fmla="*/ 44660 h 101803"/>
                <a:gd name="connsiteX289" fmla="*/ 13773 w 92854"/>
                <a:gd name="connsiteY289" fmla="*/ 44660 h 101803"/>
                <a:gd name="connsiteX290" fmla="*/ 14359 w 92854"/>
                <a:gd name="connsiteY290" fmla="*/ 44660 h 101803"/>
                <a:gd name="connsiteX291" fmla="*/ 15030 w 92854"/>
                <a:gd name="connsiteY291" fmla="*/ 44073 h 101803"/>
                <a:gd name="connsiteX292" fmla="*/ 15532 w 92854"/>
                <a:gd name="connsiteY292" fmla="*/ 43654 h 101803"/>
                <a:gd name="connsiteX293" fmla="*/ 16035 w 92854"/>
                <a:gd name="connsiteY293" fmla="*/ 43654 h 101803"/>
                <a:gd name="connsiteX294" fmla="*/ 16035 w 92854"/>
                <a:gd name="connsiteY294" fmla="*/ 43654 h 101803"/>
                <a:gd name="connsiteX295" fmla="*/ 16622 w 92854"/>
                <a:gd name="connsiteY295" fmla="*/ 43654 h 101803"/>
                <a:gd name="connsiteX296" fmla="*/ 16622 w 92854"/>
                <a:gd name="connsiteY296" fmla="*/ 43654 h 101803"/>
                <a:gd name="connsiteX297" fmla="*/ 17543 w 92854"/>
                <a:gd name="connsiteY297" fmla="*/ 47089 h 101803"/>
                <a:gd name="connsiteX298" fmla="*/ 18214 w 92854"/>
                <a:gd name="connsiteY298" fmla="*/ 47089 h 101803"/>
                <a:gd name="connsiteX299" fmla="*/ 18968 w 92854"/>
                <a:gd name="connsiteY299" fmla="*/ 47089 h 101803"/>
                <a:gd name="connsiteX300" fmla="*/ 18968 w 92854"/>
                <a:gd name="connsiteY300" fmla="*/ 47089 h 101803"/>
                <a:gd name="connsiteX301" fmla="*/ 18968 w 92854"/>
                <a:gd name="connsiteY301" fmla="*/ 47089 h 101803"/>
                <a:gd name="connsiteX302" fmla="*/ 18968 w 92854"/>
                <a:gd name="connsiteY302" fmla="*/ 48681 h 101803"/>
                <a:gd name="connsiteX303" fmla="*/ 18968 w 92854"/>
                <a:gd name="connsiteY303" fmla="*/ 47173 h 101803"/>
                <a:gd name="connsiteX304" fmla="*/ 19471 w 92854"/>
                <a:gd name="connsiteY304" fmla="*/ 47592 h 101803"/>
                <a:gd name="connsiteX305" fmla="*/ 20057 w 92854"/>
                <a:gd name="connsiteY305" fmla="*/ 48095 h 101803"/>
                <a:gd name="connsiteX306" fmla="*/ 20560 w 92854"/>
                <a:gd name="connsiteY306" fmla="*/ 48095 h 101803"/>
                <a:gd name="connsiteX307" fmla="*/ 20560 w 92854"/>
                <a:gd name="connsiteY307" fmla="*/ 48095 h 101803"/>
                <a:gd name="connsiteX308" fmla="*/ 20560 w 92854"/>
                <a:gd name="connsiteY308" fmla="*/ 48765 h 101803"/>
                <a:gd name="connsiteX309" fmla="*/ 19973 w 92854"/>
                <a:gd name="connsiteY309" fmla="*/ 49603 h 101803"/>
                <a:gd name="connsiteX310" fmla="*/ 19554 w 92854"/>
                <a:gd name="connsiteY310" fmla="*/ 50525 h 101803"/>
                <a:gd name="connsiteX311" fmla="*/ 20225 w 92854"/>
                <a:gd name="connsiteY311" fmla="*/ 53122 h 101803"/>
                <a:gd name="connsiteX312" fmla="*/ 19806 w 92854"/>
                <a:gd name="connsiteY312" fmla="*/ 54211 h 101803"/>
                <a:gd name="connsiteX313" fmla="*/ 19387 w 92854"/>
                <a:gd name="connsiteY313" fmla="*/ 55468 h 101803"/>
                <a:gd name="connsiteX314" fmla="*/ 19387 w 92854"/>
                <a:gd name="connsiteY314" fmla="*/ 56222 h 101803"/>
                <a:gd name="connsiteX315" fmla="*/ 19387 w 92854"/>
                <a:gd name="connsiteY315" fmla="*/ 56725 h 101803"/>
                <a:gd name="connsiteX316" fmla="*/ 20560 w 92854"/>
                <a:gd name="connsiteY316" fmla="*/ 55887 h 101803"/>
                <a:gd name="connsiteX317" fmla="*/ 21063 w 92854"/>
                <a:gd name="connsiteY317" fmla="*/ 56809 h 101803"/>
                <a:gd name="connsiteX318" fmla="*/ 21817 w 92854"/>
                <a:gd name="connsiteY318" fmla="*/ 57647 h 101803"/>
                <a:gd name="connsiteX319" fmla="*/ 22403 w 92854"/>
                <a:gd name="connsiteY319" fmla="*/ 57647 h 101803"/>
                <a:gd name="connsiteX320" fmla="*/ 23325 w 92854"/>
                <a:gd name="connsiteY320" fmla="*/ 57647 h 101803"/>
                <a:gd name="connsiteX321" fmla="*/ 24582 w 92854"/>
                <a:gd name="connsiteY321" fmla="*/ 57060 h 101803"/>
                <a:gd name="connsiteX322" fmla="*/ 25755 w 92854"/>
                <a:gd name="connsiteY322" fmla="*/ 56390 h 101803"/>
                <a:gd name="connsiteX323" fmla="*/ 25755 w 92854"/>
                <a:gd name="connsiteY323" fmla="*/ 55887 h 101803"/>
                <a:gd name="connsiteX324" fmla="*/ 25755 w 92854"/>
                <a:gd name="connsiteY324" fmla="*/ 55384 h 101803"/>
                <a:gd name="connsiteX325" fmla="*/ 25755 w 92854"/>
                <a:gd name="connsiteY325" fmla="*/ 54630 h 101803"/>
                <a:gd name="connsiteX326" fmla="*/ 25755 w 92854"/>
                <a:gd name="connsiteY326" fmla="*/ 53792 h 101803"/>
                <a:gd name="connsiteX327" fmla="*/ 25755 w 92854"/>
                <a:gd name="connsiteY327" fmla="*/ 53792 h 101803"/>
                <a:gd name="connsiteX328" fmla="*/ 26174 w 92854"/>
                <a:gd name="connsiteY328" fmla="*/ 53792 h 101803"/>
                <a:gd name="connsiteX329" fmla="*/ 28268 w 92854"/>
                <a:gd name="connsiteY329" fmla="*/ 53290 h 101803"/>
                <a:gd name="connsiteX330" fmla="*/ 28268 w 92854"/>
                <a:gd name="connsiteY330" fmla="*/ 53290 h 101803"/>
                <a:gd name="connsiteX331" fmla="*/ 28268 w 92854"/>
                <a:gd name="connsiteY331" fmla="*/ 53290 h 101803"/>
                <a:gd name="connsiteX332" fmla="*/ 29609 w 92854"/>
                <a:gd name="connsiteY332" fmla="*/ 53290 h 101803"/>
                <a:gd name="connsiteX333" fmla="*/ 30196 w 92854"/>
                <a:gd name="connsiteY333" fmla="*/ 52452 h 101803"/>
                <a:gd name="connsiteX334" fmla="*/ 30782 w 92854"/>
                <a:gd name="connsiteY334" fmla="*/ 51530 h 101803"/>
                <a:gd name="connsiteX335" fmla="*/ 30782 w 92854"/>
                <a:gd name="connsiteY335" fmla="*/ 51530 h 101803"/>
                <a:gd name="connsiteX336" fmla="*/ 30782 w 92854"/>
                <a:gd name="connsiteY336" fmla="*/ 51530 h 101803"/>
                <a:gd name="connsiteX337" fmla="*/ 31955 w 92854"/>
                <a:gd name="connsiteY337" fmla="*/ 52033 h 101803"/>
                <a:gd name="connsiteX338" fmla="*/ 33044 w 92854"/>
                <a:gd name="connsiteY338" fmla="*/ 52033 h 101803"/>
                <a:gd name="connsiteX339" fmla="*/ 33798 w 92854"/>
                <a:gd name="connsiteY339" fmla="*/ 52033 h 101803"/>
                <a:gd name="connsiteX340" fmla="*/ 34469 w 92854"/>
                <a:gd name="connsiteY340" fmla="*/ 52033 h 101803"/>
                <a:gd name="connsiteX341" fmla="*/ 35055 w 92854"/>
                <a:gd name="connsiteY341" fmla="*/ 52619 h 101803"/>
                <a:gd name="connsiteX342" fmla="*/ 35558 w 92854"/>
                <a:gd name="connsiteY342" fmla="*/ 53290 h 101803"/>
                <a:gd name="connsiteX343" fmla="*/ 41004 w 92854"/>
                <a:gd name="connsiteY343" fmla="*/ 51865 h 101803"/>
                <a:gd name="connsiteX344" fmla="*/ 41004 w 92854"/>
                <a:gd name="connsiteY344" fmla="*/ 51195 h 101803"/>
                <a:gd name="connsiteX345" fmla="*/ 41004 w 92854"/>
                <a:gd name="connsiteY345" fmla="*/ 50273 h 101803"/>
                <a:gd name="connsiteX346" fmla="*/ 40334 w 92854"/>
                <a:gd name="connsiteY346" fmla="*/ 47676 h 101803"/>
                <a:gd name="connsiteX347" fmla="*/ 40334 w 92854"/>
                <a:gd name="connsiteY347" fmla="*/ 47676 h 101803"/>
                <a:gd name="connsiteX348" fmla="*/ 40753 w 92854"/>
                <a:gd name="connsiteY348" fmla="*/ 47676 h 101803"/>
                <a:gd name="connsiteX349" fmla="*/ 42010 w 92854"/>
                <a:gd name="connsiteY349" fmla="*/ 48262 h 101803"/>
                <a:gd name="connsiteX350" fmla="*/ 43099 w 92854"/>
                <a:gd name="connsiteY350" fmla="*/ 48681 h 101803"/>
                <a:gd name="connsiteX351" fmla="*/ 43602 w 92854"/>
                <a:gd name="connsiteY351" fmla="*/ 48681 h 101803"/>
                <a:gd name="connsiteX352" fmla="*/ 44021 w 92854"/>
                <a:gd name="connsiteY352" fmla="*/ 48681 h 101803"/>
                <a:gd name="connsiteX353" fmla="*/ 44607 w 92854"/>
                <a:gd name="connsiteY353" fmla="*/ 49771 h 101803"/>
                <a:gd name="connsiteX354" fmla="*/ 45194 w 92854"/>
                <a:gd name="connsiteY354" fmla="*/ 50609 h 101803"/>
                <a:gd name="connsiteX355" fmla="*/ 45864 w 92854"/>
                <a:gd name="connsiteY355" fmla="*/ 50609 h 101803"/>
                <a:gd name="connsiteX356" fmla="*/ 46702 w 92854"/>
                <a:gd name="connsiteY356" fmla="*/ 50609 h 101803"/>
                <a:gd name="connsiteX357" fmla="*/ 46702 w 92854"/>
                <a:gd name="connsiteY357" fmla="*/ 51279 h 101803"/>
                <a:gd name="connsiteX358" fmla="*/ 46702 w 92854"/>
                <a:gd name="connsiteY358" fmla="*/ 51279 h 101803"/>
                <a:gd name="connsiteX359" fmla="*/ 46702 w 92854"/>
                <a:gd name="connsiteY359" fmla="*/ 51279 h 101803"/>
                <a:gd name="connsiteX360" fmla="*/ 46702 w 92854"/>
                <a:gd name="connsiteY360" fmla="*/ 52117 h 101803"/>
                <a:gd name="connsiteX361" fmla="*/ 46702 w 92854"/>
                <a:gd name="connsiteY361" fmla="*/ 52871 h 101803"/>
                <a:gd name="connsiteX362" fmla="*/ 46031 w 92854"/>
                <a:gd name="connsiteY362" fmla="*/ 52871 h 101803"/>
                <a:gd name="connsiteX363" fmla="*/ 45529 w 92854"/>
                <a:gd name="connsiteY363" fmla="*/ 52871 h 101803"/>
                <a:gd name="connsiteX364" fmla="*/ 45529 w 92854"/>
                <a:gd name="connsiteY364" fmla="*/ 53792 h 101803"/>
                <a:gd name="connsiteX365" fmla="*/ 45529 w 92854"/>
                <a:gd name="connsiteY365" fmla="*/ 54798 h 101803"/>
                <a:gd name="connsiteX366" fmla="*/ 46367 w 92854"/>
                <a:gd name="connsiteY366" fmla="*/ 55217 h 101803"/>
                <a:gd name="connsiteX367" fmla="*/ 47289 w 92854"/>
                <a:gd name="connsiteY367" fmla="*/ 55217 h 101803"/>
                <a:gd name="connsiteX368" fmla="*/ 46702 w 92854"/>
                <a:gd name="connsiteY368" fmla="*/ 55887 h 101803"/>
                <a:gd name="connsiteX369" fmla="*/ 46031 w 92854"/>
                <a:gd name="connsiteY369" fmla="*/ 56390 h 101803"/>
                <a:gd name="connsiteX370" fmla="*/ 45110 w 92854"/>
                <a:gd name="connsiteY370" fmla="*/ 56390 h 101803"/>
                <a:gd name="connsiteX371" fmla="*/ 44104 w 92854"/>
                <a:gd name="connsiteY371" fmla="*/ 56390 h 101803"/>
                <a:gd name="connsiteX372" fmla="*/ 43518 w 92854"/>
                <a:gd name="connsiteY372" fmla="*/ 56893 h 101803"/>
                <a:gd name="connsiteX373" fmla="*/ 42931 w 92854"/>
                <a:gd name="connsiteY373" fmla="*/ 57395 h 101803"/>
                <a:gd name="connsiteX374" fmla="*/ 40166 w 92854"/>
                <a:gd name="connsiteY374" fmla="*/ 58066 h 101803"/>
                <a:gd name="connsiteX375" fmla="*/ 38910 w 92854"/>
                <a:gd name="connsiteY375" fmla="*/ 58652 h 101803"/>
                <a:gd name="connsiteX376" fmla="*/ 37569 w 92854"/>
                <a:gd name="connsiteY376" fmla="*/ 59490 h 101803"/>
                <a:gd name="connsiteX377" fmla="*/ 36480 w 92854"/>
                <a:gd name="connsiteY377" fmla="*/ 60328 h 101803"/>
                <a:gd name="connsiteX378" fmla="*/ 34636 w 92854"/>
                <a:gd name="connsiteY378" fmla="*/ 61669 h 101803"/>
                <a:gd name="connsiteX379" fmla="*/ 32709 w 92854"/>
                <a:gd name="connsiteY379" fmla="*/ 63093 h 101803"/>
                <a:gd name="connsiteX380" fmla="*/ 31788 w 92854"/>
                <a:gd name="connsiteY380" fmla="*/ 63847 h 101803"/>
                <a:gd name="connsiteX381" fmla="*/ 30447 w 92854"/>
                <a:gd name="connsiteY381" fmla="*/ 64601 h 101803"/>
                <a:gd name="connsiteX382" fmla="*/ 29022 w 92854"/>
                <a:gd name="connsiteY382" fmla="*/ 65272 h 101803"/>
                <a:gd name="connsiteX383" fmla="*/ 27095 w 92854"/>
                <a:gd name="connsiteY383" fmla="*/ 66445 h 101803"/>
                <a:gd name="connsiteX384" fmla="*/ 25503 w 92854"/>
                <a:gd name="connsiteY384" fmla="*/ 67618 h 101803"/>
                <a:gd name="connsiteX385" fmla="*/ 24917 w 92854"/>
                <a:gd name="connsiteY385" fmla="*/ 68539 h 101803"/>
                <a:gd name="connsiteX386" fmla="*/ 24917 w 92854"/>
                <a:gd name="connsiteY386" fmla="*/ 69461 h 101803"/>
                <a:gd name="connsiteX387" fmla="*/ 24917 w 92854"/>
                <a:gd name="connsiteY387" fmla="*/ 71975 h 101803"/>
                <a:gd name="connsiteX388" fmla="*/ 24917 w 92854"/>
                <a:gd name="connsiteY388" fmla="*/ 73483 h 101803"/>
                <a:gd name="connsiteX389" fmla="*/ 24917 w 92854"/>
                <a:gd name="connsiteY389" fmla="*/ 73986 h 101803"/>
                <a:gd name="connsiteX390" fmla="*/ 24917 w 92854"/>
                <a:gd name="connsiteY390" fmla="*/ 73986 h 101803"/>
                <a:gd name="connsiteX391" fmla="*/ 24917 w 92854"/>
                <a:gd name="connsiteY391" fmla="*/ 74740 h 101803"/>
                <a:gd name="connsiteX392" fmla="*/ 24917 w 92854"/>
                <a:gd name="connsiteY392" fmla="*/ 75661 h 101803"/>
                <a:gd name="connsiteX393" fmla="*/ 24917 w 92854"/>
                <a:gd name="connsiteY393" fmla="*/ 76416 h 101803"/>
                <a:gd name="connsiteX394" fmla="*/ 24917 w 92854"/>
                <a:gd name="connsiteY394" fmla="*/ 77253 h 101803"/>
                <a:gd name="connsiteX395" fmla="*/ 25755 w 92854"/>
                <a:gd name="connsiteY395" fmla="*/ 77253 h 101803"/>
                <a:gd name="connsiteX396" fmla="*/ 26593 w 92854"/>
                <a:gd name="connsiteY396" fmla="*/ 77253 h 101803"/>
                <a:gd name="connsiteX397" fmla="*/ 29022 w 92854"/>
                <a:gd name="connsiteY397" fmla="*/ 78678 h 101803"/>
                <a:gd name="connsiteX398" fmla="*/ 33044 w 92854"/>
                <a:gd name="connsiteY398" fmla="*/ 78678 h 101803"/>
                <a:gd name="connsiteX399" fmla="*/ 33044 w 92854"/>
                <a:gd name="connsiteY399" fmla="*/ 78678 h 101803"/>
                <a:gd name="connsiteX400" fmla="*/ 33463 w 92854"/>
                <a:gd name="connsiteY400" fmla="*/ 78259 h 101803"/>
                <a:gd name="connsiteX401" fmla="*/ 33882 w 92854"/>
                <a:gd name="connsiteY401" fmla="*/ 78259 h 101803"/>
                <a:gd name="connsiteX402" fmla="*/ 34385 w 92854"/>
                <a:gd name="connsiteY402" fmla="*/ 78259 h 101803"/>
                <a:gd name="connsiteX403" fmla="*/ 35307 w 92854"/>
                <a:gd name="connsiteY403" fmla="*/ 78259 h 101803"/>
                <a:gd name="connsiteX404" fmla="*/ 37066 w 92854"/>
                <a:gd name="connsiteY404" fmla="*/ 78762 h 101803"/>
                <a:gd name="connsiteX405" fmla="*/ 38742 w 92854"/>
                <a:gd name="connsiteY405" fmla="*/ 78762 h 101803"/>
                <a:gd name="connsiteX406" fmla="*/ 39915 w 92854"/>
                <a:gd name="connsiteY406" fmla="*/ 78762 h 101803"/>
                <a:gd name="connsiteX407" fmla="*/ 40585 w 92854"/>
                <a:gd name="connsiteY407" fmla="*/ 78762 h 101803"/>
                <a:gd name="connsiteX408" fmla="*/ 41256 w 92854"/>
                <a:gd name="connsiteY408" fmla="*/ 78762 h 101803"/>
                <a:gd name="connsiteX409" fmla="*/ 42010 w 92854"/>
                <a:gd name="connsiteY409" fmla="*/ 79599 h 101803"/>
                <a:gd name="connsiteX410" fmla="*/ 42596 w 92854"/>
                <a:gd name="connsiteY410" fmla="*/ 80689 h 101803"/>
                <a:gd name="connsiteX411" fmla="*/ 42596 w 92854"/>
                <a:gd name="connsiteY411" fmla="*/ 79683 h 101803"/>
                <a:gd name="connsiteX412" fmla="*/ 43015 w 92854"/>
                <a:gd name="connsiteY412" fmla="*/ 78929 h 101803"/>
                <a:gd name="connsiteX413" fmla="*/ 44523 w 92854"/>
                <a:gd name="connsiteY413" fmla="*/ 78929 h 101803"/>
                <a:gd name="connsiteX414" fmla="*/ 45780 w 92854"/>
                <a:gd name="connsiteY414" fmla="*/ 78929 h 101803"/>
                <a:gd name="connsiteX415" fmla="*/ 45780 w 92854"/>
                <a:gd name="connsiteY415" fmla="*/ 77924 h 101803"/>
                <a:gd name="connsiteX416" fmla="*/ 44775 w 92854"/>
                <a:gd name="connsiteY416" fmla="*/ 77337 h 101803"/>
                <a:gd name="connsiteX417" fmla="*/ 43602 w 92854"/>
                <a:gd name="connsiteY417" fmla="*/ 77337 h 101803"/>
                <a:gd name="connsiteX418" fmla="*/ 42345 w 92854"/>
                <a:gd name="connsiteY418" fmla="*/ 77337 h 101803"/>
                <a:gd name="connsiteX419" fmla="*/ 42848 w 92854"/>
                <a:gd name="connsiteY419" fmla="*/ 76583 h 101803"/>
                <a:gd name="connsiteX420" fmla="*/ 43602 w 92854"/>
                <a:gd name="connsiteY420" fmla="*/ 75997 h 101803"/>
                <a:gd name="connsiteX421" fmla="*/ 44356 w 92854"/>
                <a:gd name="connsiteY421" fmla="*/ 75997 h 101803"/>
                <a:gd name="connsiteX422" fmla="*/ 45277 w 92854"/>
                <a:gd name="connsiteY422" fmla="*/ 75997 h 101803"/>
                <a:gd name="connsiteX423" fmla="*/ 45948 w 92854"/>
                <a:gd name="connsiteY423" fmla="*/ 75997 h 101803"/>
                <a:gd name="connsiteX424" fmla="*/ 46702 w 92854"/>
                <a:gd name="connsiteY424" fmla="*/ 75410 h 101803"/>
                <a:gd name="connsiteX425" fmla="*/ 47372 w 92854"/>
                <a:gd name="connsiteY425" fmla="*/ 74656 h 101803"/>
                <a:gd name="connsiteX426" fmla="*/ 48043 w 92854"/>
                <a:gd name="connsiteY426" fmla="*/ 77170 h 101803"/>
                <a:gd name="connsiteX427" fmla="*/ 48461 w 92854"/>
                <a:gd name="connsiteY427" fmla="*/ 77170 h 101803"/>
                <a:gd name="connsiteX428" fmla="*/ 49132 w 92854"/>
                <a:gd name="connsiteY428" fmla="*/ 77170 h 101803"/>
                <a:gd name="connsiteX429" fmla="*/ 49802 w 92854"/>
                <a:gd name="connsiteY429" fmla="*/ 80689 h 101803"/>
                <a:gd name="connsiteX430" fmla="*/ 50389 w 92854"/>
                <a:gd name="connsiteY430" fmla="*/ 79851 h 101803"/>
                <a:gd name="connsiteX431" fmla="*/ 51059 w 92854"/>
                <a:gd name="connsiteY431" fmla="*/ 79851 h 101803"/>
                <a:gd name="connsiteX432" fmla="*/ 51645 w 92854"/>
                <a:gd name="connsiteY432" fmla="*/ 79851 h 101803"/>
                <a:gd name="connsiteX433" fmla="*/ 52148 w 92854"/>
                <a:gd name="connsiteY433" fmla="*/ 79851 h 101803"/>
                <a:gd name="connsiteX434" fmla="*/ 52148 w 92854"/>
                <a:gd name="connsiteY434" fmla="*/ 79851 h 101803"/>
                <a:gd name="connsiteX435" fmla="*/ 52148 w 92854"/>
                <a:gd name="connsiteY435" fmla="*/ 80270 h 101803"/>
                <a:gd name="connsiteX436" fmla="*/ 52148 w 92854"/>
                <a:gd name="connsiteY436" fmla="*/ 80772 h 101803"/>
                <a:gd name="connsiteX437" fmla="*/ 52148 w 92854"/>
                <a:gd name="connsiteY437" fmla="*/ 81443 h 101803"/>
                <a:gd name="connsiteX438" fmla="*/ 52148 w 92854"/>
                <a:gd name="connsiteY438" fmla="*/ 82113 h 101803"/>
                <a:gd name="connsiteX439" fmla="*/ 52148 w 92854"/>
                <a:gd name="connsiteY439" fmla="*/ 83035 h 101803"/>
                <a:gd name="connsiteX440" fmla="*/ 52148 w 92854"/>
                <a:gd name="connsiteY440" fmla="*/ 83538 h 101803"/>
                <a:gd name="connsiteX441" fmla="*/ 52986 w 92854"/>
                <a:gd name="connsiteY441" fmla="*/ 84040 h 101803"/>
                <a:gd name="connsiteX442" fmla="*/ 53573 w 92854"/>
                <a:gd name="connsiteY442" fmla="*/ 84040 h 101803"/>
                <a:gd name="connsiteX443" fmla="*/ 53573 w 92854"/>
                <a:gd name="connsiteY443" fmla="*/ 83538 h 101803"/>
                <a:gd name="connsiteX444" fmla="*/ 53573 w 92854"/>
                <a:gd name="connsiteY444" fmla="*/ 83538 h 101803"/>
                <a:gd name="connsiteX445" fmla="*/ 53573 w 92854"/>
                <a:gd name="connsiteY445" fmla="*/ 82113 h 101803"/>
                <a:gd name="connsiteX446" fmla="*/ 53573 w 92854"/>
                <a:gd name="connsiteY446" fmla="*/ 80772 h 101803"/>
                <a:gd name="connsiteX447" fmla="*/ 54243 w 92854"/>
                <a:gd name="connsiteY447" fmla="*/ 80102 h 101803"/>
                <a:gd name="connsiteX448" fmla="*/ 54829 w 92854"/>
                <a:gd name="connsiteY448" fmla="*/ 79599 h 101803"/>
                <a:gd name="connsiteX449" fmla="*/ 54829 w 92854"/>
                <a:gd name="connsiteY449" fmla="*/ 78343 h 101803"/>
                <a:gd name="connsiteX450" fmla="*/ 54829 w 92854"/>
                <a:gd name="connsiteY450" fmla="*/ 77086 h 101803"/>
                <a:gd name="connsiteX451" fmla="*/ 60862 w 92854"/>
                <a:gd name="connsiteY451" fmla="*/ 75578 h 101803"/>
                <a:gd name="connsiteX452" fmla="*/ 61868 w 92854"/>
                <a:gd name="connsiteY452" fmla="*/ 73483 h 101803"/>
                <a:gd name="connsiteX453" fmla="*/ 67398 w 92854"/>
                <a:gd name="connsiteY453" fmla="*/ 72059 h 101803"/>
                <a:gd name="connsiteX454" fmla="*/ 67398 w 92854"/>
                <a:gd name="connsiteY454" fmla="*/ 72980 h 101803"/>
                <a:gd name="connsiteX455" fmla="*/ 68068 w 92854"/>
                <a:gd name="connsiteY455" fmla="*/ 73902 h 101803"/>
                <a:gd name="connsiteX456" fmla="*/ 69157 w 92854"/>
                <a:gd name="connsiteY456" fmla="*/ 74405 h 101803"/>
                <a:gd name="connsiteX457" fmla="*/ 70414 w 92854"/>
                <a:gd name="connsiteY457" fmla="*/ 74824 h 101803"/>
                <a:gd name="connsiteX458" fmla="*/ 71839 w 92854"/>
                <a:gd name="connsiteY458" fmla="*/ 74824 h 101803"/>
                <a:gd name="connsiteX459" fmla="*/ 71839 w 92854"/>
                <a:gd name="connsiteY459" fmla="*/ 74824 h 101803"/>
                <a:gd name="connsiteX460" fmla="*/ 72257 w 92854"/>
                <a:gd name="connsiteY460" fmla="*/ 74824 h 101803"/>
                <a:gd name="connsiteX461" fmla="*/ 72257 w 92854"/>
                <a:gd name="connsiteY461" fmla="*/ 75578 h 101803"/>
                <a:gd name="connsiteX462" fmla="*/ 72257 w 92854"/>
                <a:gd name="connsiteY462" fmla="*/ 76248 h 101803"/>
                <a:gd name="connsiteX463" fmla="*/ 74436 w 92854"/>
                <a:gd name="connsiteY463" fmla="*/ 76248 h 101803"/>
                <a:gd name="connsiteX464" fmla="*/ 75106 w 92854"/>
                <a:gd name="connsiteY464" fmla="*/ 77505 h 101803"/>
                <a:gd name="connsiteX465" fmla="*/ 75860 w 92854"/>
                <a:gd name="connsiteY465" fmla="*/ 78762 h 101803"/>
                <a:gd name="connsiteX466" fmla="*/ 76615 w 92854"/>
                <a:gd name="connsiteY466" fmla="*/ 79348 h 101803"/>
                <a:gd name="connsiteX467" fmla="*/ 77536 w 92854"/>
                <a:gd name="connsiteY467" fmla="*/ 79935 h 101803"/>
                <a:gd name="connsiteX468" fmla="*/ 78039 w 92854"/>
                <a:gd name="connsiteY468" fmla="*/ 79097 h 101803"/>
                <a:gd name="connsiteX469" fmla="*/ 77033 w 92854"/>
                <a:gd name="connsiteY469" fmla="*/ 78175 h 101803"/>
                <a:gd name="connsiteX470" fmla="*/ 76028 w 92854"/>
                <a:gd name="connsiteY470" fmla="*/ 77337 h 101803"/>
                <a:gd name="connsiteX471" fmla="*/ 76028 w 92854"/>
                <a:gd name="connsiteY471" fmla="*/ 76834 h 101803"/>
                <a:gd name="connsiteX472" fmla="*/ 76028 w 92854"/>
                <a:gd name="connsiteY472" fmla="*/ 74656 h 101803"/>
                <a:gd name="connsiteX473" fmla="*/ 76028 w 92854"/>
                <a:gd name="connsiteY473" fmla="*/ 73064 h 101803"/>
                <a:gd name="connsiteX474" fmla="*/ 76531 w 92854"/>
                <a:gd name="connsiteY474" fmla="*/ 72226 h 101803"/>
                <a:gd name="connsiteX475" fmla="*/ 77033 w 92854"/>
                <a:gd name="connsiteY475" fmla="*/ 71304 h 101803"/>
                <a:gd name="connsiteX476" fmla="*/ 77033 w 92854"/>
                <a:gd name="connsiteY476" fmla="*/ 71304 h 101803"/>
                <a:gd name="connsiteX477" fmla="*/ 77704 w 92854"/>
                <a:gd name="connsiteY477" fmla="*/ 71304 h 101803"/>
                <a:gd name="connsiteX478" fmla="*/ 77704 w 92854"/>
                <a:gd name="connsiteY478" fmla="*/ 72059 h 101803"/>
                <a:gd name="connsiteX479" fmla="*/ 77704 w 92854"/>
                <a:gd name="connsiteY479" fmla="*/ 72980 h 101803"/>
                <a:gd name="connsiteX480" fmla="*/ 77704 w 92854"/>
                <a:gd name="connsiteY480" fmla="*/ 72980 h 101803"/>
                <a:gd name="connsiteX481" fmla="*/ 77704 w 92854"/>
                <a:gd name="connsiteY481" fmla="*/ 72980 h 101803"/>
                <a:gd name="connsiteX482" fmla="*/ 78123 w 92854"/>
                <a:gd name="connsiteY482" fmla="*/ 72980 h 101803"/>
                <a:gd name="connsiteX483" fmla="*/ 78625 w 92854"/>
                <a:gd name="connsiteY483" fmla="*/ 72980 h 101803"/>
                <a:gd name="connsiteX484" fmla="*/ 79212 w 92854"/>
                <a:gd name="connsiteY484" fmla="*/ 71221 h 101803"/>
                <a:gd name="connsiteX485" fmla="*/ 79966 w 92854"/>
                <a:gd name="connsiteY485" fmla="*/ 69210 h 101803"/>
                <a:gd name="connsiteX486" fmla="*/ 80720 w 92854"/>
                <a:gd name="connsiteY486" fmla="*/ 68623 h 101803"/>
                <a:gd name="connsiteX487" fmla="*/ 80720 w 92854"/>
                <a:gd name="connsiteY487" fmla="*/ 71137 h 101803"/>
                <a:gd name="connsiteX488" fmla="*/ 81726 w 92854"/>
                <a:gd name="connsiteY488" fmla="*/ 75243 h 101803"/>
                <a:gd name="connsiteX489" fmla="*/ 82899 w 92854"/>
                <a:gd name="connsiteY489" fmla="*/ 74069 h 101803"/>
                <a:gd name="connsiteX490" fmla="*/ 83653 w 92854"/>
                <a:gd name="connsiteY490" fmla="*/ 74824 h 101803"/>
                <a:gd name="connsiteX491" fmla="*/ 83653 w 92854"/>
                <a:gd name="connsiteY491" fmla="*/ 76751 h 101803"/>
                <a:gd name="connsiteX492" fmla="*/ 82815 w 92854"/>
                <a:gd name="connsiteY492" fmla="*/ 79181 h 101803"/>
                <a:gd name="connsiteX493" fmla="*/ 82815 w 92854"/>
                <a:gd name="connsiteY493" fmla="*/ 80605 h 101803"/>
                <a:gd name="connsiteX494" fmla="*/ 82815 w 92854"/>
                <a:gd name="connsiteY494" fmla="*/ 81946 h 101803"/>
                <a:gd name="connsiteX495" fmla="*/ 82396 w 92854"/>
                <a:gd name="connsiteY495" fmla="*/ 82867 h 101803"/>
                <a:gd name="connsiteX496" fmla="*/ 81642 w 92854"/>
                <a:gd name="connsiteY496" fmla="*/ 84208 h 101803"/>
                <a:gd name="connsiteX497" fmla="*/ 80888 w 92854"/>
                <a:gd name="connsiteY497" fmla="*/ 85465 h 101803"/>
                <a:gd name="connsiteX498" fmla="*/ 80385 w 92854"/>
                <a:gd name="connsiteY498" fmla="*/ 86219 h 101803"/>
                <a:gd name="connsiteX499" fmla="*/ 80385 w 92854"/>
                <a:gd name="connsiteY499" fmla="*/ 86889 h 101803"/>
                <a:gd name="connsiteX500" fmla="*/ 81810 w 92854"/>
                <a:gd name="connsiteY500" fmla="*/ 86889 h 101803"/>
                <a:gd name="connsiteX501" fmla="*/ 81055 w 92854"/>
                <a:gd name="connsiteY501" fmla="*/ 89989 h 101803"/>
                <a:gd name="connsiteX502" fmla="*/ 75525 w 92854"/>
                <a:gd name="connsiteY502" fmla="*/ 91414 h 101803"/>
                <a:gd name="connsiteX503" fmla="*/ 74771 w 92854"/>
                <a:gd name="connsiteY503" fmla="*/ 90743 h 101803"/>
                <a:gd name="connsiteX504" fmla="*/ 73849 w 92854"/>
                <a:gd name="connsiteY504" fmla="*/ 90324 h 101803"/>
                <a:gd name="connsiteX505" fmla="*/ 71252 w 92854"/>
                <a:gd name="connsiteY505" fmla="*/ 90995 h 101803"/>
                <a:gd name="connsiteX506" fmla="*/ 70330 w 92854"/>
                <a:gd name="connsiteY506" fmla="*/ 90576 h 101803"/>
                <a:gd name="connsiteX507" fmla="*/ 69493 w 92854"/>
                <a:gd name="connsiteY507" fmla="*/ 90073 h 101803"/>
                <a:gd name="connsiteX508" fmla="*/ 68822 w 92854"/>
                <a:gd name="connsiteY508" fmla="*/ 90073 h 101803"/>
                <a:gd name="connsiteX509" fmla="*/ 69576 w 92854"/>
                <a:gd name="connsiteY509" fmla="*/ 93089 h 101803"/>
                <a:gd name="connsiteX510" fmla="*/ 68236 w 92854"/>
                <a:gd name="connsiteY510" fmla="*/ 93089 h 101803"/>
                <a:gd name="connsiteX511" fmla="*/ 66644 w 92854"/>
                <a:gd name="connsiteY511" fmla="*/ 93089 h 101803"/>
                <a:gd name="connsiteX512" fmla="*/ 64716 w 92854"/>
                <a:gd name="connsiteY512" fmla="*/ 93089 h 101803"/>
                <a:gd name="connsiteX513" fmla="*/ 62370 w 92854"/>
                <a:gd name="connsiteY513" fmla="*/ 93089 h 101803"/>
                <a:gd name="connsiteX514" fmla="*/ 61952 w 92854"/>
                <a:gd name="connsiteY514" fmla="*/ 93089 h 101803"/>
                <a:gd name="connsiteX515" fmla="*/ 61952 w 92854"/>
                <a:gd name="connsiteY515" fmla="*/ 93089 h 101803"/>
                <a:gd name="connsiteX516" fmla="*/ 61952 w 92854"/>
                <a:gd name="connsiteY516" fmla="*/ 92503 h 101803"/>
                <a:gd name="connsiteX517" fmla="*/ 61952 w 92854"/>
                <a:gd name="connsiteY517" fmla="*/ 91749 h 101803"/>
                <a:gd name="connsiteX518" fmla="*/ 60862 w 92854"/>
                <a:gd name="connsiteY518" fmla="*/ 91749 h 101803"/>
                <a:gd name="connsiteX519" fmla="*/ 60108 w 92854"/>
                <a:gd name="connsiteY519" fmla="*/ 91749 h 101803"/>
                <a:gd name="connsiteX520" fmla="*/ 59522 w 92854"/>
                <a:gd name="connsiteY520" fmla="*/ 91749 h 101803"/>
                <a:gd name="connsiteX521" fmla="*/ 59103 w 92854"/>
                <a:gd name="connsiteY521" fmla="*/ 91749 h 101803"/>
                <a:gd name="connsiteX522" fmla="*/ 58684 w 92854"/>
                <a:gd name="connsiteY522" fmla="*/ 91749 h 101803"/>
                <a:gd name="connsiteX523" fmla="*/ 58684 w 92854"/>
                <a:gd name="connsiteY523" fmla="*/ 93173 h 101803"/>
                <a:gd name="connsiteX524" fmla="*/ 58684 w 92854"/>
                <a:gd name="connsiteY524" fmla="*/ 94514 h 101803"/>
                <a:gd name="connsiteX525" fmla="*/ 58684 w 92854"/>
                <a:gd name="connsiteY525" fmla="*/ 94514 h 101803"/>
                <a:gd name="connsiteX526" fmla="*/ 58684 w 92854"/>
                <a:gd name="connsiteY526" fmla="*/ 94514 h 101803"/>
                <a:gd name="connsiteX527" fmla="*/ 57427 w 92854"/>
                <a:gd name="connsiteY527" fmla="*/ 95687 h 101803"/>
                <a:gd name="connsiteX528" fmla="*/ 56338 w 92854"/>
                <a:gd name="connsiteY528" fmla="*/ 96692 h 101803"/>
                <a:gd name="connsiteX529" fmla="*/ 55751 w 92854"/>
                <a:gd name="connsiteY529" fmla="*/ 96106 h 101803"/>
                <a:gd name="connsiteX530" fmla="*/ 55165 w 92854"/>
                <a:gd name="connsiteY530" fmla="*/ 95436 h 101803"/>
                <a:gd name="connsiteX531" fmla="*/ 55165 w 92854"/>
                <a:gd name="connsiteY531" fmla="*/ 95436 h 101803"/>
                <a:gd name="connsiteX532" fmla="*/ 55165 w 92854"/>
                <a:gd name="connsiteY532" fmla="*/ 95436 h 101803"/>
                <a:gd name="connsiteX533" fmla="*/ 54662 w 92854"/>
                <a:gd name="connsiteY533" fmla="*/ 95436 h 101803"/>
                <a:gd name="connsiteX534" fmla="*/ 31 w 92854"/>
                <a:gd name="connsiteY534" fmla="*/ 32007 h 101803"/>
                <a:gd name="connsiteX535" fmla="*/ 31 w 92854"/>
                <a:gd name="connsiteY535" fmla="*/ 30834 h 101803"/>
                <a:gd name="connsiteX536" fmla="*/ 618 w 92854"/>
                <a:gd name="connsiteY536" fmla="*/ 29745 h 101803"/>
                <a:gd name="connsiteX537" fmla="*/ 1372 w 92854"/>
                <a:gd name="connsiteY537" fmla="*/ 30918 h 101803"/>
                <a:gd name="connsiteX538" fmla="*/ 2210 w 92854"/>
                <a:gd name="connsiteY538" fmla="*/ 32259 h 101803"/>
                <a:gd name="connsiteX539" fmla="*/ 2210 w 92854"/>
                <a:gd name="connsiteY539" fmla="*/ 33013 h 101803"/>
                <a:gd name="connsiteX540" fmla="*/ 1121 w 92854"/>
                <a:gd name="connsiteY540" fmla="*/ 33013 h 101803"/>
                <a:gd name="connsiteX541" fmla="*/ 199 w 92854"/>
                <a:gd name="connsiteY541" fmla="*/ 32510 h 101803"/>
                <a:gd name="connsiteX542" fmla="*/ 31 w 92854"/>
                <a:gd name="connsiteY542" fmla="*/ 32007 h 101803"/>
                <a:gd name="connsiteX543" fmla="*/ 2797 w 92854"/>
                <a:gd name="connsiteY543" fmla="*/ 26477 h 101803"/>
                <a:gd name="connsiteX544" fmla="*/ 2797 w 92854"/>
                <a:gd name="connsiteY544" fmla="*/ 25891 h 101803"/>
                <a:gd name="connsiteX545" fmla="*/ 2797 w 92854"/>
                <a:gd name="connsiteY545" fmla="*/ 25472 h 101803"/>
                <a:gd name="connsiteX546" fmla="*/ 4305 w 92854"/>
                <a:gd name="connsiteY546" fmla="*/ 26142 h 101803"/>
                <a:gd name="connsiteX547" fmla="*/ 5897 w 92854"/>
                <a:gd name="connsiteY547" fmla="*/ 26896 h 101803"/>
                <a:gd name="connsiteX548" fmla="*/ 6567 w 92854"/>
                <a:gd name="connsiteY548" fmla="*/ 27734 h 101803"/>
                <a:gd name="connsiteX549" fmla="*/ 7070 w 92854"/>
                <a:gd name="connsiteY549" fmla="*/ 28656 h 101803"/>
                <a:gd name="connsiteX550" fmla="*/ 7070 w 92854"/>
                <a:gd name="connsiteY550" fmla="*/ 29745 h 101803"/>
                <a:gd name="connsiteX551" fmla="*/ 6567 w 92854"/>
                <a:gd name="connsiteY551" fmla="*/ 29745 h 101803"/>
                <a:gd name="connsiteX552" fmla="*/ 6567 w 92854"/>
                <a:gd name="connsiteY552" fmla="*/ 29745 h 101803"/>
                <a:gd name="connsiteX553" fmla="*/ 6567 w 92854"/>
                <a:gd name="connsiteY553" fmla="*/ 29745 h 101803"/>
                <a:gd name="connsiteX554" fmla="*/ 6148 w 92854"/>
                <a:gd name="connsiteY554" fmla="*/ 29745 h 101803"/>
                <a:gd name="connsiteX555" fmla="*/ 5562 w 92854"/>
                <a:gd name="connsiteY555" fmla="*/ 29326 h 101803"/>
                <a:gd name="connsiteX556" fmla="*/ 4891 w 92854"/>
                <a:gd name="connsiteY556" fmla="*/ 28823 h 101803"/>
                <a:gd name="connsiteX557" fmla="*/ 4137 w 92854"/>
                <a:gd name="connsiteY557" fmla="*/ 28237 h 101803"/>
                <a:gd name="connsiteX558" fmla="*/ 3383 w 92854"/>
                <a:gd name="connsiteY558" fmla="*/ 27650 h 101803"/>
                <a:gd name="connsiteX559" fmla="*/ 3383 w 92854"/>
                <a:gd name="connsiteY559" fmla="*/ 27650 h 101803"/>
                <a:gd name="connsiteX560" fmla="*/ 21398 w 92854"/>
                <a:gd name="connsiteY560" fmla="*/ 89151 h 101803"/>
                <a:gd name="connsiteX561" fmla="*/ 20895 w 92854"/>
                <a:gd name="connsiteY561" fmla="*/ 89151 h 101803"/>
                <a:gd name="connsiteX562" fmla="*/ 20476 w 92854"/>
                <a:gd name="connsiteY562" fmla="*/ 89654 h 101803"/>
                <a:gd name="connsiteX563" fmla="*/ 20979 w 92854"/>
                <a:gd name="connsiteY563" fmla="*/ 89654 h 101803"/>
                <a:gd name="connsiteX564" fmla="*/ 21398 w 92854"/>
                <a:gd name="connsiteY564" fmla="*/ 89068 h 101803"/>
                <a:gd name="connsiteX565" fmla="*/ 25336 w 92854"/>
                <a:gd name="connsiteY565" fmla="*/ 99625 h 101803"/>
                <a:gd name="connsiteX566" fmla="*/ 25336 w 92854"/>
                <a:gd name="connsiteY566" fmla="*/ 100379 h 101803"/>
                <a:gd name="connsiteX567" fmla="*/ 26006 w 92854"/>
                <a:gd name="connsiteY567" fmla="*/ 100882 h 101803"/>
                <a:gd name="connsiteX568" fmla="*/ 26006 w 92854"/>
                <a:gd name="connsiteY568" fmla="*/ 100128 h 101803"/>
                <a:gd name="connsiteX569" fmla="*/ 25336 w 92854"/>
                <a:gd name="connsiteY569" fmla="*/ 99625 h 101803"/>
                <a:gd name="connsiteX570" fmla="*/ 16287 w 92854"/>
                <a:gd name="connsiteY570" fmla="*/ 50190 h 101803"/>
                <a:gd name="connsiteX571" fmla="*/ 16287 w 92854"/>
                <a:gd name="connsiteY571" fmla="*/ 51028 h 101803"/>
                <a:gd name="connsiteX572" fmla="*/ 16957 w 92854"/>
                <a:gd name="connsiteY572" fmla="*/ 51614 h 101803"/>
                <a:gd name="connsiteX573" fmla="*/ 16957 w 92854"/>
                <a:gd name="connsiteY573" fmla="*/ 50776 h 101803"/>
                <a:gd name="connsiteX574" fmla="*/ 16287 w 92854"/>
                <a:gd name="connsiteY574" fmla="*/ 50190 h 101803"/>
                <a:gd name="connsiteX575" fmla="*/ 15532 w 92854"/>
                <a:gd name="connsiteY575" fmla="*/ 21785 h 101803"/>
                <a:gd name="connsiteX576" fmla="*/ 15532 w 92854"/>
                <a:gd name="connsiteY576" fmla="*/ 21031 h 101803"/>
                <a:gd name="connsiteX577" fmla="*/ 14778 w 92854"/>
                <a:gd name="connsiteY577" fmla="*/ 21031 h 101803"/>
                <a:gd name="connsiteX578" fmla="*/ 16119 w 92854"/>
                <a:gd name="connsiteY578" fmla="*/ 27315 h 101803"/>
                <a:gd name="connsiteX579" fmla="*/ 16119 w 92854"/>
                <a:gd name="connsiteY579" fmla="*/ 26813 h 101803"/>
                <a:gd name="connsiteX580" fmla="*/ 16119 w 92854"/>
                <a:gd name="connsiteY580" fmla="*/ 26226 h 101803"/>
                <a:gd name="connsiteX581" fmla="*/ 16119 w 92854"/>
                <a:gd name="connsiteY581" fmla="*/ 25723 h 101803"/>
                <a:gd name="connsiteX582" fmla="*/ 16119 w 92854"/>
                <a:gd name="connsiteY582" fmla="*/ 25053 h 101803"/>
                <a:gd name="connsiteX583" fmla="*/ 15700 w 92854"/>
                <a:gd name="connsiteY583" fmla="*/ 25053 h 101803"/>
                <a:gd name="connsiteX584" fmla="*/ 15197 w 92854"/>
                <a:gd name="connsiteY584" fmla="*/ 25053 h 101803"/>
                <a:gd name="connsiteX585" fmla="*/ 16119 w 92854"/>
                <a:gd name="connsiteY585" fmla="*/ 13490 h 101803"/>
                <a:gd name="connsiteX586" fmla="*/ 16119 w 92854"/>
                <a:gd name="connsiteY586" fmla="*/ 13490 h 101803"/>
                <a:gd name="connsiteX587" fmla="*/ 16119 w 92854"/>
                <a:gd name="connsiteY587" fmla="*/ 13993 h 101803"/>
                <a:gd name="connsiteX588" fmla="*/ 15532 w 92854"/>
                <a:gd name="connsiteY588" fmla="*/ 13993 h 101803"/>
                <a:gd name="connsiteX589" fmla="*/ 16287 w 92854"/>
                <a:gd name="connsiteY589" fmla="*/ 13658 h 101803"/>
                <a:gd name="connsiteX590" fmla="*/ 19303 w 92854"/>
                <a:gd name="connsiteY590" fmla="*/ 17847 h 101803"/>
                <a:gd name="connsiteX591" fmla="*/ 18775 w 92854"/>
                <a:gd name="connsiteY591" fmla="*/ 18492 h 101803"/>
                <a:gd name="connsiteX592" fmla="*/ 18800 w 92854"/>
                <a:gd name="connsiteY592" fmla="*/ 18601 h 101803"/>
                <a:gd name="connsiteX593" fmla="*/ 19638 w 92854"/>
                <a:gd name="connsiteY593" fmla="*/ 18601 h 101803"/>
                <a:gd name="connsiteX594" fmla="*/ 19638 w 92854"/>
                <a:gd name="connsiteY594" fmla="*/ 17847 h 101803"/>
                <a:gd name="connsiteX595" fmla="*/ 19554 w 92854"/>
                <a:gd name="connsiteY595" fmla="*/ 17847 h 101803"/>
                <a:gd name="connsiteX596" fmla="*/ 46702 w 92854"/>
                <a:gd name="connsiteY596" fmla="*/ 82616 h 101803"/>
                <a:gd name="connsiteX597" fmla="*/ 46693 w 92854"/>
                <a:gd name="connsiteY597" fmla="*/ 83445 h 101803"/>
                <a:gd name="connsiteX598" fmla="*/ 46702 w 92854"/>
                <a:gd name="connsiteY598" fmla="*/ 83454 h 101803"/>
                <a:gd name="connsiteX599" fmla="*/ 47372 w 92854"/>
                <a:gd name="connsiteY599" fmla="*/ 84040 h 101803"/>
                <a:gd name="connsiteX600" fmla="*/ 47372 w 92854"/>
                <a:gd name="connsiteY600" fmla="*/ 83286 h 101803"/>
                <a:gd name="connsiteX601" fmla="*/ 46953 w 92854"/>
                <a:gd name="connsiteY601" fmla="*/ 82616 h 101803"/>
                <a:gd name="connsiteX602" fmla="*/ 40920 w 92854"/>
                <a:gd name="connsiteY602" fmla="*/ 58150 h 101803"/>
                <a:gd name="connsiteX603" fmla="*/ 41758 w 92854"/>
                <a:gd name="connsiteY603" fmla="*/ 58150 h 101803"/>
                <a:gd name="connsiteX604" fmla="*/ 41758 w 92854"/>
                <a:gd name="connsiteY604" fmla="*/ 56976 h 101803"/>
                <a:gd name="connsiteX605" fmla="*/ 41004 w 92854"/>
                <a:gd name="connsiteY605" fmla="*/ 56976 h 101803"/>
                <a:gd name="connsiteX606" fmla="*/ 37904 w 92854"/>
                <a:gd name="connsiteY606" fmla="*/ 12066 h 101803"/>
                <a:gd name="connsiteX607" fmla="*/ 38323 w 92854"/>
                <a:gd name="connsiteY607" fmla="*/ 12485 h 101803"/>
                <a:gd name="connsiteX608" fmla="*/ 38826 w 92854"/>
                <a:gd name="connsiteY608" fmla="*/ 12485 h 101803"/>
                <a:gd name="connsiteX609" fmla="*/ 38826 w 92854"/>
                <a:gd name="connsiteY609" fmla="*/ 11395 h 101803"/>
                <a:gd name="connsiteX610" fmla="*/ 38826 w 92854"/>
                <a:gd name="connsiteY610" fmla="*/ 10893 h 101803"/>
                <a:gd name="connsiteX611" fmla="*/ 38826 w 92854"/>
                <a:gd name="connsiteY611" fmla="*/ 10222 h 101803"/>
                <a:gd name="connsiteX612" fmla="*/ 37988 w 92854"/>
                <a:gd name="connsiteY612" fmla="*/ 10222 h 101803"/>
                <a:gd name="connsiteX613" fmla="*/ 37988 w 92854"/>
                <a:gd name="connsiteY613" fmla="*/ 10725 h 101803"/>
                <a:gd name="connsiteX614" fmla="*/ 37988 w 92854"/>
                <a:gd name="connsiteY614" fmla="*/ 11144 h 101803"/>
                <a:gd name="connsiteX615" fmla="*/ 50472 w 92854"/>
                <a:gd name="connsiteY615" fmla="*/ 55720 h 101803"/>
                <a:gd name="connsiteX616" fmla="*/ 51310 w 92854"/>
                <a:gd name="connsiteY616" fmla="*/ 56306 h 101803"/>
                <a:gd name="connsiteX617" fmla="*/ 51319 w 92854"/>
                <a:gd name="connsiteY617" fmla="*/ 57136 h 101803"/>
                <a:gd name="connsiteX618" fmla="*/ 51310 w 92854"/>
                <a:gd name="connsiteY618" fmla="*/ 57144 h 101803"/>
                <a:gd name="connsiteX619" fmla="*/ 50556 w 92854"/>
                <a:gd name="connsiteY619" fmla="*/ 56558 h 101803"/>
                <a:gd name="connsiteX620" fmla="*/ 50724 w 92854"/>
                <a:gd name="connsiteY620" fmla="*/ 55552 h 101803"/>
                <a:gd name="connsiteX621" fmla="*/ 48713 w 92854"/>
                <a:gd name="connsiteY621" fmla="*/ 49100 h 101803"/>
                <a:gd name="connsiteX622" fmla="*/ 48713 w 92854"/>
                <a:gd name="connsiteY622" fmla="*/ 48430 h 101803"/>
                <a:gd name="connsiteX623" fmla="*/ 48713 w 92854"/>
                <a:gd name="connsiteY623" fmla="*/ 47592 h 101803"/>
                <a:gd name="connsiteX624" fmla="*/ 50472 w 92854"/>
                <a:gd name="connsiteY624" fmla="*/ 48179 h 101803"/>
                <a:gd name="connsiteX625" fmla="*/ 51897 w 92854"/>
                <a:gd name="connsiteY625" fmla="*/ 48849 h 101803"/>
                <a:gd name="connsiteX626" fmla="*/ 52735 w 92854"/>
                <a:gd name="connsiteY626" fmla="*/ 50357 h 101803"/>
                <a:gd name="connsiteX627" fmla="*/ 53405 w 92854"/>
                <a:gd name="connsiteY627" fmla="*/ 51949 h 101803"/>
                <a:gd name="connsiteX628" fmla="*/ 52400 w 92854"/>
                <a:gd name="connsiteY628" fmla="*/ 51949 h 101803"/>
                <a:gd name="connsiteX629" fmla="*/ 51227 w 92854"/>
                <a:gd name="connsiteY629" fmla="*/ 51949 h 101803"/>
                <a:gd name="connsiteX630" fmla="*/ 50724 w 92854"/>
                <a:gd name="connsiteY630" fmla="*/ 51195 h 101803"/>
                <a:gd name="connsiteX631" fmla="*/ 50305 w 92854"/>
                <a:gd name="connsiteY631" fmla="*/ 50609 h 101803"/>
                <a:gd name="connsiteX632" fmla="*/ 49886 w 92854"/>
                <a:gd name="connsiteY632" fmla="*/ 50609 h 101803"/>
                <a:gd name="connsiteX633" fmla="*/ 49383 w 92854"/>
                <a:gd name="connsiteY633" fmla="*/ 50609 h 101803"/>
                <a:gd name="connsiteX634" fmla="*/ 49383 w 92854"/>
                <a:gd name="connsiteY634" fmla="*/ 49938 h 101803"/>
                <a:gd name="connsiteX635" fmla="*/ 48964 w 92854"/>
                <a:gd name="connsiteY635" fmla="*/ 49100 h 101803"/>
                <a:gd name="connsiteX636" fmla="*/ 42680 w 92854"/>
                <a:gd name="connsiteY636" fmla="*/ 20361 h 101803"/>
                <a:gd name="connsiteX637" fmla="*/ 42680 w 92854"/>
                <a:gd name="connsiteY637" fmla="*/ 20361 h 101803"/>
                <a:gd name="connsiteX638" fmla="*/ 42680 w 92854"/>
                <a:gd name="connsiteY638" fmla="*/ 20361 h 101803"/>
                <a:gd name="connsiteX639" fmla="*/ 43183 w 92854"/>
                <a:gd name="connsiteY639" fmla="*/ 20361 h 101803"/>
                <a:gd name="connsiteX640" fmla="*/ 43183 w 92854"/>
                <a:gd name="connsiteY640" fmla="*/ 19607 h 101803"/>
                <a:gd name="connsiteX641" fmla="*/ 43183 w 92854"/>
                <a:gd name="connsiteY641" fmla="*/ 18769 h 101803"/>
                <a:gd name="connsiteX642" fmla="*/ 42345 w 92854"/>
                <a:gd name="connsiteY642" fmla="*/ 18769 h 101803"/>
                <a:gd name="connsiteX643" fmla="*/ 42345 w 92854"/>
                <a:gd name="connsiteY643" fmla="*/ 18769 h 101803"/>
                <a:gd name="connsiteX644" fmla="*/ 42345 w 92854"/>
                <a:gd name="connsiteY644" fmla="*/ 18769 h 101803"/>
                <a:gd name="connsiteX645" fmla="*/ 42345 w 92854"/>
                <a:gd name="connsiteY645" fmla="*/ 18769 h 101803"/>
                <a:gd name="connsiteX646" fmla="*/ 42345 w 92854"/>
                <a:gd name="connsiteY646" fmla="*/ 19607 h 101803"/>
                <a:gd name="connsiteX647" fmla="*/ 42680 w 92854"/>
                <a:gd name="connsiteY647" fmla="*/ 10893 h 101803"/>
                <a:gd name="connsiteX648" fmla="*/ 42680 w 92854"/>
                <a:gd name="connsiteY648" fmla="*/ 10893 h 101803"/>
                <a:gd name="connsiteX649" fmla="*/ 42680 w 92854"/>
                <a:gd name="connsiteY649" fmla="*/ 10893 h 101803"/>
                <a:gd name="connsiteX650" fmla="*/ 42680 w 92854"/>
                <a:gd name="connsiteY650" fmla="*/ 10893 h 101803"/>
                <a:gd name="connsiteX651" fmla="*/ 42848 w 92854"/>
                <a:gd name="connsiteY651" fmla="*/ 10893 h 101803"/>
                <a:gd name="connsiteX652" fmla="*/ 52316 w 92854"/>
                <a:gd name="connsiteY652" fmla="*/ 45916 h 101803"/>
                <a:gd name="connsiteX653" fmla="*/ 51729 w 92854"/>
                <a:gd name="connsiteY653" fmla="*/ 45916 h 101803"/>
                <a:gd name="connsiteX654" fmla="*/ 51729 w 92854"/>
                <a:gd name="connsiteY654" fmla="*/ 45246 h 101803"/>
                <a:gd name="connsiteX655" fmla="*/ 46031 w 92854"/>
                <a:gd name="connsiteY655" fmla="*/ 21618 h 101803"/>
                <a:gd name="connsiteX656" fmla="*/ 46811 w 92854"/>
                <a:gd name="connsiteY656" fmla="*/ 21894 h 101803"/>
                <a:gd name="connsiteX657" fmla="*/ 46869 w 92854"/>
                <a:gd name="connsiteY657" fmla="*/ 22120 h 101803"/>
                <a:gd name="connsiteX658" fmla="*/ 46367 w 92854"/>
                <a:gd name="connsiteY658" fmla="*/ 23042 h 101803"/>
                <a:gd name="connsiteX659" fmla="*/ 45864 w 92854"/>
                <a:gd name="connsiteY659" fmla="*/ 22455 h 101803"/>
                <a:gd name="connsiteX660" fmla="*/ 46199 w 92854"/>
                <a:gd name="connsiteY660" fmla="*/ 22037 h 101803"/>
                <a:gd name="connsiteX661" fmla="*/ 53908 w 92854"/>
                <a:gd name="connsiteY661" fmla="*/ 46252 h 101803"/>
                <a:gd name="connsiteX662" fmla="*/ 53908 w 92854"/>
                <a:gd name="connsiteY662" fmla="*/ 46252 h 101803"/>
                <a:gd name="connsiteX663" fmla="*/ 53908 w 92854"/>
                <a:gd name="connsiteY663" fmla="*/ 46252 h 101803"/>
                <a:gd name="connsiteX664" fmla="*/ 54075 w 92854"/>
                <a:gd name="connsiteY664" fmla="*/ 46252 h 101803"/>
                <a:gd name="connsiteX665" fmla="*/ 54746 w 92854"/>
                <a:gd name="connsiteY665" fmla="*/ 49603 h 101803"/>
                <a:gd name="connsiteX666" fmla="*/ 55165 w 92854"/>
                <a:gd name="connsiteY666" fmla="*/ 50273 h 101803"/>
                <a:gd name="connsiteX667" fmla="*/ 55165 w 92854"/>
                <a:gd name="connsiteY667" fmla="*/ 51028 h 101803"/>
                <a:gd name="connsiteX668" fmla="*/ 55165 w 92854"/>
                <a:gd name="connsiteY668" fmla="*/ 50441 h 101803"/>
                <a:gd name="connsiteX669" fmla="*/ 54913 w 92854"/>
                <a:gd name="connsiteY669" fmla="*/ 49603 h 101803"/>
                <a:gd name="connsiteX670" fmla="*/ 46367 w 92854"/>
                <a:gd name="connsiteY670" fmla="*/ 9468 h 101803"/>
                <a:gd name="connsiteX671" fmla="*/ 46367 w 92854"/>
                <a:gd name="connsiteY671" fmla="*/ 10222 h 101803"/>
                <a:gd name="connsiteX672" fmla="*/ 46869 w 92854"/>
                <a:gd name="connsiteY672" fmla="*/ 10809 h 101803"/>
                <a:gd name="connsiteX673" fmla="*/ 47381 w 92854"/>
                <a:gd name="connsiteY673" fmla="*/ 10013 h 101803"/>
                <a:gd name="connsiteX674" fmla="*/ 47372 w 92854"/>
                <a:gd name="connsiteY674" fmla="*/ 9971 h 101803"/>
                <a:gd name="connsiteX675" fmla="*/ 46702 w 92854"/>
                <a:gd name="connsiteY675" fmla="*/ 9468 h 101803"/>
                <a:gd name="connsiteX676" fmla="*/ 57259 w 92854"/>
                <a:gd name="connsiteY676" fmla="*/ 45330 h 101803"/>
                <a:gd name="connsiteX677" fmla="*/ 57678 w 92854"/>
                <a:gd name="connsiteY677" fmla="*/ 46000 h 101803"/>
                <a:gd name="connsiteX678" fmla="*/ 57678 w 92854"/>
                <a:gd name="connsiteY678" fmla="*/ 46754 h 101803"/>
                <a:gd name="connsiteX679" fmla="*/ 56840 w 92854"/>
                <a:gd name="connsiteY679" fmla="*/ 46168 h 101803"/>
                <a:gd name="connsiteX680" fmla="*/ 57310 w 92854"/>
                <a:gd name="connsiteY680" fmla="*/ 45347 h 101803"/>
                <a:gd name="connsiteX681" fmla="*/ 57594 w 92854"/>
                <a:gd name="connsiteY681" fmla="*/ 45330 h 101803"/>
                <a:gd name="connsiteX682" fmla="*/ 68990 w 92854"/>
                <a:gd name="connsiteY682" fmla="*/ 91162 h 101803"/>
                <a:gd name="connsiteX683" fmla="*/ 69660 w 92854"/>
                <a:gd name="connsiteY683" fmla="*/ 91162 h 101803"/>
                <a:gd name="connsiteX684" fmla="*/ 69241 w 92854"/>
                <a:gd name="connsiteY684" fmla="*/ 90576 h 101803"/>
                <a:gd name="connsiteX685" fmla="*/ 68655 w 92854"/>
                <a:gd name="connsiteY685" fmla="*/ 89989 h 101803"/>
                <a:gd name="connsiteX686" fmla="*/ 73766 w 92854"/>
                <a:gd name="connsiteY686" fmla="*/ 79181 h 101803"/>
                <a:gd name="connsiteX687" fmla="*/ 73766 w 92854"/>
                <a:gd name="connsiteY687" fmla="*/ 79181 h 101803"/>
                <a:gd name="connsiteX688" fmla="*/ 73766 w 92854"/>
                <a:gd name="connsiteY688" fmla="*/ 78762 h 101803"/>
                <a:gd name="connsiteX689" fmla="*/ 73766 w 92854"/>
                <a:gd name="connsiteY689" fmla="*/ 78762 h 101803"/>
                <a:gd name="connsiteX690" fmla="*/ 73766 w 92854"/>
                <a:gd name="connsiteY690" fmla="*/ 78762 h 101803"/>
                <a:gd name="connsiteX691" fmla="*/ 73766 w 92854"/>
                <a:gd name="connsiteY691" fmla="*/ 78762 h 101803"/>
                <a:gd name="connsiteX692" fmla="*/ 73766 w 92854"/>
                <a:gd name="connsiteY692" fmla="*/ 78762 h 101803"/>
                <a:gd name="connsiteX693" fmla="*/ 73012 w 92854"/>
                <a:gd name="connsiteY693" fmla="*/ 78762 h 101803"/>
                <a:gd name="connsiteX694" fmla="*/ 76112 w 92854"/>
                <a:gd name="connsiteY694" fmla="*/ 85800 h 101803"/>
                <a:gd name="connsiteX695" fmla="*/ 76112 w 92854"/>
                <a:gd name="connsiteY695" fmla="*/ 86554 h 101803"/>
                <a:gd name="connsiteX696" fmla="*/ 76782 w 92854"/>
                <a:gd name="connsiteY696" fmla="*/ 87141 h 101803"/>
                <a:gd name="connsiteX697" fmla="*/ 76791 w 92854"/>
                <a:gd name="connsiteY697" fmla="*/ 86311 h 101803"/>
                <a:gd name="connsiteX698" fmla="*/ 76782 w 92854"/>
                <a:gd name="connsiteY698" fmla="*/ 86303 h 101803"/>
                <a:gd name="connsiteX699" fmla="*/ 76447 w 92854"/>
                <a:gd name="connsiteY699" fmla="*/ 85800 h 101803"/>
                <a:gd name="connsiteX700" fmla="*/ 73849 w 92854"/>
                <a:gd name="connsiteY700" fmla="*/ 71304 h 101803"/>
                <a:gd name="connsiteX701" fmla="*/ 73849 w 92854"/>
                <a:gd name="connsiteY701" fmla="*/ 71891 h 101803"/>
                <a:gd name="connsiteX702" fmla="*/ 73179 w 92854"/>
                <a:gd name="connsiteY702" fmla="*/ 71891 h 101803"/>
                <a:gd name="connsiteX703" fmla="*/ 73179 w 92854"/>
                <a:gd name="connsiteY703" fmla="*/ 71388 h 101803"/>
                <a:gd name="connsiteX704" fmla="*/ 74185 w 92854"/>
                <a:gd name="connsiteY704" fmla="*/ 71304 h 101803"/>
                <a:gd name="connsiteX705" fmla="*/ 58768 w 92854"/>
                <a:gd name="connsiteY705" fmla="*/ 15333 h 101803"/>
                <a:gd name="connsiteX706" fmla="*/ 59940 w 92854"/>
                <a:gd name="connsiteY706" fmla="*/ 14160 h 101803"/>
                <a:gd name="connsiteX707" fmla="*/ 60862 w 92854"/>
                <a:gd name="connsiteY707" fmla="*/ 12736 h 101803"/>
                <a:gd name="connsiteX708" fmla="*/ 61281 w 92854"/>
                <a:gd name="connsiteY708" fmla="*/ 12736 h 101803"/>
                <a:gd name="connsiteX709" fmla="*/ 61281 w 92854"/>
                <a:gd name="connsiteY709" fmla="*/ 12317 h 101803"/>
                <a:gd name="connsiteX710" fmla="*/ 61281 w 92854"/>
                <a:gd name="connsiteY710" fmla="*/ 11479 h 101803"/>
                <a:gd name="connsiteX711" fmla="*/ 61281 w 92854"/>
                <a:gd name="connsiteY711" fmla="*/ 10641 h 101803"/>
                <a:gd name="connsiteX712" fmla="*/ 60192 w 92854"/>
                <a:gd name="connsiteY712" fmla="*/ 9720 h 101803"/>
                <a:gd name="connsiteX713" fmla="*/ 59438 w 92854"/>
                <a:gd name="connsiteY713" fmla="*/ 8798 h 101803"/>
                <a:gd name="connsiteX714" fmla="*/ 59019 w 92854"/>
                <a:gd name="connsiteY714" fmla="*/ 7876 h 101803"/>
                <a:gd name="connsiteX715" fmla="*/ 58265 w 92854"/>
                <a:gd name="connsiteY715" fmla="*/ 7876 h 101803"/>
                <a:gd name="connsiteX716" fmla="*/ 60695 w 92854"/>
                <a:gd name="connsiteY716" fmla="*/ 5362 h 101803"/>
                <a:gd name="connsiteX717" fmla="*/ 58348 w 92854"/>
                <a:gd name="connsiteY717" fmla="*/ 5362 h 101803"/>
                <a:gd name="connsiteX718" fmla="*/ 58935 w 92854"/>
                <a:gd name="connsiteY718" fmla="*/ 4860 h 101803"/>
                <a:gd name="connsiteX719" fmla="*/ 59605 w 92854"/>
                <a:gd name="connsiteY719" fmla="*/ 4273 h 101803"/>
                <a:gd name="connsiteX720" fmla="*/ 59605 w 92854"/>
                <a:gd name="connsiteY720" fmla="*/ 3100 h 101803"/>
                <a:gd name="connsiteX721" fmla="*/ 60108 w 92854"/>
                <a:gd name="connsiteY721" fmla="*/ 2011 h 101803"/>
                <a:gd name="connsiteX722" fmla="*/ 60108 w 92854"/>
                <a:gd name="connsiteY722" fmla="*/ 1257 h 101803"/>
                <a:gd name="connsiteX723" fmla="*/ 60108 w 92854"/>
                <a:gd name="connsiteY723" fmla="*/ 503 h 101803"/>
                <a:gd name="connsiteX724" fmla="*/ 62119 w 92854"/>
                <a:gd name="connsiteY724" fmla="*/ 0 h 101803"/>
                <a:gd name="connsiteX725" fmla="*/ 62119 w 92854"/>
                <a:gd name="connsiteY725" fmla="*/ 503 h 101803"/>
                <a:gd name="connsiteX726" fmla="*/ 62119 w 92854"/>
                <a:gd name="connsiteY726" fmla="*/ 1676 h 101803"/>
                <a:gd name="connsiteX727" fmla="*/ 62119 w 92854"/>
                <a:gd name="connsiteY727" fmla="*/ 2849 h 101803"/>
                <a:gd name="connsiteX728" fmla="*/ 63208 w 92854"/>
                <a:gd name="connsiteY728" fmla="*/ 3435 h 101803"/>
                <a:gd name="connsiteX729" fmla="*/ 63711 w 92854"/>
                <a:gd name="connsiteY729" fmla="*/ 3435 h 101803"/>
                <a:gd name="connsiteX730" fmla="*/ 63711 w 92854"/>
                <a:gd name="connsiteY730" fmla="*/ 3016 h 101803"/>
                <a:gd name="connsiteX731" fmla="*/ 63711 w 92854"/>
                <a:gd name="connsiteY731" fmla="*/ 2430 h 101803"/>
                <a:gd name="connsiteX732" fmla="*/ 63711 w 92854"/>
                <a:gd name="connsiteY732" fmla="*/ 1760 h 101803"/>
                <a:gd name="connsiteX733" fmla="*/ 63711 w 92854"/>
                <a:gd name="connsiteY733" fmla="*/ 1089 h 101803"/>
                <a:gd name="connsiteX734" fmla="*/ 64214 w 92854"/>
                <a:gd name="connsiteY734" fmla="*/ 1592 h 101803"/>
                <a:gd name="connsiteX735" fmla="*/ 64800 w 92854"/>
                <a:gd name="connsiteY735" fmla="*/ 2095 h 101803"/>
                <a:gd name="connsiteX736" fmla="*/ 65554 w 92854"/>
                <a:gd name="connsiteY736" fmla="*/ 2765 h 101803"/>
                <a:gd name="connsiteX737" fmla="*/ 66560 w 92854"/>
                <a:gd name="connsiteY737" fmla="*/ 2095 h 101803"/>
                <a:gd name="connsiteX738" fmla="*/ 67398 w 92854"/>
                <a:gd name="connsiteY738" fmla="*/ 1424 h 101803"/>
                <a:gd name="connsiteX739" fmla="*/ 67901 w 92854"/>
                <a:gd name="connsiteY739" fmla="*/ 2179 h 101803"/>
                <a:gd name="connsiteX740" fmla="*/ 68403 w 92854"/>
                <a:gd name="connsiteY740" fmla="*/ 2681 h 101803"/>
                <a:gd name="connsiteX741" fmla="*/ 69073 w 92854"/>
                <a:gd name="connsiteY741" fmla="*/ 2681 h 101803"/>
                <a:gd name="connsiteX742" fmla="*/ 69660 w 92854"/>
                <a:gd name="connsiteY742" fmla="*/ 2681 h 101803"/>
                <a:gd name="connsiteX743" fmla="*/ 70917 w 92854"/>
                <a:gd name="connsiteY743" fmla="*/ 1508 h 101803"/>
                <a:gd name="connsiteX744" fmla="*/ 72090 w 92854"/>
                <a:gd name="connsiteY744" fmla="*/ 503 h 101803"/>
                <a:gd name="connsiteX745" fmla="*/ 74436 w 92854"/>
                <a:gd name="connsiteY745" fmla="*/ 922 h 101803"/>
                <a:gd name="connsiteX746" fmla="*/ 76698 w 92854"/>
                <a:gd name="connsiteY746" fmla="*/ 1508 h 101803"/>
                <a:gd name="connsiteX747" fmla="*/ 73347 w 92854"/>
                <a:gd name="connsiteY747" fmla="*/ 2430 h 101803"/>
                <a:gd name="connsiteX748" fmla="*/ 73347 w 92854"/>
                <a:gd name="connsiteY748" fmla="*/ 3771 h 101803"/>
                <a:gd name="connsiteX749" fmla="*/ 73347 w 92854"/>
                <a:gd name="connsiteY749" fmla="*/ 5865 h 101803"/>
                <a:gd name="connsiteX750" fmla="*/ 73347 w 92854"/>
                <a:gd name="connsiteY750" fmla="*/ 7876 h 101803"/>
                <a:gd name="connsiteX751" fmla="*/ 73347 w 92854"/>
                <a:gd name="connsiteY751" fmla="*/ 9217 h 101803"/>
                <a:gd name="connsiteX752" fmla="*/ 73347 w 92854"/>
                <a:gd name="connsiteY752" fmla="*/ 10055 h 101803"/>
                <a:gd name="connsiteX753" fmla="*/ 73347 w 92854"/>
                <a:gd name="connsiteY753" fmla="*/ 10893 h 101803"/>
                <a:gd name="connsiteX754" fmla="*/ 73347 w 92854"/>
                <a:gd name="connsiteY754" fmla="*/ 10893 h 101803"/>
                <a:gd name="connsiteX755" fmla="*/ 73347 w 92854"/>
                <a:gd name="connsiteY755" fmla="*/ 10474 h 101803"/>
                <a:gd name="connsiteX756" fmla="*/ 73347 w 92854"/>
                <a:gd name="connsiteY756" fmla="*/ 9552 h 101803"/>
                <a:gd name="connsiteX757" fmla="*/ 73347 w 92854"/>
                <a:gd name="connsiteY757" fmla="*/ 8379 h 101803"/>
                <a:gd name="connsiteX758" fmla="*/ 72677 w 92854"/>
                <a:gd name="connsiteY758" fmla="*/ 7290 h 101803"/>
                <a:gd name="connsiteX759" fmla="*/ 72090 w 92854"/>
                <a:gd name="connsiteY759" fmla="*/ 6033 h 101803"/>
                <a:gd name="connsiteX760" fmla="*/ 71503 w 92854"/>
                <a:gd name="connsiteY760" fmla="*/ 5362 h 101803"/>
                <a:gd name="connsiteX761" fmla="*/ 70749 w 92854"/>
                <a:gd name="connsiteY761" fmla="*/ 4776 h 101803"/>
                <a:gd name="connsiteX762" fmla="*/ 70749 w 92854"/>
                <a:gd name="connsiteY762" fmla="*/ 4776 h 101803"/>
                <a:gd name="connsiteX763" fmla="*/ 70749 w 92854"/>
                <a:gd name="connsiteY763" fmla="*/ 5949 h 101803"/>
                <a:gd name="connsiteX764" fmla="*/ 70749 w 92854"/>
                <a:gd name="connsiteY764" fmla="*/ 7038 h 101803"/>
                <a:gd name="connsiteX765" fmla="*/ 70079 w 92854"/>
                <a:gd name="connsiteY765" fmla="*/ 8379 h 101803"/>
                <a:gd name="connsiteX766" fmla="*/ 69325 w 92854"/>
                <a:gd name="connsiteY766" fmla="*/ 9552 h 101803"/>
                <a:gd name="connsiteX767" fmla="*/ 69325 w 92854"/>
                <a:gd name="connsiteY767" fmla="*/ 10809 h 101803"/>
                <a:gd name="connsiteX768" fmla="*/ 69744 w 92854"/>
                <a:gd name="connsiteY768" fmla="*/ 12401 h 101803"/>
                <a:gd name="connsiteX769" fmla="*/ 70163 w 92854"/>
                <a:gd name="connsiteY769" fmla="*/ 12401 h 101803"/>
                <a:gd name="connsiteX770" fmla="*/ 70582 w 92854"/>
                <a:gd name="connsiteY770" fmla="*/ 12401 h 101803"/>
                <a:gd name="connsiteX771" fmla="*/ 70079 w 92854"/>
                <a:gd name="connsiteY771" fmla="*/ 13239 h 101803"/>
                <a:gd name="connsiteX772" fmla="*/ 69493 w 92854"/>
                <a:gd name="connsiteY772" fmla="*/ 14160 h 101803"/>
                <a:gd name="connsiteX773" fmla="*/ 69073 w 92854"/>
                <a:gd name="connsiteY773" fmla="*/ 14160 h 101803"/>
                <a:gd name="connsiteX774" fmla="*/ 69073 w 92854"/>
                <a:gd name="connsiteY774" fmla="*/ 14160 h 101803"/>
                <a:gd name="connsiteX775" fmla="*/ 68152 w 92854"/>
                <a:gd name="connsiteY775" fmla="*/ 13574 h 101803"/>
                <a:gd name="connsiteX776" fmla="*/ 67230 w 92854"/>
                <a:gd name="connsiteY776" fmla="*/ 13071 h 101803"/>
                <a:gd name="connsiteX777" fmla="*/ 66644 w 92854"/>
                <a:gd name="connsiteY777" fmla="*/ 13071 h 101803"/>
                <a:gd name="connsiteX778" fmla="*/ 66225 w 92854"/>
                <a:gd name="connsiteY778" fmla="*/ 13490 h 101803"/>
                <a:gd name="connsiteX779" fmla="*/ 65722 w 92854"/>
                <a:gd name="connsiteY779" fmla="*/ 14831 h 101803"/>
                <a:gd name="connsiteX780" fmla="*/ 65722 w 92854"/>
                <a:gd name="connsiteY780" fmla="*/ 16087 h 101803"/>
                <a:gd name="connsiteX781" fmla="*/ 64968 w 92854"/>
                <a:gd name="connsiteY781" fmla="*/ 16087 h 101803"/>
                <a:gd name="connsiteX782" fmla="*/ 64549 w 92854"/>
                <a:gd name="connsiteY782" fmla="*/ 16087 h 101803"/>
                <a:gd name="connsiteX783" fmla="*/ 64549 w 92854"/>
                <a:gd name="connsiteY783" fmla="*/ 16087 h 101803"/>
                <a:gd name="connsiteX784" fmla="*/ 63124 w 92854"/>
                <a:gd name="connsiteY784" fmla="*/ 16087 h 101803"/>
                <a:gd name="connsiteX785" fmla="*/ 61868 w 92854"/>
                <a:gd name="connsiteY785" fmla="*/ 16087 h 101803"/>
                <a:gd name="connsiteX786" fmla="*/ 61197 w 92854"/>
                <a:gd name="connsiteY786" fmla="*/ 16087 h 101803"/>
                <a:gd name="connsiteX787" fmla="*/ 60360 w 92854"/>
                <a:gd name="connsiteY787" fmla="*/ 16087 h 101803"/>
                <a:gd name="connsiteX788" fmla="*/ 59857 w 92854"/>
                <a:gd name="connsiteY788" fmla="*/ 16087 h 101803"/>
                <a:gd name="connsiteX789" fmla="*/ 59103 w 92854"/>
                <a:gd name="connsiteY789" fmla="*/ 15333 h 101803"/>
                <a:gd name="connsiteX790" fmla="*/ 58768 w 92854"/>
                <a:gd name="connsiteY790" fmla="*/ 8965 h 101803"/>
                <a:gd name="connsiteX791" fmla="*/ 58768 w 92854"/>
                <a:gd name="connsiteY791" fmla="*/ 9552 h 101803"/>
                <a:gd name="connsiteX792" fmla="*/ 59186 w 92854"/>
                <a:gd name="connsiteY792" fmla="*/ 9552 h 101803"/>
                <a:gd name="connsiteX793" fmla="*/ 59186 w 92854"/>
                <a:gd name="connsiteY793" fmla="*/ 9049 h 101803"/>
                <a:gd name="connsiteX794" fmla="*/ 58851 w 92854"/>
                <a:gd name="connsiteY794" fmla="*/ 8965 h 101803"/>
                <a:gd name="connsiteX795" fmla="*/ 76028 w 92854"/>
                <a:gd name="connsiteY795" fmla="*/ 70802 h 101803"/>
                <a:gd name="connsiteX796" fmla="*/ 76849 w 92854"/>
                <a:gd name="connsiteY796" fmla="*/ 71279 h 101803"/>
                <a:gd name="connsiteX797" fmla="*/ 76866 w 92854"/>
                <a:gd name="connsiteY797" fmla="*/ 71388 h 101803"/>
                <a:gd name="connsiteX798" fmla="*/ 76363 w 92854"/>
                <a:gd name="connsiteY798" fmla="*/ 72310 h 101803"/>
                <a:gd name="connsiteX799" fmla="*/ 75860 w 92854"/>
                <a:gd name="connsiteY799" fmla="*/ 71640 h 101803"/>
                <a:gd name="connsiteX800" fmla="*/ 76112 w 92854"/>
                <a:gd name="connsiteY800" fmla="*/ 70802 h 101803"/>
                <a:gd name="connsiteX801" fmla="*/ 63376 w 92854"/>
                <a:gd name="connsiteY801" fmla="*/ 9887 h 101803"/>
                <a:gd name="connsiteX802" fmla="*/ 63795 w 92854"/>
                <a:gd name="connsiteY802" fmla="*/ 9887 h 101803"/>
                <a:gd name="connsiteX803" fmla="*/ 64381 w 92854"/>
                <a:gd name="connsiteY803" fmla="*/ 9887 h 101803"/>
                <a:gd name="connsiteX804" fmla="*/ 64381 w 92854"/>
                <a:gd name="connsiteY804" fmla="*/ 8379 h 101803"/>
                <a:gd name="connsiteX805" fmla="*/ 64381 w 92854"/>
                <a:gd name="connsiteY805" fmla="*/ 6619 h 101803"/>
                <a:gd name="connsiteX806" fmla="*/ 64381 w 92854"/>
                <a:gd name="connsiteY806" fmla="*/ 6117 h 101803"/>
                <a:gd name="connsiteX807" fmla="*/ 63795 w 92854"/>
                <a:gd name="connsiteY807" fmla="*/ 6117 h 101803"/>
                <a:gd name="connsiteX808" fmla="*/ 63292 w 92854"/>
                <a:gd name="connsiteY808" fmla="*/ 6117 h 101803"/>
                <a:gd name="connsiteX809" fmla="*/ 63292 w 92854"/>
                <a:gd name="connsiteY809" fmla="*/ 7541 h 101803"/>
                <a:gd name="connsiteX810" fmla="*/ 62873 w 92854"/>
                <a:gd name="connsiteY810" fmla="*/ 9217 h 101803"/>
                <a:gd name="connsiteX811" fmla="*/ 62873 w 92854"/>
                <a:gd name="connsiteY811" fmla="*/ 9217 h 101803"/>
                <a:gd name="connsiteX812" fmla="*/ 81474 w 92854"/>
                <a:gd name="connsiteY812" fmla="*/ 76918 h 101803"/>
                <a:gd name="connsiteX813" fmla="*/ 81474 w 92854"/>
                <a:gd name="connsiteY813" fmla="*/ 76164 h 101803"/>
                <a:gd name="connsiteX814" fmla="*/ 80804 w 92854"/>
                <a:gd name="connsiteY814" fmla="*/ 75578 h 101803"/>
                <a:gd name="connsiteX815" fmla="*/ 83402 w 92854"/>
                <a:gd name="connsiteY815" fmla="*/ 76416 h 101803"/>
                <a:gd name="connsiteX816" fmla="*/ 83904 w 92854"/>
                <a:gd name="connsiteY816" fmla="*/ 75578 h 101803"/>
                <a:gd name="connsiteX817" fmla="*/ 82982 w 92854"/>
                <a:gd name="connsiteY817" fmla="*/ 76834 h 101803"/>
                <a:gd name="connsiteX818" fmla="*/ 87256 w 92854"/>
                <a:gd name="connsiteY818" fmla="*/ 82700 h 101803"/>
                <a:gd name="connsiteX819" fmla="*/ 87842 w 92854"/>
                <a:gd name="connsiteY819" fmla="*/ 83202 h 101803"/>
                <a:gd name="connsiteX820" fmla="*/ 87842 w 92854"/>
                <a:gd name="connsiteY820" fmla="*/ 83957 h 101803"/>
                <a:gd name="connsiteX821" fmla="*/ 87055 w 92854"/>
                <a:gd name="connsiteY821" fmla="*/ 83688 h 101803"/>
                <a:gd name="connsiteX822" fmla="*/ 87004 w 92854"/>
                <a:gd name="connsiteY822" fmla="*/ 83538 h 101803"/>
                <a:gd name="connsiteX823" fmla="*/ 87340 w 92854"/>
                <a:gd name="connsiteY823" fmla="*/ 83035 h 101803"/>
                <a:gd name="connsiteX824" fmla="*/ 86753 w 92854"/>
                <a:gd name="connsiteY824" fmla="*/ 69796 h 101803"/>
                <a:gd name="connsiteX825" fmla="*/ 86250 w 92854"/>
                <a:gd name="connsiteY825" fmla="*/ 69293 h 101803"/>
                <a:gd name="connsiteX826" fmla="*/ 85748 w 92854"/>
                <a:gd name="connsiteY826" fmla="*/ 68539 h 101803"/>
                <a:gd name="connsiteX827" fmla="*/ 85245 w 92854"/>
                <a:gd name="connsiteY827" fmla="*/ 67534 h 101803"/>
                <a:gd name="connsiteX828" fmla="*/ 85245 w 92854"/>
                <a:gd name="connsiteY828" fmla="*/ 66528 h 101803"/>
                <a:gd name="connsiteX829" fmla="*/ 86669 w 92854"/>
                <a:gd name="connsiteY829" fmla="*/ 66528 h 101803"/>
                <a:gd name="connsiteX830" fmla="*/ 88010 w 92854"/>
                <a:gd name="connsiteY830" fmla="*/ 66528 h 101803"/>
                <a:gd name="connsiteX831" fmla="*/ 88680 w 92854"/>
                <a:gd name="connsiteY831" fmla="*/ 66528 h 101803"/>
                <a:gd name="connsiteX832" fmla="*/ 89183 w 92854"/>
                <a:gd name="connsiteY832" fmla="*/ 66528 h 101803"/>
                <a:gd name="connsiteX833" fmla="*/ 89183 w 92854"/>
                <a:gd name="connsiteY833" fmla="*/ 68456 h 101803"/>
                <a:gd name="connsiteX834" fmla="*/ 88177 w 92854"/>
                <a:gd name="connsiteY834" fmla="*/ 69042 h 101803"/>
                <a:gd name="connsiteX835" fmla="*/ 88177 w 92854"/>
                <a:gd name="connsiteY835" fmla="*/ 69461 h 101803"/>
                <a:gd name="connsiteX836" fmla="*/ 88177 w 92854"/>
                <a:gd name="connsiteY836" fmla="*/ 69964 h 101803"/>
                <a:gd name="connsiteX837" fmla="*/ 89769 w 92854"/>
                <a:gd name="connsiteY837" fmla="*/ 70383 h 101803"/>
                <a:gd name="connsiteX838" fmla="*/ 90942 w 92854"/>
                <a:gd name="connsiteY838" fmla="*/ 70383 h 101803"/>
                <a:gd name="connsiteX839" fmla="*/ 91613 w 92854"/>
                <a:gd name="connsiteY839" fmla="*/ 70383 h 101803"/>
                <a:gd name="connsiteX840" fmla="*/ 90859 w 92854"/>
                <a:gd name="connsiteY840" fmla="*/ 71137 h 101803"/>
                <a:gd name="connsiteX841" fmla="*/ 90188 w 92854"/>
                <a:gd name="connsiteY841" fmla="*/ 71807 h 101803"/>
                <a:gd name="connsiteX842" fmla="*/ 90188 w 92854"/>
                <a:gd name="connsiteY842" fmla="*/ 71807 h 101803"/>
                <a:gd name="connsiteX843" fmla="*/ 90188 w 92854"/>
                <a:gd name="connsiteY843" fmla="*/ 72896 h 101803"/>
                <a:gd name="connsiteX844" fmla="*/ 90188 w 92854"/>
                <a:gd name="connsiteY844" fmla="*/ 73483 h 101803"/>
                <a:gd name="connsiteX845" fmla="*/ 89183 w 92854"/>
                <a:gd name="connsiteY845" fmla="*/ 73483 h 101803"/>
                <a:gd name="connsiteX846" fmla="*/ 88261 w 92854"/>
                <a:gd name="connsiteY846" fmla="*/ 73483 h 101803"/>
                <a:gd name="connsiteX847" fmla="*/ 71420 w 92854"/>
                <a:gd name="connsiteY847" fmla="*/ 7541 h 101803"/>
                <a:gd name="connsiteX848" fmla="*/ 72257 w 92854"/>
                <a:gd name="connsiteY848" fmla="*/ 8044 h 101803"/>
                <a:gd name="connsiteX849" fmla="*/ 71931 w 92854"/>
                <a:gd name="connsiteY849" fmla="*/ 8932 h 101803"/>
                <a:gd name="connsiteX850" fmla="*/ 71839 w 92854"/>
                <a:gd name="connsiteY850" fmla="*/ 8965 h 101803"/>
                <a:gd name="connsiteX851" fmla="*/ 71085 w 92854"/>
                <a:gd name="connsiteY851" fmla="*/ 8379 h 101803"/>
                <a:gd name="connsiteX852" fmla="*/ 71503 w 92854"/>
                <a:gd name="connsiteY852" fmla="*/ 7876 h 101803"/>
                <a:gd name="connsiteX853" fmla="*/ 72174 w 92854"/>
                <a:gd name="connsiteY853" fmla="*/ 5279 h 101803"/>
                <a:gd name="connsiteX854" fmla="*/ 73012 w 92854"/>
                <a:gd name="connsiteY854" fmla="*/ 5865 h 101803"/>
                <a:gd name="connsiteX855" fmla="*/ 72509 w 92854"/>
                <a:gd name="connsiteY855" fmla="*/ 6787 h 101803"/>
                <a:gd name="connsiteX856" fmla="*/ 72090 w 92854"/>
                <a:gd name="connsiteY856" fmla="*/ 6117 h 101803"/>
                <a:gd name="connsiteX857" fmla="*/ 72257 w 92854"/>
                <a:gd name="connsiteY857" fmla="*/ 5279 h 101803"/>
                <a:gd name="connsiteX858" fmla="*/ 92786 w 92854"/>
                <a:gd name="connsiteY858" fmla="*/ 62423 h 101803"/>
                <a:gd name="connsiteX859" fmla="*/ 92786 w 92854"/>
                <a:gd name="connsiteY859" fmla="*/ 62423 h 101803"/>
                <a:gd name="connsiteX860" fmla="*/ 92786 w 92854"/>
                <a:gd name="connsiteY860" fmla="*/ 62926 h 101803"/>
                <a:gd name="connsiteX861" fmla="*/ 92786 w 92854"/>
                <a:gd name="connsiteY861" fmla="*/ 63931 h 101803"/>
                <a:gd name="connsiteX862" fmla="*/ 92786 w 92854"/>
                <a:gd name="connsiteY862" fmla="*/ 64434 h 101803"/>
                <a:gd name="connsiteX863" fmla="*/ 92786 w 92854"/>
                <a:gd name="connsiteY863" fmla="*/ 64434 h 101803"/>
                <a:gd name="connsiteX864" fmla="*/ 92786 w 92854"/>
                <a:gd name="connsiteY864" fmla="*/ 65020 h 101803"/>
                <a:gd name="connsiteX865" fmla="*/ 92786 w 92854"/>
                <a:gd name="connsiteY865" fmla="*/ 66109 h 101803"/>
                <a:gd name="connsiteX866" fmla="*/ 92786 w 92854"/>
                <a:gd name="connsiteY866" fmla="*/ 67199 h 101803"/>
                <a:gd name="connsiteX867" fmla="*/ 92786 w 92854"/>
                <a:gd name="connsiteY867" fmla="*/ 67869 h 101803"/>
                <a:gd name="connsiteX868" fmla="*/ 92367 w 92854"/>
                <a:gd name="connsiteY868" fmla="*/ 68791 h 101803"/>
                <a:gd name="connsiteX869" fmla="*/ 91697 w 92854"/>
                <a:gd name="connsiteY869" fmla="*/ 69629 h 101803"/>
                <a:gd name="connsiteX870" fmla="*/ 91194 w 92854"/>
                <a:gd name="connsiteY870" fmla="*/ 68456 h 101803"/>
                <a:gd name="connsiteX871" fmla="*/ 90272 w 92854"/>
                <a:gd name="connsiteY871" fmla="*/ 66780 h 101803"/>
                <a:gd name="connsiteX872" fmla="*/ 89350 w 92854"/>
                <a:gd name="connsiteY872" fmla="*/ 65020 h 101803"/>
                <a:gd name="connsiteX873" fmla="*/ 88764 w 92854"/>
                <a:gd name="connsiteY873" fmla="*/ 64015 h 101803"/>
                <a:gd name="connsiteX874" fmla="*/ 88764 w 92854"/>
                <a:gd name="connsiteY874" fmla="*/ 63093 h 10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Lst>
              <a:rect l="l" t="t" r="r" b="b"/>
              <a:pathLst>
                <a:path w="92854" h="101803">
                  <a:moveTo>
                    <a:pt x="56170" y="93760"/>
                  </a:moveTo>
                  <a:lnTo>
                    <a:pt x="55081" y="94765"/>
                  </a:lnTo>
                  <a:lnTo>
                    <a:pt x="54662" y="93089"/>
                  </a:lnTo>
                  <a:cubicBezTo>
                    <a:pt x="54662" y="93089"/>
                    <a:pt x="54243" y="93089"/>
                    <a:pt x="53992" y="93089"/>
                  </a:cubicBezTo>
                  <a:lnTo>
                    <a:pt x="53321" y="93089"/>
                  </a:lnTo>
                  <a:cubicBezTo>
                    <a:pt x="53321" y="93089"/>
                    <a:pt x="53321" y="93089"/>
                    <a:pt x="52902" y="92587"/>
                  </a:cubicBezTo>
                  <a:cubicBezTo>
                    <a:pt x="52483" y="92084"/>
                    <a:pt x="52902" y="92000"/>
                    <a:pt x="52400" y="91916"/>
                  </a:cubicBezTo>
                  <a:lnTo>
                    <a:pt x="51645" y="91916"/>
                  </a:lnTo>
                  <a:lnTo>
                    <a:pt x="50975" y="92419"/>
                  </a:lnTo>
                  <a:cubicBezTo>
                    <a:pt x="50741" y="92570"/>
                    <a:pt x="50540" y="92771"/>
                    <a:pt x="50389" y="93006"/>
                  </a:cubicBezTo>
                  <a:lnTo>
                    <a:pt x="49802" y="93006"/>
                  </a:lnTo>
                  <a:lnTo>
                    <a:pt x="49132" y="93006"/>
                  </a:lnTo>
                  <a:cubicBezTo>
                    <a:pt x="49132" y="93006"/>
                    <a:pt x="49132" y="93006"/>
                    <a:pt x="49132" y="93006"/>
                  </a:cubicBezTo>
                  <a:lnTo>
                    <a:pt x="49132" y="93508"/>
                  </a:lnTo>
                  <a:cubicBezTo>
                    <a:pt x="49182" y="93760"/>
                    <a:pt x="49182" y="94011"/>
                    <a:pt x="49132" y="94263"/>
                  </a:cubicBezTo>
                  <a:lnTo>
                    <a:pt x="49132" y="94263"/>
                  </a:lnTo>
                  <a:lnTo>
                    <a:pt x="49132" y="94263"/>
                  </a:lnTo>
                  <a:cubicBezTo>
                    <a:pt x="49132" y="94263"/>
                    <a:pt x="49132" y="94263"/>
                    <a:pt x="49132" y="94263"/>
                  </a:cubicBezTo>
                  <a:lnTo>
                    <a:pt x="47791" y="94681"/>
                  </a:lnTo>
                  <a:lnTo>
                    <a:pt x="46534" y="95100"/>
                  </a:lnTo>
                  <a:lnTo>
                    <a:pt x="44859" y="95100"/>
                  </a:lnTo>
                  <a:lnTo>
                    <a:pt x="43602" y="95100"/>
                  </a:lnTo>
                  <a:lnTo>
                    <a:pt x="41423" y="97447"/>
                  </a:lnTo>
                  <a:lnTo>
                    <a:pt x="39747" y="96692"/>
                  </a:lnTo>
                  <a:lnTo>
                    <a:pt x="40250" y="98620"/>
                  </a:lnTo>
                  <a:lnTo>
                    <a:pt x="36312" y="98620"/>
                  </a:lnTo>
                  <a:lnTo>
                    <a:pt x="35809" y="96692"/>
                  </a:lnTo>
                  <a:lnTo>
                    <a:pt x="35809" y="96692"/>
                  </a:lnTo>
                  <a:lnTo>
                    <a:pt x="35307" y="96692"/>
                  </a:lnTo>
                  <a:lnTo>
                    <a:pt x="34552" y="96692"/>
                  </a:lnTo>
                  <a:lnTo>
                    <a:pt x="33044" y="97447"/>
                  </a:lnTo>
                  <a:cubicBezTo>
                    <a:pt x="32818" y="97715"/>
                    <a:pt x="32533" y="97916"/>
                    <a:pt x="32206" y="98033"/>
                  </a:cubicBezTo>
                  <a:cubicBezTo>
                    <a:pt x="32206" y="98033"/>
                    <a:pt x="32206" y="98033"/>
                    <a:pt x="32206" y="98703"/>
                  </a:cubicBezTo>
                  <a:cubicBezTo>
                    <a:pt x="32156" y="98980"/>
                    <a:pt x="32156" y="99265"/>
                    <a:pt x="32206" y="99541"/>
                  </a:cubicBezTo>
                  <a:cubicBezTo>
                    <a:pt x="32206" y="99541"/>
                    <a:pt x="32206" y="99541"/>
                    <a:pt x="32206" y="99960"/>
                  </a:cubicBezTo>
                  <a:lnTo>
                    <a:pt x="32206" y="99960"/>
                  </a:lnTo>
                  <a:lnTo>
                    <a:pt x="31788" y="99960"/>
                  </a:lnTo>
                  <a:lnTo>
                    <a:pt x="30698" y="99960"/>
                  </a:lnTo>
                  <a:lnTo>
                    <a:pt x="30196" y="99960"/>
                  </a:lnTo>
                  <a:lnTo>
                    <a:pt x="29274" y="99960"/>
                  </a:lnTo>
                  <a:cubicBezTo>
                    <a:pt x="28930" y="100203"/>
                    <a:pt x="28645" y="100522"/>
                    <a:pt x="28436" y="100882"/>
                  </a:cubicBezTo>
                  <a:cubicBezTo>
                    <a:pt x="28017" y="101468"/>
                    <a:pt x="27682" y="101804"/>
                    <a:pt x="27514" y="101804"/>
                  </a:cubicBezTo>
                  <a:lnTo>
                    <a:pt x="26844" y="101804"/>
                  </a:lnTo>
                  <a:lnTo>
                    <a:pt x="26174" y="101804"/>
                  </a:lnTo>
                  <a:lnTo>
                    <a:pt x="24414" y="101804"/>
                  </a:lnTo>
                  <a:lnTo>
                    <a:pt x="22487" y="101804"/>
                  </a:lnTo>
                  <a:lnTo>
                    <a:pt x="22487" y="100882"/>
                  </a:lnTo>
                  <a:lnTo>
                    <a:pt x="22487" y="99793"/>
                  </a:lnTo>
                  <a:lnTo>
                    <a:pt x="22487" y="99793"/>
                  </a:lnTo>
                  <a:lnTo>
                    <a:pt x="22487" y="99793"/>
                  </a:lnTo>
                  <a:lnTo>
                    <a:pt x="22487" y="99793"/>
                  </a:lnTo>
                  <a:lnTo>
                    <a:pt x="22487" y="99039"/>
                  </a:lnTo>
                  <a:lnTo>
                    <a:pt x="22487" y="98368"/>
                  </a:lnTo>
                  <a:lnTo>
                    <a:pt x="21900" y="98368"/>
                  </a:lnTo>
                  <a:lnTo>
                    <a:pt x="21481" y="98368"/>
                  </a:lnTo>
                  <a:lnTo>
                    <a:pt x="20811" y="98368"/>
                  </a:lnTo>
                  <a:lnTo>
                    <a:pt x="19973" y="98368"/>
                  </a:lnTo>
                  <a:lnTo>
                    <a:pt x="19973" y="97195"/>
                  </a:lnTo>
                  <a:cubicBezTo>
                    <a:pt x="19856" y="96785"/>
                    <a:pt x="19856" y="96349"/>
                    <a:pt x="19973" y="95938"/>
                  </a:cubicBezTo>
                  <a:cubicBezTo>
                    <a:pt x="19915" y="95603"/>
                    <a:pt x="19915" y="95268"/>
                    <a:pt x="19973" y="94933"/>
                  </a:cubicBezTo>
                  <a:cubicBezTo>
                    <a:pt x="20007" y="94405"/>
                    <a:pt x="20007" y="93869"/>
                    <a:pt x="19973" y="93341"/>
                  </a:cubicBezTo>
                  <a:cubicBezTo>
                    <a:pt x="19940" y="92863"/>
                    <a:pt x="19940" y="92394"/>
                    <a:pt x="19973" y="91916"/>
                  </a:cubicBezTo>
                  <a:cubicBezTo>
                    <a:pt x="19973" y="91414"/>
                    <a:pt x="19973" y="91162"/>
                    <a:pt x="19973" y="91079"/>
                  </a:cubicBezTo>
                  <a:lnTo>
                    <a:pt x="19973" y="90073"/>
                  </a:lnTo>
                  <a:lnTo>
                    <a:pt x="19554" y="88314"/>
                  </a:lnTo>
                  <a:lnTo>
                    <a:pt x="19051" y="86638"/>
                  </a:lnTo>
                  <a:lnTo>
                    <a:pt x="19051" y="85549"/>
                  </a:lnTo>
                  <a:cubicBezTo>
                    <a:pt x="19051" y="85549"/>
                    <a:pt x="19051" y="84878"/>
                    <a:pt x="19051" y="83873"/>
                  </a:cubicBezTo>
                  <a:cubicBezTo>
                    <a:pt x="19135" y="83261"/>
                    <a:pt x="19135" y="82641"/>
                    <a:pt x="19051" y="82029"/>
                  </a:cubicBezTo>
                  <a:cubicBezTo>
                    <a:pt x="19051" y="82029"/>
                    <a:pt x="19051" y="81191"/>
                    <a:pt x="19051" y="80186"/>
                  </a:cubicBezTo>
                  <a:cubicBezTo>
                    <a:pt x="19051" y="79181"/>
                    <a:pt x="18633" y="78259"/>
                    <a:pt x="18381" y="77505"/>
                  </a:cubicBezTo>
                  <a:lnTo>
                    <a:pt x="18381" y="76834"/>
                  </a:lnTo>
                  <a:cubicBezTo>
                    <a:pt x="18423" y="76416"/>
                    <a:pt x="18423" y="75997"/>
                    <a:pt x="18381" y="75578"/>
                  </a:cubicBezTo>
                  <a:cubicBezTo>
                    <a:pt x="18205" y="75175"/>
                    <a:pt x="18063" y="74748"/>
                    <a:pt x="17962" y="74321"/>
                  </a:cubicBezTo>
                  <a:lnTo>
                    <a:pt x="17962" y="73399"/>
                  </a:lnTo>
                  <a:lnTo>
                    <a:pt x="17124" y="72896"/>
                  </a:lnTo>
                  <a:lnTo>
                    <a:pt x="16454" y="72394"/>
                  </a:lnTo>
                  <a:lnTo>
                    <a:pt x="16454" y="72394"/>
                  </a:lnTo>
                  <a:cubicBezTo>
                    <a:pt x="16454" y="72394"/>
                    <a:pt x="16454" y="72394"/>
                    <a:pt x="16454" y="72394"/>
                  </a:cubicBezTo>
                  <a:cubicBezTo>
                    <a:pt x="16362" y="72209"/>
                    <a:pt x="16362" y="71992"/>
                    <a:pt x="16454" y="71807"/>
                  </a:cubicBezTo>
                  <a:lnTo>
                    <a:pt x="16454" y="71807"/>
                  </a:lnTo>
                  <a:cubicBezTo>
                    <a:pt x="16496" y="71447"/>
                    <a:pt x="16496" y="71078"/>
                    <a:pt x="16454" y="70718"/>
                  </a:cubicBezTo>
                  <a:cubicBezTo>
                    <a:pt x="16513" y="70333"/>
                    <a:pt x="16513" y="69930"/>
                    <a:pt x="16454" y="69545"/>
                  </a:cubicBezTo>
                  <a:lnTo>
                    <a:pt x="16454" y="69545"/>
                  </a:lnTo>
                  <a:lnTo>
                    <a:pt x="16454" y="69545"/>
                  </a:lnTo>
                  <a:cubicBezTo>
                    <a:pt x="16220" y="69428"/>
                    <a:pt x="15935" y="69428"/>
                    <a:pt x="15700" y="69545"/>
                  </a:cubicBezTo>
                  <a:lnTo>
                    <a:pt x="14862" y="69545"/>
                  </a:lnTo>
                  <a:lnTo>
                    <a:pt x="14192" y="72561"/>
                  </a:lnTo>
                  <a:lnTo>
                    <a:pt x="14192" y="72561"/>
                  </a:lnTo>
                  <a:lnTo>
                    <a:pt x="13689" y="72561"/>
                  </a:lnTo>
                  <a:lnTo>
                    <a:pt x="13689" y="72561"/>
                  </a:lnTo>
                  <a:lnTo>
                    <a:pt x="13689" y="72561"/>
                  </a:lnTo>
                  <a:cubicBezTo>
                    <a:pt x="13689" y="72561"/>
                    <a:pt x="13270" y="72561"/>
                    <a:pt x="12851" y="72561"/>
                  </a:cubicBezTo>
                  <a:cubicBezTo>
                    <a:pt x="12575" y="72637"/>
                    <a:pt x="12290" y="72637"/>
                    <a:pt x="12013" y="72561"/>
                  </a:cubicBezTo>
                  <a:lnTo>
                    <a:pt x="12013" y="71723"/>
                  </a:lnTo>
                  <a:lnTo>
                    <a:pt x="12013" y="70634"/>
                  </a:lnTo>
                  <a:cubicBezTo>
                    <a:pt x="11971" y="70240"/>
                    <a:pt x="11971" y="69855"/>
                    <a:pt x="12013" y="69461"/>
                  </a:cubicBezTo>
                  <a:cubicBezTo>
                    <a:pt x="12181" y="69025"/>
                    <a:pt x="12373" y="68606"/>
                    <a:pt x="12600" y="68204"/>
                  </a:cubicBezTo>
                  <a:lnTo>
                    <a:pt x="12600" y="67450"/>
                  </a:lnTo>
                  <a:cubicBezTo>
                    <a:pt x="12809" y="67232"/>
                    <a:pt x="12985" y="66973"/>
                    <a:pt x="13102" y="66696"/>
                  </a:cubicBezTo>
                  <a:cubicBezTo>
                    <a:pt x="13052" y="66394"/>
                    <a:pt x="13052" y="66076"/>
                    <a:pt x="13102" y="65774"/>
                  </a:cubicBezTo>
                  <a:cubicBezTo>
                    <a:pt x="13052" y="65523"/>
                    <a:pt x="13052" y="65272"/>
                    <a:pt x="13102" y="65020"/>
                  </a:cubicBezTo>
                  <a:cubicBezTo>
                    <a:pt x="13102" y="65020"/>
                    <a:pt x="13102" y="65020"/>
                    <a:pt x="13102" y="65020"/>
                  </a:cubicBezTo>
                  <a:lnTo>
                    <a:pt x="13102" y="65020"/>
                  </a:lnTo>
                  <a:lnTo>
                    <a:pt x="11678" y="59490"/>
                  </a:lnTo>
                  <a:cubicBezTo>
                    <a:pt x="11737" y="58711"/>
                    <a:pt x="11737" y="57923"/>
                    <a:pt x="11678" y="57144"/>
                  </a:cubicBezTo>
                  <a:cubicBezTo>
                    <a:pt x="11770" y="56424"/>
                    <a:pt x="11770" y="55686"/>
                    <a:pt x="11678" y="54965"/>
                  </a:cubicBezTo>
                  <a:lnTo>
                    <a:pt x="11678" y="54379"/>
                  </a:lnTo>
                  <a:cubicBezTo>
                    <a:pt x="11678" y="54379"/>
                    <a:pt x="11678" y="53792"/>
                    <a:pt x="10756" y="53206"/>
                  </a:cubicBezTo>
                  <a:lnTo>
                    <a:pt x="9584" y="52033"/>
                  </a:lnTo>
                  <a:lnTo>
                    <a:pt x="9081" y="51111"/>
                  </a:lnTo>
                  <a:cubicBezTo>
                    <a:pt x="8896" y="50826"/>
                    <a:pt x="8754" y="50516"/>
                    <a:pt x="8662" y="50190"/>
                  </a:cubicBezTo>
                  <a:cubicBezTo>
                    <a:pt x="8662" y="50190"/>
                    <a:pt x="8662" y="49603"/>
                    <a:pt x="8243" y="49100"/>
                  </a:cubicBezTo>
                  <a:cubicBezTo>
                    <a:pt x="8000" y="48497"/>
                    <a:pt x="7715" y="47911"/>
                    <a:pt x="7405" y="47341"/>
                  </a:cubicBezTo>
                  <a:lnTo>
                    <a:pt x="6651" y="45497"/>
                  </a:lnTo>
                  <a:lnTo>
                    <a:pt x="6148" y="44241"/>
                  </a:lnTo>
                  <a:lnTo>
                    <a:pt x="6148" y="43067"/>
                  </a:lnTo>
                  <a:lnTo>
                    <a:pt x="6148" y="42313"/>
                  </a:lnTo>
                  <a:lnTo>
                    <a:pt x="6651" y="41643"/>
                  </a:lnTo>
                  <a:lnTo>
                    <a:pt x="7321" y="40554"/>
                  </a:lnTo>
                  <a:lnTo>
                    <a:pt x="7908" y="39465"/>
                  </a:lnTo>
                  <a:cubicBezTo>
                    <a:pt x="7958" y="39247"/>
                    <a:pt x="7958" y="39012"/>
                    <a:pt x="7908" y="38794"/>
                  </a:cubicBezTo>
                  <a:cubicBezTo>
                    <a:pt x="7933" y="38568"/>
                    <a:pt x="7933" y="38350"/>
                    <a:pt x="7908" y="38124"/>
                  </a:cubicBezTo>
                  <a:cubicBezTo>
                    <a:pt x="7958" y="37931"/>
                    <a:pt x="7958" y="37730"/>
                    <a:pt x="7908" y="37538"/>
                  </a:cubicBezTo>
                  <a:cubicBezTo>
                    <a:pt x="7908" y="37538"/>
                    <a:pt x="8410" y="37538"/>
                    <a:pt x="9081" y="38124"/>
                  </a:cubicBezTo>
                  <a:cubicBezTo>
                    <a:pt x="9491" y="38225"/>
                    <a:pt x="9927" y="38225"/>
                    <a:pt x="10338" y="38124"/>
                  </a:cubicBezTo>
                  <a:cubicBezTo>
                    <a:pt x="10338" y="38124"/>
                    <a:pt x="10338" y="38124"/>
                    <a:pt x="10840" y="37538"/>
                  </a:cubicBezTo>
                  <a:lnTo>
                    <a:pt x="11427" y="36448"/>
                  </a:lnTo>
                  <a:cubicBezTo>
                    <a:pt x="11402" y="36197"/>
                    <a:pt x="11402" y="35946"/>
                    <a:pt x="11427" y="35694"/>
                  </a:cubicBezTo>
                  <a:lnTo>
                    <a:pt x="11427" y="35024"/>
                  </a:lnTo>
                  <a:cubicBezTo>
                    <a:pt x="11494" y="35283"/>
                    <a:pt x="11636" y="35518"/>
                    <a:pt x="11846" y="35694"/>
                  </a:cubicBezTo>
                  <a:cubicBezTo>
                    <a:pt x="11846" y="35694"/>
                    <a:pt x="11846" y="36113"/>
                    <a:pt x="12432" y="36113"/>
                  </a:cubicBezTo>
                  <a:cubicBezTo>
                    <a:pt x="12767" y="36155"/>
                    <a:pt x="13102" y="35987"/>
                    <a:pt x="13270" y="35694"/>
                  </a:cubicBezTo>
                  <a:cubicBezTo>
                    <a:pt x="13270" y="35694"/>
                    <a:pt x="13773" y="35191"/>
                    <a:pt x="13940" y="35191"/>
                  </a:cubicBezTo>
                  <a:cubicBezTo>
                    <a:pt x="14108" y="35191"/>
                    <a:pt x="13940" y="34521"/>
                    <a:pt x="13940" y="33767"/>
                  </a:cubicBezTo>
                  <a:cubicBezTo>
                    <a:pt x="13890" y="33189"/>
                    <a:pt x="13748" y="32628"/>
                    <a:pt x="13522" y="32091"/>
                  </a:cubicBezTo>
                  <a:cubicBezTo>
                    <a:pt x="13295" y="31689"/>
                    <a:pt x="13019" y="31320"/>
                    <a:pt x="12684" y="31002"/>
                  </a:cubicBezTo>
                  <a:cubicBezTo>
                    <a:pt x="12382" y="30558"/>
                    <a:pt x="12013" y="30164"/>
                    <a:pt x="11594" y="29829"/>
                  </a:cubicBezTo>
                  <a:lnTo>
                    <a:pt x="11594" y="29326"/>
                  </a:lnTo>
                  <a:cubicBezTo>
                    <a:pt x="11619" y="28932"/>
                    <a:pt x="11619" y="28547"/>
                    <a:pt x="11594" y="28153"/>
                  </a:cubicBezTo>
                  <a:cubicBezTo>
                    <a:pt x="11594" y="27567"/>
                    <a:pt x="11594" y="27231"/>
                    <a:pt x="11594" y="26980"/>
                  </a:cubicBezTo>
                  <a:cubicBezTo>
                    <a:pt x="11695" y="26511"/>
                    <a:pt x="11695" y="26025"/>
                    <a:pt x="11594" y="25556"/>
                  </a:cubicBezTo>
                  <a:cubicBezTo>
                    <a:pt x="11594" y="24718"/>
                    <a:pt x="11594" y="24131"/>
                    <a:pt x="11594" y="23964"/>
                  </a:cubicBezTo>
                  <a:lnTo>
                    <a:pt x="12265" y="23377"/>
                  </a:lnTo>
                  <a:cubicBezTo>
                    <a:pt x="12298" y="22983"/>
                    <a:pt x="12298" y="22598"/>
                    <a:pt x="12265" y="22204"/>
                  </a:cubicBezTo>
                  <a:cubicBezTo>
                    <a:pt x="12323" y="21869"/>
                    <a:pt x="12323" y="21534"/>
                    <a:pt x="12265" y="21199"/>
                  </a:cubicBezTo>
                  <a:lnTo>
                    <a:pt x="13019" y="21199"/>
                  </a:lnTo>
                  <a:lnTo>
                    <a:pt x="13019" y="21701"/>
                  </a:lnTo>
                  <a:lnTo>
                    <a:pt x="13019" y="21701"/>
                  </a:lnTo>
                  <a:cubicBezTo>
                    <a:pt x="13278" y="21877"/>
                    <a:pt x="13513" y="22112"/>
                    <a:pt x="13689" y="22372"/>
                  </a:cubicBezTo>
                  <a:lnTo>
                    <a:pt x="13689" y="22958"/>
                  </a:lnTo>
                  <a:lnTo>
                    <a:pt x="15113" y="22958"/>
                  </a:lnTo>
                  <a:lnTo>
                    <a:pt x="16789" y="22958"/>
                  </a:lnTo>
                  <a:lnTo>
                    <a:pt x="16789" y="22958"/>
                  </a:lnTo>
                  <a:lnTo>
                    <a:pt x="17292" y="22958"/>
                  </a:lnTo>
                  <a:cubicBezTo>
                    <a:pt x="17468" y="22740"/>
                    <a:pt x="17661" y="22548"/>
                    <a:pt x="17879" y="22372"/>
                  </a:cubicBezTo>
                  <a:lnTo>
                    <a:pt x="18716" y="21450"/>
                  </a:lnTo>
                  <a:lnTo>
                    <a:pt x="19554" y="20612"/>
                  </a:lnTo>
                  <a:cubicBezTo>
                    <a:pt x="19554" y="20612"/>
                    <a:pt x="19973" y="20193"/>
                    <a:pt x="19554" y="20026"/>
                  </a:cubicBezTo>
                  <a:cubicBezTo>
                    <a:pt x="19135" y="19858"/>
                    <a:pt x="19554" y="20026"/>
                    <a:pt x="20308" y="19523"/>
                  </a:cubicBezTo>
                  <a:cubicBezTo>
                    <a:pt x="20476" y="19322"/>
                    <a:pt x="20669" y="19154"/>
                    <a:pt x="20895" y="19020"/>
                  </a:cubicBezTo>
                  <a:lnTo>
                    <a:pt x="21481" y="19020"/>
                  </a:lnTo>
                  <a:lnTo>
                    <a:pt x="22822" y="19439"/>
                  </a:lnTo>
                  <a:lnTo>
                    <a:pt x="23827" y="19942"/>
                  </a:lnTo>
                  <a:cubicBezTo>
                    <a:pt x="24096" y="20000"/>
                    <a:pt x="24314" y="20193"/>
                    <a:pt x="24414" y="20445"/>
                  </a:cubicBezTo>
                  <a:cubicBezTo>
                    <a:pt x="24414" y="20445"/>
                    <a:pt x="24917" y="21031"/>
                    <a:pt x="25084" y="21031"/>
                  </a:cubicBezTo>
                  <a:cubicBezTo>
                    <a:pt x="25336" y="21090"/>
                    <a:pt x="25587" y="21090"/>
                    <a:pt x="25839" y="21031"/>
                  </a:cubicBezTo>
                  <a:lnTo>
                    <a:pt x="26593" y="21031"/>
                  </a:lnTo>
                  <a:cubicBezTo>
                    <a:pt x="26593" y="21031"/>
                    <a:pt x="26593" y="21031"/>
                    <a:pt x="27095" y="20193"/>
                  </a:cubicBezTo>
                  <a:lnTo>
                    <a:pt x="27095" y="18936"/>
                  </a:lnTo>
                  <a:cubicBezTo>
                    <a:pt x="27011" y="18635"/>
                    <a:pt x="27011" y="18316"/>
                    <a:pt x="27095" y="18015"/>
                  </a:cubicBezTo>
                  <a:cubicBezTo>
                    <a:pt x="27095" y="18015"/>
                    <a:pt x="27095" y="17428"/>
                    <a:pt x="27095" y="17344"/>
                  </a:cubicBezTo>
                  <a:lnTo>
                    <a:pt x="27095" y="17344"/>
                  </a:lnTo>
                  <a:lnTo>
                    <a:pt x="24665" y="17344"/>
                  </a:lnTo>
                  <a:lnTo>
                    <a:pt x="26006" y="18182"/>
                  </a:lnTo>
                  <a:lnTo>
                    <a:pt x="27179" y="18685"/>
                  </a:lnTo>
                  <a:lnTo>
                    <a:pt x="27179" y="18685"/>
                  </a:lnTo>
                  <a:lnTo>
                    <a:pt x="27179" y="18685"/>
                  </a:lnTo>
                  <a:lnTo>
                    <a:pt x="27766" y="18685"/>
                  </a:lnTo>
                  <a:lnTo>
                    <a:pt x="28520" y="18685"/>
                  </a:lnTo>
                  <a:cubicBezTo>
                    <a:pt x="28763" y="18383"/>
                    <a:pt x="29081" y="18157"/>
                    <a:pt x="29441" y="18015"/>
                  </a:cubicBezTo>
                  <a:lnTo>
                    <a:pt x="30279" y="17428"/>
                  </a:lnTo>
                  <a:lnTo>
                    <a:pt x="30950" y="17428"/>
                  </a:lnTo>
                  <a:lnTo>
                    <a:pt x="31704" y="17428"/>
                  </a:lnTo>
                  <a:lnTo>
                    <a:pt x="31117" y="18350"/>
                  </a:lnTo>
                  <a:cubicBezTo>
                    <a:pt x="31017" y="18643"/>
                    <a:pt x="30807" y="18886"/>
                    <a:pt x="30531" y="19020"/>
                  </a:cubicBezTo>
                  <a:cubicBezTo>
                    <a:pt x="30531" y="19020"/>
                    <a:pt x="30531" y="19020"/>
                    <a:pt x="30531" y="19020"/>
                  </a:cubicBezTo>
                  <a:lnTo>
                    <a:pt x="30531" y="19020"/>
                  </a:lnTo>
                  <a:lnTo>
                    <a:pt x="33044" y="19020"/>
                  </a:lnTo>
                  <a:cubicBezTo>
                    <a:pt x="33304" y="18911"/>
                    <a:pt x="33539" y="18735"/>
                    <a:pt x="33714" y="18517"/>
                  </a:cubicBezTo>
                  <a:lnTo>
                    <a:pt x="34301" y="17679"/>
                  </a:lnTo>
                  <a:lnTo>
                    <a:pt x="34301" y="17679"/>
                  </a:lnTo>
                  <a:lnTo>
                    <a:pt x="34301" y="17679"/>
                  </a:lnTo>
                  <a:lnTo>
                    <a:pt x="34301" y="17679"/>
                  </a:lnTo>
                  <a:lnTo>
                    <a:pt x="34301" y="16506"/>
                  </a:lnTo>
                  <a:cubicBezTo>
                    <a:pt x="34301" y="15836"/>
                    <a:pt x="34301" y="15501"/>
                    <a:pt x="34301" y="15417"/>
                  </a:cubicBezTo>
                  <a:lnTo>
                    <a:pt x="34301" y="15417"/>
                  </a:lnTo>
                  <a:lnTo>
                    <a:pt x="34972" y="15417"/>
                  </a:lnTo>
                  <a:lnTo>
                    <a:pt x="35390" y="15417"/>
                  </a:lnTo>
                  <a:cubicBezTo>
                    <a:pt x="35575" y="14747"/>
                    <a:pt x="35885" y="14118"/>
                    <a:pt x="36312" y="13574"/>
                  </a:cubicBezTo>
                  <a:lnTo>
                    <a:pt x="37401" y="12066"/>
                  </a:lnTo>
                  <a:cubicBezTo>
                    <a:pt x="37401" y="12066"/>
                    <a:pt x="37401" y="12066"/>
                    <a:pt x="37820" y="12066"/>
                  </a:cubicBezTo>
                  <a:lnTo>
                    <a:pt x="38407" y="12066"/>
                  </a:lnTo>
                  <a:lnTo>
                    <a:pt x="38993" y="12066"/>
                  </a:lnTo>
                  <a:cubicBezTo>
                    <a:pt x="38993" y="12066"/>
                    <a:pt x="38993" y="12066"/>
                    <a:pt x="39412" y="12066"/>
                  </a:cubicBezTo>
                  <a:cubicBezTo>
                    <a:pt x="39831" y="12066"/>
                    <a:pt x="39915" y="12066"/>
                    <a:pt x="40418" y="12736"/>
                  </a:cubicBezTo>
                  <a:cubicBezTo>
                    <a:pt x="40703" y="13063"/>
                    <a:pt x="41013" y="13373"/>
                    <a:pt x="41339" y="13658"/>
                  </a:cubicBezTo>
                  <a:lnTo>
                    <a:pt x="42596" y="14496"/>
                  </a:lnTo>
                  <a:lnTo>
                    <a:pt x="43853" y="15250"/>
                  </a:lnTo>
                  <a:cubicBezTo>
                    <a:pt x="43870" y="14973"/>
                    <a:pt x="43870" y="14688"/>
                    <a:pt x="43853" y="14412"/>
                  </a:cubicBezTo>
                  <a:cubicBezTo>
                    <a:pt x="43887" y="14135"/>
                    <a:pt x="43887" y="13850"/>
                    <a:pt x="43853" y="13574"/>
                  </a:cubicBezTo>
                  <a:cubicBezTo>
                    <a:pt x="43853" y="13574"/>
                    <a:pt x="43853" y="13574"/>
                    <a:pt x="43434" y="13574"/>
                  </a:cubicBezTo>
                  <a:cubicBezTo>
                    <a:pt x="43250" y="13498"/>
                    <a:pt x="43032" y="13498"/>
                    <a:pt x="42848" y="13574"/>
                  </a:cubicBezTo>
                  <a:cubicBezTo>
                    <a:pt x="42806" y="13440"/>
                    <a:pt x="42806" y="13289"/>
                    <a:pt x="42848" y="13155"/>
                  </a:cubicBezTo>
                  <a:cubicBezTo>
                    <a:pt x="42915" y="12962"/>
                    <a:pt x="42915" y="12761"/>
                    <a:pt x="42848" y="12568"/>
                  </a:cubicBezTo>
                  <a:lnTo>
                    <a:pt x="43518" y="12568"/>
                  </a:lnTo>
                  <a:cubicBezTo>
                    <a:pt x="43870" y="12694"/>
                    <a:pt x="44255" y="12694"/>
                    <a:pt x="44607" y="12568"/>
                  </a:cubicBezTo>
                  <a:lnTo>
                    <a:pt x="46367" y="12568"/>
                  </a:lnTo>
                  <a:lnTo>
                    <a:pt x="47121" y="12568"/>
                  </a:lnTo>
                  <a:cubicBezTo>
                    <a:pt x="47121" y="12568"/>
                    <a:pt x="47121" y="12568"/>
                    <a:pt x="47121" y="12568"/>
                  </a:cubicBezTo>
                  <a:lnTo>
                    <a:pt x="47121" y="11982"/>
                  </a:lnTo>
                  <a:lnTo>
                    <a:pt x="49802" y="11982"/>
                  </a:lnTo>
                  <a:lnTo>
                    <a:pt x="53489" y="14412"/>
                  </a:lnTo>
                  <a:lnTo>
                    <a:pt x="57846" y="10809"/>
                  </a:lnTo>
                  <a:lnTo>
                    <a:pt x="60862" y="19188"/>
                  </a:lnTo>
                  <a:lnTo>
                    <a:pt x="58097" y="21869"/>
                  </a:lnTo>
                  <a:cubicBezTo>
                    <a:pt x="58097" y="21869"/>
                    <a:pt x="58097" y="22288"/>
                    <a:pt x="58097" y="22874"/>
                  </a:cubicBezTo>
                  <a:cubicBezTo>
                    <a:pt x="57972" y="23318"/>
                    <a:pt x="57770" y="23746"/>
                    <a:pt x="57511" y="24131"/>
                  </a:cubicBezTo>
                  <a:cubicBezTo>
                    <a:pt x="57511" y="24131"/>
                    <a:pt x="57511" y="24131"/>
                    <a:pt x="57511" y="24131"/>
                  </a:cubicBezTo>
                  <a:lnTo>
                    <a:pt x="56840" y="24131"/>
                  </a:lnTo>
                  <a:lnTo>
                    <a:pt x="56086" y="24131"/>
                  </a:lnTo>
                  <a:lnTo>
                    <a:pt x="55248" y="24131"/>
                  </a:lnTo>
                  <a:lnTo>
                    <a:pt x="54829" y="24802"/>
                  </a:lnTo>
                  <a:lnTo>
                    <a:pt x="54829" y="25388"/>
                  </a:lnTo>
                  <a:cubicBezTo>
                    <a:pt x="54829" y="25388"/>
                    <a:pt x="54829" y="25975"/>
                    <a:pt x="54829" y="26058"/>
                  </a:cubicBezTo>
                  <a:cubicBezTo>
                    <a:pt x="54922" y="26243"/>
                    <a:pt x="54922" y="26461"/>
                    <a:pt x="54829" y="26645"/>
                  </a:cubicBezTo>
                  <a:cubicBezTo>
                    <a:pt x="54829" y="26645"/>
                    <a:pt x="54829" y="26645"/>
                    <a:pt x="54829" y="26645"/>
                  </a:cubicBezTo>
                  <a:lnTo>
                    <a:pt x="54159" y="26645"/>
                  </a:lnTo>
                  <a:lnTo>
                    <a:pt x="53405" y="26645"/>
                  </a:lnTo>
                  <a:lnTo>
                    <a:pt x="52567" y="26645"/>
                  </a:lnTo>
                  <a:lnTo>
                    <a:pt x="51897" y="26645"/>
                  </a:lnTo>
                  <a:lnTo>
                    <a:pt x="51143" y="26142"/>
                  </a:lnTo>
                  <a:cubicBezTo>
                    <a:pt x="51143" y="26142"/>
                    <a:pt x="50556" y="25639"/>
                    <a:pt x="50389" y="25639"/>
                  </a:cubicBezTo>
                  <a:lnTo>
                    <a:pt x="48545" y="25137"/>
                  </a:lnTo>
                  <a:lnTo>
                    <a:pt x="47372" y="25137"/>
                  </a:lnTo>
                  <a:cubicBezTo>
                    <a:pt x="46987" y="25438"/>
                    <a:pt x="46693" y="25849"/>
                    <a:pt x="46534" y="26310"/>
                  </a:cubicBezTo>
                  <a:cubicBezTo>
                    <a:pt x="46534" y="26980"/>
                    <a:pt x="46031" y="27399"/>
                    <a:pt x="45864" y="27483"/>
                  </a:cubicBezTo>
                  <a:lnTo>
                    <a:pt x="45194" y="27483"/>
                  </a:lnTo>
                  <a:lnTo>
                    <a:pt x="44021" y="28153"/>
                  </a:lnTo>
                  <a:lnTo>
                    <a:pt x="42010" y="29159"/>
                  </a:lnTo>
                  <a:lnTo>
                    <a:pt x="39915" y="30164"/>
                  </a:lnTo>
                  <a:lnTo>
                    <a:pt x="38742" y="30667"/>
                  </a:lnTo>
                  <a:lnTo>
                    <a:pt x="36815" y="31169"/>
                  </a:lnTo>
                  <a:lnTo>
                    <a:pt x="36228" y="31672"/>
                  </a:lnTo>
                  <a:lnTo>
                    <a:pt x="35642" y="32175"/>
                  </a:lnTo>
                  <a:cubicBezTo>
                    <a:pt x="35365" y="32376"/>
                    <a:pt x="35055" y="32527"/>
                    <a:pt x="34720" y="32594"/>
                  </a:cubicBezTo>
                  <a:lnTo>
                    <a:pt x="33296" y="33180"/>
                  </a:lnTo>
                  <a:lnTo>
                    <a:pt x="31788" y="33767"/>
                  </a:lnTo>
                  <a:lnTo>
                    <a:pt x="30950" y="33767"/>
                  </a:lnTo>
                  <a:lnTo>
                    <a:pt x="30447" y="33767"/>
                  </a:lnTo>
                  <a:lnTo>
                    <a:pt x="29441" y="34270"/>
                  </a:lnTo>
                  <a:lnTo>
                    <a:pt x="28352" y="34856"/>
                  </a:lnTo>
                  <a:lnTo>
                    <a:pt x="27766" y="34856"/>
                  </a:lnTo>
                  <a:lnTo>
                    <a:pt x="26928" y="34856"/>
                  </a:lnTo>
                  <a:lnTo>
                    <a:pt x="25671" y="34856"/>
                  </a:lnTo>
                  <a:lnTo>
                    <a:pt x="24330" y="34856"/>
                  </a:lnTo>
                  <a:lnTo>
                    <a:pt x="23492" y="34856"/>
                  </a:lnTo>
                  <a:lnTo>
                    <a:pt x="22822" y="32259"/>
                  </a:lnTo>
                  <a:cubicBezTo>
                    <a:pt x="22688" y="32225"/>
                    <a:pt x="22537" y="32225"/>
                    <a:pt x="22403" y="32259"/>
                  </a:cubicBezTo>
                  <a:lnTo>
                    <a:pt x="22403" y="32259"/>
                  </a:lnTo>
                  <a:cubicBezTo>
                    <a:pt x="22403" y="32259"/>
                    <a:pt x="22403" y="32259"/>
                    <a:pt x="22403" y="32259"/>
                  </a:cubicBezTo>
                  <a:lnTo>
                    <a:pt x="21984" y="32259"/>
                  </a:lnTo>
                  <a:lnTo>
                    <a:pt x="22990" y="36448"/>
                  </a:lnTo>
                  <a:lnTo>
                    <a:pt x="21733" y="36448"/>
                  </a:lnTo>
                  <a:lnTo>
                    <a:pt x="20308" y="36448"/>
                  </a:lnTo>
                  <a:lnTo>
                    <a:pt x="19889" y="36448"/>
                  </a:lnTo>
                  <a:cubicBezTo>
                    <a:pt x="19889" y="36448"/>
                    <a:pt x="19889" y="36448"/>
                    <a:pt x="19889" y="36448"/>
                  </a:cubicBezTo>
                  <a:lnTo>
                    <a:pt x="19889" y="38040"/>
                  </a:lnTo>
                  <a:lnTo>
                    <a:pt x="11008" y="40302"/>
                  </a:lnTo>
                  <a:lnTo>
                    <a:pt x="10421" y="40302"/>
                  </a:lnTo>
                  <a:cubicBezTo>
                    <a:pt x="10421" y="40302"/>
                    <a:pt x="10421" y="40302"/>
                    <a:pt x="10421" y="40302"/>
                  </a:cubicBezTo>
                  <a:lnTo>
                    <a:pt x="10421" y="40302"/>
                  </a:lnTo>
                  <a:lnTo>
                    <a:pt x="10421" y="40973"/>
                  </a:lnTo>
                  <a:lnTo>
                    <a:pt x="10421" y="41811"/>
                  </a:lnTo>
                  <a:lnTo>
                    <a:pt x="10924" y="41811"/>
                  </a:lnTo>
                  <a:cubicBezTo>
                    <a:pt x="10924" y="41811"/>
                    <a:pt x="10924" y="41811"/>
                    <a:pt x="10924" y="41811"/>
                  </a:cubicBezTo>
                  <a:cubicBezTo>
                    <a:pt x="11310" y="41894"/>
                    <a:pt x="11712" y="41894"/>
                    <a:pt x="12097" y="41811"/>
                  </a:cubicBezTo>
                  <a:lnTo>
                    <a:pt x="13019" y="41811"/>
                  </a:lnTo>
                  <a:lnTo>
                    <a:pt x="13773" y="44660"/>
                  </a:lnTo>
                  <a:cubicBezTo>
                    <a:pt x="13773" y="44660"/>
                    <a:pt x="13773" y="44660"/>
                    <a:pt x="13773" y="44660"/>
                  </a:cubicBezTo>
                  <a:lnTo>
                    <a:pt x="14359" y="44660"/>
                  </a:lnTo>
                  <a:lnTo>
                    <a:pt x="15030" y="44073"/>
                  </a:lnTo>
                  <a:lnTo>
                    <a:pt x="15532" y="43654"/>
                  </a:lnTo>
                  <a:lnTo>
                    <a:pt x="16035" y="43654"/>
                  </a:lnTo>
                  <a:lnTo>
                    <a:pt x="16035" y="43654"/>
                  </a:lnTo>
                  <a:lnTo>
                    <a:pt x="16622" y="43654"/>
                  </a:lnTo>
                  <a:cubicBezTo>
                    <a:pt x="16622" y="43654"/>
                    <a:pt x="16622" y="43654"/>
                    <a:pt x="16622" y="43654"/>
                  </a:cubicBezTo>
                  <a:lnTo>
                    <a:pt x="17543" y="47089"/>
                  </a:lnTo>
                  <a:lnTo>
                    <a:pt x="18214" y="47089"/>
                  </a:lnTo>
                  <a:cubicBezTo>
                    <a:pt x="18633" y="47089"/>
                    <a:pt x="18884" y="47089"/>
                    <a:pt x="18968" y="47089"/>
                  </a:cubicBezTo>
                  <a:lnTo>
                    <a:pt x="18968" y="47089"/>
                  </a:lnTo>
                  <a:lnTo>
                    <a:pt x="18968" y="47089"/>
                  </a:lnTo>
                  <a:cubicBezTo>
                    <a:pt x="18968" y="47089"/>
                    <a:pt x="18968" y="47927"/>
                    <a:pt x="18968" y="48681"/>
                  </a:cubicBezTo>
                  <a:lnTo>
                    <a:pt x="18968" y="47173"/>
                  </a:lnTo>
                  <a:lnTo>
                    <a:pt x="19471" y="47592"/>
                  </a:lnTo>
                  <a:cubicBezTo>
                    <a:pt x="19697" y="47718"/>
                    <a:pt x="19898" y="47885"/>
                    <a:pt x="20057" y="48095"/>
                  </a:cubicBezTo>
                  <a:lnTo>
                    <a:pt x="20560" y="48095"/>
                  </a:lnTo>
                  <a:lnTo>
                    <a:pt x="20560" y="48095"/>
                  </a:lnTo>
                  <a:lnTo>
                    <a:pt x="20560" y="48765"/>
                  </a:lnTo>
                  <a:lnTo>
                    <a:pt x="19973" y="49603"/>
                  </a:lnTo>
                  <a:cubicBezTo>
                    <a:pt x="19973" y="49603"/>
                    <a:pt x="19471" y="50357"/>
                    <a:pt x="19554" y="50525"/>
                  </a:cubicBezTo>
                  <a:lnTo>
                    <a:pt x="20225" y="53122"/>
                  </a:lnTo>
                  <a:cubicBezTo>
                    <a:pt x="20158" y="53508"/>
                    <a:pt x="20015" y="53876"/>
                    <a:pt x="19806" y="54211"/>
                  </a:cubicBezTo>
                  <a:lnTo>
                    <a:pt x="19387" y="55468"/>
                  </a:lnTo>
                  <a:lnTo>
                    <a:pt x="19387" y="56222"/>
                  </a:lnTo>
                  <a:lnTo>
                    <a:pt x="19387" y="56725"/>
                  </a:lnTo>
                  <a:lnTo>
                    <a:pt x="20560" y="55887"/>
                  </a:lnTo>
                  <a:lnTo>
                    <a:pt x="21063" y="56809"/>
                  </a:lnTo>
                  <a:cubicBezTo>
                    <a:pt x="21272" y="57119"/>
                    <a:pt x="21523" y="57404"/>
                    <a:pt x="21817" y="57647"/>
                  </a:cubicBezTo>
                  <a:lnTo>
                    <a:pt x="22403" y="57647"/>
                  </a:lnTo>
                  <a:lnTo>
                    <a:pt x="23325" y="57647"/>
                  </a:lnTo>
                  <a:lnTo>
                    <a:pt x="24582" y="57060"/>
                  </a:lnTo>
                  <a:cubicBezTo>
                    <a:pt x="25017" y="56918"/>
                    <a:pt x="25411" y="56692"/>
                    <a:pt x="25755" y="56390"/>
                  </a:cubicBezTo>
                  <a:cubicBezTo>
                    <a:pt x="25713" y="56222"/>
                    <a:pt x="25713" y="56055"/>
                    <a:pt x="25755" y="55887"/>
                  </a:cubicBezTo>
                  <a:lnTo>
                    <a:pt x="25755" y="55384"/>
                  </a:lnTo>
                  <a:cubicBezTo>
                    <a:pt x="25813" y="55133"/>
                    <a:pt x="25813" y="54882"/>
                    <a:pt x="25755" y="54630"/>
                  </a:cubicBezTo>
                  <a:cubicBezTo>
                    <a:pt x="25721" y="54354"/>
                    <a:pt x="25721" y="54069"/>
                    <a:pt x="25755" y="53792"/>
                  </a:cubicBezTo>
                  <a:cubicBezTo>
                    <a:pt x="25755" y="53792"/>
                    <a:pt x="25755" y="53792"/>
                    <a:pt x="25755" y="53792"/>
                  </a:cubicBezTo>
                  <a:cubicBezTo>
                    <a:pt x="25755" y="53792"/>
                    <a:pt x="25755" y="53792"/>
                    <a:pt x="26174" y="53792"/>
                  </a:cubicBezTo>
                  <a:lnTo>
                    <a:pt x="28268" y="53290"/>
                  </a:lnTo>
                  <a:lnTo>
                    <a:pt x="28268" y="53290"/>
                  </a:lnTo>
                  <a:lnTo>
                    <a:pt x="28268" y="53290"/>
                  </a:lnTo>
                  <a:lnTo>
                    <a:pt x="29609" y="53290"/>
                  </a:lnTo>
                  <a:cubicBezTo>
                    <a:pt x="29609" y="53290"/>
                    <a:pt x="29609" y="53290"/>
                    <a:pt x="30196" y="52452"/>
                  </a:cubicBezTo>
                  <a:cubicBezTo>
                    <a:pt x="30371" y="52133"/>
                    <a:pt x="30572" y="51823"/>
                    <a:pt x="30782" y="51530"/>
                  </a:cubicBezTo>
                  <a:lnTo>
                    <a:pt x="30782" y="51530"/>
                  </a:lnTo>
                  <a:lnTo>
                    <a:pt x="30782" y="51530"/>
                  </a:lnTo>
                  <a:lnTo>
                    <a:pt x="31955" y="52033"/>
                  </a:lnTo>
                  <a:lnTo>
                    <a:pt x="33044" y="52033"/>
                  </a:lnTo>
                  <a:cubicBezTo>
                    <a:pt x="33044" y="52033"/>
                    <a:pt x="33044" y="52033"/>
                    <a:pt x="33798" y="52033"/>
                  </a:cubicBezTo>
                  <a:lnTo>
                    <a:pt x="34469" y="52033"/>
                  </a:lnTo>
                  <a:lnTo>
                    <a:pt x="35055" y="52619"/>
                  </a:lnTo>
                  <a:lnTo>
                    <a:pt x="35558" y="53290"/>
                  </a:lnTo>
                  <a:lnTo>
                    <a:pt x="41004" y="51865"/>
                  </a:lnTo>
                  <a:cubicBezTo>
                    <a:pt x="41004" y="51865"/>
                    <a:pt x="41004" y="51865"/>
                    <a:pt x="41004" y="51195"/>
                  </a:cubicBezTo>
                  <a:cubicBezTo>
                    <a:pt x="41038" y="50885"/>
                    <a:pt x="41038" y="50583"/>
                    <a:pt x="41004" y="50273"/>
                  </a:cubicBezTo>
                  <a:lnTo>
                    <a:pt x="40334" y="47676"/>
                  </a:lnTo>
                  <a:cubicBezTo>
                    <a:pt x="40334" y="47676"/>
                    <a:pt x="40334" y="47676"/>
                    <a:pt x="40334" y="47676"/>
                  </a:cubicBezTo>
                  <a:cubicBezTo>
                    <a:pt x="40334" y="47676"/>
                    <a:pt x="40334" y="47676"/>
                    <a:pt x="40753" y="47676"/>
                  </a:cubicBezTo>
                  <a:lnTo>
                    <a:pt x="42010" y="48262"/>
                  </a:lnTo>
                  <a:cubicBezTo>
                    <a:pt x="42395" y="48329"/>
                    <a:pt x="42764" y="48472"/>
                    <a:pt x="43099" y="48681"/>
                  </a:cubicBezTo>
                  <a:lnTo>
                    <a:pt x="43602" y="48681"/>
                  </a:lnTo>
                  <a:cubicBezTo>
                    <a:pt x="43602" y="48681"/>
                    <a:pt x="43602" y="48681"/>
                    <a:pt x="44021" y="48681"/>
                  </a:cubicBezTo>
                  <a:cubicBezTo>
                    <a:pt x="44171" y="49067"/>
                    <a:pt x="44364" y="49436"/>
                    <a:pt x="44607" y="49771"/>
                  </a:cubicBezTo>
                  <a:cubicBezTo>
                    <a:pt x="44607" y="50273"/>
                    <a:pt x="45110" y="50609"/>
                    <a:pt x="45194" y="50609"/>
                  </a:cubicBezTo>
                  <a:lnTo>
                    <a:pt x="45864" y="50609"/>
                  </a:lnTo>
                  <a:cubicBezTo>
                    <a:pt x="46132" y="50516"/>
                    <a:pt x="46434" y="50516"/>
                    <a:pt x="46702" y="50609"/>
                  </a:cubicBezTo>
                  <a:lnTo>
                    <a:pt x="46702" y="51279"/>
                  </a:lnTo>
                  <a:cubicBezTo>
                    <a:pt x="46702" y="51279"/>
                    <a:pt x="46702" y="51279"/>
                    <a:pt x="46702" y="51279"/>
                  </a:cubicBezTo>
                  <a:lnTo>
                    <a:pt x="46702" y="51279"/>
                  </a:lnTo>
                  <a:cubicBezTo>
                    <a:pt x="46635" y="51555"/>
                    <a:pt x="46635" y="51840"/>
                    <a:pt x="46702" y="52117"/>
                  </a:cubicBezTo>
                  <a:cubicBezTo>
                    <a:pt x="46702" y="52619"/>
                    <a:pt x="46702" y="52871"/>
                    <a:pt x="46702" y="52871"/>
                  </a:cubicBezTo>
                  <a:cubicBezTo>
                    <a:pt x="46702" y="52871"/>
                    <a:pt x="46702" y="52871"/>
                    <a:pt x="46031" y="52871"/>
                  </a:cubicBezTo>
                  <a:cubicBezTo>
                    <a:pt x="45361" y="52871"/>
                    <a:pt x="45613" y="52871"/>
                    <a:pt x="45529" y="52871"/>
                  </a:cubicBezTo>
                  <a:lnTo>
                    <a:pt x="45529" y="53792"/>
                  </a:lnTo>
                  <a:cubicBezTo>
                    <a:pt x="45529" y="54295"/>
                    <a:pt x="45529" y="54630"/>
                    <a:pt x="45529" y="54798"/>
                  </a:cubicBezTo>
                  <a:lnTo>
                    <a:pt x="46367" y="55217"/>
                  </a:lnTo>
                  <a:cubicBezTo>
                    <a:pt x="46668" y="55259"/>
                    <a:pt x="46987" y="55259"/>
                    <a:pt x="47289" y="55217"/>
                  </a:cubicBezTo>
                  <a:lnTo>
                    <a:pt x="46702" y="55887"/>
                  </a:lnTo>
                  <a:cubicBezTo>
                    <a:pt x="46702" y="55887"/>
                    <a:pt x="46199" y="56390"/>
                    <a:pt x="46031" y="56390"/>
                  </a:cubicBezTo>
                  <a:cubicBezTo>
                    <a:pt x="45730" y="56474"/>
                    <a:pt x="45412" y="56474"/>
                    <a:pt x="45110" y="56390"/>
                  </a:cubicBezTo>
                  <a:lnTo>
                    <a:pt x="44104" y="56390"/>
                  </a:lnTo>
                  <a:cubicBezTo>
                    <a:pt x="43861" y="56491"/>
                    <a:pt x="43652" y="56666"/>
                    <a:pt x="43518" y="56893"/>
                  </a:cubicBezTo>
                  <a:lnTo>
                    <a:pt x="42931" y="57395"/>
                  </a:lnTo>
                  <a:lnTo>
                    <a:pt x="40166" y="58066"/>
                  </a:lnTo>
                  <a:lnTo>
                    <a:pt x="38910" y="58652"/>
                  </a:lnTo>
                  <a:lnTo>
                    <a:pt x="37569" y="59490"/>
                  </a:lnTo>
                  <a:lnTo>
                    <a:pt x="36480" y="60328"/>
                  </a:lnTo>
                  <a:lnTo>
                    <a:pt x="34636" y="61669"/>
                  </a:lnTo>
                  <a:lnTo>
                    <a:pt x="32709" y="63093"/>
                  </a:lnTo>
                  <a:lnTo>
                    <a:pt x="31788" y="63847"/>
                  </a:lnTo>
                  <a:cubicBezTo>
                    <a:pt x="31385" y="64166"/>
                    <a:pt x="30933" y="64417"/>
                    <a:pt x="30447" y="64601"/>
                  </a:cubicBezTo>
                  <a:cubicBezTo>
                    <a:pt x="29953" y="64777"/>
                    <a:pt x="29475" y="65004"/>
                    <a:pt x="29022" y="65272"/>
                  </a:cubicBezTo>
                  <a:cubicBezTo>
                    <a:pt x="28352" y="65615"/>
                    <a:pt x="27707" y="66009"/>
                    <a:pt x="27095" y="66445"/>
                  </a:cubicBezTo>
                  <a:cubicBezTo>
                    <a:pt x="26534" y="66788"/>
                    <a:pt x="25998" y="67182"/>
                    <a:pt x="25503" y="67618"/>
                  </a:cubicBezTo>
                  <a:cubicBezTo>
                    <a:pt x="25202" y="67844"/>
                    <a:pt x="25001" y="68171"/>
                    <a:pt x="24917" y="68539"/>
                  </a:cubicBezTo>
                  <a:cubicBezTo>
                    <a:pt x="24917" y="68539"/>
                    <a:pt x="24917" y="68539"/>
                    <a:pt x="24917" y="69461"/>
                  </a:cubicBezTo>
                  <a:lnTo>
                    <a:pt x="24917" y="71975"/>
                  </a:lnTo>
                  <a:cubicBezTo>
                    <a:pt x="24917" y="72813"/>
                    <a:pt x="24917" y="73315"/>
                    <a:pt x="24917" y="73483"/>
                  </a:cubicBezTo>
                  <a:cubicBezTo>
                    <a:pt x="24883" y="73651"/>
                    <a:pt x="24883" y="73818"/>
                    <a:pt x="24917" y="73986"/>
                  </a:cubicBezTo>
                  <a:lnTo>
                    <a:pt x="24917" y="73986"/>
                  </a:lnTo>
                  <a:cubicBezTo>
                    <a:pt x="24875" y="74237"/>
                    <a:pt x="24875" y="74488"/>
                    <a:pt x="24917" y="74740"/>
                  </a:cubicBezTo>
                  <a:lnTo>
                    <a:pt x="24917" y="75661"/>
                  </a:lnTo>
                  <a:cubicBezTo>
                    <a:pt x="24866" y="75913"/>
                    <a:pt x="24866" y="76164"/>
                    <a:pt x="24917" y="76416"/>
                  </a:cubicBezTo>
                  <a:cubicBezTo>
                    <a:pt x="24959" y="76692"/>
                    <a:pt x="24959" y="76977"/>
                    <a:pt x="24917" y="77253"/>
                  </a:cubicBezTo>
                  <a:lnTo>
                    <a:pt x="25755" y="77253"/>
                  </a:lnTo>
                  <a:lnTo>
                    <a:pt x="26593" y="77253"/>
                  </a:lnTo>
                  <a:lnTo>
                    <a:pt x="29022" y="78678"/>
                  </a:lnTo>
                  <a:lnTo>
                    <a:pt x="33044" y="78678"/>
                  </a:lnTo>
                  <a:lnTo>
                    <a:pt x="33044" y="78678"/>
                  </a:lnTo>
                  <a:lnTo>
                    <a:pt x="33463" y="78259"/>
                  </a:lnTo>
                  <a:cubicBezTo>
                    <a:pt x="33463" y="78259"/>
                    <a:pt x="33463" y="78259"/>
                    <a:pt x="33882" y="78259"/>
                  </a:cubicBezTo>
                  <a:lnTo>
                    <a:pt x="34385" y="78259"/>
                  </a:lnTo>
                  <a:lnTo>
                    <a:pt x="35307" y="78259"/>
                  </a:lnTo>
                  <a:lnTo>
                    <a:pt x="37066" y="78762"/>
                  </a:lnTo>
                  <a:lnTo>
                    <a:pt x="38742" y="78762"/>
                  </a:lnTo>
                  <a:lnTo>
                    <a:pt x="39915" y="78762"/>
                  </a:lnTo>
                  <a:lnTo>
                    <a:pt x="40585" y="78762"/>
                  </a:lnTo>
                  <a:cubicBezTo>
                    <a:pt x="41004" y="78762"/>
                    <a:pt x="41256" y="78762"/>
                    <a:pt x="41256" y="78762"/>
                  </a:cubicBezTo>
                  <a:cubicBezTo>
                    <a:pt x="41591" y="78954"/>
                    <a:pt x="41850" y="79248"/>
                    <a:pt x="42010" y="79599"/>
                  </a:cubicBezTo>
                  <a:lnTo>
                    <a:pt x="42596" y="80689"/>
                  </a:lnTo>
                  <a:cubicBezTo>
                    <a:pt x="42546" y="80354"/>
                    <a:pt x="42546" y="80018"/>
                    <a:pt x="42596" y="79683"/>
                  </a:cubicBezTo>
                  <a:cubicBezTo>
                    <a:pt x="42596" y="79181"/>
                    <a:pt x="42596" y="78929"/>
                    <a:pt x="43015" y="78929"/>
                  </a:cubicBezTo>
                  <a:cubicBezTo>
                    <a:pt x="43518" y="78854"/>
                    <a:pt x="44021" y="78854"/>
                    <a:pt x="44523" y="78929"/>
                  </a:cubicBezTo>
                  <a:lnTo>
                    <a:pt x="45780" y="78929"/>
                  </a:lnTo>
                  <a:lnTo>
                    <a:pt x="45780" y="77924"/>
                  </a:lnTo>
                  <a:lnTo>
                    <a:pt x="44775" y="77337"/>
                  </a:lnTo>
                  <a:lnTo>
                    <a:pt x="43602" y="77337"/>
                  </a:lnTo>
                  <a:cubicBezTo>
                    <a:pt x="42931" y="77337"/>
                    <a:pt x="42596" y="77337"/>
                    <a:pt x="42345" y="77337"/>
                  </a:cubicBezTo>
                  <a:cubicBezTo>
                    <a:pt x="42454" y="77052"/>
                    <a:pt x="42621" y="76793"/>
                    <a:pt x="42848" y="76583"/>
                  </a:cubicBezTo>
                  <a:lnTo>
                    <a:pt x="43602" y="75997"/>
                  </a:lnTo>
                  <a:lnTo>
                    <a:pt x="44356" y="75997"/>
                  </a:lnTo>
                  <a:lnTo>
                    <a:pt x="45277" y="75997"/>
                  </a:lnTo>
                  <a:lnTo>
                    <a:pt x="45948" y="75997"/>
                  </a:lnTo>
                  <a:cubicBezTo>
                    <a:pt x="46149" y="75745"/>
                    <a:pt x="46409" y="75544"/>
                    <a:pt x="46702" y="75410"/>
                  </a:cubicBezTo>
                  <a:lnTo>
                    <a:pt x="47372" y="74656"/>
                  </a:lnTo>
                  <a:lnTo>
                    <a:pt x="48043" y="77170"/>
                  </a:lnTo>
                  <a:lnTo>
                    <a:pt x="48461" y="77170"/>
                  </a:lnTo>
                  <a:cubicBezTo>
                    <a:pt x="48461" y="77170"/>
                    <a:pt x="49048" y="77170"/>
                    <a:pt x="49132" y="77170"/>
                  </a:cubicBezTo>
                  <a:cubicBezTo>
                    <a:pt x="48612" y="78368"/>
                    <a:pt x="48881" y="79767"/>
                    <a:pt x="49802" y="80689"/>
                  </a:cubicBezTo>
                  <a:cubicBezTo>
                    <a:pt x="49802" y="80186"/>
                    <a:pt x="50221" y="79851"/>
                    <a:pt x="50389" y="79851"/>
                  </a:cubicBezTo>
                  <a:lnTo>
                    <a:pt x="51059" y="79851"/>
                  </a:lnTo>
                  <a:lnTo>
                    <a:pt x="51645" y="79851"/>
                  </a:lnTo>
                  <a:cubicBezTo>
                    <a:pt x="51645" y="79851"/>
                    <a:pt x="51645" y="79851"/>
                    <a:pt x="52148" y="79851"/>
                  </a:cubicBezTo>
                  <a:cubicBezTo>
                    <a:pt x="52651" y="79851"/>
                    <a:pt x="52148" y="79851"/>
                    <a:pt x="52148" y="79851"/>
                  </a:cubicBezTo>
                  <a:lnTo>
                    <a:pt x="52148" y="80270"/>
                  </a:lnTo>
                  <a:cubicBezTo>
                    <a:pt x="52115" y="80437"/>
                    <a:pt x="52115" y="80605"/>
                    <a:pt x="52148" y="80772"/>
                  </a:cubicBezTo>
                  <a:cubicBezTo>
                    <a:pt x="52106" y="80990"/>
                    <a:pt x="52106" y="81225"/>
                    <a:pt x="52148" y="81443"/>
                  </a:cubicBezTo>
                  <a:cubicBezTo>
                    <a:pt x="52148" y="81443"/>
                    <a:pt x="52148" y="82029"/>
                    <a:pt x="52148" y="82113"/>
                  </a:cubicBezTo>
                  <a:lnTo>
                    <a:pt x="52148" y="83035"/>
                  </a:lnTo>
                  <a:lnTo>
                    <a:pt x="52148" y="83538"/>
                  </a:lnTo>
                  <a:lnTo>
                    <a:pt x="52986" y="84040"/>
                  </a:lnTo>
                  <a:lnTo>
                    <a:pt x="53573" y="84040"/>
                  </a:lnTo>
                  <a:lnTo>
                    <a:pt x="53573" y="83538"/>
                  </a:lnTo>
                  <a:lnTo>
                    <a:pt x="53573" y="83538"/>
                  </a:lnTo>
                  <a:cubicBezTo>
                    <a:pt x="53598" y="83060"/>
                    <a:pt x="53598" y="82591"/>
                    <a:pt x="53573" y="82113"/>
                  </a:cubicBezTo>
                  <a:cubicBezTo>
                    <a:pt x="53497" y="81669"/>
                    <a:pt x="53497" y="81217"/>
                    <a:pt x="53573" y="80772"/>
                  </a:cubicBezTo>
                  <a:cubicBezTo>
                    <a:pt x="53723" y="80488"/>
                    <a:pt x="53958" y="80253"/>
                    <a:pt x="54243" y="80102"/>
                  </a:cubicBezTo>
                  <a:cubicBezTo>
                    <a:pt x="54662" y="80102"/>
                    <a:pt x="54829" y="80102"/>
                    <a:pt x="54829" y="79599"/>
                  </a:cubicBezTo>
                  <a:cubicBezTo>
                    <a:pt x="54829" y="79097"/>
                    <a:pt x="54829" y="79013"/>
                    <a:pt x="54829" y="78343"/>
                  </a:cubicBezTo>
                  <a:cubicBezTo>
                    <a:pt x="54896" y="77924"/>
                    <a:pt x="54896" y="77505"/>
                    <a:pt x="54829" y="77086"/>
                  </a:cubicBezTo>
                  <a:lnTo>
                    <a:pt x="60862" y="75578"/>
                  </a:lnTo>
                  <a:lnTo>
                    <a:pt x="61868" y="73483"/>
                  </a:lnTo>
                  <a:lnTo>
                    <a:pt x="67398" y="72059"/>
                  </a:lnTo>
                  <a:lnTo>
                    <a:pt x="67398" y="72980"/>
                  </a:lnTo>
                  <a:cubicBezTo>
                    <a:pt x="67565" y="73324"/>
                    <a:pt x="67792" y="73634"/>
                    <a:pt x="68068" y="73902"/>
                  </a:cubicBezTo>
                  <a:cubicBezTo>
                    <a:pt x="68386" y="74153"/>
                    <a:pt x="68764" y="74321"/>
                    <a:pt x="69157" y="74405"/>
                  </a:cubicBezTo>
                  <a:lnTo>
                    <a:pt x="70414" y="74824"/>
                  </a:lnTo>
                  <a:lnTo>
                    <a:pt x="71839" y="74824"/>
                  </a:lnTo>
                  <a:cubicBezTo>
                    <a:pt x="71839" y="74824"/>
                    <a:pt x="71839" y="74824"/>
                    <a:pt x="71839" y="74824"/>
                  </a:cubicBezTo>
                  <a:lnTo>
                    <a:pt x="72257" y="74824"/>
                  </a:lnTo>
                  <a:cubicBezTo>
                    <a:pt x="72257" y="74824"/>
                    <a:pt x="72257" y="74824"/>
                    <a:pt x="72257" y="75578"/>
                  </a:cubicBezTo>
                  <a:cubicBezTo>
                    <a:pt x="72257" y="76332"/>
                    <a:pt x="72257" y="76248"/>
                    <a:pt x="72257" y="76248"/>
                  </a:cubicBezTo>
                  <a:lnTo>
                    <a:pt x="74436" y="76248"/>
                  </a:lnTo>
                  <a:lnTo>
                    <a:pt x="75106" y="77505"/>
                  </a:lnTo>
                  <a:lnTo>
                    <a:pt x="75860" y="78762"/>
                  </a:lnTo>
                  <a:lnTo>
                    <a:pt x="76615" y="79348"/>
                  </a:lnTo>
                  <a:lnTo>
                    <a:pt x="77536" y="79935"/>
                  </a:lnTo>
                  <a:lnTo>
                    <a:pt x="78039" y="79097"/>
                  </a:lnTo>
                  <a:lnTo>
                    <a:pt x="77033" y="78175"/>
                  </a:lnTo>
                  <a:lnTo>
                    <a:pt x="76028" y="77337"/>
                  </a:lnTo>
                  <a:lnTo>
                    <a:pt x="76028" y="76834"/>
                  </a:lnTo>
                  <a:cubicBezTo>
                    <a:pt x="76062" y="76106"/>
                    <a:pt x="76062" y="75385"/>
                    <a:pt x="76028" y="74656"/>
                  </a:cubicBezTo>
                  <a:cubicBezTo>
                    <a:pt x="76028" y="73734"/>
                    <a:pt x="76028" y="73232"/>
                    <a:pt x="76028" y="73064"/>
                  </a:cubicBezTo>
                  <a:cubicBezTo>
                    <a:pt x="76229" y="72804"/>
                    <a:pt x="76405" y="72528"/>
                    <a:pt x="76531" y="72226"/>
                  </a:cubicBezTo>
                  <a:cubicBezTo>
                    <a:pt x="76665" y="71899"/>
                    <a:pt x="76832" y="71589"/>
                    <a:pt x="77033" y="71304"/>
                  </a:cubicBezTo>
                  <a:lnTo>
                    <a:pt x="77033" y="71304"/>
                  </a:lnTo>
                  <a:lnTo>
                    <a:pt x="77704" y="71304"/>
                  </a:lnTo>
                  <a:cubicBezTo>
                    <a:pt x="77662" y="71556"/>
                    <a:pt x="77662" y="71807"/>
                    <a:pt x="77704" y="72059"/>
                  </a:cubicBezTo>
                  <a:cubicBezTo>
                    <a:pt x="77737" y="72369"/>
                    <a:pt x="77737" y="72670"/>
                    <a:pt x="77704" y="72980"/>
                  </a:cubicBezTo>
                  <a:cubicBezTo>
                    <a:pt x="77704" y="72980"/>
                    <a:pt x="77704" y="72980"/>
                    <a:pt x="77704" y="72980"/>
                  </a:cubicBezTo>
                  <a:lnTo>
                    <a:pt x="77704" y="72980"/>
                  </a:lnTo>
                  <a:lnTo>
                    <a:pt x="78123" y="72980"/>
                  </a:lnTo>
                  <a:lnTo>
                    <a:pt x="78625" y="72980"/>
                  </a:lnTo>
                  <a:cubicBezTo>
                    <a:pt x="78768" y="72377"/>
                    <a:pt x="78961" y="71790"/>
                    <a:pt x="79212" y="71221"/>
                  </a:cubicBezTo>
                  <a:cubicBezTo>
                    <a:pt x="79405" y="70533"/>
                    <a:pt x="79656" y="69855"/>
                    <a:pt x="79966" y="69210"/>
                  </a:cubicBezTo>
                  <a:cubicBezTo>
                    <a:pt x="79966" y="68623"/>
                    <a:pt x="80553" y="68456"/>
                    <a:pt x="80720" y="68623"/>
                  </a:cubicBezTo>
                  <a:cubicBezTo>
                    <a:pt x="80888" y="68791"/>
                    <a:pt x="80720" y="69629"/>
                    <a:pt x="80720" y="71137"/>
                  </a:cubicBezTo>
                  <a:lnTo>
                    <a:pt x="81726" y="75243"/>
                  </a:lnTo>
                  <a:cubicBezTo>
                    <a:pt x="82228" y="74488"/>
                    <a:pt x="82647" y="74069"/>
                    <a:pt x="82899" y="74069"/>
                  </a:cubicBezTo>
                  <a:cubicBezTo>
                    <a:pt x="83150" y="74069"/>
                    <a:pt x="83485" y="74069"/>
                    <a:pt x="83653" y="74824"/>
                  </a:cubicBezTo>
                  <a:cubicBezTo>
                    <a:pt x="83770" y="75460"/>
                    <a:pt x="83770" y="76114"/>
                    <a:pt x="83653" y="76751"/>
                  </a:cubicBezTo>
                  <a:cubicBezTo>
                    <a:pt x="83502" y="77597"/>
                    <a:pt x="83217" y="78418"/>
                    <a:pt x="82815" y="79181"/>
                  </a:cubicBezTo>
                  <a:cubicBezTo>
                    <a:pt x="82781" y="79658"/>
                    <a:pt x="82781" y="80127"/>
                    <a:pt x="82815" y="80605"/>
                  </a:cubicBezTo>
                  <a:cubicBezTo>
                    <a:pt x="82815" y="81275"/>
                    <a:pt x="82815" y="81778"/>
                    <a:pt x="82815" y="81946"/>
                  </a:cubicBezTo>
                  <a:cubicBezTo>
                    <a:pt x="82756" y="82281"/>
                    <a:pt x="82606" y="82599"/>
                    <a:pt x="82396" y="82867"/>
                  </a:cubicBezTo>
                  <a:cubicBezTo>
                    <a:pt x="82228" y="83353"/>
                    <a:pt x="81969" y="83814"/>
                    <a:pt x="81642" y="84208"/>
                  </a:cubicBezTo>
                  <a:cubicBezTo>
                    <a:pt x="81357" y="84610"/>
                    <a:pt x="81106" y="85029"/>
                    <a:pt x="80888" y="85465"/>
                  </a:cubicBezTo>
                  <a:lnTo>
                    <a:pt x="80385" y="86219"/>
                  </a:lnTo>
                  <a:lnTo>
                    <a:pt x="80385" y="86889"/>
                  </a:lnTo>
                  <a:lnTo>
                    <a:pt x="81810" y="86889"/>
                  </a:lnTo>
                  <a:lnTo>
                    <a:pt x="81055" y="89989"/>
                  </a:lnTo>
                  <a:lnTo>
                    <a:pt x="75525" y="91414"/>
                  </a:lnTo>
                  <a:cubicBezTo>
                    <a:pt x="75525" y="91414"/>
                    <a:pt x="75525" y="91414"/>
                    <a:pt x="74771" y="90743"/>
                  </a:cubicBezTo>
                  <a:cubicBezTo>
                    <a:pt x="74503" y="90534"/>
                    <a:pt x="74185" y="90392"/>
                    <a:pt x="73849" y="90324"/>
                  </a:cubicBezTo>
                  <a:lnTo>
                    <a:pt x="71252" y="90995"/>
                  </a:lnTo>
                  <a:cubicBezTo>
                    <a:pt x="71252" y="90995"/>
                    <a:pt x="70749" y="90995"/>
                    <a:pt x="70330" y="90576"/>
                  </a:cubicBezTo>
                  <a:cubicBezTo>
                    <a:pt x="69911" y="90157"/>
                    <a:pt x="69576" y="90073"/>
                    <a:pt x="69493" y="90073"/>
                  </a:cubicBezTo>
                  <a:lnTo>
                    <a:pt x="68822" y="90073"/>
                  </a:lnTo>
                  <a:lnTo>
                    <a:pt x="69576" y="93089"/>
                  </a:lnTo>
                  <a:lnTo>
                    <a:pt x="68236" y="93089"/>
                  </a:lnTo>
                  <a:lnTo>
                    <a:pt x="66644" y="93089"/>
                  </a:lnTo>
                  <a:cubicBezTo>
                    <a:pt x="66007" y="93207"/>
                    <a:pt x="65353" y="93207"/>
                    <a:pt x="64716" y="93089"/>
                  </a:cubicBezTo>
                  <a:lnTo>
                    <a:pt x="62370" y="93089"/>
                  </a:lnTo>
                  <a:cubicBezTo>
                    <a:pt x="62370" y="93089"/>
                    <a:pt x="62370" y="93089"/>
                    <a:pt x="61952" y="93089"/>
                  </a:cubicBezTo>
                  <a:cubicBezTo>
                    <a:pt x="61532" y="93089"/>
                    <a:pt x="61952" y="93089"/>
                    <a:pt x="61952" y="93089"/>
                  </a:cubicBezTo>
                  <a:cubicBezTo>
                    <a:pt x="61952" y="93089"/>
                    <a:pt x="61952" y="93089"/>
                    <a:pt x="61952" y="92503"/>
                  </a:cubicBezTo>
                  <a:cubicBezTo>
                    <a:pt x="61926" y="92252"/>
                    <a:pt x="61926" y="92000"/>
                    <a:pt x="61952" y="91749"/>
                  </a:cubicBezTo>
                  <a:cubicBezTo>
                    <a:pt x="61952" y="91749"/>
                    <a:pt x="61449" y="91749"/>
                    <a:pt x="60862" y="91749"/>
                  </a:cubicBezTo>
                  <a:cubicBezTo>
                    <a:pt x="60276" y="91749"/>
                    <a:pt x="60443" y="91749"/>
                    <a:pt x="60108" y="91749"/>
                  </a:cubicBezTo>
                  <a:lnTo>
                    <a:pt x="59522" y="91749"/>
                  </a:lnTo>
                  <a:lnTo>
                    <a:pt x="59103" y="91749"/>
                  </a:lnTo>
                  <a:lnTo>
                    <a:pt x="58684" y="91749"/>
                  </a:lnTo>
                  <a:cubicBezTo>
                    <a:pt x="58742" y="92218"/>
                    <a:pt x="58742" y="92704"/>
                    <a:pt x="58684" y="93173"/>
                  </a:cubicBezTo>
                  <a:cubicBezTo>
                    <a:pt x="58742" y="93617"/>
                    <a:pt x="58742" y="94070"/>
                    <a:pt x="58684" y="94514"/>
                  </a:cubicBezTo>
                  <a:lnTo>
                    <a:pt x="58684" y="94514"/>
                  </a:lnTo>
                  <a:cubicBezTo>
                    <a:pt x="58684" y="94514"/>
                    <a:pt x="58684" y="94514"/>
                    <a:pt x="58684" y="94514"/>
                  </a:cubicBezTo>
                  <a:lnTo>
                    <a:pt x="57427" y="95687"/>
                  </a:lnTo>
                  <a:lnTo>
                    <a:pt x="56338" y="96692"/>
                  </a:lnTo>
                  <a:lnTo>
                    <a:pt x="55751" y="96106"/>
                  </a:lnTo>
                  <a:lnTo>
                    <a:pt x="55165" y="95436"/>
                  </a:lnTo>
                  <a:lnTo>
                    <a:pt x="55165" y="95436"/>
                  </a:lnTo>
                  <a:lnTo>
                    <a:pt x="55165" y="95436"/>
                  </a:lnTo>
                  <a:lnTo>
                    <a:pt x="54662" y="95436"/>
                  </a:lnTo>
                  <a:close/>
                  <a:moveTo>
                    <a:pt x="31" y="32007"/>
                  </a:moveTo>
                  <a:cubicBezTo>
                    <a:pt x="-10" y="31614"/>
                    <a:pt x="-10" y="31228"/>
                    <a:pt x="31" y="30834"/>
                  </a:cubicBezTo>
                  <a:cubicBezTo>
                    <a:pt x="31" y="30248"/>
                    <a:pt x="450" y="29829"/>
                    <a:pt x="618" y="29745"/>
                  </a:cubicBezTo>
                  <a:cubicBezTo>
                    <a:pt x="786" y="29661"/>
                    <a:pt x="1121" y="30248"/>
                    <a:pt x="1372" y="30918"/>
                  </a:cubicBezTo>
                  <a:cubicBezTo>
                    <a:pt x="1582" y="31404"/>
                    <a:pt x="1866" y="31857"/>
                    <a:pt x="2210" y="32259"/>
                  </a:cubicBezTo>
                  <a:lnTo>
                    <a:pt x="2210" y="33013"/>
                  </a:lnTo>
                  <a:lnTo>
                    <a:pt x="1121" y="33013"/>
                  </a:lnTo>
                  <a:lnTo>
                    <a:pt x="199" y="32510"/>
                  </a:lnTo>
                  <a:cubicBezTo>
                    <a:pt x="124" y="32351"/>
                    <a:pt x="73" y="32183"/>
                    <a:pt x="31" y="32007"/>
                  </a:cubicBezTo>
                  <a:close/>
                  <a:moveTo>
                    <a:pt x="2797" y="26477"/>
                  </a:moveTo>
                  <a:lnTo>
                    <a:pt x="2797" y="25891"/>
                  </a:lnTo>
                  <a:cubicBezTo>
                    <a:pt x="2830" y="25757"/>
                    <a:pt x="2830" y="25606"/>
                    <a:pt x="2797" y="25472"/>
                  </a:cubicBezTo>
                  <a:lnTo>
                    <a:pt x="4305" y="26142"/>
                  </a:lnTo>
                  <a:lnTo>
                    <a:pt x="5897" y="26896"/>
                  </a:lnTo>
                  <a:lnTo>
                    <a:pt x="6567" y="27734"/>
                  </a:lnTo>
                  <a:lnTo>
                    <a:pt x="7070" y="28656"/>
                  </a:lnTo>
                  <a:lnTo>
                    <a:pt x="7070" y="29745"/>
                  </a:lnTo>
                  <a:lnTo>
                    <a:pt x="6567" y="29745"/>
                  </a:lnTo>
                  <a:cubicBezTo>
                    <a:pt x="6567" y="29745"/>
                    <a:pt x="6567" y="29745"/>
                    <a:pt x="6567" y="29745"/>
                  </a:cubicBezTo>
                  <a:lnTo>
                    <a:pt x="6567" y="29745"/>
                  </a:lnTo>
                  <a:lnTo>
                    <a:pt x="6148" y="29745"/>
                  </a:lnTo>
                  <a:cubicBezTo>
                    <a:pt x="5905" y="29695"/>
                    <a:pt x="5696" y="29536"/>
                    <a:pt x="5562" y="29326"/>
                  </a:cubicBezTo>
                  <a:cubicBezTo>
                    <a:pt x="5562" y="29326"/>
                    <a:pt x="5059" y="28823"/>
                    <a:pt x="4891" y="28823"/>
                  </a:cubicBezTo>
                  <a:cubicBezTo>
                    <a:pt x="4724" y="28823"/>
                    <a:pt x="4891" y="28823"/>
                    <a:pt x="4137" y="28237"/>
                  </a:cubicBezTo>
                  <a:lnTo>
                    <a:pt x="3383" y="27650"/>
                  </a:lnTo>
                  <a:cubicBezTo>
                    <a:pt x="3383" y="27650"/>
                    <a:pt x="3383" y="27650"/>
                    <a:pt x="3383" y="27650"/>
                  </a:cubicBezTo>
                  <a:close/>
                  <a:moveTo>
                    <a:pt x="21398" y="89151"/>
                  </a:moveTo>
                  <a:cubicBezTo>
                    <a:pt x="21398" y="89151"/>
                    <a:pt x="21398" y="89151"/>
                    <a:pt x="20895" y="89151"/>
                  </a:cubicBezTo>
                  <a:cubicBezTo>
                    <a:pt x="20392" y="89151"/>
                    <a:pt x="20392" y="89151"/>
                    <a:pt x="20476" y="89654"/>
                  </a:cubicBezTo>
                  <a:cubicBezTo>
                    <a:pt x="20560" y="90157"/>
                    <a:pt x="20476" y="89654"/>
                    <a:pt x="20979" y="89654"/>
                  </a:cubicBezTo>
                  <a:cubicBezTo>
                    <a:pt x="21481" y="89654"/>
                    <a:pt x="21398" y="89068"/>
                    <a:pt x="21398" y="89068"/>
                  </a:cubicBezTo>
                  <a:close/>
                  <a:moveTo>
                    <a:pt x="25336" y="99625"/>
                  </a:moveTo>
                  <a:cubicBezTo>
                    <a:pt x="25336" y="99625"/>
                    <a:pt x="24833" y="99625"/>
                    <a:pt x="25336" y="100379"/>
                  </a:cubicBezTo>
                  <a:cubicBezTo>
                    <a:pt x="25839" y="101133"/>
                    <a:pt x="25336" y="101049"/>
                    <a:pt x="26006" y="100882"/>
                  </a:cubicBezTo>
                  <a:cubicBezTo>
                    <a:pt x="26676" y="100714"/>
                    <a:pt x="26509" y="100882"/>
                    <a:pt x="26006" y="100128"/>
                  </a:cubicBezTo>
                  <a:cubicBezTo>
                    <a:pt x="25503" y="99374"/>
                    <a:pt x="25671" y="99541"/>
                    <a:pt x="25336" y="99625"/>
                  </a:cubicBezTo>
                  <a:close/>
                  <a:moveTo>
                    <a:pt x="16287" y="50190"/>
                  </a:moveTo>
                  <a:cubicBezTo>
                    <a:pt x="16287" y="50190"/>
                    <a:pt x="15868" y="50190"/>
                    <a:pt x="16287" y="51028"/>
                  </a:cubicBezTo>
                  <a:cubicBezTo>
                    <a:pt x="16705" y="51865"/>
                    <a:pt x="16287" y="51698"/>
                    <a:pt x="16957" y="51614"/>
                  </a:cubicBezTo>
                  <a:cubicBezTo>
                    <a:pt x="17627" y="51530"/>
                    <a:pt x="17460" y="51614"/>
                    <a:pt x="16957" y="50776"/>
                  </a:cubicBezTo>
                  <a:cubicBezTo>
                    <a:pt x="16454" y="49938"/>
                    <a:pt x="16287" y="50106"/>
                    <a:pt x="16287" y="50190"/>
                  </a:cubicBezTo>
                  <a:close/>
                  <a:moveTo>
                    <a:pt x="15532" y="21785"/>
                  </a:moveTo>
                  <a:lnTo>
                    <a:pt x="15532" y="21031"/>
                  </a:lnTo>
                  <a:lnTo>
                    <a:pt x="14778" y="21031"/>
                  </a:lnTo>
                  <a:close/>
                  <a:moveTo>
                    <a:pt x="16119" y="27315"/>
                  </a:moveTo>
                  <a:lnTo>
                    <a:pt x="16119" y="26813"/>
                  </a:lnTo>
                  <a:lnTo>
                    <a:pt x="16119" y="26226"/>
                  </a:lnTo>
                  <a:lnTo>
                    <a:pt x="16119" y="25723"/>
                  </a:lnTo>
                  <a:lnTo>
                    <a:pt x="16119" y="25053"/>
                  </a:lnTo>
                  <a:lnTo>
                    <a:pt x="15700" y="25053"/>
                  </a:lnTo>
                  <a:cubicBezTo>
                    <a:pt x="15541" y="25112"/>
                    <a:pt x="15357" y="25112"/>
                    <a:pt x="15197" y="25053"/>
                  </a:cubicBezTo>
                  <a:close/>
                  <a:moveTo>
                    <a:pt x="16119" y="13490"/>
                  </a:moveTo>
                  <a:cubicBezTo>
                    <a:pt x="16119" y="13490"/>
                    <a:pt x="16119" y="13490"/>
                    <a:pt x="16119" y="13490"/>
                  </a:cubicBezTo>
                  <a:cubicBezTo>
                    <a:pt x="16194" y="13649"/>
                    <a:pt x="16194" y="13834"/>
                    <a:pt x="16119" y="13993"/>
                  </a:cubicBezTo>
                  <a:cubicBezTo>
                    <a:pt x="16119" y="13993"/>
                    <a:pt x="15616" y="13993"/>
                    <a:pt x="15532" y="13993"/>
                  </a:cubicBezTo>
                  <a:cubicBezTo>
                    <a:pt x="15449" y="13993"/>
                    <a:pt x="16287" y="13658"/>
                    <a:pt x="16287" y="13658"/>
                  </a:cubicBezTo>
                  <a:close/>
                  <a:moveTo>
                    <a:pt x="19303" y="17847"/>
                  </a:moveTo>
                  <a:cubicBezTo>
                    <a:pt x="18984" y="17881"/>
                    <a:pt x="18742" y="18165"/>
                    <a:pt x="18775" y="18492"/>
                  </a:cubicBezTo>
                  <a:cubicBezTo>
                    <a:pt x="18783" y="18526"/>
                    <a:pt x="18792" y="18568"/>
                    <a:pt x="18800" y="18601"/>
                  </a:cubicBezTo>
                  <a:cubicBezTo>
                    <a:pt x="19043" y="18794"/>
                    <a:pt x="19395" y="18794"/>
                    <a:pt x="19638" y="18601"/>
                  </a:cubicBezTo>
                  <a:cubicBezTo>
                    <a:pt x="19638" y="18601"/>
                    <a:pt x="20057" y="18601"/>
                    <a:pt x="19638" y="17847"/>
                  </a:cubicBezTo>
                  <a:cubicBezTo>
                    <a:pt x="19613" y="17847"/>
                    <a:pt x="19579" y="17847"/>
                    <a:pt x="19554" y="17847"/>
                  </a:cubicBezTo>
                  <a:close/>
                  <a:moveTo>
                    <a:pt x="46702" y="82616"/>
                  </a:moveTo>
                  <a:cubicBezTo>
                    <a:pt x="46467" y="82842"/>
                    <a:pt x="46467" y="83211"/>
                    <a:pt x="46693" y="83445"/>
                  </a:cubicBezTo>
                  <a:cubicBezTo>
                    <a:pt x="46693" y="83445"/>
                    <a:pt x="46702" y="83454"/>
                    <a:pt x="46702" y="83454"/>
                  </a:cubicBezTo>
                  <a:cubicBezTo>
                    <a:pt x="46702" y="83957"/>
                    <a:pt x="46702" y="84124"/>
                    <a:pt x="47372" y="84040"/>
                  </a:cubicBezTo>
                  <a:cubicBezTo>
                    <a:pt x="48043" y="83957"/>
                    <a:pt x="47372" y="84040"/>
                    <a:pt x="47372" y="83286"/>
                  </a:cubicBezTo>
                  <a:cubicBezTo>
                    <a:pt x="47372" y="82532"/>
                    <a:pt x="47205" y="82532"/>
                    <a:pt x="46953" y="82616"/>
                  </a:cubicBezTo>
                  <a:close/>
                  <a:moveTo>
                    <a:pt x="40920" y="58150"/>
                  </a:moveTo>
                  <a:lnTo>
                    <a:pt x="41758" y="58150"/>
                  </a:lnTo>
                  <a:lnTo>
                    <a:pt x="41758" y="56976"/>
                  </a:lnTo>
                  <a:lnTo>
                    <a:pt x="41004" y="56976"/>
                  </a:lnTo>
                  <a:close/>
                  <a:moveTo>
                    <a:pt x="37904" y="12066"/>
                  </a:moveTo>
                  <a:cubicBezTo>
                    <a:pt x="37971" y="12267"/>
                    <a:pt x="38122" y="12418"/>
                    <a:pt x="38323" y="12485"/>
                  </a:cubicBezTo>
                  <a:lnTo>
                    <a:pt x="38826" y="12485"/>
                  </a:lnTo>
                  <a:cubicBezTo>
                    <a:pt x="38876" y="12124"/>
                    <a:pt x="38876" y="11756"/>
                    <a:pt x="38826" y="11395"/>
                  </a:cubicBezTo>
                  <a:lnTo>
                    <a:pt x="38826" y="10893"/>
                  </a:lnTo>
                  <a:lnTo>
                    <a:pt x="38826" y="10222"/>
                  </a:lnTo>
                  <a:lnTo>
                    <a:pt x="37988" y="10222"/>
                  </a:lnTo>
                  <a:cubicBezTo>
                    <a:pt x="37912" y="10381"/>
                    <a:pt x="37912" y="10566"/>
                    <a:pt x="37988" y="10725"/>
                  </a:cubicBezTo>
                  <a:lnTo>
                    <a:pt x="37988" y="11144"/>
                  </a:lnTo>
                  <a:close/>
                  <a:moveTo>
                    <a:pt x="50472" y="55720"/>
                  </a:moveTo>
                  <a:cubicBezTo>
                    <a:pt x="50975" y="55720"/>
                    <a:pt x="51227" y="55720"/>
                    <a:pt x="51310" y="56306"/>
                  </a:cubicBezTo>
                  <a:cubicBezTo>
                    <a:pt x="51545" y="56532"/>
                    <a:pt x="51545" y="56901"/>
                    <a:pt x="51319" y="57136"/>
                  </a:cubicBezTo>
                  <a:cubicBezTo>
                    <a:pt x="51319" y="57136"/>
                    <a:pt x="51310" y="57144"/>
                    <a:pt x="51310" y="57144"/>
                  </a:cubicBezTo>
                  <a:cubicBezTo>
                    <a:pt x="51310" y="57144"/>
                    <a:pt x="50724" y="57144"/>
                    <a:pt x="50556" y="56558"/>
                  </a:cubicBezTo>
                  <a:cubicBezTo>
                    <a:pt x="50389" y="55971"/>
                    <a:pt x="50389" y="55552"/>
                    <a:pt x="50724" y="55552"/>
                  </a:cubicBezTo>
                  <a:close/>
                  <a:moveTo>
                    <a:pt x="48713" y="49100"/>
                  </a:moveTo>
                  <a:cubicBezTo>
                    <a:pt x="48713" y="49100"/>
                    <a:pt x="48713" y="49100"/>
                    <a:pt x="48713" y="48430"/>
                  </a:cubicBezTo>
                  <a:cubicBezTo>
                    <a:pt x="48713" y="47760"/>
                    <a:pt x="48713" y="47760"/>
                    <a:pt x="48713" y="47592"/>
                  </a:cubicBezTo>
                  <a:lnTo>
                    <a:pt x="50472" y="48179"/>
                  </a:lnTo>
                  <a:lnTo>
                    <a:pt x="51897" y="48849"/>
                  </a:lnTo>
                  <a:cubicBezTo>
                    <a:pt x="52224" y="49318"/>
                    <a:pt x="52508" y="49829"/>
                    <a:pt x="52735" y="50357"/>
                  </a:cubicBezTo>
                  <a:cubicBezTo>
                    <a:pt x="53011" y="50868"/>
                    <a:pt x="53229" y="51396"/>
                    <a:pt x="53405" y="51949"/>
                  </a:cubicBezTo>
                  <a:lnTo>
                    <a:pt x="52400" y="51949"/>
                  </a:lnTo>
                  <a:lnTo>
                    <a:pt x="51227" y="51949"/>
                  </a:lnTo>
                  <a:cubicBezTo>
                    <a:pt x="51227" y="51949"/>
                    <a:pt x="51227" y="51530"/>
                    <a:pt x="50724" y="51195"/>
                  </a:cubicBezTo>
                  <a:cubicBezTo>
                    <a:pt x="50565" y="51011"/>
                    <a:pt x="50431" y="50818"/>
                    <a:pt x="50305" y="50609"/>
                  </a:cubicBezTo>
                  <a:lnTo>
                    <a:pt x="49886" y="50609"/>
                  </a:lnTo>
                  <a:lnTo>
                    <a:pt x="49383" y="50609"/>
                  </a:lnTo>
                  <a:cubicBezTo>
                    <a:pt x="49425" y="50391"/>
                    <a:pt x="49425" y="50156"/>
                    <a:pt x="49383" y="49938"/>
                  </a:cubicBezTo>
                  <a:cubicBezTo>
                    <a:pt x="49190" y="49687"/>
                    <a:pt x="49048" y="49402"/>
                    <a:pt x="48964" y="49100"/>
                  </a:cubicBezTo>
                  <a:close/>
                  <a:moveTo>
                    <a:pt x="42680" y="20361"/>
                  </a:moveTo>
                  <a:lnTo>
                    <a:pt x="42680" y="20361"/>
                  </a:lnTo>
                  <a:lnTo>
                    <a:pt x="42680" y="20361"/>
                  </a:lnTo>
                  <a:lnTo>
                    <a:pt x="43183" y="20361"/>
                  </a:lnTo>
                  <a:cubicBezTo>
                    <a:pt x="43241" y="20109"/>
                    <a:pt x="43241" y="19858"/>
                    <a:pt x="43183" y="19607"/>
                  </a:cubicBezTo>
                  <a:cubicBezTo>
                    <a:pt x="43267" y="19330"/>
                    <a:pt x="43267" y="19045"/>
                    <a:pt x="43183" y="18769"/>
                  </a:cubicBezTo>
                  <a:cubicBezTo>
                    <a:pt x="43183" y="18769"/>
                    <a:pt x="43183" y="18266"/>
                    <a:pt x="42345" y="18769"/>
                  </a:cubicBezTo>
                  <a:lnTo>
                    <a:pt x="42345" y="18769"/>
                  </a:lnTo>
                  <a:lnTo>
                    <a:pt x="42345" y="18769"/>
                  </a:lnTo>
                  <a:lnTo>
                    <a:pt x="42345" y="18769"/>
                  </a:lnTo>
                  <a:lnTo>
                    <a:pt x="42345" y="19607"/>
                  </a:lnTo>
                  <a:close/>
                  <a:moveTo>
                    <a:pt x="42680" y="10893"/>
                  </a:moveTo>
                  <a:cubicBezTo>
                    <a:pt x="42680" y="10893"/>
                    <a:pt x="42680" y="10893"/>
                    <a:pt x="42680" y="10893"/>
                  </a:cubicBezTo>
                  <a:cubicBezTo>
                    <a:pt x="42680" y="10893"/>
                    <a:pt x="42261" y="10893"/>
                    <a:pt x="42680" y="10893"/>
                  </a:cubicBezTo>
                  <a:lnTo>
                    <a:pt x="42680" y="10893"/>
                  </a:lnTo>
                  <a:cubicBezTo>
                    <a:pt x="42739" y="10901"/>
                    <a:pt x="42789" y="10901"/>
                    <a:pt x="42848" y="10893"/>
                  </a:cubicBezTo>
                  <a:close/>
                  <a:moveTo>
                    <a:pt x="52316" y="45916"/>
                  </a:moveTo>
                  <a:lnTo>
                    <a:pt x="51729" y="45916"/>
                  </a:lnTo>
                  <a:lnTo>
                    <a:pt x="51729" y="45246"/>
                  </a:lnTo>
                  <a:close/>
                  <a:moveTo>
                    <a:pt x="46031" y="21618"/>
                  </a:moveTo>
                  <a:cubicBezTo>
                    <a:pt x="46325" y="21475"/>
                    <a:pt x="46677" y="21601"/>
                    <a:pt x="46811" y="21894"/>
                  </a:cubicBezTo>
                  <a:cubicBezTo>
                    <a:pt x="46844" y="21970"/>
                    <a:pt x="46869" y="22045"/>
                    <a:pt x="46869" y="22120"/>
                  </a:cubicBezTo>
                  <a:cubicBezTo>
                    <a:pt x="46869" y="22623"/>
                    <a:pt x="46869" y="22958"/>
                    <a:pt x="46367" y="23042"/>
                  </a:cubicBezTo>
                  <a:cubicBezTo>
                    <a:pt x="45864" y="23126"/>
                    <a:pt x="45948" y="23042"/>
                    <a:pt x="45864" y="22455"/>
                  </a:cubicBezTo>
                  <a:cubicBezTo>
                    <a:pt x="45780" y="21869"/>
                    <a:pt x="45948" y="22037"/>
                    <a:pt x="46199" y="22037"/>
                  </a:cubicBezTo>
                  <a:close/>
                  <a:moveTo>
                    <a:pt x="53908" y="46252"/>
                  </a:moveTo>
                  <a:cubicBezTo>
                    <a:pt x="53908" y="46252"/>
                    <a:pt x="53908" y="46252"/>
                    <a:pt x="53908" y="46252"/>
                  </a:cubicBezTo>
                  <a:cubicBezTo>
                    <a:pt x="53908" y="46252"/>
                    <a:pt x="53908" y="46252"/>
                    <a:pt x="53908" y="46252"/>
                  </a:cubicBezTo>
                  <a:cubicBezTo>
                    <a:pt x="53908" y="46252"/>
                    <a:pt x="53824" y="46168"/>
                    <a:pt x="54075" y="46252"/>
                  </a:cubicBezTo>
                  <a:close/>
                  <a:moveTo>
                    <a:pt x="54746" y="49603"/>
                  </a:moveTo>
                  <a:cubicBezTo>
                    <a:pt x="54980" y="49754"/>
                    <a:pt x="55131" y="49997"/>
                    <a:pt x="55165" y="50273"/>
                  </a:cubicBezTo>
                  <a:cubicBezTo>
                    <a:pt x="55165" y="50273"/>
                    <a:pt x="55165" y="50860"/>
                    <a:pt x="55165" y="51028"/>
                  </a:cubicBezTo>
                  <a:cubicBezTo>
                    <a:pt x="55165" y="51195"/>
                    <a:pt x="55165" y="51028"/>
                    <a:pt x="55165" y="50441"/>
                  </a:cubicBezTo>
                  <a:cubicBezTo>
                    <a:pt x="55165" y="49854"/>
                    <a:pt x="54746" y="49603"/>
                    <a:pt x="54913" y="49603"/>
                  </a:cubicBezTo>
                  <a:close/>
                  <a:moveTo>
                    <a:pt x="46367" y="9468"/>
                  </a:moveTo>
                  <a:cubicBezTo>
                    <a:pt x="46367" y="9468"/>
                    <a:pt x="46367" y="9468"/>
                    <a:pt x="46367" y="10222"/>
                  </a:cubicBezTo>
                  <a:cubicBezTo>
                    <a:pt x="46367" y="10976"/>
                    <a:pt x="46367" y="10809"/>
                    <a:pt x="46869" y="10809"/>
                  </a:cubicBezTo>
                  <a:cubicBezTo>
                    <a:pt x="47230" y="10733"/>
                    <a:pt x="47464" y="10373"/>
                    <a:pt x="47381" y="10013"/>
                  </a:cubicBezTo>
                  <a:cubicBezTo>
                    <a:pt x="47381" y="9996"/>
                    <a:pt x="47372" y="9988"/>
                    <a:pt x="47372" y="9971"/>
                  </a:cubicBezTo>
                  <a:cubicBezTo>
                    <a:pt x="47297" y="9669"/>
                    <a:pt x="47012" y="9460"/>
                    <a:pt x="46702" y="9468"/>
                  </a:cubicBezTo>
                  <a:close/>
                  <a:moveTo>
                    <a:pt x="57259" y="45330"/>
                  </a:moveTo>
                  <a:cubicBezTo>
                    <a:pt x="57259" y="45330"/>
                    <a:pt x="57259" y="45330"/>
                    <a:pt x="57678" y="46000"/>
                  </a:cubicBezTo>
                  <a:cubicBezTo>
                    <a:pt x="58097" y="46670"/>
                    <a:pt x="57678" y="46670"/>
                    <a:pt x="57678" y="46754"/>
                  </a:cubicBezTo>
                  <a:cubicBezTo>
                    <a:pt x="57678" y="46838"/>
                    <a:pt x="57008" y="46754"/>
                    <a:pt x="56840" y="46168"/>
                  </a:cubicBezTo>
                  <a:cubicBezTo>
                    <a:pt x="56740" y="45807"/>
                    <a:pt x="56958" y="45439"/>
                    <a:pt x="57310" y="45347"/>
                  </a:cubicBezTo>
                  <a:cubicBezTo>
                    <a:pt x="57402" y="45322"/>
                    <a:pt x="57502" y="45313"/>
                    <a:pt x="57594" y="45330"/>
                  </a:cubicBezTo>
                  <a:close/>
                  <a:moveTo>
                    <a:pt x="68990" y="91162"/>
                  </a:moveTo>
                  <a:lnTo>
                    <a:pt x="69660" y="91162"/>
                  </a:lnTo>
                  <a:cubicBezTo>
                    <a:pt x="69618" y="90911"/>
                    <a:pt x="69459" y="90702"/>
                    <a:pt x="69241" y="90576"/>
                  </a:cubicBezTo>
                  <a:lnTo>
                    <a:pt x="68655" y="89989"/>
                  </a:lnTo>
                  <a:close/>
                  <a:moveTo>
                    <a:pt x="73766" y="79181"/>
                  </a:moveTo>
                  <a:cubicBezTo>
                    <a:pt x="73766" y="79181"/>
                    <a:pt x="73766" y="79181"/>
                    <a:pt x="73766" y="79181"/>
                  </a:cubicBezTo>
                  <a:cubicBezTo>
                    <a:pt x="73766" y="79181"/>
                    <a:pt x="73766" y="78762"/>
                    <a:pt x="73766" y="78762"/>
                  </a:cubicBezTo>
                  <a:lnTo>
                    <a:pt x="73766" y="78762"/>
                  </a:lnTo>
                  <a:lnTo>
                    <a:pt x="73766" y="78762"/>
                  </a:lnTo>
                  <a:cubicBezTo>
                    <a:pt x="73766" y="78762"/>
                    <a:pt x="73766" y="78762"/>
                    <a:pt x="73766" y="78762"/>
                  </a:cubicBezTo>
                  <a:lnTo>
                    <a:pt x="73766" y="78762"/>
                  </a:lnTo>
                  <a:lnTo>
                    <a:pt x="73012" y="78762"/>
                  </a:lnTo>
                  <a:close/>
                  <a:moveTo>
                    <a:pt x="76112" y="85800"/>
                  </a:moveTo>
                  <a:cubicBezTo>
                    <a:pt x="76112" y="85800"/>
                    <a:pt x="75693" y="85800"/>
                    <a:pt x="76112" y="86554"/>
                  </a:cubicBezTo>
                  <a:cubicBezTo>
                    <a:pt x="76531" y="87308"/>
                    <a:pt x="76112" y="87224"/>
                    <a:pt x="76782" y="87141"/>
                  </a:cubicBezTo>
                  <a:cubicBezTo>
                    <a:pt x="77017" y="86914"/>
                    <a:pt x="77017" y="86546"/>
                    <a:pt x="76791" y="86311"/>
                  </a:cubicBezTo>
                  <a:cubicBezTo>
                    <a:pt x="76791" y="86311"/>
                    <a:pt x="76782" y="86303"/>
                    <a:pt x="76782" y="86303"/>
                  </a:cubicBezTo>
                  <a:cubicBezTo>
                    <a:pt x="76782" y="86303"/>
                    <a:pt x="76782" y="85716"/>
                    <a:pt x="76447" y="85800"/>
                  </a:cubicBezTo>
                  <a:close/>
                  <a:moveTo>
                    <a:pt x="73849" y="71304"/>
                  </a:moveTo>
                  <a:lnTo>
                    <a:pt x="73849" y="71891"/>
                  </a:lnTo>
                  <a:cubicBezTo>
                    <a:pt x="73849" y="71891"/>
                    <a:pt x="73849" y="71891"/>
                    <a:pt x="73179" y="71891"/>
                  </a:cubicBezTo>
                  <a:cubicBezTo>
                    <a:pt x="72509" y="71891"/>
                    <a:pt x="73179" y="71891"/>
                    <a:pt x="73179" y="71388"/>
                  </a:cubicBezTo>
                  <a:cubicBezTo>
                    <a:pt x="73179" y="70885"/>
                    <a:pt x="74017" y="71221"/>
                    <a:pt x="74185" y="71304"/>
                  </a:cubicBezTo>
                  <a:close/>
                  <a:moveTo>
                    <a:pt x="58768" y="15333"/>
                  </a:moveTo>
                  <a:lnTo>
                    <a:pt x="59940" y="14160"/>
                  </a:lnTo>
                  <a:cubicBezTo>
                    <a:pt x="60301" y="13725"/>
                    <a:pt x="60611" y="13247"/>
                    <a:pt x="60862" y="12736"/>
                  </a:cubicBezTo>
                  <a:cubicBezTo>
                    <a:pt x="60996" y="12778"/>
                    <a:pt x="61147" y="12778"/>
                    <a:pt x="61281" y="12736"/>
                  </a:cubicBezTo>
                  <a:lnTo>
                    <a:pt x="61281" y="12317"/>
                  </a:lnTo>
                  <a:cubicBezTo>
                    <a:pt x="61348" y="12041"/>
                    <a:pt x="61348" y="11756"/>
                    <a:pt x="61281" y="11479"/>
                  </a:cubicBezTo>
                  <a:lnTo>
                    <a:pt x="61281" y="10641"/>
                  </a:lnTo>
                  <a:lnTo>
                    <a:pt x="60192" y="9720"/>
                  </a:lnTo>
                  <a:lnTo>
                    <a:pt x="59438" y="8798"/>
                  </a:lnTo>
                  <a:cubicBezTo>
                    <a:pt x="59195" y="8547"/>
                    <a:pt x="59044" y="8220"/>
                    <a:pt x="59019" y="7876"/>
                  </a:cubicBezTo>
                  <a:cubicBezTo>
                    <a:pt x="57930" y="8714"/>
                    <a:pt x="57678" y="8798"/>
                    <a:pt x="58265" y="7876"/>
                  </a:cubicBezTo>
                  <a:cubicBezTo>
                    <a:pt x="58960" y="6938"/>
                    <a:pt x="59773" y="6091"/>
                    <a:pt x="60695" y="5362"/>
                  </a:cubicBezTo>
                  <a:lnTo>
                    <a:pt x="58348" y="5362"/>
                  </a:lnTo>
                  <a:cubicBezTo>
                    <a:pt x="58348" y="5362"/>
                    <a:pt x="58348" y="5362"/>
                    <a:pt x="58935" y="4860"/>
                  </a:cubicBezTo>
                  <a:cubicBezTo>
                    <a:pt x="59211" y="4734"/>
                    <a:pt x="59446" y="4533"/>
                    <a:pt x="59605" y="4273"/>
                  </a:cubicBezTo>
                  <a:cubicBezTo>
                    <a:pt x="59555" y="3888"/>
                    <a:pt x="59555" y="3486"/>
                    <a:pt x="59605" y="3100"/>
                  </a:cubicBezTo>
                  <a:cubicBezTo>
                    <a:pt x="59739" y="2723"/>
                    <a:pt x="59907" y="2363"/>
                    <a:pt x="60108" y="2011"/>
                  </a:cubicBezTo>
                  <a:cubicBezTo>
                    <a:pt x="60058" y="1760"/>
                    <a:pt x="60058" y="1508"/>
                    <a:pt x="60108" y="1257"/>
                  </a:cubicBezTo>
                  <a:cubicBezTo>
                    <a:pt x="60158" y="1006"/>
                    <a:pt x="60158" y="754"/>
                    <a:pt x="60108" y="503"/>
                  </a:cubicBezTo>
                  <a:lnTo>
                    <a:pt x="62119" y="0"/>
                  </a:lnTo>
                  <a:lnTo>
                    <a:pt x="62119" y="503"/>
                  </a:lnTo>
                  <a:cubicBezTo>
                    <a:pt x="62161" y="897"/>
                    <a:pt x="62161" y="1282"/>
                    <a:pt x="62119" y="1676"/>
                  </a:cubicBezTo>
                  <a:cubicBezTo>
                    <a:pt x="62044" y="2061"/>
                    <a:pt x="62044" y="2463"/>
                    <a:pt x="62119" y="2849"/>
                  </a:cubicBezTo>
                  <a:cubicBezTo>
                    <a:pt x="62119" y="2849"/>
                    <a:pt x="62538" y="3352"/>
                    <a:pt x="63208" y="3435"/>
                  </a:cubicBezTo>
                  <a:lnTo>
                    <a:pt x="63711" y="3435"/>
                  </a:lnTo>
                  <a:lnTo>
                    <a:pt x="63711" y="3016"/>
                  </a:lnTo>
                  <a:cubicBezTo>
                    <a:pt x="63711" y="3016"/>
                    <a:pt x="63711" y="3016"/>
                    <a:pt x="63711" y="2430"/>
                  </a:cubicBezTo>
                  <a:cubicBezTo>
                    <a:pt x="63653" y="2212"/>
                    <a:pt x="63653" y="1977"/>
                    <a:pt x="63711" y="1760"/>
                  </a:cubicBezTo>
                  <a:cubicBezTo>
                    <a:pt x="63736" y="1533"/>
                    <a:pt x="63736" y="1315"/>
                    <a:pt x="63711" y="1089"/>
                  </a:cubicBezTo>
                  <a:lnTo>
                    <a:pt x="64214" y="1592"/>
                  </a:lnTo>
                  <a:lnTo>
                    <a:pt x="64800" y="2095"/>
                  </a:lnTo>
                  <a:cubicBezTo>
                    <a:pt x="64800" y="2597"/>
                    <a:pt x="64800" y="2849"/>
                    <a:pt x="65554" y="2765"/>
                  </a:cubicBezTo>
                  <a:cubicBezTo>
                    <a:pt x="65915" y="2581"/>
                    <a:pt x="66258" y="2363"/>
                    <a:pt x="66560" y="2095"/>
                  </a:cubicBezTo>
                  <a:lnTo>
                    <a:pt x="67398" y="1424"/>
                  </a:lnTo>
                  <a:lnTo>
                    <a:pt x="67901" y="2179"/>
                  </a:lnTo>
                  <a:cubicBezTo>
                    <a:pt x="67901" y="2179"/>
                    <a:pt x="67901" y="2681"/>
                    <a:pt x="68403" y="2681"/>
                  </a:cubicBezTo>
                  <a:lnTo>
                    <a:pt x="69073" y="2681"/>
                  </a:lnTo>
                  <a:lnTo>
                    <a:pt x="69660" y="2681"/>
                  </a:lnTo>
                  <a:lnTo>
                    <a:pt x="70917" y="1508"/>
                  </a:lnTo>
                  <a:cubicBezTo>
                    <a:pt x="71587" y="838"/>
                    <a:pt x="71922" y="503"/>
                    <a:pt x="72090" y="503"/>
                  </a:cubicBezTo>
                  <a:lnTo>
                    <a:pt x="74436" y="922"/>
                  </a:lnTo>
                  <a:lnTo>
                    <a:pt x="76698" y="1508"/>
                  </a:lnTo>
                  <a:lnTo>
                    <a:pt x="73347" y="2430"/>
                  </a:lnTo>
                  <a:cubicBezTo>
                    <a:pt x="73389" y="2874"/>
                    <a:pt x="73389" y="3326"/>
                    <a:pt x="73347" y="3771"/>
                  </a:cubicBezTo>
                  <a:cubicBezTo>
                    <a:pt x="73397" y="4466"/>
                    <a:pt x="73397" y="5170"/>
                    <a:pt x="73347" y="5865"/>
                  </a:cubicBezTo>
                  <a:cubicBezTo>
                    <a:pt x="73347" y="6594"/>
                    <a:pt x="73347" y="7265"/>
                    <a:pt x="73347" y="7876"/>
                  </a:cubicBezTo>
                  <a:cubicBezTo>
                    <a:pt x="73347" y="8547"/>
                    <a:pt x="73347" y="8965"/>
                    <a:pt x="73347" y="9217"/>
                  </a:cubicBezTo>
                  <a:cubicBezTo>
                    <a:pt x="73347" y="9468"/>
                    <a:pt x="73347" y="9636"/>
                    <a:pt x="73347" y="10055"/>
                  </a:cubicBezTo>
                  <a:cubicBezTo>
                    <a:pt x="73422" y="10331"/>
                    <a:pt x="73422" y="10616"/>
                    <a:pt x="73347" y="10893"/>
                  </a:cubicBezTo>
                  <a:cubicBezTo>
                    <a:pt x="73347" y="10893"/>
                    <a:pt x="73347" y="10893"/>
                    <a:pt x="73347" y="10893"/>
                  </a:cubicBezTo>
                  <a:cubicBezTo>
                    <a:pt x="73296" y="10759"/>
                    <a:pt x="73296" y="10608"/>
                    <a:pt x="73347" y="10474"/>
                  </a:cubicBezTo>
                  <a:cubicBezTo>
                    <a:pt x="73347" y="10474"/>
                    <a:pt x="73347" y="10474"/>
                    <a:pt x="73347" y="9552"/>
                  </a:cubicBezTo>
                  <a:cubicBezTo>
                    <a:pt x="73389" y="9158"/>
                    <a:pt x="73389" y="8773"/>
                    <a:pt x="73347" y="8379"/>
                  </a:cubicBezTo>
                  <a:cubicBezTo>
                    <a:pt x="73079" y="8044"/>
                    <a:pt x="72852" y="7684"/>
                    <a:pt x="72677" y="7290"/>
                  </a:cubicBezTo>
                  <a:cubicBezTo>
                    <a:pt x="72408" y="6913"/>
                    <a:pt x="72207" y="6485"/>
                    <a:pt x="72090" y="6033"/>
                  </a:cubicBezTo>
                  <a:cubicBezTo>
                    <a:pt x="71855" y="5848"/>
                    <a:pt x="71654" y="5622"/>
                    <a:pt x="71503" y="5362"/>
                  </a:cubicBezTo>
                  <a:cubicBezTo>
                    <a:pt x="71503" y="4944"/>
                    <a:pt x="71001" y="4776"/>
                    <a:pt x="70749" y="4776"/>
                  </a:cubicBezTo>
                  <a:lnTo>
                    <a:pt x="70749" y="4776"/>
                  </a:lnTo>
                  <a:cubicBezTo>
                    <a:pt x="70691" y="5161"/>
                    <a:pt x="70691" y="5564"/>
                    <a:pt x="70749" y="5949"/>
                  </a:cubicBezTo>
                  <a:cubicBezTo>
                    <a:pt x="70749" y="6536"/>
                    <a:pt x="70749" y="6954"/>
                    <a:pt x="70749" y="7038"/>
                  </a:cubicBezTo>
                  <a:cubicBezTo>
                    <a:pt x="70598" y="7516"/>
                    <a:pt x="70372" y="7968"/>
                    <a:pt x="70079" y="8379"/>
                  </a:cubicBezTo>
                  <a:cubicBezTo>
                    <a:pt x="69869" y="8798"/>
                    <a:pt x="69618" y="9192"/>
                    <a:pt x="69325" y="9552"/>
                  </a:cubicBezTo>
                  <a:lnTo>
                    <a:pt x="69325" y="10809"/>
                  </a:lnTo>
                  <a:lnTo>
                    <a:pt x="69744" y="12401"/>
                  </a:lnTo>
                  <a:lnTo>
                    <a:pt x="70163" y="12401"/>
                  </a:lnTo>
                  <a:lnTo>
                    <a:pt x="70582" y="12401"/>
                  </a:lnTo>
                  <a:lnTo>
                    <a:pt x="70079" y="13239"/>
                  </a:lnTo>
                  <a:lnTo>
                    <a:pt x="69493" y="14160"/>
                  </a:lnTo>
                  <a:lnTo>
                    <a:pt x="69073" y="14160"/>
                  </a:lnTo>
                  <a:lnTo>
                    <a:pt x="69073" y="14160"/>
                  </a:lnTo>
                  <a:lnTo>
                    <a:pt x="68152" y="13574"/>
                  </a:lnTo>
                  <a:lnTo>
                    <a:pt x="67230" y="13071"/>
                  </a:lnTo>
                  <a:lnTo>
                    <a:pt x="66644" y="13071"/>
                  </a:lnTo>
                  <a:cubicBezTo>
                    <a:pt x="66644" y="13071"/>
                    <a:pt x="66141" y="13071"/>
                    <a:pt x="66225" y="13490"/>
                  </a:cubicBezTo>
                  <a:cubicBezTo>
                    <a:pt x="65982" y="13909"/>
                    <a:pt x="65814" y="14361"/>
                    <a:pt x="65722" y="14831"/>
                  </a:cubicBezTo>
                  <a:lnTo>
                    <a:pt x="65722" y="16087"/>
                  </a:lnTo>
                  <a:lnTo>
                    <a:pt x="64968" y="16087"/>
                  </a:lnTo>
                  <a:cubicBezTo>
                    <a:pt x="64968" y="16087"/>
                    <a:pt x="64968" y="16087"/>
                    <a:pt x="64549" y="16087"/>
                  </a:cubicBezTo>
                  <a:lnTo>
                    <a:pt x="64549" y="16087"/>
                  </a:lnTo>
                  <a:lnTo>
                    <a:pt x="63124" y="16087"/>
                  </a:lnTo>
                  <a:cubicBezTo>
                    <a:pt x="62454" y="16087"/>
                    <a:pt x="62035" y="16087"/>
                    <a:pt x="61868" y="16087"/>
                  </a:cubicBezTo>
                  <a:lnTo>
                    <a:pt x="61197" y="16087"/>
                  </a:lnTo>
                  <a:cubicBezTo>
                    <a:pt x="60929" y="16180"/>
                    <a:pt x="60628" y="16180"/>
                    <a:pt x="60360" y="16087"/>
                  </a:cubicBezTo>
                  <a:lnTo>
                    <a:pt x="59857" y="16087"/>
                  </a:lnTo>
                  <a:cubicBezTo>
                    <a:pt x="59488" y="15987"/>
                    <a:pt x="59203" y="15702"/>
                    <a:pt x="59103" y="15333"/>
                  </a:cubicBezTo>
                  <a:close/>
                  <a:moveTo>
                    <a:pt x="58768" y="8965"/>
                  </a:moveTo>
                  <a:cubicBezTo>
                    <a:pt x="58768" y="8965"/>
                    <a:pt x="58768" y="8965"/>
                    <a:pt x="58768" y="9552"/>
                  </a:cubicBezTo>
                  <a:cubicBezTo>
                    <a:pt x="58768" y="10139"/>
                    <a:pt x="58768" y="9552"/>
                    <a:pt x="59186" y="9552"/>
                  </a:cubicBezTo>
                  <a:cubicBezTo>
                    <a:pt x="59605" y="9552"/>
                    <a:pt x="59186" y="9552"/>
                    <a:pt x="59186" y="9049"/>
                  </a:cubicBezTo>
                  <a:cubicBezTo>
                    <a:pt x="59186" y="8547"/>
                    <a:pt x="59186" y="9049"/>
                    <a:pt x="58851" y="8965"/>
                  </a:cubicBezTo>
                  <a:close/>
                  <a:moveTo>
                    <a:pt x="76028" y="70802"/>
                  </a:moveTo>
                  <a:cubicBezTo>
                    <a:pt x="76388" y="70710"/>
                    <a:pt x="76749" y="70919"/>
                    <a:pt x="76849" y="71279"/>
                  </a:cubicBezTo>
                  <a:cubicBezTo>
                    <a:pt x="76858" y="71313"/>
                    <a:pt x="76866" y="71355"/>
                    <a:pt x="76866" y="71388"/>
                  </a:cubicBezTo>
                  <a:cubicBezTo>
                    <a:pt x="76866" y="71891"/>
                    <a:pt x="76866" y="72142"/>
                    <a:pt x="76363" y="72310"/>
                  </a:cubicBezTo>
                  <a:cubicBezTo>
                    <a:pt x="75860" y="72477"/>
                    <a:pt x="75944" y="72310"/>
                    <a:pt x="75860" y="71640"/>
                  </a:cubicBezTo>
                  <a:cubicBezTo>
                    <a:pt x="75777" y="70969"/>
                    <a:pt x="75860" y="70885"/>
                    <a:pt x="76112" y="70802"/>
                  </a:cubicBezTo>
                  <a:close/>
                  <a:moveTo>
                    <a:pt x="63376" y="9887"/>
                  </a:moveTo>
                  <a:cubicBezTo>
                    <a:pt x="63376" y="9887"/>
                    <a:pt x="63376" y="9887"/>
                    <a:pt x="63795" y="9887"/>
                  </a:cubicBezTo>
                  <a:lnTo>
                    <a:pt x="64381" y="9887"/>
                  </a:lnTo>
                  <a:cubicBezTo>
                    <a:pt x="64381" y="9887"/>
                    <a:pt x="64381" y="9217"/>
                    <a:pt x="64381" y="8379"/>
                  </a:cubicBezTo>
                  <a:cubicBezTo>
                    <a:pt x="64381" y="7541"/>
                    <a:pt x="64381" y="7038"/>
                    <a:pt x="64381" y="6619"/>
                  </a:cubicBezTo>
                  <a:lnTo>
                    <a:pt x="64381" y="6117"/>
                  </a:lnTo>
                  <a:lnTo>
                    <a:pt x="63795" y="6117"/>
                  </a:lnTo>
                  <a:lnTo>
                    <a:pt x="63292" y="6117"/>
                  </a:lnTo>
                  <a:cubicBezTo>
                    <a:pt x="63242" y="6586"/>
                    <a:pt x="63242" y="7072"/>
                    <a:pt x="63292" y="7541"/>
                  </a:cubicBezTo>
                  <a:cubicBezTo>
                    <a:pt x="63217" y="8111"/>
                    <a:pt x="63074" y="8672"/>
                    <a:pt x="62873" y="9217"/>
                  </a:cubicBezTo>
                  <a:lnTo>
                    <a:pt x="62873" y="9217"/>
                  </a:lnTo>
                  <a:close/>
                  <a:moveTo>
                    <a:pt x="81474" y="76918"/>
                  </a:moveTo>
                  <a:lnTo>
                    <a:pt x="81474" y="76164"/>
                  </a:lnTo>
                  <a:lnTo>
                    <a:pt x="80804" y="75578"/>
                  </a:lnTo>
                  <a:close/>
                  <a:moveTo>
                    <a:pt x="83402" y="76416"/>
                  </a:moveTo>
                  <a:lnTo>
                    <a:pt x="83904" y="75578"/>
                  </a:lnTo>
                  <a:lnTo>
                    <a:pt x="82982" y="76834"/>
                  </a:lnTo>
                  <a:close/>
                  <a:moveTo>
                    <a:pt x="87256" y="82700"/>
                  </a:moveTo>
                  <a:cubicBezTo>
                    <a:pt x="87256" y="82700"/>
                    <a:pt x="87256" y="82700"/>
                    <a:pt x="87842" y="83202"/>
                  </a:cubicBezTo>
                  <a:cubicBezTo>
                    <a:pt x="88429" y="83705"/>
                    <a:pt x="87842" y="83957"/>
                    <a:pt x="87842" y="83957"/>
                  </a:cubicBezTo>
                  <a:cubicBezTo>
                    <a:pt x="87549" y="84099"/>
                    <a:pt x="87197" y="83982"/>
                    <a:pt x="87055" y="83688"/>
                  </a:cubicBezTo>
                  <a:cubicBezTo>
                    <a:pt x="87029" y="83646"/>
                    <a:pt x="87013" y="83588"/>
                    <a:pt x="87004" y="83538"/>
                  </a:cubicBezTo>
                  <a:cubicBezTo>
                    <a:pt x="86753" y="83370"/>
                    <a:pt x="86921" y="83119"/>
                    <a:pt x="87340" y="83035"/>
                  </a:cubicBezTo>
                  <a:close/>
                  <a:moveTo>
                    <a:pt x="86753" y="69796"/>
                  </a:moveTo>
                  <a:cubicBezTo>
                    <a:pt x="86753" y="69796"/>
                    <a:pt x="86753" y="69796"/>
                    <a:pt x="86250" y="69293"/>
                  </a:cubicBezTo>
                  <a:cubicBezTo>
                    <a:pt x="85748" y="68791"/>
                    <a:pt x="85748" y="68707"/>
                    <a:pt x="85748" y="68539"/>
                  </a:cubicBezTo>
                  <a:cubicBezTo>
                    <a:pt x="85748" y="68372"/>
                    <a:pt x="85748" y="68120"/>
                    <a:pt x="85245" y="67534"/>
                  </a:cubicBezTo>
                  <a:lnTo>
                    <a:pt x="85245" y="66528"/>
                  </a:lnTo>
                  <a:lnTo>
                    <a:pt x="86669" y="66528"/>
                  </a:lnTo>
                  <a:lnTo>
                    <a:pt x="88010" y="66528"/>
                  </a:lnTo>
                  <a:cubicBezTo>
                    <a:pt x="88228" y="66570"/>
                    <a:pt x="88462" y="66570"/>
                    <a:pt x="88680" y="66528"/>
                  </a:cubicBezTo>
                  <a:cubicBezTo>
                    <a:pt x="88680" y="66528"/>
                    <a:pt x="89183" y="66528"/>
                    <a:pt x="89183" y="66528"/>
                  </a:cubicBezTo>
                  <a:cubicBezTo>
                    <a:pt x="89183" y="66528"/>
                    <a:pt x="89769" y="68037"/>
                    <a:pt x="89183" y="68456"/>
                  </a:cubicBezTo>
                  <a:cubicBezTo>
                    <a:pt x="88596" y="68874"/>
                    <a:pt x="88261" y="69126"/>
                    <a:pt x="88177" y="69042"/>
                  </a:cubicBezTo>
                  <a:lnTo>
                    <a:pt x="88177" y="69461"/>
                  </a:lnTo>
                  <a:lnTo>
                    <a:pt x="88177" y="69964"/>
                  </a:lnTo>
                  <a:lnTo>
                    <a:pt x="89769" y="70383"/>
                  </a:lnTo>
                  <a:cubicBezTo>
                    <a:pt x="90155" y="70316"/>
                    <a:pt x="90557" y="70316"/>
                    <a:pt x="90942" y="70383"/>
                  </a:cubicBezTo>
                  <a:lnTo>
                    <a:pt x="91613" y="70383"/>
                  </a:lnTo>
                  <a:cubicBezTo>
                    <a:pt x="91319" y="70592"/>
                    <a:pt x="91068" y="70844"/>
                    <a:pt x="90859" y="71137"/>
                  </a:cubicBezTo>
                  <a:lnTo>
                    <a:pt x="90188" y="71807"/>
                  </a:lnTo>
                  <a:lnTo>
                    <a:pt x="90188" y="71807"/>
                  </a:lnTo>
                  <a:cubicBezTo>
                    <a:pt x="90222" y="72167"/>
                    <a:pt x="90222" y="72536"/>
                    <a:pt x="90188" y="72896"/>
                  </a:cubicBezTo>
                  <a:cubicBezTo>
                    <a:pt x="90188" y="73315"/>
                    <a:pt x="90188" y="73483"/>
                    <a:pt x="90188" y="73483"/>
                  </a:cubicBezTo>
                  <a:cubicBezTo>
                    <a:pt x="89862" y="73575"/>
                    <a:pt x="89510" y="73575"/>
                    <a:pt x="89183" y="73483"/>
                  </a:cubicBezTo>
                  <a:lnTo>
                    <a:pt x="88261" y="73483"/>
                  </a:lnTo>
                  <a:close/>
                  <a:moveTo>
                    <a:pt x="71420" y="7541"/>
                  </a:moveTo>
                  <a:cubicBezTo>
                    <a:pt x="71922" y="7541"/>
                    <a:pt x="72174" y="7541"/>
                    <a:pt x="72257" y="8044"/>
                  </a:cubicBezTo>
                  <a:cubicBezTo>
                    <a:pt x="72408" y="8379"/>
                    <a:pt x="72266" y="8781"/>
                    <a:pt x="71931" y="8932"/>
                  </a:cubicBezTo>
                  <a:cubicBezTo>
                    <a:pt x="71897" y="8949"/>
                    <a:pt x="71872" y="8957"/>
                    <a:pt x="71839" y="8965"/>
                  </a:cubicBezTo>
                  <a:cubicBezTo>
                    <a:pt x="71839" y="8965"/>
                    <a:pt x="71252" y="8965"/>
                    <a:pt x="71085" y="8379"/>
                  </a:cubicBezTo>
                  <a:cubicBezTo>
                    <a:pt x="70917" y="7792"/>
                    <a:pt x="71168" y="7960"/>
                    <a:pt x="71503" y="7876"/>
                  </a:cubicBezTo>
                  <a:close/>
                  <a:moveTo>
                    <a:pt x="72174" y="5279"/>
                  </a:moveTo>
                  <a:cubicBezTo>
                    <a:pt x="72593" y="5279"/>
                    <a:pt x="72844" y="5279"/>
                    <a:pt x="73012" y="5865"/>
                  </a:cubicBezTo>
                  <a:cubicBezTo>
                    <a:pt x="73179" y="6452"/>
                    <a:pt x="73012" y="6703"/>
                    <a:pt x="72509" y="6787"/>
                  </a:cubicBezTo>
                  <a:cubicBezTo>
                    <a:pt x="72006" y="6871"/>
                    <a:pt x="72509" y="6787"/>
                    <a:pt x="72090" y="6117"/>
                  </a:cubicBezTo>
                  <a:cubicBezTo>
                    <a:pt x="71671" y="5446"/>
                    <a:pt x="72006" y="5279"/>
                    <a:pt x="72257" y="5279"/>
                  </a:cubicBezTo>
                  <a:close/>
                  <a:moveTo>
                    <a:pt x="92786" y="62423"/>
                  </a:moveTo>
                  <a:lnTo>
                    <a:pt x="92786" y="62423"/>
                  </a:lnTo>
                  <a:cubicBezTo>
                    <a:pt x="92878" y="62582"/>
                    <a:pt x="92878" y="62766"/>
                    <a:pt x="92786" y="62926"/>
                  </a:cubicBezTo>
                  <a:lnTo>
                    <a:pt x="92786" y="63931"/>
                  </a:lnTo>
                  <a:cubicBezTo>
                    <a:pt x="92735" y="64099"/>
                    <a:pt x="92735" y="64266"/>
                    <a:pt x="92786" y="64434"/>
                  </a:cubicBezTo>
                  <a:cubicBezTo>
                    <a:pt x="92786" y="64434"/>
                    <a:pt x="92786" y="64434"/>
                    <a:pt x="92786" y="64434"/>
                  </a:cubicBezTo>
                  <a:lnTo>
                    <a:pt x="92786" y="65020"/>
                  </a:lnTo>
                  <a:lnTo>
                    <a:pt x="92786" y="66109"/>
                  </a:lnTo>
                  <a:lnTo>
                    <a:pt x="92786" y="67199"/>
                  </a:lnTo>
                  <a:lnTo>
                    <a:pt x="92786" y="67869"/>
                  </a:lnTo>
                  <a:cubicBezTo>
                    <a:pt x="92710" y="68204"/>
                    <a:pt x="92568" y="68514"/>
                    <a:pt x="92367" y="68791"/>
                  </a:cubicBezTo>
                  <a:cubicBezTo>
                    <a:pt x="92208" y="69118"/>
                    <a:pt x="91973" y="69402"/>
                    <a:pt x="91697" y="69629"/>
                  </a:cubicBezTo>
                  <a:cubicBezTo>
                    <a:pt x="91596" y="69210"/>
                    <a:pt x="91420" y="68816"/>
                    <a:pt x="91194" y="68456"/>
                  </a:cubicBezTo>
                  <a:lnTo>
                    <a:pt x="90272" y="66780"/>
                  </a:lnTo>
                  <a:lnTo>
                    <a:pt x="89350" y="65020"/>
                  </a:lnTo>
                  <a:lnTo>
                    <a:pt x="88764" y="64015"/>
                  </a:lnTo>
                  <a:lnTo>
                    <a:pt x="88764" y="63093"/>
                  </a:lnTo>
                  <a:close/>
                </a:path>
              </a:pathLst>
            </a:custGeom>
            <a:solidFill>
              <a:srgbClr val="FFFFFF"/>
            </a:solidFill>
            <a:ln w="8363" cap="flat">
              <a:noFill/>
              <a:prstDash val="solid"/>
              <a:miter/>
            </a:ln>
          </p:spPr>
          <p:txBody>
            <a:bodyPr rtlCol="0" anchor="ctr"/>
            <a:lstStyle/>
            <a:p>
              <a:pPr defTabSz="914378"/>
              <a:endParaRPr lang="en-US"/>
            </a:p>
          </p:txBody>
        </p:sp>
        <p:sp>
          <p:nvSpPr>
            <p:cNvPr id="829" name="Freeform: Shape 828">
              <a:extLst>
                <a:ext uri="{FF2B5EF4-FFF2-40B4-BE49-F238E27FC236}">
                  <a16:creationId xmlns:a16="http://schemas.microsoft.com/office/drawing/2014/main" id="{AE038B60-DD9D-4830-B008-1C1333B0D36F}"/>
                </a:ext>
              </a:extLst>
            </p:cNvPr>
            <p:cNvSpPr/>
            <p:nvPr/>
          </p:nvSpPr>
          <p:spPr>
            <a:xfrm>
              <a:off x="3578219" y="2460804"/>
              <a:ext cx="76400" cy="68157"/>
            </a:xfrm>
            <a:custGeom>
              <a:avLst/>
              <a:gdLst>
                <a:gd name="connsiteX0" fmla="*/ 7920 w 76400"/>
                <a:gd name="connsiteY0" fmla="*/ 68158 h 68157"/>
                <a:gd name="connsiteX1" fmla="*/ 7920 w 76400"/>
                <a:gd name="connsiteY1" fmla="*/ 68158 h 68157"/>
                <a:gd name="connsiteX2" fmla="*/ 7920 w 76400"/>
                <a:gd name="connsiteY2" fmla="*/ 68158 h 68157"/>
                <a:gd name="connsiteX3" fmla="*/ 7920 w 76400"/>
                <a:gd name="connsiteY3" fmla="*/ 68158 h 68157"/>
                <a:gd name="connsiteX4" fmla="*/ 7501 w 76400"/>
                <a:gd name="connsiteY4" fmla="*/ 67404 h 68157"/>
                <a:gd name="connsiteX5" fmla="*/ 6747 w 76400"/>
                <a:gd name="connsiteY5" fmla="*/ 66650 h 68157"/>
                <a:gd name="connsiteX6" fmla="*/ 6077 w 76400"/>
                <a:gd name="connsiteY6" fmla="*/ 65895 h 68157"/>
                <a:gd name="connsiteX7" fmla="*/ 5407 w 76400"/>
                <a:gd name="connsiteY7" fmla="*/ 65225 h 68157"/>
                <a:gd name="connsiteX8" fmla="*/ 5407 w 76400"/>
                <a:gd name="connsiteY8" fmla="*/ 64806 h 68157"/>
                <a:gd name="connsiteX9" fmla="*/ 4820 w 76400"/>
                <a:gd name="connsiteY9" fmla="*/ 63801 h 68157"/>
                <a:gd name="connsiteX10" fmla="*/ 4317 w 76400"/>
                <a:gd name="connsiteY10" fmla="*/ 63130 h 68157"/>
                <a:gd name="connsiteX11" fmla="*/ 3312 w 76400"/>
                <a:gd name="connsiteY11" fmla="*/ 62376 h 68157"/>
                <a:gd name="connsiteX12" fmla="*/ 2223 w 76400"/>
                <a:gd name="connsiteY12" fmla="*/ 61455 h 68157"/>
                <a:gd name="connsiteX13" fmla="*/ 2223 w 76400"/>
                <a:gd name="connsiteY13" fmla="*/ 60952 h 68157"/>
                <a:gd name="connsiteX14" fmla="*/ 2223 w 76400"/>
                <a:gd name="connsiteY14" fmla="*/ 60198 h 68157"/>
                <a:gd name="connsiteX15" fmla="*/ 2223 w 76400"/>
                <a:gd name="connsiteY15" fmla="*/ 59276 h 68157"/>
                <a:gd name="connsiteX16" fmla="*/ 2223 w 76400"/>
                <a:gd name="connsiteY16" fmla="*/ 58689 h 68157"/>
                <a:gd name="connsiteX17" fmla="*/ 2223 w 76400"/>
                <a:gd name="connsiteY17" fmla="*/ 57768 h 68157"/>
                <a:gd name="connsiteX18" fmla="*/ 2641 w 76400"/>
                <a:gd name="connsiteY18" fmla="*/ 56762 h 68157"/>
                <a:gd name="connsiteX19" fmla="*/ 2641 w 76400"/>
                <a:gd name="connsiteY19" fmla="*/ 56343 h 68157"/>
                <a:gd name="connsiteX20" fmla="*/ 2641 w 76400"/>
                <a:gd name="connsiteY20" fmla="*/ 56343 h 68157"/>
                <a:gd name="connsiteX21" fmla="*/ 3982 w 76400"/>
                <a:gd name="connsiteY21" fmla="*/ 55589 h 68157"/>
                <a:gd name="connsiteX22" fmla="*/ 5239 w 76400"/>
                <a:gd name="connsiteY22" fmla="*/ 55003 h 68157"/>
                <a:gd name="connsiteX23" fmla="*/ 6077 w 76400"/>
                <a:gd name="connsiteY23" fmla="*/ 54500 h 68157"/>
                <a:gd name="connsiteX24" fmla="*/ 6831 w 76400"/>
                <a:gd name="connsiteY24" fmla="*/ 54500 h 68157"/>
                <a:gd name="connsiteX25" fmla="*/ 8423 w 76400"/>
                <a:gd name="connsiteY25" fmla="*/ 54081 h 68157"/>
                <a:gd name="connsiteX26" fmla="*/ 9177 w 76400"/>
                <a:gd name="connsiteY26" fmla="*/ 53578 h 68157"/>
                <a:gd name="connsiteX27" fmla="*/ 9931 w 76400"/>
                <a:gd name="connsiteY27" fmla="*/ 53076 h 68157"/>
                <a:gd name="connsiteX28" fmla="*/ 10350 w 76400"/>
                <a:gd name="connsiteY28" fmla="*/ 52405 h 68157"/>
                <a:gd name="connsiteX29" fmla="*/ 10769 w 76400"/>
                <a:gd name="connsiteY29" fmla="*/ 51819 h 68157"/>
                <a:gd name="connsiteX30" fmla="*/ 12026 w 76400"/>
                <a:gd name="connsiteY30" fmla="*/ 51149 h 68157"/>
                <a:gd name="connsiteX31" fmla="*/ 13366 w 76400"/>
                <a:gd name="connsiteY31" fmla="*/ 50394 h 68157"/>
                <a:gd name="connsiteX32" fmla="*/ 14037 w 76400"/>
                <a:gd name="connsiteY32" fmla="*/ 49975 h 68157"/>
                <a:gd name="connsiteX33" fmla="*/ 14791 w 76400"/>
                <a:gd name="connsiteY33" fmla="*/ 49473 h 68157"/>
                <a:gd name="connsiteX34" fmla="*/ 16718 w 76400"/>
                <a:gd name="connsiteY34" fmla="*/ 48970 h 68157"/>
                <a:gd name="connsiteX35" fmla="*/ 18058 w 76400"/>
                <a:gd name="connsiteY35" fmla="*/ 48970 h 68157"/>
                <a:gd name="connsiteX36" fmla="*/ 18813 w 76400"/>
                <a:gd name="connsiteY36" fmla="*/ 49724 h 68157"/>
                <a:gd name="connsiteX37" fmla="*/ 19650 w 76400"/>
                <a:gd name="connsiteY37" fmla="*/ 50394 h 68157"/>
                <a:gd name="connsiteX38" fmla="*/ 20153 w 76400"/>
                <a:gd name="connsiteY38" fmla="*/ 50394 h 68157"/>
                <a:gd name="connsiteX39" fmla="*/ 20824 w 76400"/>
                <a:gd name="connsiteY39" fmla="*/ 50394 h 68157"/>
                <a:gd name="connsiteX40" fmla="*/ 20824 w 76400"/>
                <a:gd name="connsiteY40" fmla="*/ 49808 h 68157"/>
                <a:gd name="connsiteX41" fmla="*/ 20824 w 76400"/>
                <a:gd name="connsiteY41" fmla="*/ 49054 h 68157"/>
                <a:gd name="connsiteX42" fmla="*/ 20824 w 76400"/>
                <a:gd name="connsiteY42" fmla="*/ 48216 h 68157"/>
                <a:gd name="connsiteX43" fmla="*/ 20824 w 76400"/>
                <a:gd name="connsiteY43" fmla="*/ 47294 h 68157"/>
                <a:gd name="connsiteX44" fmla="*/ 21745 w 76400"/>
                <a:gd name="connsiteY44" fmla="*/ 46540 h 68157"/>
                <a:gd name="connsiteX45" fmla="*/ 22416 w 76400"/>
                <a:gd name="connsiteY45" fmla="*/ 45702 h 68157"/>
                <a:gd name="connsiteX46" fmla="*/ 23170 w 76400"/>
                <a:gd name="connsiteY46" fmla="*/ 45032 h 68157"/>
                <a:gd name="connsiteX47" fmla="*/ 24343 w 76400"/>
                <a:gd name="connsiteY47" fmla="*/ 45032 h 68157"/>
                <a:gd name="connsiteX48" fmla="*/ 24762 w 76400"/>
                <a:gd name="connsiteY48" fmla="*/ 45032 h 68157"/>
                <a:gd name="connsiteX49" fmla="*/ 24762 w 76400"/>
                <a:gd name="connsiteY49" fmla="*/ 45032 h 68157"/>
                <a:gd name="connsiteX50" fmla="*/ 25264 w 76400"/>
                <a:gd name="connsiteY50" fmla="*/ 45032 h 68157"/>
                <a:gd name="connsiteX51" fmla="*/ 25264 w 76400"/>
                <a:gd name="connsiteY51" fmla="*/ 44613 h 68157"/>
                <a:gd name="connsiteX52" fmla="*/ 26102 w 76400"/>
                <a:gd name="connsiteY52" fmla="*/ 44110 h 68157"/>
                <a:gd name="connsiteX53" fmla="*/ 26856 w 76400"/>
                <a:gd name="connsiteY53" fmla="*/ 43608 h 68157"/>
                <a:gd name="connsiteX54" fmla="*/ 27694 w 76400"/>
                <a:gd name="connsiteY54" fmla="*/ 42686 h 68157"/>
                <a:gd name="connsiteX55" fmla="*/ 28783 w 76400"/>
                <a:gd name="connsiteY55" fmla="*/ 41932 h 68157"/>
                <a:gd name="connsiteX56" fmla="*/ 29789 w 76400"/>
                <a:gd name="connsiteY56" fmla="*/ 41932 h 68157"/>
                <a:gd name="connsiteX57" fmla="*/ 30878 w 76400"/>
                <a:gd name="connsiteY57" fmla="*/ 41932 h 68157"/>
                <a:gd name="connsiteX58" fmla="*/ 30878 w 76400"/>
                <a:gd name="connsiteY58" fmla="*/ 41932 h 68157"/>
                <a:gd name="connsiteX59" fmla="*/ 30878 w 76400"/>
                <a:gd name="connsiteY59" fmla="*/ 41513 h 68157"/>
                <a:gd name="connsiteX60" fmla="*/ 31381 w 76400"/>
                <a:gd name="connsiteY60" fmla="*/ 41513 h 68157"/>
                <a:gd name="connsiteX61" fmla="*/ 32051 w 76400"/>
                <a:gd name="connsiteY61" fmla="*/ 41513 h 68157"/>
                <a:gd name="connsiteX62" fmla="*/ 32638 w 76400"/>
                <a:gd name="connsiteY62" fmla="*/ 41513 h 68157"/>
                <a:gd name="connsiteX63" fmla="*/ 33811 w 76400"/>
                <a:gd name="connsiteY63" fmla="*/ 41513 h 68157"/>
                <a:gd name="connsiteX64" fmla="*/ 34314 w 76400"/>
                <a:gd name="connsiteY64" fmla="*/ 41513 h 68157"/>
                <a:gd name="connsiteX65" fmla="*/ 35151 w 76400"/>
                <a:gd name="connsiteY65" fmla="*/ 41513 h 68157"/>
                <a:gd name="connsiteX66" fmla="*/ 37833 w 76400"/>
                <a:gd name="connsiteY66" fmla="*/ 40759 h 68157"/>
                <a:gd name="connsiteX67" fmla="*/ 40346 w 76400"/>
                <a:gd name="connsiteY67" fmla="*/ 40172 h 68157"/>
                <a:gd name="connsiteX68" fmla="*/ 41687 w 76400"/>
                <a:gd name="connsiteY68" fmla="*/ 39334 h 68157"/>
                <a:gd name="connsiteX69" fmla="*/ 42944 w 76400"/>
                <a:gd name="connsiteY69" fmla="*/ 38245 h 68157"/>
                <a:gd name="connsiteX70" fmla="*/ 42944 w 76400"/>
                <a:gd name="connsiteY70" fmla="*/ 37826 h 68157"/>
                <a:gd name="connsiteX71" fmla="*/ 42944 w 76400"/>
                <a:gd name="connsiteY71" fmla="*/ 37156 h 68157"/>
                <a:gd name="connsiteX72" fmla="*/ 43530 w 76400"/>
                <a:gd name="connsiteY72" fmla="*/ 37156 h 68157"/>
                <a:gd name="connsiteX73" fmla="*/ 44117 w 76400"/>
                <a:gd name="connsiteY73" fmla="*/ 37156 h 68157"/>
                <a:gd name="connsiteX74" fmla="*/ 44117 w 76400"/>
                <a:gd name="connsiteY74" fmla="*/ 37156 h 68157"/>
                <a:gd name="connsiteX75" fmla="*/ 44117 w 76400"/>
                <a:gd name="connsiteY75" fmla="*/ 37156 h 68157"/>
                <a:gd name="connsiteX76" fmla="*/ 45583 w 76400"/>
                <a:gd name="connsiteY76" fmla="*/ 34181 h 68157"/>
                <a:gd name="connsiteX77" fmla="*/ 46966 w 76400"/>
                <a:gd name="connsiteY77" fmla="*/ 34139 h 68157"/>
                <a:gd name="connsiteX78" fmla="*/ 46966 w 76400"/>
                <a:gd name="connsiteY78" fmla="*/ 33469 h 68157"/>
                <a:gd name="connsiteX79" fmla="*/ 46966 w 76400"/>
                <a:gd name="connsiteY79" fmla="*/ 33469 h 68157"/>
                <a:gd name="connsiteX80" fmla="*/ 46966 w 76400"/>
                <a:gd name="connsiteY80" fmla="*/ 33469 h 68157"/>
                <a:gd name="connsiteX81" fmla="*/ 47385 w 76400"/>
                <a:gd name="connsiteY81" fmla="*/ 34642 h 68157"/>
                <a:gd name="connsiteX82" fmla="*/ 47971 w 76400"/>
                <a:gd name="connsiteY82" fmla="*/ 35731 h 68157"/>
                <a:gd name="connsiteX83" fmla="*/ 48558 w 76400"/>
                <a:gd name="connsiteY83" fmla="*/ 36402 h 68157"/>
                <a:gd name="connsiteX84" fmla="*/ 49228 w 76400"/>
                <a:gd name="connsiteY84" fmla="*/ 36402 h 68157"/>
                <a:gd name="connsiteX85" fmla="*/ 55847 w 76400"/>
                <a:gd name="connsiteY85" fmla="*/ 34726 h 68157"/>
                <a:gd name="connsiteX86" fmla="*/ 56266 w 76400"/>
                <a:gd name="connsiteY86" fmla="*/ 32715 h 68157"/>
                <a:gd name="connsiteX87" fmla="*/ 56769 w 76400"/>
                <a:gd name="connsiteY87" fmla="*/ 31039 h 68157"/>
                <a:gd name="connsiteX88" fmla="*/ 56769 w 76400"/>
                <a:gd name="connsiteY88" fmla="*/ 30285 h 68157"/>
                <a:gd name="connsiteX89" fmla="*/ 57439 w 76400"/>
                <a:gd name="connsiteY89" fmla="*/ 30285 h 68157"/>
                <a:gd name="connsiteX90" fmla="*/ 59367 w 76400"/>
                <a:gd name="connsiteY90" fmla="*/ 30285 h 68157"/>
                <a:gd name="connsiteX91" fmla="*/ 60875 w 76400"/>
                <a:gd name="connsiteY91" fmla="*/ 30285 h 68157"/>
                <a:gd name="connsiteX92" fmla="*/ 62550 w 76400"/>
                <a:gd name="connsiteY92" fmla="*/ 30285 h 68157"/>
                <a:gd name="connsiteX93" fmla="*/ 65483 w 76400"/>
                <a:gd name="connsiteY93" fmla="*/ 29531 h 68157"/>
                <a:gd name="connsiteX94" fmla="*/ 65483 w 76400"/>
                <a:gd name="connsiteY94" fmla="*/ 30034 h 68157"/>
                <a:gd name="connsiteX95" fmla="*/ 65483 w 76400"/>
                <a:gd name="connsiteY95" fmla="*/ 30034 h 68157"/>
                <a:gd name="connsiteX96" fmla="*/ 66153 w 76400"/>
                <a:gd name="connsiteY96" fmla="*/ 31374 h 68157"/>
                <a:gd name="connsiteX97" fmla="*/ 66740 w 76400"/>
                <a:gd name="connsiteY97" fmla="*/ 32799 h 68157"/>
                <a:gd name="connsiteX98" fmla="*/ 67829 w 76400"/>
                <a:gd name="connsiteY98" fmla="*/ 33301 h 68157"/>
                <a:gd name="connsiteX99" fmla="*/ 68751 w 76400"/>
                <a:gd name="connsiteY99" fmla="*/ 33972 h 68157"/>
                <a:gd name="connsiteX100" fmla="*/ 69756 w 76400"/>
                <a:gd name="connsiteY100" fmla="*/ 34642 h 68157"/>
                <a:gd name="connsiteX101" fmla="*/ 70510 w 76400"/>
                <a:gd name="connsiteY101" fmla="*/ 35312 h 68157"/>
                <a:gd name="connsiteX102" fmla="*/ 70092 w 76400"/>
                <a:gd name="connsiteY102" fmla="*/ 36485 h 68157"/>
                <a:gd name="connsiteX103" fmla="*/ 70929 w 76400"/>
                <a:gd name="connsiteY103" fmla="*/ 36904 h 68157"/>
                <a:gd name="connsiteX104" fmla="*/ 71851 w 76400"/>
                <a:gd name="connsiteY104" fmla="*/ 36904 h 68157"/>
                <a:gd name="connsiteX105" fmla="*/ 72773 w 76400"/>
                <a:gd name="connsiteY105" fmla="*/ 40424 h 68157"/>
                <a:gd name="connsiteX106" fmla="*/ 73443 w 76400"/>
                <a:gd name="connsiteY106" fmla="*/ 40926 h 68157"/>
                <a:gd name="connsiteX107" fmla="*/ 73946 w 76400"/>
                <a:gd name="connsiteY107" fmla="*/ 41429 h 68157"/>
                <a:gd name="connsiteX108" fmla="*/ 74365 w 76400"/>
                <a:gd name="connsiteY108" fmla="*/ 41429 h 68157"/>
                <a:gd name="connsiteX109" fmla="*/ 74365 w 76400"/>
                <a:gd name="connsiteY109" fmla="*/ 41429 h 68157"/>
                <a:gd name="connsiteX110" fmla="*/ 74365 w 76400"/>
                <a:gd name="connsiteY110" fmla="*/ 41429 h 68157"/>
                <a:gd name="connsiteX111" fmla="*/ 74365 w 76400"/>
                <a:gd name="connsiteY111" fmla="*/ 40172 h 68157"/>
                <a:gd name="connsiteX112" fmla="*/ 74365 w 76400"/>
                <a:gd name="connsiteY112" fmla="*/ 38915 h 68157"/>
                <a:gd name="connsiteX113" fmla="*/ 74784 w 76400"/>
                <a:gd name="connsiteY113" fmla="*/ 38161 h 68157"/>
                <a:gd name="connsiteX114" fmla="*/ 75286 w 76400"/>
                <a:gd name="connsiteY114" fmla="*/ 37575 h 68157"/>
                <a:gd name="connsiteX115" fmla="*/ 75705 w 76400"/>
                <a:gd name="connsiteY115" fmla="*/ 37575 h 68157"/>
                <a:gd name="connsiteX116" fmla="*/ 76376 w 76400"/>
                <a:gd name="connsiteY116" fmla="*/ 37575 h 68157"/>
                <a:gd name="connsiteX117" fmla="*/ 76376 w 76400"/>
                <a:gd name="connsiteY117" fmla="*/ 38748 h 68157"/>
                <a:gd name="connsiteX118" fmla="*/ 76376 w 76400"/>
                <a:gd name="connsiteY118" fmla="*/ 40005 h 68157"/>
                <a:gd name="connsiteX119" fmla="*/ 76376 w 76400"/>
                <a:gd name="connsiteY119" fmla="*/ 41261 h 68157"/>
                <a:gd name="connsiteX120" fmla="*/ 76376 w 76400"/>
                <a:gd name="connsiteY120" fmla="*/ 42351 h 68157"/>
                <a:gd name="connsiteX121" fmla="*/ 76376 w 76400"/>
                <a:gd name="connsiteY121" fmla="*/ 43356 h 68157"/>
                <a:gd name="connsiteX122" fmla="*/ 76376 w 76400"/>
                <a:gd name="connsiteY122" fmla="*/ 44194 h 68157"/>
                <a:gd name="connsiteX123" fmla="*/ 75705 w 76400"/>
                <a:gd name="connsiteY123" fmla="*/ 44781 h 68157"/>
                <a:gd name="connsiteX124" fmla="*/ 74867 w 76400"/>
                <a:gd name="connsiteY124" fmla="*/ 44781 h 68157"/>
                <a:gd name="connsiteX125" fmla="*/ 74197 w 76400"/>
                <a:gd name="connsiteY125" fmla="*/ 44362 h 68157"/>
                <a:gd name="connsiteX126" fmla="*/ 73443 w 76400"/>
                <a:gd name="connsiteY126" fmla="*/ 43859 h 68157"/>
                <a:gd name="connsiteX127" fmla="*/ 72354 w 76400"/>
                <a:gd name="connsiteY127" fmla="*/ 43859 h 68157"/>
                <a:gd name="connsiteX128" fmla="*/ 71432 w 76400"/>
                <a:gd name="connsiteY128" fmla="*/ 43859 h 68157"/>
                <a:gd name="connsiteX129" fmla="*/ 70929 w 76400"/>
                <a:gd name="connsiteY129" fmla="*/ 43189 h 68157"/>
                <a:gd name="connsiteX130" fmla="*/ 70929 w 76400"/>
                <a:gd name="connsiteY130" fmla="*/ 43189 h 68157"/>
                <a:gd name="connsiteX131" fmla="*/ 70929 w 76400"/>
                <a:gd name="connsiteY131" fmla="*/ 43189 h 68157"/>
                <a:gd name="connsiteX132" fmla="*/ 70259 w 76400"/>
                <a:gd name="connsiteY132" fmla="*/ 43189 h 68157"/>
                <a:gd name="connsiteX133" fmla="*/ 69756 w 76400"/>
                <a:gd name="connsiteY133" fmla="*/ 43189 h 68157"/>
                <a:gd name="connsiteX134" fmla="*/ 69338 w 76400"/>
                <a:gd name="connsiteY134" fmla="*/ 43608 h 68157"/>
                <a:gd name="connsiteX135" fmla="*/ 66991 w 76400"/>
                <a:gd name="connsiteY135" fmla="*/ 43608 h 68157"/>
                <a:gd name="connsiteX136" fmla="*/ 66346 w 76400"/>
                <a:gd name="connsiteY136" fmla="*/ 43306 h 68157"/>
                <a:gd name="connsiteX137" fmla="*/ 66321 w 76400"/>
                <a:gd name="connsiteY137" fmla="*/ 43189 h 68157"/>
                <a:gd name="connsiteX138" fmla="*/ 66908 w 76400"/>
                <a:gd name="connsiteY138" fmla="*/ 43189 h 68157"/>
                <a:gd name="connsiteX139" fmla="*/ 66908 w 76400"/>
                <a:gd name="connsiteY139" fmla="*/ 42686 h 68157"/>
                <a:gd name="connsiteX140" fmla="*/ 66908 w 76400"/>
                <a:gd name="connsiteY140" fmla="*/ 42016 h 68157"/>
                <a:gd name="connsiteX141" fmla="*/ 66908 w 76400"/>
                <a:gd name="connsiteY141" fmla="*/ 41429 h 68157"/>
                <a:gd name="connsiteX142" fmla="*/ 66908 w 76400"/>
                <a:gd name="connsiteY142" fmla="*/ 41429 h 68157"/>
                <a:gd name="connsiteX143" fmla="*/ 66908 w 76400"/>
                <a:gd name="connsiteY143" fmla="*/ 41429 h 68157"/>
                <a:gd name="connsiteX144" fmla="*/ 66237 w 76400"/>
                <a:gd name="connsiteY144" fmla="*/ 41429 h 68157"/>
                <a:gd name="connsiteX145" fmla="*/ 65734 w 76400"/>
                <a:gd name="connsiteY145" fmla="*/ 41429 h 68157"/>
                <a:gd name="connsiteX146" fmla="*/ 65734 w 76400"/>
                <a:gd name="connsiteY146" fmla="*/ 42518 h 68157"/>
                <a:gd name="connsiteX147" fmla="*/ 65148 w 76400"/>
                <a:gd name="connsiteY147" fmla="*/ 44026 h 68157"/>
                <a:gd name="connsiteX148" fmla="*/ 65148 w 76400"/>
                <a:gd name="connsiteY148" fmla="*/ 44613 h 68157"/>
                <a:gd name="connsiteX149" fmla="*/ 65148 w 76400"/>
                <a:gd name="connsiteY149" fmla="*/ 45200 h 68157"/>
                <a:gd name="connsiteX150" fmla="*/ 65148 w 76400"/>
                <a:gd name="connsiteY150" fmla="*/ 45200 h 68157"/>
                <a:gd name="connsiteX151" fmla="*/ 64478 w 76400"/>
                <a:gd name="connsiteY151" fmla="*/ 44613 h 68157"/>
                <a:gd name="connsiteX152" fmla="*/ 63640 w 76400"/>
                <a:gd name="connsiteY152" fmla="*/ 44613 h 68157"/>
                <a:gd name="connsiteX153" fmla="*/ 63640 w 76400"/>
                <a:gd name="connsiteY153" fmla="*/ 44613 h 68157"/>
                <a:gd name="connsiteX154" fmla="*/ 63640 w 76400"/>
                <a:gd name="connsiteY154" fmla="*/ 44613 h 68157"/>
                <a:gd name="connsiteX155" fmla="*/ 63640 w 76400"/>
                <a:gd name="connsiteY155" fmla="*/ 45451 h 68157"/>
                <a:gd name="connsiteX156" fmla="*/ 63640 w 76400"/>
                <a:gd name="connsiteY156" fmla="*/ 46289 h 68157"/>
                <a:gd name="connsiteX157" fmla="*/ 62969 w 76400"/>
                <a:gd name="connsiteY157" fmla="*/ 47378 h 68157"/>
                <a:gd name="connsiteX158" fmla="*/ 62467 w 76400"/>
                <a:gd name="connsiteY158" fmla="*/ 48551 h 68157"/>
                <a:gd name="connsiteX159" fmla="*/ 61713 w 76400"/>
                <a:gd name="connsiteY159" fmla="*/ 48048 h 68157"/>
                <a:gd name="connsiteX160" fmla="*/ 61042 w 76400"/>
                <a:gd name="connsiteY160" fmla="*/ 47629 h 68157"/>
                <a:gd name="connsiteX161" fmla="*/ 60204 w 76400"/>
                <a:gd name="connsiteY161" fmla="*/ 47629 h 68157"/>
                <a:gd name="connsiteX162" fmla="*/ 59785 w 76400"/>
                <a:gd name="connsiteY162" fmla="*/ 47629 h 68157"/>
                <a:gd name="connsiteX163" fmla="*/ 59785 w 76400"/>
                <a:gd name="connsiteY163" fmla="*/ 47629 h 68157"/>
                <a:gd name="connsiteX164" fmla="*/ 59785 w 76400"/>
                <a:gd name="connsiteY164" fmla="*/ 48300 h 68157"/>
                <a:gd name="connsiteX165" fmla="*/ 59367 w 76400"/>
                <a:gd name="connsiteY165" fmla="*/ 49138 h 68157"/>
                <a:gd name="connsiteX166" fmla="*/ 59367 w 76400"/>
                <a:gd name="connsiteY166" fmla="*/ 49724 h 68157"/>
                <a:gd name="connsiteX167" fmla="*/ 59367 w 76400"/>
                <a:gd name="connsiteY167" fmla="*/ 49724 h 68157"/>
                <a:gd name="connsiteX168" fmla="*/ 59367 w 76400"/>
                <a:gd name="connsiteY168" fmla="*/ 49724 h 68157"/>
                <a:gd name="connsiteX169" fmla="*/ 58864 w 76400"/>
                <a:gd name="connsiteY169" fmla="*/ 49724 h 68157"/>
                <a:gd name="connsiteX170" fmla="*/ 58193 w 76400"/>
                <a:gd name="connsiteY170" fmla="*/ 50311 h 68157"/>
                <a:gd name="connsiteX171" fmla="*/ 57439 w 76400"/>
                <a:gd name="connsiteY171" fmla="*/ 50730 h 68157"/>
                <a:gd name="connsiteX172" fmla="*/ 56769 w 76400"/>
                <a:gd name="connsiteY172" fmla="*/ 50730 h 68157"/>
                <a:gd name="connsiteX173" fmla="*/ 56099 w 76400"/>
                <a:gd name="connsiteY173" fmla="*/ 50730 h 68157"/>
                <a:gd name="connsiteX174" fmla="*/ 55093 w 76400"/>
                <a:gd name="connsiteY174" fmla="*/ 50730 h 68157"/>
                <a:gd name="connsiteX175" fmla="*/ 53920 w 76400"/>
                <a:gd name="connsiteY175" fmla="*/ 50730 h 68157"/>
                <a:gd name="connsiteX176" fmla="*/ 53501 w 76400"/>
                <a:gd name="connsiteY176" fmla="*/ 50730 h 68157"/>
                <a:gd name="connsiteX177" fmla="*/ 53501 w 76400"/>
                <a:gd name="connsiteY177" fmla="*/ 50311 h 68157"/>
                <a:gd name="connsiteX178" fmla="*/ 52747 w 76400"/>
                <a:gd name="connsiteY178" fmla="*/ 49724 h 68157"/>
                <a:gd name="connsiteX179" fmla="*/ 52244 w 76400"/>
                <a:gd name="connsiteY179" fmla="*/ 49724 h 68157"/>
                <a:gd name="connsiteX180" fmla="*/ 51825 w 76400"/>
                <a:gd name="connsiteY180" fmla="*/ 49724 h 68157"/>
                <a:gd name="connsiteX181" fmla="*/ 51407 w 76400"/>
                <a:gd name="connsiteY181" fmla="*/ 50227 h 68157"/>
                <a:gd name="connsiteX182" fmla="*/ 50569 w 76400"/>
                <a:gd name="connsiteY182" fmla="*/ 50646 h 68157"/>
                <a:gd name="connsiteX183" fmla="*/ 49731 w 76400"/>
                <a:gd name="connsiteY183" fmla="*/ 50646 h 68157"/>
                <a:gd name="connsiteX184" fmla="*/ 48474 w 76400"/>
                <a:gd name="connsiteY184" fmla="*/ 51149 h 68157"/>
                <a:gd name="connsiteX185" fmla="*/ 46379 w 76400"/>
                <a:gd name="connsiteY185" fmla="*/ 52154 h 68157"/>
                <a:gd name="connsiteX186" fmla="*/ 44284 w 76400"/>
                <a:gd name="connsiteY186" fmla="*/ 53076 h 68157"/>
                <a:gd name="connsiteX187" fmla="*/ 43112 w 76400"/>
                <a:gd name="connsiteY187" fmla="*/ 53578 h 68157"/>
                <a:gd name="connsiteX188" fmla="*/ 41855 w 76400"/>
                <a:gd name="connsiteY188" fmla="*/ 54500 h 68157"/>
                <a:gd name="connsiteX189" fmla="*/ 40682 w 76400"/>
                <a:gd name="connsiteY189" fmla="*/ 55338 h 68157"/>
                <a:gd name="connsiteX190" fmla="*/ 39508 w 76400"/>
                <a:gd name="connsiteY190" fmla="*/ 55338 h 68157"/>
                <a:gd name="connsiteX191" fmla="*/ 38419 w 76400"/>
                <a:gd name="connsiteY191" fmla="*/ 55338 h 68157"/>
                <a:gd name="connsiteX192" fmla="*/ 37581 w 76400"/>
                <a:gd name="connsiteY192" fmla="*/ 56846 h 68157"/>
                <a:gd name="connsiteX193" fmla="*/ 36911 w 76400"/>
                <a:gd name="connsiteY193" fmla="*/ 56846 h 68157"/>
                <a:gd name="connsiteX194" fmla="*/ 35989 w 76400"/>
                <a:gd name="connsiteY194" fmla="*/ 56846 h 68157"/>
                <a:gd name="connsiteX195" fmla="*/ 35487 w 76400"/>
                <a:gd name="connsiteY195" fmla="*/ 57433 h 68157"/>
                <a:gd name="connsiteX196" fmla="*/ 35487 w 76400"/>
                <a:gd name="connsiteY196" fmla="*/ 58019 h 68157"/>
                <a:gd name="connsiteX197" fmla="*/ 34314 w 76400"/>
                <a:gd name="connsiteY197" fmla="*/ 58438 h 68157"/>
                <a:gd name="connsiteX198" fmla="*/ 33057 w 76400"/>
                <a:gd name="connsiteY198" fmla="*/ 58438 h 68157"/>
                <a:gd name="connsiteX199" fmla="*/ 31632 w 76400"/>
                <a:gd name="connsiteY199" fmla="*/ 58438 h 68157"/>
                <a:gd name="connsiteX200" fmla="*/ 30627 w 76400"/>
                <a:gd name="connsiteY200" fmla="*/ 58438 h 68157"/>
                <a:gd name="connsiteX201" fmla="*/ 27611 w 76400"/>
                <a:gd name="connsiteY201" fmla="*/ 58438 h 68157"/>
                <a:gd name="connsiteX202" fmla="*/ 27024 w 76400"/>
                <a:gd name="connsiteY202" fmla="*/ 59192 h 68157"/>
                <a:gd name="connsiteX203" fmla="*/ 26354 w 76400"/>
                <a:gd name="connsiteY203" fmla="*/ 59863 h 68157"/>
                <a:gd name="connsiteX204" fmla="*/ 25181 w 76400"/>
                <a:gd name="connsiteY204" fmla="*/ 59863 h 68157"/>
                <a:gd name="connsiteX205" fmla="*/ 24510 w 76400"/>
                <a:gd name="connsiteY205" fmla="*/ 59863 h 68157"/>
                <a:gd name="connsiteX206" fmla="*/ 22248 w 76400"/>
                <a:gd name="connsiteY206" fmla="*/ 59863 h 68157"/>
                <a:gd name="connsiteX207" fmla="*/ 22248 w 76400"/>
                <a:gd name="connsiteY207" fmla="*/ 59863 h 68157"/>
                <a:gd name="connsiteX208" fmla="*/ 22248 w 76400"/>
                <a:gd name="connsiteY208" fmla="*/ 59863 h 68157"/>
                <a:gd name="connsiteX209" fmla="*/ 22248 w 76400"/>
                <a:gd name="connsiteY209" fmla="*/ 60533 h 68157"/>
                <a:gd name="connsiteX210" fmla="*/ 22248 w 76400"/>
                <a:gd name="connsiteY210" fmla="*/ 61203 h 68157"/>
                <a:gd name="connsiteX211" fmla="*/ 22248 w 76400"/>
                <a:gd name="connsiteY211" fmla="*/ 61203 h 68157"/>
                <a:gd name="connsiteX212" fmla="*/ 22248 w 76400"/>
                <a:gd name="connsiteY212" fmla="*/ 61203 h 68157"/>
                <a:gd name="connsiteX213" fmla="*/ 22248 w 76400"/>
                <a:gd name="connsiteY213" fmla="*/ 61203 h 68157"/>
                <a:gd name="connsiteX214" fmla="*/ 20991 w 76400"/>
                <a:gd name="connsiteY214" fmla="*/ 61203 h 68157"/>
                <a:gd name="connsiteX215" fmla="*/ 19902 w 76400"/>
                <a:gd name="connsiteY215" fmla="*/ 61706 h 68157"/>
                <a:gd name="connsiteX216" fmla="*/ 19064 w 76400"/>
                <a:gd name="connsiteY216" fmla="*/ 61706 h 68157"/>
                <a:gd name="connsiteX217" fmla="*/ 18561 w 76400"/>
                <a:gd name="connsiteY217" fmla="*/ 61706 h 68157"/>
                <a:gd name="connsiteX218" fmla="*/ 17975 w 76400"/>
                <a:gd name="connsiteY218" fmla="*/ 61706 h 68157"/>
                <a:gd name="connsiteX219" fmla="*/ 13450 w 76400"/>
                <a:gd name="connsiteY219" fmla="*/ 61706 h 68157"/>
                <a:gd name="connsiteX220" fmla="*/ 12947 w 76400"/>
                <a:gd name="connsiteY220" fmla="*/ 62292 h 68157"/>
                <a:gd name="connsiteX221" fmla="*/ 12947 w 76400"/>
                <a:gd name="connsiteY221" fmla="*/ 63130 h 68157"/>
                <a:gd name="connsiteX222" fmla="*/ 7585 w 76400"/>
                <a:gd name="connsiteY222" fmla="*/ 64471 h 68157"/>
                <a:gd name="connsiteX223" fmla="*/ 7585 w 76400"/>
                <a:gd name="connsiteY223" fmla="*/ 63130 h 68157"/>
                <a:gd name="connsiteX224" fmla="*/ 7585 w 76400"/>
                <a:gd name="connsiteY224" fmla="*/ 61873 h 68157"/>
                <a:gd name="connsiteX225" fmla="*/ 7585 w 76400"/>
                <a:gd name="connsiteY225" fmla="*/ 61371 h 68157"/>
                <a:gd name="connsiteX226" fmla="*/ 7920 w 76400"/>
                <a:gd name="connsiteY226" fmla="*/ 68158 h 68157"/>
                <a:gd name="connsiteX227" fmla="*/ 1720 w 76400"/>
                <a:gd name="connsiteY227" fmla="*/ 35061 h 68157"/>
                <a:gd name="connsiteX228" fmla="*/ 1720 w 76400"/>
                <a:gd name="connsiteY228" fmla="*/ 34056 h 68157"/>
                <a:gd name="connsiteX229" fmla="*/ 1720 w 76400"/>
                <a:gd name="connsiteY229" fmla="*/ 32464 h 68157"/>
                <a:gd name="connsiteX230" fmla="*/ 1720 w 76400"/>
                <a:gd name="connsiteY230" fmla="*/ 30788 h 68157"/>
                <a:gd name="connsiteX231" fmla="*/ 1720 w 76400"/>
                <a:gd name="connsiteY231" fmla="*/ 29531 h 68157"/>
                <a:gd name="connsiteX232" fmla="*/ 1301 w 76400"/>
                <a:gd name="connsiteY232" fmla="*/ 29028 h 68157"/>
                <a:gd name="connsiteX233" fmla="*/ 714 w 76400"/>
                <a:gd name="connsiteY233" fmla="*/ 28107 h 68157"/>
                <a:gd name="connsiteX234" fmla="*/ 44 w 76400"/>
                <a:gd name="connsiteY234" fmla="*/ 27185 h 68157"/>
                <a:gd name="connsiteX235" fmla="*/ 44 w 76400"/>
                <a:gd name="connsiteY235" fmla="*/ 26598 h 68157"/>
                <a:gd name="connsiteX236" fmla="*/ 44 w 76400"/>
                <a:gd name="connsiteY236" fmla="*/ 25677 h 68157"/>
                <a:gd name="connsiteX237" fmla="*/ 44 w 76400"/>
                <a:gd name="connsiteY237" fmla="*/ 24755 h 68157"/>
                <a:gd name="connsiteX238" fmla="*/ 547 w 76400"/>
                <a:gd name="connsiteY238" fmla="*/ 24755 h 68157"/>
                <a:gd name="connsiteX239" fmla="*/ 966 w 76400"/>
                <a:gd name="connsiteY239" fmla="*/ 24336 h 68157"/>
                <a:gd name="connsiteX240" fmla="*/ 1636 w 76400"/>
                <a:gd name="connsiteY240" fmla="*/ 23666 h 68157"/>
                <a:gd name="connsiteX241" fmla="*/ 2474 w 76400"/>
                <a:gd name="connsiteY241" fmla="*/ 22995 h 68157"/>
                <a:gd name="connsiteX242" fmla="*/ 2474 w 76400"/>
                <a:gd name="connsiteY242" fmla="*/ 22995 h 68157"/>
                <a:gd name="connsiteX243" fmla="*/ 2474 w 76400"/>
                <a:gd name="connsiteY243" fmla="*/ 22995 h 68157"/>
                <a:gd name="connsiteX244" fmla="*/ 3731 w 76400"/>
                <a:gd name="connsiteY244" fmla="*/ 23666 h 68157"/>
                <a:gd name="connsiteX245" fmla="*/ 5155 w 76400"/>
                <a:gd name="connsiteY245" fmla="*/ 23666 h 68157"/>
                <a:gd name="connsiteX246" fmla="*/ 6747 w 76400"/>
                <a:gd name="connsiteY246" fmla="*/ 23666 h 68157"/>
                <a:gd name="connsiteX247" fmla="*/ 6747 w 76400"/>
                <a:gd name="connsiteY247" fmla="*/ 23666 h 68157"/>
                <a:gd name="connsiteX248" fmla="*/ 6747 w 76400"/>
                <a:gd name="connsiteY248" fmla="*/ 23666 h 68157"/>
                <a:gd name="connsiteX249" fmla="*/ 6747 w 76400"/>
                <a:gd name="connsiteY249" fmla="*/ 22660 h 68157"/>
                <a:gd name="connsiteX250" fmla="*/ 6747 w 76400"/>
                <a:gd name="connsiteY250" fmla="*/ 21739 h 68157"/>
                <a:gd name="connsiteX251" fmla="*/ 7753 w 76400"/>
                <a:gd name="connsiteY251" fmla="*/ 21739 h 68157"/>
                <a:gd name="connsiteX252" fmla="*/ 8842 w 76400"/>
                <a:gd name="connsiteY252" fmla="*/ 21739 h 68157"/>
                <a:gd name="connsiteX253" fmla="*/ 8842 w 76400"/>
                <a:gd name="connsiteY253" fmla="*/ 21068 h 68157"/>
                <a:gd name="connsiteX254" fmla="*/ 8842 w 76400"/>
                <a:gd name="connsiteY254" fmla="*/ 20147 h 68157"/>
                <a:gd name="connsiteX255" fmla="*/ 8842 w 76400"/>
                <a:gd name="connsiteY255" fmla="*/ 19393 h 68157"/>
                <a:gd name="connsiteX256" fmla="*/ 9345 w 76400"/>
                <a:gd name="connsiteY256" fmla="*/ 19393 h 68157"/>
                <a:gd name="connsiteX257" fmla="*/ 9931 w 76400"/>
                <a:gd name="connsiteY257" fmla="*/ 19393 h 68157"/>
                <a:gd name="connsiteX258" fmla="*/ 10601 w 76400"/>
                <a:gd name="connsiteY258" fmla="*/ 19393 h 68157"/>
                <a:gd name="connsiteX259" fmla="*/ 11355 w 76400"/>
                <a:gd name="connsiteY259" fmla="*/ 19393 h 68157"/>
                <a:gd name="connsiteX260" fmla="*/ 11355 w 76400"/>
                <a:gd name="connsiteY260" fmla="*/ 19393 h 68157"/>
                <a:gd name="connsiteX261" fmla="*/ 12277 w 76400"/>
                <a:gd name="connsiteY261" fmla="*/ 19393 h 68157"/>
                <a:gd name="connsiteX262" fmla="*/ 12696 w 76400"/>
                <a:gd name="connsiteY262" fmla="*/ 19393 h 68157"/>
                <a:gd name="connsiteX263" fmla="*/ 13199 w 76400"/>
                <a:gd name="connsiteY263" fmla="*/ 19393 h 68157"/>
                <a:gd name="connsiteX264" fmla="*/ 13618 w 76400"/>
                <a:gd name="connsiteY264" fmla="*/ 19393 h 68157"/>
                <a:gd name="connsiteX265" fmla="*/ 13618 w 76400"/>
                <a:gd name="connsiteY265" fmla="*/ 18555 h 68157"/>
                <a:gd name="connsiteX266" fmla="*/ 13618 w 76400"/>
                <a:gd name="connsiteY266" fmla="*/ 17884 h 68157"/>
                <a:gd name="connsiteX267" fmla="*/ 13618 w 76400"/>
                <a:gd name="connsiteY267" fmla="*/ 17298 h 68157"/>
                <a:gd name="connsiteX268" fmla="*/ 14288 w 76400"/>
                <a:gd name="connsiteY268" fmla="*/ 17298 h 68157"/>
                <a:gd name="connsiteX269" fmla="*/ 14288 w 76400"/>
                <a:gd name="connsiteY269" fmla="*/ 17801 h 68157"/>
                <a:gd name="connsiteX270" fmla="*/ 14791 w 76400"/>
                <a:gd name="connsiteY270" fmla="*/ 18303 h 68157"/>
                <a:gd name="connsiteX271" fmla="*/ 15377 w 76400"/>
                <a:gd name="connsiteY271" fmla="*/ 18890 h 68157"/>
                <a:gd name="connsiteX272" fmla="*/ 15377 w 76400"/>
                <a:gd name="connsiteY272" fmla="*/ 18052 h 68157"/>
                <a:gd name="connsiteX273" fmla="*/ 15377 w 76400"/>
                <a:gd name="connsiteY273" fmla="*/ 17298 h 68157"/>
                <a:gd name="connsiteX274" fmla="*/ 15377 w 76400"/>
                <a:gd name="connsiteY274" fmla="*/ 16711 h 68157"/>
                <a:gd name="connsiteX275" fmla="*/ 15377 w 76400"/>
                <a:gd name="connsiteY275" fmla="*/ 16041 h 68157"/>
                <a:gd name="connsiteX276" fmla="*/ 15377 w 76400"/>
                <a:gd name="connsiteY276" fmla="*/ 16628 h 68157"/>
                <a:gd name="connsiteX277" fmla="*/ 15796 w 76400"/>
                <a:gd name="connsiteY277" fmla="*/ 16628 h 68157"/>
                <a:gd name="connsiteX278" fmla="*/ 16215 w 76400"/>
                <a:gd name="connsiteY278" fmla="*/ 16628 h 68157"/>
                <a:gd name="connsiteX279" fmla="*/ 16215 w 76400"/>
                <a:gd name="connsiteY279" fmla="*/ 16628 h 68157"/>
                <a:gd name="connsiteX280" fmla="*/ 16634 w 76400"/>
                <a:gd name="connsiteY280" fmla="*/ 15957 h 68157"/>
                <a:gd name="connsiteX281" fmla="*/ 16634 w 76400"/>
                <a:gd name="connsiteY281" fmla="*/ 15371 h 68157"/>
                <a:gd name="connsiteX282" fmla="*/ 15964 w 76400"/>
                <a:gd name="connsiteY282" fmla="*/ 15371 h 68157"/>
                <a:gd name="connsiteX283" fmla="*/ 16886 w 76400"/>
                <a:gd name="connsiteY283" fmla="*/ 14449 h 68157"/>
                <a:gd name="connsiteX284" fmla="*/ 17807 w 76400"/>
                <a:gd name="connsiteY284" fmla="*/ 13695 h 68157"/>
                <a:gd name="connsiteX285" fmla="*/ 18394 w 76400"/>
                <a:gd name="connsiteY285" fmla="*/ 13695 h 68157"/>
                <a:gd name="connsiteX286" fmla="*/ 18813 w 76400"/>
                <a:gd name="connsiteY286" fmla="*/ 14198 h 68157"/>
                <a:gd name="connsiteX287" fmla="*/ 19232 w 76400"/>
                <a:gd name="connsiteY287" fmla="*/ 14700 h 68157"/>
                <a:gd name="connsiteX288" fmla="*/ 19986 w 76400"/>
                <a:gd name="connsiteY288" fmla="*/ 14700 h 68157"/>
                <a:gd name="connsiteX289" fmla="*/ 21913 w 76400"/>
                <a:gd name="connsiteY289" fmla="*/ 13611 h 68157"/>
                <a:gd name="connsiteX290" fmla="*/ 23505 w 76400"/>
                <a:gd name="connsiteY290" fmla="*/ 12689 h 68157"/>
                <a:gd name="connsiteX291" fmla="*/ 24008 w 76400"/>
                <a:gd name="connsiteY291" fmla="*/ 12270 h 68157"/>
                <a:gd name="connsiteX292" fmla="*/ 24510 w 76400"/>
                <a:gd name="connsiteY292" fmla="*/ 12270 h 68157"/>
                <a:gd name="connsiteX293" fmla="*/ 25097 w 76400"/>
                <a:gd name="connsiteY293" fmla="*/ 12270 h 68157"/>
                <a:gd name="connsiteX294" fmla="*/ 25767 w 76400"/>
                <a:gd name="connsiteY294" fmla="*/ 12270 h 68157"/>
                <a:gd name="connsiteX295" fmla="*/ 30208 w 76400"/>
                <a:gd name="connsiteY295" fmla="*/ 9003 h 68157"/>
                <a:gd name="connsiteX296" fmla="*/ 30962 w 76400"/>
                <a:gd name="connsiteY296" fmla="*/ 7578 h 68157"/>
                <a:gd name="connsiteX297" fmla="*/ 31465 w 76400"/>
                <a:gd name="connsiteY297" fmla="*/ 7578 h 68157"/>
                <a:gd name="connsiteX298" fmla="*/ 32135 w 76400"/>
                <a:gd name="connsiteY298" fmla="*/ 7578 h 68157"/>
                <a:gd name="connsiteX299" fmla="*/ 32554 w 76400"/>
                <a:gd name="connsiteY299" fmla="*/ 7578 h 68157"/>
                <a:gd name="connsiteX300" fmla="*/ 33141 w 76400"/>
                <a:gd name="connsiteY300" fmla="*/ 7076 h 68157"/>
                <a:gd name="connsiteX301" fmla="*/ 34230 w 76400"/>
                <a:gd name="connsiteY301" fmla="*/ 7076 h 68157"/>
                <a:gd name="connsiteX302" fmla="*/ 34900 w 76400"/>
                <a:gd name="connsiteY302" fmla="*/ 7076 h 68157"/>
                <a:gd name="connsiteX303" fmla="*/ 35403 w 76400"/>
                <a:gd name="connsiteY303" fmla="*/ 7076 h 68157"/>
                <a:gd name="connsiteX304" fmla="*/ 36073 w 76400"/>
                <a:gd name="connsiteY304" fmla="*/ 6573 h 68157"/>
                <a:gd name="connsiteX305" fmla="*/ 37330 w 76400"/>
                <a:gd name="connsiteY305" fmla="*/ 5567 h 68157"/>
                <a:gd name="connsiteX306" fmla="*/ 38503 w 76400"/>
                <a:gd name="connsiteY306" fmla="*/ 4562 h 68157"/>
                <a:gd name="connsiteX307" fmla="*/ 39173 w 76400"/>
                <a:gd name="connsiteY307" fmla="*/ 3892 h 68157"/>
                <a:gd name="connsiteX308" fmla="*/ 40514 w 76400"/>
                <a:gd name="connsiteY308" fmla="*/ 3221 h 68157"/>
                <a:gd name="connsiteX309" fmla="*/ 42274 w 76400"/>
                <a:gd name="connsiteY309" fmla="*/ 2383 h 68157"/>
                <a:gd name="connsiteX310" fmla="*/ 42944 w 76400"/>
                <a:gd name="connsiteY310" fmla="*/ 2383 h 68157"/>
                <a:gd name="connsiteX311" fmla="*/ 42944 w 76400"/>
                <a:gd name="connsiteY311" fmla="*/ 2383 h 68157"/>
                <a:gd name="connsiteX312" fmla="*/ 43698 w 76400"/>
                <a:gd name="connsiteY312" fmla="*/ 2383 h 68157"/>
                <a:gd name="connsiteX313" fmla="*/ 44284 w 76400"/>
                <a:gd name="connsiteY313" fmla="*/ 2383 h 68157"/>
                <a:gd name="connsiteX314" fmla="*/ 46212 w 76400"/>
                <a:gd name="connsiteY314" fmla="*/ 2383 h 68157"/>
                <a:gd name="connsiteX315" fmla="*/ 48055 w 76400"/>
                <a:gd name="connsiteY315" fmla="*/ 1797 h 68157"/>
                <a:gd name="connsiteX316" fmla="*/ 48055 w 76400"/>
                <a:gd name="connsiteY316" fmla="*/ 1797 h 68157"/>
                <a:gd name="connsiteX317" fmla="*/ 48474 w 76400"/>
                <a:gd name="connsiteY317" fmla="*/ 1797 h 68157"/>
                <a:gd name="connsiteX318" fmla="*/ 49144 w 76400"/>
                <a:gd name="connsiteY318" fmla="*/ 1797 h 68157"/>
                <a:gd name="connsiteX319" fmla="*/ 49144 w 76400"/>
                <a:gd name="connsiteY319" fmla="*/ 1210 h 68157"/>
                <a:gd name="connsiteX320" fmla="*/ 49144 w 76400"/>
                <a:gd name="connsiteY320" fmla="*/ 624 h 68157"/>
                <a:gd name="connsiteX321" fmla="*/ 49144 w 76400"/>
                <a:gd name="connsiteY321" fmla="*/ 624 h 68157"/>
                <a:gd name="connsiteX322" fmla="*/ 49144 w 76400"/>
                <a:gd name="connsiteY322" fmla="*/ 624 h 68157"/>
                <a:gd name="connsiteX323" fmla="*/ 49144 w 76400"/>
                <a:gd name="connsiteY323" fmla="*/ 624 h 68157"/>
                <a:gd name="connsiteX324" fmla="*/ 49144 w 76400"/>
                <a:gd name="connsiteY324" fmla="*/ 624 h 68157"/>
                <a:gd name="connsiteX325" fmla="*/ 49144 w 76400"/>
                <a:gd name="connsiteY325" fmla="*/ 624 h 68157"/>
                <a:gd name="connsiteX326" fmla="*/ 49144 w 76400"/>
                <a:gd name="connsiteY326" fmla="*/ 624 h 68157"/>
                <a:gd name="connsiteX327" fmla="*/ 49563 w 76400"/>
                <a:gd name="connsiteY327" fmla="*/ 1127 h 68157"/>
                <a:gd name="connsiteX328" fmla="*/ 49982 w 76400"/>
                <a:gd name="connsiteY328" fmla="*/ 1629 h 68157"/>
                <a:gd name="connsiteX329" fmla="*/ 50485 w 76400"/>
                <a:gd name="connsiteY329" fmla="*/ 1629 h 68157"/>
                <a:gd name="connsiteX330" fmla="*/ 50485 w 76400"/>
                <a:gd name="connsiteY330" fmla="*/ 1127 h 68157"/>
                <a:gd name="connsiteX331" fmla="*/ 50485 w 76400"/>
                <a:gd name="connsiteY331" fmla="*/ 624 h 68157"/>
                <a:gd name="connsiteX332" fmla="*/ 52580 w 76400"/>
                <a:gd name="connsiteY332" fmla="*/ 121 h 68157"/>
                <a:gd name="connsiteX333" fmla="*/ 52580 w 76400"/>
                <a:gd name="connsiteY333" fmla="*/ 791 h 68157"/>
                <a:gd name="connsiteX334" fmla="*/ 52580 w 76400"/>
                <a:gd name="connsiteY334" fmla="*/ 1713 h 68157"/>
                <a:gd name="connsiteX335" fmla="*/ 52580 w 76400"/>
                <a:gd name="connsiteY335" fmla="*/ 1713 h 68157"/>
                <a:gd name="connsiteX336" fmla="*/ 52580 w 76400"/>
                <a:gd name="connsiteY336" fmla="*/ 1713 h 68157"/>
                <a:gd name="connsiteX337" fmla="*/ 53166 w 76400"/>
                <a:gd name="connsiteY337" fmla="*/ 2216 h 68157"/>
                <a:gd name="connsiteX338" fmla="*/ 53920 w 76400"/>
                <a:gd name="connsiteY338" fmla="*/ 2216 h 68157"/>
                <a:gd name="connsiteX339" fmla="*/ 54591 w 76400"/>
                <a:gd name="connsiteY339" fmla="*/ 2216 h 68157"/>
                <a:gd name="connsiteX340" fmla="*/ 55261 w 76400"/>
                <a:gd name="connsiteY340" fmla="*/ 2216 h 68157"/>
                <a:gd name="connsiteX341" fmla="*/ 55261 w 76400"/>
                <a:gd name="connsiteY341" fmla="*/ 2970 h 68157"/>
                <a:gd name="connsiteX342" fmla="*/ 55847 w 76400"/>
                <a:gd name="connsiteY342" fmla="*/ 3808 h 68157"/>
                <a:gd name="connsiteX343" fmla="*/ 55847 w 76400"/>
                <a:gd name="connsiteY343" fmla="*/ 3808 h 68157"/>
                <a:gd name="connsiteX344" fmla="*/ 56266 w 76400"/>
                <a:gd name="connsiteY344" fmla="*/ 3808 h 68157"/>
                <a:gd name="connsiteX345" fmla="*/ 56266 w 76400"/>
                <a:gd name="connsiteY345" fmla="*/ 4311 h 68157"/>
                <a:gd name="connsiteX346" fmla="*/ 56685 w 76400"/>
                <a:gd name="connsiteY346" fmla="*/ 4813 h 68157"/>
                <a:gd name="connsiteX347" fmla="*/ 57607 w 76400"/>
                <a:gd name="connsiteY347" fmla="*/ 3975 h 68157"/>
                <a:gd name="connsiteX348" fmla="*/ 57607 w 76400"/>
                <a:gd name="connsiteY348" fmla="*/ 4562 h 68157"/>
                <a:gd name="connsiteX349" fmla="*/ 58193 w 76400"/>
                <a:gd name="connsiteY349" fmla="*/ 4981 h 68157"/>
                <a:gd name="connsiteX350" fmla="*/ 58780 w 76400"/>
                <a:gd name="connsiteY350" fmla="*/ 4981 h 68157"/>
                <a:gd name="connsiteX351" fmla="*/ 59450 w 76400"/>
                <a:gd name="connsiteY351" fmla="*/ 4981 h 68157"/>
                <a:gd name="connsiteX352" fmla="*/ 59450 w 76400"/>
                <a:gd name="connsiteY352" fmla="*/ 6070 h 68157"/>
                <a:gd name="connsiteX353" fmla="*/ 59450 w 76400"/>
                <a:gd name="connsiteY353" fmla="*/ 7159 h 68157"/>
                <a:gd name="connsiteX354" fmla="*/ 59450 w 76400"/>
                <a:gd name="connsiteY354" fmla="*/ 7159 h 68157"/>
                <a:gd name="connsiteX355" fmla="*/ 59450 w 76400"/>
                <a:gd name="connsiteY355" fmla="*/ 7159 h 68157"/>
                <a:gd name="connsiteX356" fmla="*/ 59450 w 76400"/>
                <a:gd name="connsiteY356" fmla="*/ 7159 h 68157"/>
                <a:gd name="connsiteX357" fmla="*/ 60121 w 76400"/>
                <a:gd name="connsiteY357" fmla="*/ 7159 h 68157"/>
                <a:gd name="connsiteX358" fmla="*/ 60707 w 76400"/>
                <a:gd name="connsiteY358" fmla="*/ 6573 h 68157"/>
                <a:gd name="connsiteX359" fmla="*/ 62132 w 76400"/>
                <a:gd name="connsiteY359" fmla="*/ 8584 h 68157"/>
                <a:gd name="connsiteX360" fmla="*/ 62634 w 76400"/>
                <a:gd name="connsiteY360" fmla="*/ 8081 h 68157"/>
                <a:gd name="connsiteX361" fmla="*/ 63221 w 76400"/>
                <a:gd name="connsiteY361" fmla="*/ 8081 h 68157"/>
                <a:gd name="connsiteX362" fmla="*/ 63724 w 76400"/>
                <a:gd name="connsiteY362" fmla="*/ 8081 h 68157"/>
                <a:gd name="connsiteX363" fmla="*/ 63724 w 76400"/>
                <a:gd name="connsiteY363" fmla="*/ 9254 h 68157"/>
                <a:gd name="connsiteX364" fmla="*/ 62634 w 76400"/>
                <a:gd name="connsiteY364" fmla="*/ 9254 h 68157"/>
                <a:gd name="connsiteX365" fmla="*/ 61545 w 76400"/>
                <a:gd name="connsiteY365" fmla="*/ 9757 h 68157"/>
                <a:gd name="connsiteX366" fmla="*/ 60288 w 76400"/>
                <a:gd name="connsiteY366" fmla="*/ 11935 h 68157"/>
                <a:gd name="connsiteX367" fmla="*/ 60288 w 76400"/>
                <a:gd name="connsiteY367" fmla="*/ 12522 h 68157"/>
                <a:gd name="connsiteX368" fmla="*/ 60288 w 76400"/>
                <a:gd name="connsiteY368" fmla="*/ 13192 h 68157"/>
                <a:gd name="connsiteX369" fmla="*/ 59115 w 76400"/>
                <a:gd name="connsiteY369" fmla="*/ 13192 h 68157"/>
                <a:gd name="connsiteX370" fmla="*/ 58193 w 76400"/>
                <a:gd name="connsiteY370" fmla="*/ 13192 h 68157"/>
                <a:gd name="connsiteX371" fmla="*/ 57272 w 76400"/>
                <a:gd name="connsiteY371" fmla="*/ 13695 h 68157"/>
                <a:gd name="connsiteX372" fmla="*/ 56518 w 76400"/>
                <a:gd name="connsiteY372" fmla="*/ 14198 h 68157"/>
                <a:gd name="connsiteX373" fmla="*/ 56518 w 76400"/>
                <a:gd name="connsiteY373" fmla="*/ 14784 h 68157"/>
                <a:gd name="connsiteX374" fmla="*/ 56518 w 76400"/>
                <a:gd name="connsiteY374" fmla="*/ 15371 h 68157"/>
                <a:gd name="connsiteX375" fmla="*/ 56099 w 76400"/>
                <a:gd name="connsiteY375" fmla="*/ 16041 h 68157"/>
                <a:gd name="connsiteX376" fmla="*/ 55596 w 76400"/>
                <a:gd name="connsiteY376" fmla="*/ 16041 h 68157"/>
                <a:gd name="connsiteX377" fmla="*/ 55009 w 76400"/>
                <a:gd name="connsiteY377" fmla="*/ 16041 h 68157"/>
                <a:gd name="connsiteX378" fmla="*/ 54423 w 76400"/>
                <a:gd name="connsiteY378" fmla="*/ 16041 h 68157"/>
                <a:gd name="connsiteX379" fmla="*/ 52663 w 76400"/>
                <a:gd name="connsiteY379" fmla="*/ 16041 h 68157"/>
                <a:gd name="connsiteX380" fmla="*/ 50988 w 76400"/>
                <a:gd name="connsiteY380" fmla="*/ 16041 h 68157"/>
                <a:gd name="connsiteX381" fmla="*/ 49898 w 76400"/>
                <a:gd name="connsiteY381" fmla="*/ 15538 h 68157"/>
                <a:gd name="connsiteX382" fmla="*/ 48893 w 76400"/>
                <a:gd name="connsiteY382" fmla="*/ 14868 h 68157"/>
                <a:gd name="connsiteX383" fmla="*/ 48893 w 76400"/>
                <a:gd name="connsiteY383" fmla="*/ 14868 h 68157"/>
                <a:gd name="connsiteX384" fmla="*/ 48893 w 76400"/>
                <a:gd name="connsiteY384" fmla="*/ 15287 h 68157"/>
                <a:gd name="connsiteX385" fmla="*/ 48390 w 76400"/>
                <a:gd name="connsiteY385" fmla="*/ 15287 h 68157"/>
                <a:gd name="connsiteX386" fmla="*/ 47887 w 76400"/>
                <a:gd name="connsiteY386" fmla="*/ 15287 h 68157"/>
                <a:gd name="connsiteX387" fmla="*/ 46882 w 76400"/>
                <a:gd name="connsiteY387" fmla="*/ 15287 h 68157"/>
                <a:gd name="connsiteX388" fmla="*/ 46044 w 76400"/>
                <a:gd name="connsiteY388" fmla="*/ 15287 h 68157"/>
                <a:gd name="connsiteX389" fmla="*/ 44871 w 76400"/>
                <a:gd name="connsiteY389" fmla="*/ 17298 h 68157"/>
                <a:gd name="connsiteX390" fmla="*/ 44871 w 76400"/>
                <a:gd name="connsiteY390" fmla="*/ 17298 h 68157"/>
                <a:gd name="connsiteX391" fmla="*/ 46966 w 76400"/>
                <a:gd name="connsiteY391" fmla="*/ 17298 h 68157"/>
                <a:gd name="connsiteX392" fmla="*/ 46379 w 76400"/>
                <a:gd name="connsiteY392" fmla="*/ 17298 h 68157"/>
                <a:gd name="connsiteX393" fmla="*/ 45876 w 76400"/>
                <a:gd name="connsiteY393" fmla="*/ 17298 h 68157"/>
                <a:gd name="connsiteX394" fmla="*/ 45206 w 76400"/>
                <a:gd name="connsiteY394" fmla="*/ 17298 h 68157"/>
                <a:gd name="connsiteX395" fmla="*/ 45206 w 76400"/>
                <a:gd name="connsiteY395" fmla="*/ 17801 h 68157"/>
                <a:gd name="connsiteX396" fmla="*/ 45206 w 76400"/>
                <a:gd name="connsiteY396" fmla="*/ 17801 h 68157"/>
                <a:gd name="connsiteX397" fmla="*/ 43866 w 76400"/>
                <a:gd name="connsiteY397" fmla="*/ 17801 h 68157"/>
                <a:gd name="connsiteX398" fmla="*/ 43279 w 76400"/>
                <a:gd name="connsiteY398" fmla="*/ 17801 h 68157"/>
                <a:gd name="connsiteX399" fmla="*/ 42609 w 76400"/>
                <a:gd name="connsiteY399" fmla="*/ 17801 h 68157"/>
                <a:gd name="connsiteX400" fmla="*/ 41687 w 76400"/>
                <a:gd name="connsiteY400" fmla="*/ 17801 h 68157"/>
                <a:gd name="connsiteX401" fmla="*/ 41017 w 76400"/>
                <a:gd name="connsiteY401" fmla="*/ 17801 h 68157"/>
                <a:gd name="connsiteX402" fmla="*/ 40263 w 76400"/>
                <a:gd name="connsiteY402" fmla="*/ 18471 h 68157"/>
                <a:gd name="connsiteX403" fmla="*/ 39592 w 76400"/>
                <a:gd name="connsiteY403" fmla="*/ 19141 h 68157"/>
                <a:gd name="connsiteX404" fmla="*/ 38838 w 76400"/>
                <a:gd name="connsiteY404" fmla="*/ 19141 h 68157"/>
                <a:gd name="connsiteX405" fmla="*/ 37581 w 76400"/>
                <a:gd name="connsiteY405" fmla="*/ 19141 h 68157"/>
                <a:gd name="connsiteX406" fmla="*/ 36408 w 76400"/>
                <a:gd name="connsiteY406" fmla="*/ 19141 h 68157"/>
                <a:gd name="connsiteX407" fmla="*/ 35738 w 76400"/>
                <a:gd name="connsiteY407" fmla="*/ 19141 h 68157"/>
                <a:gd name="connsiteX408" fmla="*/ 34565 w 76400"/>
                <a:gd name="connsiteY408" fmla="*/ 19141 h 68157"/>
                <a:gd name="connsiteX409" fmla="*/ 32554 w 76400"/>
                <a:gd name="connsiteY409" fmla="*/ 19895 h 68157"/>
                <a:gd name="connsiteX410" fmla="*/ 30627 w 76400"/>
                <a:gd name="connsiteY410" fmla="*/ 20566 h 68157"/>
                <a:gd name="connsiteX411" fmla="*/ 29370 w 76400"/>
                <a:gd name="connsiteY411" fmla="*/ 21068 h 68157"/>
                <a:gd name="connsiteX412" fmla="*/ 27694 w 76400"/>
                <a:gd name="connsiteY412" fmla="*/ 21487 h 68157"/>
                <a:gd name="connsiteX413" fmla="*/ 26689 w 76400"/>
                <a:gd name="connsiteY413" fmla="*/ 21990 h 68157"/>
                <a:gd name="connsiteX414" fmla="*/ 25767 w 76400"/>
                <a:gd name="connsiteY414" fmla="*/ 22576 h 68157"/>
                <a:gd name="connsiteX415" fmla="*/ 25264 w 76400"/>
                <a:gd name="connsiteY415" fmla="*/ 22576 h 68157"/>
                <a:gd name="connsiteX416" fmla="*/ 24845 w 76400"/>
                <a:gd name="connsiteY416" fmla="*/ 22576 h 68157"/>
                <a:gd name="connsiteX417" fmla="*/ 24008 w 76400"/>
                <a:gd name="connsiteY417" fmla="*/ 22576 h 68157"/>
                <a:gd name="connsiteX418" fmla="*/ 23086 w 76400"/>
                <a:gd name="connsiteY418" fmla="*/ 22576 h 68157"/>
                <a:gd name="connsiteX419" fmla="*/ 22416 w 76400"/>
                <a:gd name="connsiteY419" fmla="*/ 23079 h 68157"/>
                <a:gd name="connsiteX420" fmla="*/ 21578 w 76400"/>
                <a:gd name="connsiteY420" fmla="*/ 23582 h 68157"/>
                <a:gd name="connsiteX421" fmla="*/ 19986 w 76400"/>
                <a:gd name="connsiteY421" fmla="*/ 23582 h 68157"/>
                <a:gd name="connsiteX422" fmla="*/ 18394 w 76400"/>
                <a:gd name="connsiteY422" fmla="*/ 23582 h 68157"/>
                <a:gd name="connsiteX423" fmla="*/ 17640 w 76400"/>
                <a:gd name="connsiteY423" fmla="*/ 24504 h 68157"/>
                <a:gd name="connsiteX424" fmla="*/ 16969 w 76400"/>
                <a:gd name="connsiteY424" fmla="*/ 25258 h 68157"/>
                <a:gd name="connsiteX425" fmla="*/ 16215 w 76400"/>
                <a:gd name="connsiteY425" fmla="*/ 25258 h 68157"/>
                <a:gd name="connsiteX426" fmla="*/ 14623 w 76400"/>
                <a:gd name="connsiteY426" fmla="*/ 25760 h 68157"/>
                <a:gd name="connsiteX427" fmla="*/ 12947 w 76400"/>
                <a:gd name="connsiteY427" fmla="*/ 26347 h 68157"/>
                <a:gd name="connsiteX428" fmla="*/ 11774 w 76400"/>
                <a:gd name="connsiteY428" fmla="*/ 26766 h 68157"/>
                <a:gd name="connsiteX429" fmla="*/ 8339 w 76400"/>
                <a:gd name="connsiteY429" fmla="*/ 27604 h 68157"/>
                <a:gd name="connsiteX430" fmla="*/ 7920 w 76400"/>
                <a:gd name="connsiteY430" fmla="*/ 28107 h 68157"/>
                <a:gd name="connsiteX431" fmla="*/ 7501 w 76400"/>
                <a:gd name="connsiteY431" fmla="*/ 28107 h 68157"/>
                <a:gd name="connsiteX432" fmla="*/ 6412 w 76400"/>
                <a:gd name="connsiteY432" fmla="*/ 28107 h 68157"/>
                <a:gd name="connsiteX433" fmla="*/ 4987 w 76400"/>
                <a:gd name="connsiteY433" fmla="*/ 28107 h 68157"/>
                <a:gd name="connsiteX434" fmla="*/ 3815 w 76400"/>
                <a:gd name="connsiteY434" fmla="*/ 28107 h 68157"/>
                <a:gd name="connsiteX435" fmla="*/ 3144 w 76400"/>
                <a:gd name="connsiteY435" fmla="*/ 28107 h 68157"/>
                <a:gd name="connsiteX436" fmla="*/ 4485 w 76400"/>
                <a:gd name="connsiteY436" fmla="*/ 25844 h 68157"/>
                <a:gd name="connsiteX437" fmla="*/ 5155 w 76400"/>
                <a:gd name="connsiteY437" fmla="*/ 25844 h 68157"/>
                <a:gd name="connsiteX438" fmla="*/ 5155 w 76400"/>
                <a:gd name="connsiteY438" fmla="*/ 25174 h 68157"/>
                <a:gd name="connsiteX439" fmla="*/ 4485 w 76400"/>
                <a:gd name="connsiteY439" fmla="*/ 25174 h 68157"/>
                <a:gd name="connsiteX440" fmla="*/ 6831 w 76400"/>
                <a:gd name="connsiteY440" fmla="*/ 25844 h 68157"/>
                <a:gd name="connsiteX441" fmla="*/ 7334 w 76400"/>
                <a:gd name="connsiteY441" fmla="*/ 25844 h 68157"/>
                <a:gd name="connsiteX442" fmla="*/ 7334 w 76400"/>
                <a:gd name="connsiteY442" fmla="*/ 25844 h 68157"/>
                <a:gd name="connsiteX443" fmla="*/ 6831 w 76400"/>
                <a:gd name="connsiteY443" fmla="*/ 25844 h 68157"/>
                <a:gd name="connsiteX444" fmla="*/ 12026 w 76400"/>
                <a:gd name="connsiteY444" fmla="*/ 20984 h 68157"/>
                <a:gd name="connsiteX445" fmla="*/ 12026 w 76400"/>
                <a:gd name="connsiteY445" fmla="*/ 20984 h 68157"/>
                <a:gd name="connsiteX446" fmla="*/ 12026 w 76400"/>
                <a:gd name="connsiteY446" fmla="*/ 21906 h 68157"/>
                <a:gd name="connsiteX447" fmla="*/ 12026 w 76400"/>
                <a:gd name="connsiteY447" fmla="*/ 22744 h 68157"/>
                <a:gd name="connsiteX448" fmla="*/ 12026 w 76400"/>
                <a:gd name="connsiteY448" fmla="*/ 22744 h 68157"/>
                <a:gd name="connsiteX449" fmla="*/ 12026 w 76400"/>
                <a:gd name="connsiteY449" fmla="*/ 21655 h 68157"/>
                <a:gd name="connsiteX450" fmla="*/ 12026 w 76400"/>
                <a:gd name="connsiteY450" fmla="*/ 20817 h 68157"/>
                <a:gd name="connsiteX451" fmla="*/ 24678 w 76400"/>
                <a:gd name="connsiteY451" fmla="*/ 48048 h 68157"/>
                <a:gd name="connsiteX452" fmla="*/ 24678 w 76400"/>
                <a:gd name="connsiteY452" fmla="*/ 47378 h 68157"/>
                <a:gd name="connsiteX453" fmla="*/ 24175 w 76400"/>
                <a:gd name="connsiteY453" fmla="*/ 47378 h 68157"/>
                <a:gd name="connsiteX454" fmla="*/ 31130 w 76400"/>
                <a:gd name="connsiteY454" fmla="*/ 48048 h 68157"/>
                <a:gd name="connsiteX455" fmla="*/ 31130 w 76400"/>
                <a:gd name="connsiteY455" fmla="*/ 48048 h 68157"/>
                <a:gd name="connsiteX456" fmla="*/ 31632 w 76400"/>
                <a:gd name="connsiteY456" fmla="*/ 48048 h 68157"/>
                <a:gd name="connsiteX457" fmla="*/ 31632 w 76400"/>
                <a:gd name="connsiteY457" fmla="*/ 48048 h 68157"/>
                <a:gd name="connsiteX458" fmla="*/ 31632 w 76400"/>
                <a:gd name="connsiteY458" fmla="*/ 48048 h 68157"/>
                <a:gd name="connsiteX459" fmla="*/ 31632 w 76400"/>
                <a:gd name="connsiteY459" fmla="*/ 48048 h 68157"/>
                <a:gd name="connsiteX460" fmla="*/ 31632 w 76400"/>
                <a:gd name="connsiteY460" fmla="*/ 48048 h 68157"/>
                <a:gd name="connsiteX461" fmla="*/ 31632 w 76400"/>
                <a:gd name="connsiteY461" fmla="*/ 48048 h 68157"/>
                <a:gd name="connsiteX462" fmla="*/ 31632 w 76400"/>
                <a:gd name="connsiteY462" fmla="*/ 48048 h 68157"/>
                <a:gd name="connsiteX463" fmla="*/ 31632 w 76400"/>
                <a:gd name="connsiteY463" fmla="*/ 48048 h 68157"/>
                <a:gd name="connsiteX464" fmla="*/ 31632 w 76400"/>
                <a:gd name="connsiteY464" fmla="*/ 48048 h 68157"/>
                <a:gd name="connsiteX465" fmla="*/ 31632 w 76400"/>
                <a:gd name="connsiteY465" fmla="*/ 48048 h 68157"/>
                <a:gd name="connsiteX466" fmla="*/ 31213 w 76400"/>
                <a:gd name="connsiteY466" fmla="*/ 48048 h 68157"/>
                <a:gd name="connsiteX467" fmla="*/ 31213 w 76400"/>
                <a:gd name="connsiteY467" fmla="*/ 48719 h 68157"/>
                <a:gd name="connsiteX468" fmla="*/ 31130 w 76400"/>
                <a:gd name="connsiteY468" fmla="*/ 48048 h 68157"/>
                <a:gd name="connsiteX469" fmla="*/ 31130 w 76400"/>
                <a:gd name="connsiteY469" fmla="*/ 43943 h 68157"/>
                <a:gd name="connsiteX470" fmla="*/ 31130 w 76400"/>
                <a:gd name="connsiteY470" fmla="*/ 43943 h 68157"/>
                <a:gd name="connsiteX471" fmla="*/ 31549 w 76400"/>
                <a:gd name="connsiteY471" fmla="*/ 43943 h 68157"/>
                <a:gd name="connsiteX472" fmla="*/ 31549 w 76400"/>
                <a:gd name="connsiteY472" fmla="*/ 43943 h 68157"/>
                <a:gd name="connsiteX473" fmla="*/ 30795 w 76400"/>
                <a:gd name="connsiteY473" fmla="*/ 43943 h 68157"/>
                <a:gd name="connsiteX474" fmla="*/ 34649 w 76400"/>
                <a:gd name="connsiteY474" fmla="*/ 44864 h 68157"/>
                <a:gd name="connsiteX475" fmla="*/ 34649 w 76400"/>
                <a:gd name="connsiteY475" fmla="*/ 45451 h 68157"/>
                <a:gd name="connsiteX476" fmla="*/ 35151 w 76400"/>
                <a:gd name="connsiteY476" fmla="*/ 45870 h 68157"/>
                <a:gd name="connsiteX477" fmla="*/ 35596 w 76400"/>
                <a:gd name="connsiteY477" fmla="*/ 45317 h 68157"/>
                <a:gd name="connsiteX478" fmla="*/ 35571 w 76400"/>
                <a:gd name="connsiteY478" fmla="*/ 45200 h 68157"/>
                <a:gd name="connsiteX479" fmla="*/ 35110 w 76400"/>
                <a:gd name="connsiteY479" fmla="*/ 44404 h 68157"/>
                <a:gd name="connsiteX480" fmla="*/ 34314 w 76400"/>
                <a:gd name="connsiteY480" fmla="*/ 44864 h 68157"/>
                <a:gd name="connsiteX481" fmla="*/ 35738 w 76400"/>
                <a:gd name="connsiteY481" fmla="*/ 39921 h 68157"/>
                <a:gd name="connsiteX482" fmla="*/ 35738 w 76400"/>
                <a:gd name="connsiteY482" fmla="*/ 40591 h 68157"/>
                <a:gd name="connsiteX483" fmla="*/ 36408 w 76400"/>
                <a:gd name="connsiteY483" fmla="*/ 40591 h 68157"/>
                <a:gd name="connsiteX484" fmla="*/ 36408 w 76400"/>
                <a:gd name="connsiteY484" fmla="*/ 39921 h 68157"/>
                <a:gd name="connsiteX485" fmla="*/ 35403 w 76400"/>
                <a:gd name="connsiteY485" fmla="*/ 39921 h 68157"/>
                <a:gd name="connsiteX486" fmla="*/ 56015 w 76400"/>
                <a:gd name="connsiteY486" fmla="*/ 30620 h 68157"/>
                <a:gd name="connsiteX487" fmla="*/ 55177 w 76400"/>
                <a:gd name="connsiteY487" fmla="*/ 32045 h 68157"/>
                <a:gd name="connsiteX488" fmla="*/ 54255 w 76400"/>
                <a:gd name="connsiteY488" fmla="*/ 33218 h 68157"/>
                <a:gd name="connsiteX489" fmla="*/ 54255 w 76400"/>
                <a:gd name="connsiteY489" fmla="*/ 33637 h 68157"/>
                <a:gd name="connsiteX490" fmla="*/ 54255 w 76400"/>
                <a:gd name="connsiteY490" fmla="*/ 33637 h 68157"/>
                <a:gd name="connsiteX491" fmla="*/ 54255 w 76400"/>
                <a:gd name="connsiteY491" fmla="*/ 33218 h 68157"/>
                <a:gd name="connsiteX492" fmla="*/ 54255 w 76400"/>
                <a:gd name="connsiteY492" fmla="*/ 33218 h 68157"/>
                <a:gd name="connsiteX493" fmla="*/ 54842 w 76400"/>
                <a:gd name="connsiteY493" fmla="*/ 32128 h 68157"/>
                <a:gd name="connsiteX494" fmla="*/ 55512 w 76400"/>
                <a:gd name="connsiteY494" fmla="*/ 31123 h 68157"/>
                <a:gd name="connsiteX495" fmla="*/ 56015 w 76400"/>
                <a:gd name="connsiteY495" fmla="*/ 31123 h 68157"/>
                <a:gd name="connsiteX496" fmla="*/ 55596 w 76400"/>
                <a:gd name="connsiteY496" fmla="*/ 33637 h 68157"/>
                <a:gd name="connsiteX497" fmla="*/ 55596 w 76400"/>
                <a:gd name="connsiteY497" fmla="*/ 34139 h 68157"/>
                <a:gd name="connsiteX498" fmla="*/ 54926 w 76400"/>
                <a:gd name="connsiteY498" fmla="*/ 33720 h 68157"/>
                <a:gd name="connsiteX499" fmla="*/ 49312 w 76400"/>
                <a:gd name="connsiteY499" fmla="*/ 6740 h 68157"/>
                <a:gd name="connsiteX500" fmla="*/ 49312 w 76400"/>
                <a:gd name="connsiteY500" fmla="*/ 6740 h 68157"/>
                <a:gd name="connsiteX501" fmla="*/ 49312 w 76400"/>
                <a:gd name="connsiteY501" fmla="*/ 6740 h 68157"/>
                <a:gd name="connsiteX502" fmla="*/ 49312 w 76400"/>
                <a:gd name="connsiteY502" fmla="*/ 6740 h 68157"/>
                <a:gd name="connsiteX503" fmla="*/ 48977 w 76400"/>
                <a:gd name="connsiteY503" fmla="*/ 6740 h 68157"/>
                <a:gd name="connsiteX504" fmla="*/ 59367 w 76400"/>
                <a:gd name="connsiteY504" fmla="*/ 37240 h 68157"/>
                <a:gd name="connsiteX505" fmla="*/ 59367 w 76400"/>
                <a:gd name="connsiteY505" fmla="*/ 37910 h 68157"/>
                <a:gd name="connsiteX506" fmla="*/ 59785 w 76400"/>
                <a:gd name="connsiteY506" fmla="*/ 38413 h 68157"/>
                <a:gd name="connsiteX507" fmla="*/ 59785 w 76400"/>
                <a:gd name="connsiteY507" fmla="*/ 37658 h 68157"/>
                <a:gd name="connsiteX508" fmla="*/ 59266 w 76400"/>
                <a:gd name="connsiteY508" fmla="*/ 37173 h 68157"/>
                <a:gd name="connsiteX509" fmla="*/ 59031 w 76400"/>
                <a:gd name="connsiteY509" fmla="*/ 37240 h 68157"/>
                <a:gd name="connsiteX510" fmla="*/ 53166 w 76400"/>
                <a:gd name="connsiteY510" fmla="*/ 1713 h 68157"/>
                <a:gd name="connsiteX511" fmla="*/ 53166 w 76400"/>
                <a:gd name="connsiteY511" fmla="*/ 1713 h 68157"/>
                <a:gd name="connsiteX512" fmla="*/ 53166 w 76400"/>
                <a:gd name="connsiteY512" fmla="*/ 1713 h 68157"/>
                <a:gd name="connsiteX513" fmla="*/ 53585 w 76400"/>
                <a:gd name="connsiteY513" fmla="*/ 1713 h 68157"/>
                <a:gd name="connsiteX514" fmla="*/ 52831 w 76400"/>
                <a:gd name="connsiteY514" fmla="*/ 1713 h 68157"/>
                <a:gd name="connsiteX515" fmla="*/ 58026 w 76400"/>
                <a:gd name="connsiteY515" fmla="*/ 37 h 68157"/>
                <a:gd name="connsiteX516" fmla="*/ 58026 w 76400"/>
                <a:gd name="connsiteY516" fmla="*/ 37 h 68157"/>
                <a:gd name="connsiteX517" fmla="*/ 58026 w 76400"/>
                <a:gd name="connsiteY517" fmla="*/ 37 h 68157"/>
                <a:gd name="connsiteX518" fmla="*/ 57607 w 76400"/>
                <a:gd name="connsiteY518" fmla="*/ 37 h 68157"/>
                <a:gd name="connsiteX519" fmla="*/ 57691 w 76400"/>
                <a:gd name="connsiteY519" fmla="*/ 37 h 68157"/>
                <a:gd name="connsiteX520" fmla="*/ 70762 w 76400"/>
                <a:gd name="connsiteY520" fmla="*/ 43105 h 68157"/>
                <a:gd name="connsiteX521" fmla="*/ 70762 w 76400"/>
                <a:gd name="connsiteY521" fmla="*/ 43105 h 68157"/>
                <a:gd name="connsiteX522" fmla="*/ 70762 w 76400"/>
                <a:gd name="connsiteY522" fmla="*/ 43105 h 68157"/>
                <a:gd name="connsiteX523" fmla="*/ 71181 w 76400"/>
                <a:gd name="connsiteY523" fmla="*/ 43105 h 68157"/>
                <a:gd name="connsiteX524" fmla="*/ 70427 w 76400"/>
                <a:gd name="connsiteY524" fmla="*/ 43105 h 68157"/>
                <a:gd name="connsiteX525" fmla="*/ 69421 w 76400"/>
                <a:gd name="connsiteY525" fmla="*/ 31291 h 68157"/>
                <a:gd name="connsiteX526" fmla="*/ 69421 w 76400"/>
                <a:gd name="connsiteY526" fmla="*/ 31877 h 68157"/>
                <a:gd name="connsiteX527" fmla="*/ 69002 w 76400"/>
                <a:gd name="connsiteY527" fmla="*/ 31877 h 68157"/>
                <a:gd name="connsiteX528" fmla="*/ 69002 w 76400"/>
                <a:gd name="connsiteY528" fmla="*/ 31374 h 68157"/>
                <a:gd name="connsiteX529" fmla="*/ 74281 w 76400"/>
                <a:gd name="connsiteY529" fmla="*/ 43356 h 68157"/>
                <a:gd name="connsiteX530" fmla="*/ 74281 w 76400"/>
                <a:gd name="connsiteY530" fmla="*/ 42518 h 68157"/>
                <a:gd name="connsiteX531" fmla="*/ 74281 w 76400"/>
                <a:gd name="connsiteY531" fmla="*/ 42518 h 6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Lst>
              <a:rect l="l" t="t" r="r" b="b"/>
              <a:pathLst>
                <a:path w="76400" h="68157">
                  <a:moveTo>
                    <a:pt x="7920" y="68158"/>
                  </a:moveTo>
                  <a:lnTo>
                    <a:pt x="7920" y="68158"/>
                  </a:lnTo>
                  <a:cubicBezTo>
                    <a:pt x="7920" y="68158"/>
                    <a:pt x="7920" y="68158"/>
                    <a:pt x="7920" y="68158"/>
                  </a:cubicBezTo>
                  <a:lnTo>
                    <a:pt x="7920" y="68158"/>
                  </a:lnTo>
                  <a:lnTo>
                    <a:pt x="7501" y="67404"/>
                  </a:lnTo>
                  <a:cubicBezTo>
                    <a:pt x="7292" y="67110"/>
                    <a:pt x="7040" y="66859"/>
                    <a:pt x="6747" y="66650"/>
                  </a:cubicBezTo>
                  <a:cubicBezTo>
                    <a:pt x="6747" y="66650"/>
                    <a:pt x="6747" y="66650"/>
                    <a:pt x="6077" y="65895"/>
                  </a:cubicBezTo>
                  <a:lnTo>
                    <a:pt x="5407" y="65225"/>
                  </a:lnTo>
                  <a:lnTo>
                    <a:pt x="5407" y="64806"/>
                  </a:lnTo>
                  <a:lnTo>
                    <a:pt x="4820" y="63801"/>
                  </a:lnTo>
                  <a:lnTo>
                    <a:pt x="4317" y="63130"/>
                  </a:lnTo>
                  <a:lnTo>
                    <a:pt x="3312" y="62376"/>
                  </a:lnTo>
                  <a:cubicBezTo>
                    <a:pt x="2926" y="62100"/>
                    <a:pt x="2558" y="61790"/>
                    <a:pt x="2223" y="61455"/>
                  </a:cubicBezTo>
                  <a:lnTo>
                    <a:pt x="2223" y="60952"/>
                  </a:lnTo>
                  <a:lnTo>
                    <a:pt x="2223" y="60198"/>
                  </a:lnTo>
                  <a:lnTo>
                    <a:pt x="2223" y="59276"/>
                  </a:lnTo>
                  <a:lnTo>
                    <a:pt x="2223" y="58689"/>
                  </a:lnTo>
                  <a:lnTo>
                    <a:pt x="2223" y="57768"/>
                  </a:lnTo>
                  <a:lnTo>
                    <a:pt x="2641" y="56762"/>
                  </a:lnTo>
                  <a:cubicBezTo>
                    <a:pt x="2692" y="56628"/>
                    <a:pt x="2692" y="56477"/>
                    <a:pt x="2641" y="56343"/>
                  </a:cubicBezTo>
                  <a:lnTo>
                    <a:pt x="2641" y="56343"/>
                  </a:lnTo>
                  <a:cubicBezTo>
                    <a:pt x="3027" y="55992"/>
                    <a:pt x="3488" y="55740"/>
                    <a:pt x="3982" y="55589"/>
                  </a:cubicBezTo>
                  <a:lnTo>
                    <a:pt x="5239" y="55003"/>
                  </a:lnTo>
                  <a:lnTo>
                    <a:pt x="6077" y="54500"/>
                  </a:lnTo>
                  <a:lnTo>
                    <a:pt x="6831" y="54500"/>
                  </a:lnTo>
                  <a:lnTo>
                    <a:pt x="8423" y="54081"/>
                  </a:lnTo>
                  <a:lnTo>
                    <a:pt x="9177" y="53578"/>
                  </a:lnTo>
                  <a:lnTo>
                    <a:pt x="9931" y="53076"/>
                  </a:lnTo>
                  <a:lnTo>
                    <a:pt x="10350" y="52405"/>
                  </a:lnTo>
                  <a:lnTo>
                    <a:pt x="10769" y="51819"/>
                  </a:lnTo>
                  <a:cubicBezTo>
                    <a:pt x="11146" y="51517"/>
                    <a:pt x="11573" y="51291"/>
                    <a:pt x="12026" y="51149"/>
                  </a:cubicBezTo>
                  <a:cubicBezTo>
                    <a:pt x="12512" y="50964"/>
                    <a:pt x="12956" y="50713"/>
                    <a:pt x="13366" y="50394"/>
                  </a:cubicBezTo>
                  <a:lnTo>
                    <a:pt x="14037" y="49975"/>
                  </a:lnTo>
                  <a:lnTo>
                    <a:pt x="14791" y="49473"/>
                  </a:lnTo>
                  <a:lnTo>
                    <a:pt x="16718" y="48970"/>
                  </a:lnTo>
                  <a:lnTo>
                    <a:pt x="18058" y="48970"/>
                  </a:lnTo>
                  <a:lnTo>
                    <a:pt x="18813" y="49724"/>
                  </a:lnTo>
                  <a:cubicBezTo>
                    <a:pt x="18813" y="50143"/>
                    <a:pt x="19483" y="50394"/>
                    <a:pt x="19650" y="50394"/>
                  </a:cubicBezTo>
                  <a:lnTo>
                    <a:pt x="20153" y="50394"/>
                  </a:lnTo>
                  <a:lnTo>
                    <a:pt x="20824" y="50394"/>
                  </a:lnTo>
                  <a:lnTo>
                    <a:pt x="20824" y="49808"/>
                  </a:lnTo>
                  <a:cubicBezTo>
                    <a:pt x="20899" y="49565"/>
                    <a:pt x="20899" y="49297"/>
                    <a:pt x="20824" y="49054"/>
                  </a:cubicBezTo>
                  <a:cubicBezTo>
                    <a:pt x="20882" y="48777"/>
                    <a:pt x="20882" y="48492"/>
                    <a:pt x="20824" y="48216"/>
                  </a:cubicBezTo>
                  <a:cubicBezTo>
                    <a:pt x="20773" y="47914"/>
                    <a:pt x="20773" y="47596"/>
                    <a:pt x="20824" y="47294"/>
                  </a:cubicBezTo>
                  <a:lnTo>
                    <a:pt x="21745" y="46540"/>
                  </a:lnTo>
                  <a:lnTo>
                    <a:pt x="22416" y="45702"/>
                  </a:lnTo>
                  <a:cubicBezTo>
                    <a:pt x="22617" y="45426"/>
                    <a:pt x="22876" y="45200"/>
                    <a:pt x="23170" y="45032"/>
                  </a:cubicBezTo>
                  <a:lnTo>
                    <a:pt x="24343" y="45032"/>
                  </a:lnTo>
                  <a:lnTo>
                    <a:pt x="24762" y="45032"/>
                  </a:lnTo>
                  <a:cubicBezTo>
                    <a:pt x="24762" y="45032"/>
                    <a:pt x="24762" y="45032"/>
                    <a:pt x="24762" y="45032"/>
                  </a:cubicBezTo>
                  <a:lnTo>
                    <a:pt x="25264" y="45032"/>
                  </a:lnTo>
                  <a:lnTo>
                    <a:pt x="25264" y="44613"/>
                  </a:lnTo>
                  <a:lnTo>
                    <a:pt x="26102" y="44110"/>
                  </a:lnTo>
                  <a:lnTo>
                    <a:pt x="26856" y="43608"/>
                  </a:lnTo>
                  <a:cubicBezTo>
                    <a:pt x="26856" y="43608"/>
                    <a:pt x="26856" y="43608"/>
                    <a:pt x="27694" y="42686"/>
                  </a:cubicBezTo>
                  <a:lnTo>
                    <a:pt x="28783" y="41932"/>
                  </a:lnTo>
                  <a:lnTo>
                    <a:pt x="29789" y="41932"/>
                  </a:lnTo>
                  <a:cubicBezTo>
                    <a:pt x="30149" y="42032"/>
                    <a:pt x="30526" y="42032"/>
                    <a:pt x="30878" y="41932"/>
                  </a:cubicBezTo>
                  <a:lnTo>
                    <a:pt x="30878" y="41932"/>
                  </a:lnTo>
                  <a:cubicBezTo>
                    <a:pt x="30937" y="41798"/>
                    <a:pt x="30937" y="41647"/>
                    <a:pt x="30878" y="41513"/>
                  </a:cubicBezTo>
                  <a:lnTo>
                    <a:pt x="31381" y="41513"/>
                  </a:lnTo>
                  <a:lnTo>
                    <a:pt x="32051" y="41513"/>
                  </a:lnTo>
                  <a:lnTo>
                    <a:pt x="32638" y="41513"/>
                  </a:lnTo>
                  <a:lnTo>
                    <a:pt x="33811" y="41513"/>
                  </a:lnTo>
                  <a:lnTo>
                    <a:pt x="34314" y="41513"/>
                  </a:lnTo>
                  <a:lnTo>
                    <a:pt x="35151" y="41513"/>
                  </a:lnTo>
                  <a:lnTo>
                    <a:pt x="37833" y="40759"/>
                  </a:lnTo>
                  <a:lnTo>
                    <a:pt x="40346" y="40172"/>
                  </a:lnTo>
                  <a:lnTo>
                    <a:pt x="41687" y="39334"/>
                  </a:lnTo>
                  <a:lnTo>
                    <a:pt x="42944" y="38245"/>
                  </a:lnTo>
                  <a:cubicBezTo>
                    <a:pt x="42944" y="38245"/>
                    <a:pt x="42944" y="38245"/>
                    <a:pt x="42944" y="37826"/>
                  </a:cubicBezTo>
                  <a:lnTo>
                    <a:pt x="42944" y="37156"/>
                  </a:lnTo>
                  <a:lnTo>
                    <a:pt x="43530" y="37156"/>
                  </a:lnTo>
                  <a:lnTo>
                    <a:pt x="44117" y="37156"/>
                  </a:lnTo>
                  <a:lnTo>
                    <a:pt x="44117" y="37156"/>
                  </a:lnTo>
                  <a:lnTo>
                    <a:pt x="44117" y="37156"/>
                  </a:lnTo>
                  <a:cubicBezTo>
                    <a:pt x="43698" y="35932"/>
                    <a:pt x="44351" y="34600"/>
                    <a:pt x="45583" y="34181"/>
                  </a:cubicBezTo>
                  <a:cubicBezTo>
                    <a:pt x="46027" y="34030"/>
                    <a:pt x="46513" y="34014"/>
                    <a:pt x="46966" y="34139"/>
                  </a:cubicBezTo>
                  <a:cubicBezTo>
                    <a:pt x="47016" y="33922"/>
                    <a:pt x="47016" y="33687"/>
                    <a:pt x="46966" y="33469"/>
                  </a:cubicBezTo>
                  <a:cubicBezTo>
                    <a:pt x="46966" y="33469"/>
                    <a:pt x="46966" y="33469"/>
                    <a:pt x="46966" y="33469"/>
                  </a:cubicBezTo>
                  <a:cubicBezTo>
                    <a:pt x="46966" y="33469"/>
                    <a:pt x="46966" y="33469"/>
                    <a:pt x="46966" y="33469"/>
                  </a:cubicBezTo>
                  <a:cubicBezTo>
                    <a:pt x="46966" y="33469"/>
                    <a:pt x="46966" y="34056"/>
                    <a:pt x="47385" y="34642"/>
                  </a:cubicBezTo>
                  <a:cubicBezTo>
                    <a:pt x="47552" y="35019"/>
                    <a:pt x="47753" y="35379"/>
                    <a:pt x="47971" y="35731"/>
                  </a:cubicBezTo>
                  <a:cubicBezTo>
                    <a:pt x="48114" y="35999"/>
                    <a:pt x="48315" y="36226"/>
                    <a:pt x="48558" y="36402"/>
                  </a:cubicBezTo>
                  <a:cubicBezTo>
                    <a:pt x="48558" y="36402"/>
                    <a:pt x="49144" y="36402"/>
                    <a:pt x="49228" y="36402"/>
                  </a:cubicBezTo>
                  <a:lnTo>
                    <a:pt x="55847" y="34726"/>
                  </a:lnTo>
                  <a:cubicBezTo>
                    <a:pt x="55847" y="34307"/>
                    <a:pt x="55847" y="33637"/>
                    <a:pt x="56266" y="32715"/>
                  </a:cubicBezTo>
                  <a:cubicBezTo>
                    <a:pt x="56317" y="32128"/>
                    <a:pt x="56484" y="31559"/>
                    <a:pt x="56769" y="31039"/>
                  </a:cubicBezTo>
                  <a:cubicBezTo>
                    <a:pt x="56769" y="31039"/>
                    <a:pt x="56769" y="30620"/>
                    <a:pt x="56769" y="30285"/>
                  </a:cubicBezTo>
                  <a:lnTo>
                    <a:pt x="57439" y="30285"/>
                  </a:lnTo>
                  <a:cubicBezTo>
                    <a:pt x="58076" y="30369"/>
                    <a:pt x="58730" y="30369"/>
                    <a:pt x="59367" y="30285"/>
                  </a:cubicBezTo>
                  <a:lnTo>
                    <a:pt x="60875" y="30285"/>
                  </a:lnTo>
                  <a:lnTo>
                    <a:pt x="62550" y="30285"/>
                  </a:lnTo>
                  <a:lnTo>
                    <a:pt x="65483" y="29531"/>
                  </a:lnTo>
                  <a:cubicBezTo>
                    <a:pt x="65424" y="29690"/>
                    <a:pt x="65424" y="29874"/>
                    <a:pt x="65483" y="30034"/>
                  </a:cubicBezTo>
                  <a:lnTo>
                    <a:pt x="65483" y="30034"/>
                  </a:lnTo>
                  <a:lnTo>
                    <a:pt x="66153" y="31374"/>
                  </a:lnTo>
                  <a:cubicBezTo>
                    <a:pt x="66396" y="31827"/>
                    <a:pt x="66589" y="32304"/>
                    <a:pt x="66740" y="32799"/>
                  </a:cubicBezTo>
                  <a:lnTo>
                    <a:pt x="67829" y="33301"/>
                  </a:lnTo>
                  <a:cubicBezTo>
                    <a:pt x="68416" y="33301"/>
                    <a:pt x="68751" y="33888"/>
                    <a:pt x="68751" y="33972"/>
                  </a:cubicBezTo>
                  <a:lnTo>
                    <a:pt x="69756" y="34642"/>
                  </a:lnTo>
                  <a:cubicBezTo>
                    <a:pt x="70259" y="34642"/>
                    <a:pt x="70510" y="35229"/>
                    <a:pt x="70510" y="35312"/>
                  </a:cubicBezTo>
                  <a:lnTo>
                    <a:pt x="70092" y="36485"/>
                  </a:lnTo>
                  <a:cubicBezTo>
                    <a:pt x="70092" y="36485"/>
                    <a:pt x="70092" y="36485"/>
                    <a:pt x="70929" y="36904"/>
                  </a:cubicBezTo>
                  <a:lnTo>
                    <a:pt x="71851" y="36904"/>
                  </a:lnTo>
                  <a:lnTo>
                    <a:pt x="72773" y="40424"/>
                  </a:lnTo>
                  <a:cubicBezTo>
                    <a:pt x="73192" y="40424"/>
                    <a:pt x="73443" y="40424"/>
                    <a:pt x="73443" y="40926"/>
                  </a:cubicBezTo>
                  <a:cubicBezTo>
                    <a:pt x="73443" y="41429"/>
                    <a:pt x="73443" y="40926"/>
                    <a:pt x="73946" y="41429"/>
                  </a:cubicBezTo>
                  <a:lnTo>
                    <a:pt x="74365" y="41429"/>
                  </a:lnTo>
                  <a:lnTo>
                    <a:pt x="74365" y="41429"/>
                  </a:lnTo>
                  <a:lnTo>
                    <a:pt x="74365" y="41429"/>
                  </a:lnTo>
                  <a:cubicBezTo>
                    <a:pt x="74331" y="41010"/>
                    <a:pt x="74331" y="40591"/>
                    <a:pt x="74365" y="40172"/>
                  </a:cubicBezTo>
                  <a:cubicBezTo>
                    <a:pt x="74365" y="39586"/>
                    <a:pt x="74365" y="39167"/>
                    <a:pt x="74365" y="38915"/>
                  </a:cubicBezTo>
                  <a:cubicBezTo>
                    <a:pt x="74474" y="38647"/>
                    <a:pt x="74616" y="38396"/>
                    <a:pt x="74784" y="38161"/>
                  </a:cubicBezTo>
                  <a:lnTo>
                    <a:pt x="75286" y="37575"/>
                  </a:lnTo>
                  <a:lnTo>
                    <a:pt x="75705" y="37575"/>
                  </a:lnTo>
                  <a:lnTo>
                    <a:pt x="76376" y="37575"/>
                  </a:lnTo>
                  <a:lnTo>
                    <a:pt x="76376" y="38748"/>
                  </a:lnTo>
                  <a:cubicBezTo>
                    <a:pt x="76376" y="39418"/>
                    <a:pt x="76376" y="39753"/>
                    <a:pt x="76376" y="40005"/>
                  </a:cubicBezTo>
                  <a:cubicBezTo>
                    <a:pt x="76325" y="40424"/>
                    <a:pt x="76325" y="40843"/>
                    <a:pt x="76376" y="41261"/>
                  </a:cubicBezTo>
                  <a:cubicBezTo>
                    <a:pt x="76350" y="41622"/>
                    <a:pt x="76350" y="41990"/>
                    <a:pt x="76376" y="42351"/>
                  </a:cubicBezTo>
                  <a:cubicBezTo>
                    <a:pt x="76409" y="42686"/>
                    <a:pt x="76409" y="43021"/>
                    <a:pt x="76376" y="43356"/>
                  </a:cubicBezTo>
                  <a:cubicBezTo>
                    <a:pt x="76376" y="43775"/>
                    <a:pt x="76376" y="44110"/>
                    <a:pt x="76376" y="44194"/>
                  </a:cubicBezTo>
                  <a:cubicBezTo>
                    <a:pt x="76241" y="44471"/>
                    <a:pt x="75999" y="44680"/>
                    <a:pt x="75705" y="44781"/>
                  </a:cubicBezTo>
                  <a:lnTo>
                    <a:pt x="74867" y="44781"/>
                  </a:lnTo>
                  <a:cubicBezTo>
                    <a:pt x="74616" y="44688"/>
                    <a:pt x="74390" y="44546"/>
                    <a:pt x="74197" y="44362"/>
                  </a:cubicBezTo>
                  <a:lnTo>
                    <a:pt x="73443" y="43859"/>
                  </a:lnTo>
                  <a:lnTo>
                    <a:pt x="72354" y="43859"/>
                  </a:lnTo>
                  <a:lnTo>
                    <a:pt x="71432" y="43859"/>
                  </a:lnTo>
                  <a:cubicBezTo>
                    <a:pt x="71298" y="43608"/>
                    <a:pt x="71130" y="43381"/>
                    <a:pt x="70929" y="43189"/>
                  </a:cubicBezTo>
                  <a:cubicBezTo>
                    <a:pt x="70929" y="43189"/>
                    <a:pt x="70929" y="43189"/>
                    <a:pt x="70929" y="43189"/>
                  </a:cubicBezTo>
                  <a:lnTo>
                    <a:pt x="70929" y="43189"/>
                  </a:lnTo>
                  <a:lnTo>
                    <a:pt x="70259" y="43189"/>
                  </a:lnTo>
                  <a:lnTo>
                    <a:pt x="69756" y="43189"/>
                  </a:lnTo>
                  <a:cubicBezTo>
                    <a:pt x="69756" y="43189"/>
                    <a:pt x="69756" y="43608"/>
                    <a:pt x="69338" y="43608"/>
                  </a:cubicBezTo>
                  <a:lnTo>
                    <a:pt x="66991" y="43608"/>
                  </a:lnTo>
                  <a:cubicBezTo>
                    <a:pt x="66732" y="43700"/>
                    <a:pt x="66438" y="43566"/>
                    <a:pt x="66346" y="43306"/>
                  </a:cubicBezTo>
                  <a:cubicBezTo>
                    <a:pt x="66338" y="43264"/>
                    <a:pt x="66329" y="43231"/>
                    <a:pt x="66321" y="43189"/>
                  </a:cubicBezTo>
                  <a:cubicBezTo>
                    <a:pt x="66321" y="43189"/>
                    <a:pt x="66321" y="43189"/>
                    <a:pt x="66908" y="43189"/>
                  </a:cubicBezTo>
                  <a:cubicBezTo>
                    <a:pt x="67494" y="43189"/>
                    <a:pt x="66908" y="43189"/>
                    <a:pt x="66908" y="42686"/>
                  </a:cubicBezTo>
                  <a:lnTo>
                    <a:pt x="66908" y="42016"/>
                  </a:lnTo>
                  <a:cubicBezTo>
                    <a:pt x="66908" y="42016"/>
                    <a:pt x="66908" y="41597"/>
                    <a:pt x="66908" y="41429"/>
                  </a:cubicBezTo>
                  <a:lnTo>
                    <a:pt x="66908" y="41429"/>
                  </a:lnTo>
                  <a:lnTo>
                    <a:pt x="66908" y="41429"/>
                  </a:lnTo>
                  <a:lnTo>
                    <a:pt x="66237" y="41429"/>
                  </a:lnTo>
                  <a:lnTo>
                    <a:pt x="65734" y="41429"/>
                  </a:lnTo>
                  <a:cubicBezTo>
                    <a:pt x="65709" y="41789"/>
                    <a:pt x="65709" y="42158"/>
                    <a:pt x="65734" y="42518"/>
                  </a:cubicBezTo>
                  <a:cubicBezTo>
                    <a:pt x="65734" y="43189"/>
                    <a:pt x="65316" y="43691"/>
                    <a:pt x="65148" y="44026"/>
                  </a:cubicBezTo>
                  <a:lnTo>
                    <a:pt x="65148" y="44613"/>
                  </a:lnTo>
                  <a:lnTo>
                    <a:pt x="65148" y="45200"/>
                  </a:lnTo>
                  <a:lnTo>
                    <a:pt x="65148" y="45200"/>
                  </a:lnTo>
                  <a:lnTo>
                    <a:pt x="64478" y="44613"/>
                  </a:lnTo>
                  <a:cubicBezTo>
                    <a:pt x="64059" y="44613"/>
                    <a:pt x="63807" y="44613"/>
                    <a:pt x="63640" y="44613"/>
                  </a:cubicBezTo>
                  <a:lnTo>
                    <a:pt x="63640" y="44613"/>
                  </a:lnTo>
                  <a:lnTo>
                    <a:pt x="63640" y="44613"/>
                  </a:lnTo>
                  <a:cubicBezTo>
                    <a:pt x="63665" y="44890"/>
                    <a:pt x="63665" y="45174"/>
                    <a:pt x="63640" y="45451"/>
                  </a:cubicBezTo>
                  <a:cubicBezTo>
                    <a:pt x="63640" y="45870"/>
                    <a:pt x="63640" y="46205"/>
                    <a:pt x="63640" y="46289"/>
                  </a:cubicBezTo>
                  <a:cubicBezTo>
                    <a:pt x="63640" y="46373"/>
                    <a:pt x="63640" y="46875"/>
                    <a:pt x="62969" y="47378"/>
                  </a:cubicBezTo>
                  <a:lnTo>
                    <a:pt x="62467" y="48551"/>
                  </a:lnTo>
                  <a:cubicBezTo>
                    <a:pt x="62274" y="48308"/>
                    <a:pt x="62014" y="48132"/>
                    <a:pt x="61713" y="48048"/>
                  </a:cubicBezTo>
                  <a:lnTo>
                    <a:pt x="61042" y="47629"/>
                  </a:lnTo>
                  <a:lnTo>
                    <a:pt x="60204" y="47629"/>
                  </a:lnTo>
                  <a:lnTo>
                    <a:pt x="59785" y="47629"/>
                  </a:lnTo>
                  <a:lnTo>
                    <a:pt x="59785" y="47629"/>
                  </a:lnTo>
                  <a:lnTo>
                    <a:pt x="59785" y="48300"/>
                  </a:lnTo>
                  <a:lnTo>
                    <a:pt x="59367" y="49138"/>
                  </a:lnTo>
                  <a:lnTo>
                    <a:pt x="59367" y="49724"/>
                  </a:lnTo>
                  <a:lnTo>
                    <a:pt x="59367" y="49724"/>
                  </a:lnTo>
                  <a:cubicBezTo>
                    <a:pt x="59367" y="49724"/>
                    <a:pt x="59367" y="49724"/>
                    <a:pt x="59367" y="49724"/>
                  </a:cubicBezTo>
                  <a:lnTo>
                    <a:pt x="58864" y="49724"/>
                  </a:lnTo>
                  <a:lnTo>
                    <a:pt x="58193" y="50311"/>
                  </a:lnTo>
                  <a:lnTo>
                    <a:pt x="57439" y="50730"/>
                  </a:lnTo>
                  <a:cubicBezTo>
                    <a:pt x="57439" y="50730"/>
                    <a:pt x="57439" y="50730"/>
                    <a:pt x="56769" y="50730"/>
                  </a:cubicBezTo>
                  <a:lnTo>
                    <a:pt x="56099" y="50730"/>
                  </a:lnTo>
                  <a:lnTo>
                    <a:pt x="55093" y="50730"/>
                  </a:lnTo>
                  <a:lnTo>
                    <a:pt x="53920" y="50730"/>
                  </a:lnTo>
                  <a:lnTo>
                    <a:pt x="53501" y="50730"/>
                  </a:lnTo>
                  <a:lnTo>
                    <a:pt x="53501" y="50311"/>
                  </a:lnTo>
                  <a:cubicBezTo>
                    <a:pt x="53501" y="49808"/>
                    <a:pt x="53501" y="49640"/>
                    <a:pt x="52747" y="49724"/>
                  </a:cubicBezTo>
                  <a:lnTo>
                    <a:pt x="52244" y="49724"/>
                  </a:lnTo>
                  <a:cubicBezTo>
                    <a:pt x="52244" y="49724"/>
                    <a:pt x="52244" y="49724"/>
                    <a:pt x="51825" y="49724"/>
                  </a:cubicBezTo>
                  <a:lnTo>
                    <a:pt x="51407" y="50227"/>
                  </a:lnTo>
                  <a:cubicBezTo>
                    <a:pt x="51105" y="50311"/>
                    <a:pt x="50820" y="50453"/>
                    <a:pt x="50569" y="50646"/>
                  </a:cubicBezTo>
                  <a:lnTo>
                    <a:pt x="49731" y="50646"/>
                  </a:lnTo>
                  <a:lnTo>
                    <a:pt x="48474" y="51149"/>
                  </a:lnTo>
                  <a:lnTo>
                    <a:pt x="46379" y="52154"/>
                  </a:lnTo>
                  <a:lnTo>
                    <a:pt x="44284" y="53076"/>
                  </a:lnTo>
                  <a:lnTo>
                    <a:pt x="43112" y="53578"/>
                  </a:lnTo>
                  <a:cubicBezTo>
                    <a:pt x="42659" y="53838"/>
                    <a:pt x="42240" y="54148"/>
                    <a:pt x="41855" y="54500"/>
                  </a:cubicBezTo>
                  <a:cubicBezTo>
                    <a:pt x="41520" y="54852"/>
                    <a:pt x="41126" y="55137"/>
                    <a:pt x="40682" y="55338"/>
                  </a:cubicBezTo>
                  <a:cubicBezTo>
                    <a:pt x="40296" y="55430"/>
                    <a:pt x="39894" y="55430"/>
                    <a:pt x="39508" y="55338"/>
                  </a:cubicBezTo>
                  <a:lnTo>
                    <a:pt x="38419" y="55338"/>
                  </a:lnTo>
                  <a:lnTo>
                    <a:pt x="37581" y="56846"/>
                  </a:lnTo>
                  <a:lnTo>
                    <a:pt x="36911" y="56846"/>
                  </a:lnTo>
                  <a:lnTo>
                    <a:pt x="35989" y="56846"/>
                  </a:lnTo>
                  <a:cubicBezTo>
                    <a:pt x="35763" y="56980"/>
                    <a:pt x="35587" y="57190"/>
                    <a:pt x="35487" y="57433"/>
                  </a:cubicBezTo>
                  <a:lnTo>
                    <a:pt x="35487" y="58019"/>
                  </a:lnTo>
                  <a:lnTo>
                    <a:pt x="34314" y="58438"/>
                  </a:lnTo>
                  <a:lnTo>
                    <a:pt x="33057" y="58438"/>
                  </a:lnTo>
                  <a:lnTo>
                    <a:pt x="31632" y="58438"/>
                  </a:lnTo>
                  <a:cubicBezTo>
                    <a:pt x="31306" y="58522"/>
                    <a:pt x="30954" y="58522"/>
                    <a:pt x="30627" y="58438"/>
                  </a:cubicBezTo>
                  <a:lnTo>
                    <a:pt x="27611" y="58438"/>
                  </a:lnTo>
                  <a:lnTo>
                    <a:pt x="27024" y="59192"/>
                  </a:lnTo>
                  <a:lnTo>
                    <a:pt x="26354" y="59863"/>
                  </a:lnTo>
                  <a:lnTo>
                    <a:pt x="25181" y="59863"/>
                  </a:lnTo>
                  <a:lnTo>
                    <a:pt x="24510" y="59863"/>
                  </a:lnTo>
                  <a:lnTo>
                    <a:pt x="22248" y="59863"/>
                  </a:lnTo>
                  <a:lnTo>
                    <a:pt x="22248" y="59863"/>
                  </a:lnTo>
                  <a:lnTo>
                    <a:pt x="22248" y="59863"/>
                  </a:lnTo>
                  <a:cubicBezTo>
                    <a:pt x="22181" y="60080"/>
                    <a:pt x="22181" y="60315"/>
                    <a:pt x="22248" y="60533"/>
                  </a:cubicBezTo>
                  <a:lnTo>
                    <a:pt x="22248" y="61203"/>
                  </a:lnTo>
                  <a:cubicBezTo>
                    <a:pt x="22248" y="61203"/>
                    <a:pt x="22248" y="61203"/>
                    <a:pt x="22248" y="61203"/>
                  </a:cubicBezTo>
                  <a:lnTo>
                    <a:pt x="22248" y="61203"/>
                  </a:lnTo>
                  <a:lnTo>
                    <a:pt x="22248" y="61203"/>
                  </a:lnTo>
                  <a:cubicBezTo>
                    <a:pt x="21829" y="61145"/>
                    <a:pt x="21410" y="61145"/>
                    <a:pt x="20991" y="61203"/>
                  </a:cubicBezTo>
                  <a:lnTo>
                    <a:pt x="19902" y="61706"/>
                  </a:lnTo>
                  <a:lnTo>
                    <a:pt x="19064" y="61706"/>
                  </a:lnTo>
                  <a:lnTo>
                    <a:pt x="18561" y="61706"/>
                  </a:lnTo>
                  <a:lnTo>
                    <a:pt x="17975" y="61706"/>
                  </a:lnTo>
                  <a:lnTo>
                    <a:pt x="13450" y="61706"/>
                  </a:lnTo>
                  <a:cubicBezTo>
                    <a:pt x="13224" y="61840"/>
                    <a:pt x="13048" y="62049"/>
                    <a:pt x="12947" y="62292"/>
                  </a:cubicBezTo>
                  <a:cubicBezTo>
                    <a:pt x="12897" y="62569"/>
                    <a:pt x="12897" y="62854"/>
                    <a:pt x="12947" y="63130"/>
                  </a:cubicBezTo>
                  <a:lnTo>
                    <a:pt x="7585" y="64471"/>
                  </a:lnTo>
                  <a:cubicBezTo>
                    <a:pt x="7585" y="64471"/>
                    <a:pt x="7585" y="63801"/>
                    <a:pt x="7585" y="63130"/>
                  </a:cubicBezTo>
                  <a:cubicBezTo>
                    <a:pt x="7585" y="62460"/>
                    <a:pt x="7585" y="62041"/>
                    <a:pt x="7585" y="61873"/>
                  </a:cubicBezTo>
                  <a:lnTo>
                    <a:pt x="7585" y="61371"/>
                  </a:lnTo>
                  <a:lnTo>
                    <a:pt x="7920" y="68158"/>
                  </a:lnTo>
                  <a:close/>
                  <a:moveTo>
                    <a:pt x="1720" y="35061"/>
                  </a:moveTo>
                  <a:cubicBezTo>
                    <a:pt x="1753" y="34726"/>
                    <a:pt x="1753" y="34391"/>
                    <a:pt x="1720" y="34056"/>
                  </a:cubicBezTo>
                  <a:lnTo>
                    <a:pt x="1720" y="32464"/>
                  </a:lnTo>
                  <a:cubicBezTo>
                    <a:pt x="1770" y="31902"/>
                    <a:pt x="1770" y="31349"/>
                    <a:pt x="1720" y="30788"/>
                  </a:cubicBezTo>
                  <a:cubicBezTo>
                    <a:pt x="1694" y="30369"/>
                    <a:pt x="1694" y="29950"/>
                    <a:pt x="1720" y="29531"/>
                  </a:cubicBezTo>
                  <a:lnTo>
                    <a:pt x="1301" y="29028"/>
                  </a:lnTo>
                  <a:lnTo>
                    <a:pt x="714" y="28107"/>
                  </a:lnTo>
                  <a:cubicBezTo>
                    <a:pt x="471" y="27813"/>
                    <a:pt x="245" y="27503"/>
                    <a:pt x="44" y="27185"/>
                  </a:cubicBezTo>
                  <a:cubicBezTo>
                    <a:pt x="44" y="27185"/>
                    <a:pt x="44" y="26682"/>
                    <a:pt x="44" y="26598"/>
                  </a:cubicBezTo>
                  <a:cubicBezTo>
                    <a:pt x="-15" y="26297"/>
                    <a:pt x="-15" y="25978"/>
                    <a:pt x="44" y="25677"/>
                  </a:cubicBezTo>
                  <a:cubicBezTo>
                    <a:pt x="44" y="25258"/>
                    <a:pt x="44" y="24923"/>
                    <a:pt x="44" y="24755"/>
                  </a:cubicBezTo>
                  <a:lnTo>
                    <a:pt x="547" y="24755"/>
                  </a:lnTo>
                  <a:lnTo>
                    <a:pt x="966" y="24336"/>
                  </a:lnTo>
                  <a:lnTo>
                    <a:pt x="1636" y="23666"/>
                  </a:lnTo>
                  <a:cubicBezTo>
                    <a:pt x="1845" y="23364"/>
                    <a:pt x="2130" y="23130"/>
                    <a:pt x="2474" y="22995"/>
                  </a:cubicBezTo>
                  <a:lnTo>
                    <a:pt x="2474" y="22995"/>
                  </a:lnTo>
                  <a:lnTo>
                    <a:pt x="2474" y="22995"/>
                  </a:lnTo>
                  <a:lnTo>
                    <a:pt x="3731" y="23666"/>
                  </a:lnTo>
                  <a:cubicBezTo>
                    <a:pt x="3731" y="23666"/>
                    <a:pt x="4317" y="23666"/>
                    <a:pt x="5155" y="23666"/>
                  </a:cubicBezTo>
                  <a:lnTo>
                    <a:pt x="6747" y="23666"/>
                  </a:lnTo>
                  <a:lnTo>
                    <a:pt x="6747" y="23666"/>
                  </a:lnTo>
                  <a:cubicBezTo>
                    <a:pt x="6747" y="23666"/>
                    <a:pt x="6747" y="23666"/>
                    <a:pt x="6747" y="23666"/>
                  </a:cubicBezTo>
                  <a:cubicBezTo>
                    <a:pt x="6705" y="23331"/>
                    <a:pt x="6705" y="22995"/>
                    <a:pt x="6747" y="22660"/>
                  </a:cubicBezTo>
                  <a:cubicBezTo>
                    <a:pt x="6714" y="22350"/>
                    <a:pt x="6714" y="22049"/>
                    <a:pt x="6747" y="21739"/>
                  </a:cubicBezTo>
                  <a:cubicBezTo>
                    <a:pt x="6747" y="21739"/>
                    <a:pt x="7250" y="21739"/>
                    <a:pt x="7753" y="21739"/>
                  </a:cubicBezTo>
                  <a:lnTo>
                    <a:pt x="8842" y="21739"/>
                  </a:lnTo>
                  <a:lnTo>
                    <a:pt x="8842" y="21068"/>
                  </a:lnTo>
                  <a:cubicBezTo>
                    <a:pt x="8783" y="20767"/>
                    <a:pt x="8783" y="20448"/>
                    <a:pt x="8842" y="20147"/>
                  </a:cubicBezTo>
                  <a:cubicBezTo>
                    <a:pt x="8842" y="20147"/>
                    <a:pt x="8842" y="19476"/>
                    <a:pt x="8842" y="19393"/>
                  </a:cubicBezTo>
                  <a:lnTo>
                    <a:pt x="9345" y="19393"/>
                  </a:lnTo>
                  <a:lnTo>
                    <a:pt x="9931" y="19393"/>
                  </a:lnTo>
                  <a:lnTo>
                    <a:pt x="10601" y="19393"/>
                  </a:lnTo>
                  <a:cubicBezTo>
                    <a:pt x="10844" y="19476"/>
                    <a:pt x="11113" y="19476"/>
                    <a:pt x="11355" y="19393"/>
                  </a:cubicBezTo>
                  <a:cubicBezTo>
                    <a:pt x="11355" y="19393"/>
                    <a:pt x="11355" y="19393"/>
                    <a:pt x="11355" y="19393"/>
                  </a:cubicBezTo>
                  <a:lnTo>
                    <a:pt x="12277" y="19393"/>
                  </a:lnTo>
                  <a:lnTo>
                    <a:pt x="12696" y="19393"/>
                  </a:lnTo>
                  <a:lnTo>
                    <a:pt x="13199" y="19393"/>
                  </a:lnTo>
                  <a:cubicBezTo>
                    <a:pt x="13199" y="19393"/>
                    <a:pt x="13199" y="19393"/>
                    <a:pt x="13618" y="19393"/>
                  </a:cubicBezTo>
                  <a:cubicBezTo>
                    <a:pt x="13593" y="19116"/>
                    <a:pt x="13593" y="18831"/>
                    <a:pt x="13618" y="18555"/>
                  </a:cubicBezTo>
                  <a:cubicBezTo>
                    <a:pt x="13559" y="18337"/>
                    <a:pt x="13559" y="18102"/>
                    <a:pt x="13618" y="17884"/>
                  </a:cubicBezTo>
                  <a:cubicBezTo>
                    <a:pt x="13618" y="17884"/>
                    <a:pt x="13618" y="17884"/>
                    <a:pt x="13618" y="17298"/>
                  </a:cubicBezTo>
                  <a:lnTo>
                    <a:pt x="14288" y="17298"/>
                  </a:lnTo>
                  <a:lnTo>
                    <a:pt x="14288" y="17801"/>
                  </a:lnTo>
                  <a:lnTo>
                    <a:pt x="14791" y="18303"/>
                  </a:lnTo>
                  <a:lnTo>
                    <a:pt x="15377" y="18890"/>
                  </a:lnTo>
                  <a:cubicBezTo>
                    <a:pt x="15327" y="18613"/>
                    <a:pt x="15327" y="18328"/>
                    <a:pt x="15377" y="18052"/>
                  </a:cubicBezTo>
                  <a:cubicBezTo>
                    <a:pt x="15411" y="17801"/>
                    <a:pt x="15411" y="17549"/>
                    <a:pt x="15377" y="17298"/>
                  </a:cubicBezTo>
                  <a:cubicBezTo>
                    <a:pt x="15428" y="17105"/>
                    <a:pt x="15428" y="16904"/>
                    <a:pt x="15377" y="16711"/>
                  </a:cubicBezTo>
                  <a:cubicBezTo>
                    <a:pt x="15310" y="16493"/>
                    <a:pt x="15310" y="16259"/>
                    <a:pt x="15377" y="16041"/>
                  </a:cubicBezTo>
                  <a:lnTo>
                    <a:pt x="15377" y="16628"/>
                  </a:lnTo>
                  <a:lnTo>
                    <a:pt x="15796" y="16628"/>
                  </a:lnTo>
                  <a:lnTo>
                    <a:pt x="16215" y="16628"/>
                  </a:lnTo>
                  <a:cubicBezTo>
                    <a:pt x="16215" y="16628"/>
                    <a:pt x="16215" y="16628"/>
                    <a:pt x="16215" y="16628"/>
                  </a:cubicBezTo>
                  <a:cubicBezTo>
                    <a:pt x="16215" y="16628"/>
                    <a:pt x="16718" y="16628"/>
                    <a:pt x="16634" y="15957"/>
                  </a:cubicBezTo>
                  <a:lnTo>
                    <a:pt x="16634" y="15371"/>
                  </a:lnTo>
                  <a:cubicBezTo>
                    <a:pt x="16634" y="15371"/>
                    <a:pt x="16634" y="15371"/>
                    <a:pt x="15964" y="15371"/>
                  </a:cubicBezTo>
                  <a:lnTo>
                    <a:pt x="16886" y="14449"/>
                  </a:lnTo>
                  <a:lnTo>
                    <a:pt x="17807" y="13695"/>
                  </a:lnTo>
                  <a:lnTo>
                    <a:pt x="18394" y="13695"/>
                  </a:lnTo>
                  <a:cubicBezTo>
                    <a:pt x="18394" y="13695"/>
                    <a:pt x="18394" y="13695"/>
                    <a:pt x="18813" y="14198"/>
                  </a:cubicBezTo>
                  <a:cubicBezTo>
                    <a:pt x="19232" y="14700"/>
                    <a:pt x="18813" y="14700"/>
                    <a:pt x="19232" y="14700"/>
                  </a:cubicBezTo>
                  <a:lnTo>
                    <a:pt x="19986" y="14700"/>
                  </a:lnTo>
                  <a:lnTo>
                    <a:pt x="21913" y="13611"/>
                  </a:lnTo>
                  <a:lnTo>
                    <a:pt x="23505" y="12689"/>
                  </a:lnTo>
                  <a:cubicBezTo>
                    <a:pt x="23505" y="12689"/>
                    <a:pt x="23505" y="12689"/>
                    <a:pt x="24008" y="12270"/>
                  </a:cubicBezTo>
                  <a:cubicBezTo>
                    <a:pt x="24510" y="11851"/>
                    <a:pt x="24510" y="12270"/>
                    <a:pt x="24510" y="12270"/>
                  </a:cubicBezTo>
                  <a:lnTo>
                    <a:pt x="25097" y="12270"/>
                  </a:lnTo>
                  <a:lnTo>
                    <a:pt x="25767" y="12270"/>
                  </a:lnTo>
                  <a:lnTo>
                    <a:pt x="30208" y="9003"/>
                  </a:lnTo>
                  <a:cubicBezTo>
                    <a:pt x="30417" y="8508"/>
                    <a:pt x="30669" y="8031"/>
                    <a:pt x="30962" y="7578"/>
                  </a:cubicBezTo>
                  <a:lnTo>
                    <a:pt x="31465" y="7578"/>
                  </a:lnTo>
                  <a:lnTo>
                    <a:pt x="32135" y="7578"/>
                  </a:lnTo>
                  <a:lnTo>
                    <a:pt x="32554" y="7578"/>
                  </a:lnTo>
                  <a:lnTo>
                    <a:pt x="33141" y="7076"/>
                  </a:lnTo>
                  <a:lnTo>
                    <a:pt x="34230" y="7076"/>
                  </a:lnTo>
                  <a:lnTo>
                    <a:pt x="34900" y="7076"/>
                  </a:lnTo>
                  <a:lnTo>
                    <a:pt x="35403" y="7076"/>
                  </a:lnTo>
                  <a:lnTo>
                    <a:pt x="36073" y="6573"/>
                  </a:lnTo>
                  <a:lnTo>
                    <a:pt x="37330" y="5567"/>
                  </a:lnTo>
                  <a:lnTo>
                    <a:pt x="38503" y="4562"/>
                  </a:lnTo>
                  <a:cubicBezTo>
                    <a:pt x="38746" y="4361"/>
                    <a:pt x="38972" y="4135"/>
                    <a:pt x="39173" y="3892"/>
                  </a:cubicBezTo>
                  <a:lnTo>
                    <a:pt x="40514" y="3221"/>
                  </a:lnTo>
                  <a:lnTo>
                    <a:pt x="42274" y="2383"/>
                  </a:lnTo>
                  <a:lnTo>
                    <a:pt x="42944" y="2383"/>
                  </a:lnTo>
                  <a:lnTo>
                    <a:pt x="42944" y="2383"/>
                  </a:lnTo>
                  <a:lnTo>
                    <a:pt x="43698" y="2383"/>
                  </a:lnTo>
                  <a:lnTo>
                    <a:pt x="44284" y="2383"/>
                  </a:lnTo>
                  <a:cubicBezTo>
                    <a:pt x="44921" y="2492"/>
                    <a:pt x="45575" y="2492"/>
                    <a:pt x="46212" y="2383"/>
                  </a:cubicBezTo>
                  <a:cubicBezTo>
                    <a:pt x="46848" y="2266"/>
                    <a:pt x="47468" y="2065"/>
                    <a:pt x="48055" y="1797"/>
                  </a:cubicBezTo>
                  <a:cubicBezTo>
                    <a:pt x="48055" y="1797"/>
                    <a:pt x="48055" y="1797"/>
                    <a:pt x="48055" y="1797"/>
                  </a:cubicBezTo>
                  <a:lnTo>
                    <a:pt x="48474" y="1797"/>
                  </a:lnTo>
                  <a:lnTo>
                    <a:pt x="49144" y="1797"/>
                  </a:lnTo>
                  <a:cubicBezTo>
                    <a:pt x="49153" y="1604"/>
                    <a:pt x="49153" y="1403"/>
                    <a:pt x="49144" y="1210"/>
                  </a:cubicBezTo>
                  <a:lnTo>
                    <a:pt x="49144" y="624"/>
                  </a:lnTo>
                  <a:lnTo>
                    <a:pt x="49144" y="624"/>
                  </a:lnTo>
                  <a:cubicBezTo>
                    <a:pt x="49144" y="624"/>
                    <a:pt x="49144" y="624"/>
                    <a:pt x="49144" y="624"/>
                  </a:cubicBezTo>
                  <a:lnTo>
                    <a:pt x="49144" y="624"/>
                  </a:lnTo>
                  <a:lnTo>
                    <a:pt x="49144" y="624"/>
                  </a:lnTo>
                  <a:cubicBezTo>
                    <a:pt x="49144" y="624"/>
                    <a:pt x="49144" y="624"/>
                    <a:pt x="49144" y="624"/>
                  </a:cubicBezTo>
                  <a:lnTo>
                    <a:pt x="49144" y="624"/>
                  </a:lnTo>
                  <a:lnTo>
                    <a:pt x="49563" y="1127"/>
                  </a:lnTo>
                  <a:cubicBezTo>
                    <a:pt x="49563" y="1127"/>
                    <a:pt x="49982" y="1127"/>
                    <a:pt x="49982" y="1629"/>
                  </a:cubicBezTo>
                  <a:lnTo>
                    <a:pt x="50485" y="1629"/>
                  </a:lnTo>
                  <a:lnTo>
                    <a:pt x="50485" y="1127"/>
                  </a:lnTo>
                  <a:cubicBezTo>
                    <a:pt x="50518" y="959"/>
                    <a:pt x="50518" y="791"/>
                    <a:pt x="50485" y="624"/>
                  </a:cubicBezTo>
                  <a:lnTo>
                    <a:pt x="52580" y="121"/>
                  </a:lnTo>
                  <a:cubicBezTo>
                    <a:pt x="52580" y="121"/>
                    <a:pt x="52580" y="121"/>
                    <a:pt x="52580" y="791"/>
                  </a:cubicBezTo>
                  <a:cubicBezTo>
                    <a:pt x="52496" y="1093"/>
                    <a:pt x="52496" y="1411"/>
                    <a:pt x="52580" y="1713"/>
                  </a:cubicBezTo>
                  <a:lnTo>
                    <a:pt x="52580" y="1713"/>
                  </a:lnTo>
                  <a:lnTo>
                    <a:pt x="52580" y="1713"/>
                  </a:lnTo>
                  <a:cubicBezTo>
                    <a:pt x="52580" y="1713"/>
                    <a:pt x="52580" y="1713"/>
                    <a:pt x="53166" y="2216"/>
                  </a:cubicBezTo>
                  <a:lnTo>
                    <a:pt x="53920" y="2216"/>
                  </a:lnTo>
                  <a:lnTo>
                    <a:pt x="54591" y="2216"/>
                  </a:lnTo>
                  <a:cubicBezTo>
                    <a:pt x="54591" y="2216"/>
                    <a:pt x="55177" y="2216"/>
                    <a:pt x="55261" y="2216"/>
                  </a:cubicBezTo>
                  <a:cubicBezTo>
                    <a:pt x="55219" y="2467"/>
                    <a:pt x="55219" y="2719"/>
                    <a:pt x="55261" y="2970"/>
                  </a:cubicBezTo>
                  <a:lnTo>
                    <a:pt x="55847" y="3808"/>
                  </a:lnTo>
                  <a:lnTo>
                    <a:pt x="55847" y="3808"/>
                  </a:lnTo>
                  <a:lnTo>
                    <a:pt x="56266" y="3808"/>
                  </a:lnTo>
                  <a:lnTo>
                    <a:pt x="56266" y="4311"/>
                  </a:lnTo>
                  <a:lnTo>
                    <a:pt x="56685" y="4813"/>
                  </a:lnTo>
                  <a:lnTo>
                    <a:pt x="57607" y="3975"/>
                  </a:lnTo>
                  <a:cubicBezTo>
                    <a:pt x="57607" y="3975"/>
                    <a:pt x="57607" y="3975"/>
                    <a:pt x="57607" y="4562"/>
                  </a:cubicBezTo>
                  <a:lnTo>
                    <a:pt x="58193" y="4981"/>
                  </a:lnTo>
                  <a:lnTo>
                    <a:pt x="58780" y="4981"/>
                  </a:lnTo>
                  <a:lnTo>
                    <a:pt x="59450" y="4981"/>
                  </a:lnTo>
                  <a:cubicBezTo>
                    <a:pt x="59450" y="4981"/>
                    <a:pt x="59450" y="5484"/>
                    <a:pt x="59450" y="6070"/>
                  </a:cubicBezTo>
                  <a:cubicBezTo>
                    <a:pt x="59450" y="6657"/>
                    <a:pt x="59450" y="6992"/>
                    <a:pt x="59450" y="7159"/>
                  </a:cubicBezTo>
                  <a:lnTo>
                    <a:pt x="59450" y="7159"/>
                  </a:lnTo>
                  <a:lnTo>
                    <a:pt x="59450" y="7159"/>
                  </a:lnTo>
                  <a:lnTo>
                    <a:pt x="59450" y="7159"/>
                  </a:lnTo>
                  <a:cubicBezTo>
                    <a:pt x="59668" y="7226"/>
                    <a:pt x="59903" y="7226"/>
                    <a:pt x="60121" y="7159"/>
                  </a:cubicBezTo>
                  <a:cubicBezTo>
                    <a:pt x="60355" y="7008"/>
                    <a:pt x="60556" y="6807"/>
                    <a:pt x="60707" y="6573"/>
                  </a:cubicBezTo>
                  <a:lnTo>
                    <a:pt x="62132" y="8584"/>
                  </a:lnTo>
                  <a:cubicBezTo>
                    <a:pt x="62316" y="8441"/>
                    <a:pt x="62492" y="8265"/>
                    <a:pt x="62634" y="8081"/>
                  </a:cubicBezTo>
                  <a:lnTo>
                    <a:pt x="63221" y="8081"/>
                  </a:lnTo>
                  <a:lnTo>
                    <a:pt x="63724" y="8081"/>
                  </a:lnTo>
                  <a:lnTo>
                    <a:pt x="63724" y="9254"/>
                  </a:lnTo>
                  <a:cubicBezTo>
                    <a:pt x="63363" y="9187"/>
                    <a:pt x="62995" y="9187"/>
                    <a:pt x="62634" y="9254"/>
                  </a:cubicBezTo>
                  <a:cubicBezTo>
                    <a:pt x="62249" y="9371"/>
                    <a:pt x="61880" y="9539"/>
                    <a:pt x="61545" y="9757"/>
                  </a:cubicBezTo>
                  <a:lnTo>
                    <a:pt x="60288" y="11935"/>
                  </a:lnTo>
                  <a:lnTo>
                    <a:pt x="60288" y="12522"/>
                  </a:lnTo>
                  <a:cubicBezTo>
                    <a:pt x="60288" y="12522"/>
                    <a:pt x="60288" y="13108"/>
                    <a:pt x="60288" y="13192"/>
                  </a:cubicBezTo>
                  <a:lnTo>
                    <a:pt x="59115" y="13192"/>
                  </a:lnTo>
                  <a:cubicBezTo>
                    <a:pt x="58445" y="13192"/>
                    <a:pt x="58193" y="13192"/>
                    <a:pt x="58193" y="13192"/>
                  </a:cubicBezTo>
                  <a:lnTo>
                    <a:pt x="57272" y="13695"/>
                  </a:lnTo>
                  <a:lnTo>
                    <a:pt x="56518" y="14198"/>
                  </a:lnTo>
                  <a:cubicBezTo>
                    <a:pt x="56518" y="14198"/>
                    <a:pt x="56518" y="14198"/>
                    <a:pt x="56518" y="14784"/>
                  </a:cubicBezTo>
                  <a:lnTo>
                    <a:pt x="56518" y="15371"/>
                  </a:lnTo>
                  <a:lnTo>
                    <a:pt x="56099" y="16041"/>
                  </a:lnTo>
                  <a:lnTo>
                    <a:pt x="55596" y="16041"/>
                  </a:lnTo>
                  <a:lnTo>
                    <a:pt x="55009" y="16041"/>
                  </a:lnTo>
                  <a:lnTo>
                    <a:pt x="54423" y="16041"/>
                  </a:lnTo>
                  <a:cubicBezTo>
                    <a:pt x="53845" y="15924"/>
                    <a:pt x="53241" y="15924"/>
                    <a:pt x="52663" y="16041"/>
                  </a:cubicBezTo>
                  <a:lnTo>
                    <a:pt x="50988" y="16041"/>
                  </a:lnTo>
                  <a:lnTo>
                    <a:pt x="49898" y="15538"/>
                  </a:lnTo>
                  <a:lnTo>
                    <a:pt x="48893" y="14868"/>
                  </a:lnTo>
                  <a:lnTo>
                    <a:pt x="48893" y="14868"/>
                  </a:lnTo>
                  <a:lnTo>
                    <a:pt x="48893" y="15287"/>
                  </a:lnTo>
                  <a:lnTo>
                    <a:pt x="48390" y="15287"/>
                  </a:lnTo>
                  <a:lnTo>
                    <a:pt x="47887" y="15287"/>
                  </a:lnTo>
                  <a:lnTo>
                    <a:pt x="46882" y="15287"/>
                  </a:lnTo>
                  <a:lnTo>
                    <a:pt x="46044" y="15287"/>
                  </a:lnTo>
                  <a:lnTo>
                    <a:pt x="44871" y="17298"/>
                  </a:lnTo>
                  <a:lnTo>
                    <a:pt x="44871" y="17298"/>
                  </a:lnTo>
                  <a:lnTo>
                    <a:pt x="46966" y="17298"/>
                  </a:lnTo>
                  <a:lnTo>
                    <a:pt x="46379" y="17298"/>
                  </a:lnTo>
                  <a:lnTo>
                    <a:pt x="45876" y="17298"/>
                  </a:lnTo>
                  <a:lnTo>
                    <a:pt x="45206" y="17298"/>
                  </a:lnTo>
                  <a:lnTo>
                    <a:pt x="45206" y="17801"/>
                  </a:lnTo>
                  <a:lnTo>
                    <a:pt x="45206" y="17801"/>
                  </a:lnTo>
                  <a:lnTo>
                    <a:pt x="43866" y="17801"/>
                  </a:lnTo>
                  <a:lnTo>
                    <a:pt x="43279" y="17801"/>
                  </a:lnTo>
                  <a:cubicBezTo>
                    <a:pt x="43061" y="17725"/>
                    <a:pt x="42827" y="17725"/>
                    <a:pt x="42609" y="17801"/>
                  </a:cubicBezTo>
                  <a:lnTo>
                    <a:pt x="41687" y="17801"/>
                  </a:lnTo>
                  <a:lnTo>
                    <a:pt x="41017" y="17801"/>
                  </a:lnTo>
                  <a:cubicBezTo>
                    <a:pt x="40724" y="17968"/>
                    <a:pt x="40464" y="18194"/>
                    <a:pt x="40263" y="18471"/>
                  </a:cubicBezTo>
                  <a:cubicBezTo>
                    <a:pt x="40263" y="18890"/>
                    <a:pt x="39760" y="19141"/>
                    <a:pt x="39592" y="19141"/>
                  </a:cubicBezTo>
                  <a:lnTo>
                    <a:pt x="38838" y="19141"/>
                  </a:lnTo>
                  <a:lnTo>
                    <a:pt x="37581" y="19141"/>
                  </a:lnTo>
                  <a:lnTo>
                    <a:pt x="36408" y="19141"/>
                  </a:lnTo>
                  <a:lnTo>
                    <a:pt x="35738" y="19141"/>
                  </a:lnTo>
                  <a:lnTo>
                    <a:pt x="34565" y="19141"/>
                  </a:lnTo>
                  <a:lnTo>
                    <a:pt x="32554" y="19895"/>
                  </a:lnTo>
                  <a:lnTo>
                    <a:pt x="30627" y="20566"/>
                  </a:lnTo>
                  <a:lnTo>
                    <a:pt x="29370" y="21068"/>
                  </a:lnTo>
                  <a:lnTo>
                    <a:pt x="27694" y="21487"/>
                  </a:lnTo>
                  <a:lnTo>
                    <a:pt x="26689" y="21990"/>
                  </a:lnTo>
                  <a:cubicBezTo>
                    <a:pt x="26186" y="21990"/>
                    <a:pt x="25851" y="22409"/>
                    <a:pt x="25767" y="22576"/>
                  </a:cubicBezTo>
                  <a:cubicBezTo>
                    <a:pt x="25683" y="22744"/>
                    <a:pt x="25767" y="22576"/>
                    <a:pt x="25264" y="22576"/>
                  </a:cubicBezTo>
                  <a:lnTo>
                    <a:pt x="24845" y="22576"/>
                  </a:lnTo>
                  <a:cubicBezTo>
                    <a:pt x="24577" y="22677"/>
                    <a:pt x="24276" y="22677"/>
                    <a:pt x="24008" y="22576"/>
                  </a:cubicBezTo>
                  <a:lnTo>
                    <a:pt x="23086" y="22576"/>
                  </a:lnTo>
                  <a:cubicBezTo>
                    <a:pt x="23086" y="22576"/>
                    <a:pt x="23086" y="22576"/>
                    <a:pt x="22416" y="23079"/>
                  </a:cubicBezTo>
                  <a:lnTo>
                    <a:pt x="21578" y="23582"/>
                  </a:lnTo>
                  <a:lnTo>
                    <a:pt x="19986" y="23582"/>
                  </a:lnTo>
                  <a:lnTo>
                    <a:pt x="18394" y="23582"/>
                  </a:lnTo>
                  <a:cubicBezTo>
                    <a:pt x="18109" y="23858"/>
                    <a:pt x="17857" y="24168"/>
                    <a:pt x="17640" y="24504"/>
                  </a:cubicBezTo>
                  <a:lnTo>
                    <a:pt x="16969" y="25258"/>
                  </a:lnTo>
                  <a:lnTo>
                    <a:pt x="16215" y="25258"/>
                  </a:lnTo>
                  <a:lnTo>
                    <a:pt x="14623" y="25760"/>
                  </a:lnTo>
                  <a:lnTo>
                    <a:pt x="12947" y="26347"/>
                  </a:lnTo>
                  <a:lnTo>
                    <a:pt x="11774" y="26766"/>
                  </a:lnTo>
                  <a:lnTo>
                    <a:pt x="8339" y="27604"/>
                  </a:lnTo>
                  <a:cubicBezTo>
                    <a:pt x="8339" y="27604"/>
                    <a:pt x="8339" y="27604"/>
                    <a:pt x="7920" y="28107"/>
                  </a:cubicBezTo>
                  <a:lnTo>
                    <a:pt x="7501" y="28107"/>
                  </a:lnTo>
                  <a:lnTo>
                    <a:pt x="6412" y="28107"/>
                  </a:lnTo>
                  <a:lnTo>
                    <a:pt x="4987" y="28107"/>
                  </a:lnTo>
                  <a:lnTo>
                    <a:pt x="3815" y="28107"/>
                  </a:lnTo>
                  <a:cubicBezTo>
                    <a:pt x="3597" y="28190"/>
                    <a:pt x="3362" y="28190"/>
                    <a:pt x="3144" y="28107"/>
                  </a:cubicBezTo>
                  <a:close/>
                  <a:moveTo>
                    <a:pt x="4485" y="25844"/>
                  </a:moveTo>
                  <a:lnTo>
                    <a:pt x="5155" y="25844"/>
                  </a:lnTo>
                  <a:lnTo>
                    <a:pt x="5155" y="25174"/>
                  </a:lnTo>
                  <a:lnTo>
                    <a:pt x="4485" y="25174"/>
                  </a:lnTo>
                  <a:close/>
                  <a:moveTo>
                    <a:pt x="6831" y="25844"/>
                  </a:moveTo>
                  <a:lnTo>
                    <a:pt x="7334" y="25844"/>
                  </a:lnTo>
                  <a:lnTo>
                    <a:pt x="7334" y="25844"/>
                  </a:lnTo>
                  <a:lnTo>
                    <a:pt x="6831" y="25844"/>
                  </a:lnTo>
                  <a:close/>
                  <a:moveTo>
                    <a:pt x="12026" y="20984"/>
                  </a:moveTo>
                  <a:cubicBezTo>
                    <a:pt x="12026" y="20984"/>
                    <a:pt x="12026" y="20984"/>
                    <a:pt x="12026" y="20984"/>
                  </a:cubicBezTo>
                  <a:cubicBezTo>
                    <a:pt x="11992" y="21294"/>
                    <a:pt x="11992" y="21596"/>
                    <a:pt x="12026" y="21906"/>
                  </a:cubicBezTo>
                  <a:cubicBezTo>
                    <a:pt x="11967" y="22183"/>
                    <a:pt x="11967" y="22468"/>
                    <a:pt x="12026" y="22744"/>
                  </a:cubicBezTo>
                  <a:cubicBezTo>
                    <a:pt x="12026" y="22744"/>
                    <a:pt x="12026" y="22744"/>
                    <a:pt x="12026" y="22744"/>
                  </a:cubicBezTo>
                  <a:cubicBezTo>
                    <a:pt x="12143" y="22392"/>
                    <a:pt x="12143" y="22007"/>
                    <a:pt x="12026" y="21655"/>
                  </a:cubicBezTo>
                  <a:cubicBezTo>
                    <a:pt x="12084" y="21378"/>
                    <a:pt x="12084" y="21093"/>
                    <a:pt x="12026" y="20817"/>
                  </a:cubicBezTo>
                  <a:close/>
                  <a:moveTo>
                    <a:pt x="24678" y="48048"/>
                  </a:moveTo>
                  <a:lnTo>
                    <a:pt x="24678" y="47378"/>
                  </a:lnTo>
                  <a:lnTo>
                    <a:pt x="24175" y="47378"/>
                  </a:lnTo>
                  <a:close/>
                  <a:moveTo>
                    <a:pt x="31130" y="48048"/>
                  </a:moveTo>
                  <a:cubicBezTo>
                    <a:pt x="31130" y="48048"/>
                    <a:pt x="31130" y="48048"/>
                    <a:pt x="31130" y="48048"/>
                  </a:cubicBezTo>
                  <a:cubicBezTo>
                    <a:pt x="31130" y="48048"/>
                    <a:pt x="31549" y="48048"/>
                    <a:pt x="31632" y="48048"/>
                  </a:cubicBezTo>
                  <a:lnTo>
                    <a:pt x="31632" y="48048"/>
                  </a:lnTo>
                  <a:cubicBezTo>
                    <a:pt x="31632" y="48048"/>
                    <a:pt x="31632" y="48048"/>
                    <a:pt x="31632" y="48048"/>
                  </a:cubicBezTo>
                  <a:lnTo>
                    <a:pt x="31632" y="48048"/>
                  </a:lnTo>
                  <a:lnTo>
                    <a:pt x="31632" y="48048"/>
                  </a:lnTo>
                  <a:lnTo>
                    <a:pt x="31632" y="48048"/>
                  </a:lnTo>
                  <a:lnTo>
                    <a:pt x="31632" y="48048"/>
                  </a:lnTo>
                  <a:lnTo>
                    <a:pt x="31632" y="48048"/>
                  </a:lnTo>
                  <a:cubicBezTo>
                    <a:pt x="31632" y="48048"/>
                    <a:pt x="31632" y="48048"/>
                    <a:pt x="31632" y="48048"/>
                  </a:cubicBezTo>
                  <a:lnTo>
                    <a:pt x="31632" y="48048"/>
                  </a:lnTo>
                  <a:lnTo>
                    <a:pt x="31213" y="48048"/>
                  </a:lnTo>
                  <a:cubicBezTo>
                    <a:pt x="31171" y="48266"/>
                    <a:pt x="31171" y="48501"/>
                    <a:pt x="31213" y="48719"/>
                  </a:cubicBezTo>
                  <a:cubicBezTo>
                    <a:pt x="31272" y="48492"/>
                    <a:pt x="31238" y="48249"/>
                    <a:pt x="31130" y="48048"/>
                  </a:cubicBezTo>
                  <a:close/>
                  <a:moveTo>
                    <a:pt x="31130" y="43943"/>
                  </a:moveTo>
                  <a:cubicBezTo>
                    <a:pt x="31130" y="43943"/>
                    <a:pt x="30711" y="43943"/>
                    <a:pt x="31130" y="43943"/>
                  </a:cubicBezTo>
                  <a:cubicBezTo>
                    <a:pt x="31549" y="43943"/>
                    <a:pt x="31130" y="43943"/>
                    <a:pt x="31549" y="43943"/>
                  </a:cubicBezTo>
                  <a:lnTo>
                    <a:pt x="31549" y="43943"/>
                  </a:lnTo>
                  <a:cubicBezTo>
                    <a:pt x="31549" y="43943"/>
                    <a:pt x="30962" y="43943"/>
                    <a:pt x="30795" y="43943"/>
                  </a:cubicBezTo>
                  <a:close/>
                  <a:moveTo>
                    <a:pt x="34649" y="44864"/>
                  </a:moveTo>
                  <a:cubicBezTo>
                    <a:pt x="34649" y="44864"/>
                    <a:pt x="34649" y="44864"/>
                    <a:pt x="34649" y="45451"/>
                  </a:cubicBezTo>
                  <a:cubicBezTo>
                    <a:pt x="34649" y="46037"/>
                    <a:pt x="34649" y="45954"/>
                    <a:pt x="35151" y="45870"/>
                  </a:cubicBezTo>
                  <a:cubicBezTo>
                    <a:pt x="35428" y="45836"/>
                    <a:pt x="35629" y="45593"/>
                    <a:pt x="35596" y="45317"/>
                  </a:cubicBezTo>
                  <a:cubicBezTo>
                    <a:pt x="35596" y="45275"/>
                    <a:pt x="35587" y="45233"/>
                    <a:pt x="35571" y="45200"/>
                  </a:cubicBezTo>
                  <a:cubicBezTo>
                    <a:pt x="35663" y="44856"/>
                    <a:pt x="35453" y="44496"/>
                    <a:pt x="35110" y="44404"/>
                  </a:cubicBezTo>
                  <a:cubicBezTo>
                    <a:pt x="34766" y="44311"/>
                    <a:pt x="34406" y="44521"/>
                    <a:pt x="34314" y="44864"/>
                  </a:cubicBezTo>
                  <a:close/>
                  <a:moveTo>
                    <a:pt x="35738" y="39921"/>
                  </a:moveTo>
                  <a:cubicBezTo>
                    <a:pt x="35738" y="39921"/>
                    <a:pt x="35319" y="39921"/>
                    <a:pt x="35738" y="40591"/>
                  </a:cubicBezTo>
                  <a:cubicBezTo>
                    <a:pt x="35931" y="40759"/>
                    <a:pt x="36216" y="40759"/>
                    <a:pt x="36408" y="40591"/>
                  </a:cubicBezTo>
                  <a:cubicBezTo>
                    <a:pt x="36408" y="40591"/>
                    <a:pt x="36408" y="40591"/>
                    <a:pt x="36408" y="39921"/>
                  </a:cubicBezTo>
                  <a:cubicBezTo>
                    <a:pt x="36408" y="39250"/>
                    <a:pt x="35738" y="39837"/>
                    <a:pt x="35403" y="39921"/>
                  </a:cubicBezTo>
                  <a:close/>
                  <a:moveTo>
                    <a:pt x="56015" y="30620"/>
                  </a:moveTo>
                  <a:cubicBezTo>
                    <a:pt x="55696" y="31073"/>
                    <a:pt x="55420" y="31550"/>
                    <a:pt x="55177" y="32045"/>
                  </a:cubicBezTo>
                  <a:cubicBezTo>
                    <a:pt x="54758" y="32799"/>
                    <a:pt x="54423" y="33218"/>
                    <a:pt x="54255" y="33218"/>
                  </a:cubicBezTo>
                  <a:lnTo>
                    <a:pt x="54255" y="33637"/>
                  </a:lnTo>
                  <a:lnTo>
                    <a:pt x="54255" y="33637"/>
                  </a:lnTo>
                  <a:lnTo>
                    <a:pt x="54255" y="33218"/>
                  </a:lnTo>
                  <a:cubicBezTo>
                    <a:pt x="54255" y="33218"/>
                    <a:pt x="54255" y="33218"/>
                    <a:pt x="54255" y="33218"/>
                  </a:cubicBezTo>
                  <a:cubicBezTo>
                    <a:pt x="54490" y="32874"/>
                    <a:pt x="54683" y="32514"/>
                    <a:pt x="54842" y="32128"/>
                  </a:cubicBezTo>
                  <a:cubicBezTo>
                    <a:pt x="54842" y="32128"/>
                    <a:pt x="55345" y="31291"/>
                    <a:pt x="55512" y="31123"/>
                  </a:cubicBezTo>
                  <a:lnTo>
                    <a:pt x="56015" y="31123"/>
                  </a:lnTo>
                  <a:close/>
                  <a:moveTo>
                    <a:pt x="55596" y="33637"/>
                  </a:moveTo>
                  <a:lnTo>
                    <a:pt x="55596" y="34139"/>
                  </a:lnTo>
                  <a:lnTo>
                    <a:pt x="54926" y="33720"/>
                  </a:lnTo>
                  <a:close/>
                  <a:moveTo>
                    <a:pt x="49312" y="6740"/>
                  </a:moveTo>
                  <a:cubicBezTo>
                    <a:pt x="49312" y="6740"/>
                    <a:pt x="49312" y="6740"/>
                    <a:pt x="49312" y="6740"/>
                  </a:cubicBezTo>
                  <a:cubicBezTo>
                    <a:pt x="49312" y="6740"/>
                    <a:pt x="49312" y="6740"/>
                    <a:pt x="49312" y="6740"/>
                  </a:cubicBezTo>
                  <a:cubicBezTo>
                    <a:pt x="49312" y="6740"/>
                    <a:pt x="49312" y="6740"/>
                    <a:pt x="49312" y="6740"/>
                  </a:cubicBezTo>
                  <a:cubicBezTo>
                    <a:pt x="49312" y="6740"/>
                    <a:pt x="49144" y="6740"/>
                    <a:pt x="48977" y="6740"/>
                  </a:cubicBezTo>
                  <a:close/>
                  <a:moveTo>
                    <a:pt x="59367" y="37240"/>
                  </a:moveTo>
                  <a:cubicBezTo>
                    <a:pt x="59367" y="37240"/>
                    <a:pt x="59367" y="37240"/>
                    <a:pt x="59367" y="37910"/>
                  </a:cubicBezTo>
                  <a:cubicBezTo>
                    <a:pt x="59367" y="38580"/>
                    <a:pt x="59367" y="38496"/>
                    <a:pt x="59785" y="38413"/>
                  </a:cubicBezTo>
                  <a:cubicBezTo>
                    <a:pt x="60204" y="38329"/>
                    <a:pt x="59785" y="38413"/>
                    <a:pt x="59785" y="37658"/>
                  </a:cubicBezTo>
                  <a:cubicBezTo>
                    <a:pt x="59777" y="37382"/>
                    <a:pt x="59543" y="37164"/>
                    <a:pt x="59266" y="37173"/>
                  </a:cubicBezTo>
                  <a:cubicBezTo>
                    <a:pt x="59182" y="37173"/>
                    <a:pt x="59107" y="37198"/>
                    <a:pt x="59031" y="37240"/>
                  </a:cubicBezTo>
                  <a:close/>
                  <a:moveTo>
                    <a:pt x="53166" y="1713"/>
                  </a:moveTo>
                  <a:cubicBezTo>
                    <a:pt x="53166" y="1713"/>
                    <a:pt x="53166" y="1713"/>
                    <a:pt x="53166" y="1713"/>
                  </a:cubicBezTo>
                  <a:cubicBezTo>
                    <a:pt x="53166" y="1713"/>
                    <a:pt x="53166" y="1713"/>
                    <a:pt x="53166" y="1713"/>
                  </a:cubicBezTo>
                  <a:cubicBezTo>
                    <a:pt x="53300" y="1772"/>
                    <a:pt x="53451" y="1772"/>
                    <a:pt x="53585" y="1713"/>
                  </a:cubicBezTo>
                  <a:cubicBezTo>
                    <a:pt x="53585" y="1713"/>
                    <a:pt x="52915" y="1881"/>
                    <a:pt x="52831" y="1713"/>
                  </a:cubicBezTo>
                  <a:close/>
                  <a:moveTo>
                    <a:pt x="58026" y="37"/>
                  </a:moveTo>
                  <a:lnTo>
                    <a:pt x="58026" y="37"/>
                  </a:lnTo>
                  <a:lnTo>
                    <a:pt x="58026" y="37"/>
                  </a:lnTo>
                  <a:cubicBezTo>
                    <a:pt x="58026" y="37"/>
                    <a:pt x="58026" y="37"/>
                    <a:pt x="57607" y="37"/>
                  </a:cubicBezTo>
                  <a:cubicBezTo>
                    <a:pt x="57188" y="37"/>
                    <a:pt x="57523" y="-47"/>
                    <a:pt x="57691" y="37"/>
                  </a:cubicBezTo>
                  <a:close/>
                  <a:moveTo>
                    <a:pt x="70762" y="43105"/>
                  </a:moveTo>
                  <a:cubicBezTo>
                    <a:pt x="70762" y="43105"/>
                    <a:pt x="70762" y="43105"/>
                    <a:pt x="70762" y="43105"/>
                  </a:cubicBezTo>
                  <a:cubicBezTo>
                    <a:pt x="70762" y="43105"/>
                    <a:pt x="70762" y="43105"/>
                    <a:pt x="70762" y="43105"/>
                  </a:cubicBezTo>
                  <a:lnTo>
                    <a:pt x="71181" y="43105"/>
                  </a:lnTo>
                  <a:cubicBezTo>
                    <a:pt x="71181" y="43105"/>
                    <a:pt x="70510" y="43272"/>
                    <a:pt x="70427" y="43105"/>
                  </a:cubicBezTo>
                  <a:close/>
                  <a:moveTo>
                    <a:pt x="69421" y="31291"/>
                  </a:moveTo>
                  <a:lnTo>
                    <a:pt x="69421" y="31877"/>
                  </a:lnTo>
                  <a:lnTo>
                    <a:pt x="69002" y="31877"/>
                  </a:lnTo>
                  <a:lnTo>
                    <a:pt x="69002" y="31374"/>
                  </a:lnTo>
                  <a:close/>
                  <a:moveTo>
                    <a:pt x="74281" y="43356"/>
                  </a:moveTo>
                  <a:lnTo>
                    <a:pt x="74281" y="42518"/>
                  </a:lnTo>
                  <a:lnTo>
                    <a:pt x="74281" y="42518"/>
                  </a:lnTo>
                  <a:close/>
                </a:path>
              </a:pathLst>
            </a:custGeom>
            <a:solidFill>
              <a:srgbClr val="FFFFFF"/>
            </a:solidFill>
            <a:ln w="8363" cap="flat">
              <a:noFill/>
              <a:prstDash val="solid"/>
              <a:miter/>
            </a:ln>
          </p:spPr>
          <p:txBody>
            <a:bodyPr rtlCol="0" anchor="ctr"/>
            <a:lstStyle/>
            <a:p>
              <a:pPr defTabSz="914378"/>
              <a:endParaRPr lang="en-US"/>
            </a:p>
          </p:txBody>
        </p:sp>
        <p:sp>
          <p:nvSpPr>
            <p:cNvPr id="830" name="Freeform: Shape 829">
              <a:extLst>
                <a:ext uri="{FF2B5EF4-FFF2-40B4-BE49-F238E27FC236}">
                  <a16:creationId xmlns:a16="http://schemas.microsoft.com/office/drawing/2014/main" id="{C10EB8E6-7659-4220-BB74-866E92B0F536}"/>
                </a:ext>
              </a:extLst>
            </p:cNvPr>
            <p:cNvSpPr/>
            <p:nvPr/>
          </p:nvSpPr>
          <p:spPr>
            <a:xfrm>
              <a:off x="3690697" y="2416433"/>
              <a:ext cx="121169" cy="83975"/>
            </a:xfrm>
            <a:custGeom>
              <a:avLst/>
              <a:gdLst>
                <a:gd name="connsiteX0" fmla="*/ 15763 w 121169"/>
                <a:gd name="connsiteY0" fmla="*/ 78510 h 83975"/>
                <a:gd name="connsiteX1" fmla="*/ 15763 w 121169"/>
                <a:gd name="connsiteY1" fmla="*/ 76918 h 83975"/>
                <a:gd name="connsiteX2" fmla="*/ 15763 w 121169"/>
                <a:gd name="connsiteY2" fmla="*/ 75410 h 83975"/>
                <a:gd name="connsiteX3" fmla="*/ 14757 w 121169"/>
                <a:gd name="connsiteY3" fmla="*/ 74572 h 83975"/>
                <a:gd name="connsiteX4" fmla="*/ 13668 w 121169"/>
                <a:gd name="connsiteY4" fmla="*/ 73818 h 83975"/>
                <a:gd name="connsiteX5" fmla="*/ 14255 w 121169"/>
                <a:gd name="connsiteY5" fmla="*/ 72813 h 83975"/>
                <a:gd name="connsiteX6" fmla="*/ 14925 w 121169"/>
                <a:gd name="connsiteY6" fmla="*/ 72058 h 83975"/>
                <a:gd name="connsiteX7" fmla="*/ 14925 w 121169"/>
                <a:gd name="connsiteY7" fmla="*/ 70802 h 83975"/>
                <a:gd name="connsiteX8" fmla="*/ 11825 w 121169"/>
                <a:gd name="connsiteY8" fmla="*/ 64936 h 83975"/>
                <a:gd name="connsiteX9" fmla="*/ 8306 w 121169"/>
                <a:gd name="connsiteY9" fmla="*/ 59071 h 83975"/>
                <a:gd name="connsiteX10" fmla="*/ 4954 w 121169"/>
                <a:gd name="connsiteY10" fmla="*/ 50692 h 83975"/>
                <a:gd name="connsiteX11" fmla="*/ 2273 w 121169"/>
                <a:gd name="connsiteY11" fmla="*/ 41811 h 83975"/>
                <a:gd name="connsiteX12" fmla="*/ 94 w 121169"/>
                <a:gd name="connsiteY12" fmla="*/ 33432 h 83975"/>
                <a:gd name="connsiteX13" fmla="*/ 94 w 121169"/>
                <a:gd name="connsiteY13" fmla="*/ 30332 h 83975"/>
                <a:gd name="connsiteX14" fmla="*/ 848 w 121169"/>
                <a:gd name="connsiteY14" fmla="*/ 27566 h 83975"/>
                <a:gd name="connsiteX15" fmla="*/ 3111 w 121169"/>
                <a:gd name="connsiteY15" fmla="*/ 29326 h 83975"/>
                <a:gd name="connsiteX16" fmla="*/ 5373 w 121169"/>
                <a:gd name="connsiteY16" fmla="*/ 30164 h 83975"/>
                <a:gd name="connsiteX17" fmla="*/ 6211 w 121169"/>
                <a:gd name="connsiteY17" fmla="*/ 29326 h 83975"/>
                <a:gd name="connsiteX18" fmla="*/ 7133 w 121169"/>
                <a:gd name="connsiteY18" fmla="*/ 28321 h 83975"/>
                <a:gd name="connsiteX19" fmla="*/ 8054 w 121169"/>
                <a:gd name="connsiteY19" fmla="*/ 28321 h 83975"/>
                <a:gd name="connsiteX20" fmla="*/ 10484 w 121169"/>
                <a:gd name="connsiteY20" fmla="*/ 28321 h 83975"/>
                <a:gd name="connsiteX21" fmla="*/ 12914 w 121169"/>
                <a:gd name="connsiteY21" fmla="*/ 29410 h 83975"/>
                <a:gd name="connsiteX22" fmla="*/ 13752 w 121169"/>
                <a:gd name="connsiteY22" fmla="*/ 31756 h 83975"/>
                <a:gd name="connsiteX23" fmla="*/ 14841 w 121169"/>
                <a:gd name="connsiteY23" fmla="*/ 35275 h 83975"/>
                <a:gd name="connsiteX24" fmla="*/ 16349 w 121169"/>
                <a:gd name="connsiteY24" fmla="*/ 38794 h 83975"/>
                <a:gd name="connsiteX25" fmla="*/ 18193 w 121169"/>
                <a:gd name="connsiteY25" fmla="*/ 41224 h 83975"/>
                <a:gd name="connsiteX26" fmla="*/ 18193 w 121169"/>
                <a:gd name="connsiteY26" fmla="*/ 41224 h 83975"/>
                <a:gd name="connsiteX27" fmla="*/ 18863 w 121169"/>
                <a:gd name="connsiteY27" fmla="*/ 41224 h 83975"/>
                <a:gd name="connsiteX28" fmla="*/ 19701 w 121169"/>
                <a:gd name="connsiteY28" fmla="*/ 41224 h 83975"/>
                <a:gd name="connsiteX29" fmla="*/ 19701 w 121169"/>
                <a:gd name="connsiteY29" fmla="*/ 40135 h 83975"/>
                <a:gd name="connsiteX30" fmla="*/ 17858 w 121169"/>
                <a:gd name="connsiteY30" fmla="*/ 37789 h 83975"/>
                <a:gd name="connsiteX31" fmla="*/ 15930 w 121169"/>
                <a:gd name="connsiteY31" fmla="*/ 35275 h 83975"/>
                <a:gd name="connsiteX32" fmla="*/ 15930 w 121169"/>
                <a:gd name="connsiteY32" fmla="*/ 34018 h 83975"/>
                <a:gd name="connsiteX33" fmla="*/ 16768 w 121169"/>
                <a:gd name="connsiteY33" fmla="*/ 32259 h 83975"/>
                <a:gd name="connsiteX34" fmla="*/ 17690 w 121169"/>
                <a:gd name="connsiteY34" fmla="*/ 30583 h 83975"/>
                <a:gd name="connsiteX35" fmla="*/ 18528 w 121169"/>
                <a:gd name="connsiteY35" fmla="*/ 29829 h 83975"/>
                <a:gd name="connsiteX36" fmla="*/ 18528 w 121169"/>
                <a:gd name="connsiteY36" fmla="*/ 29829 h 83975"/>
                <a:gd name="connsiteX37" fmla="*/ 18528 w 121169"/>
                <a:gd name="connsiteY37" fmla="*/ 29829 h 83975"/>
                <a:gd name="connsiteX38" fmla="*/ 18947 w 121169"/>
                <a:gd name="connsiteY38" fmla="*/ 29829 h 83975"/>
                <a:gd name="connsiteX39" fmla="*/ 18947 w 121169"/>
                <a:gd name="connsiteY39" fmla="*/ 29829 h 83975"/>
                <a:gd name="connsiteX40" fmla="*/ 19868 w 121169"/>
                <a:gd name="connsiteY40" fmla="*/ 28991 h 83975"/>
                <a:gd name="connsiteX41" fmla="*/ 19868 w 121169"/>
                <a:gd name="connsiteY41" fmla="*/ 27650 h 83975"/>
                <a:gd name="connsiteX42" fmla="*/ 19868 w 121169"/>
                <a:gd name="connsiteY42" fmla="*/ 26226 h 83975"/>
                <a:gd name="connsiteX43" fmla="*/ 19868 w 121169"/>
                <a:gd name="connsiteY43" fmla="*/ 25053 h 83975"/>
                <a:gd name="connsiteX44" fmla="*/ 20958 w 121169"/>
                <a:gd name="connsiteY44" fmla="*/ 23628 h 83975"/>
                <a:gd name="connsiteX45" fmla="*/ 22215 w 121169"/>
                <a:gd name="connsiteY45" fmla="*/ 22120 h 83975"/>
                <a:gd name="connsiteX46" fmla="*/ 22633 w 121169"/>
                <a:gd name="connsiteY46" fmla="*/ 22120 h 83975"/>
                <a:gd name="connsiteX47" fmla="*/ 23723 w 121169"/>
                <a:gd name="connsiteY47" fmla="*/ 22874 h 83975"/>
                <a:gd name="connsiteX48" fmla="*/ 25566 w 121169"/>
                <a:gd name="connsiteY48" fmla="*/ 23377 h 83975"/>
                <a:gd name="connsiteX49" fmla="*/ 28080 w 121169"/>
                <a:gd name="connsiteY49" fmla="*/ 21282 h 83975"/>
                <a:gd name="connsiteX50" fmla="*/ 29420 w 121169"/>
                <a:gd name="connsiteY50" fmla="*/ 17931 h 83975"/>
                <a:gd name="connsiteX51" fmla="*/ 30175 w 121169"/>
                <a:gd name="connsiteY51" fmla="*/ 14747 h 83975"/>
                <a:gd name="connsiteX52" fmla="*/ 31180 w 121169"/>
                <a:gd name="connsiteY52" fmla="*/ 13155 h 83975"/>
                <a:gd name="connsiteX53" fmla="*/ 33191 w 121169"/>
                <a:gd name="connsiteY53" fmla="*/ 13155 h 83975"/>
                <a:gd name="connsiteX54" fmla="*/ 35537 w 121169"/>
                <a:gd name="connsiteY54" fmla="*/ 13741 h 83975"/>
                <a:gd name="connsiteX55" fmla="*/ 37799 w 121169"/>
                <a:gd name="connsiteY55" fmla="*/ 14412 h 83975"/>
                <a:gd name="connsiteX56" fmla="*/ 39810 w 121169"/>
                <a:gd name="connsiteY56" fmla="*/ 14412 h 83975"/>
                <a:gd name="connsiteX57" fmla="*/ 41737 w 121169"/>
                <a:gd name="connsiteY57" fmla="*/ 13993 h 83975"/>
                <a:gd name="connsiteX58" fmla="*/ 43497 w 121169"/>
                <a:gd name="connsiteY58" fmla="*/ 13490 h 83975"/>
                <a:gd name="connsiteX59" fmla="*/ 44670 w 121169"/>
                <a:gd name="connsiteY59" fmla="*/ 13993 h 83975"/>
                <a:gd name="connsiteX60" fmla="*/ 46932 w 121169"/>
                <a:gd name="connsiteY60" fmla="*/ 15250 h 83975"/>
                <a:gd name="connsiteX61" fmla="*/ 49195 w 121169"/>
                <a:gd name="connsiteY61" fmla="*/ 16506 h 83975"/>
                <a:gd name="connsiteX62" fmla="*/ 50368 w 121169"/>
                <a:gd name="connsiteY62" fmla="*/ 17177 h 83975"/>
                <a:gd name="connsiteX63" fmla="*/ 53049 w 121169"/>
                <a:gd name="connsiteY63" fmla="*/ 25556 h 83975"/>
                <a:gd name="connsiteX64" fmla="*/ 53049 w 121169"/>
                <a:gd name="connsiteY64" fmla="*/ 26477 h 83975"/>
                <a:gd name="connsiteX65" fmla="*/ 55730 w 121169"/>
                <a:gd name="connsiteY65" fmla="*/ 27985 h 83975"/>
                <a:gd name="connsiteX66" fmla="*/ 56987 w 121169"/>
                <a:gd name="connsiteY66" fmla="*/ 30332 h 83975"/>
                <a:gd name="connsiteX67" fmla="*/ 56987 w 121169"/>
                <a:gd name="connsiteY67" fmla="*/ 32175 h 83975"/>
                <a:gd name="connsiteX68" fmla="*/ 56987 w 121169"/>
                <a:gd name="connsiteY68" fmla="*/ 34437 h 83975"/>
                <a:gd name="connsiteX69" fmla="*/ 58160 w 121169"/>
                <a:gd name="connsiteY69" fmla="*/ 37286 h 83975"/>
                <a:gd name="connsiteX70" fmla="*/ 59249 w 121169"/>
                <a:gd name="connsiteY70" fmla="*/ 40051 h 83975"/>
                <a:gd name="connsiteX71" fmla="*/ 59249 w 121169"/>
                <a:gd name="connsiteY71" fmla="*/ 40638 h 83975"/>
                <a:gd name="connsiteX72" fmla="*/ 59249 w 121169"/>
                <a:gd name="connsiteY72" fmla="*/ 41308 h 83975"/>
                <a:gd name="connsiteX73" fmla="*/ 59249 w 121169"/>
                <a:gd name="connsiteY73" fmla="*/ 41308 h 83975"/>
                <a:gd name="connsiteX74" fmla="*/ 59752 w 121169"/>
                <a:gd name="connsiteY74" fmla="*/ 42146 h 83975"/>
                <a:gd name="connsiteX75" fmla="*/ 60422 w 121169"/>
                <a:gd name="connsiteY75" fmla="*/ 42649 h 83975"/>
                <a:gd name="connsiteX76" fmla="*/ 62266 w 121169"/>
                <a:gd name="connsiteY76" fmla="*/ 41559 h 83975"/>
                <a:gd name="connsiteX77" fmla="*/ 62266 w 121169"/>
                <a:gd name="connsiteY77" fmla="*/ 39883 h 83975"/>
                <a:gd name="connsiteX78" fmla="*/ 61512 w 121169"/>
                <a:gd name="connsiteY78" fmla="*/ 38962 h 83975"/>
                <a:gd name="connsiteX79" fmla="*/ 60841 w 121169"/>
                <a:gd name="connsiteY79" fmla="*/ 38040 h 83975"/>
                <a:gd name="connsiteX80" fmla="*/ 61428 w 121169"/>
                <a:gd name="connsiteY80" fmla="*/ 36532 h 83975"/>
                <a:gd name="connsiteX81" fmla="*/ 63104 w 121169"/>
                <a:gd name="connsiteY81" fmla="*/ 33683 h 83975"/>
                <a:gd name="connsiteX82" fmla="*/ 64863 w 121169"/>
                <a:gd name="connsiteY82" fmla="*/ 30834 h 83975"/>
                <a:gd name="connsiteX83" fmla="*/ 65869 w 121169"/>
                <a:gd name="connsiteY83" fmla="*/ 28991 h 83975"/>
                <a:gd name="connsiteX84" fmla="*/ 67209 w 121169"/>
                <a:gd name="connsiteY84" fmla="*/ 25891 h 83975"/>
                <a:gd name="connsiteX85" fmla="*/ 69639 w 121169"/>
                <a:gd name="connsiteY85" fmla="*/ 21618 h 83975"/>
                <a:gd name="connsiteX86" fmla="*/ 72404 w 121169"/>
                <a:gd name="connsiteY86" fmla="*/ 17679 h 83975"/>
                <a:gd name="connsiteX87" fmla="*/ 75001 w 121169"/>
                <a:gd name="connsiteY87" fmla="*/ 15585 h 83975"/>
                <a:gd name="connsiteX88" fmla="*/ 75756 w 121169"/>
                <a:gd name="connsiteY88" fmla="*/ 15585 h 83975"/>
                <a:gd name="connsiteX89" fmla="*/ 76510 w 121169"/>
                <a:gd name="connsiteY89" fmla="*/ 15585 h 83975"/>
                <a:gd name="connsiteX90" fmla="*/ 77348 w 121169"/>
                <a:gd name="connsiteY90" fmla="*/ 15585 h 83975"/>
                <a:gd name="connsiteX91" fmla="*/ 78856 w 121169"/>
                <a:gd name="connsiteY91" fmla="*/ 14495 h 83975"/>
                <a:gd name="connsiteX92" fmla="*/ 80197 w 121169"/>
                <a:gd name="connsiteY92" fmla="*/ 12652 h 83975"/>
                <a:gd name="connsiteX93" fmla="*/ 81118 w 121169"/>
                <a:gd name="connsiteY93" fmla="*/ 10390 h 83975"/>
                <a:gd name="connsiteX94" fmla="*/ 81118 w 121169"/>
                <a:gd name="connsiteY94" fmla="*/ 8295 h 83975"/>
                <a:gd name="connsiteX95" fmla="*/ 82710 w 121169"/>
                <a:gd name="connsiteY95" fmla="*/ 8295 h 83975"/>
                <a:gd name="connsiteX96" fmla="*/ 84554 w 121169"/>
                <a:gd name="connsiteY96" fmla="*/ 8295 h 83975"/>
                <a:gd name="connsiteX97" fmla="*/ 84972 w 121169"/>
                <a:gd name="connsiteY97" fmla="*/ 8882 h 83975"/>
                <a:gd name="connsiteX98" fmla="*/ 84972 w 121169"/>
                <a:gd name="connsiteY98" fmla="*/ 8882 h 83975"/>
                <a:gd name="connsiteX99" fmla="*/ 85559 w 121169"/>
                <a:gd name="connsiteY99" fmla="*/ 8379 h 83975"/>
                <a:gd name="connsiteX100" fmla="*/ 85978 w 121169"/>
                <a:gd name="connsiteY100" fmla="*/ 7709 h 83975"/>
                <a:gd name="connsiteX101" fmla="*/ 85978 w 121169"/>
                <a:gd name="connsiteY101" fmla="*/ 7709 h 83975"/>
                <a:gd name="connsiteX102" fmla="*/ 85978 w 121169"/>
                <a:gd name="connsiteY102" fmla="*/ 7709 h 83975"/>
                <a:gd name="connsiteX103" fmla="*/ 85308 w 121169"/>
                <a:gd name="connsiteY103" fmla="*/ 7709 h 83975"/>
                <a:gd name="connsiteX104" fmla="*/ 85308 w 121169"/>
                <a:gd name="connsiteY104" fmla="*/ 3016 h 83975"/>
                <a:gd name="connsiteX105" fmla="*/ 89162 w 121169"/>
                <a:gd name="connsiteY105" fmla="*/ 0 h 83975"/>
                <a:gd name="connsiteX106" fmla="*/ 91508 w 121169"/>
                <a:gd name="connsiteY106" fmla="*/ 922 h 83975"/>
                <a:gd name="connsiteX107" fmla="*/ 94022 w 121169"/>
                <a:gd name="connsiteY107" fmla="*/ 2597 h 83975"/>
                <a:gd name="connsiteX108" fmla="*/ 96284 w 121169"/>
                <a:gd name="connsiteY108" fmla="*/ 4106 h 83975"/>
                <a:gd name="connsiteX109" fmla="*/ 98127 w 121169"/>
                <a:gd name="connsiteY109" fmla="*/ 4525 h 83975"/>
                <a:gd name="connsiteX110" fmla="*/ 98714 w 121169"/>
                <a:gd name="connsiteY110" fmla="*/ 3938 h 83975"/>
                <a:gd name="connsiteX111" fmla="*/ 98714 w 121169"/>
                <a:gd name="connsiteY111" fmla="*/ 3352 h 83975"/>
                <a:gd name="connsiteX112" fmla="*/ 99384 w 121169"/>
                <a:gd name="connsiteY112" fmla="*/ 3352 h 83975"/>
                <a:gd name="connsiteX113" fmla="*/ 100976 w 121169"/>
                <a:gd name="connsiteY113" fmla="*/ 4022 h 83975"/>
                <a:gd name="connsiteX114" fmla="*/ 102484 w 121169"/>
                <a:gd name="connsiteY114" fmla="*/ 6284 h 83975"/>
                <a:gd name="connsiteX115" fmla="*/ 103825 w 121169"/>
                <a:gd name="connsiteY115" fmla="*/ 8965 h 83975"/>
                <a:gd name="connsiteX116" fmla="*/ 104495 w 121169"/>
                <a:gd name="connsiteY116" fmla="*/ 10809 h 83975"/>
                <a:gd name="connsiteX117" fmla="*/ 105249 w 121169"/>
                <a:gd name="connsiteY117" fmla="*/ 17847 h 83975"/>
                <a:gd name="connsiteX118" fmla="*/ 106003 w 121169"/>
                <a:gd name="connsiteY118" fmla="*/ 24885 h 83975"/>
                <a:gd name="connsiteX119" fmla="*/ 107176 w 121169"/>
                <a:gd name="connsiteY119" fmla="*/ 25556 h 83975"/>
                <a:gd name="connsiteX120" fmla="*/ 108350 w 121169"/>
                <a:gd name="connsiteY120" fmla="*/ 25556 h 83975"/>
                <a:gd name="connsiteX121" fmla="*/ 107931 w 121169"/>
                <a:gd name="connsiteY121" fmla="*/ 26729 h 83975"/>
                <a:gd name="connsiteX122" fmla="*/ 107931 w 121169"/>
                <a:gd name="connsiteY122" fmla="*/ 27902 h 83975"/>
                <a:gd name="connsiteX123" fmla="*/ 107931 w 121169"/>
                <a:gd name="connsiteY123" fmla="*/ 27902 h 83975"/>
                <a:gd name="connsiteX124" fmla="*/ 107931 w 121169"/>
                <a:gd name="connsiteY124" fmla="*/ 27902 h 83975"/>
                <a:gd name="connsiteX125" fmla="*/ 107931 w 121169"/>
                <a:gd name="connsiteY125" fmla="*/ 27902 h 83975"/>
                <a:gd name="connsiteX126" fmla="*/ 108685 w 121169"/>
                <a:gd name="connsiteY126" fmla="*/ 28488 h 83975"/>
                <a:gd name="connsiteX127" fmla="*/ 109523 w 121169"/>
                <a:gd name="connsiteY127" fmla="*/ 28488 h 83975"/>
                <a:gd name="connsiteX128" fmla="*/ 109523 w 121169"/>
                <a:gd name="connsiteY128" fmla="*/ 29410 h 83975"/>
                <a:gd name="connsiteX129" fmla="*/ 109523 w 121169"/>
                <a:gd name="connsiteY129" fmla="*/ 30332 h 83975"/>
                <a:gd name="connsiteX130" fmla="*/ 110444 w 121169"/>
                <a:gd name="connsiteY130" fmla="*/ 34018 h 83975"/>
                <a:gd name="connsiteX131" fmla="*/ 111114 w 121169"/>
                <a:gd name="connsiteY131" fmla="*/ 36532 h 83975"/>
                <a:gd name="connsiteX132" fmla="*/ 111701 w 121169"/>
                <a:gd name="connsiteY132" fmla="*/ 38543 h 83975"/>
                <a:gd name="connsiteX133" fmla="*/ 112623 w 121169"/>
                <a:gd name="connsiteY133" fmla="*/ 40470 h 83975"/>
                <a:gd name="connsiteX134" fmla="*/ 114131 w 121169"/>
                <a:gd name="connsiteY134" fmla="*/ 42984 h 83975"/>
                <a:gd name="connsiteX135" fmla="*/ 115053 w 121169"/>
                <a:gd name="connsiteY135" fmla="*/ 43905 h 83975"/>
                <a:gd name="connsiteX136" fmla="*/ 115974 w 121169"/>
                <a:gd name="connsiteY136" fmla="*/ 44743 h 83975"/>
                <a:gd name="connsiteX137" fmla="*/ 115974 w 121169"/>
                <a:gd name="connsiteY137" fmla="*/ 45749 h 83975"/>
                <a:gd name="connsiteX138" fmla="*/ 115136 w 121169"/>
                <a:gd name="connsiteY138" fmla="*/ 46670 h 83975"/>
                <a:gd name="connsiteX139" fmla="*/ 115136 w 121169"/>
                <a:gd name="connsiteY139" fmla="*/ 47927 h 83975"/>
                <a:gd name="connsiteX140" fmla="*/ 115136 w 121169"/>
                <a:gd name="connsiteY140" fmla="*/ 49435 h 83975"/>
                <a:gd name="connsiteX141" fmla="*/ 116477 w 121169"/>
                <a:gd name="connsiteY141" fmla="*/ 51865 h 83975"/>
                <a:gd name="connsiteX142" fmla="*/ 118320 w 121169"/>
                <a:gd name="connsiteY142" fmla="*/ 53290 h 83975"/>
                <a:gd name="connsiteX143" fmla="*/ 120080 w 121169"/>
                <a:gd name="connsiteY143" fmla="*/ 54379 h 83975"/>
                <a:gd name="connsiteX144" fmla="*/ 121169 w 121169"/>
                <a:gd name="connsiteY144" fmla="*/ 55887 h 83975"/>
                <a:gd name="connsiteX145" fmla="*/ 120248 w 121169"/>
                <a:gd name="connsiteY145" fmla="*/ 55887 h 83975"/>
                <a:gd name="connsiteX146" fmla="*/ 118656 w 121169"/>
                <a:gd name="connsiteY146" fmla="*/ 55468 h 83975"/>
                <a:gd name="connsiteX147" fmla="*/ 116980 w 121169"/>
                <a:gd name="connsiteY147" fmla="*/ 55468 h 83975"/>
                <a:gd name="connsiteX148" fmla="*/ 115807 w 121169"/>
                <a:gd name="connsiteY148" fmla="*/ 56306 h 83975"/>
                <a:gd name="connsiteX149" fmla="*/ 114718 w 121169"/>
                <a:gd name="connsiteY149" fmla="*/ 57479 h 83975"/>
                <a:gd name="connsiteX150" fmla="*/ 113964 w 121169"/>
                <a:gd name="connsiteY150" fmla="*/ 57479 h 83975"/>
                <a:gd name="connsiteX151" fmla="*/ 109104 w 121169"/>
                <a:gd name="connsiteY151" fmla="*/ 55636 h 83975"/>
                <a:gd name="connsiteX152" fmla="*/ 104328 w 121169"/>
                <a:gd name="connsiteY152" fmla="*/ 49100 h 83975"/>
                <a:gd name="connsiteX153" fmla="*/ 99803 w 121169"/>
                <a:gd name="connsiteY153" fmla="*/ 40219 h 83975"/>
                <a:gd name="connsiteX154" fmla="*/ 95865 w 121169"/>
                <a:gd name="connsiteY154" fmla="*/ 31253 h 83975"/>
                <a:gd name="connsiteX155" fmla="*/ 92597 w 121169"/>
                <a:gd name="connsiteY155" fmla="*/ 24299 h 83975"/>
                <a:gd name="connsiteX156" fmla="*/ 90419 w 121169"/>
                <a:gd name="connsiteY156" fmla="*/ 21785 h 83975"/>
                <a:gd name="connsiteX157" fmla="*/ 90419 w 121169"/>
                <a:gd name="connsiteY157" fmla="*/ 21785 h 83975"/>
                <a:gd name="connsiteX158" fmla="*/ 88994 w 121169"/>
                <a:gd name="connsiteY158" fmla="*/ 24131 h 83975"/>
                <a:gd name="connsiteX159" fmla="*/ 87402 w 121169"/>
                <a:gd name="connsiteY159" fmla="*/ 26645 h 83975"/>
                <a:gd name="connsiteX160" fmla="*/ 86313 w 121169"/>
                <a:gd name="connsiteY160" fmla="*/ 28404 h 83975"/>
                <a:gd name="connsiteX161" fmla="*/ 85475 w 121169"/>
                <a:gd name="connsiteY161" fmla="*/ 30248 h 83975"/>
                <a:gd name="connsiteX162" fmla="*/ 84805 w 121169"/>
                <a:gd name="connsiteY162" fmla="*/ 30248 h 83975"/>
                <a:gd name="connsiteX163" fmla="*/ 83548 w 121169"/>
                <a:gd name="connsiteY163" fmla="*/ 30248 h 83975"/>
                <a:gd name="connsiteX164" fmla="*/ 81956 w 121169"/>
                <a:gd name="connsiteY164" fmla="*/ 30248 h 83975"/>
                <a:gd name="connsiteX165" fmla="*/ 82878 w 121169"/>
                <a:gd name="connsiteY165" fmla="*/ 32929 h 83975"/>
                <a:gd name="connsiteX166" fmla="*/ 83716 w 121169"/>
                <a:gd name="connsiteY166" fmla="*/ 35108 h 83975"/>
                <a:gd name="connsiteX167" fmla="*/ 83716 w 121169"/>
                <a:gd name="connsiteY167" fmla="*/ 37286 h 83975"/>
                <a:gd name="connsiteX168" fmla="*/ 82710 w 121169"/>
                <a:gd name="connsiteY168" fmla="*/ 40051 h 83975"/>
                <a:gd name="connsiteX169" fmla="*/ 81956 w 121169"/>
                <a:gd name="connsiteY169" fmla="*/ 40051 h 83975"/>
                <a:gd name="connsiteX170" fmla="*/ 81286 w 121169"/>
                <a:gd name="connsiteY170" fmla="*/ 39046 h 83975"/>
                <a:gd name="connsiteX171" fmla="*/ 80532 w 121169"/>
                <a:gd name="connsiteY171" fmla="*/ 37956 h 83975"/>
                <a:gd name="connsiteX172" fmla="*/ 80532 w 121169"/>
                <a:gd name="connsiteY172" fmla="*/ 37118 h 83975"/>
                <a:gd name="connsiteX173" fmla="*/ 79861 w 121169"/>
                <a:gd name="connsiteY173" fmla="*/ 36616 h 83975"/>
                <a:gd name="connsiteX174" fmla="*/ 79191 w 121169"/>
                <a:gd name="connsiteY174" fmla="*/ 37035 h 83975"/>
                <a:gd name="connsiteX175" fmla="*/ 79191 w 121169"/>
                <a:gd name="connsiteY175" fmla="*/ 37621 h 83975"/>
                <a:gd name="connsiteX176" fmla="*/ 80029 w 121169"/>
                <a:gd name="connsiteY176" fmla="*/ 40973 h 83975"/>
                <a:gd name="connsiteX177" fmla="*/ 81453 w 121169"/>
                <a:gd name="connsiteY177" fmla="*/ 41643 h 83975"/>
                <a:gd name="connsiteX178" fmla="*/ 81453 w 121169"/>
                <a:gd name="connsiteY178" fmla="*/ 42146 h 83975"/>
                <a:gd name="connsiteX179" fmla="*/ 81034 w 121169"/>
                <a:gd name="connsiteY179" fmla="*/ 42565 h 83975"/>
                <a:gd name="connsiteX180" fmla="*/ 79945 w 121169"/>
                <a:gd name="connsiteY180" fmla="*/ 42565 h 83975"/>
                <a:gd name="connsiteX181" fmla="*/ 78940 w 121169"/>
                <a:gd name="connsiteY181" fmla="*/ 42565 h 83975"/>
                <a:gd name="connsiteX182" fmla="*/ 77515 w 121169"/>
                <a:gd name="connsiteY182" fmla="*/ 43486 h 83975"/>
                <a:gd name="connsiteX183" fmla="*/ 77013 w 121169"/>
                <a:gd name="connsiteY183" fmla="*/ 44995 h 83975"/>
                <a:gd name="connsiteX184" fmla="*/ 77013 w 121169"/>
                <a:gd name="connsiteY184" fmla="*/ 44995 h 83975"/>
                <a:gd name="connsiteX185" fmla="*/ 77013 w 121169"/>
                <a:gd name="connsiteY185" fmla="*/ 44995 h 83975"/>
                <a:gd name="connsiteX186" fmla="*/ 78018 w 121169"/>
                <a:gd name="connsiteY186" fmla="*/ 44995 h 83975"/>
                <a:gd name="connsiteX187" fmla="*/ 79359 w 121169"/>
                <a:gd name="connsiteY187" fmla="*/ 44995 h 83975"/>
                <a:gd name="connsiteX188" fmla="*/ 79359 w 121169"/>
                <a:gd name="connsiteY188" fmla="*/ 44995 h 83975"/>
                <a:gd name="connsiteX189" fmla="*/ 79359 w 121169"/>
                <a:gd name="connsiteY189" fmla="*/ 44995 h 83975"/>
                <a:gd name="connsiteX190" fmla="*/ 78353 w 121169"/>
                <a:gd name="connsiteY190" fmla="*/ 48681 h 83975"/>
                <a:gd name="connsiteX191" fmla="*/ 74666 w 121169"/>
                <a:gd name="connsiteY191" fmla="*/ 50273 h 83975"/>
                <a:gd name="connsiteX192" fmla="*/ 73745 w 121169"/>
                <a:gd name="connsiteY192" fmla="*/ 48346 h 83975"/>
                <a:gd name="connsiteX193" fmla="*/ 72237 w 121169"/>
                <a:gd name="connsiteY193" fmla="*/ 47676 h 83975"/>
                <a:gd name="connsiteX194" fmla="*/ 70393 w 121169"/>
                <a:gd name="connsiteY194" fmla="*/ 49854 h 83975"/>
                <a:gd name="connsiteX195" fmla="*/ 70393 w 121169"/>
                <a:gd name="connsiteY195" fmla="*/ 52787 h 83975"/>
                <a:gd name="connsiteX196" fmla="*/ 71985 w 121169"/>
                <a:gd name="connsiteY196" fmla="*/ 54630 h 83975"/>
                <a:gd name="connsiteX197" fmla="*/ 73661 w 121169"/>
                <a:gd name="connsiteY197" fmla="*/ 56893 h 83975"/>
                <a:gd name="connsiteX198" fmla="*/ 73661 w 121169"/>
                <a:gd name="connsiteY198" fmla="*/ 61501 h 83975"/>
                <a:gd name="connsiteX199" fmla="*/ 70645 w 121169"/>
                <a:gd name="connsiteY199" fmla="*/ 63847 h 83975"/>
                <a:gd name="connsiteX200" fmla="*/ 67042 w 121169"/>
                <a:gd name="connsiteY200" fmla="*/ 65942 h 83975"/>
                <a:gd name="connsiteX201" fmla="*/ 64947 w 121169"/>
                <a:gd name="connsiteY201" fmla="*/ 69545 h 83975"/>
                <a:gd name="connsiteX202" fmla="*/ 64947 w 121169"/>
                <a:gd name="connsiteY202" fmla="*/ 69545 h 83975"/>
                <a:gd name="connsiteX203" fmla="*/ 64528 w 121169"/>
                <a:gd name="connsiteY203" fmla="*/ 69545 h 83975"/>
                <a:gd name="connsiteX204" fmla="*/ 63606 w 121169"/>
                <a:gd name="connsiteY204" fmla="*/ 68958 h 83975"/>
                <a:gd name="connsiteX205" fmla="*/ 62601 w 121169"/>
                <a:gd name="connsiteY205" fmla="*/ 68456 h 83975"/>
                <a:gd name="connsiteX206" fmla="*/ 62182 w 121169"/>
                <a:gd name="connsiteY206" fmla="*/ 68456 h 83975"/>
                <a:gd name="connsiteX207" fmla="*/ 62182 w 121169"/>
                <a:gd name="connsiteY207" fmla="*/ 68958 h 83975"/>
                <a:gd name="connsiteX208" fmla="*/ 62182 w 121169"/>
                <a:gd name="connsiteY208" fmla="*/ 69545 h 83975"/>
                <a:gd name="connsiteX209" fmla="*/ 61512 w 121169"/>
                <a:gd name="connsiteY209" fmla="*/ 69545 h 83975"/>
                <a:gd name="connsiteX210" fmla="*/ 60925 w 121169"/>
                <a:gd name="connsiteY210" fmla="*/ 68874 h 83975"/>
                <a:gd name="connsiteX211" fmla="*/ 60925 w 121169"/>
                <a:gd name="connsiteY211" fmla="*/ 68456 h 83975"/>
                <a:gd name="connsiteX212" fmla="*/ 60925 w 121169"/>
                <a:gd name="connsiteY212" fmla="*/ 67450 h 83975"/>
                <a:gd name="connsiteX213" fmla="*/ 60925 w 121169"/>
                <a:gd name="connsiteY213" fmla="*/ 66528 h 83975"/>
                <a:gd name="connsiteX214" fmla="*/ 60925 w 121169"/>
                <a:gd name="connsiteY214" fmla="*/ 70131 h 83975"/>
                <a:gd name="connsiteX215" fmla="*/ 60925 w 121169"/>
                <a:gd name="connsiteY215" fmla="*/ 69629 h 83975"/>
                <a:gd name="connsiteX216" fmla="*/ 59752 w 121169"/>
                <a:gd name="connsiteY216" fmla="*/ 65188 h 83975"/>
                <a:gd name="connsiteX217" fmla="*/ 58160 w 121169"/>
                <a:gd name="connsiteY217" fmla="*/ 60160 h 83975"/>
                <a:gd name="connsiteX218" fmla="*/ 56149 w 121169"/>
                <a:gd name="connsiteY218" fmla="*/ 55301 h 83975"/>
                <a:gd name="connsiteX219" fmla="*/ 53971 w 121169"/>
                <a:gd name="connsiteY219" fmla="*/ 51614 h 83975"/>
                <a:gd name="connsiteX220" fmla="*/ 52211 w 121169"/>
                <a:gd name="connsiteY220" fmla="*/ 49687 h 83975"/>
                <a:gd name="connsiteX221" fmla="*/ 50870 w 121169"/>
                <a:gd name="connsiteY221" fmla="*/ 48179 h 83975"/>
                <a:gd name="connsiteX222" fmla="*/ 49697 w 121169"/>
                <a:gd name="connsiteY222" fmla="*/ 46419 h 83975"/>
                <a:gd name="connsiteX223" fmla="*/ 48692 w 121169"/>
                <a:gd name="connsiteY223" fmla="*/ 43570 h 83975"/>
                <a:gd name="connsiteX224" fmla="*/ 47770 w 121169"/>
                <a:gd name="connsiteY224" fmla="*/ 40051 h 83975"/>
                <a:gd name="connsiteX225" fmla="*/ 47770 w 121169"/>
                <a:gd name="connsiteY225" fmla="*/ 39213 h 83975"/>
                <a:gd name="connsiteX226" fmla="*/ 47770 w 121169"/>
                <a:gd name="connsiteY226" fmla="*/ 38375 h 83975"/>
                <a:gd name="connsiteX227" fmla="*/ 46681 w 121169"/>
                <a:gd name="connsiteY227" fmla="*/ 36281 h 83975"/>
                <a:gd name="connsiteX228" fmla="*/ 45675 w 121169"/>
                <a:gd name="connsiteY228" fmla="*/ 35024 h 83975"/>
                <a:gd name="connsiteX229" fmla="*/ 43748 w 121169"/>
                <a:gd name="connsiteY229" fmla="*/ 35526 h 83975"/>
                <a:gd name="connsiteX230" fmla="*/ 43748 w 121169"/>
                <a:gd name="connsiteY230" fmla="*/ 34102 h 83975"/>
                <a:gd name="connsiteX231" fmla="*/ 43748 w 121169"/>
                <a:gd name="connsiteY231" fmla="*/ 32678 h 83975"/>
                <a:gd name="connsiteX232" fmla="*/ 43329 w 121169"/>
                <a:gd name="connsiteY232" fmla="*/ 31253 h 83975"/>
                <a:gd name="connsiteX233" fmla="*/ 42743 w 121169"/>
                <a:gd name="connsiteY233" fmla="*/ 31840 h 83975"/>
                <a:gd name="connsiteX234" fmla="*/ 42072 w 121169"/>
                <a:gd name="connsiteY234" fmla="*/ 32426 h 83975"/>
                <a:gd name="connsiteX235" fmla="*/ 41235 w 121169"/>
                <a:gd name="connsiteY235" fmla="*/ 32426 h 83975"/>
                <a:gd name="connsiteX236" fmla="*/ 40397 w 121169"/>
                <a:gd name="connsiteY236" fmla="*/ 31169 h 83975"/>
                <a:gd name="connsiteX237" fmla="*/ 39475 w 121169"/>
                <a:gd name="connsiteY237" fmla="*/ 29745 h 83975"/>
                <a:gd name="connsiteX238" fmla="*/ 38218 w 121169"/>
                <a:gd name="connsiteY238" fmla="*/ 29159 h 83975"/>
                <a:gd name="connsiteX239" fmla="*/ 36542 w 121169"/>
                <a:gd name="connsiteY239" fmla="*/ 30583 h 83975"/>
                <a:gd name="connsiteX240" fmla="*/ 35034 w 121169"/>
                <a:gd name="connsiteY240" fmla="*/ 34018 h 83975"/>
                <a:gd name="connsiteX241" fmla="*/ 33861 w 121169"/>
                <a:gd name="connsiteY241" fmla="*/ 37956 h 83975"/>
                <a:gd name="connsiteX242" fmla="*/ 33023 w 121169"/>
                <a:gd name="connsiteY242" fmla="*/ 40470 h 83975"/>
                <a:gd name="connsiteX243" fmla="*/ 32269 w 121169"/>
                <a:gd name="connsiteY243" fmla="*/ 41894 h 83975"/>
                <a:gd name="connsiteX244" fmla="*/ 31766 w 121169"/>
                <a:gd name="connsiteY244" fmla="*/ 42984 h 83975"/>
                <a:gd name="connsiteX245" fmla="*/ 30761 w 121169"/>
                <a:gd name="connsiteY245" fmla="*/ 43654 h 83975"/>
                <a:gd name="connsiteX246" fmla="*/ 29756 w 121169"/>
                <a:gd name="connsiteY246" fmla="*/ 44492 h 83975"/>
                <a:gd name="connsiteX247" fmla="*/ 29756 w 121169"/>
                <a:gd name="connsiteY247" fmla="*/ 44492 h 83975"/>
                <a:gd name="connsiteX248" fmla="*/ 29756 w 121169"/>
                <a:gd name="connsiteY248" fmla="*/ 44911 h 83975"/>
                <a:gd name="connsiteX249" fmla="*/ 30593 w 121169"/>
                <a:gd name="connsiteY249" fmla="*/ 44911 h 83975"/>
                <a:gd name="connsiteX250" fmla="*/ 31264 w 121169"/>
                <a:gd name="connsiteY250" fmla="*/ 44911 h 83975"/>
                <a:gd name="connsiteX251" fmla="*/ 29337 w 121169"/>
                <a:gd name="connsiteY251" fmla="*/ 48179 h 83975"/>
                <a:gd name="connsiteX252" fmla="*/ 30593 w 121169"/>
                <a:gd name="connsiteY252" fmla="*/ 48179 h 83975"/>
                <a:gd name="connsiteX253" fmla="*/ 31431 w 121169"/>
                <a:gd name="connsiteY253" fmla="*/ 49016 h 83975"/>
                <a:gd name="connsiteX254" fmla="*/ 31431 w 121169"/>
                <a:gd name="connsiteY254" fmla="*/ 50525 h 83975"/>
                <a:gd name="connsiteX255" fmla="*/ 31431 w 121169"/>
                <a:gd name="connsiteY255" fmla="*/ 52117 h 83975"/>
                <a:gd name="connsiteX256" fmla="*/ 32269 w 121169"/>
                <a:gd name="connsiteY256" fmla="*/ 52871 h 83975"/>
                <a:gd name="connsiteX257" fmla="*/ 33023 w 121169"/>
                <a:gd name="connsiteY257" fmla="*/ 53457 h 83975"/>
                <a:gd name="connsiteX258" fmla="*/ 33023 w 121169"/>
                <a:gd name="connsiteY258" fmla="*/ 53457 h 83975"/>
                <a:gd name="connsiteX259" fmla="*/ 31599 w 121169"/>
                <a:gd name="connsiteY259" fmla="*/ 55468 h 83975"/>
                <a:gd name="connsiteX260" fmla="*/ 30761 w 121169"/>
                <a:gd name="connsiteY260" fmla="*/ 58150 h 83975"/>
                <a:gd name="connsiteX261" fmla="*/ 31515 w 121169"/>
                <a:gd name="connsiteY261" fmla="*/ 59406 h 83975"/>
                <a:gd name="connsiteX262" fmla="*/ 32269 w 121169"/>
                <a:gd name="connsiteY262" fmla="*/ 60663 h 83975"/>
                <a:gd name="connsiteX263" fmla="*/ 31683 w 121169"/>
                <a:gd name="connsiteY263" fmla="*/ 66612 h 83975"/>
                <a:gd name="connsiteX264" fmla="*/ 26739 w 121169"/>
                <a:gd name="connsiteY264" fmla="*/ 69629 h 83975"/>
                <a:gd name="connsiteX265" fmla="*/ 27158 w 121169"/>
                <a:gd name="connsiteY265" fmla="*/ 71137 h 83975"/>
                <a:gd name="connsiteX266" fmla="*/ 27829 w 121169"/>
                <a:gd name="connsiteY266" fmla="*/ 73399 h 83975"/>
                <a:gd name="connsiteX267" fmla="*/ 28499 w 121169"/>
                <a:gd name="connsiteY267" fmla="*/ 75577 h 83975"/>
                <a:gd name="connsiteX268" fmla="*/ 28918 w 121169"/>
                <a:gd name="connsiteY268" fmla="*/ 77002 h 83975"/>
                <a:gd name="connsiteX269" fmla="*/ 28918 w 121169"/>
                <a:gd name="connsiteY269" fmla="*/ 77840 h 83975"/>
                <a:gd name="connsiteX270" fmla="*/ 28918 w 121169"/>
                <a:gd name="connsiteY270" fmla="*/ 79013 h 83975"/>
                <a:gd name="connsiteX271" fmla="*/ 28918 w 121169"/>
                <a:gd name="connsiteY271" fmla="*/ 80270 h 83975"/>
                <a:gd name="connsiteX272" fmla="*/ 28163 w 121169"/>
                <a:gd name="connsiteY272" fmla="*/ 80940 h 83975"/>
                <a:gd name="connsiteX273" fmla="*/ 26153 w 121169"/>
                <a:gd name="connsiteY273" fmla="*/ 80940 h 83975"/>
                <a:gd name="connsiteX274" fmla="*/ 24225 w 121169"/>
                <a:gd name="connsiteY274" fmla="*/ 82281 h 83975"/>
                <a:gd name="connsiteX275" fmla="*/ 22801 w 121169"/>
                <a:gd name="connsiteY275" fmla="*/ 83705 h 83975"/>
                <a:gd name="connsiteX276" fmla="*/ 22801 w 121169"/>
                <a:gd name="connsiteY276" fmla="*/ 83705 h 83975"/>
                <a:gd name="connsiteX277" fmla="*/ 19031 w 121169"/>
                <a:gd name="connsiteY277" fmla="*/ 83202 h 83975"/>
                <a:gd name="connsiteX278" fmla="*/ 17103 w 121169"/>
                <a:gd name="connsiteY278" fmla="*/ 79516 h 83975"/>
                <a:gd name="connsiteX279" fmla="*/ 6714 w 121169"/>
                <a:gd name="connsiteY279" fmla="*/ 37872 h 83975"/>
                <a:gd name="connsiteX280" fmla="*/ 8138 w 121169"/>
                <a:gd name="connsiteY280" fmla="*/ 43235 h 83975"/>
                <a:gd name="connsiteX281" fmla="*/ 9311 w 121169"/>
                <a:gd name="connsiteY281" fmla="*/ 45581 h 83975"/>
                <a:gd name="connsiteX282" fmla="*/ 9311 w 121169"/>
                <a:gd name="connsiteY282" fmla="*/ 44157 h 83975"/>
                <a:gd name="connsiteX283" fmla="*/ 8306 w 121169"/>
                <a:gd name="connsiteY283" fmla="*/ 41224 h 83975"/>
                <a:gd name="connsiteX284" fmla="*/ 7216 w 121169"/>
                <a:gd name="connsiteY284" fmla="*/ 38627 h 83975"/>
                <a:gd name="connsiteX285" fmla="*/ 6714 w 121169"/>
                <a:gd name="connsiteY285" fmla="*/ 37872 h 83975"/>
                <a:gd name="connsiteX286" fmla="*/ 18863 w 121169"/>
                <a:gd name="connsiteY286" fmla="*/ 79767 h 83975"/>
                <a:gd name="connsiteX287" fmla="*/ 18863 w 121169"/>
                <a:gd name="connsiteY287" fmla="*/ 80521 h 83975"/>
                <a:gd name="connsiteX288" fmla="*/ 19366 w 121169"/>
                <a:gd name="connsiteY288" fmla="*/ 81108 h 83975"/>
                <a:gd name="connsiteX289" fmla="*/ 19366 w 121169"/>
                <a:gd name="connsiteY289" fmla="*/ 80270 h 83975"/>
                <a:gd name="connsiteX290" fmla="*/ 18863 w 121169"/>
                <a:gd name="connsiteY290" fmla="*/ 80102 h 83975"/>
                <a:gd name="connsiteX291" fmla="*/ 19282 w 121169"/>
                <a:gd name="connsiteY291" fmla="*/ 75745 h 83975"/>
                <a:gd name="connsiteX292" fmla="*/ 20287 w 121169"/>
                <a:gd name="connsiteY292" fmla="*/ 77421 h 83975"/>
                <a:gd name="connsiteX293" fmla="*/ 22298 w 121169"/>
                <a:gd name="connsiteY293" fmla="*/ 78007 h 83975"/>
                <a:gd name="connsiteX294" fmla="*/ 22801 w 121169"/>
                <a:gd name="connsiteY294" fmla="*/ 76667 h 83975"/>
                <a:gd name="connsiteX295" fmla="*/ 22801 w 121169"/>
                <a:gd name="connsiteY295" fmla="*/ 75159 h 83975"/>
                <a:gd name="connsiteX296" fmla="*/ 22801 w 121169"/>
                <a:gd name="connsiteY296" fmla="*/ 74321 h 83975"/>
                <a:gd name="connsiteX297" fmla="*/ 22801 w 121169"/>
                <a:gd name="connsiteY297" fmla="*/ 73399 h 83975"/>
                <a:gd name="connsiteX298" fmla="*/ 21712 w 121169"/>
                <a:gd name="connsiteY298" fmla="*/ 74153 h 83975"/>
                <a:gd name="connsiteX299" fmla="*/ 20706 w 121169"/>
                <a:gd name="connsiteY299" fmla="*/ 74740 h 83975"/>
                <a:gd name="connsiteX300" fmla="*/ 20287 w 121169"/>
                <a:gd name="connsiteY300" fmla="*/ 75242 h 83975"/>
                <a:gd name="connsiteX301" fmla="*/ 19282 w 121169"/>
                <a:gd name="connsiteY301" fmla="*/ 76080 h 83975"/>
                <a:gd name="connsiteX302" fmla="*/ 23807 w 121169"/>
                <a:gd name="connsiteY302" fmla="*/ 53122 h 83975"/>
                <a:gd name="connsiteX303" fmla="*/ 24645 w 121169"/>
                <a:gd name="connsiteY303" fmla="*/ 53122 h 83975"/>
                <a:gd name="connsiteX304" fmla="*/ 24645 w 121169"/>
                <a:gd name="connsiteY304" fmla="*/ 52117 h 83975"/>
                <a:gd name="connsiteX305" fmla="*/ 23807 w 121169"/>
                <a:gd name="connsiteY305" fmla="*/ 52117 h 83975"/>
                <a:gd name="connsiteX306" fmla="*/ 20706 w 121169"/>
                <a:gd name="connsiteY306" fmla="*/ 33851 h 83975"/>
                <a:gd name="connsiteX307" fmla="*/ 22047 w 121169"/>
                <a:gd name="connsiteY307" fmla="*/ 36783 h 83975"/>
                <a:gd name="connsiteX308" fmla="*/ 24142 w 121169"/>
                <a:gd name="connsiteY308" fmla="*/ 38962 h 83975"/>
                <a:gd name="connsiteX309" fmla="*/ 25147 w 121169"/>
                <a:gd name="connsiteY309" fmla="*/ 37537 h 83975"/>
                <a:gd name="connsiteX310" fmla="*/ 26069 w 121169"/>
                <a:gd name="connsiteY310" fmla="*/ 36197 h 83975"/>
                <a:gd name="connsiteX311" fmla="*/ 24728 w 121169"/>
                <a:gd name="connsiteY311" fmla="*/ 36197 h 83975"/>
                <a:gd name="connsiteX312" fmla="*/ 23136 w 121169"/>
                <a:gd name="connsiteY312" fmla="*/ 34270 h 83975"/>
                <a:gd name="connsiteX313" fmla="*/ 20706 w 121169"/>
                <a:gd name="connsiteY313" fmla="*/ 34186 h 83975"/>
                <a:gd name="connsiteX314" fmla="*/ 22801 w 121169"/>
                <a:gd name="connsiteY314" fmla="*/ 26729 h 83975"/>
                <a:gd name="connsiteX315" fmla="*/ 23304 w 121169"/>
                <a:gd name="connsiteY315" fmla="*/ 28069 h 83975"/>
                <a:gd name="connsiteX316" fmla="*/ 24393 w 121169"/>
                <a:gd name="connsiteY316" fmla="*/ 29075 h 83975"/>
                <a:gd name="connsiteX317" fmla="*/ 24393 w 121169"/>
                <a:gd name="connsiteY317" fmla="*/ 28572 h 83975"/>
                <a:gd name="connsiteX318" fmla="*/ 24393 w 121169"/>
                <a:gd name="connsiteY318" fmla="*/ 28069 h 83975"/>
                <a:gd name="connsiteX319" fmla="*/ 24393 w 121169"/>
                <a:gd name="connsiteY319" fmla="*/ 28069 h 83975"/>
                <a:gd name="connsiteX320" fmla="*/ 24393 w 121169"/>
                <a:gd name="connsiteY320" fmla="*/ 27566 h 83975"/>
                <a:gd name="connsiteX321" fmla="*/ 23723 w 121169"/>
                <a:gd name="connsiteY321" fmla="*/ 26142 h 83975"/>
                <a:gd name="connsiteX322" fmla="*/ 22969 w 121169"/>
                <a:gd name="connsiteY322" fmla="*/ 24718 h 83975"/>
                <a:gd name="connsiteX323" fmla="*/ 22298 w 121169"/>
                <a:gd name="connsiteY323" fmla="*/ 25807 h 83975"/>
                <a:gd name="connsiteX324" fmla="*/ 28499 w 121169"/>
                <a:gd name="connsiteY324" fmla="*/ 25137 h 83975"/>
                <a:gd name="connsiteX325" fmla="*/ 28499 w 121169"/>
                <a:gd name="connsiteY325" fmla="*/ 25556 h 83975"/>
                <a:gd name="connsiteX326" fmla="*/ 29001 w 121169"/>
                <a:gd name="connsiteY326" fmla="*/ 26310 h 83975"/>
                <a:gd name="connsiteX327" fmla="*/ 29756 w 121169"/>
                <a:gd name="connsiteY327" fmla="*/ 26896 h 83975"/>
                <a:gd name="connsiteX328" fmla="*/ 30593 w 121169"/>
                <a:gd name="connsiteY328" fmla="*/ 26896 h 83975"/>
                <a:gd name="connsiteX329" fmla="*/ 30007 w 121169"/>
                <a:gd name="connsiteY329" fmla="*/ 25807 h 83975"/>
                <a:gd name="connsiteX330" fmla="*/ 28499 w 121169"/>
                <a:gd name="connsiteY330" fmla="*/ 25472 h 83975"/>
                <a:gd name="connsiteX331" fmla="*/ 28499 w 121169"/>
                <a:gd name="connsiteY331" fmla="*/ 24047 h 83975"/>
                <a:gd name="connsiteX332" fmla="*/ 29253 w 121169"/>
                <a:gd name="connsiteY332" fmla="*/ 24047 h 83975"/>
                <a:gd name="connsiteX333" fmla="*/ 29253 w 121169"/>
                <a:gd name="connsiteY333" fmla="*/ 23126 h 83975"/>
                <a:gd name="connsiteX334" fmla="*/ 28499 w 121169"/>
                <a:gd name="connsiteY334" fmla="*/ 23126 h 83975"/>
                <a:gd name="connsiteX335" fmla="*/ 58663 w 121169"/>
                <a:gd name="connsiteY335" fmla="*/ 45581 h 83975"/>
                <a:gd name="connsiteX336" fmla="*/ 58663 w 121169"/>
                <a:gd name="connsiteY336" fmla="*/ 46922 h 83975"/>
                <a:gd name="connsiteX337" fmla="*/ 58663 w 121169"/>
                <a:gd name="connsiteY337" fmla="*/ 47927 h 83975"/>
                <a:gd name="connsiteX338" fmla="*/ 64193 w 121169"/>
                <a:gd name="connsiteY338" fmla="*/ 47927 h 83975"/>
                <a:gd name="connsiteX339" fmla="*/ 60171 w 121169"/>
                <a:gd name="connsiteY339" fmla="*/ 44995 h 83975"/>
                <a:gd name="connsiteX340" fmla="*/ 59417 w 121169"/>
                <a:gd name="connsiteY340" fmla="*/ 45497 h 83975"/>
                <a:gd name="connsiteX341" fmla="*/ 58998 w 121169"/>
                <a:gd name="connsiteY341" fmla="*/ 45916 h 83975"/>
                <a:gd name="connsiteX342" fmla="*/ 56568 w 121169"/>
                <a:gd name="connsiteY342" fmla="*/ 38375 h 83975"/>
                <a:gd name="connsiteX343" fmla="*/ 56568 w 121169"/>
                <a:gd name="connsiteY343" fmla="*/ 38794 h 83975"/>
                <a:gd name="connsiteX344" fmla="*/ 56987 w 121169"/>
                <a:gd name="connsiteY344" fmla="*/ 39297 h 83975"/>
                <a:gd name="connsiteX345" fmla="*/ 56903 w 121169"/>
                <a:gd name="connsiteY345" fmla="*/ 38710 h 83975"/>
                <a:gd name="connsiteX346" fmla="*/ 62014 w 121169"/>
                <a:gd name="connsiteY346" fmla="*/ 40721 h 83975"/>
                <a:gd name="connsiteX347" fmla="*/ 62844 w 121169"/>
                <a:gd name="connsiteY347" fmla="*/ 41182 h 83975"/>
                <a:gd name="connsiteX348" fmla="*/ 62852 w 121169"/>
                <a:gd name="connsiteY348" fmla="*/ 41224 h 83975"/>
                <a:gd name="connsiteX349" fmla="*/ 62391 w 121169"/>
                <a:gd name="connsiteY349" fmla="*/ 42054 h 83975"/>
                <a:gd name="connsiteX350" fmla="*/ 62350 w 121169"/>
                <a:gd name="connsiteY350" fmla="*/ 42062 h 83975"/>
                <a:gd name="connsiteX351" fmla="*/ 61679 w 121169"/>
                <a:gd name="connsiteY351" fmla="*/ 41475 h 83975"/>
                <a:gd name="connsiteX352" fmla="*/ 62350 w 121169"/>
                <a:gd name="connsiteY352" fmla="*/ 41057 h 83975"/>
                <a:gd name="connsiteX353" fmla="*/ 70393 w 121169"/>
                <a:gd name="connsiteY353" fmla="*/ 24885 h 83975"/>
                <a:gd name="connsiteX354" fmla="*/ 70393 w 121169"/>
                <a:gd name="connsiteY354" fmla="*/ 25723 h 83975"/>
                <a:gd name="connsiteX355" fmla="*/ 70980 w 121169"/>
                <a:gd name="connsiteY355" fmla="*/ 26310 h 83975"/>
                <a:gd name="connsiteX356" fmla="*/ 71482 w 121169"/>
                <a:gd name="connsiteY356" fmla="*/ 25472 h 83975"/>
                <a:gd name="connsiteX357" fmla="*/ 70728 w 121169"/>
                <a:gd name="connsiteY357" fmla="*/ 25220 h 83975"/>
                <a:gd name="connsiteX358" fmla="*/ 73577 w 121169"/>
                <a:gd name="connsiteY358" fmla="*/ 31924 h 83975"/>
                <a:gd name="connsiteX359" fmla="*/ 73577 w 121169"/>
                <a:gd name="connsiteY359" fmla="*/ 31924 h 83975"/>
                <a:gd name="connsiteX360" fmla="*/ 73577 w 121169"/>
                <a:gd name="connsiteY360" fmla="*/ 31924 h 83975"/>
                <a:gd name="connsiteX361" fmla="*/ 73577 w 121169"/>
                <a:gd name="connsiteY361" fmla="*/ 31924 h 83975"/>
                <a:gd name="connsiteX362" fmla="*/ 73912 w 121169"/>
                <a:gd name="connsiteY362" fmla="*/ 32259 h 83975"/>
                <a:gd name="connsiteX363" fmla="*/ 72655 w 121169"/>
                <a:gd name="connsiteY363" fmla="*/ 21115 h 83975"/>
                <a:gd name="connsiteX364" fmla="*/ 72655 w 121169"/>
                <a:gd name="connsiteY364" fmla="*/ 21701 h 83975"/>
                <a:gd name="connsiteX365" fmla="*/ 73409 w 121169"/>
                <a:gd name="connsiteY365" fmla="*/ 22791 h 83975"/>
                <a:gd name="connsiteX366" fmla="*/ 74499 w 121169"/>
                <a:gd name="connsiteY366" fmla="*/ 23880 h 83975"/>
                <a:gd name="connsiteX367" fmla="*/ 75337 w 121169"/>
                <a:gd name="connsiteY367" fmla="*/ 23880 h 83975"/>
                <a:gd name="connsiteX368" fmla="*/ 76091 w 121169"/>
                <a:gd name="connsiteY368" fmla="*/ 22120 h 83975"/>
                <a:gd name="connsiteX369" fmla="*/ 75421 w 121169"/>
                <a:gd name="connsiteY369" fmla="*/ 20863 h 83975"/>
                <a:gd name="connsiteX370" fmla="*/ 74080 w 121169"/>
                <a:gd name="connsiteY370" fmla="*/ 20277 h 83975"/>
                <a:gd name="connsiteX371" fmla="*/ 72991 w 121169"/>
                <a:gd name="connsiteY371" fmla="*/ 21450 h 83975"/>
                <a:gd name="connsiteX372" fmla="*/ 77431 w 121169"/>
                <a:gd name="connsiteY372" fmla="*/ 33934 h 83975"/>
                <a:gd name="connsiteX373" fmla="*/ 76845 w 121169"/>
                <a:gd name="connsiteY373" fmla="*/ 33934 h 83975"/>
                <a:gd name="connsiteX374" fmla="*/ 76845 w 121169"/>
                <a:gd name="connsiteY374" fmla="*/ 34521 h 83975"/>
                <a:gd name="connsiteX375" fmla="*/ 77431 w 121169"/>
                <a:gd name="connsiteY375" fmla="*/ 34521 h 83975"/>
                <a:gd name="connsiteX376" fmla="*/ 77767 w 121169"/>
                <a:gd name="connsiteY376" fmla="*/ 34270 h 83975"/>
                <a:gd name="connsiteX377" fmla="*/ 84218 w 121169"/>
                <a:gd name="connsiteY377" fmla="*/ 23712 h 83975"/>
                <a:gd name="connsiteX378" fmla="*/ 83799 w 121169"/>
                <a:gd name="connsiteY378" fmla="*/ 24550 h 83975"/>
                <a:gd name="connsiteX379" fmla="*/ 84554 w 121169"/>
                <a:gd name="connsiteY379" fmla="*/ 25053 h 83975"/>
                <a:gd name="connsiteX380" fmla="*/ 84554 w 121169"/>
                <a:gd name="connsiteY380" fmla="*/ 24215 h 83975"/>
                <a:gd name="connsiteX381" fmla="*/ 84554 w 121169"/>
                <a:gd name="connsiteY381" fmla="*/ 24047 h 83975"/>
                <a:gd name="connsiteX382" fmla="*/ 90251 w 121169"/>
                <a:gd name="connsiteY382" fmla="*/ 21869 h 83975"/>
                <a:gd name="connsiteX383" fmla="*/ 89330 w 121169"/>
                <a:gd name="connsiteY383" fmla="*/ 22288 h 83975"/>
                <a:gd name="connsiteX384" fmla="*/ 88073 w 121169"/>
                <a:gd name="connsiteY384" fmla="*/ 22874 h 83975"/>
                <a:gd name="connsiteX385" fmla="*/ 87151 w 121169"/>
                <a:gd name="connsiteY385" fmla="*/ 23377 h 83975"/>
                <a:gd name="connsiteX386" fmla="*/ 87151 w 121169"/>
                <a:gd name="connsiteY386" fmla="*/ 23377 h 83975"/>
                <a:gd name="connsiteX387" fmla="*/ 87821 w 121169"/>
                <a:gd name="connsiteY387" fmla="*/ 23377 h 83975"/>
                <a:gd name="connsiteX388" fmla="*/ 88994 w 121169"/>
                <a:gd name="connsiteY388" fmla="*/ 22791 h 83975"/>
                <a:gd name="connsiteX389" fmla="*/ 90084 w 121169"/>
                <a:gd name="connsiteY389" fmla="*/ 22288 h 83975"/>
                <a:gd name="connsiteX390" fmla="*/ 101311 w 121169"/>
                <a:gd name="connsiteY390" fmla="*/ 17512 h 83975"/>
                <a:gd name="connsiteX391" fmla="*/ 103657 w 121169"/>
                <a:gd name="connsiteY391" fmla="*/ 16674 h 83975"/>
                <a:gd name="connsiteX392" fmla="*/ 104328 w 121169"/>
                <a:gd name="connsiteY392" fmla="*/ 15417 h 83975"/>
                <a:gd name="connsiteX393" fmla="*/ 103322 w 121169"/>
                <a:gd name="connsiteY393" fmla="*/ 14495 h 83975"/>
                <a:gd name="connsiteX394" fmla="*/ 100725 w 121169"/>
                <a:gd name="connsiteY394" fmla="*/ 14495 h 83975"/>
                <a:gd name="connsiteX395" fmla="*/ 100725 w 121169"/>
                <a:gd name="connsiteY395" fmla="*/ 15082 h 83975"/>
                <a:gd name="connsiteX396" fmla="*/ 101144 w 121169"/>
                <a:gd name="connsiteY396" fmla="*/ 16171 h 83975"/>
                <a:gd name="connsiteX397" fmla="*/ 101144 w 121169"/>
                <a:gd name="connsiteY397" fmla="*/ 17177 h 83975"/>
                <a:gd name="connsiteX398" fmla="*/ 102065 w 121169"/>
                <a:gd name="connsiteY398" fmla="*/ 17847 h 83975"/>
                <a:gd name="connsiteX399" fmla="*/ 106841 w 121169"/>
                <a:gd name="connsiteY399" fmla="*/ 33264 h 83975"/>
                <a:gd name="connsiteX400" fmla="*/ 107344 w 121169"/>
                <a:gd name="connsiteY400" fmla="*/ 33934 h 83975"/>
                <a:gd name="connsiteX401" fmla="*/ 108098 w 121169"/>
                <a:gd name="connsiteY401" fmla="*/ 34353 h 83975"/>
                <a:gd name="connsiteX402" fmla="*/ 107428 w 121169"/>
                <a:gd name="connsiteY402" fmla="*/ 31588 h 83975"/>
                <a:gd name="connsiteX403" fmla="*/ 107009 w 121169"/>
                <a:gd name="connsiteY403" fmla="*/ 32426 h 83975"/>
                <a:gd name="connsiteX404" fmla="*/ 107176 w 121169"/>
                <a:gd name="connsiteY404" fmla="*/ 33599 h 83975"/>
                <a:gd name="connsiteX405" fmla="*/ 116561 w 121169"/>
                <a:gd name="connsiteY405" fmla="*/ 56055 h 83975"/>
                <a:gd name="connsiteX406" fmla="*/ 116561 w 121169"/>
                <a:gd name="connsiteY406" fmla="*/ 55384 h 83975"/>
                <a:gd name="connsiteX407" fmla="*/ 115974 w 121169"/>
                <a:gd name="connsiteY407" fmla="*/ 55384 h 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21169" h="83975">
                  <a:moveTo>
                    <a:pt x="15763" y="78510"/>
                  </a:moveTo>
                  <a:cubicBezTo>
                    <a:pt x="15763" y="78510"/>
                    <a:pt x="15763" y="77840"/>
                    <a:pt x="15763" y="76918"/>
                  </a:cubicBezTo>
                  <a:cubicBezTo>
                    <a:pt x="15805" y="76415"/>
                    <a:pt x="15805" y="75913"/>
                    <a:pt x="15763" y="75410"/>
                  </a:cubicBezTo>
                  <a:cubicBezTo>
                    <a:pt x="15763" y="75410"/>
                    <a:pt x="15344" y="74907"/>
                    <a:pt x="14757" y="74572"/>
                  </a:cubicBezTo>
                  <a:cubicBezTo>
                    <a:pt x="14338" y="74413"/>
                    <a:pt x="13961" y="74153"/>
                    <a:pt x="13668" y="73818"/>
                  </a:cubicBezTo>
                  <a:cubicBezTo>
                    <a:pt x="13769" y="73433"/>
                    <a:pt x="13970" y="73089"/>
                    <a:pt x="14255" y="72813"/>
                  </a:cubicBezTo>
                  <a:lnTo>
                    <a:pt x="14925" y="72058"/>
                  </a:lnTo>
                  <a:lnTo>
                    <a:pt x="14925" y="70802"/>
                  </a:lnTo>
                  <a:cubicBezTo>
                    <a:pt x="14347" y="68640"/>
                    <a:pt x="13291" y="66629"/>
                    <a:pt x="11825" y="64936"/>
                  </a:cubicBezTo>
                  <a:cubicBezTo>
                    <a:pt x="10325" y="63202"/>
                    <a:pt x="9127" y="61216"/>
                    <a:pt x="8306" y="59071"/>
                  </a:cubicBezTo>
                  <a:cubicBezTo>
                    <a:pt x="7049" y="56139"/>
                    <a:pt x="5959" y="53290"/>
                    <a:pt x="4954" y="50692"/>
                  </a:cubicBezTo>
                  <a:cubicBezTo>
                    <a:pt x="3949" y="48095"/>
                    <a:pt x="3111" y="44995"/>
                    <a:pt x="2273" y="41811"/>
                  </a:cubicBezTo>
                  <a:lnTo>
                    <a:pt x="94" y="33432"/>
                  </a:lnTo>
                  <a:cubicBezTo>
                    <a:pt x="-31" y="32401"/>
                    <a:pt x="-31" y="31362"/>
                    <a:pt x="94" y="30332"/>
                  </a:cubicBezTo>
                  <a:cubicBezTo>
                    <a:pt x="61" y="29351"/>
                    <a:pt x="320" y="28388"/>
                    <a:pt x="848" y="27566"/>
                  </a:cubicBezTo>
                  <a:cubicBezTo>
                    <a:pt x="1695" y="28019"/>
                    <a:pt x="2466" y="28614"/>
                    <a:pt x="3111" y="29326"/>
                  </a:cubicBezTo>
                  <a:cubicBezTo>
                    <a:pt x="3949" y="30248"/>
                    <a:pt x="4703" y="30499"/>
                    <a:pt x="5373" y="30164"/>
                  </a:cubicBezTo>
                  <a:lnTo>
                    <a:pt x="6211" y="29326"/>
                  </a:lnTo>
                  <a:cubicBezTo>
                    <a:pt x="6479" y="28957"/>
                    <a:pt x="6789" y="28622"/>
                    <a:pt x="7133" y="28321"/>
                  </a:cubicBezTo>
                  <a:lnTo>
                    <a:pt x="8054" y="28321"/>
                  </a:lnTo>
                  <a:cubicBezTo>
                    <a:pt x="8842" y="28069"/>
                    <a:pt x="9697" y="28069"/>
                    <a:pt x="10484" y="28321"/>
                  </a:cubicBezTo>
                  <a:cubicBezTo>
                    <a:pt x="11322" y="28622"/>
                    <a:pt x="12135" y="28991"/>
                    <a:pt x="12914" y="29410"/>
                  </a:cubicBezTo>
                  <a:cubicBezTo>
                    <a:pt x="13283" y="30156"/>
                    <a:pt x="13559" y="30943"/>
                    <a:pt x="13752" y="31756"/>
                  </a:cubicBezTo>
                  <a:cubicBezTo>
                    <a:pt x="13752" y="32845"/>
                    <a:pt x="14422" y="34018"/>
                    <a:pt x="14841" y="35275"/>
                  </a:cubicBezTo>
                  <a:cubicBezTo>
                    <a:pt x="15243" y="36490"/>
                    <a:pt x="15746" y="37663"/>
                    <a:pt x="16349" y="38794"/>
                  </a:cubicBezTo>
                  <a:cubicBezTo>
                    <a:pt x="16760" y="39741"/>
                    <a:pt x="17388" y="40579"/>
                    <a:pt x="18193" y="41224"/>
                  </a:cubicBezTo>
                  <a:lnTo>
                    <a:pt x="18193" y="41224"/>
                  </a:lnTo>
                  <a:lnTo>
                    <a:pt x="18863" y="41224"/>
                  </a:lnTo>
                  <a:lnTo>
                    <a:pt x="19701" y="41224"/>
                  </a:lnTo>
                  <a:cubicBezTo>
                    <a:pt x="19701" y="41224"/>
                    <a:pt x="20204" y="40721"/>
                    <a:pt x="19701" y="40135"/>
                  </a:cubicBezTo>
                  <a:cubicBezTo>
                    <a:pt x="19391" y="39154"/>
                    <a:pt x="18737" y="38325"/>
                    <a:pt x="17858" y="37789"/>
                  </a:cubicBezTo>
                  <a:cubicBezTo>
                    <a:pt x="16953" y="37185"/>
                    <a:pt x="16274" y="36306"/>
                    <a:pt x="15930" y="35275"/>
                  </a:cubicBezTo>
                  <a:cubicBezTo>
                    <a:pt x="15838" y="34865"/>
                    <a:pt x="15838" y="34429"/>
                    <a:pt x="15930" y="34018"/>
                  </a:cubicBezTo>
                  <a:cubicBezTo>
                    <a:pt x="16173" y="33415"/>
                    <a:pt x="16458" y="32828"/>
                    <a:pt x="16768" y="32259"/>
                  </a:cubicBezTo>
                  <a:cubicBezTo>
                    <a:pt x="17011" y="31664"/>
                    <a:pt x="17321" y="31102"/>
                    <a:pt x="17690" y="30583"/>
                  </a:cubicBezTo>
                  <a:cubicBezTo>
                    <a:pt x="17690" y="30080"/>
                    <a:pt x="18276" y="29829"/>
                    <a:pt x="18528" y="29829"/>
                  </a:cubicBezTo>
                  <a:lnTo>
                    <a:pt x="18528" y="29829"/>
                  </a:lnTo>
                  <a:lnTo>
                    <a:pt x="18528" y="29829"/>
                  </a:lnTo>
                  <a:lnTo>
                    <a:pt x="18947" y="29829"/>
                  </a:lnTo>
                  <a:lnTo>
                    <a:pt x="18947" y="29829"/>
                  </a:lnTo>
                  <a:cubicBezTo>
                    <a:pt x="19533" y="29829"/>
                    <a:pt x="19785" y="29410"/>
                    <a:pt x="19868" y="28991"/>
                  </a:cubicBezTo>
                  <a:cubicBezTo>
                    <a:pt x="19952" y="28547"/>
                    <a:pt x="19952" y="28094"/>
                    <a:pt x="19868" y="27650"/>
                  </a:cubicBezTo>
                  <a:lnTo>
                    <a:pt x="19868" y="26226"/>
                  </a:lnTo>
                  <a:cubicBezTo>
                    <a:pt x="19743" y="25840"/>
                    <a:pt x="19743" y="25438"/>
                    <a:pt x="19868" y="25053"/>
                  </a:cubicBezTo>
                  <a:lnTo>
                    <a:pt x="20958" y="23628"/>
                  </a:lnTo>
                  <a:lnTo>
                    <a:pt x="22215" y="22120"/>
                  </a:lnTo>
                  <a:lnTo>
                    <a:pt x="22633" y="22120"/>
                  </a:lnTo>
                  <a:cubicBezTo>
                    <a:pt x="23136" y="22120"/>
                    <a:pt x="23471" y="22120"/>
                    <a:pt x="23723" y="22874"/>
                  </a:cubicBezTo>
                  <a:cubicBezTo>
                    <a:pt x="23974" y="23628"/>
                    <a:pt x="24477" y="23628"/>
                    <a:pt x="25566" y="23377"/>
                  </a:cubicBezTo>
                  <a:cubicBezTo>
                    <a:pt x="26672" y="23075"/>
                    <a:pt x="27585" y="22313"/>
                    <a:pt x="28080" y="21282"/>
                  </a:cubicBezTo>
                  <a:cubicBezTo>
                    <a:pt x="28650" y="20218"/>
                    <a:pt x="29093" y="19095"/>
                    <a:pt x="29420" y="17931"/>
                  </a:cubicBezTo>
                  <a:cubicBezTo>
                    <a:pt x="29420" y="16842"/>
                    <a:pt x="30007" y="15752"/>
                    <a:pt x="30175" y="14747"/>
                  </a:cubicBezTo>
                  <a:cubicBezTo>
                    <a:pt x="30342" y="13741"/>
                    <a:pt x="30761" y="13239"/>
                    <a:pt x="31180" y="13155"/>
                  </a:cubicBezTo>
                  <a:cubicBezTo>
                    <a:pt x="31842" y="12987"/>
                    <a:pt x="32529" y="12987"/>
                    <a:pt x="33191" y="13155"/>
                  </a:cubicBezTo>
                  <a:lnTo>
                    <a:pt x="35537" y="13741"/>
                  </a:lnTo>
                  <a:lnTo>
                    <a:pt x="37799" y="14412"/>
                  </a:lnTo>
                  <a:cubicBezTo>
                    <a:pt x="38461" y="14562"/>
                    <a:pt x="39148" y="14562"/>
                    <a:pt x="39810" y="14412"/>
                  </a:cubicBezTo>
                  <a:cubicBezTo>
                    <a:pt x="40472" y="14361"/>
                    <a:pt x="41117" y="14219"/>
                    <a:pt x="41737" y="13993"/>
                  </a:cubicBezTo>
                  <a:lnTo>
                    <a:pt x="43497" y="13490"/>
                  </a:lnTo>
                  <a:lnTo>
                    <a:pt x="44670" y="13993"/>
                  </a:lnTo>
                  <a:lnTo>
                    <a:pt x="46932" y="15250"/>
                  </a:lnTo>
                  <a:lnTo>
                    <a:pt x="49195" y="16506"/>
                  </a:lnTo>
                  <a:lnTo>
                    <a:pt x="50368" y="17177"/>
                  </a:lnTo>
                  <a:lnTo>
                    <a:pt x="53049" y="25556"/>
                  </a:lnTo>
                  <a:lnTo>
                    <a:pt x="53049" y="26477"/>
                  </a:lnTo>
                  <a:cubicBezTo>
                    <a:pt x="53987" y="26896"/>
                    <a:pt x="54884" y="27399"/>
                    <a:pt x="55730" y="27985"/>
                  </a:cubicBezTo>
                  <a:cubicBezTo>
                    <a:pt x="56426" y="28580"/>
                    <a:pt x="56878" y="29418"/>
                    <a:pt x="56987" y="30332"/>
                  </a:cubicBezTo>
                  <a:cubicBezTo>
                    <a:pt x="57188" y="30926"/>
                    <a:pt x="57188" y="31580"/>
                    <a:pt x="56987" y="32175"/>
                  </a:cubicBezTo>
                  <a:cubicBezTo>
                    <a:pt x="56752" y="32912"/>
                    <a:pt x="56752" y="33700"/>
                    <a:pt x="56987" y="34437"/>
                  </a:cubicBezTo>
                  <a:cubicBezTo>
                    <a:pt x="57222" y="35443"/>
                    <a:pt x="57624" y="36406"/>
                    <a:pt x="58160" y="37286"/>
                  </a:cubicBezTo>
                  <a:cubicBezTo>
                    <a:pt x="58654" y="38149"/>
                    <a:pt x="59023" y="39079"/>
                    <a:pt x="59249" y="40051"/>
                  </a:cubicBezTo>
                  <a:lnTo>
                    <a:pt x="59249" y="40638"/>
                  </a:lnTo>
                  <a:cubicBezTo>
                    <a:pt x="59283" y="40864"/>
                    <a:pt x="59283" y="41082"/>
                    <a:pt x="59249" y="41308"/>
                  </a:cubicBezTo>
                  <a:cubicBezTo>
                    <a:pt x="59249" y="41308"/>
                    <a:pt x="59249" y="41308"/>
                    <a:pt x="59249" y="41308"/>
                  </a:cubicBezTo>
                  <a:cubicBezTo>
                    <a:pt x="59375" y="41609"/>
                    <a:pt x="59542" y="41894"/>
                    <a:pt x="59752" y="42146"/>
                  </a:cubicBezTo>
                  <a:cubicBezTo>
                    <a:pt x="59752" y="42146"/>
                    <a:pt x="60255" y="42649"/>
                    <a:pt x="60422" y="42649"/>
                  </a:cubicBezTo>
                  <a:cubicBezTo>
                    <a:pt x="61084" y="42380"/>
                    <a:pt x="61713" y="42012"/>
                    <a:pt x="62266" y="41559"/>
                  </a:cubicBezTo>
                  <a:cubicBezTo>
                    <a:pt x="62266" y="41559"/>
                    <a:pt x="62266" y="40721"/>
                    <a:pt x="62266" y="39883"/>
                  </a:cubicBezTo>
                  <a:cubicBezTo>
                    <a:pt x="62266" y="39046"/>
                    <a:pt x="61847" y="39046"/>
                    <a:pt x="61512" y="38962"/>
                  </a:cubicBezTo>
                  <a:cubicBezTo>
                    <a:pt x="61151" y="38777"/>
                    <a:pt x="60908" y="38434"/>
                    <a:pt x="60841" y="38040"/>
                  </a:cubicBezTo>
                  <a:cubicBezTo>
                    <a:pt x="60841" y="38040"/>
                    <a:pt x="60841" y="37370"/>
                    <a:pt x="61428" y="36532"/>
                  </a:cubicBezTo>
                  <a:lnTo>
                    <a:pt x="63104" y="33683"/>
                  </a:lnTo>
                  <a:cubicBezTo>
                    <a:pt x="63774" y="32678"/>
                    <a:pt x="64360" y="31756"/>
                    <a:pt x="64863" y="30834"/>
                  </a:cubicBezTo>
                  <a:cubicBezTo>
                    <a:pt x="65257" y="30256"/>
                    <a:pt x="65592" y="29636"/>
                    <a:pt x="65869" y="28991"/>
                  </a:cubicBezTo>
                  <a:cubicBezTo>
                    <a:pt x="65869" y="28321"/>
                    <a:pt x="66539" y="27315"/>
                    <a:pt x="67209" y="25891"/>
                  </a:cubicBezTo>
                  <a:cubicBezTo>
                    <a:pt x="67880" y="24466"/>
                    <a:pt x="68717" y="23042"/>
                    <a:pt x="69639" y="21618"/>
                  </a:cubicBezTo>
                  <a:cubicBezTo>
                    <a:pt x="70427" y="20210"/>
                    <a:pt x="71348" y="18894"/>
                    <a:pt x="72404" y="17679"/>
                  </a:cubicBezTo>
                  <a:cubicBezTo>
                    <a:pt x="73058" y="16749"/>
                    <a:pt x="73954" y="16029"/>
                    <a:pt x="75001" y="15585"/>
                  </a:cubicBezTo>
                  <a:lnTo>
                    <a:pt x="75756" y="15585"/>
                  </a:lnTo>
                  <a:lnTo>
                    <a:pt x="76510" y="15585"/>
                  </a:lnTo>
                  <a:lnTo>
                    <a:pt x="77348" y="15585"/>
                  </a:lnTo>
                  <a:cubicBezTo>
                    <a:pt x="77943" y="15367"/>
                    <a:pt x="78462" y="14990"/>
                    <a:pt x="78856" y="14495"/>
                  </a:cubicBezTo>
                  <a:cubicBezTo>
                    <a:pt x="79392" y="13951"/>
                    <a:pt x="79844" y="13331"/>
                    <a:pt x="80197" y="12652"/>
                  </a:cubicBezTo>
                  <a:cubicBezTo>
                    <a:pt x="80607" y="11940"/>
                    <a:pt x="80917" y="11186"/>
                    <a:pt x="81118" y="10390"/>
                  </a:cubicBezTo>
                  <a:cubicBezTo>
                    <a:pt x="81286" y="9703"/>
                    <a:pt x="81286" y="8982"/>
                    <a:pt x="81118" y="8295"/>
                  </a:cubicBezTo>
                  <a:cubicBezTo>
                    <a:pt x="81646" y="8412"/>
                    <a:pt x="82182" y="8412"/>
                    <a:pt x="82710" y="8295"/>
                  </a:cubicBezTo>
                  <a:lnTo>
                    <a:pt x="84554" y="8295"/>
                  </a:lnTo>
                  <a:cubicBezTo>
                    <a:pt x="84646" y="8521"/>
                    <a:pt x="84788" y="8722"/>
                    <a:pt x="84972" y="8882"/>
                  </a:cubicBezTo>
                  <a:lnTo>
                    <a:pt x="84972" y="8882"/>
                  </a:lnTo>
                  <a:cubicBezTo>
                    <a:pt x="85241" y="8823"/>
                    <a:pt x="85458" y="8630"/>
                    <a:pt x="85559" y="8379"/>
                  </a:cubicBezTo>
                  <a:cubicBezTo>
                    <a:pt x="85743" y="8186"/>
                    <a:pt x="85886" y="7960"/>
                    <a:pt x="85978" y="7709"/>
                  </a:cubicBezTo>
                  <a:lnTo>
                    <a:pt x="85978" y="7709"/>
                  </a:lnTo>
                  <a:lnTo>
                    <a:pt x="85978" y="7709"/>
                  </a:lnTo>
                  <a:lnTo>
                    <a:pt x="85308" y="7709"/>
                  </a:lnTo>
                  <a:cubicBezTo>
                    <a:pt x="84821" y="6184"/>
                    <a:pt x="84821" y="4541"/>
                    <a:pt x="85308" y="3016"/>
                  </a:cubicBezTo>
                  <a:cubicBezTo>
                    <a:pt x="86263" y="1651"/>
                    <a:pt x="87603" y="603"/>
                    <a:pt x="89162" y="0"/>
                  </a:cubicBezTo>
                  <a:cubicBezTo>
                    <a:pt x="90000" y="134"/>
                    <a:pt x="90804" y="452"/>
                    <a:pt x="91508" y="922"/>
                  </a:cubicBezTo>
                  <a:lnTo>
                    <a:pt x="94022" y="2597"/>
                  </a:lnTo>
                  <a:cubicBezTo>
                    <a:pt x="94734" y="3159"/>
                    <a:pt x="95496" y="3662"/>
                    <a:pt x="96284" y="4106"/>
                  </a:cubicBezTo>
                  <a:cubicBezTo>
                    <a:pt x="96812" y="4508"/>
                    <a:pt x="97482" y="4659"/>
                    <a:pt x="98127" y="4525"/>
                  </a:cubicBezTo>
                  <a:cubicBezTo>
                    <a:pt x="98127" y="4525"/>
                    <a:pt x="98127" y="4525"/>
                    <a:pt x="98714" y="3938"/>
                  </a:cubicBezTo>
                  <a:cubicBezTo>
                    <a:pt x="99300" y="3352"/>
                    <a:pt x="98714" y="3435"/>
                    <a:pt x="98714" y="3352"/>
                  </a:cubicBezTo>
                  <a:lnTo>
                    <a:pt x="99384" y="3352"/>
                  </a:lnTo>
                  <a:cubicBezTo>
                    <a:pt x="100004" y="3218"/>
                    <a:pt x="100641" y="3486"/>
                    <a:pt x="100976" y="4022"/>
                  </a:cubicBezTo>
                  <a:cubicBezTo>
                    <a:pt x="101554" y="4726"/>
                    <a:pt x="102057" y="5480"/>
                    <a:pt x="102484" y="6284"/>
                  </a:cubicBezTo>
                  <a:cubicBezTo>
                    <a:pt x="102995" y="7147"/>
                    <a:pt x="103448" y="8035"/>
                    <a:pt x="103825" y="8965"/>
                  </a:cubicBezTo>
                  <a:cubicBezTo>
                    <a:pt x="104076" y="9569"/>
                    <a:pt x="104303" y="10180"/>
                    <a:pt x="104495" y="10809"/>
                  </a:cubicBezTo>
                  <a:cubicBezTo>
                    <a:pt x="105082" y="13105"/>
                    <a:pt x="105341" y="15476"/>
                    <a:pt x="105249" y="17847"/>
                  </a:cubicBezTo>
                  <a:cubicBezTo>
                    <a:pt x="105157" y="20218"/>
                    <a:pt x="105417" y="22589"/>
                    <a:pt x="106003" y="24885"/>
                  </a:cubicBezTo>
                  <a:cubicBezTo>
                    <a:pt x="106003" y="24885"/>
                    <a:pt x="106506" y="25472"/>
                    <a:pt x="107176" y="25556"/>
                  </a:cubicBezTo>
                  <a:lnTo>
                    <a:pt x="108350" y="25556"/>
                  </a:lnTo>
                  <a:lnTo>
                    <a:pt x="107931" y="26729"/>
                  </a:lnTo>
                  <a:cubicBezTo>
                    <a:pt x="107855" y="27114"/>
                    <a:pt x="107855" y="27516"/>
                    <a:pt x="107931" y="27902"/>
                  </a:cubicBezTo>
                  <a:lnTo>
                    <a:pt x="107931" y="27902"/>
                  </a:lnTo>
                  <a:cubicBezTo>
                    <a:pt x="107931" y="27902"/>
                    <a:pt x="107931" y="27902"/>
                    <a:pt x="107931" y="27902"/>
                  </a:cubicBezTo>
                  <a:lnTo>
                    <a:pt x="107931" y="27902"/>
                  </a:lnTo>
                  <a:lnTo>
                    <a:pt x="108685" y="28488"/>
                  </a:lnTo>
                  <a:cubicBezTo>
                    <a:pt x="109104" y="28488"/>
                    <a:pt x="109355" y="28907"/>
                    <a:pt x="109523" y="28488"/>
                  </a:cubicBezTo>
                  <a:cubicBezTo>
                    <a:pt x="109598" y="28790"/>
                    <a:pt x="109598" y="29108"/>
                    <a:pt x="109523" y="29410"/>
                  </a:cubicBezTo>
                  <a:cubicBezTo>
                    <a:pt x="109523" y="29913"/>
                    <a:pt x="109523" y="30164"/>
                    <a:pt x="109523" y="30332"/>
                  </a:cubicBezTo>
                  <a:lnTo>
                    <a:pt x="110444" y="34018"/>
                  </a:lnTo>
                  <a:cubicBezTo>
                    <a:pt x="110629" y="34865"/>
                    <a:pt x="110846" y="35702"/>
                    <a:pt x="111114" y="36532"/>
                  </a:cubicBezTo>
                  <a:cubicBezTo>
                    <a:pt x="111274" y="37211"/>
                    <a:pt x="111467" y="37881"/>
                    <a:pt x="111701" y="38543"/>
                  </a:cubicBezTo>
                  <a:lnTo>
                    <a:pt x="112623" y="40470"/>
                  </a:lnTo>
                  <a:cubicBezTo>
                    <a:pt x="113067" y="41341"/>
                    <a:pt x="113569" y="42179"/>
                    <a:pt x="114131" y="42984"/>
                  </a:cubicBezTo>
                  <a:cubicBezTo>
                    <a:pt x="114131" y="42984"/>
                    <a:pt x="114131" y="43486"/>
                    <a:pt x="115053" y="43905"/>
                  </a:cubicBezTo>
                  <a:lnTo>
                    <a:pt x="115974" y="44743"/>
                  </a:lnTo>
                  <a:cubicBezTo>
                    <a:pt x="116008" y="45078"/>
                    <a:pt x="116008" y="45414"/>
                    <a:pt x="115974" y="45749"/>
                  </a:cubicBezTo>
                  <a:cubicBezTo>
                    <a:pt x="115916" y="46201"/>
                    <a:pt x="115581" y="46570"/>
                    <a:pt x="115136" y="46670"/>
                  </a:cubicBezTo>
                  <a:cubicBezTo>
                    <a:pt x="115170" y="47089"/>
                    <a:pt x="115170" y="47508"/>
                    <a:pt x="115136" y="47927"/>
                  </a:cubicBezTo>
                  <a:cubicBezTo>
                    <a:pt x="115111" y="48430"/>
                    <a:pt x="115111" y="48933"/>
                    <a:pt x="115136" y="49435"/>
                  </a:cubicBezTo>
                  <a:cubicBezTo>
                    <a:pt x="115371" y="50349"/>
                    <a:pt x="115832" y="51178"/>
                    <a:pt x="116477" y="51865"/>
                  </a:cubicBezTo>
                  <a:cubicBezTo>
                    <a:pt x="117055" y="52385"/>
                    <a:pt x="117667" y="52862"/>
                    <a:pt x="118320" y="53290"/>
                  </a:cubicBezTo>
                  <a:lnTo>
                    <a:pt x="120080" y="54379"/>
                  </a:lnTo>
                  <a:cubicBezTo>
                    <a:pt x="120600" y="54748"/>
                    <a:pt x="120976" y="55276"/>
                    <a:pt x="121169" y="55887"/>
                  </a:cubicBezTo>
                  <a:lnTo>
                    <a:pt x="120248" y="55887"/>
                  </a:lnTo>
                  <a:cubicBezTo>
                    <a:pt x="119737" y="55669"/>
                    <a:pt x="119200" y="55527"/>
                    <a:pt x="118656" y="55468"/>
                  </a:cubicBezTo>
                  <a:cubicBezTo>
                    <a:pt x="118103" y="55368"/>
                    <a:pt x="117533" y="55368"/>
                    <a:pt x="116980" y="55468"/>
                  </a:cubicBezTo>
                  <a:lnTo>
                    <a:pt x="115807" y="56306"/>
                  </a:lnTo>
                  <a:cubicBezTo>
                    <a:pt x="115136" y="56893"/>
                    <a:pt x="114801" y="57228"/>
                    <a:pt x="114718" y="57479"/>
                  </a:cubicBezTo>
                  <a:lnTo>
                    <a:pt x="113964" y="57479"/>
                  </a:lnTo>
                  <a:cubicBezTo>
                    <a:pt x="112128" y="57831"/>
                    <a:pt x="110243" y="57119"/>
                    <a:pt x="109104" y="55636"/>
                  </a:cubicBezTo>
                  <a:cubicBezTo>
                    <a:pt x="107235" y="53675"/>
                    <a:pt x="105635" y="51471"/>
                    <a:pt x="104328" y="49100"/>
                  </a:cubicBezTo>
                  <a:cubicBezTo>
                    <a:pt x="102635" y="46235"/>
                    <a:pt x="101127" y="43269"/>
                    <a:pt x="99803" y="40219"/>
                  </a:cubicBezTo>
                  <a:cubicBezTo>
                    <a:pt x="98379" y="37035"/>
                    <a:pt x="97038" y="34018"/>
                    <a:pt x="95865" y="31253"/>
                  </a:cubicBezTo>
                  <a:cubicBezTo>
                    <a:pt x="94692" y="28488"/>
                    <a:pt x="93519" y="26142"/>
                    <a:pt x="92597" y="24299"/>
                  </a:cubicBezTo>
                  <a:cubicBezTo>
                    <a:pt x="91676" y="22455"/>
                    <a:pt x="90922" y="21701"/>
                    <a:pt x="90419" y="21785"/>
                  </a:cubicBezTo>
                  <a:lnTo>
                    <a:pt x="90419" y="21785"/>
                  </a:lnTo>
                  <a:cubicBezTo>
                    <a:pt x="90050" y="22623"/>
                    <a:pt x="89572" y="23419"/>
                    <a:pt x="88994" y="24131"/>
                  </a:cubicBezTo>
                  <a:cubicBezTo>
                    <a:pt x="88240" y="25304"/>
                    <a:pt x="87654" y="26142"/>
                    <a:pt x="87402" y="26645"/>
                  </a:cubicBezTo>
                  <a:cubicBezTo>
                    <a:pt x="87000" y="27206"/>
                    <a:pt x="86631" y="27793"/>
                    <a:pt x="86313" y="28404"/>
                  </a:cubicBezTo>
                  <a:cubicBezTo>
                    <a:pt x="86003" y="28999"/>
                    <a:pt x="85718" y="29619"/>
                    <a:pt x="85475" y="30248"/>
                  </a:cubicBezTo>
                  <a:lnTo>
                    <a:pt x="84805" y="30248"/>
                  </a:lnTo>
                  <a:cubicBezTo>
                    <a:pt x="84394" y="30373"/>
                    <a:pt x="83958" y="30373"/>
                    <a:pt x="83548" y="30248"/>
                  </a:cubicBezTo>
                  <a:cubicBezTo>
                    <a:pt x="83029" y="30072"/>
                    <a:pt x="82475" y="30072"/>
                    <a:pt x="81956" y="30248"/>
                  </a:cubicBezTo>
                  <a:cubicBezTo>
                    <a:pt x="82174" y="31169"/>
                    <a:pt x="82484" y="32066"/>
                    <a:pt x="82878" y="32929"/>
                  </a:cubicBezTo>
                  <a:cubicBezTo>
                    <a:pt x="83255" y="33616"/>
                    <a:pt x="83531" y="34345"/>
                    <a:pt x="83716" y="35108"/>
                  </a:cubicBezTo>
                  <a:cubicBezTo>
                    <a:pt x="83841" y="35828"/>
                    <a:pt x="83841" y="36565"/>
                    <a:pt x="83716" y="37286"/>
                  </a:cubicBezTo>
                  <a:cubicBezTo>
                    <a:pt x="83548" y="38258"/>
                    <a:pt x="83204" y="39196"/>
                    <a:pt x="82710" y="40051"/>
                  </a:cubicBezTo>
                  <a:lnTo>
                    <a:pt x="81956" y="40051"/>
                  </a:lnTo>
                  <a:cubicBezTo>
                    <a:pt x="81956" y="40051"/>
                    <a:pt x="81956" y="39632"/>
                    <a:pt x="81286" y="39046"/>
                  </a:cubicBezTo>
                  <a:lnTo>
                    <a:pt x="80532" y="37956"/>
                  </a:lnTo>
                  <a:lnTo>
                    <a:pt x="80532" y="37118"/>
                  </a:lnTo>
                  <a:cubicBezTo>
                    <a:pt x="80532" y="36699"/>
                    <a:pt x="80532" y="36532"/>
                    <a:pt x="79861" y="36616"/>
                  </a:cubicBezTo>
                  <a:cubicBezTo>
                    <a:pt x="79610" y="36708"/>
                    <a:pt x="79384" y="36850"/>
                    <a:pt x="79191" y="37035"/>
                  </a:cubicBezTo>
                  <a:cubicBezTo>
                    <a:pt x="79191" y="37035"/>
                    <a:pt x="78772" y="37035"/>
                    <a:pt x="79191" y="37621"/>
                  </a:cubicBezTo>
                  <a:lnTo>
                    <a:pt x="80029" y="40973"/>
                  </a:lnTo>
                  <a:lnTo>
                    <a:pt x="81453" y="41643"/>
                  </a:lnTo>
                  <a:cubicBezTo>
                    <a:pt x="81495" y="41811"/>
                    <a:pt x="81495" y="41978"/>
                    <a:pt x="81453" y="42146"/>
                  </a:cubicBezTo>
                  <a:cubicBezTo>
                    <a:pt x="81386" y="42347"/>
                    <a:pt x="81236" y="42498"/>
                    <a:pt x="81034" y="42565"/>
                  </a:cubicBezTo>
                  <a:cubicBezTo>
                    <a:pt x="80682" y="42682"/>
                    <a:pt x="80297" y="42682"/>
                    <a:pt x="79945" y="42565"/>
                  </a:cubicBezTo>
                  <a:lnTo>
                    <a:pt x="78940" y="42565"/>
                  </a:lnTo>
                  <a:cubicBezTo>
                    <a:pt x="78378" y="42716"/>
                    <a:pt x="77884" y="43034"/>
                    <a:pt x="77515" y="43486"/>
                  </a:cubicBezTo>
                  <a:cubicBezTo>
                    <a:pt x="77138" y="43897"/>
                    <a:pt x="76954" y="44442"/>
                    <a:pt x="77013" y="44995"/>
                  </a:cubicBezTo>
                  <a:lnTo>
                    <a:pt x="77013" y="44995"/>
                  </a:lnTo>
                  <a:cubicBezTo>
                    <a:pt x="77013" y="44995"/>
                    <a:pt x="77013" y="44995"/>
                    <a:pt x="77013" y="44995"/>
                  </a:cubicBezTo>
                  <a:lnTo>
                    <a:pt x="78018" y="44995"/>
                  </a:lnTo>
                  <a:cubicBezTo>
                    <a:pt x="78462" y="44928"/>
                    <a:pt x="78914" y="44928"/>
                    <a:pt x="79359" y="44995"/>
                  </a:cubicBezTo>
                  <a:lnTo>
                    <a:pt x="79359" y="44995"/>
                  </a:lnTo>
                  <a:lnTo>
                    <a:pt x="79359" y="44995"/>
                  </a:lnTo>
                  <a:cubicBezTo>
                    <a:pt x="79359" y="46838"/>
                    <a:pt x="79359" y="48011"/>
                    <a:pt x="78353" y="48681"/>
                  </a:cubicBezTo>
                  <a:cubicBezTo>
                    <a:pt x="77172" y="49310"/>
                    <a:pt x="75932" y="49838"/>
                    <a:pt x="74666" y="50273"/>
                  </a:cubicBezTo>
                  <a:cubicBezTo>
                    <a:pt x="74499" y="49570"/>
                    <a:pt x="74180" y="48916"/>
                    <a:pt x="73745" y="48346"/>
                  </a:cubicBezTo>
                  <a:cubicBezTo>
                    <a:pt x="73460" y="47802"/>
                    <a:pt x="72831" y="47525"/>
                    <a:pt x="72237" y="47676"/>
                  </a:cubicBezTo>
                  <a:cubicBezTo>
                    <a:pt x="71231" y="47952"/>
                    <a:pt x="70494" y="48815"/>
                    <a:pt x="70393" y="49854"/>
                  </a:cubicBezTo>
                  <a:cubicBezTo>
                    <a:pt x="70184" y="50818"/>
                    <a:pt x="70184" y="51823"/>
                    <a:pt x="70393" y="52787"/>
                  </a:cubicBezTo>
                  <a:cubicBezTo>
                    <a:pt x="70594" y="53625"/>
                    <a:pt x="71189" y="54303"/>
                    <a:pt x="71985" y="54630"/>
                  </a:cubicBezTo>
                  <a:cubicBezTo>
                    <a:pt x="72865" y="55083"/>
                    <a:pt x="73485" y="55921"/>
                    <a:pt x="73661" y="56893"/>
                  </a:cubicBezTo>
                  <a:cubicBezTo>
                    <a:pt x="74390" y="58342"/>
                    <a:pt x="74390" y="60051"/>
                    <a:pt x="73661" y="61501"/>
                  </a:cubicBezTo>
                  <a:cubicBezTo>
                    <a:pt x="72848" y="62506"/>
                    <a:pt x="71818" y="63311"/>
                    <a:pt x="70645" y="63847"/>
                  </a:cubicBezTo>
                  <a:lnTo>
                    <a:pt x="67042" y="65942"/>
                  </a:lnTo>
                  <a:cubicBezTo>
                    <a:pt x="65843" y="66771"/>
                    <a:pt x="65081" y="68095"/>
                    <a:pt x="64947" y="69545"/>
                  </a:cubicBezTo>
                  <a:lnTo>
                    <a:pt x="64947" y="69545"/>
                  </a:lnTo>
                  <a:lnTo>
                    <a:pt x="64528" y="69545"/>
                  </a:lnTo>
                  <a:lnTo>
                    <a:pt x="63606" y="68958"/>
                  </a:lnTo>
                  <a:lnTo>
                    <a:pt x="62601" y="68456"/>
                  </a:lnTo>
                  <a:lnTo>
                    <a:pt x="62182" y="68456"/>
                  </a:lnTo>
                  <a:cubicBezTo>
                    <a:pt x="62182" y="68456"/>
                    <a:pt x="62182" y="68456"/>
                    <a:pt x="62182" y="68958"/>
                  </a:cubicBezTo>
                  <a:cubicBezTo>
                    <a:pt x="62182" y="69461"/>
                    <a:pt x="62182" y="68958"/>
                    <a:pt x="62182" y="69545"/>
                  </a:cubicBezTo>
                  <a:lnTo>
                    <a:pt x="61512" y="69545"/>
                  </a:lnTo>
                  <a:lnTo>
                    <a:pt x="60925" y="68874"/>
                  </a:lnTo>
                  <a:lnTo>
                    <a:pt x="60925" y="68456"/>
                  </a:lnTo>
                  <a:cubicBezTo>
                    <a:pt x="60925" y="68456"/>
                    <a:pt x="60925" y="68456"/>
                    <a:pt x="60925" y="67450"/>
                  </a:cubicBezTo>
                  <a:cubicBezTo>
                    <a:pt x="60883" y="67140"/>
                    <a:pt x="60883" y="66838"/>
                    <a:pt x="60925" y="66528"/>
                  </a:cubicBezTo>
                  <a:lnTo>
                    <a:pt x="60925" y="70131"/>
                  </a:lnTo>
                  <a:cubicBezTo>
                    <a:pt x="61017" y="69972"/>
                    <a:pt x="61017" y="69788"/>
                    <a:pt x="60925" y="69629"/>
                  </a:cubicBezTo>
                  <a:cubicBezTo>
                    <a:pt x="60925" y="68372"/>
                    <a:pt x="60255" y="66947"/>
                    <a:pt x="59752" y="65188"/>
                  </a:cubicBezTo>
                  <a:cubicBezTo>
                    <a:pt x="59249" y="63428"/>
                    <a:pt x="58746" y="61836"/>
                    <a:pt x="58160" y="60160"/>
                  </a:cubicBezTo>
                  <a:cubicBezTo>
                    <a:pt x="57573" y="58485"/>
                    <a:pt x="56819" y="56809"/>
                    <a:pt x="56149" y="55301"/>
                  </a:cubicBezTo>
                  <a:cubicBezTo>
                    <a:pt x="55630" y="53960"/>
                    <a:pt x="54892" y="52720"/>
                    <a:pt x="53971" y="51614"/>
                  </a:cubicBezTo>
                  <a:lnTo>
                    <a:pt x="52211" y="49687"/>
                  </a:lnTo>
                  <a:cubicBezTo>
                    <a:pt x="51700" y="49243"/>
                    <a:pt x="51247" y="48740"/>
                    <a:pt x="50870" y="48179"/>
                  </a:cubicBezTo>
                  <a:cubicBezTo>
                    <a:pt x="50409" y="47642"/>
                    <a:pt x="50016" y="47047"/>
                    <a:pt x="49697" y="46419"/>
                  </a:cubicBezTo>
                  <a:cubicBezTo>
                    <a:pt x="49270" y="45506"/>
                    <a:pt x="48935" y="44551"/>
                    <a:pt x="48692" y="43570"/>
                  </a:cubicBezTo>
                  <a:lnTo>
                    <a:pt x="47770" y="40051"/>
                  </a:lnTo>
                  <a:cubicBezTo>
                    <a:pt x="47745" y="39775"/>
                    <a:pt x="47745" y="39490"/>
                    <a:pt x="47770" y="39213"/>
                  </a:cubicBezTo>
                  <a:cubicBezTo>
                    <a:pt x="47770" y="39213"/>
                    <a:pt x="47770" y="38459"/>
                    <a:pt x="47770" y="38375"/>
                  </a:cubicBezTo>
                  <a:cubicBezTo>
                    <a:pt x="47527" y="37621"/>
                    <a:pt x="47158" y="36917"/>
                    <a:pt x="46681" y="36281"/>
                  </a:cubicBezTo>
                  <a:cubicBezTo>
                    <a:pt x="46413" y="35811"/>
                    <a:pt x="46069" y="35392"/>
                    <a:pt x="45675" y="35024"/>
                  </a:cubicBezTo>
                  <a:lnTo>
                    <a:pt x="43748" y="35526"/>
                  </a:lnTo>
                  <a:cubicBezTo>
                    <a:pt x="43907" y="35066"/>
                    <a:pt x="43907" y="34563"/>
                    <a:pt x="43748" y="34102"/>
                  </a:cubicBezTo>
                  <a:lnTo>
                    <a:pt x="43748" y="32678"/>
                  </a:lnTo>
                  <a:lnTo>
                    <a:pt x="43329" y="31253"/>
                  </a:lnTo>
                  <a:lnTo>
                    <a:pt x="42743" y="31840"/>
                  </a:lnTo>
                  <a:cubicBezTo>
                    <a:pt x="42567" y="32083"/>
                    <a:pt x="42341" y="32284"/>
                    <a:pt x="42072" y="32426"/>
                  </a:cubicBezTo>
                  <a:cubicBezTo>
                    <a:pt x="42072" y="32426"/>
                    <a:pt x="41486" y="32426"/>
                    <a:pt x="41235" y="32426"/>
                  </a:cubicBezTo>
                  <a:lnTo>
                    <a:pt x="40397" y="31169"/>
                  </a:lnTo>
                  <a:cubicBezTo>
                    <a:pt x="40120" y="30675"/>
                    <a:pt x="39810" y="30197"/>
                    <a:pt x="39475" y="29745"/>
                  </a:cubicBezTo>
                  <a:cubicBezTo>
                    <a:pt x="39173" y="29360"/>
                    <a:pt x="38704" y="29142"/>
                    <a:pt x="38218" y="29159"/>
                  </a:cubicBezTo>
                  <a:cubicBezTo>
                    <a:pt x="37716" y="29159"/>
                    <a:pt x="37129" y="29577"/>
                    <a:pt x="36542" y="30583"/>
                  </a:cubicBezTo>
                  <a:cubicBezTo>
                    <a:pt x="35922" y="31672"/>
                    <a:pt x="35420" y="32828"/>
                    <a:pt x="35034" y="34018"/>
                  </a:cubicBezTo>
                  <a:cubicBezTo>
                    <a:pt x="35034" y="35359"/>
                    <a:pt x="34196" y="36616"/>
                    <a:pt x="33861" y="37956"/>
                  </a:cubicBezTo>
                  <a:cubicBezTo>
                    <a:pt x="33635" y="38811"/>
                    <a:pt x="33358" y="39649"/>
                    <a:pt x="33023" y="40470"/>
                  </a:cubicBezTo>
                  <a:cubicBezTo>
                    <a:pt x="32822" y="40964"/>
                    <a:pt x="32562" y="41442"/>
                    <a:pt x="32269" y="41894"/>
                  </a:cubicBezTo>
                  <a:cubicBezTo>
                    <a:pt x="32269" y="42565"/>
                    <a:pt x="31683" y="42900"/>
                    <a:pt x="31766" y="42984"/>
                  </a:cubicBezTo>
                  <a:lnTo>
                    <a:pt x="30761" y="43654"/>
                  </a:lnTo>
                  <a:cubicBezTo>
                    <a:pt x="30175" y="43654"/>
                    <a:pt x="29839" y="44241"/>
                    <a:pt x="29756" y="44492"/>
                  </a:cubicBezTo>
                  <a:lnTo>
                    <a:pt x="29756" y="44492"/>
                  </a:lnTo>
                  <a:lnTo>
                    <a:pt x="29756" y="44911"/>
                  </a:lnTo>
                  <a:lnTo>
                    <a:pt x="30593" y="44911"/>
                  </a:lnTo>
                  <a:lnTo>
                    <a:pt x="31264" y="44911"/>
                  </a:lnTo>
                  <a:lnTo>
                    <a:pt x="29337" y="48179"/>
                  </a:lnTo>
                  <a:cubicBezTo>
                    <a:pt x="29756" y="48103"/>
                    <a:pt x="30175" y="48103"/>
                    <a:pt x="30593" y="48179"/>
                  </a:cubicBezTo>
                  <a:cubicBezTo>
                    <a:pt x="31012" y="48271"/>
                    <a:pt x="31339" y="48597"/>
                    <a:pt x="31431" y="49016"/>
                  </a:cubicBezTo>
                  <a:cubicBezTo>
                    <a:pt x="31716" y="49477"/>
                    <a:pt x="31716" y="50064"/>
                    <a:pt x="31431" y="50525"/>
                  </a:cubicBezTo>
                  <a:cubicBezTo>
                    <a:pt x="31147" y="51019"/>
                    <a:pt x="31147" y="51622"/>
                    <a:pt x="31431" y="52117"/>
                  </a:cubicBezTo>
                  <a:cubicBezTo>
                    <a:pt x="31431" y="52787"/>
                    <a:pt x="31934" y="53038"/>
                    <a:pt x="32269" y="52871"/>
                  </a:cubicBezTo>
                  <a:cubicBezTo>
                    <a:pt x="32604" y="52703"/>
                    <a:pt x="32940" y="52871"/>
                    <a:pt x="33023" y="53457"/>
                  </a:cubicBezTo>
                  <a:lnTo>
                    <a:pt x="33023" y="53457"/>
                  </a:lnTo>
                  <a:cubicBezTo>
                    <a:pt x="32739" y="54245"/>
                    <a:pt x="32244" y="54940"/>
                    <a:pt x="31599" y="55468"/>
                  </a:cubicBezTo>
                  <a:cubicBezTo>
                    <a:pt x="30820" y="56122"/>
                    <a:pt x="30493" y="57169"/>
                    <a:pt x="30761" y="58150"/>
                  </a:cubicBezTo>
                  <a:cubicBezTo>
                    <a:pt x="30845" y="58652"/>
                    <a:pt x="31113" y="59096"/>
                    <a:pt x="31515" y="59406"/>
                  </a:cubicBezTo>
                  <a:cubicBezTo>
                    <a:pt x="31859" y="59758"/>
                    <a:pt x="32118" y="60194"/>
                    <a:pt x="32269" y="60663"/>
                  </a:cubicBezTo>
                  <a:cubicBezTo>
                    <a:pt x="32931" y="62641"/>
                    <a:pt x="32722" y="64802"/>
                    <a:pt x="31683" y="66612"/>
                  </a:cubicBezTo>
                  <a:cubicBezTo>
                    <a:pt x="30443" y="68171"/>
                    <a:pt x="28692" y="69243"/>
                    <a:pt x="26739" y="69629"/>
                  </a:cubicBezTo>
                  <a:cubicBezTo>
                    <a:pt x="26739" y="69629"/>
                    <a:pt x="26739" y="70383"/>
                    <a:pt x="27158" y="71137"/>
                  </a:cubicBezTo>
                  <a:cubicBezTo>
                    <a:pt x="27443" y="71874"/>
                    <a:pt x="27669" y="72628"/>
                    <a:pt x="27829" y="73399"/>
                  </a:cubicBezTo>
                  <a:cubicBezTo>
                    <a:pt x="28004" y="74136"/>
                    <a:pt x="28222" y="74865"/>
                    <a:pt x="28499" y="75577"/>
                  </a:cubicBezTo>
                  <a:cubicBezTo>
                    <a:pt x="28499" y="76248"/>
                    <a:pt x="28499" y="76751"/>
                    <a:pt x="28918" y="77002"/>
                  </a:cubicBezTo>
                  <a:cubicBezTo>
                    <a:pt x="29337" y="77253"/>
                    <a:pt x="28918" y="77002"/>
                    <a:pt x="28918" y="77840"/>
                  </a:cubicBezTo>
                  <a:cubicBezTo>
                    <a:pt x="28960" y="78234"/>
                    <a:pt x="28960" y="78619"/>
                    <a:pt x="28918" y="79013"/>
                  </a:cubicBezTo>
                  <a:cubicBezTo>
                    <a:pt x="29010" y="79423"/>
                    <a:pt x="29010" y="79859"/>
                    <a:pt x="28918" y="80270"/>
                  </a:cubicBezTo>
                  <a:cubicBezTo>
                    <a:pt x="28809" y="80613"/>
                    <a:pt x="28515" y="80865"/>
                    <a:pt x="28163" y="80940"/>
                  </a:cubicBezTo>
                  <a:lnTo>
                    <a:pt x="26153" y="80940"/>
                  </a:lnTo>
                  <a:cubicBezTo>
                    <a:pt x="25365" y="81133"/>
                    <a:pt x="24678" y="81610"/>
                    <a:pt x="24225" y="82281"/>
                  </a:cubicBezTo>
                  <a:cubicBezTo>
                    <a:pt x="23815" y="82817"/>
                    <a:pt x="23337" y="83295"/>
                    <a:pt x="22801" y="83705"/>
                  </a:cubicBezTo>
                  <a:lnTo>
                    <a:pt x="22801" y="83705"/>
                  </a:lnTo>
                  <a:cubicBezTo>
                    <a:pt x="21544" y="84199"/>
                    <a:pt x="20120" y="84007"/>
                    <a:pt x="19031" y="83202"/>
                  </a:cubicBezTo>
                  <a:cubicBezTo>
                    <a:pt x="18092" y="82155"/>
                    <a:pt x="17422" y="80890"/>
                    <a:pt x="17103" y="79516"/>
                  </a:cubicBezTo>
                  <a:close/>
                  <a:moveTo>
                    <a:pt x="6714" y="37872"/>
                  </a:moveTo>
                  <a:cubicBezTo>
                    <a:pt x="7216" y="39800"/>
                    <a:pt x="7719" y="41559"/>
                    <a:pt x="8138" y="43235"/>
                  </a:cubicBezTo>
                  <a:cubicBezTo>
                    <a:pt x="8557" y="44911"/>
                    <a:pt x="9060" y="45665"/>
                    <a:pt x="9311" y="45581"/>
                  </a:cubicBezTo>
                  <a:cubicBezTo>
                    <a:pt x="9562" y="45497"/>
                    <a:pt x="9311" y="45078"/>
                    <a:pt x="9311" y="44157"/>
                  </a:cubicBezTo>
                  <a:cubicBezTo>
                    <a:pt x="9035" y="43160"/>
                    <a:pt x="8699" y="42179"/>
                    <a:pt x="8306" y="41224"/>
                  </a:cubicBezTo>
                  <a:lnTo>
                    <a:pt x="7216" y="38627"/>
                  </a:lnTo>
                  <a:cubicBezTo>
                    <a:pt x="6797" y="37872"/>
                    <a:pt x="6714" y="37621"/>
                    <a:pt x="6714" y="37872"/>
                  </a:cubicBezTo>
                  <a:close/>
                  <a:moveTo>
                    <a:pt x="18863" y="79767"/>
                  </a:moveTo>
                  <a:cubicBezTo>
                    <a:pt x="18863" y="79767"/>
                    <a:pt x="18863" y="79767"/>
                    <a:pt x="18863" y="80521"/>
                  </a:cubicBezTo>
                  <a:cubicBezTo>
                    <a:pt x="18863" y="81275"/>
                    <a:pt x="18863" y="81275"/>
                    <a:pt x="19366" y="81108"/>
                  </a:cubicBezTo>
                  <a:cubicBezTo>
                    <a:pt x="19491" y="80839"/>
                    <a:pt x="19491" y="80538"/>
                    <a:pt x="19366" y="80270"/>
                  </a:cubicBezTo>
                  <a:cubicBezTo>
                    <a:pt x="19366" y="80270"/>
                    <a:pt x="19114" y="80102"/>
                    <a:pt x="18863" y="80102"/>
                  </a:cubicBezTo>
                  <a:close/>
                  <a:moveTo>
                    <a:pt x="19282" y="75745"/>
                  </a:moveTo>
                  <a:cubicBezTo>
                    <a:pt x="19508" y="76365"/>
                    <a:pt x="19852" y="76935"/>
                    <a:pt x="20287" y="77421"/>
                  </a:cubicBezTo>
                  <a:cubicBezTo>
                    <a:pt x="20773" y="78016"/>
                    <a:pt x="21569" y="78250"/>
                    <a:pt x="22298" y="78007"/>
                  </a:cubicBezTo>
                  <a:cubicBezTo>
                    <a:pt x="22298" y="78007"/>
                    <a:pt x="22885" y="77505"/>
                    <a:pt x="22801" y="76667"/>
                  </a:cubicBezTo>
                  <a:cubicBezTo>
                    <a:pt x="22768" y="76164"/>
                    <a:pt x="22768" y="75661"/>
                    <a:pt x="22801" y="75159"/>
                  </a:cubicBezTo>
                  <a:cubicBezTo>
                    <a:pt x="22801" y="75159"/>
                    <a:pt x="22801" y="75159"/>
                    <a:pt x="22801" y="74321"/>
                  </a:cubicBezTo>
                  <a:cubicBezTo>
                    <a:pt x="22751" y="74019"/>
                    <a:pt x="22751" y="73701"/>
                    <a:pt x="22801" y="73399"/>
                  </a:cubicBezTo>
                  <a:cubicBezTo>
                    <a:pt x="22483" y="73709"/>
                    <a:pt x="22114" y="73960"/>
                    <a:pt x="21712" y="74153"/>
                  </a:cubicBezTo>
                  <a:lnTo>
                    <a:pt x="20706" y="74740"/>
                  </a:lnTo>
                  <a:cubicBezTo>
                    <a:pt x="20706" y="74740"/>
                    <a:pt x="20706" y="74740"/>
                    <a:pt x="20287" y="75242"/>
                  </a:cubicBezTo>
                  <a:cubicBezTo>
                    <a:pt x="19902" y="75452"/>
                    <a:pt x="19559" y="75737"/>
                    <a:pt x="19282" y="76080"/>
                  </a:cubicBezTo>
                  <a:close/>
                  <a:moveTo>
                    <a:pt x="23807" y="53122"/>
                  </a:moveTo>
                  <a:lnTo>
                    <a:pt x="24645" y="53122"/>
                  </a:lnTo>
                  <a:lnTo>
                    <a:pt x="24645" y="52117"/>
                  </a:lnTo>
                  <a:lnTo>
                    <a:pt x="23807" y="52117"/>
                  </a:lnTo>
                  <a:close/>
                  <a:moveTo>
                    <a:pt x="20706" y="33851"/>
                  </a:moveTo>
                  <a:cubicBezTo>
                    <a:pt x="21025" y="34881"/>
                    <a:pt x="21477" y="35870"/>
                    <a:pt x="22047" y="36783"/>
                  </a:cubicBezTo>
                  <a:cubicBezTo>
                    <a:pt x="22491" y="37713"/>
                    <a:pt x="23228" y="38484"/>
                    <a:pt x="24142" y="38962"/>
                  </a:cubicBezTo>
                  <a:cubicBezTo>
                    <a:pt x="24435" y="38459"/>
                    <a:pt x="24770" y="37981"/>
                    <a:pt x="25147" y="37537"/>
                  </a:cubicBezTo>
                  <a:cubicBezTo>
                    <a:pt x="25541" y="37152"/>
                    <a:pt x="25851" y="36699"/>
                    <a:pt x="26069" y="36197"/>
                  </a:cubicBezTo>
                  <a:lnTo>
                    <a:pt x="24728" y="36197"/>
                  </a:lnTo>
                  <a:cubicBezTo>
                    <a:pt x="24410" y="35409"/>
                    <a:pt x="23849" y="34739"/>
                    <a:pt x="23136" y="34270"/>
                  </a:cubicBezTo>
                  <a:cubicBezTo>
                    <a:pt x="22374" y="33909"/>
                    <a:pt x="21494" y="33884"/>
                    <a:pt x="20706" y="34186"/>
                  </a:cubicBezTo>
                  <a:close/>
                  <a:moveTo>
                    <a:pt x="22801" y="26729"/>
                  </a:moveTo>
                  <a:cubicBezTo>
                    <a:pt x="22902" y="27198"/>
                    <a:pt x="23069" y="27650"/>
                    <a:pt x="23304" y="28069"/>
                  </a:cubicBezTo>
                  <a:cubicBezTo>
                    <a:pt x="23538" y="28522"/>
                    <a:pt x="23924" y="28874"/>
                    <a:pt x="24393" y="29075"/>
                  </a:cubicBezTo>
                  <a:cubicBezTo>
                    <a:pt x="24343" y="28907"/>
                    <a:pt x="24343" y="28740"/>
                    <a:pt x="24393" y="28572"/>
                  </a:cubicBezTo>
                  <a:lnTo>
                    <a:pt x="24393" y="28069"/>
                  </a:lnTo>
                  <a:lnTo>
                    <a:pt x="24393" y="28069"/>
                  </a:lnTo>
                  <a:lnTo>
                    <a:pt x="24393" y="27566"/>
                  </a:lnTo>
                  <a:cubicBezTo>
                    <a:pt x="24200" y="27081"/>
                    <a:pt x="23974" y="26603"/>
                    <a:pt x="23723" y="26142"/>
                  </a:cubicBezTo>
                  <a:cubicBezTo>
                    <a:pt x="23429" y="25690"/>
                    <a:pt x="23178" y="25212"/>
                    <a:pt x="22969" y="24718"/>
                  </a:cubicBezTo>
                  <a:cubicBezTo>
                    <a:pt x="22550" y="24919"/>
                    <a:pt x="22290" y="25346"/>
                    <a:pt x="22298" y="25807"/>
                  </a:cubicBezTo>
                  <a:close/>
                  <a:moveTo>
                    <a:pt x="28499" y="25137"/>
                  </a:moveTo>
                  <a:cubicBezTo>
                    <a:pt x="28499" y="25137"/>
                    <a:pt x="28499" y="25137"/>
                    <a:pt x="28499" y="25556"/>
                  </a:cubicBezTo>
                  <a:cubicBezTo>
                    <a:pt x="28583" y="25849"/>
                    <a:pt x="28759" y="26117"/>
                    <a:pt x="29001" y="26310"/>
                  </a:cubicBezTo>
                  <a:lnTo>
                    <a:pt x="29756" y="26896"/>
                  </a:lnTo>
                  <a:cubicBezTo>
                    <a:pt x="30015" y="27030"/>
                    <a:pt x="30334" y="27030"/>
                    <a:pt x="30593" y="26896"/>
                  </a:cubicBezTo>
                  <a:cubicBezTo>
                    <a:pt x="30593" y="26896"/>
                    <a:pt x="30593" y="26896"/>
                    <a:pt x="30007" y="25807"/>
                  </a:cubicBezTo>
                  <a:cubicBezTo>
                    <a:pt x="29420" y="24718"/>
                    <a:pt x="28750" y="25388"/>
                    <a:pt x="28499" y="25472"/>
                  </a:cubicBezTo>
                  <a:close/>
                  <a:moveTo>
                    <a:pt x="28499" y="24047"/>
                  </a:moveTo>
                  <a:lnTo>
                    <a:pt x="29253" y="24047"/>
                  </a:lnTo>
                  <a:lnTo>
                    <a:pt x="29253" y="23126"/>
                  </a:lnTo>
                  <a:lnTo>
                    <a:pt x="28499" y="23126"/>
                  </a:lnTo>
                  <a:close/>
                  <a:moveTo>
                    <a:pt x="58663" y="45581"/>
                  </a:moveTo>
                  <a:cubicBezTo>
                    <a:pt x="58755" y="46025"/>
                    <a:pt x="58755" y="46478"/>
                    <a:pt x="58663" y="46922"/>
                  </a:cubicBezTo>
                  <a:cubicBezTo>
                    <a:pt x="58637" y="47257"/>
                    <a:pt x="58637" y="47592"/>
                    <a:pt x="58663" y="47927"/>
                  </a:cubicBezTo>
                  <a:lnTo>
                    <a:pt x="64193" y="47927"/>
                  </a:lnTo>
                  <a:lnTo>
                    <a:pt x="60171" y="44995"/>
                  </a:lnTo>
                  <a:cubicBezTo>
                    <a:pt x="59886" y="45104"/>
                    <a:pt x="59626" y="45271"/>
                    <a:pt x="59417" y="45497"/>
                  </a:cubicBezTo>
                  <a:cubicBezTo>
                    <a:pt x="59241" y="45589"/>
                    <a:pt x="59090" y="45740"/>
                    <a:pt x="58998" y="45916"/>
                  </a:cubicBezTo>
                  <a:close/>
                  <a:moveTo>
                    <a:pt x="56568" y="38375"/>
                  </a:moveTo>
                  <a:cubicBezTo>
                    <a:pt x="56568" y="38375"/>
                    <a:pt x="56568" y="38375"/>
                    <a:pt x="56568" y="38794"/>
                  </a:cubicBezTo>
                  <a:cubicBezTo>
                    <a:pt x="56568" y="39213"/>
                    <a:pt x="56568" y="39297"/>
                    <a:pt x="56987" y="39297"/>
                  </a:cubicBezTo>
                  <a:cubicBezTo>
                    <a:pt x="57012" y="39096"/>
                    <a:pt x="56987" y="38895"/>
                    <a:pt x="56903" y="38710"/>
                  </a:cubicBezTo>
                  <a:close/>
                  <a:moveTo>
                    <a:pt x="62014" y="40721"/>
                  </a:moveTo>
                  <a:cubicBezTo>
                    <a:pt x="62375" y="40621"/>
                    <a:pt x="62743" y="40830"/>
                    <a:pt x="62844" y="41182"/>
                  </a:cubicBezTo>
                  <a:cubicBezTo>
                    <a:pt x="62844" y="41199"/>
                    <a:pt x="62852" y="41207"/>
                    <a:pt x="62852" y="41224"/>
                  </a:cubicBezTo>
                  <a:cubicBezTo>
                    <a:pt x="62953" y="41584"/>
                    <a:pt x="62743" y="41953"/>
                    <a:pt x="62391" y="42054"/>
                  </a:cubicBezTo>
                  <a:cubicBezTo>
                    <a:pt x="62375" y="42054"/>
                    <a:pt x="62366" y="42062"/>
                    <a:pt x="62350" y="42062"/>
                  </a:cubicBezTo>
                  <a:cubicBezTo>
                    <a:pt x="62350" y="42062"/>
                    <a:pt x="61763" y="42062"/>
                    <a:pt x="61679" y="41475"/>
                  </a:cubicBezTo>
                  <a:cubicBezTo>
                    <a:pt x="61595" y="40889"/>
                    <a:pt x="62014" y="41140"/>
                    <a:pt x="62350" y="41057"/>
                  </a:cubicBezTo>
                  <a:close/>
                  <a:moveTo>
                    <a:pt x="70393" y="24885"/>
                  </a:moveTo>
                  <a:cubicBezTo>
                    <a:pt x="70393" y="24885"/>
                    <a:pt x="70393" y="24885"/>
                    <a:pt x="70393" y="25723"/>
                  </a:cubicBezTo>
                  <a:cubicBezTo>
                    <a:pt x="70393" y="26561"/>
                    <a:pt x="70393" y="26393"/>
                    <a:pt x="70980" y="26310"/>
                  </a:cubicBezTo>
                  <a:cubicBezTo>
                    <a:pt x="71566" y="26226"/>
                    <a:pt x="71566" y="26310"/>
                    <a:pt x="71482" y="25472"/>
                  </a:cubicBezTo>
                  <a:cubicBezTo>
                    <a:pt x="71315" y="25229"/>
                    <a:pt x="71005" y="25128"/>
                    <a:pt x="70728" y="25220"/>
                  </a:cubicBezTo>
                  <a:close/>
                  <a:moveTo>
                    <a:pt x="73577" y="31924"/>
                  </a:moveTo>
                  <a:cubicBezTo>
                    <a:pt x="73577" y="31924"/>
                    <a:pt x="73577" y="31924"/>
                    <a:pt x="73577" y="31924"/>
                  </a:cubicBezTo>
                  <a:cubicBezTo>
                    <a:pt x="73577" y="31924"/>
                    <a:pt x="73577" y="32343"/>
                    <a:pt x="73577" y="31924"/>
                  </a:cubicBezTo>
                  <a:cubicBezTo>
                    <a:pt x="73577" y="31505"/>
                    <a:pt x="73577" y="31924"/>
                    <a:pt x="73577" y="31924"/>
                  </a:cubicBezTo>
                  <a:cubicBezTo>
                    <a:pt x="73577" y="31924"/>
                    <a:pt x="74164" y="32175"/>
                    <a:pt x="73912" y="32259"/>
                  </a:cubicBezTo>
                  <a:close/>
                  <a:moveTo>
                    <a:pt x="72655" y="21115"/>
                  </a:moveTo>
                  <a:cubicBezTo>
                    <a:pt x="72655" y="21115"/>
                    <a:pt x="72655" y="21115"/>
                    <a:pt x="72655" y="21701"/>
                  </a:cubicBezTo>
                  <a:cubicBezTo>
                    <a:pt x="72865" y="22087"/>
                    <a:pt x="73125" y="22455"/>
                    <a:pt x="73409" y="22791"/>
                  </a:cubicBezTo>
                  <a:lnTo>
                    <a:pt x="74499" y="23880"/>
                  </a:lnTo>
                  <a:lnTo>
                    <a:pt x="75337" y="23880"/>
                  </a:lnTo>
                  <a:cubicBezTo>
                    <a:pt x="75839" y="23436"/>
                    <a:pt x="76116" y="22791"/>
                    <a:pt x="76091" y="22120"/>
                  </a:cubicBezTo>
                  <a:cubicBezTo>
                    <a:pt x="76007" y="21643"/>
                    <a:pt x="75772" y="21199"/>
                    <a:pt x="75421" y="20863"/>
                  </a:cubicBezTo>
                  <a:cubicBezTo>
                    <a:pt x="75043" y="20537"/>
                    <a:pt x="74574" y="20327"/>
                    <a:pt x="74080" y="20277"/>
                  </a:cubicBezTo>
                  <a:cubicBezTo>
                    <a:pt x="73569" y="20503"/>
                    <a:pt x="73175" y="20922"/>
                    <a:pt x="72991" y="21450"/>
                  </a:cubicBezTo>
                  <a:close/>
                  <a:moveTo>
                    <a:pt x="77431" y="33934"/>
                  </a:moveTo>
                  <a:cubicBezTo>
                    <a:pt x="77431" y="33934"/>
                    <a:pt x="77431" y="33432"/>
                    <a:pt x="76845" y="33934"/>
                  </a:cubicBezTo>
                  <a:cubicBezTo>
                    <a:pt x="76259" y="34437"/>
                    <a:pt x="76342" y="33934"/>
                    <a:pt x="76845" y="34521"/>
                  </a:cubicBezTo>
                  <a:cubicBezTo>
                    <a:pt x="77021" y="34647"/>
                    <a:pt x="77255" y="34647"/>
                    <a:pt x="77431" y="34521"/>
                  </a:cubicBezTo>
                  <a:cubicBezTo>
                    <a:pt x="77431" y="34521"/>
                    <a:pt x="77850" y="34521"/>
                    <a:pt x="77767" y="34270"/>
                  </a:cubicBezTo>
                  <a:close/>
                  <a:moveTo>
                    <a:pt x="84218" y="23712"/>
                  </a:moveTo>
                  <a:cubicBezTo>
                    <a:pt x="83799" y="23712"/>
                    <a:pt x="83716" y="24131"/>
                    <a:pt x="83799" y="24550"/>
                  </a:cubicBezTo>
                  <a:cubicBezTo>
                    <a:pt x="83883" y="24969"/>
                    <a:pt x="83799" y="25137"/>
                    <a:pt x="84554" y="25053"/>
                  </a:cubicBezTo>
                  <a:cubicBezTo>
                    <a:pt x="85308" y="24969"/>
                    <a:pt x="84972" y="25053"/>
                    <a:pt x="84554" y="24215"/>
                  </a:cubicBezTo>
                  <a:cubicBezTo>
                    <a:pt x="84134" y="23377"/>
                    <a:pt x="85308" y="23964"/>
                    <a:pt x="84554" y="24047"/>
                  </a:cubicBezTo>
                  <a:close/>
                  <a:moveTo>
                    <a:pt x="90251" y="21869"/>
                  </a:moveTo>
                  <a:lnTo>
                    <a:pt x="89330" y="22288"/>
                  </a:lnTo>
                  <a:lnTo>
                    <a:pt x="88073" y="22874"/>
                  </a:lnTo>
                  <a:lnTo>
                    <a:pt x="87151" y="23377"/>
                  </a:lnTo>
                  <a:cubicBezTo>
                    <a:pt x="87151" y="23377"/>
                    <a:pt x="87151" y="23377"/>
                    <a:pt x="87151" y="23377"/>
                  </a:cubicBezTo>
                  <a:cubicBezTo>
                    <a:pt x="87369" y="23427"/>
                    <a:pt x="87603" y="23427"/>
                    <a:pt x="87821" y="23377"/>
                  </a:cubicBezTo>
                  <a:lnTo>
                    <a:pt x="88994" y="22791"/>
                  </a:lnTo>
                  <a:lnTo>
                    <a:pt x="90084" y="22288"/>
                  </a:lnTo>
                  <a:close/>
                  <a:moveTo>
                    <a:pt x="101311" y="17512"/>
                  </a:moveTo>
                  <a:cubicBezTo>
                    <a:pt x="102149" y="17428"/>
                    <a:pt x="102953" y="17143"/>
                    <a:pt x="103657" y="16674"/>
                  </a:cubicBezTo>
                  <a:cubicBezTo>
                    <a:pt x="104068" y="16381"/>
                    <a:pt x="104311" y="15920"/>
                    <a:pt x="104328" y="15417"/>
                  </a:cubicBezTo>
                  <a:cubicBezTo>
                    <a:pt x="104328" y="15417"/>
                    <a:pt x="103909" y="14747"/>
                    <a:pt x="103322" y="14495"/>
                  </a:cubicBezTo>
                  <a:cubicBezTo>
                    <a:pt x="102468" y="14303"/>
                    <a:pt x="101579" y="14303"/>
                    <a:pt x="100725" y="14495"/>
                  </a:cubicBezTo>
                  <a:cubicBezTo>
                    <a:pt x="100725" y="14495"/>
                    <a:pt x="100725" y="14495"/>
                    <a:pt x="100725" y="15082"/>
                  </a:cubicBezTo>
                  <a:cubicBezTo>
                    <a:pt x="100725" y="15668"/>
                    <a:pt x="100725" y="15752"/>
                    <a:pt x="101144" y="16171"/>
                  </a:cubicBezTo>
                  <a:lnTo>
                    <a:pt x="101144" y="17177"/>
                  </a:lnTo>
                  <a:cubicBezTo>
                    <a:pt x="101144" y="17177"/>
                    <a:pt x="102065" y="17847"/>
                    <a:pt x="102065" y="17847"/>
                  </a:cubicBezTo>
                  <a:close/>
                  <a:moveTo>
                    <a:pt x="106841" y="33264"/>
                  </a:moveTo>
                  <a:cubicBezTo>
                    <a:pt x="106950" y="33524"/>
                    <a:pt x="107126" y="33758"/>
                    <a:pt x="107344" y="33934"/>
                  </a:cubicBezTo>
                  <a:cubicBezTo>
                    <a:pt x="107537" y="34169"/>
                    <a:pt x="107805" y="34312"/>
                    <a:pt x="108098" y="34353"/>
                  </a:cubicBezTo>
                  <a:lnTo>
                    <a:pt x="107428" y="31588"/>
                  </a:lnTo>
                  <a:cubicBezTo>
                    <a:pt x="107235" y="31840"/>
                    <a:pt x="107093" y="32125"/>
                    <a:pt x="107009" y="32426"/>
                  </a:cubicBezTo>
                  <a:cubicBezTo>
                    <a:pt x="106942" y="32828"/>
                    <a:pt x="107000" y="33231"/>
                    <a:pt x="107176" y="33599"/>
                  </a:cubicBezTo>
                  <a:close/>
                  <a:moveTo>
                    <a:pt x="116561" y="56055"/>
                  </a:moveTo>
                  <a:lnTo>
                    <a:pt x="116561" y="55384"/>
                  </a:lnTo>
                  <a:lnTo>
                    <a:pt x="115974" y="55384"/>
                  </a:lnTo>
                  <a:close/>
                </a:path>
              </a:pathLst>
            </a:custGeom>
            <a:solidFill>
              <a:srgbClr val="FFFFFF"/>
            </a:solidFill>
            <a:ln w="8363" cap="flat">
              <a:noFill/>
              <a:prstDash val="solid"/>
              <a:miter/>
            </a:ln>
          </p:spPr>
          <p:txBody>
            <a:bodyPr rtlCol="0" anchor="ctr"/>
            <a:lstStyle/>
            <a:p>
              <a:pPr defTabSz="914378"/>
              <a:endParaRPr lang="en-US"/>
            </a:p>
          </p:txBody>
        </p:sp>
        <p:sp>
          <p:nvSpPr>
            <p:cNvPr id="831" name="Freeform: Shape 830">
              <a:extLst>
                <a:ext uri="{FF2B5EF4-FFF2-40B4-BE49-F238E27FC236}">
                  <a16:creationId xmlns:a16="http://schemas.microsoft.com/office/drawing/2014/main" id="{1F98AF6D-9E5D-4042-8E9C-88C7E58DD81F}"/>
                </a:ext>
              </a:extLst>
            </p:cNvPr>
            <p:cNvSpPr/>
            <p:nvPr/>
          </p:nvSpPr>
          <p:spPr>
            <a:xfrm>
              <a:off x="3813167" y="2393810"/>
              <a:ext cx="71530" cy="71304"/>
            </a:xfrm>
            <a:custGeom>
              <a:avLst/>
              <a:gdLst>
                <a:gd name="connsiteX0" fmla="*/ 49140 w 71530"/>
                <a:gd name="connsiteY0" fmla="*/ 68204 h 71304"/>
                <a:gd name="connsiteX1" fmla="*/ 48554 w 71530"/>
                <a:gd name="connsiteY1" fmla="*/ 67031 h 71304"/>
                <a:gd name="connsiteX2" fmla="*/ 47967 w 71530"/>
                <a:gd name="connsiteY2" fmla="*/ 65774 h 71304"/>
                <a:gd name="connsiteX3" fmla="*/ 47213 w 71530"/>
                <a:gd name="connsiteY3" fmla="*/ 65355 h 71304"/>
                <a:gd name="connsiteX4" fmla="*/ 45034 w 71530"/>
                <a:gd name="connsiteY4" fmla="*/ 65355 h 71304"/>
                <a:gd name="connsiteX5" fmla="*/ 44616 w 71530"/>
                <a:gd name="connsiteY5" fmla="*/ 64601 h 71304"/>
                <a:gd name="connsiteX6" fmla="*/ 43442 w 71530"/>
                <a:gd name="connsiteY6" fmla="*/ 66193 h 71304"/>
                <a:gd name="connsiteX7" fmla="*/ 42353 w 71530"/>
                <a:gd name="connsiteY7" fmla="*/ 67701 h 71304"/>
                <a:gd name="connsiteX8" fmla="*/ 41850 w 71530"/>
                <a:gd name="connsiteY8" fmla="*/ 65942 h 71304"/>
                <a:gd name="connsiteX9" fmla="*/ 40929 w 71530"/>
                <a:gd name="connsiteY9" fmla="*/ 66780 h 71304"/>
                <a:gd name="connsiteX10" fmla="*/ 40510 w 71530"/>
                <a:gd name="connsiteY10" fmla="*/ 68120 h 71304"/>
                <a:gd name="connsiteX11" fmla="*/ 40510 w 71530"/>
                <a:gd name="connsiteY11" fmla="*/ 69461 h 71304"/>
                <a:gd name="connsiteX12" fmla="*/ 40510 w 71530"/>
                <a:gd name="connsiteY12" fmla="*/ 70048 h 71304"/>
                <a:gd name="connsiteX13" fmla="*/ 39421 w 71530"/>
                <a:gd name="connsiteY13" fmla="*/ 69042 h 71304"/>
                <a:gd name="connsiteX14" fmla="*/ 39421 w 71530"/>
                <a:gd name="connsiteY14" fmla="*/ 67366 h 71304"/>
                <a:gd name="connsiteX15" fmla="*/ 39421 w 71530"/>
                <a:gd name="connsiteY15" fmla="*/ 65607 h 71304"/>
                <a:gd name="connsiteX16" fmla="*/ 37158 w 71530"/>
                <a:gd name="connsiteY16" fmla="*/ 63931 h 71304"/>
                <a:gd name="connsiteX17" fmla="*/ 37158 w 71530"/>
                <a:gd name="connsiteY17" fmla="*/ 63931 h 71304"/>
                <a:gd name="connsiteX18" fmla="*/ 37158 w 71530"/>
                <a:gd name="connsiteY18" fmla="*/ 64434 h 71304"/>
                <a:gd name="connsiteX19" fmla="*/ 37158 w 71530"/>
                <a:gd name="connsiteY19" fmla="*/ 65104 h 71304"/>
                <a:gd name="connsiteX20" fmla="*/ 35650 w 71530"/>
                <a:gd name="connsiteY20" fmla="*/ 65104 h 71304"/>
                <a:gd name="connsiteX21" fmla="*/ 34142 w 71530"/>
                <a:gd name="connsiteY21" fmla="*/ 65523 h 71304"/>
                <a:gd name="connsiteX22" fmla="*/ 34142 w 71530"/>
                <a:gd name="connsiteY22" fmla="*/ 66110 h 71304"/>
                <a:gd name="connsiteX23" fmla="*/ 34142 w 71530"/>
                <a:gd name="connsiteY23" fmla="*/ 66780 h 71304"/>
                <a:gd name="connsiteX24" fmla="*/ 32550 w 71530"/>
                <a:gd name="connsiteY24" fmla="*/ 68204 h 71304"/>
                <a:gd name="connsiteX25" fmla="*/ 29869 w 71530"/>
                <a:gd name="connsiteY25" fmla="*/ 67618 h 71304"/>
                <a:gd name="connsiteX26" fmla="*/ 28612 w 71530"/>
                <a:gd name="connsiteY26" fmla="*/ 67618 h 71304"/>
                <a:gd name="connsiteX27" fmla="*/ 27104 w 71530"/>
                <a:gd name="connsiteY27" fmla="*/ 68372 h 71304"/>
                <a:gd name="connsiteX28" fmla="*/ 25679 w 71530"/>
                <a:gd name="connsiteY28" fmla="*/ 69042 h 71304"/>
                <a:gd name="connsiteX29" fmla="*/ 24758 w 71530"/>
                <a:gd name="connsiteY29" fmla="*/ 69042 h 71304"/>
                <a:gd name="connsiteX30" fmla="*/ 23668 w 71530"/>
                <a:gd name="connsiteY30" fmla="*/ 69042 h 71304"/>
                <a:gd name="connsiteX31" fmla="*/ 23166 w 71530"/>
                <a:gd name="connsiteY31" fmla="*/ 69042 h 71304"/>
                <a:gd name="connsiteX32" fmla="*/ 22495 w 71530"/>
                <a:gd name="connsiteY32" fmla="*/ 70131 h 71304"/>
                <a:gd name="connsiteX33" fmla="*/ 22076 w 71530"/>
                <a:gd name="connsiteY33" fmla="*/ 71304 h 71304"/>
                <a:gd name="connsiteX34" fmla="*/ 21574 w 71530"/>
                <a:gd name="connsiteY34" fmla="*/ 70718 h 71304"/>
                <a:gd name="connsiteX35" fmla="*/ 21155 w 71530"/>
                <a:gd name="connsiteY35" fmla="*/ 69964 h 71304"/>
                <a:gd name="connsiteX36" fmla="*/ 21155 w 71530"/>
                <a:gd name="connsiteY36" fmla="*/ 68958 h 71304"/>
                <a:gd name="connsiteX37" fmla="*/ 21155 w 71530"/>
                <a:gd name="connsiteY37" fmla="*/ 67785 h 71304"/>
                <a:gd name="connsiteX38" fmla="*/ 21155 w 71530"/>
                <a:gd name="connsiteY38" fmla="*/ 67618 h 71304"/>
                <a:gd name="connsiteX39" fmla="*/ 20149 w 71530"/>
                <a:gd name="connsiteY39" fmla="*/ 66780 h 71304"/>
                <a:gd name="connsiteX40" fmla="*/ 19563 w 71530"/>
                <a:gd name="connsiteY40" fmla="*/ 67526 h 71304"/>
                <a:gd name="connsiteX41" fmla="*/ 19563 w 71530"/>
                <a:gd name="connsiteY41" fmla="*/ 67534 h 71304"/>
                <a:gd name="connsiteX42" fmla="*/ 19563 w 71530"/>
                <a:gd name="connsiteY42" fmla="*/ 68707 h 71304"/>
                <a:gd name="connsiteX43" fmla="*/ 18557 w 71530"/>
                <a:gd name="connsiteY43" fmla="*/ 67701 h 71304"/>
                <a:gd name="connsiteX44" fmla="*/ 18054 w 71530"/>
                <a:gd name="connsiteY44" fmla="*/ 66277 h 71304"/>
                <a:gd name="connsiteX45" fmla="*/ 15792 w 71530"/>
                <a:gd name="connsiteY45" fmla="*/ 66277 h 71304"/>
                <a:gd name="connsiteX46" fmla="*/ 15289 w 71530"/>
                <a:gd name="connsiteY46" fmla="*/ 65607 h 71304"/>
                <a:gd name="connsiteX47" fmla="*/ 15289 w 71530"/>
                <a:gd name="connsiteY47" fmla="*/ 64434 h 71304"/>
                <a:gd name="connsiteX48" fmla="*/ 15289 w 71530"/>
                <a:gd name="connsiteY48" fmla="*/ 63428 h 71304"/>
                <a:gd name="connsiteX49" fmla="*/ 15289 w 71530"/>
                <a:gd name="connsiteY49" fmla="*/ 62758 h 71304"/>
                <a:gd name="connsiteX50" fmla="*/ 14787 w 71530"/>
                <a:gd name="connsiteY50" fmla="*/ 62758 h 71304"/>
                <a:gd name="connsiteX51" fmla="*/ 14284 w 71530"/>
                <a:gd name="connsiteY51" fmla="*/ 62758 h 71304"/>
                <a:gd name="connsiteX52" fmla="*/ 13195 w 71530"/>
                <a:gd name="connsiteY52" fmla="*/ 63428 h 71304"/>
                <a:gd name="connsiteX53" fmla="*/ 13195 w 71530"/>
                <a:gd name="connsiteY53" fmla="*/ 64182 h 71304"/>
                <a:gd name="connsiteX54" fmla="*/ 13195 w 71530"/>
                <a:gd name="connsiteY54" fmla="*/ 65020 h 71304"/>
                <a:gd name="connsiteX55" fmla="*/ 12273 w 71530"/>
                <a:gd name="connsiteY55" fmla="*/ 65607 h 71304"/>
                <a:gd name="connsiteX56" fmla="*/ 12273 w 71530"/>
                <a:gd name="connsiteY56" fmla="*/ 64518 h 71304"/>
                <a:gd name="connsiteX57" fmla="*/ 11854 w 71530"/>
                <a:gd name="connsiteY57" fmla="*/ 64099 h 71304"/>
                <a:gd name="connsiteX58" fmla="*/ 11435 w 71530"/>
                <a:gd name="connsiteY58" fmla="*/ 63596 h 71304"/>
                <a:gd name="connsiteX59" fmla="*/ 11435 w 71530"/>
                <a:gd name="connsiteY59" fmla="*/ 62423 h 71304"/>
                <a:gd name="connsiteX60" fmla="*/ 11435 w 71530"/>
                <a:gd name="connsiteY60" fmla="*/ 61920 h 71304"/>
                <a:gd name="connsiteX61" fmla="*/ 11435 w 71530"/>
                <a:gd name="connsiteY61" fmla="*/ 61082 h 71304"/>
                <a:gd name="connsiteX62" fmla="*/ 11435 w 71530"/>
                <a:gd name="connsiteY62" fmla="*/ 60328 h 71304"/>
                <a:gd name="connsiteX63" fmla="*/ 10849 w 71530"/>
                <a:gd name="connsiteY63" fmla="*/ 60328 h 71304"/>
                <a:gd name="connsiteX64" fmla="*/ 10178 w 71530"/>
                <a:gd name="connsiteY64" fmla="*/ 60328 h 71304"/>
                <a:gd name="connsiteX65" fmla="*/ 9675 w 71530"/>
                <a:gd name="connsiteY65" fmla="*/ 59825 h 71304"/>
                <a:gd name="connsiteX66" fmla="*/ 9005 w 71530"/>
                <a:gd name="connsiteY66" fmla="*/ 59825 h 71304"/>
                <a:gd name="connsiteX67" fmla="*/ 8503 w 71530"/>
                <a:gd name="connsiteY67" fmla="*/ 59825 h 71304"/>
                <a:gd name="connsiteX68" fmla="*/ 8000 w 71530"/>
                <a:gd name="connsiteY68" fmla="*/ 59825 h 71304"/>
                <a:gd name="connsiteX69" fmla="*/ 8000 w 71530"/>
                <a:gd name="connsiteY69" fmla="*/ 60412 h 71304"/>
                <a:gd name="connsiteX70" fmla="*/ 8000 w 71530"/>
                <a:gd name="connsiteY70" fmla="*/ 61082 h 71304"/>
                <a:gd name="connsiteX71" fmla="*/ 8754 w 71530"/>
                <a:gd name="connsiteY71" fmla="*/ 61753 h 71304"/>
                <a:gd name="connsiteX72" fmla="*/ 9675 w 71530"/>
                <a:gd name="connsiteY72" fmla="*/ 61753 h 71304"/>
                <a:gd name="connsiteX73" fmla="*/ 10346 w 71530"/>
                <a:gd name="connsiteY73" fmla="*/ 61753 h 71304"/>
                <a:gd name="connsiteX74" fmla="*/ 10849 w 71530"/>
                <a:gd name="connsiteY74" fmla="*/ 62423 h 71304"/>
                <a:gd name="connsiteX75" fmla="*/ 7581 w 71530"/>
                <a:gd name="connsiteY75" fmla="*/ 63261 h 71304"/>
                <a:gd name="connsiteX76" fmla="*/ 6575 w 71530"/>
                <a:gd name="connsiteY76" fmla="*/ 61166 h 71304"/>
                <a:gd name="connsiteX77" fmla="*/ 5402 w 71530"/>
                <a:gd name="connsiteY77" fmla="*/ 60328 h 71304"/>
                <a:gd name="connsiteX78" fmla="*/ 4313 w 71530"/>
                <a:gd name="connsiteY78" fmla="*/ 59825 h 71304"/>
                <a:gd name="connsiteX79" fmla="*/ 3643 w 71530"/>
                <a:gd name="connsiteY79" fmla="*/ 58904 h 71304"/>
                <a:gd name="connsiteX80" fmla="*/ 3643 w 71530"/>
                <a:gd name="connsiteY80" fmla="*/ 58904 h 71304"/>
                <a:gd name="connsiteX81" fmla="*/ 3643 w 71530"/>
                <a:gd name="connsiteY81" fmla="*/ 58904 h 71304"/>
                <a:gd name="connsiteX82" fmla="*/ 3643 w 71530"/>
                <a:gd name="connsiteY82" fmla="*/ 58485 h 71304"/>
                <a:gd name="connsiteX83" fmla="*/ 3643 w 71530"/>
                <a:gd name="connsiteY83" fmla="*/ 58485 h 71304"/>
                <a:gd name="connsiteX84" fmla="*/ 2805 w 71530"/>
                <a:gd name="connsiteY84" fmla="*/ 57731 h 71304"/>
                <a:gd name="connsiteX85" fmla="*/ 1967 w 71530"/>
                <a:gd name="connsiteY85" fmla="*/ 56893 h 71304"/>
                <a:gd name="connsiteX86" fmla="*/ 1967 w 71530"/>
                <a:gd name="connsiteY86" fmla="*/ 56474 h 71304"/>
                <a:gd name="connsiteX87" fmla="*/ 1967 w 71530"/>
                <a:gd name="connsiteY87" fmla="*/ 56474 h 71304"/>
                <a:gd name="connsiteX88" fmla="*/ 1967 w 71530"/>
                <a:gd name="connsiteY88" fmla="*/ 55971 h 71304"/>
                <a:gd name="connsiteX89" fmla="*/ 1967 w 71530"/>
                <a:gd name="connsiteY89" fmla="*/ 55468 h 71304"/>
                <a:gd name="connsiteX90" fmla="*/ 1213 w 71530"/>
                <a:gd name="connsiteY90" fmla="*/ 55468 h 71304"/>
                <a:gd name="connsiteX91" fmla="*/ 375 w 71530"/>
                <a:gd name="connsiteY91" fmla="*/ 54966 h 71304"/>
                <a:gd name="connsiteX92" fmla="*/ 375 w 71530"/>
                <a:gd name="connsiteY92" fmla="*/ 54966 h 71304"/>
                <a:gd name="connsiteX93" fmla="*/ 375 w 71530"/>
                <a:gd name="connsiteY93" fmla="*/ 54966 h 71304"/>
                <a:gd name="connsiteX94" fmla="*/ 375 w 71530"/>
                <a:gd name="connsiteY94" fmla="*/ 53541 h 71304"/>
                <a:gd name="connsiteX95" fmla="*/ 1799 w 71530"/>
                <a:gd name="connsiteY95" fmla="*/ 52703 h 71304"/>
                <a:gd name="connsiteX96" fmla="*/ 3391 w 71530"/>
                <a:gd name="connsiteY96" fmla="*/ 51949 h 71304"/>
                <a:gd name="connsiteX97" fmla="*/ 4313 w 71530"/>
                <a:gd name="connsiteY97" fmla="*/ 50860 h 71304"/>
                <a:gd name="connsiteX98" fmla="*/ 3224 w 71530"/>
                <a:gd name="connsiteY98" fmla="*/ 50441 h 71304"/>
                <a:gd name="connsiteX99" fmla="*/ 3224 w 71530"/>
                <a:gd name="connsiteY99" fmla="*/ 50441 h 71304"/>
                <a:gd name="connsiteX100" fmla="*/ 3224 w 71530"/>
                <a:gd name="connsiteY100" fmla="*/ 50441 h 71304"/>
                <a:gd name="connsiteX101" fmla="*/ 2637 w 71530"/>
                <a:gd name="connsiteY101" fmla="*/ 51028 h 71304"/>
                <a:gd name="connsiteX102" fmla="*/ 2051 w 71530"/>
                <a:gd name="connsiteY102" fmla="*/ 51698 h 71304"/>
                <a:gd name="connsiteX103" fmla="*/ 1380 w 71530"/>
                <a:gd name="connsiteY103" fmla="*/ 51698 h 71304"/>
                <a:gd name="connsiteX104" fmla="*/ 878 w 71530"/>
                <a:gd name="connsiteY104" fmla="*/ 51698 h 71304"/>
                <a:gd name="connsiteX105" fmla="*/ 375 w 71530"/>
                <a:gd name="connsiteY105" fmla="*/ 51698 h 71304"/>
                <a:gd name="connsiteX106" fmla="*/ 375 w 71530"/>
                <a:gd name="connsiteY106" fmla="*/ 51698 h 71304"/>
                <a:gd name="connsiteX107" fmla="*/ 375 w 71530"/>
                <a:gd name="connsiteY107" fmla="*/ 51195 h 71304"/>
                <a:gd name="connsiteX108" fmla="*/ 375 w 71530"/>
                <a:gd name="connsiteY108" fmla="*/ 50609 h 71304"/>
                <a:gd name="connsiteX109" fmla="*/ 375 w 71530"/>
                <a:gd name="connsiteY109" fmla="*/ 48765 h 71304"/>
                <a:gd name="connsiteX110" fmla="*/ 1213 w 71530"/>
                <a:gd name="connsiteY110" fmla="*/ 46838 h 71304"/>
                <a:gd name="connsiteX111" fmla="*/ 2135 w 71530"/>
                <a:gd name="connsiteY111" fmla="*/ 45078 h 71304"/>
                <a:gd name="connsiteX112" fmla="*/ 2135 w 71530"/>
                <a:gd name="connsiteY112" fmla="*/ 43905 h 71304"/>
                <a:gd name="connsiteX113" fmla="*/ 1129 w 71530"/>
                <a:gd name="connsiteY113" fmla="*/ 42313 h 71304"/>
                <a:gd name="connsiteX114" fmla="*/ 207 w 71530"/>
                <a:gd name="connsiteY114" fmla="*/ 40805 h 71304"/>
                <a:gd name="connsiteX115" fmla="*/ 207 w 71530"/>
                <a:gd name="connsiteY115" fmla="*/ 38627 h 71304"/>
                <a:gd name="connsiteX116" fmla="*/ 710 w 71530"/>
                <a:gd name="connsiteY116" fmla="*/ 36113 h 71304"/>
                <a:gd name="connsiteX117" fmla="*/ 207 w 71530"/>
                <a:gd name="connsiteY117" fmla="*/ 34102 h 71304"/>
                <a:gd name="connsiteX118" fmla="*/ 207 w 71530"/>
                <a:gd name="connsiteY118" fmla="*/ 33599 h 71304"/>
                <a:gd name="connsiteX119" fmla="*/ 710 w 71530"/>
                <a:gd name="connsiteY119" fmla="*/ 33599 h 71304"/>
                <a:gd name="connsiteX120" fmla="*/ 1129 w 71530"/>
                <a:gd name="connsiteY120" fmla="*/ 32929 h 71304"/>
                <a:gd name="connsiteX121" fmla="*/ 1129 w 71530"/>
                <a:gd name="connsiteY121" fmla="*/ 31421 h 71304"/>
                <a:gd name="connsiteX122" fmla="*/ 2051 w 71530"/>
                <a:gd name="connsiteY122" fmla="*/ 31421 h 71304"/>
                <a:gd name="connsiteX123" fmla="*/ 2721 w 71530"/>
                <a:gd name="connsiteY123" fmla="*/ 33935 h 71304"/>
                <a:gd name="connsiteX124" fmla="*/ 3307 w 71530"/>
                <a:gd name="connsiteY124" fmla="*/ 32929 h 71304"/>
                <a:gd name="connsiteX125" fmla="*/ 4062 w 71530"/>
                <a:gd name="connsiteY125" fmla="*/ 32175 h 71304"/>
                <a:gd name="connsiteX126" fmla="*/ 5821 w 71530"/>
                <a:gd name="connsiteY126" fmla="*/ 32175 h 71304"/>
                <a:gd name="connsiteX127" fmla="*/ 7078 w 71530"/>
                <a:gd name="connsiteY127" fmla="*/ 32175 h 71304"/>
                <a:gd name="connsiteX128" fmla="*/ 7748 w 71530"/>
                <a:gd name="connsiteY128" fmla="*/ 32175 h 71304"/>
                <a:gd name="connsiteX129" fmla="*/ 7748 w 71530"/>
                <a:gd name="connsiteY129" fmla="*/ 32175 h 71304"/>
                <a:gd name="connsiteX130" fmla="*/ 7748 w 71530"/>
                <a:gd name="connsiteY130" fmla="*/ 32175 h 71304"/>
                <a:gd name="connsiteX131" fmla="*/ 7748 w 71530"/>
                <a:gd name="connsiteY131" fmla="*/ 32175 h 71304"/>
                <a:gd name="connsiteX132" fmla="*/ 5905 w 71530"/>
                <a:gd name="connsiteY132" fmla="*/ 31253 h 71304"/>
                <a:gd name="connsiteX133" fmla="*/ 3810 w 71530"/>
                <a:gd name="connsiteY133" fmla="*/ 31253 h 71304"/>
                <a:gd name="connsiteX134" fmla="*/ 3391 w 71530"/>
                <a:gd name="connsiteY134" fmla="*/ 29578 h 71304"/>
                <a:gd name="connsiteX135" fmla="*/ 4062 w 71530"/>
                <a:gd name="connsiteY135" fmla="*/ 29578 h 71304"/>
                <a:gd name="connsiteX136" fmla="*/ 4564 w 71530"/>
                <a:gd name="connsiteY136" fmla="*/ 29578 h 71304"/>
                <a:gd name="connsiteX137" fmla="*/ 5067 w 71530"/>
                <a:gd name="connsiteY137" fmla="*/ 29578 h 71304"/>
                <a:gd name="connsiteX138" fmla="*/ 5067 w 71530"/>
                <a:gd name="connsiteY138" fmla="*/ 28991 h 71304"/>
                <a:gd name="connsiteX139" fmla="*/ 5067 w 71530"/>
                <a:gd name="connsiteY139" fmla="*/ 28488 h 71304"/>
                <a:gd name="connsiteX140" fmla="*/ 5570 w 71530"/>
                <a:gd name="connsiteY140" fmla="*/ 28488 h 71304"/>
                <a:gd name="connsiteX141" fmla="*/ 6324 w 71530"/>
                <a:gd name="connsiteY141" fmla="*/ 29996 h 71304"/>
                <a:gd name="connsiteX142" fmla="*/ 7916 w 71530"/>
                <a:gd name="connsiteY142" fmla="*/ 31086 h 71304"/>
                <a:gd name="connsiteX143" fmla="*/ 8335 w 71530"/>
                <a:gd name="connsiteY143" fmla="*/ 31086 h 71304"/>
                <a:gd name="connsiteX144" fmla="*/ 8335 w 71530"/>
                <a:gd name="connsiteY144" fmla="*/ 31086 h 71304"/>
                <a:gd name="connsiteX145" fmla="*/ 7246 w 71530"/>
                <a:gd name="connsiteY145" fmla="*/ 26813 h 71304"/>
                <a:gd name="connsiteX146" fmla="*/ 5235 w 71530"/>
                <a:gd name="connsiteY146" fmla="*/ 26226 h 71304"/>
                <a:gd name="connsiteX147" fmla="*/ 3727 w 71530"/>
                <a:gd name="connsiteY147" fmla="*/ 25472 h 71304"/>
                <a:gd name="connsiteX148" fmla="*/ 3727 w 71530"/>
                <a:gd name="connsiteY148" fmla="*/ 25472 h 71304"/>
                <a:gd name="connsiteX149" fmla="*/ 4397 w 71530"/>
                <a:gd name="connsiteY149" fmla="*/ 23042 h 71304"/>
                <a:gd name="connsiteX150" fmla="*/ 6491 w 71530"/>
                <a:gd name="connsiteY150" fmla="*/ 21618 h 71304"/>
                <a:gd name="connsiteX151" fmla="*/ 7246 w 71530"/>
                <a:gd name="connsiteY151" fmla="*/ 21618 h 71304"/>
                <a:gd name="connsiteX152" fmla="*/ 7748 w 71530"/>
                <a:gd name="connsiteY152" fmla="*/ 21618 h 71304"/>
                <a:gd name="connsiteX153" fmla="*/ 7748 w 71530"/>
                <a:gd name="connsiteY153" fmla="*/ 21618 h 71304"/>
                <a:gd name="connsiteX154" fmla="*/ 8251 w 71530"/>
                <a:gd name="connsiteY154" fmla="*/ 20528 h 71304"/>
                <a:gd name="connsiteX155" fmla="*/ 8754 w 71530"/>
                <a:gd name="connsiteY155" fmla="*/ 18434 h 71304"/>
                <a:gd name="connsiteX156" fmla="*/ 9340 w 71530"/>
                <a:gd name="connsiteY156" fmla="*/ 16423 h 71304"/>
                <a:gd name="connsiteX157" fmla="*/ 10095 w 71530"/>
                <a:gd name="connsiteY157" fmla="*/ 15501 h 71304"/>
                <a:gd name="connsiteX158" fmla="*/ 10095 w 71530"/>
                <a:gd name="connsiteY158" fmla="*/ 16758 h 71304"/>
                <a:gd name="connsiteX159" fmla="*/ 10597 w 71530"/>
                <a:gd name="connsiteY159" fmla="*/ 19104 h 71304"/>
                <a:gd name="connsiteX160" fmla="*/ 11016 w 71530"/>
                <a:gd name="connsiteY160" fmla="*/ 21534 h 71304"/>
                <a:gd name="connsiteX161" fmla="*/ 11016 w 71530"/>
                <a:gd name="connsiteY161" fmla="*/ 22791 h 71304"/>
                <a:gd name="connsiteX162" fmla="*/ 10346 w 71530"/>
                <a:gd name="connsiteY162" fmla="*/ 22791 h 71304"/>
                <a:gd name="connsiteX163" fmla="*/ 9592 w 71530"/>
                <a:gd name="connsiteY163" fmla="*/ 22791 h 71304"/>
                <a:gd name="connsiteX164" fmla="*/ 9592 w 71530"/>
                <a:gd name="connsiteY164" fmla="*/ 23712 h 71304"/>
                <a:gd name="connsiteX165" fmla="*/ 9592 w 71530"/>
                <a:gd name="connsiteY165" fmla="*/ 24466 h 71304"/>
                <a:gd name="connsiteX166" fmla="*/ 9592 w 71530"/>
                <a:gd name="connsiteY166" fmla="*/ 24466 h 71304"/>
                <a:gd name="connsiteX167" fmla="*/ 9592 w 71530"/>
                <a:gd name="connsiteY167" fmla="*/ 24466 h 71304"/>
                <a:gd name="connsiteX168" fmla="*/ 12357 w 71530"/>
                <a:gd name="connsiteY168" fmla="*/ 23712 h 71304"/>
                <a:gd name="connsiteX169" fmla="*/ 12357 w 71530"/>
                <a:gd name="connsiteY169" fmla="*/ 23712 h 71304"/>
                <a:gd name="connsiteX170" fmla="*/ 12357 w 71530"/>
                <a:gd name="connsiteY170" fmla="*/ 24131 h 71304"/>
                <a:gd name="connsiteX171" fmla="*/ 12357 w 71530"/>
                <a:gd name="connsiteY171" fmla="*/ 24131 h 71304"/>
                <a:gd name="connsiteX172" fmla="*/ 12357 w 71530"/>
                <a:gd name="connsiteY172" fmla="*/ 24131 h 71304"/>
                <a:gd name="connsiteX173" fmla="*/ 14200 w 71530"/>
                <a:gd name="connsiteY173" fmla="*/ 24131 h 71304"/>
                <a:gd name="connsiteX174" fmla="*/ 14200 w 71530"/>
                <a:gd name="connsiteY174" fmla="*/ 23293 h 71304"/>
                <a:gd name="connsiteX175" fmla="*/ 13446 w 71530"/>
                <a:gd name="connsiteY175" fmla="*/ 20193 h 71304"/>
                <a:gd name="connsiteX176" fmla="*/ 15122 w 71530"/>
                <a:gd name="connsiteY176" fmla="*/ 19774 h 71304"/>
                <a:gd name="connsiteX177" fmla="*/ 16630 w 71530"/>
                <a:gd name="connsiteY177" fmla="*/ 20193 h 71304"/>
                <a:gd name="connsiteX178" fmla="*/ 17719 w 71530"/>
                <a:gd name="connsiteY178" fmla="*/ 20193 h 71304"/>
                <a:gd name="connsiteX179" fmla="*/ 18138 w 71530"/>
                <a:gd name="connsiteY179" fmla="*/ 20193 h 71304"/>
                <a:gd name="connsiteX180" fmla="*/ 17468 w 71530"/>
                <a:gd name="connsiteY180" fmla="*/ 19690 h 71304"/>
                <a:gd name="connsiteX181" fmla="*/ 16379 w 71530"/>
                <a:gd name="connsiteY181" fmla="*/ 18853 h 71304"/>
                <a:gd name="connsiteX182" fmla="*/ 15206 w 71530"/>
                <a:gd name="connsiteY182" fmla="*/ 18015 h 71304"/>
                <a:gd name="connsiteX183" fmla="*/ 14619 w 71530"/>
                <a:gd name="connsiteY183" fmla="*/ 18015 h 71304"/>
                <a:gd name="connsiteX184" fmla="*/ 15038 w 71530"/>
                <a:gd name="connsiteY184" fmla="*/ 18015 h 71304"/>
                <a:gd name="connsiteX185" fmla="*/ 15876 w 71530"/>
                <a:gd name="connsiteY185" fmla="*/ 18015 h 71304"/>
                <a:gd name="connsiteX186" fmla="*/ 16462 w 71530"/>
                <a:gd name="connsiteY186" fmla="*/ 18015 h 71304"/>
                <a:gd name="connsiteX187" fmla="*/ 16462 w 71530"/>
                <a:gd name="connsiteY187" fmla="*/ 16255 h 71304"/>
                <a:gd name="connsiteX188" fmla="*/ 15708 w 71530"/>
                <a:gd name="connsiteY188" fmla="*/ 14831 h 71304"/>
                <a:gd name="connsiteX189" fmla="*/ 14870 w 71530"/>
                <a:gd name="connsiteY189" fmla="*/ 12904 h 71304"/>
                <a:gd name="connsiteX190" fmla="*/ 15792 w 71530"/>
                <a:gd name="connsiteY190" fmla="*/ 12904 h 71304"/>
                <a:gd name="connsiteX191" fmla="*/ 16714 w 71530"/>
                <a:gd name="connsiteY191" fmla="*/ 12904 h 71304"/>
                <a:gd name="connsiteX192" fmla="*/ 17216 w 71530"/>
                <a:gd name="connsiteY192" fmla="*/ 12904 h 71304"/>
                <a:gd name="connsiteX193" fmla="*/ 17719 w 71530"/>
                <a:gd name="connsiteY193" fmla="*/ 12904 h 71304"/>
                <a:gd name="connsiteX194" fmla="*/ 18138 w 71530"/>
                <a:gd name="connsiteY194" fmla="*/ 12904 h 71304"/>
                <a:gd name="connsiteX195" fmla="*/ 18138 w 71530"/>
                <a:gd name="connsiteY195" fmla="*/ 12317 h 71304"/>
                <a:gd name="connsiteX196" fmla="*/ 18138 w 71530"/>
                <a:gd name="connsiteY196" fmla="*/ 11814 h 71304"/>
                <a:gd name="connsiteX197" fmla="*/ 19060 w 71530"/>
                <a:gd name="connsiteY197" fmla="*/ 10557 h 71304"/>
                <a:gd name="connsiteX198" fmla="*/ 21490 w 71530"/>
                <a:gd name="connsiteY198" fmla="*/ 8965 h 71304"/>
                <a:gd name="connsiteX199" fmla="*/ 22579 w 71530"/>
                <a:gd name="connsiteY199" fmla="*/ 8295 h 71304"/>
                <a:gd name="connsiteX200" fmla="*/ 23333 w 71530"/>
                <a:gd name="connsiteY200" fmla="*/ 7792 h 71304"/>
                <a:gd name="connsiteX201" fmla="*/ 23752 w 71530"/>
                <a:gd name="connsiteY201" fmla="*/ 7792 h 71304"/>
                <a:gd name="connsiteX202" fmla="*/ 27606 w 71530"/>
                <a:gd name="connsiteY202" fmla="*/ 7792 h 71304"/>
                <a:gd name="connsiteX203" fmla="*/ 27606 w 71530"/>
                <a:gd name="connsiteY203" fmla="*/ 7792 h 71304"/>
                <a:gd name="connsiteX204" fmla="*/ 27187 w 71530"/>
                <a:gd name="connsiteY204" fmla="*/ 8714 h 71304"/>
                <a:gd name="connsiteX205" fmla="*/ 26769 w 71530"/>
                <a:gd name="connsiteY205" fmla="*/ 9468 h 71304"/>
                <a:gd name="connsiteX206" fmla="*/ 26769 w 71530"/>
                <a:gd name="connsiteY206" fmla="*/ 9468 h 71304"/>
                <a:gd name="connsiteX207" fmla="*/ 28277 w 71530"/>
                <a:gd name="connsiteY207" fmla="*/ 8547 h 71304"/>
                <a:gd name="connsiteX208" fmla="*/ 29115 w 71530"/>
                <a:gd name="connsiteY208" fmla="*/ 7038 h 71304"/>
                <a:gd name="connsiteX209" fmla="*/ 29785 w 71530"/>
                <a:gd name="connsiteY209" fmla="*/ 5614 h 71304"/>
                <a:gd name="connsiteX210" fmla="*/ 30707 w 71530"/>
                <a:gd name="connsiteY210" fmla="*/ 4776 h 71304"/>
                <a:gd name="connsiteX211" fmla="*/ 31712 w 71530"/>
                <a:gd name="connsiteY211" fmla="*/ 4776 h 71304"/>
                <a:gd name="connsiteX212" fmla="*/ 32969 w 71530"/>
                <a:gd name="connsiteY212" fmla="*/ 5614 h 71304"/>
                <a:gd name="connsiteX213" fmla="*/ 34309 w 71530"/>
                <a:gd name="connsiteY213" fmla="*/ 6368 h 71304"/>
                <a:gd name="connsiteX214" fmla="*/ 35315 w 71530"/>
                <a:gd name="connsiteY214" fmla="*/ 6368 h 71304"/>
                <a:gd name="connsiteX215" fmla="*/ 35315 w 71530"/>
                <a:gd name="connsiteY215" fmla="*/ 6368 h 71304"/>
                <a:gd name="connsiteX216" fmla="*/ 35315 w 71530"/>
                <a:gd name="connsiteY216" fmla="*/ 5530 h 71304"/>
                <a:gd name="connsiteX217" fmla="*/ 35315 w 71530"/>
                <a:gd name="connsiteY217" fmla="*/ 4692 h 71304"/>
                <a:gd name="connsiteX218" fmla="*/ 35315 w 71530"/>
                <a:gd name="connsiteY218" fmla="*/ 4692 h 71304"/>
                <a:gd name="connsiteX219" fmla="*/ 34058 w 71530"/>
                <a:gd name="connsiteY219" fmla="*/ 4692 h 71304"/>
                <a:gd name="connsiteX220" fmla="*/ 33555 w 71530"/>
                <a:gd name="connsiteY220" fmla="*/ 3854 h 71304"/>
                <a:gd name="connsiteX221" fmla="*/ 34058 w 71530"/>
                <a:gd name="connsiteY221" fmla="*/ 3352 h 71304"/>
                <a:gd name="connsiteX222" fmla="*/ 35231 w 71530"/>
                <a:gd name="connsiteY222" fmla="*/ 3352 h 71304"/>
                <a:gd name="connsiteX223" fmla="*/ 35734 w 71530"/>
                <a:gd name="connsiteY223" fmla="*/ 3352 h 71304"/>
                <a:gd name="connsiteX224" fmla="*/ 39169 w 71530"/>
                <a:gd name="connsiteY224" fmla="*/ 5446 h 71304"/>
                <a:gd name="connsiteX225" fmla="*/ 39672 w 71530"/>
                <a:gd name="connsiteY225" fmla="*/ 5446 h 71304"/>
                <a:gd name="connsiteX226" fmla="*/ 39672 w 71530"/>
                <a:gd name="connsiteY226" fmla="*/ 4776 h 71304"/>
                <a:gd name="connsiteX227" fmla="*/ 39672 w 71530"/>
                <a:gd name="connsiteY227" fmla="*/ 3268 h 71304"/>
                <a:gd name="connsiteX228" fmla="*/ 40342 w 71530"/>
                <a:gd name="connsiteY228" fmla="*/ 3268 h 71304"/>
                <a:gd name="connsiteX229" fmla="*/ 41599 w 71530"/>
                <a:gd name="connsiteY229" fmla="*/ 3268 h 71304"/>
                <a:gd name="connsiteX230" fmla="*/ 42940 w 71530"/>
                <a:gd name="connsiteY230" fmla="*/ 3268 h 71304"/>
                <a:gd name="connsiteX231" fmla="*/ 43442 w 71530"/>
                <a:gd name="connsiteY231" fmla="*/ 4692 h 71304"/>
                <a:gd name="connsiteX232" fmla="*/ 44029 w 71530"/>
                <a:gd name="connsiteY232" fmla="*/ 6033 h 71304"/>
                <a:gd name="connsiteX233" fmla="*/ 44029 w 71530"/>
                <a:gd name="connsiteY233" fmla="*/ 6033 h 71304"/>
                <a:gd name="connsiteX234" fmla="*/ 44029 w 71530"/>
                <a:gd name="connsiteY234" fmla="*/ 5446 h 71304"/>
                <a:gd name="connsiteX235" fmla="*/ 44029 w 71530"/>
                <a:gd name="connsiteY235" fmla="*/ 4944 h 71304"/>
                <a:gd name="connsiteX236" fmla="*/ 42772 w 71530"/>
                <a:gd name="connsiteY236" fmla="*/ 0 h 71304"/>
                <a:gd name="connsiteX237" fmla="*/ 43275 w 71530"/>
                <a:gd name="connsiteY237" fmla="*/ 0 h 71304"/>
                <a:gd name="connsiteX238" fmla="*/ 46543 w 71530"/>
                <a:gd name="connsiteY238" fmla="*/ 6368 h 71304"/>
                <a:gd name="connsiteX239" fmla="*/ 48805 w 71530"/>
                <a:gd name="connsiteY239" fmla="*/ 3268 h 71304"/>
                <a:gd name="connsiteX240" fmla="*/ 48805 w 71530"/>
                <a:gd name="connsiteY240" fmla="*/ 3268 h 71304"/>
                <a:gd name="connsiteX241" fmla="*/ 47716 w 71530"/>
                <a:gd name="connsiteY241" fmla="*/ 2849 h 71304"/>
                <a:gd name="connsiteX242" fmla="*/ 46375 w 71530"/>
                <a:gd name="connsiteY242" fmla="*/ 2849 h 71304"/>
                <a:gd name="connsiteX243" fmla="*/ 47381 w 71530"/>
                <a:gd name="connsiteY243" fmla="*/ 2011 h 71304"/>
                <a:gd name="connsiteX244" fmla="*/ 48470 w 71530"/>
                <a:gd name="connsiteY244" fmla="*/ 2011 h 71304"/>
                <a:gd name="connsiteX245" fmla="*/ 49643 w 71530"/>
                <a:gd name="connsiteY245" fmla="*/ 2011 h 71304"/>
                <a:gd name="connsiteX246" fmla="*/ 50313 w 71530"/>
                <a:gd name="connsiteY246" fmla="*/ 2765 h 71304"/>
                <a:gd name="connsiteX247" fmla="*/ 51151 w 71530"/>
                <a:gd name="connsiteY247" fmla="*/ 3854 h 71304"/>
                <a:gd name="connsiteX248" fmla="*/ 51151 w 71530"/>
                <a:gd name="connsiteY248" fmla="*/ 3854 h 71304"/>
                <a:gd name="connsiteX249" fmla="*/ 51151 w 71530"/>
                <a:gd name="connsiteY249" fmla="*/ 5195 h 71304"/>
                <a:gd name="connsiteX250" fmla="*/ 50481 w 71530"/>
                <a:gd name="connsiteY250" fmla="*/ 6452 h 71304"/>
                <a:gd name="connsiteX251" fmla="*/ 51151 w 71530"/>
                <a:gd name="connsiteY251" fmla="*/ 6452 h 71304"/>
                <a:gd name="connsiteX252" fmla="*/ 51821 w 71530"/>
                <a:gd name="connsiteY252" fmla="*/ 6452 h 71304"/>
                <a:gd name="connsiteX253" fmla="*/ 52324 w 71530"/>
                <a:gd name="connsiteY253" fmla="*/ 7206 h 71304"/>
                <a:gd name="connsiteX254" fmla="*/ 52827 w 71530"/>
                <a:gd name="connsiteY254" fmla="*/ 7206 h 71304"/>
                <a:gd name="connsiteX255" fmla="*/ 53329 w 71530"/>
                <a:gd name="connsiteY255" fmla="*/ 7206 h 71304"/>
                <a:gd name="connsiteX256" fmla="*/ 53749 w 71530"/>
                <a:gd name="connsiteY256" fmla="*/ 6787 h 71304"/>
                <a:gd name="connsiteX257" fmla="*/ 53749 w 71530"/>
                <a:gd name="connsiteY257" fmla="*/ 7206 h 71304"/>
                <a:gd name="connsiteX258" fmla="*/ 54586 w 71530"/>
                <a:gd name="connsiteY258" fmla="*/ 7206 h 71304"/>
                <a:gd name="connsiteX259" fmla="*/ 55508 w 71530"/>
                <a:gd name="connsiteY259" fmla="*/ 7206 h 71304"/>
                <a:gd name="connsiteX260" fmla="*/ 56178 w 71530"/>
                <a:gd name="connsiteY260" fmla="*/ 7206 h 71304"/>
                <a:gd name="connsiteX261" fmla="*/ 56681 w 71530"/>
                <a:gd name="connsiteY261" fmla="*/ 8379 h 71304"/>
                <a:gd name="connsiteX262" fmla="*/ 57184 w 71530"/>
                <a:gd name="connsiteY262" fmla="*/ 9552 h 71304"/>
                <a:gd name="connsiteX263" fmla="*/ 58189 w 71530"/>
                <a:gd name="connsiteY263" fmla="*/ 13490 h 71304"/>
                <a:gd name="connsiteX264" fmla="*/ 58692 w 71530"/>
                <a:gd name="connsiteY264" fmla="*/ 14160 h 71304"/>
                <a:gd name="connsiteX265" fmla="*/ 60368 w 71530"/>
                <a:gd name="connsiteY265" fmla="*/ 14160 h 71304"/>
                <a:gd name="connsiteX266" fmla="*/ 61122 w 71530"/>
                <a:gd name="connsiteY266" fmla="*/ 14160 h 71304"/>
                <a:gd name="connsiteX267" fmla="*/ 61122 w 71530"/>
                <a:gd name="connsiteY267" fmla="*/ 14160 h 71304"/>
                <a:gd name="connsiteX268" fmla="*/ 61122 w 71530"/>
                <a:gd name="connsiteY268" fmla="*/ 14579 h 71304"/>
                <a:gd name="connsiteX269" fmla="*/ 61122 w 71530"/>
                <a:gd name="connsiteY269" fmla="*/ 14579 h 71304"/>
                <a:gd name="connsiteX270" fmla="*/ 58776 w 71530"/>
                <a:gd name="connsiteY270" fmla="*/ 14579 h 71304"/>
                <a:gd name="connsiteX271" fmla="*/ 56681 w 71530"/>
                <a:gd name="connsiteY271" fmla="*/ 13993 h 71304"/>
                <a:gd name="connsiteX272" fmla="*/ 56095 w 71530"/>
                <a:gd name="connsiteY272" fmla="*/ 14915 h 71304"/>
                <a:gd name="connsiteX273" fmla="*/ 56095 w 71530"/>
                <a:gd name="connsiteY273" fmla="*/ 15920 h 71304"/>
                <a:gd name="connsiteX274" fmla="*/ 54000 w 71530"/>
                <a:gd name="connsiteY274" fmla="*/ 15920 h 71304"/>
                <a:gd name="connsiteX275" fmla="*/ 52073 w 71530"/>
                <a:gd name="connsiteY275" fmla="*/ 15166 h 71304"/>
                <a:gd name="connsiteX276" fmla="*/ 52492 w 71530"/>
                <a:gd name="connsiteY276" fmla="*/ 14244 h 71304"/>
                <a:gd name="connsiteX277" fmla="*/ 52492 w 71530"/>
                <a:gd name="connsiteY277" fmla="*/ 13406 h 71304"/>
                <a:gd name="connsiteX278" fmla="*/ 52492 w 71530"/>
                <a:gd name="connsiteY278" fmla="*/ 12820 h 71304"/>
                <a:gd name="connsiteX279" fmla="*/ 52492 w 71530"/>
                <a:gd name="connsiteY279" fmla="*/ 12401 h 71304"/>
                <a:gd name="connsiteX280" fmla="*/ 51654 w 71530"/>
                <a:gd name="connsiteY280" fmla="*/ 12401 h 71304"/>
                <a:gd name="connsiteX281" fmla="*/ 50565 w 71530"/>
                <a:gd name="connsiteY281" fmla="*/ 11898 h 71304"/>
                <a:gd name="connsiteX282" fmla="*/ 50565 w 71530"/>
                <a:gd name="connsiteY282" fmla="*/ 11898 h 71304"/>
                <a:gd name="connsiteX283" fmla="*/ 49056 w 71530"/>
                <a:gd name="connsiteY283" fmla="*/ 12987 h 71304"/>
                <a:gd name="connsiteX284" fmla="*/ 47967 w 71530"/>
                <a:gd name="connsiteY284" fmla="*/ 14663 h 71304"/>
                <a:gd name="connsiteX285" fmla="*/ 47967 w 71530"/>
                <a:gd name="connsiteY285" fmla="*/ 14663 h 71304"/>
                <a:gd name="connsiteX286" fmla="*/ 47967 w 71530"/>
                <a:gd name="connsiteY286" fmla="*/ 14663 h 71304"/>
                <a:gd name="connsiteX287" fmla="*/ 47297 w 71530"/>
                <a:gd name="connsiteY287" fmla="*/ 14244 h 71304"/>
                <a:gd name="connsiteX288" fmla="*/ 46794 w 71530"/>
                <a:gd name="connsiteY288" fmla="*/ 14244 h 71304"/>
                <a:gd name="connsiteX289" fmla="*/ 45537 w 71530"/>
                <a:gd name="connsiteY289" fmla="*/ 14244 h 71304"/>
                <a:gd name="connsiteX290" fmla="*/ 44280 w 71530"/>
                <a:gd name="connsiteY290" fmla="*/ 14244 h 71304"/>
                <a:gd name="connsiteX291" fmla="*/ 43610 w 71530"/>
                <a:gd name="connsiteY291" fmla="*/ 14244 h 71304"/>
                <a:gd name="connsiteX292" fmla="*/ 43024 w 71530"/>
                <a:gd name="connsiteY292" fmla="*/ 14244 h 71304"/>
                <a:gd name="connsiteX293" fmla="*/ 43024 w 71530"/>
                <a:gd name="connsiteY293" fmla="*/ 14244 h 71304"/>
                <a:gd name="connsiteX294" fmla="*/ 42353 w 71530"/>
                <a:gd name="connsiteY294" fmla="*/ 14915 h 71304"/>
                <a:gd name="connsiteX295" fmla="*/ 41767 w 71530"/>
                <a:gd name="connsiteY295" fmla="*/ 16171 h 71304"/>
                <a:gd name="connsiteX296" fmla="*/ 41180 w 71530"/>
                <a:gd name="connsiteY296" fmla="*/ 17596 h 71304"/>
                <a:gd name="connsiteX297" fmla="*/ 40258 w 71530"/>
                <a:gd name="connsiteY297" fmla="*/ 18601 h 71304"/>
                <a:gd name="connsiteX298" fmla="*/ 39085 w 71530"/>
                <a:gd name="connsiteY298" fmla="*/ 19104 h 71304"/>
                <a:gd name="connsiteX299" fmla="*/ 37158 w 71530"/>
                <a:gd name="connsiteY299" fmla="*/ 19942 h 71304"/>
                <a:gd name="connsiteX300" fmla="*/ 35231 w 71530"/>
                <a:gd name="connsiteY300" fmla="*/ 20696 h 71304"/>
                <a:gd name="connsiteX301" fmla="*/ 34058 w 71530"/>
                <a:gd name="connsiteY301" fmla="*/ 20696 h 71304"/>
                <a:gd name="connsiteX302" fmla="*/ 33220 w 71530"/>
                <a:gd name="connsiteY302" fmla="*/ 21199 h 71304"/>
                <a:gd name="connsiteX303" fmla="*/ 32382 w 71530"/>
                <a:gd name="connsiteY303" fmla="*/ 21701 h 71304"/>
                <a:gd name="connsiteX304" fmla="*/ 28947 w 71530"/>
                <a:gd name="connsiteY304" fmla="*/ 22623 h 71304"/>
                <a:gd name="connsiteX305" fmla="*/ 28947 w 71530"/>
                <a:gd name="connsiteY305" fmla="*/ 23629 h 71304"/>
                <a:gd name="connsiteX306" fmla="*/ 28025 w 71530"/>
                <a:gd name="connsiteY306" fmla="*/ 23629 h 71304"/>
                <a:gd name="connsiteX307" fmla="*/ 26769 w 71530"/>
                <a:gd name="connsiteY307" fmla="*/ 23126 h 71304"/>
                <a:gd name="connsiteX308" fmla="*/ 25512 w 71530"/>
                <a:gd name="connsiteY308" fmla="*/ 22623 h 71304"/>
                <a:gd name="connsiteX309" fmla="*/ 24674 w 71530"/>
                <a:gd name="connsiteY309" fmla="*/ 23126 h 71304"/>
                <a:gd name="connsiteX310" fmla="*/ 23752 w 71530"/>
                <a:gd name="connsiteY310" fmla="*/ 23629 h 71304"/>
                <a:gd name="connsiteX311" fmla="*/ 22747 w 71530"/>
                <a:gd name="connsiteY311" fmla="*/ 23629 h 71304"/>
                <a:gd name="connsiteX312" fmla="*/ 21741 w 71530"/>
                <a:gd name="connsiteY312" fmla="*/ 23629 h 71304"/>
                <a:gd name="connsiteX313" fmla="*/ 22579 w 71530"/>
                <a:gd name="connsiteY313" fmla="*/ 25472 h 71304"/>
                <a:gd name="connsiteX314" fmla="*/ 24003 w 71530"/>
                <a:gd name="connsiteY314" fmla="*/ 26896 h 71304"/>
                <a:gd name="connsiteX315" fmla="*/ 24003 w 71530"/>
                <a:gd name="connsiteY315" fmla="*/ 26896 h 71304"/>
                <a:gd name="connsiteX316" fmla="*/ 24003 w 71530"/>
                <a:gd name="connsiteY316" fmla="*/ 26896 h 71304"/>
                <a:gd name="connsiteX317" fmla="*/ 24003 w 71530"/>
                <a:gd name="connsiteY317" fmla="*/ 27315 h 71304"/>
                <a:gd name="connsiteX318" fmla="*/ 24003 w 71530"/>
                <a:gd name="connsiteY318" fmla="*/ 28488 h 71304"/>
                <a:gd name="connsiteX319" fmla="*/ 22998 w 71530"/>
                <a:gd name="connsiteY319" fmla="*/ 29326 h 71304"/>
                <a:gd name="connsiteX320" fmla="*/ 21909 w 71530"/>
                <a:gd name="connsiteY320" fmla="*/ 29996 h 71304"/>
                <a:gd name="connsiteX321" fmla="*/ 20903 w 71530"/>
                <a:gd name="connsiteY321" fmla="*/ 29996 h 71304"/>
                <a:gd name="connsiteX322" fmla="*/ 20903 w 71530"/>
                <a:gd name="connsiteY322" fmla="*/ 30415 h 71304"/>
                <a:gd name="connsiteX323" fmla="*/ 20903 w 71530"/>
                <a:gd name="connsiteY323" fmla="*/ 31169 h 71304"/>
                <a:gd name="connsiteX324" fmla="*/ 21992 w 71530"/>
                <a:gd name="connsiteY324" fmla="*/ 31169 h 71304"/>
                <a:gd name="connsiteX325" fmla="*/ 21322 w 71530"/>
                <a:gd name="connsiteY325" fmla="*/ 33683 h 71304"/>
                <a:gd name="connsiteX326" fmla="*/ 21322 w 71530"/>
                <a:gd name="connsiteY326" fmla="*/ 36113 h 71304"/>
                <a:gd name="connsiteX327" fmla="*/ 22076 w 71530"/>
                <a:gd name="connsiteY327" fmla="*/ 39046 h 71304"/>
                <a:gd name="connsiteX328" fmla="*/ 22076 w 71530"/>
                <a:gd name="connsiteY328" fmla="*/ 40470 h 71304"/>
                <a:gd name="connsiteX329" fmla="*/ 22076 w 71530"/>
                <a:gd name="connsiteY329" fmla="*/ 42565 h 71304"/>
                <a:gd name="connsiteX330" fmla="*/ 22076 w 71530"/>
                <a:gd name="connsiteY330" fmla="*/ 45246 h 71304"/>
                <a:gd name="connsiteX331" fmla="*/ 18054 w 71530"/>
                <a:gd name="connsiteY331" fmla="*/ 43654 h 71304"/>
                <a:gd name="connsiteX332" fmla="*/ 18054 w 71530"/>
                <a:gd name="connsiteY332" fmla="*/ 43654 h 71304"/>
                <a:gd name="connsiteX333" fmla="*/ 18054 w 71530"/>
                <a:gd name="connsiteY333" fmla="*/ 44157 h 71304"/>
                <a:gd name="connsiteX334" fmla="*/ 18054 w 71530"/>
                <a:gd name="connsiteY334" fmla="*/ 44827 h 71304"/>
                <a:gd name="connsiteX335" fmla="*/ 18473 w 71530"/>
                <a:gd name="connsiteY335" fmla="*/ 45581 h 71304"/>
                <a:gd name="connsiteX336" fmla="*/ 18473 w 71530"/>
                <a:gd name="connsiteY336" fmla="*/ 47927 h 71304"/>
                <a:gd name="connsiteX337" fmla="*/ 19144 w 71530"/>
                <a:gd name="connsiteY337" fmla="*/ 48765 h 71304"/>
                <a:gd name="connsiteX338" fmla="*/ 19814 w 71530"/>
                <a:gd name="connsiteY338" fmla="*/ 49268 h 71304"/>
                <a:gd name="connsiteX339" fmla="*/ 19814 w 71530"/>
                <a:gd name="connsiteY339" fmla="*/ 49268 h 71304"/>
                <a:gd name="connsiteX340" fmla="*/ 19814 w 71530"/>
                <a:gd name="connsiteY340" fmla="*/ 49268 h 71304"/>
                <a:gd name="connsiteX341" fmla="*/ 21238 w 71530"/>
                <a:gd name="connsiteY341" fmla="*/ 48430 h 71304"/>
                <a:gd name="connsiteX342" fmla="*/ 22830 w 71530"/>
                <a:gd name="connsiteY342" fmla="*/ 47676 h 71304"/>
                <a:gd name="connsiteX343" fmla="*/ 23668 w 71530"/>
                <a:gd name="connsiteY343" fmla="*/ 47676 h 71304"/>
                <a:gd name="connsiteX344" fmla="*/ 23668 w 71530"/>
                <a:gd name="connsiteY344" fmla="*/ 50273 h 71304"/>
                <a:gd name="connsiteX345" fmla="*/ 24590 w 71530"/>
                <a:gd name="connsiteY345" fmla="*/ 50273 h 71304"/>
                <a:gd name="connsiteX346" fmla="*/ 25260 w 71530"/>
                <a:gd name="connsiteY346" fmla="*/ 52955 h 71304"/>
                <a:gd name="connsiteX347" fmla="*/ 26601 w 71530"/>
                <a:gd name="connsiteY347" fmla="*/ 52955 h 71304"/>
                <a:gd name="connsiteX348" fmla="*/ 26601 w 71530"/>
                <a:gd name="connsiteY348" fmla="*/ 54547 h 71304"/>
                <a:gd name="connsiteX349" fmla="*/ 27271 w 71530"/>
                <a:gd name="connsiteY349" fmla="*/ 54547 h 71304"/>
                <a:gd name="connsiteX350" fmla="*/ 28695 w 71530"/>
                <a:gd name="connsiteY350" fmla="*/ 55217 h 71304"/>
                <a:gd name="connsiteX351" fmla="*/ 30371 w 71530"/>
                <a:gd name="connsiteY351" fmla="*/ 56390 h 71304"/>
                <a:gd name="connsiteX352" fmla="*/ 31042 w 71530"/>
                <a:gd name="connsiteY352" fmla="*/ 57060 h 71304"/>
                <a:gd name="connsiteX353" fmla="*/ 31712 w 71530"/>
                <a:gd name="connsiteY353" fmla="*/ 57647 h 71304"/>
                <a:gd name="connsiteX354" fmla="*/ 32969 w 71530"/>
                <a:gd name="connsiteY354" fmla="*/ 57647 h 71304"/>
                <a:gd name="connsiteX355" fmla="*/ 34142 w 71530"/>
                <a:gd name="connsiteY355" fmla="*/ 57647 h 71304"/>
                <a:gd name="connsiteX356" fmla="*/ 34980 w 71530"/>
                <a:gd name="connsiteY356" fmla="*/ 57647 h 71304"/>
                <a:gd name="connsiteX357" fmla="*/ 35901 w 71530"/>
                <a:gd name="connsiteY357" fmla="*/ 57647 h 71304"/>
                <a:gd name="connsiteX358" fmla="*/ 36907 w 71530"/>
                <a:gd name="connsiteY358" fmla="*/ 57647 h 71304"/>
                <a:gd name="connsiteX359" fmla="*/ 37829 w 71530"/>
                <a:gd name="connsiteY359" fmla="*/ 57647 h 71304"/>
                <a:gd name="connsiteX360" fmla="*/ 40426 w 71530"/>
                <a:gd name="connsiteY360" fmla="*/ 57647 h 71304"/>
                <a:gd name="connsiteX361" fmla="*/ 42437 w 71530"/>
                <a:gd name="connsiteY361" fmla="*/ 57144 h 71304"/>
                <a:gd name="connsiteX362" fmla="*/ 45453 w 71530"/>
                <a:gd name="connsiteY362" fmla="*/ 56390 h 71304"/>
                <a:gd name="connsiteX363" fmla="*/ 48470 w 71530"/>
                <a:gd name="connsiteY363" fmla="*/ 55720 h 71304"/>
                <a:gd name="connsiteX364" fmla="*/ 50397 w 71530"/>
                <a:gd name="connsiteY364" fmla="*/ 55217 h 71304"/>
                <a:gd name="connsiteX365" fmla="*/ 50900 w 71530"/>
                <a:gd name="connsiteY365" fmla="*/ 56893 h 71304"/>
                <a:gd name="connsiteX366" fmla="*/ 51654 w 71530"/>
                <a:gd name="connsiteY366" fmla="*/ 55301 h 71304"/>
                <a:gd name="connsiteX367" fmla="*/ 52324 w 71530"/>
                <a:gd name="connsiteY367" fmla="*/ 53290 h 71304"/>
                <a:gd name="connsiteX368" fmla="*/ 56346 w 71530"/>
                <a:gd name="connsiteY368" fmla="*/ 50944 h 71304"/>
                <a:gd name="connsiteX369" fmla="*/ 60368 w 71530"/>
                <a:gd name="connsiteY369" fmla="*/ 48849 h 71304"/>
                <a:gd name="connsiteX370" fmla="*/ 61373 w 71530"/>
                <a:gd name="connsiteY370" fmla="*/ 48095 h 71304"/>
                <a:gd name="connsiteX371" fmla="*/ 62295 w 71530"/>
                <a:gd name="connsiteY371" fmla="*/ 47425 h 71304"/>
                <a:gd name="connsiteX372" fmla="*/ 63384 w 71530"/>
                <a:gd name="connsiteY372" fmla="*/ 47425 h 71304"/>
                <a:gd name="connsiteX373" fmla="*/ 63384 w 71530"/>
                <a:gd name="connsiteY373" fmla="*/ 47425 h 71304"/>
                <a:gd name="connsiteX374" fmla="*/ 63971 w 71530"/>
                <a:gd name="connsiteY374" fmla="*/ 47425 h 71304"/>
                <a:gd name="connsiteX375" fmla="*/ 65898 w 71530"/>
                <a:gd name="connsiteY375" fmla="*/ 46922 h 71304"/>
                <a:gd name="connsiteX376" fmla="*/ 67741 w 71530"/>
                <a:gd name="connsiteY376" fmla="*/ 46922 h 71304"/>
                <a:gd name="connsiteX377" fmla="*/ 69250 w 71530"/>
                <a:gd name="connsiteY377" fmla="*/ 46922 h 71304"/>
                <a:gd name="connsiteX378" fmla="*/ 70171 w 71530"/>
                <a:gd name="connsiteY378" fmla="*/ 48095 h 71304"/>
                <a:gd name="connsiteX379" fmla="*/ 70842 w 71530"/>
                <a:gd name="connsiteY379" fmla="*/ 49268 h 71304"/>
                <a:gd name="connsiteX380" fmla="*/ 71512 w 71530"/>
                <a:gd name="connsiteY380" fmla="*/ 49268 h 71304"/>
                <a:gd name="connsiteX381" fmla="*/ 71512 w 71530"/>
                <a:gd name="connsiteY381" fmla="*/ 49268 h 71304"/>
                <a:gd name="connsiteX382" fmla="*/ 71512 w 71530"/>
                <a:gd name="connsiteY382" fmla="*/ 49854 h 71304"/>
                <a:gd name="connsiteX383" fmla="*/ 71093 w 71530"/>
                <a:gd name="connsiteY383" fmla="*/ 50441 h 71304"/>
                <a:gd name="connsiteX384" fmla="*/ 71093 w 71530"/>
                <a:gd name="connsiteY384" fmla="*/ 50944 h 71304"/>
                <a:gd name="connsiteX385" fmla="*/ 71093 w 71530"/>
                <a:gd name="connsiteY385" fmla="*/ 51447 h 71304"/>
                <a:gd name="connsiteX386" fmla="*/ 70422 w 71530"/>
                <a:gd name="connsiteY386" fmla="*/ 52787 h 71304"/>
                <a:gd name="connsiteX387" fmla="*/ 69082 w 71530"/>
                <a:gd name="connsiteY387" fmla="*/ 53541 h 71304"/>
                <a:gd name="connsiteX388" fmla="*/ 69082 w 71530"/>
                <a:gd name="connsiteY388" fmla="*/ 53541 h 71304"/>
                <a:gd name="connsiteX389" fmla="*/ 69082 w 71530"/>
                <a:gd name="connsiteY389" fmla="*/ 53541 h 71304"/>
                <a:gd name="connsiteX390" fmla="*/ 69585 w 71530"/>
                <a:gd name="connsiteY390" fmla="*/ 52620 h 71304"/>
                <a:gd name="connsiteX391" fmla="*/ 70171 w 71530"/>
                <a:gd name="connsiteY391" fmla="*/ 51614 h 71304"/>
                <a:gd name="connsiteX392" fmla="*/ 70171 w 71530"/>
                <a:gd name="connsiteY392" fmla="*/ 51028 h 71304"/>
                <a:gd name="connsiteX393" fmla="*/ 68747 w 71530"/>
                <a:gd name="connsiteY393" fmla="*/ 50022 h 71304"/>
                <a:gd name="connsiteX394" fmla="*/ 68328 w 71530"/>
                <a:gd name="connsiteY394" fmla="*/ 51028 h 71304"/>
                <a:gd name="connsiteX395" fmla="*/ 68328 w 71530"/>
                <a:gd name="connsiteY395" fmla="*/ 52117 h 71304"/>
                <a:gd name="connsiteX396" fmla="*/ 66400 w 71530"/>
                <a:gd name="connsiteY396" fmla="*/ 52871 h 71304"/>
                <a:gd name="connsiteX397" fmla="*/ 64557 w 71530"/>
                <a:gd name="connsiteY397" fmla="*/ 53625 h 71304"/>
                <a:gd name="connsiteX398" fmla="*/ 63803 w 71530"/>
                <a:gd name="connsiteY398" fmla="*/ 54128 h 71304"/>
                <a:gd name="connsiteX399" fmla="*/ 63217 w 71530"/>
                <a:gd name="connsiteY399" fmla="*/ 54547 h 71304"/>
                <a:gd name="connsiteX400" fmla="*/ 63217 w 71530"/>
                <a:gd name="connsiteY400" fmla="*/ 55468 h 71304"/>
                <a:gd name="connsiteX401" fmla="*/ 63217 w 71530"/>
                <a:gd name="connsiteY401" fmla="*/ 56558 h 71304"/>
                <a:gd name="connsiteX402" fmla="*/ 64222 w 71530"/>
                <a:gd name="connsiteY402" fmla="*/ 57144 h 71304"/>
                <a:gd name="connsiteX403" fmla="*/ 63300 w 71530"/>
                <a:gd name="connsiteY403" fmla="*/ 57144 h 71304"/>
                <a:gd name="connsiteX404" fmla="*/ 62379 w 71530"/>
                <a:gd name="connsiteY404" fmla="*/ 57814 h 71304"/>
                <a:gd name="connsiteX405" fmla="*/ 62379 w 71530"/>
                <a:gd name="connsiteY405" fmla="*/ 58736 h 71304"/>
                <a:gd name="connsiteX406" fmla="*/ 62379 w 71530"/>
                <a:gd name="connsiteY406" fmla="*/ 59658 h 71304"/>
                <a:gd name="connsiteX407" fmla="*/ 61457 w 71530"/>
                <a:gd name="connsiteY407" fmla="*/ 60915 h 71304"/>
                <a:gd name="connsiteX408" fmla="*/ 60954 w 71530"/>
                <a:gd name="connsiteY408" fmla="*/ 62842 h 71304"/>
                <a:gd name="connsiteX409" fmla="*/ 60954 w 71530"/>
                <a:gd name="connsiteY409" fmla="*/ 62842 h 71304"/>
                <a:gd name="connsiteX410" fmla="*/ 60452 w 71530"/>
                <a:gd name="connsiteY410" fmla="*/ 61585 h 71304"/>
                <a:gd name="connsiteX411" fmla="*/ 59781 w 71530"/>
                <a:gd name="connsiteY411" fmla="*/ 60412 h 71304"/>
                <a:gd name="connsiteX412" fmla="*/ 58608 w 71530"/>
                <a:gd name="connsiteY412" fmla="*/ 60412 h 71304"/>
                <a:gd name="connsiteX413" fmla="*/ 58608 w 71530"/>
                <a:gd name="connsiteY413" fmla="*/ 60412 h 71304"/>
                <a:gd name="connsiteX414" fmla="*/ 58608 w 71530"/>
                <a:gd name="connsiteY414" fmla="*/ 60412 h 71304"/>
                <a:gd name="connsiteX415" fmla="*/ 58608 w 71530"/>
                <a:gd name="connsiteY415" fmla="*/ 60412 h 71304"/>
                <a:gd name="connsiteX416" fmla="*/ 58608 w 71530"/>
                <a:gd name="connsiteY416" fmla="*/ 61501 h 71304"/>
                <a:gd name="connsiteX417" fmla="*/ 58608 w 71530"/>
                <a:gd name="connsiteY417" fmla="*/ 62590 h 71304"/>
                <a:gd name="connsiteX418" fmla="*/ 58189 w 71530"/>
                <a:gd name="connsiteY418" fmla="*/ 62590 h 71304"/>
                <a:gd name="connsiteX419" fmla="*/ 57351 w 71530"/>
                <a:gd name="connsiteY419" fmla="*/ 63428 h 71304"/>
                <a:gd name="connsiteX420" fmla="*/ 56430 w 71530"/>
                <a:gd name="connsiteY420" fmla="*/ 64182 h 71304"/>
                <a:gd name="connsiteX421" fmla="*/ 55759 w 71530"/>
                <a:gd name="connsiteY421" fmla="*/ 64182 h 71304"/>
                <a:gd name="connsiteX422" fmla="*/ 54921 w 71530"/>
                <a:gd name="connsiteY422" fmla="*/ 64182 h 71304"/>
                <a:gd name="connsiteX423" fmla="*/ 53916 w 71530"/>
                <a:gd name="connsiteY423" fmla="*/ 65020 h 71304"/>
                <a:gd name="connsiteX424" fmla="*/ 52743 w 71530"/>
                <a:gd name="connsiteY424" fmla="*/ 65774 h 71304"/>
                <a:gd name="connsiteX425" fmla="*/ 52743 w 71530"/>
                <a:gd name="connsiteY425" fmla="*/ 65774 h 71304"/>
                <a:gd name="connsiteX426" fmla="*/ 52743 w 71530"/>
                <a:gd name="connsiteY426" fmla="*/ 65774 h 71304"/>
                <a:gd name="connsiteX427" fmla="*/ 50983 w 71530"/>
                <a:gd name="connsiteY427" fmla="*/ 65774 h 71304"/>
                <a:gd name="connsiteX428" fmla="*/ 49140 w 71530"/>
                <a:gd name="connsiteY428" fmla="*/ 68204 h 71304"/>
                <a:gd name="connsiteX429" fmla="*/ 2051 w 71530"/>
                <a:gd name="connsiteY429" fmla="*/ 52201 h 71304"/>
                <a:gd name="connsiteX430" fmla="*/ 2051 w 71530"/>
                <a:gd name="connsiteY430" fmla="*/ 52787 h 71304"/>
                <a:gd name="connsiteX431" fmla="*/ 2637 w 71530"/>
                <a:gd name="connsiteY431" fmla="*/ 52787 h 71304"/>
                <a:gd name="connsiteX432" fmla="*/ 2637 w 71530"/>
                <a:gd name="connsiteY432" fmla="*/ 52201 h 71304"/>
                <a:gd name="connsiteX433" fmla="*/ 2051 w 71530"/>
                <a:gd name="connsiteY433" fmla="*/ 52201 h 71304"/>
                <a:gd name="connsiteX434" fmla="*/ 961 w 71530"/>
                <a:gd name="connsiteY434" fmla="*/ 47844 h 71304"/>
                <a:gd name="connsiteX435" fmla="*/ 961 w 71530"/>
                <a:gd name="connsiteY435" fmla="*/ 47844 h 71304"/>
                <a:gd name="connsiteX436" fmla="*/ 961 w 71530"/>
                <a:gd name="connsiteY436" fmla="*/ 47844 h 71304"/>
                <a:gd name="connsiteX437" fmla="*/ 961 w 71530"/>
                <a:gd name="connsiteY437" fmla="*/ 47844 h 71304"/>
                <a:gd name="connsiteX438" fmla="*/ 961 w 71530"/>
                <a:gd name="connsiteY438" fmla="*/ 47844 h 71304"/>
                <a:gd name="connsiteX439" fmla="*/ 4983 w 71530"/>
                <a:gd name="connsiteY439" fmla="*/ 51614 h 71304"/>
                <a:gd name="connsiteX440" fmla="*/ 5821 w 71530"/>
                <a:gd name="connsiteY440" fmla="*/ 50860 h 71304"/>
                <a:gd name="connsiteX441" fmla="*/ 4899 w 71530"/>
                <a:gd name="connsiteY441" fmla="*/ 50860 h 71304"/>
                <a:gd name="connsiteX442" fmla="*/ 8167 w 71530"/>
                <a:gd name="connsiteY442" fmla="*/ 51614 h 71304"/>
                <a:gd name="connsiteX443" fmla="*/ 7413 w 71530"/>
                <a:gd name="connsiteY443" fmla="*/ 52368 h 71304"/>
                <a:gd name="connsiteX444" fmla="*/ 7413 w 71530"/>
                <a:gd name="connsiteY444" fmla="*/ 52368 h 71304"/>
                <a:gd name="connsiteX445" fmla="*/ 8335 w 71530"/>
                <a:gd name="connsiteY445" fmla="*/ 51530 h 71304"/>
                <a:gd name="connsiteX446" fmla="*/ 3475 w 71530"/>
                <a:gd name="connsiteY446" fmla="*/ 32259 h 71304"/>
                <a:gd name="connsiteX447" fmla="*/ 4062 w 71530"/>
                <a:gd name="connsiteY447" fmla="*/ 33516 h 71304"/>
                <a:gd name="connsiteX448" fmla="*/ 5151 w 71530"/>
                <a:gd name="connsiteY448" fmla="*/ 33935 h 71304"/>
                <a:gd name="connsiteX449" fmla="*/ 5821 w 71530"/>
                <a:gd name="connsiteY449" fmla="*/ 33935 h 71304"/>
                <a:gd name="connsiteX450" fmla="*/ 5821 w 71530"/>
                <a:gd name="connsiteY450" fmla="*/ 33264 h 71304"/>
                <a:gd name="connsiteX451" fmla="*/ 4732 w 71530"/>
                <a:gd name="connsiteY451" fmla="*/ 32343 h 71304"/>
                <a:gd name="connsiteX452" fmla="*/ 4983 w 71530"/>
                <a:gd name="connsiteY452" fmla="*/ 36951 h 71304"/>
                <a:gd name="connsiteX453" fmla="*/ 5402 w 71530"/>
                <a:gd name="connsiteY453" fmla="*/ 36951 h 71304"/>
                <a:gd name="connsiteX454" fmla="*/ 5402 w 71530"/>
                <a:gd name="connsiteY454" fmla="*/ 36029 h 71304"/>
                <a:gd name="connsiteX455" fmla="*/ 4732 w 71530"/>
                <a:gd name="connsiteY455" fmla="*/ 36029 h 71304"/>
                <a:gd name="connsiteX456" fmla="*/ 11184 w 71530"/>
                <a:gd name="connsiteY456" fmla="*/ 55049 h 71304"/>
                <a:gd name="connsiteX457" fmla="*/ 11184 w 71530"/>
                <a:gd name="connsiteY457" fmla="*/ 55049 h 71304"/>
                <a:gd name="connsiteX458" fmla="*/ 11184 w 71530"/>
                <a:gd name="connsiteY458" fmla="*/ 55049 h 71304"/>
                <a:gd name="connsiteX459" fmla="*/ 11184 w 71530"/>
                <a:gd name="connsiteY459" fmla="*/ 55049 h 71304"/>
                <a:gd name="connsiteX460" fmla="*/ 11184 w 71530"/>
                <a:gd name="connsiteY460" fmla="*/ 55468 h 71304"/>
                <a:gd name="connsiteX461" fmla="*/ 11184 w 71530"/>
                <a:gd name="connsiteY461" fmla="*/ 45916 h 71304"/>
                <a:gd name="connsiteX462" fmla="*/ 9927 w 71530"/>
                <a:gd name="connsiteY462" fmla="*/ 46922 h 71304"/>
                <a:gd name="connsiteX463" fmla="*/ 9927 w 71530"/>
                <a:gd name="connsiteY463" fmla="*/ 48514 h 71304"/>
                <a:gd name="connsiteX464" fmla="*/ 11686 w 71530"/>
                <a:gd name="connsiteY464" fmla="*/ 47760 h 71304"/>
                <a:gd name="connsiteX465" fmla="*/ 12608 w 71530"/>
                <a:gd name="connsiteY465" fmla="*/ 46335 h 71304"/>
                <a:gd name="connsiteX466" fmla="*/ 12608 w 71530"/>
                <a:gd name="connsiteY466" fmla="*/ 46335 h 71304"/>
                <a:gd name="connsiteX467" fmla="*/ 11075 w 71530"/>
                <a:gd name="connsiteY467" fmla="*/ 46193 h 71304"/>
                <a:gd name="connsiteX468" fmla="*/ 10932 w 71530"/>
                <a:gd name="connsiteY468" fmla="*/ 46335 h 71304"/>
                <a:gd name="connsiteX469" fmla="*/ 8586 w 71530"/>
                <a:gd name="connsiteY469" fmla="*/ 41811 h 71304"/>
                <a:gd name="connsiteX470" fmla="*/ 8586 w 71530"/>
                <a:gd name="connsiteY470" fmla="*/ 41392 h 71304"/>
                <a:gd name="connsiteX471" fmla="*/ 8586 w 71530"/>
                <a:gd name="connsiteY471" fmla="*/ 40721 h 71304"/>
                <a:gd name="connsiteX472" fmla="*/ 7916 w 71530"/>
                <a:gd name="connsiteY472" fmla="*/ 40721 h 71304"/>
                <a:gd name="connsiteX473" fmla="*/ 14870 w 71530"/>
                <a:gd name="connsiteY473" fmla="*/ 60579 h 71304"/>
                <a:gd name="connsiteX474" fmla="*/ 14870 w 71530"/>
                <a:gd name="connsiteY474" fmla="*/ 60579 h 71304"/>
                <a:gd name="connsiteX475" fmla="*/ 15373 w 71530"/>
                <a:gd name="connsiteY475" fmla="*/ 60579 h 71304"/>
                <a:gd name="connsiteX476" fmla="*/ 15373 w 71530"/>
                <a:gd name="connsiteY476" fmla="*/ 60077 h 71304"/>
                <a:gd name="connsiteX477" fmla="*/ 14619 w 71530"/>
                <a:gd name="connsiteY477" fmla="*/ 60998 h 71304"/>
                <a:gd name="connsiteX478" fmla="*/ 10597 w 71530"/>
                <a:gd name="connsiteY478" fmla="*/ 39800 h 71304"/>
                <a:gd name="connsiteX479" fmla="*/ 10597 w 71530"/>
                <a:gd name="connsiteY479" fmla="*/ 40386 h 71304"/>
                <a:gd name="connsiteX480" fmla="*/ 11184 w 71530"/>
                <a:gd name="connsiteY480" fmla="*/ 40386 h 71304"/>
                <a:gd name="connsiteX481" fmla="*/ 11184 w 71530"/>
                <a:gd name="connsiteY481" fmla="*/ 39716 h 71304"/>
                <a:gd name="connsiteX482" fmla="*/ 10346 w 71530"/>
                <a:gd name="connsiteY482" fmla="*/ 40219 h 71304"/>
                <a:gd name="connsiteX483" fmla="*/ 11184 w 71530"/>
                <a:gd name="connsiteY483" fmla="*/ 42230 h 71304"/>
                <a:gd name="connsiteX484" fmla="*/ 11854 w 71530"/>
                <a:gd name="connsiteY484" fmla="*/ 42230 h 71304"/>
                <a:gd name="connsiteX485" fmla="*/ 11854 w 71530"/>
                <a:gd name="connsiteY485" fmla="*/ 41727 h 71304"/>
                <a:gd name="connsiteX486" fmla="*/ 11268 w 71530"/>
                <a:gd name="connsiteY486" fmla="*/ 41727 h 71304"/>
                <a:gd name="connsiteX487" fmla="*/ 6994 w 71530"/>
                <a:gd name="connsiteY487" fmla="*/ 21534 h 71304"/>
                <a:gd name="connsiteX488" fmla="*/ 7497 w 71530"/>
                <a:gd name="connsiteY488" fmla="*/ 21534 h 71304"/>
                <a:gd name="connsiteX489" fmla="*/ 7497 w 71530"/>
                <a:gd name="connsiteY489" fmla="*/ 20863 h 71304"/>
                <a:gd name="connsiteX490" fmla="*/ 11268 w 71530"/>
                <a:gd name="connsiteY490" fmla="*/ 33851 h 71304"/>
                <a:gd name="connsiteX491" fmla="*/ 11268 w 71530"/>
                <a:gd name="connsiteY491" fmla="*/ 34689 h 71304"/>
                <a:gd name="connsiteX492" fmla="*/ 11268 w 71530"/>
                <a:gd name="connsiteY492" fmla="*/ 35443 h 71304"/>
                <a:gd name="connsiteX493" fmla="*/ 11770 w 71530"/>
                <a:gd name="connsiteY493" fmla="*/ 35443 h 71304"/>
                <a:gd name="connsiteX494" fmla="*/ 11770 w 71530"/>
                <a:gd name="connsiteY494" fmla="*/ 35443 h 71304"/>
                <a:gd name="connsiteX495" fmla="*/ 11770 w 71530"/>
                <a:gd name="connsiteY495" fmla="*/ 35443 h 71304"/>
                <a:gd name="connsiteX496" fmla="*/ 11770 w 71530"/>
                <a:gd name="connsiteY496" fmla="*/ 34270 h 71304"/>
                <a:gd name="connsiteX497" fmla="*/ 11770 w 71530"/>
                <a:gd name="connsiteY497" fmla="*/ 33013 h 71304"/>
                <a:gd name="connsiteX498" fmla="*/ 11016 w 71530"/>
                <a:gd name="connsiteY498" fmla="*/ 33013 h 71304"/>
                <a:gd name="connsiteX499" fmla="*/ 11016 w 71530"/>
                <a:gd name="connsiteY499" fmla="*/ 33767 h 71304"/>
                <a:gd name="connsiteX500" fmla="*/ 11016 w 71530"/>
                <a:gd name="connsiteY500" fmla="*/ 33767 h 71304"/>
                <a:gd name="connsiteX501" fmla="*/ 10765 w 71530"/>
                <a:gd name="connsiteY501" fmla="*/ 30332 h 71304"/>
                <a:gd name="connsiteX502" fmla="*/ 10765 w 71530"/>
                <a:gd name="connsiteY502" fmla="*/ 30332 h 71304"/>
                <a:gd name="connsiteX503" fmla="*/ 10765 w 71530"/>
                <a:gd name="connsiteY503" fmla="*/ 30332 h 71304"/>
                <a:gd name="connsiteX504" fmla="*/ 10765 w 71530"/>
                <a:gd name="connsiteY504" fmla="*/ 30332 h 71304"/>
                <a:gd name="connsiteX505" fmla="*/ 10513 w 71530"/>
                <a:gd name="connsiteY505" fmla="*/ 30751 h 71304"/>
                <a:gd name="connsiteX506" fmla="*/ 12692 w 71530"/>
                <a:gd name="connsiteY506" fmla="*/ 38711 h 71304"/>
                <a:gd name="connsiteX507" fmla="*/ 12692 w 71530"/>
                <a:gd name="connsiteY507" fmla="*/ 39130 h 71304"/>
                <a:gd name="connsiteX508" fmla="*/ 13278 w 71530"/>
                <a:gd name="connsiteY508" fmla="*/ 39130 h 71304"/>
                <a:gd name="connsiteX509" fmla="*/ 13865 w 71530"/>
                <a:gd name="connsiteY509" fmla="*/ 39548 h 71304"/>
                <a:gd name="connsiteX510" fmla="*/ 14619 w 71530"/>
                <a:gd name="connsiteY510" fmla="*/ 40303 h 71304"/>
                <a:gd name="connsiteX511" fmla="*/ 15373 w 71530"/>
                <a:gd name="connsiteY511" fmla="*/ 41057 h 71304"/>
                <a:gd name="connsiteX512" fmla="*/ 15960 w 71530"/>
                <a:gd name="connsiteY512" fmla="*/ 41057 h 71304"/>
                <a:gd name="connsiteX513" fmla="*/ 16462 w 71530"/>
                <a:gd name="connsiteY513" fmla="*/ 41057 h 71304"/>
                <a:gd name="connsiteX514" fmla="*/ 16462 w 71530"/>
                <a:gd name="connsiteY514" fmla="*/ 41057 h 71304"/>
                <a:gd name="connsiteX515" fmla="*/ 16462 w 71530"/>
                <a:gd name="connsiteY515" fmla="*/ 41643 h 71304"/>
                <a:gd name="connsiteX516" fmla="*/ 17384 w 71530"/>
                <a:gd name="connsiteY516" fmla="*/ 40638 h 71304"/>
                <a:gd name="connsiteX517" fmla="*/ 17384 w 71530"/>
                <a:gd name="connsiteY517" fmla="*/ 39297 h 71304"/>
                <a:gd name="connsiteX518" fmla="*/ 16211 w 71530"/>
                <a:gd name="connsiteY518" fmla="*/ 36616 h 71304"/>
                <a:gd name="connsiteX519" fmla="*/ 13697 w 71530"/>
                <a:gd name="connsiteY519" fmla="*/ 35443 h 71304"/>
                <a:gd name="connsiteX520" fmla="*/ 12022 w 71530"/>
                <a:gd name="connsiteY520" fmla="*/ 36029 h 71304"/>
                <a:gd name="connsiteX521" fmla="*/ 10849 w 71530"/>
                <a:gd name="connsiteY521" fmla="*/ 37621 h 71304"/>
                <a:gd name="connsiteX522" fmla="*/ 12441 w 71530"/>
                <a:gd name="connsiteY522" fmla="*/ 38794 h 71304"/>
                <a:gd name="connsiteX523" fmla="*/ 20317 w 71530"/>
                <a:gd name="connsiteY523" fmla="*/ 63847 h 71304"/>
                <a:gd name="connsiteX524" fmla="*/ 20317 w 71530"/>
                <a:gd name="connsiteY524" fmla="*/ 63847 h 71304"/>
                <a:gd name="connsiteX525" fmla="*/ 20317 w 71530"/>
                <a:gd name="connsiteY525" fmla="*/ 63847 h 71304"/>
                <a:gd name="connsiteX526" fmla="*/ 20317 w 71530"/>
                <a:gd name="connsiteY526" fmla="*/ 64350 h 71304"/>
                <a:gd name="connsiteX527" fmla="*/ 20317 w 71530"/>
                <a:gd name="connsiteY527" fmla="*/ 64350 h 71304"/>
                <a:gd name="connsiteX528" fmla="*/ 20317 w 71530"/>
                <a:gd name="connsiteY528" fmla="*/ 64350 h 71304"/>
                <a:gd name="connsiteX529" fmla="*/ 20317 w 71530"/>
                <a:gd name="connsiteY529" fmla="*/ 64350 h 71304"/>
                <a:gd name="connsiteX530" fmla="*/ 12692 w 71530"/>
                <a:gd name="connsiteY530" fmla="*/ 25891 h 71304"/>
                <a:gd name="connsiteX531" fmla="*/ 12692 w 71530"/>
                <a:gd name="connsiteY531" fmla="*/ 26394 h 71304"/>
                <a:gd name="connsiteX532" fmla="*/ 14116 w 71530"/>
                <a:gd name="connsiteY532" fmla="*/ 26394 h 71304"/>
                <a:gd name="connsiteX533" fmla="*/ 14116 w 71530"/>
                <a:gd name="connsiteY533" fmla="*/ 26394 h 71304"/>
                <a:gd name="connsiteX534" fmla="*/ 14116 w 71530"/>
                <a:gd name="connsiteY534" fmla="*/ 26394 h 71304"/>
                <a:gd name="connsiteX535" fmla="*/ 14116 w 71530"/>
                <a:gd name="connsiteY535" fmla="*/ 26394 h 71304"/>
                <a:gd name="connsiteX536" fmla="*/ 16127 w 71530"/>
                <a:gd name="connsiteY536" fmla="*/ 33683 h 71304"/>
                <a:gd name="connsiteX537" fmla="*/ 16127 w 71530"/>
                <a:gd name="connsiteY537" fmla="*/ 34437 h 71304"/>
                <a:gd name="connsiteX538" fmla="*/ 16798 w 71530"/>
                <a:gd name="connsiteY538" fmla="*/ 35108 h 71304"/>
                <a:gd name="connsiteX539" fmla="*/ 17216 w 71530"/>
                <a:gd name="connsiteY539" fmla="*/ 34186 h 71304"/>
                <a:gd name="connsiteX540" fmla="*/ 17216 w 71530"/>
                <a:gd name="connsiteY540" fmla="*/ 34102 h 71304"/>
                <a:gd name="connsiteX541" fmla="*/ 21574 w 71530"/>
                <a:gd name="connsiteY541" fmla="*/ 17512 h 71304"/>
                <a:gd name="connsiteX542" fmla="*/ 22328 w 71530"/>
                <a:gd name="connsiteY542" fmla="*/ 16088 h 71304"/>
                <a:gd name="connsiteX543" fmla="*/ 21238 w 71530"/>
                <a:gd name="connsiteY543" fmla="*/ 16088 h 71304"/>
                <a:gd name="connsiteX544" fmla="*/ 22747 w 71530"/>
                <a:gd name="connsiteY544" fmla="*/ 12317 h 71304"/>
                <a:gd name="connsiteX545" fmla="*/ 23249 w 71530"/>
                <a:gd name="connsiteY545" fmla="*/ 12736 h 71304"/>
                <a:gd name="connsiteX546" fmla="*/ 23836 w 71530"/>
                <a:gd name="connsiteY546" fmla="*/ 12736 h 71304"/>
                <a:gd name="connsiteX547" fmla="*/ 24339 w 71530"/>
                <a:gd name="connsiteY547" fmla="*/ 12233 h 71304"/>
                <a:gd name="connsiteX548" fmla="*/ 25931 w 71530"/>
                <a:gd name="connsiteY548" fmla="*/ 12317 h 71304"/>
                <a:gd name="connsiteX549" fmla="*/ 25931 w 71530"/>
                <a:gd name="connsiteY549" fmla="*/ 12820 h 71304"/>
                <a:gd name="connsiteX550" fmla="*/ 25931 w 71530"/>
                <a:gd name="connsiteY550" fmla="*/ 13406 h 71304"/>
                <a:gd name="connsiteX551" fmla="*/ 25931 w 71530"/>
                <a:gd name="connsiteY551" fmla="*/ 16339 h 71304"/>
                <a:gd name="connsiteX552" fmla="*/ 26433 w 71530"/>
                <a:gd name="connsiteY552" fmla="*/ 19188 h 71304"/>
                <a:gd name="connsiteX553" fmla="*/ 26936 w 71530"/>
                <a:gd name="connsiteY553" fmla="*/ 19188 h 71304"/>
                <a:gd name="connsiteX554" fmla="*/ 27355 w 71530"/>
                <a:gd name="connsiteY554" fmla="*/ 16674 h 71304"/>
                <a:gd name="connsiteX555" fmla="*/ 27355 w 71530"/>
                <a:gd name="connsiteY555" fmla="*/ 14077 h 71304"/>
                <a:gd name="connsiteX556" fmla="*/ 27355 w 71530"/>
                <a:gd name="connsiteY556" fmla="*/ 12904 h 71304"/>
                <a:gd name="connsiteX557" fmla="*/ 25679 w 71530"/>
                <a:gd name="connsiteY557" fmla="*/ 12987 h 71304"/>
                <a:gd name="connsiteX558" fmla="*/ 27020 w 71530"/>
                <a:gd name="connsiteY558" fmla="*/ 10641 h 71304"/>
                <a:gd name="connsiteX559" fmla="*/ 28612 w 71530"/>
                <a:gd name="connsiteY559" fmla="*/ 12736 h 71304"/>
                <a:gd name="connsiteX560" fmla="*/ 29198 w 71530"/>
                <a:gd name="connsiteY560" fmla="*/ 10893 h 71304"/>
                <a:gd name="connsiteX561" fmla="*/ 31377 w 71530"/>
                <a:gd name="connsiteY561" fmla="*/ 11395 h 71304"/>
                <a:gd name="connsiteX562" fmla="*/ 31377 w 71530"/>
                <a:gd name="connsiteY562" fmla="*/ 10809 h 71304"/>
                <a:gd name="connsiteX563" fmla="*/ 30623 w 71530"/>
                <a:gd name="connsiteY563" fmla="*/ 9301 h 71304"/>
                <a:gd name="connsiteX564" fmla="*/ 29366 w 71530"/>
                <a:gd name="connsiteY564" fmla="*/ 8714 h 71304"/>
                <a:gd name="connsiteX565" fmla="*/ 27439 w 71530"/>
                <a:gd name="connsiteY565" fmla="*/ 9217 h 71304"/>
                <a:gd name="connsiteX566" fmla="*/ 26769 w 71530"/>
                <a:gd name="connsiteY566" fmla="*/ 11312 h 71304"/>
                <a:gd name="connsiteX567" fmla="*/ 28612 w 71530"/>
                <a:gd name="connsiteY567" fmla="*/ 16758 h 71304"/>
                <a:gd name="connsiteX568" fmla="*/ 28612 w 71530"/>
                <a:gd name="connsiteY568" fmla="*/ 16758 h 71304"/>
                <a:gd name="connsiteX569" fmla="*/ 29869 w 71530"/>
                <a:gd name="connsiteY569" fmla="*/ 16758 h 71304"/>
                <a:gd name="connsiteX570" fmla="*/ 29869 w 71530"/>
                <a:gd name="connsiteY570" fmla="*/ 15836 h 71304"/>
                <a:gd name="connsiteX571" fmla="*/ 29869 w 71530"/>
                <a:gd name="connsiteY571" fmla="*/ 15166 h 71304"/>
                <a:gd name="connsiteX572" fmla="*/ 30874 w 71530"/>
                <a:gd name="connsiteY572" fmla="*/ 14244 h 71304"/>
                <a:gd name="connsiteX573" fmla="*/ 31880 w 71530"/>
                <a:gd name="connsiteY573" fmla="*/ 13406 h 71304"/>
                <a:gd name="connsiteX574" fmla="*/ 31880 w 71530"/>
                <a:gd name="connsiteY574" fmla="*/ 13406 h 71304"/>
                <a:gd name="connsiteX575" fmla="*/ 31880 w 71530"/>
                <a:gd name="connsiteY575" fmla="*/ 13406 h 71304"/>
                <a:gd name="connsiteX576" fmla="*/ 30958 w 71530"/>
                <a:gd name="connsiteY576" fmla="*/ 12904 h 71304"/>
                <a:gd name="connsiteX577" fmla="*/ 30120 w 71530"/>
                <a:gd name="connsiteY577" fmla="*/ 12485 h 71304"/>
                <a:gd name="connsiteX578" fmla="*/ 29115 w 71530"/>
                <a:gd name="connsiteY578" fmla="*/ 14663 h 71304"/>
                <a:gd name="connsiteX579" fmla="*/ 28361 w 71530"/>
                <a:gd name="connsiteY579" fmla="*/ 17344 h 71304"/>
                <a:gd name="connsiteX580" fmla="*/ 30287 w 71530"/>
                <a:gd name="connsiteY580" fmla="*/ 18936 h 71304"/>
                <a:gd name="connsiteX581" fmla="*/ 30287 w 71530"/>
                <a:gd name="connsiteY581" fmla="*/ 18182 h 71304"/>
                <a:gd name="connsiteX582" fmla="*/ 29785 w 71530"/>
                <a:gd name="connsiteY582" fmla="*/ 18182 h 71304"/>
                <a:gd name="connsiteX583" fmla="*/ 30958 w 71530"/>
                <a:gd name="connsiteY583" fmla="*/ 15585 h 71304"/>
                <a:gd name="connsiteX584" fmla="*/ 30958 w 71530"/>
                <a:gd name="connsiteY584" fmla="*/ 16255 h 71304"/>
                <a:gd name="connsiteX585" fmla="*/ 31461 w 71530"/>
                <a:gd name="connsiteY585" fmla="*/ 16674 h 71304"/>
                <a:gd name="connsiteX586" fmla="*/ 31461 w 71530"/>
                <a:gd name="connsiteY586" fmla="*/ 16088 h 71304"/>
                <a:gd name="connsiteX587" fmla="*/ 30707 w 71530"/>
                <a:gd name="connsiteY587" fmla="*/ 16255 h 71304"/>
                <a:gd name="connsiteX588" fmla="*/ 32634 w 71530"/>
                <a:gd name="connsiteY588" fmla="*/ 20445 h 71304"/>
                <a:gd name="connsiteX589" fmla="*/ 32634 w 71530"/>
                <a:gd name="connsiteY589" fmla="*/ 19942 h 71304"/>
                <a:gd name="connsiteX590" fmla="*/ 32634 w 71530"/>
                <a:gd name="connsiteY590" fmla="*/ 19942 h 71304"/>
                <a:gd name="connsiteX591" fmla="*/ 34309 w 71530"/>
                <a:gd name="connsiteY591" fmla="*/ 18517 h 71304"/>
                <a:gd name="connsiteX592" fmla="*/ 34309 w 71530"/>
                <a:gd name="connsiteY592" fmla="*/ 17177 h 71304"/>
                <a:gd name="connsiteX593" fmla="*/ 33807 w 71530"/>
                <a:gd name="connsiteY593" fmla="*/ 17177 h 71304"/>
                <a:gd name="connsiteX594" fmla="*/ 32801 w 71530"/>
                <a:gd name="connsiteY594" fmla="*/ 9720 h 71304"/>
                <a:gd name="connsiteX595" fmla="*/ 32801 w 71530"/>
                <a:gd name="connsiteY595" fmla="*/ 9720 h 71304"/>
                <a:gd name="connsiteX596" fmla="*/ 32801 w 71530"/>
                <a:gd name="connsiteY596" fmla="*/ 9720 h 71304"/>
                <a:gd name="connsiteX597" fmla="*/ 32801 w 71530"/>
                <a:gd name="connsiteY597" fmla="*/ 9720 h 71304"/>
                <a:gd name="connsiteX598" fmla="*/ 32801 w 71530"/>
                <a:gd name="connsiteY598" fmla="*/ 9720 h 71304"/>
                <a:gd name="connsiteX599" fmla="*/ 32801 w 71530"/>
                <a:gd name="connsiteY599" fmla="*/ 9133 h 71304"/>
                <a:gd name="connsiteX600" fmla="*/ 32801 w 71530"/>
                <a:gd name="connsiteY600" fmla="*/ 9133 h 71304"/>
                <a:gd name="connsiteX601" fmla="*/ 32801 w 71530"/>
                <a:gd name="connsiteY601" fmla="*/ 9133 h 71304"/>
                <a:gd name="connsiteX602" fmla="*/ 32801 w 71530"/>
                <a:gd name="connsiteY602" fmla="*/ 7541 h 71304"/>
                <a:gd name="connsiteX603" fmla="*/ 32801 w 71530"/>
                <a:gd name="connsiteY603" fmla="*/ 7541 h 71304"/>
                <a:gd name="connsiteX604" fmla="*/ 32801 w 71530"/>
                <a:gd name="connsiteY604" fmla="*/ 7541 h 71304"/>
                <a:gd name="connsiteX605" fmla="*/ 32801 w 71530"/>
                <a:gd name="connsiteY605" fmla="*/ 7541 h 71304"/>
                <a:gd name="connsiteX606" fmla="*/ 32215 w 71530"/>
                <a:gd name="connsiteY606" fmla="*/ 8211 h 71304"/>
                <a:gd name="connsiteX607" fmla="*/ 36237 w 71530"/>
                <a:gd name="connsiteY607" fmla="*/ 8211 h 71304"/>
                <a:gd name="connsiteX608" fmla="*/ 36237 w 71530"/>
                <a:gd name="connsiteY608" fmla="*/ 9217 h 71304"/>
                <a:gd name="connsiteX609" fmla="*/ 36739 w 71530"/>
                <a:gd name="connsiteY609" fmla="*/ 9217 h 71304"/>
                <a:gd name="connsiteX610" fmla="*/ 50565 w 71530"/>
                <a:gd name="connsiteY610" fmla="*/ 66277 h 71304"/>
                <a:gd name="connsiteX611" fmla="*/ 52408 w 71530"/>
                <a:gd name="connsiteY611" fmla="*/ 65439 h 71304"/>
                <a:gd name="connsiteX612" fmla="*/ 54251 w 71530"/>
                <a:gd name="connsiteY612" fmla="*/ 64518 h 71304"/>
                <a:gd name="connsiteX613" fmla="*/ 54251 w 71530"/>
                <a:gd name="connsiteY613" fmla="*/ 63847 h 71304"/>
                <a:gd name="connsiteX614" fmla="*/ 53665 w 71530"/>
                <a:gd name="connsiteY614" fmla="*/ 62674 h 71304"/>
                <a:gd name="connsiteX615" fmla="*/ 52827 w 71530"/>
                <a:gd name="connsiteY615" fmla="*/ 61585 h 71304"/>
                <a:gd name="connsiteX616" fmla="*/ 52324 w 71530"/>
                <a:gd name="connsiteY616" fmla="*/ 61082 h 71304"/>
                <a:gd name="connsiteX617" fmla="*/ 52324 w 71530"/>
                <a:gd name="connsiteY617" fmla="*/ 61082 h 71304"/>
                <a:gd name="connsiteX618" fmla="*/ 52324 w 71530"/>
                <a:gd name="connsiteY618" fmla="*/ 61669 h 71304"/>
                <a:gd name="connsiteX619" fmla="*/ 52324 w 71530"/>
                <a:gd name="connsiteY619" fmla="*/ 62088 h 71304"/>
                <a:gd name="connsiteX620" fmla="*/ 52324 w 71530"/>
                <a:gd name="connsiteY620" fmla="*/ 62507 h 71304"/>
                <a:gd name="connsiteX621" fmla="*/ 52324 w 71530"/>
                <a:gd name="connsiteY621" fmla="*/ 62507 h 71304"/>
                <a:gd name="connsiteX622" fmla="*/ 51654 w 71530"/>
                <a:gd name="connsiteY622" fmla="*/ 62507 h 71304"/>
                <a:gd name="connsiteX623" fmla="*/ 50983 w 71530"/>
                <a:gd name="connsiteY623" fmla="*/ 62507 h 71304"/>
                <a:gd name="connsiteX624" fmla="*/ 38080 w 71530"/>
                <a:gd name="connsiteY624" fmla="*/ 15417 h 71304"/>
                <a:gd name="connsiteX625" fmla="*/ 38080 w 71530"/>
                <a:gd name="connsiteY625" fmla="*/ 15920 h 71304"/>
                <a:gd name="connsiteX626" fmla="*/ 38583 w 71530"/>
                <a:gd name="connsiteY626" fmla="*/ 16339 h 71304"/>
                <a:gd name="connsiteX627" fmla="*/ 38583 w 71530"/>
                <a:gd name="connsiteY627" fmla="*/ 15752 h 71304"/>
                <a:gd name="connsiteX628" fmla="*/ 37493 w 71530"/>
                <a:gd name="connsiteY628" fmla="*/ 16088 h 71304"/>
                <a:gd name="connsiteX629" fmla="*/ 38666 w 71530"/>
                <a:gd name="connsiteY629" fmla="*/ 6452 h 71304"/>
                <a:gd name="connsiteX630" fmla="*/ 38666 w 71530"/>
                <a:gd name="connsiteY630" fmla="*/ 7038 h 71304"/>
                <a:gd name="connsiteX631" fmla="*/ 38666 w 71530"/>
                <a:gd name="connsiteY631" fmla="*/ 7625 h 71304"/>
                <a:gd name="connsiteX632" fmla="*/ 38666 w 71530"/>
                <a:gd name="connsiteY632" fmla="*/ 8128 h 71304"/>
                <a:gd name="connsiteX633" fmla="*/ 38666 w 71530"/>
                <a:gd name="connsiteY633" fmla="*/ 8547 h 71304"/>
                <a:gd name="connsiteX634" fmla="*/ 38666 w 71530"/>
                <a:gd name="connsiteY634" fmla="*/ 8547 h 71304"/>
                <a:gd name="connsiteX635" fmla="*/ 38666 w 71530"/>
                <a:gd name="connsiteY635" fmla="*/ 10139 h 71304"/>
                <a:gd name="connsiteX636" fmla="*/ 38666 w 71530"/>
                <a:gd name="connsiteY636" fmla="*/ 11563 h 71304"/>
                <a:gd name="connsiteX637" fmla="*/ 38248 w 71530"/>
                <a:gd name="connsiteY637" fmla="*/ 11563 h 71304"/>
                <a:gd name="connsiteX638" fmla="*/ 38248 w 71530"/>
                <a:gd name="connsiteY638" fmla="*/ 11563 h 71304"/>
                <a:gd name="connsiteX639" fmla="*/ 38248 w 71530"/>
                <a:gd name="connsiteY639" fmla="*/ 11060 h 71304"/>
                <a:gd name="connsiteX640" fmla="*/ 38248 w 71530"/>
                <a:gd name="connsiteY640" fmla="*/ 10557 h 71304"/>
                <a:gd name="connsiteX641" fmla="*/ 39253 w 71530"/>
                <a:gd name="connsiteY641" fmla="*/ 10055 h 71304"/>
                <a:gd name="connsiteX642" fmla="*/ 40258 w 71530"/>
                <a:gd name="connsiteY642" fmla="*/ 10055 h 71304"/>
                <a:gd name="connsiteX643" fmla="*/ 40929 w 71530"/>
                <a:gd name="connsiteY643" fmla="*/ 9636 h 71304"/>
                <a:gd name="connsiteX644" fmla="*/ 41515 w 71530"/>
                <a:gd name="connsiteY644" fmla="*/ 9636 h 71304"/>
                <a:gd name="connsiteX645" fmla="*/ 39840 w 71530"/>
                <a:gd name="connsiteY645" fmla="*/ 8463 h 71304"/>
                <a:gd name="connsiteX646" fmla="*/ 38415 w 71530"/>
                <a:gd name="connsiteY646" fmla="*/ 7206 h 71304"/>
                <a:gd name="connsiteX647" fmla="*/ 38248 w 71530"/>
                <a:gd name="connsiteY647" fmla="*/ 7206 h 71304"/>
                <a:gd name="connsiteX648" fmla="*/ 38666 w 71530"/>
                <a:gd name="connsiteY648" fmla="*/ 13742 h 71304"/>
                <a:gd name="connsiteX649" fmla="*/ 39253 w 71530"/>
                <a:gd name="connsiteY649" fmla="*/ 14915 h 71304"/>
                <a:gd name="connsiteX650" fmla="*/ 40175 w 71530"/>
                <a:gd name="connsiteY650" fmla="*/ 15836 h 71304"/>
                <a:gd name="connsiteX651" fmla="*/ 40175 w 71530"/>
                <a:gd name="connsiteY651" fmla="*/ 15333 h 71304"/>
                <a:gd name="connsiteX652" fmla="*/ 40175 w 71530"/>
                <a:gd name="connsiteY652" fmla="*/ 13825 h 71304"/>
                <a:gd name="connsiteX653" fmla="*/ 40175 w 71530"/>
                <a:gd name="connsiteY653" fmla="*/ 12317 h 71304"/>
                <a:gd name="connsiteX654" fmla="*/ 39169 w 71530"/>
                <a:gd name="connsiteY654" fmla="*/ 12736 h 71304"/>
                <a:gd name="connsiteX655" fmla="*/ 37870 w 71530"/>
                <a:gd name="connsiteY655" fmla="*/ 13113 h 71304"/>
                <a:gd name="connsiteX656" fmla="*/ 38248 w 71530"/>
                <a:gd name="connsiteY656" fmla="*/ 14412 h 71304"/>
                <a:gd name="connsiteX657" fmla="*/ 56765 w 71530"/>
                <a:gd name="connsiteY657" fmla="*/ 62507 h 71304"/>
                <a:gd name="connsiteX658" fmla="*/ 56765 w 71530"/>
                <a:gd name="connsiteY658" fmla="*/ 63093 h 71304"/>
                <a:gd name="connsiteX659" fmla="*/ 56765 w 71530"/>
                <a:gd name="connsiteY659" fmla="*/ 63093 h 71304"/>
                <a:gd name="connsiteX660" fmla="*/ 56765 w 71530"/>
                <a:gd name="connsiteY660" fmla="*/ 62590 h 71304"/>
                <a:gd name="connsiteX661" fmla="*/ 56095 w 71530"/>
                <a:gd name="connsiteY661" fmla="*/ 63177 h 71304"/>
                <a:gd name="connsiteX662" fmla="*/ 42688 w 71530"/>
                <a:gd name="connsiteY662" fmla="*/ 7541 h 71304"/>
                <a:gd name="connsiteX663" fmla="*/ 43191 w 71530"/>
                <a:gd name="connsiteY663" fmla="*/ 7541 h 71304"/>
                <a:gd name="connsiteX664" fmla="*/ 42521 w 71530"/>
                <a:gd name="connsiteY664" fmla="*/ 7541 h 71304"/>
                <a:gd name="connsiteX665" fmla="*/ 42688 w 71530"/>
                <a:gd name="connsiteY665" fmla="*/ 4022 h 71304"/>
                <a:gd name="connsiteX666" fmla="*/ 43275 w 71530"/>
                <a:gd name="connsiteY666" fmla="*/ 4022 h 71304"/>
                <a:gd name="connsiteX667" fmla="*/ 43275 w 71530"/>
                <a:gd name="connsiteY667" fmla="*/ 2933 h 71304"/>
                <a:gd name="connsiteX668" fmla="*/ 62044 w 71530"/>
                <a:gd name="connsiteY668" fmla="*/ 51447 h 71304"/>
                <a:gd name="connsiteX669" fmla="*/ 62044 w 71530"/>
                <a:gd name="connsiteY669" fmla="*/ 52284 h 71304"/>
                <a:gd name="connsiteX670" fmla="*/ 62044 w 71530"/>
                <a:gd name="connsiteY670" fmla="*/ 53541 h 71304"/>
                <a:gd name="connsiteX671" fmla="*/ 62044 w 71530"/>
                <a:gd name="connsiteY671" fmla="*/ 54128 h 71304"/>
                <a:gd name="connsiteX672" fmla="*/ 62044 w 71530"/>
                <a:gd name="connsiteY672" fmla="*/ 54630 h 71304"/>
                <a:gd name="connsiteX673" fmla="*/ 62798 w 71530"/>
                <a:gd name="connsiteY673" fmla="*/ 53793 h 71304"/>
                <a:gd name="connsiteX674" fmla="*/ 62798 w 71530"/>
                <a:gd name="connsiteY674" fmla="*/ 52368 h 71304"/>
                <a:gd name="connsiteX675" fmla="*/ 63217 w 71530"/>
                <a:gd name="connsiteY675" fmla="*/ 51865 h 71304"/>
                <a:gd name="connsiteX676" fmla="*/ 63217 w 71530"/>
                <a:gd name="connsiteY676" fmla="*/ 51865 h 71304"/>
                <a:gd name="connsiteX677" fmla="*/ 63217 w 71530"/>
                <a:gd name="connsiteY677" fmla="*/ 51865 h 71304"/>
                <a:gd name="connsiteX678" fmla="*/ 51654 w 71530"/>
                <a:gd name="connsiteY678" fmla="*/ 4357 h 71304"/>
                <a:gd name="connsiteX679" fmla="*/ 51654 w 71530"/>
                <a:gd name="connsiteY679" fmla="*/ 4860 h 71304"/>
                <a:gd name="connsiteX680" fmla="*/ 52157 w 71530"/>
                <a:gd name="connsiteY680" fmla="*/ 4860 h 71304"/>
                <a:gd name="connsiteX681" fmla="*/ 52157 w 71530"/>
                <a:gd name="connsiteY681" fmla="*/ 4273 h 71304"/>
                <a:gd name="connsiteX682" fmla="*/ 50648 w 71530"/>
                <a:gd name="connsiteY682" fmla="*/ 5027 h 71304"/>
                <a:gd name="connsiteX683" fmla="*/ 54084 w 71530"/>
                <a:gd name="connsiteY683" fmla="*/ 9301 h 71304"/>
                <a:gd name="connsiteX684" fmla="*/ 53329 w 71530"/>
                <a:gd name="connsiteY684" fmla="*/ 10893 h 71304"/>
                <a:gd name="connsiteX685" fmla="*/ 53329 w 71530"/>
                <a:gd name="connsiteY685" fmla="*/ 10893 h 71304"/>
                <a:gd name="connsiteX686" fmla="*/ 53078 w 71530"/>
                <a:gd name="connsiteY686" fmla="*/ 9971 h 71304"/>
                <a:gd name="connsiteX687" fmla="*/ 55592 w 71530"/>
                <a:gd name="connsiteY687" fmla="*/ 13658 h 71304"/>
                <a:gd name="connsiteX688" fmla="*/ 55592 w 71530"/>
                <a:gd name="connsiteY688" fmla="*/ 13658 h 71304"/>
                <a:gd name="connsiteX689" fmla="*/ 55592 w 71530"/>
                <a:gd name="connsiteY689" fmla="*/ 13658 h 71304"/>
                <a:gd name="connsiteX690" fmla="*/ 56011 w 71530"/>
                <a:gd name="connsiteY690" fmla="*/ 13658 h 71304"/>
                <a:gd name="connsiteX691" fmla="*/ 55005 w 71530"/>
                <a:gd name="connsiteY691" fmla="*/ 14328 h 71304"/>
                <a:gd name="connsiteX692" fmla="*/ 67071 w 71530"/>
                <a:gd name="connsiteY692" fmla="*/ 47927 h 71304"/>
                <a:gd name="connsiteX693" fmla="*/ 67071 w 71530"/>
                <a:gd name="connsiteY693" fmla="*/ 48598 h 71304"/>
                <a:gd name="connsiteX694" fmla="*/ 67658 w 71530"/>
                <a:gd name="connsiteY694" fmla="*/ 49017 h 71304"/>
                <a:gd name="connsiteX695" fmla="*/ 67658 w 71530"/>
                <a:gd name="connsiteY695" fmla="*/ 48430 h 71304"/>
                <a:gd name="connsiteX696" fmla="*/ 66066 w 71530"/>
                <a:gd name="connsiteY696" fmla="*/ 48598 h 7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71530" h="71304">
                  <a:moveTo>
                    <a:pt x="49140" y="68204"/>
                  </a:moveTo>
                  <a:cubicBezTo>
                    <a:pt x="48889" y="67844"/>
                    <a:pt x="48696" y="67450"/>
                    <a:pt x="48554" y="67031"/>
                  </a:cubicBezTo>
                  <a:cubicBezTo>
                    <a:pt x="48428" y="66587"/>
                    <a:pt x="48227" y="66160"/>
                    <a:pt x="47967" y="65774"/>
                  </a:cubicBezTo>
                  <a:cubicBezTo>
                    <a:pt x="47800" y="65515"/>
                    <a:pt x="47514" y="65364"/>
                    <a:pt x="47213" y="65355"/>
                  </a:cubicBezTo>
                  <a:lnTo>
                    <a:pt x="45034" y="65355"/>
                  </a:lnTo>
                  <a:cubicBezTo>
                    <a:pt x="45034" y="65355"/>
                    <a:pt x="44616" y="65355"/>
                    <a:pt x="44616" y="64601"/>
                  </a:cubicBezTo>
                  <a:lnTo>
                    <a:pt x="43442" y="66193"/>
                  </a:lnTo>
                  <a:lnTo>
                    <a:pt x="42353" y="67701"/>
                  </a:lnTo>
                  <a:lnTo>
                    <a:pt x="41850" y="65942"/>
                  </a:lnTo>
                  <a:cubicBezTo>
                    <a:pt x="41440" y="66076"/>
                    <a:pt x="41105" y="66378"/>
                    <a:pt x="40929" y="66780"/>
                  </a:cubicBezTo>
                  <a:cubicBezTo>
                    <a:pt x="40677" y="67182"/>
                    <a:pt x="40535" y="67643"/>
                    <a:pt x="40510" y="68120"/>
                  </a:cubicBezTo>
                  <a:cubicBezTo>
                    <a:pt x="40476" y="68565"/>
                    <a:pt x="40476" y="69017"/>
                    <a:pt x="40510" y="69461"/>
                  </a:cubicBezTo>
                  <a:cubicBezTo>
                    <a:pt x="40510" y="69461"/>
                    <a:pt x="40510" y="70048"/>
                    <a:pt x="40510" y="70048"/>
                  </a:cubicBezTo>
                  <a:cubicBezTo>
                    <a:pt x="40510" y="70048"/>
                    <a:pt x="39588" y="70048"/>
                    <a:pt x="39421" y="69042"/>
                  </a:cubicBezTo>
                  <a:cubicBezTo>
                    <a:pt x="39253" y="68497"/>
                    <a:pt x="39253" y="67911"/>
                    <a:pt x="39421" y="67366"/>
                  </a:cubicBezTo>
                  <a:cubicBezTo>
                    <a:pt x="39630" y="66797"/>
                    <a:pt x="39630" y="66177"/>
                    <a:pt x="39421" y="65607"/>
                  </a:cubicBezTo>
                  <a:cubicBezTo>
                    <a:pt x="39002" y="64182"/>
                    <a:pt x="38248" y="63596"/>
                    <a:pt x="37158" y="63931"/>
                  </a:cubicBezTo>
                  <a:lnTo>
                    <a:pt x="37158" y="63931"/>
                  </a:lnTo>
                  <a:cubicBezTo>
                    <a:pt x="37158" y="63931"/>
                    <a:pt x="37158" y="63931"/>
                    <a:pt x="37158" y="64434"/>
                  </a:cubicBezTo>
                  <a:cubicBezTo>
                    <a:pt x="37175" y="64660"/>
                    <a:pt x="37175" y="64878"/>
                    <a:pt x="37158" y="65104"/>
                  </a:cubicBezTo>
                  <a:lnTo>
                    <a:pt x="35650" y="65104"/>
                  </a:lnTo>
                  <a:lnTo>
                    <a:pt x="34142" y="65523"/>
                  </a:lnTo>
                  <a:cubicBezTo>
                    <a:pt x="34142" y="65523"/>
                    <a:pt x="34142" y="65523"/>
                    <a:pt x="34142" y="66110"/>
                  </a:cubicBezTo>
                  <a:lnTo>
                    <a:pt x="34142" y="66780"/>
                  </a:lnTo>
                  <a:lnTo>
                    <a:pt x="32550" y="68204"/>
                  </a:lnTo>
                  <a:lnTo>
                    <a:pt x="29869" y="67618"/>
                  </a:lnTo>
                  <a:lnTo>
                    <a:pt x="28612" y="67618"/>
                  </a:lnTo>
                  <a:cubicBezTo>
                    <a:pt x="28067" y="67769"/>
                    <a:pt x="27548" y="68020"/>
                    <a:pt x="27104" y="68372"/>
                  </a:cubicBezTo>
                  <a:cubicBezTo>
                    <a:pt x="26710" y="68741"/>
                    <a:pt x="26215" y="68975"/>
                    <a:pt x="25679" y="69042"/>
                  </a:cubicBezTo>
                  <a:cubicBezTo>
                    <a:pt x="25176" y="69042"/>
                    <a:pt x="24925" y="69042"/>
                    <a:pt x="24758" y="69042"/>
                  </a:cubicBezTo>
                  <a:cubicBezTo>
                    <a:pt x="24590" y="69042"/>
                    <a:pt x="24255" y="69042"/>
                    <a:pt x="23668" y="69042"/>
                  </a:cubicBezTo>
                  <a:lnTo>
                    <a:pt x="23166" y="69042"/>
                  </a:lnTo>
                  <a:cubicBezTo>
                    <a:pt x="22906" y="69386"/>
                    <a:pt x="22680" y="69746"/>
                    <a:pt x="22495" y="70131"/>
                  </a:cubicBezTo>
                  <a:cubicBezTo>
                    <a:pt x="22311" y="70500"/>
                    <a:pt x="22168" y="70894"/>
                    <a:pt x="22076" y="71304"/>
                  </a:cubicBezTo>
                  <a:lnTo>
                    <a:pt x="21574" y="70718"/>
                  </a:lnTo>
                  <a:cubicBezTo>
                    <a:pt x="21372" y="70508"/>
                    <a:pt x="21230" y="70249"/>
                    <a:pt x="21155" y="69964"/>
                  </a:cubicBezTo>
                  <a:cubicBezTo>
                    <a:pt x="21196" y="69629"/>
                    <a:pt x="21196" y="69293"/>
                    <a:pt x="21155" y="68958"/>
                  </a:cubicBezTo>
                  <a:cubicBezTo>
                    <a:pt x="21230" y="68573"/>
                    <a:pt x="21230" y="68171"/>
                    <a:pt x="21155" y="67785"/>
                  </a:cubicBezTo>
                  <a:lnTo>
                    <a:pt x="21155" y="67618"/>
                  </a:lnTo>
                  <a:cubicBezTo>
                    <a:pt x="21155" y="66947"/>
                    <a:pt x="20652" y="66612"/>
                    <a:pt x="20149" y="66780"/>
                  </a:cubicBezTo>
                  <a:cubicBezTo>
                    <a:pt x="19780" y="66822"/>
                    <a:pt x="19521" y="67157"/>
                    <a:pt x="19563" y="67526"/>
                  </a:cubicBezTo>
                  <a:cubicBezTo>
                    <a:pt x="19563" y="67526"/>
                    <a:pt x="19563" y="67534"/>
                    <a:pt x="19563" y="67534"/>
                  </a:cubicBezTo>
                  <a:lnTo>
                    <a:pt x="19563" y="68707"/>
                  </a:lnTo>
                  <a:cubicBezTo>
                    <a:pt x="18892" y="68707"/>
                    <a:pt x="18557" y="68372"/>
                    <a:pt x="18557" y="67701"/>
                  </a:cubicBezTo>
                  <a:cubicBezTo>
                    <a:pt x="18557" y="66864"/>
                    <a:pt x="18557" y="66361"/>
                    <a:pt x="18054" y="66277"/>
                  </a:cubicBezTo>
                  <a:lnTo>
                    <a:pt x="15792" y="66277"/>
                  </a:lnTo>
                  <a:cubicBezTo>
                    <a:pt x="15516" y="66160"/>
                    <a:pt x="15323" y="65900"/>
                    <a:pt x="15289" y="65607"/>
                  </a:cubicBezTo>
                  <a:cubicBezTo>
                    <a:pt x="15164" y="65221"/>
                    <a:pt x="15164" y="64819"/>
                    <a:pt x="15289" y="64434"/>
                  </a:cubicBezTo>
                  <a:cubicBezTo>
                    <a:pt x="15331" y="64099"/>
                    <a:pt x="15331" y="63763"/>
                    <a:pt x="15289" y="63428"/>
                  </a:cubicBezTo>
                  <a:lnTo>
                    <a:pt x="15289" y="62758"/>
                  </a:lnTo>
                  <a:cubicBezTo>
                    <a:pt x="15289" y="62758"/>
                    <a:pt x="15289" y="62758"/>
                    <a:pt x="14787" y="62758"/>
                  </a:cubicBezTo>
                  <a:lnTo>
                    <a:pt x="14284" y="62758"/>
                  </a:lnTo>
                  <a:cubicBezTo>
                    <a:pt x="13614" y="62758"/>
                    <a:pt x="13278" y="62758"/>
                    <a:pt x="13195" y="63428"/>
                  </a:cubicBezTo>
                  <a:cubicBezTo>
                    <a:pt x="13161" y="63680"/>
                    <a:pt x="13161" y="63931"/>
                    <a:pt x="13195" y="64182"/>
                  </a:cubicBezTo>
                  <a:cubicBezTo>
                    <a:pt x="13195" y="64182"/>
                    <a:pt x="13195" y="64769"/>
                    <a:pt x="13195" y="65020"/>
                  </a:cubicBezTo>
                  <a:cubicBezTo>
                    <a:pt x="13195" y="65272"/>
                    <a:pt x="12776" y="65020"/>
                    <a:pt x="12273" y="65607"/>
                  </a:cubicBezTo>
                  <a:lnTo>
                    <a:pt x="12273" y="64518"/>
                  </a:lnTo>
                  <a:lnTo>
                    <a:pt x="11854" y="64099"/>
                  </a:lnTo>
                  <a:lnTo>
                    <a:pt x="11435" y="63596"/>
                  </a:lnTo>
                  <a:cubicBezTo>
                    <a:pt x="11293" y="63219"/>
                    <a:pt x="11293" y="62800"/>
                    <a:pt x="11435" y="62423"/>
                  </a:cubicBezTo>
                  <a:lnTo>
                    <a:pt x="11435" y="61920"/>
                  </a:lnTo>
                  <a:cubicBezTo>
                    <a:pt x="11477" y="61644"/>
                    <a:pt x="11477" y="61359"/>
                    <a:pt x="11435" y="61082"/>
                  </a:cubicBezTo>
                  <a:cubicBezTo>
                    <a:pt x="11401" y="60831"/>
                    <a:pt x="11401" y="60579"/>
                    <a:pt x="11435" y="60328"/>
                  </a:cubicBezTo>
                  <a:cubicBezTo>
                    <a:pt x="11242" y="60278"/>
                    <a:pt x="11041" y="60278"/>
                    <a:pt x="10849" y="60328"/>
                  </a:cubicBezTo>
                  <a:cubicBezTo>
                    <a:pt x="10849" y="60328"/>
                    <a:pt x="10430" y="60328"/>
                    <a:pt x="10178" y="60328"/>
                  </a:cubicBezTo>
                  <a:cubicBezTo>
                    <a:pt x="9927" y="60328"/>
                    <a:pt x="10178" y="60328"/>
                    <a:pt x="9675" y="59825"/>
                  </a:cubicBezTo>
                  <a:cubicBezTo>
                    <a:pt x="9458" y="59767"/>
                    <a:pt x="9223" y="59767"/>
                    <a:pt x="9005" y="59825"/>
                  </a:cubicBezTo>
                  <a:lnTo>
                    <a:pt x="8503" y="59825"/>
                  </a:lnTo>
                  <a:lnTo>
                    <a:pt x="8000" y="59825"/>
                  </a:lnTo>
                  <a:cubicBezTo>
                    <a:pt x="7975" y="60018"/>
                    <a:pt x="7975" y="60219"/>
                    <a:pt x="8000" y="60412"/>
                  </a:cubicBezTo>
                  <a:cubicBezTo>
                    <a:pt x="7899" y="60621"/>
                    <a:pt x="7899" y="60873"/>
                    <a:pt x="8000" y="61082"/>
                  </a:cubicBezTo>
                  <a:cubicBezTo>
                    <a:pt x="8000" y="61082"/>
                    <a:pt x="8503" y="61753"/>
                    <a:pt x="8754" y="61753"/>
                  </a:cubicBezTo>
                  <a:cubicBezTo>
                    <a:pt x="9055" y="61828"/>
                    <a:pt x="9374" y="61828"/>
                    <a:pt x="9675" y="61753"/>
                  </a:cubicBezTo>
                  <a:lnTo>
                    <a:pt x="10346" y="61753"/>
                  </a:lnTo>
                  <a:cubicBezTo>
                    <a:pt x="10346" y="61753"/>
                    <a:pt x="10346" y="61753"/>
                    <a:pt x="10849" y="62423"/>
                  </a:cubicBezTo>
                  <a:lnTo>
                    <a:pt x="7581" y="63261"/>
                  </a:lnTo>
                  <a:cubicBezTo>
                    <a:pt x="7438" y="62481"/>
                    <a:pt x="7087" y="61761"/>
                    <a:pt x="6575" y="61166"/>
                  </a:cubicBezTo>
                  <a:cubicBezTo>
                    <a:pt x="6265" y="60789"/>
                    <a:pt x="5863" y="60496"/>
                    <a:pt x="5402" y="60328"/>
                  </a:cubicBezTo>
                  <a:lnTo>
                    <a:pt x="4313" y="59825"/>
                  </a:lnTo>
                  <a:cubicBezTo>
                    <a:pt x="3986" y="59608"/>
                    <a:pt x="3743" y="59281"/>
                    <a:pt x="3643" y="58904"/>
                  </a:cubicBezTo>
                  <a:lnTo>
                    <a:pt x="3643" y="58904"/>
                  </a:lnTo>
                  <a:lnTo>
                    <a:pt x="3643" y="58904"/>
                  </a:lnTo>
                  <a:lnTo>
                    <a:pt x="3643" y="58485"/>
                  </a:lnTo>
                  <a:lnTo>
                    <a:pt x="3643" y="58485"/>
                  </a:lnTo>
                  <a:cubicBezTo>
                    <a:pt x="3643" y="58485"/>
                    <a:pt x="3224" y="57731"/>
                    <a:pt x="2805" y="57731"/>
                  </a:cubicBezTo>
                  <a:cubicBezTo>
                    <a:pt x="2386" y="57638"/>
                    <a:pt x="2059" y="57312"/>
                    <a:pt x="1967" y="56893"/>
                  </a:cubicBezTo>
                  <a:cubicBezTo>
                    <a:pt x="1967" y="56893"/>
                    <a:pt x="1967" y="56893"/>
                    <a:pt x="1967" y="56474"/>
                  </a:cubicBezTo>
                  <a:cubicBezTo>
                    <a:pt x="1967" y="56055"/>
                    <a:pt x="1967" y="56474"/>
                    <a:pt x="1967" y="56474"/>
                  </a:cubicBezTo>
                  <a:cubicBezTo>
                    <a:pt x="1942" y="56306"/>
                    <a:pt x="1942" y="56139"/>
                    <a:pt x="1967" y="55971"/>
                  </a:cubicBezTo>
                  <a:cubicBezTo>
                    <a:pt x="1992" y="55803"/>
                    <a:pt x="1992" y="55636"/>
                    <a:pt x="1967" y="55468"/>
                  </a:cubicBezTo>
                  <a:cubicBezTo>
                    <a:pt x="1967" y="55468"/>
                    <a:pt x="1967" y="55468"/>
                    <a:pt x="1213" y="55468"/>
                  </a:cubicBezTo>
                  <a:cubicBezTo>
                    <a:pt x="459" y="55468"/>
                    <a:pt x="459" y="55468"/>
                    <a:pt x="375" y="54966"/>
                  </a:cubicBezTo>
                  <a:cubicBezTo>
                    <a:pt x="291" y="54463"/>
                    <a:pt x="375" y="54966"/>
                    <a:pt x="375" y="54966"/>
                  </a:cubicBezTo>
                  <a:lnTo>
                    <a:pt x="375" y="54966"/>
                  </a:lnTo>
                  <a:cubicBezTo>
                    <a:pt x="124" y="54521"/>
                    <a:pt x="124" y="53985"/>
                    <a:pt x="375" y="53541"/>
                  </a:cubicBezTo>
                  <a:cubicBezTo>
                    <a:pt x="811" y="53198"/>
                    <a:pt x="1288" y="52913"/>
                    <a:pt x="1799" y="52703"/>
                  </a:cubicBezTo>
                  <a:cubicBezTo>
                    <a:pt x="2361" y="52519"/>
                    <a:pt x="2897" y="52268"/>
                    <a:pt x="3391" y="51949"/>
                  </a:cubicBezTo>
                  <a:cubicBezTo>
                    <a:pt x="3844" y="51740"/>
                    <a:pt x="4187" y="51346"/>
                    <a:pt x="4313" y="50860"/>
                  </a:cubicBezTo>
                  <a:cubicBezTo>
                    <a:pt x="4313" y="50441"/>
                    <a:pt x="3643" y="50273"/>
                    <a:pt x="3224" y="50441"/>
                  </a:cubicBezTo>
                  <a:cubicBezTo>
                    <a:pt x="2805" y="50609"/>
                    <a:pt x="3224" y="50441"/>
                    <a:pt x="3224" y="50441"/>
                  </a:cubicBezTo>
                  <a:lnTo>
                    <a:pt x="3224" y="50441"/>
                  </a:lnTo>
                  <a:lnTo>
                    <a:pt x="2637" y="51028"/>
                  </a:lnTo>
                  <a:cubicBezTo>
                    <a:pt x="2637" y="51447"/>
                    <a:pt x="2135" y="51698"/>
                    <a:pt x="2051" y="51698"/>
                  </a:cubicBezTo>
                  <a:lnTo>
                    <a:pt x="1380" y="51698"/>
                  </a:lnTo>
                  <a:lnTo>
                    <a:pt x="878" y="51698"/>
                  </a:lnTo>
                  <a:lnTo>
                    <a:pt x="375" y="51698"/>
                  </a:lnTo>
                  <a:lnTo>
                    <a:pt x="375" y="51698"/>
                  </a:lnTo>
                  <a:cubicBezTo>
                    <a:pt x="342" y="51530"/>
                    <a:pt x="342" y="51363"/>
                    <a:pt x="375" y="51195"/>
                  </a:cubicBezTo>
                  <a:lnTo>
                    <a:pt x="375" y="50609"/>
                  </a:lnTo>
                  <a:cubicBezTo>
                    <a:pt x="207" y="50005"/>
                    <a:pt x="207" y="49369"/>
                    <a:pt x="375" y="48765"/>
                  </a:cubicBezTo>
                  <a:cubicBezTo>
                    <a:pt x="375" y="48179"/>
                    <a:pt x="878" y="47508"/>
                    <a:pt x="1213" y="46838"/>
                  </a:cubicBezTo>
                  <a:lnTo>
                    <a:pt x="2135" y="45078"/>
                  </a:lnTo>
                  <a:cubicBezTo>
                    <a:pt x="2193" y="44693"/>
                    <a:pt x="2193" y="44291"/>
                    <a:pt x="2135" y="43905"/>
                  </a:cubicBezTo>
                  <a:cubicBezTo>
                    <a:pt x="2009" y="43269"/>
                    <a:pt x="1648" y="42699"/>
                    <a:pt x="1129" y="42313"/>
                  </a:cubicBezTo>
                  <a:cubicBezTo>
                    <a:pt x="668" y="41920"/>
                    <a:pt x="350" y="41392"/>
                    <a:pt x="207" y="40805"/>
                  </a:cubicBezTo>
                  <a:cubicBezTo>
                    <a:pt x="-69" y="40110"/>
                    <a:pt x="-69" y="39322"/>
                    <a:pt x="207" y="38627"/>
                  </a:cubicBezTo>
                  <a:cubicBezTo>
                    <a:pt x="643" y="37864"/>
                    <a:pt x="819" y="36984"/>
                    <a:pt x="710" y="36113"/>
                  </a:cubicBezTo>
                  <a:lnTo>
                    <a:pt x="207" y="34102"/>
                  </a:lnTo>
                  <a:cubicBezTo>
                    <a:pt x="149" y="33943"/>
                    <a:pt x="149" y="33759"/>
                    <a:pt x="207" y="33599"/>
                  </a:cubicBezTo>
                  <a:cubicBezTo>
                    <a:pt x="367" y="33658"/>
                    <a:pt x="551" y="33658"/>
                    <a:pt x="710" y="33599"/>
                  </a:cubicBezTo>
                  <a:cubicBezTo>
                    <a:pt x="945" y="33449"/>
                    <a:pt x="1096" y="33206"/>
                    <a:pt x="1129" y="32929"/>
                  </a:cubicBezTo>
                  <a:cubicBezTo>
                    <a:pt x="1230" y="32435"/>
                    <a:pt x="1230" y="31915"/>
                    <a:pt x="1129" y="31421"/>
                  </a:cubicBezTo>
                  <a:lnTo>
                    <a:pt x="2051" y="31421"/>
                  </a:lnTo>
                  <a:lnTo>
                    <a:pt x="2721" y="33935"/>
                  </a:lnTo>
                  <a:lnTo>
                    <a:pt x="3307" y="32929"/>
                  </a:lnTo>
                  <a:cubicBezTo>
                    <a:pt x="3509" y="32636"/>
                    <a:pt x="3768" y="32376"/>
                    <a:pt x="4062" y="32175"/>
                  </a:cubicBezTo>
                  <a:lnTo>
                    <a:pt x="5821" y="32175"/>
                  </a:lnTo>
                  <a:lnTo>
                    <a:pt x="7078" y="32175"/>
                  </a:lnTo>
                  <a:lnTo>
                    <a:pt x="7748" y="32175"/>
                  </a:lnTo>
                  <a:cubicBezTo>
                    <a:pt x="7748" y="32175"/>
                    <a:pt x="7748" y="32175"/>
                    <a:pt x="7748" y="32175"/>
                  </a:cubicBezTo>
                  <a:lnTo>
                    <a:pt x="7748" y="32175"/>
                  </a:lnTo>
                  <a:lnTo>
                    <a:pt x="7748" y="32175"/>
                  </a:lnTo>
                  <a:lnTo>
                    <a:pt x="5905" y="31253"/>
                  </a:lnTo>
                  <a:cubicBezTo>
                    <a:pt x="5226" y="31027"/>
                    <a:pt x="4489" y="31027"/>
                    <a:pt x="3810" y="31253"/>
                  </a:cubicBezTo>
                  <a:lnTo>
                    <a:pt x="3391" y="29578"/>
                  </a:lnTo>
                  <a:lnTo>
                    <a:pt x="4062" y="29578"/>
                  </a:lnTo>
                  <a:cubicBezTo>
                    <a:pt x="4221" y="29510"/>
                    <a:pt x="4405" y="29510"/>
                    <a:pt x="4564" y="29578"/>
                  </a:cubicBezTo>
                  <a:lnTo>
                    <a:pt x="5067" y="29578"/>
                  </a:lnTo>
                  <a:cubicBezTo>
                    <a:pt x="5042" y="29385"/>
                    <a:pt x="5042" y="29184"/>
                    <a:pt x="5067" y="28991"/>
                  </a:cubicBezTo>
                  <a:cubicBezTo>
                    <a:pt x="5092" y="28823"/>
                    <a:pt x="5092" y="28656"/>
                    <a:pt x="5067" y="28488"/>
                  </a:cubicBezTo>
                  <a:lnTo>
                    <a:pt x="5570" y="28488"/>
                  </a:lnTo>
                  <a:cubicBezTo>
                    <a:pt x="5721" y="29033"/>
                    <a:pt x="5972" y="29552"/>
                    <a:pt x="6324" y="29996"/>
                  </a:cubicBezTo>
                  <a:cubicBezTo>
                    <a:pt x="6667" y="30583"/>
                    <a:pt x="7246" y="30977"/>
                    <a:pt x="7916" y="31086"/>
                  </a:cubicBezTo>
                  <a:lnTo>
                    <a:pt x="8335" y="31086"/>
                  </a:lnTo>
                  <a:lnTo>
                    <a:pt x="8335" y="31086"/>
                  </a:lnTo>
                  <a:lnTo>
                    <a:pt x="7246" y="26813"/>
                  </a:lnTo>
                  <a:lnTo>
                    <a:pt x="5235" y="26226"/>
                  </a:lnTo>
                  <a:cubicBezTo>
                    <a:pt x="4229" y="25891"/>
                    <a:pt x="3727" y="25640"/>
                    <a:pt x="3727" y="25472"/>
                  </a:cubicBezTo>
                  <a:lnTo>
                    <a:pt x="3727" y="25472"/>
                  </a:lnTo>
                  <a:cubicBezTo>
                    <a:pt x="3852" y="24642"/>
                    <a:pt x="4078" y="23821"/>
                    <a:pt x="4397" y="23042"/>
                  </a:cubicBezTo>
                  <a:cubicBezTo>
                    <a:pt x="4397" y="22372"/>
                    <a:pt x="5402" y="21953"/>
                    <a:pt x="6491" y="21618"/>
                  </a:cubicBezTo>
                  <a:lnTo>
                    <a:pt x="7246" y="21618"/>
                  </a:lnTo>
                  <a:cubicBezTo>
                    <a:pt x="7405" y="21559"/>
                    <a:pt x="7589" y="21559"/>
                    <a:pt x="7748" y="21618"/>
                  </a:cubicBezTo>
                  <a:lnTo>
                    <a:pt x="7748" y="21618"/>
                  </a:lnTo>
                  <a:cubicBezTo>
                    <a:pt x="7748" y="21618"/>
                    <a:pt x="7748" y="21115"/>
                    <a:pt x="8251" y="20528"/>
                  </a:cubicBezTo>
                  <a:lnTo>
                    <a:pt x="8754" y="18434"/>
                  </a:lnTo>
                  <a:cubicBezTo>
                    <a:pt x="8754" y="17679"/>
                    <a:pt x="9173" y="17009"/>
                    <a:pt x="9340" y="16423"/>
                  </a:cubicBezTo>
                  <a:cubicBezTo>
                    <a:pt x="9508" y="15836"/>
                    <a:pt x="9843" y="15501"/>
                    <a:pt x="10095" y="15501"/>
                  </a:cubicBezTo>
                  <a:lnTo>
                    <a:pt x="10095" y="16758"/>
                  </a:lnTo>
                  <a:lnTo>
                    <a:pt x="10597" y="19104"/>
                  </a:lnTo>
                  <a:cubicBezTo>
                    <a:pt x="10597" y="19942"/>
                    <a:pt x="10597" y="20780"/>
                    <a:pt x="11016" y="21534"/>
                  </a:cubicBezTo>
                  <a:cubicBezTo>
                    <a:pt x="10966" y="21953"/>
                    <a:pt x="10966" y="22372"/>
                    <a:pt x="11016" y="22791"/>
                  </a:cubicBezTo>
                  <a:cubicBezTo>
                    <a:pt x="11016" y="22791"/>
                    <a:pt x="11016" y="22791"/>
                    <a:pt x="10346" y="22791"/>
                  </a:cubicBezTo>
                  <a:lnTo>
                    <a:pt x="9592" y="22791"/>
                  </a:lnTo>
                  <a:cubicBezTo>
                    <a:pt x="9533" y="23092"/>
                    <a:pt x="9533" y="23411"/>
                    <a:pt x="9592" y="23712"/>
                  </a:cubicBezTo>
                  <a:cubicBezTo>
                    <a:pt x="9642" y="23964"/>
                    <a:pt x="9642" y="24215"/>
                    <a:pt x="9592" y="24466"/>
                  </a:cubicBezTo>
                  <a:cubicBezTo>
                    <a:pt x="9592" y="24466"/>
                    <a:pt x="9592" y="24466"/>
                    <a:pt x="9592" y="24466"/>
                  </a:cubicBezTo>
                  <a:cubicBezTo>
                    <a:pt x="9592" y="24466"/>
                    <a:pt x="9592" y="24466"/>
                    <a:pt x="9592" y="24466"/>
                  </a:cubicBezTo>
                  <a:lnTo>
                    <a:pt x="12357" y="23712"/>
                  </a:lnTo>
                  <a:lnTo>
                    <a:pt x="12357" y="23712"/>
                  </a:lnTo>
                  <a:cubicBezTo>
                    <a:pt x="12390" y="23846"/>
                    <a:pt x="12390" y="23997"/>
                    <a:pt x="12357" y="24131"/>
                  </a:cubicBezTo>
                  <a:cubicBezTo>
                    <a:pt x="12357" y="24131"/>
                    <a:pt x="12357" y="24131"/>
                    <a:pt x="12357" y="24131"/>
                  </a:cubicBezTo>
                  <a:cubicBezTo>
                    <a:pt x="12357" y="24131"/>
                    <a:pt x="12357" y="24131"/>
                    <a:pt x="12357" y="24131"/>
                  </a:cubicBezTo>
                  <a:lnTo>
                    <a:pt x="14200" y="24131"/>
                  </a:lnTo>
                  <a:lnTo>
                    <a:pt x="14200" y="23293"/>
                  </a:lnTo>
                  <a:lnTo>
                    <a:pt x="13446" y="20193"/>
                  </a:lnTo>
                  <a:lnTo>
                    <a:pt x="15122" y="19774"/>
                  </a:lnTo>
                  <a:lnTo>
                    <a:pt x="16630" y="20193"/>
                  </a:lnTo>
                  <a:lnTo>
                    <a:pt x="17719" y="20193"/>
                  </a:lnTo>
                  <a:lnTo>
                    <a:pt x="18138" y="20193"/>
                  </a:lnTo>
                  <a:lnTo>
                    <a:pt x="17468" y="19690"/>
                  </a:lnTo>
                  <a:lnTo>
                    <a:pt x="16379" y="18853"/>
                  </a:lnTo>
                  <a:lnTo>
                    <a:pt x="15206" y="18015"/>
                  </a:lnTo>
                  <a:lnTo>
                    <a:pt x="14619" y="18015"/>
                  </a:lnTo>
                  <a:cubicBezTo>
                    <a:pt x="14619" y="18015"/>
                    <a:pt x="14619" y="17512"/>
                    <a:pt x="15038" y="18015"/>
                  </a:cubicBezTo>
                  <a:lnTo>
                    <a:pt x="15876" y="18015"/>
                  </a:lnTo>
                  <a:cubicBezTo>
                    <a:pt x="15876" y="18015"/>
                    <a:pt x="16295" y="18015"/>
                    <a:pt x="16462" y="18015"/>
                  </a:cubicBezTo>
                  <a:cubicBezTo>
                    <a:pt x="16630" y="18015"/>
                    <a:pt x="16462" y="17261"/>
                    <a:pt x="16462" y="16255"/>
                  </a:cubicBezTo>
                  <a:cubicBezTo>
                    <a:pt x="16337" y="15727"/>
                    <a:pt x="16077" y="15233"/>
                    <a:pt x="15708" y="14831"/>
                  </a:cubicBezTo>
                  <a:cubicBezTo>
                    <a:pt x="15306" y="14253"/>
                    <a:pt x="15021" y="13599"/>
                    <a:pt x="14870" y="12904"/>
                  </a:cubicBezTo>
                  <a:lnTo>
                    <a:pt x="15792" y="12904"/>
                  </a:lnTo>
                  <a:cubicBezTo>
                    <a:pt x="16379" y="12904"/>
                    <a:pt x="16714" y="12904"/>
                    <a:pt x="16714" y="12904"/>
                  </a:cubicBezTo>
                  <a:lnTo>
                    <a:pt x="17216" y="12904"/>
                  </a:lnTo>
                  <a:lnTo>
                    <a:pt x="17719" y="12904"/>
                  </a:lnTo>
                  <a:lnTo>
                    <a:pt x="18138" y="12904"/>
                  </a:lnTo>
                  <a:cubicBezTo>
                    <a:pt x="18264" y="12728"/>
                    <a:pt x="18264" y="12493"/>
                    <a:pt x="18138" y="12317"/>
                  </a:cubicBezTo>
                  <a:cubicBezTo>
                    <a:pt x="18138" y="12317"/>
                    <a:pt x="18138" y="11898"/>
                    <a:pt x="18138" y="11814"/>
                  </a:cubicBezTo>
                  <a:lnTo>
                    <a:pt x="19060" y="10557"/>
                  </a:lnTo>
                  <a:cubicBezTo>
                    <a:pt x="19630" y="9728"/>
                    <a:pt x="20501" y="9158"/>
                    <a:pt x="21490" y="8965"/>
                  </a:cubicBezTo>
                  <a:cubicBezTo>
                    <a:pt x="21884" y="8790"/>
                    <a:pt x="22244" y="8563"/>
                    <a:pt x="22579" y="8295"/>
                  </a:cubicBezTo>
                  <a:lnTo>
                    <a:pt x="23333" y="7792"/>
                  </a:lnTo>
                  <a:lnTo>
                    <a:pt x="23752" y="7792"/>
                  </a:lnTo>
                  <a:lnTo>
                    <a:pt x="27606" y="7792"/>
                  </a:lnTo>
                  <a:cubicBezTo>
                    <a:pt x="27606" y="7792"/>
                    <a:pt x="27606" y="7792"/>
                    <a:pt x="27606" y="7792"/>
                  </a:cubicBezTo>
                  <a:cubicBezTo>
                    <a:pt x="27447" y="8094"/>
                    <a:pt x="27313" y="8396"/>
                    <a:pt x="27187" y="8714"/>
                  </a:cubicBezTo>
                  <a:lnTo>
                    <a:pt x="26769" y="9468"/>
                  </a:lnTo>
                  <a:cubicBezTo>
                    <a:pt x="26769" y="9468"/>
                    <a:pt x="26769" y="9468"/>
                    <a:pt x="26769" y="9468"/>
                  </a:cubicBezTo>
                  <a:cubicBezTo>
                    <a:pt x="27338" y="9292"/>
                    <a:pt x="27858" y="8974"/>
                    <a:pt x="28277" y="8547"/>
                  </a:cubicBezTo>
                  <a:cubicBezTo>
                    <a:pt x="28620" y="8086"/>
                    <a:pt x="28897" y="7575"/>
                    <a:pt x="29115" y="7038"/>
                  </a:cubicBezTo>
                  <a:cubicBezTo>
                    <a:pt x="29115" y="6536"/>
                    <a:pt x="29533" y="6033"/>
                    <a:pt x="29785" y="5614"/>
                  </a:cubicBezTo>
                  <a:cubicBezTo>
                    <a:pt x="29961" y="5212"/>
                    <a:pt x="30296" y="4910"/>
                    <a:pt x="30707" y="4776"/>
                  </a:cubicBezTo>
                  <a:lnTo>
                    <a:pt x="31712" y="4776"/>
                  </a:lnTo>
                  <a:lnTo>
                    <a:pt x="32969" y="5614"/>
                  </a:lnTo>
                  <a:cubicBezTo>
                    <a:pt x="33388" y="5916"/>
                    <a:pt x="33840" y="6167"/>
                    <a:pt x="34309" y="6368"/>
                  </a:cubicBezTo>
                  <a:cubicBezTo>
                    <a:pt x="34628" y="6510"/>
                    <a:pt x="34997" y="6510"/>
                    <a:pt x="35315" y="6368"/>
                  </a:cubicBezTo>
                  <a:cubicBezTo>
                    <a:pt x="35315" y="6368"/>
                    <a:pt x="35315" y="6368"/>
                    <a:pt x="35315" y="6368"/>
                  </a:cubicBezTo>
                  <a:cubicBezTo>
                    <a:pt x="35315" y="6368"/>
                    <a:pt x="35315" y="5949"/>
                    <a:pt x="35315" y="5530"/>
                  </a:cubicBezTo>
                  <a:cubicBezTo>
                    <a:pt x="35357" y="5254"/>
                    <a:pt x="35357" y="4969"/>
                    <a:pt x="35315" y="4692"/>
                  </a:cubicBezTo>
                  <a:cubicBezTo>
                    <a:pt x="35315" y="4692"/>
                    <a:pt x="35315" y="4692"/>
                    <a:pt x="35315" y="4692"/>
                  </a:cubicBezTo>
                  <a:lnTo>
                    <a:pt x="34058" y="4692"/>
                  </a:lnTo>
                  <a:cubicBezTo>
                    <a:pt x="34058" y="4692"/>
                    <a:pt x="33639" y="4692"/>
                    <a:pt x="33555" y="3854"/>
                  </a:cubicBezTo>
                  <a:cubicBezTo>
                    <a:pt x="33472" y="3016"/>
                    <a:pt x="33555" y="3854"/>
                    <a:pt x="34058" y="3352"/>
                  </a:cubicBezTo>
                  <a:lnTo>
                    <a:pt x="35231" y="3352"/>
                  </a:lnTo>
                  <a:lnTo>
                    <a:pt x="35734" y="3352"/>
                  </a:lnTo>
                  <a:lnTo>
                    <a:pt x="39169" y="5446"/>
                  </a:lnTo>
                  <a:cubicBezTo>
                    <a:pt x="39169" y="5446"/>
                    <a:pt x="39169" y="5446"/>
                    <a:pt x="39672" y="5446"/>
                  </a:cubicBezTo>
                  <a:lnTo>
                    <a:pt x="39672" y="4776"/>
                  </a:lnTo>
                  <a:lnTo>
                    <a:pt x="39672" y="3268"/>
                  </a:lnTo>
                  <a:lnTo>
                    <a:pt x="40342" y="3268"/>
                  </a:lnTo>
                  <a:cubicBezTo>
                    <a:pt x="40761" y="3343"/>
                    <a:pt x="41180" y="3343"/>
                    <a:pt x="41599" y="3268"/>
                  </a:cubicBezTo>
                  <a:cubicBezTo>
                    <a:pt x="42043" y="3176"/>
                    <a:pt x="42496" y="3176"/>
                    <a:pt x="42940" y="3268"/>
                  </a:cubicBezTo>
                  <a:cubicBezTo>
                    <a:pt x="42940" y="3268"/>
                    <a:pt x="42940" y="3854"/>
                    <a:pt x="43442" y="4692"/>
                  </a:cubicBezTo>
                  <a:cubicBezTo>
                    <a:pt x="43602" y="5153"/>
                    <a:pt x="43794" y="5606"/>
                    <a:pt x="44029" y="6033"/>
                  </a:cubicBezTo>
                  <a:lnTo>
                    <a:pt x="44029" y="6033"/>
                  </a:lnTo>
                  <a:lnTo>
                    <a:pt x="44029" y="5446"/>
                  </a:lnTo>
                  <a:cubicBezTo>
                    <a:pt x="44054" y="5279"/>
                    <a:pt x="44054" y="5111"/>
                    <a:pt x="44029" y="4944"/>
                  </a:cubicBezTo>
                  <a:lnTo>
                    <a:pt x="42772" y="0"/>
                  </a:lnTo>
                  <a:lnTo>
                    <a:pt x="43275" y="0"/>
                  </a:lnTo>
                  <a:lnTo>
                    <a:pt x="46543" y="6368"/>
                  </a:lnTo>
                  <a:lnTo>
                    <a:pt x="48805" y="3268"/>
                  </a:lnTo>
                  <a:lnTo>
                    <a:pt x="48805" y="3268"/>
                  </a:lnTo>
                  <a:cubicBezTo>
                    <a:pt x="48805" y="2765"/>
                    <a:pt x="48386" y="2681"/>
                    <a:pt x="47716" y="2849"/>
                  </a:cubicBezTo>
                  <a:cubicBezTo>
                    <a:pt x="47314" y="3125"/>
                    <a:pt x="46777" y="3125"/>
                    <a:pt x="46375" y="2849"/>
                  </a:cubicBezTo>
                  <a:cubicBezTo>
                    <a:pt x="46375" y="2430"/>
                    <a:pt x="46375" y="2179"/>
                    <a:pt x="47381" y="2011"/>
                  </a:cubicBezTo>
                  <a:lnTo>
                    <a:pt x="48470" y="2011"/>
                  </a:lnTo>
                  <a:lnTo>
                    <a:pt x="49643" y="2011"/>
                  </a:lnTo>
                  <a:cubicBezTo>
                    <a:pt x="49643" y="2011"/>
                    <a:pt x="49643" y="2011"/>
                    <a:pt x="50313" y="2765"/>
                  </a:cubicBezTo>
                  <a:cubicBezTo>
                    <a:pt x="50623" y="3100"/>
                    <a:pt x="50908" y="3469"/>
                    <a:pt x="51151" y="3854"/>
                  </a:cubicBezTo>
                  <a:lnTo>
                    <a:pt x="51151" y="3854"/>
                  </a:lnTo>
                  <a:cubicBezTo>
                    <a:pt x="51310" y="4290"/>
                    <a:pt x="51310" y="4759"/>
                    <a:pt x="51151" y="5195"/>
                  </a:cubicBezTo>
                  <a:cubicBezTo>
                    <a:pt x="50958" y="5631"/>
                    <a:pt x="50740" y="6050"/>
                    <a:pt x="50481" y="6452"/>
                  </a:cubicBezTo>
                  <a:cubicBezTo>
                    <a:pt x="50481" y="6452"/>
                    <a:pt x="50983" y="5949"/>
                    <a:pt x="51151" y="6452"/>
                  </a:cubicBezTo>
                  <a:lnTo>
                    <a:pt x="51821" y="6452"/>
                  </a:lnTo>
                  <a:lnTo>
                    <a:pt x="52324" y="7206"/>
                  </a:lnTo>
                  <a:cubicBezTo>
                    <a:pt x="52324" y="7206"/>
                    <a:pt x="52324" y="7206"/>
                    <a:pt x="52827" y="7206"/>
                  </a:cubicBezTo>
                  <a:cubicBezTo>
                    <a:pt x="53329" y="7206"/>
                    <a:pt x="52827" y="7206"/>
                    <a:pt x="53329" y="7206"/>
                  </a:cubicBezTo>
                  <a:cubicBezTo>
                    <a:pt x="53832" y="7206"/>
                    <a:pt x="53749" y="7206"/>
                    <a:pt x="53749" y="6787"/>
                  </a:cubicBezTo>
                  <a:cubicBezTo>
                    <a:pt x="53749" y="6368"/>
                    <a:pt x="53749" y="6787"/>
                    <a:pt x="53749" y="7206"/>
                  </a:cubicBezTo>
                  <a:cubicBezTo>
                    <a:pt x="54025" y="7281"/>
                    <a:pt x="54310" y="7281"/>
                    <a:pt x="54586" y="7206"/>
                  </a:cubicBezTo>
                  <a:lnTo>
                    <a:pt x="55508" y="7206"/>
                  </a:lnTo>
                  <a:lnTo>
                    <a:pt x="56178" y="7206"/>
                  </a:lnTo>
                  <a:cubicBezTo>
                    <a:pt x="56271" y="7625"/>
                    <a:pt x="56446" y="8019"/>
                    <a:pt x="56681" y="8379"/>
                  </a:cubicBezTo>
                  <a:cubicBezTo>
                    <a:pt x="56916" y="8739"/>
                    <a:pt x="57092" y="9133"/>
                    <a:pt x="57184" y="9552"/>
                  </a:cubicBezTo>
                  <a:lnTo>
                    <a:pt x="58189" y="13490"/>
                  </a:lnTo>
                  <a:cubicBezTo>
                    <a:pt x="58189" y="13909"/>
                    <a:pt x="58189" y="14160"/>
                    <a:pt x="58692" y="14160"/>
                  </a:cubicBezTo>
                  <a:lnTo>
                    <a:pt x="60368" y="14160"/>
                  </a:lnTo>
                  <a:cubicBezTo>
                    <a:pt x="60611" y="14085"/>
                    <a:pt x="60879" y="14085"/>
                    <a:pt x="61122" y="14160"/>
                  </a:cubicBezTo>
                  <a:cubicBezTo>
                    <a:pt x="61122" y="14160"/>
                    <a:pt x="61122" y="14160"/>
                    <a:pt x="61122" y="14160"/>
                  </a:cubicBezTo>
                  <a:lnTo>
                    <a:pt x="61122" y="14579"/>
                  </a:lnTo>
                  <a:lnTo>
                    <a:pt x="61122" y="14579"/>
                  </a:lnTo>
                  <a:lnTo>
                    <a:pt x="58776" y="14579"/>
                  </a:lnTo>
                  <a:cubicBezTo>
                    <a:pt x="58055" y="14462"/>
                    <a:pt x="57360" y="14261"/>
                    <a:pt x="56681" y="13993"/>
                  </a:cubicBezTo>
                  <a:cubicBezTo>
                    <a:pt x="56321" y="14160"/>
                    <a:pt x="56095" y="14521"/>
                    <a:pt x="56095" y="14915"/>
                  </a:cubicBezTo>
                  <a:cubicBezTo>
                    <a:pt x="56120" y="15250"/>
                    <a:pt x="56120" y="15585"/>
                    <a:pt x="56095" y="15920"/>
                  </a:cubicBezTo>
                  <a:cubicBezTo>
                    <a:pt x="55408" y="16088"/>
                    <a:pt x="54687" y="16088"/>
                    <a:pt x="54000" y="15920"/>
                  </a:cubicBezTo>
                  <a:cubicBezTo>
                    <a:pt x="53321" y="15786"/>
                    <a:pt x="52668" y="15534"/>
                    <a:pt x="52073" y="15166"/>
                  </a:cubicBezTo>
                  <a:cubicBezTo>
                    <a:pt x="52383" y="14973"/>
                    <a:pt x="52550" y="14605"/>
                    <a:pt x="52492" y="14244"/>
                  </a:cubicBezTo>
                  <a:lnTo>
                    <a:pt x="52492" y="13406"/>
                  </a:lnTo>
                  <a:lnTo>
                    <a:pt x="52492" y="12820"/>
                  </a:lnTo>
                  <a:cubicBezTo>
                    <a:pt x="52475" y="12677"/>
                    <a:pt x="52475" y="12543"/>
                    <a:pt x="52492" y="12401"/>
                  </a:cubicBezTo>
                  <a:lnTo>
                    <a:pt x="51654" y="12401"/>
                  </a:lnTo>
                  <a:lnTo>
                    <a:pt x="50565" y="11898"/>
                  </a:lnTo>
                  <a:lnTo>
                    <a:pt x="50565" y="11898"/>
                  </a:lnTo>
                  <a:cubicBezTo>
                    <a:pt x="49928" y="12032"/>
                    <a:pt x="49383" y="12426"/>
                    <a:pt x="49056" y="12987"/>
                  </a:cubicBezTo>
                  <a:lnTo>
                    <a:pt x="47967" y="14663"/>
                  </a:lnTo>
                  <a:lnTo>
                    <a:pt x="47967" y="14663"/>
                  </a:lnTo>
                  <a:lnTo>
                    <a:pt x="47967" y="14663"/>
                  </a:lnTo>
                  <a:cubicBezTo>
                    <a:pt x="47967" y="14663"/>
                    <a:pt x="47967" y="14663"/>
                    <a:pt x="47297" y="14244"/>
                  </a:cubicBezTo>
                  <a:lnTo>
                    <a:pt x="46794" y="14244"/>
                  </a:lnTo>
                  <a:cubicBezTo>
                    <a:pt x="46384" y="14110"/>
                    <a:pt x="45948" y="14110"/>
                    <a:pt x="45537" y="14244"/>
                  </a:cubicBezTo>
                  <a:lnTo>
                    <a:pt x="44280" y="14244"/>
                  </a:lnTo>
                  <a:lnTo>
                    <a:pt x="43610" y="14244"/>
                  </a:lnTo>
                  <a:cubicBezTo>
                    <a:pt x="43610" y="14244"/>
                    <a:pt x="43107" y="14244"/>
                    <a:pt x="43024" y="14244"/>
                  </a:cubicBezTo>
                  <a:lnTo>
                    <a:pt x="43024" y="14244"/>
                  </a:lnTo>
                  <a:cubicBezTo>
                    <a:pt x="42722" y="14370"/>
                    <a:pt x="42479" y="14613"/>
                    <a:pt x="42353" y="14915"/>
                  </a:cubicBezTo>
                  <a:lnTo>
                    <a:pt x="41767" y="16171"/>
                  </a:lnTo>
                  <a:cubicBezTo>
                    <a:pt x="41767" y="16674"/>
                    <a:pt x="41348" y="17093"/>
                    <a:pt x="41180" y="17596"/>
                  </a:cubicBezTo>
                  <a:cubicBezTo>
                    <a:pt x="41012" y="18040"/>
                    <a:pt x="40686" y="18400"/>
                    <a:pt x="40258" y="18601"/>
                  </a:cubicBezTo>
                  <a:cubicBezTo>
                    <a:pt x="39840" y="18693"/>
                    <a:pt x="39446" y="18869"/>
                    <a:pt x="39085" y="19104"/>
                  </a:cubicBezTo>
                  <a:lnTo>
                    <a:pt x="37158" y="19942"/>
                  </a:lnTo>
                  <a:lnTo>
                    <a:pt x="35231" y="20696"/>
                  </a:lnTo>
                  <a:lnTo>
                    <a:pt x="34058" y="20696"/>
                  </a:lnTo>
                  <a:lnTo>
                    <a:pt x="33220" y="21199"/>
                  </a:lnTo>
                  <a:lnTo>
                    <a:pt x="32382" y="21701"/>
                  </a:lnTo>
                  <a:lnTo>
                    <a:pt x="28947" y="22623"/>
                  </a:lnTo>
                  <a:cubicBezTo>
                    <a:pt x="29006" y="22958"/>
                    <a:pt x="29006" y="23293"/>
                    <a:pt x="28947" y="23629"/>
                  </a:cubicBezTo>
                  <a:cubicBezTo>
                    <a:pt x="28645" y="23687"/>
                    <a:pt x="28327" y="23687"/>
                    <a:pt x="28025" y="23629"/>
                  </a:cubicBezTo>
                  <a:cubicBezTo>
                    <a:pt x="27246" y="23629"/>
                    <a:pt x="26827" y="23461"/>
                    <a:pt x="26769" y="23126"/>
                  </a:cubicBezTo>
                  <a:cubicBezTo>
                    <a:pt x="26710" y="22791"/>
                    <a:pt x="26291" y="22623"/>
                    <a:pt x="25512" y="22623"/>
                  </a:cubicBezTo>
                  <a:cubicBezTo>
                    <a:pt x="25093" y="22623"/>
                    <a:pt x="24758" y="22623"/>
                    <a:pt x="24674" y="23126"/>
                  </a:cubicBezTo>
                  <a:cubicBezTo>
                    <a:pt x="24414" y="23360"/>
                    <a:pt x="24096" y="23536"/>
                    <a:pt x="23752" y="23629"/>
                  </a:cubicBezTo>
                  <a:cubicBezTo>
                    <a:pt x="23434" y="23763"/>
                    <a:pt x="23073" y="23763"/>
                    <a:pt x="22747" y="23629"/>
                  </a:cubicBezTo>
                  <a:cubicBezTo>
                    <a:pt x="22445" y="23402"/>
                    <a:pt x="22043" y="23402"/>
                    <a:pt x="21741" y="23629"/>
                  </a:cubicBezTo>
                  <a:cubicBezTo>
                    <a:pt x="21884" y="24299"/>
                    <a:pt x="22168" y="24927"/>
                    <a:pt x="22579" y="25472"/>
                  </a:cubicBezTo>
                  <a:lnTo>
                    <a:pt x="24003" y="26896"/>
                  </a:lnTo>
                  <a:lnTo>
                    <a:pt x="24003" y="26896"/>
                  </a:lnTo>
                  <a:lnTo>
                    <a:pt x="24003" y="26896"/>
                  </a:lnTo>
                  <a:cubicBezTo>
                    <a:pt x="24045" y="27030"/>
                    <a:pt x="24045" y="27181"/>
                    <a:pt x="24003" y="27315"/>
                  </a:cubicBezTo>
                  <a:cubicBezTo>
                    <a:pt x="24171" y="27684"/>
                    <a:pt x="24171" y="28120"/>
                    <a:pt x="24003" y="28488"/>
                  </a:cubicBezTo>
                  <a:cubicBezTo>
                    <a:pt x="23727" y="28832"/>
                    <a:pt x="23384" y="29117"/>
                    <a:pt x="22998" y="29326"/>
                  </a:cubicBezTo>
                  <a:lnTo>
                    <a:pt x="21909" y="29996"/>
                  </a:lnTo>
                  <a:cubicBezTo>
                    <a:pt x="21574" y="30047"/>
                    <a:pt x="21238" y="30047"/>
                    <a:pt x="20903" y="29996"/>
                  </a:cubicBezTo>
                  <a:lnTo>
                    <a:pt x="20903" y="30415"/>
                  </a:lnTo>
                  <a:cubicBezTo>
                    <a:pt x="20861" y="30667"/>
                    <a:pt x="20861" y="30918"/>
                    <a:pt x="20903" y="31169"/>
                  </a:cubicBezTo>
                  <a:cubicBezTo>
                    <a:pt x="20903" y="31169"/>
                    <a:pt x="21490" y="31169"/>
                    <a:pt x="21992" y="31169"/>
                  </a:cubicBezTo>
                  <a:cubicBezTo>
                    <a:pt x="21833" y="32024"/>
                    <a:pt x="21607" y="32862"/>
                    <a:pt x="21322" y="33683"/>
                  </a:cubicBezTo>
                  <a:cubicBezTo>
                    <a:pt x="21138" y="34479"/>
                    <a:pt x="21138" y="35317"/>
                    <a:pt x="21322" y="36113"/>
                  </a:cubicBezTo>
                  <a:lnTo>
                    <a:pt x="22076" y="39046"/>
                  </a:lnTo>
                  <a:cubicBezTo>
                    <a:pt x="22135" y="39515"/>
                    <a:pt x="22135" y="40001"/>
                    <a:pt x="22076" y="40470"/>
                  </a:cubicBezTo>
                  <a:cubicBezTo>
                    <a:pt x="22034" y="41166"/>
                    <a:pt x="22034" y="41869"/>
                    <a:pt x="22076" y="42565"/>
                  </a:cubicBezTo>
                  <a:cubicBezTo>
                    <a:pt x="22160" y="43453"/>
                    <a:pt x="22160" y="44358"/>
                    <a:pt x="22076" y="45246"/>
                  </a:cubicBezTo>
                  <a:lnTo>
                    <a:pt x="18054" y="43654"/>
                  </a:lnTo>
                  <a:cubicBezTo>
                    <a:pt x="18054" y="43654"/>
                    <a:pt x="18054" y="43654"/>
                    <a:pt x="18054" y="43654"/>
                  </a:cubicBezTo>
                  <a:cubicBezTo>
                    <a:pt x="18054" y="43654"/>
                    <a:pt x="18054" y="43654"/>
                    <a:pt x="18054" y="44157"/>
                  </a:cubicBezTo>
                  <a:cubicBezTo>
                    <a:pt x="18038" y="44383"/>
                    <a:pt x="18038" y="44601"/>
                    <a:pt x="18054" y="44827"/>
                  </a:cubicBezTo>
                  <a:lnTo>
                    <a:pt x="18473" y="45581"/>
                  </a:lnTo>
                  <a:lnTo>
                    <a:pt x="18473" y="47927"/>
                  </a:lnTo>
                  <a:cubicBezTo>
                    <a:pt x="18649" y="48237"/>
                    <a:pt x="18875" y="48522"/>
                    <a:pt x="19144" y="48765"/>
                  </a:cubicBezTo>
                  <a:cubicBezTo>
                    <a:pt x="19320" y="48983"/>
                    <a:pt x="19554" y="49159"/>
                    <a:pt x="19814" y="49268"/>
                  </a:cubicBezTo>
                  <a:lnTo>
                    <a:pt x="19814" y="49268"/>
                  </a:lnTo>
                  <a:cubicBezTo>
                    <a:pt x="19814" y="49268"/>
                    <a:pt x="19814" y="49268"/>
                    <a:pt x="19814" y="49268"/>
                  </a:cubicBezTo>
                  <a:cubicBezTo>
                    <a:pt x="20367" y="49142"/>
                    <a:pt x="20861" y="48849"/>
                    <a:pt x="21238" y="48430"/>
                  </a:cubicBezTo>
                  <a:cubicBezTo>
                    <a:pt x="21708" y="48061"/>
                    <a:pt x="22252" y="47810"/>
                    <a:pt x="22830" y="47676"/>
                  </a:cubicBezTo>
                  <a:lnTo>
                    <a:pt x="23668" y="47676"/>
                  </a:lnTo>
                  <a:lnTo>
                    <a:pt x="23668" y="50273"/>
                  </a:lnTo>
                  <a:lnTo>
                    <a:pt x="24590" y="50273"/>
                  </a:lnTo>
                  <a:lnTo>
                    <a:pt x="25260" y="52955"/>
                  </a:lnTo>
                  <a:lnTo>
                    <a:pt x="26601" y="52955"/>
                  </a:lnTo>
                  <a:cubicBezTo>
                    <a:pt x="26484" y="53483"/>
                    <a:pt x="26484" y="54019"/>
                    <a:pt x="26601" y="54547"/>
                  </a:cubicBezTo>
                  <a:lnTo>
                    <a:pt x="27271" y="54547"/>
                  </a:lnTo>
                  <a:cubicBezTo>
                    <a:pt x="27791" y="54664"/>
                    <a:pt x="28277" y="54890"/>
                    <a:pt x="28695" y="55217"/>
                  </a:cubicBezTo>
                  <a:lnTo>
                    <a:pt x="30371" y="56390"/>
                  </a:lnTo>
                  <a:lnTo>
                    <a:pt x="31042" y="57060"/>
                  </a:lnTo>
                  <a:cubicBezTo>
                    <a:pt x="31042" y="57060"/>
                    <a:pt x="31628" y="57647"/>
                    <a:pt x="31712" y="57647"/>
                  </a:cubicBezTo>
                  <a:lnTo>
                    <a:pt x="32969" y="57647"/>
                  </a:lnTo>
                  <a:lnTo>
                    <a:pt x="34142" y="57647"/>
                  </a:lnTo>
                  <a:lnTo>
                    <a:pt x="34980" y="57647"/>
                  </a:lnTo>
                  <a:lnTo>
                    <a:pt x="35901" y="57647"/>
                  </a:lnTo>
                  <a:cubicBezTo>
                    <a:pt x="35901" y="57647"/>
                    <a:pt x="36320" y="57647"/>
                    <a:pt x="36907" y="57647"/>
                  </a:cubicBezTo>
                  <a:lnTo>
                    <a:pt x="37829" y="57647"/>
                  </a:lnTo>
                  <a:lnTo>
                    <a:pt x="40426" y="57647"/>
                  </a:lnTo>
                  <a:lnTo>
                    <a:pt x="42437" y="57144"/>
                  </a:lnTo>
                  <a:lnTo>
                    <a:pt x="45453" y="56390"/>
                  </a:lnTo>
                  <a:lnTo>
                    <a:pt x="48470" y="55720"/>
                  </a:lnTo>
                  <a:lnTo>
                    <a:pt x="50397" y="55217"/>
                  </a:lnTo>
                  <a:lnTo>
                    <a:pt x="50900" y="56893"/>
                  </a:lnTo>
                  <a:cubicBezTo>
                    <a:pt x="51545" y="56658"/>
                    <a:pt x="51880" y="55946"/>
                    <a:pt x="51654" y="55301"/>
                  </a:cubicBezTo>
                  <a:cubicBezTo>
                    <a:pt x="51511" y="54563"/>
                    <a:pt x="51771" y="53801"/>
                    <a:pt x="52324" y="53290"/>
                  </a:cubicBezTo>
                  <a:cubicBezTo>
                    <a:pt x="53539" y="52310"/>
                    <a:pt x="54896" y="51514"/>
                    <a:pt x="56346" y="50944"/>
                  </a:cubicBezTo>
                  <a:cubicBezTo>
                    <a:pt x="57737" y="50349"/>
                    <a:pt x="59077" y="49645"/>
                    <a:pt x="60368" y="48849"/>
                  </a:cubicBezTo>
                  <a:lnTo>
                    <a:pt x="61373" y="48095"/>
                  </a:lnTo>
                  <a:cubicBezTo>
                    <a:pt x="61876" y="48095"/>
                    <a:pt x="62127" y="47425"/>
                    <a:pt x="62295" y="47425"/>
                  </a:cubicBezTo>
                  <a:lnTo>
                    <a:pt x="63384" y="47425"/>
                  </a:lnTo>
                  <a:lnTo>
                    <a:pt x="63384" y="47425"/>
                  </a:lnTo>
                  <a:lnTo>
                    <a:pt x="63971" y="47425"/>
                  </a:lnTo>
                  <a:lnTo>
                    <a:pt x="65898" y="46922"/>
                  </a:lnTo>
                  <a:lnTo>
                    <a:pt x="67741" y="46922"/>
                  </a:lnTo>
                  <a:lnTo>
                    <a:pt x="69250" y="46922"/>
                  </a:lnTo>
                  <a:cubicBezTo>
                    <a:pt x="69626" y="47249"/>
                    <a:pt x="69945" y="47651"/>
                    <a:pt x="70171" y="48095"/>
                  </a:cubicBezTo>
                  <a:cubicBezTo>
                    <a:pt x="70464" y="48438"/>
                    <a:pt x="70699" y="48841"/>
                    <a:pt x="70842" y="49268"/>
                  </a:cubicBezTo>
                  <a:lnTo>
                    <a:pt x="71512" y="49268"/>
                  </a:lnTo>
                  <a:cubicBezTo>
                    <a:pt x="71512" y="49268"/>
                    <a:pt x="71512" y="49268"/>
                    <a:pt x="71512" y="49268"/>
                  </a:cubicBezTo>
                  <a:cubicBezTo>
                    <a:pt x="71537" y="49461"/>
                    <a:pt x="71537" y="49662"/>
                    <a:pt x="71512" y="49854"/>
                  </a:cubicBezTo>
                  <a:cubicBezTo>
                    <a:pt x="71336" y="50022"/>
                    <a:pt x="71193" y="50223"/>
                    <a:pt x="71093" y="50441"/>
                  </a:cubicBezTo>
                  <a:lnTo>
                    <a:pt x="71093" y="50944"/>
                  </a:lnTo>
                  <a:cubicBezTo>
                    <a:pt x="71093" y="50944"/>
                    <a:pt x="71093" y="50944"/>
                    <a:pt x="71093" y="51447"/>
                  </a:cubicBezTo>
                  <a:cubicBezTo>
                    <a:pt x="71026" y="51958"/>
                    <a:pt x="70791" y="52427"/>
                    <a:pt x="70422" y="52787"/>
                  </a:cubicBezTo>
                  <a:cubicBezTo>
                    <a:pt x="70029" y="53114"/>
                    <a:pt x="69568" y="53374"/>
                    <a:pt x="69082" y="53541"/>
                  </a:cubicBezTo>
                  <a:lnTo>
                    <a:pt x="69082" y="53541"/>
                  </a:lnTo>
                  <a:lnTo>
                    <a:pt x="69082" y="53541"/>
                  </a:lnTo>
                  <a:lnTo>
                    <a:pt x="69585" y="52620"/>
                  </a:lnTo>
                  <a:cubicBezTo>
                    <a:pt x="69652" y="52226"/>
                    <a:pt x="69861" y="51865"/>
                    <a:pt x="70171" y="51614"/>
                  </a:cubicBezTo>
                  <a:lnTo>
                    <a:pt x="70171" y="51028"/>
                  </a:lnTo>
                  <a:cubicBezTo>
                    <a:pt x="70171" y="50525"/>
                    <a:pt x="69585" y="50190"/>
                    <a:pt x="68747" y="50022"/>
                  </a:cubicBezTo>
                  <a:cubicBezTo>
                    <a:pt x="68479" y="50290"/>
                    <a:pt x="68328" y="50651"/>
                    <a:pt x="68328" y="51028"/>
                  </a:cubicBezTo>
                  <a:lnTo>
                    <a:pt x="68328" y="52117"/>
                  </a:lnTo>
                  <a:cubicBezTo>
                    <a:pt x="67716" y="52443"/>
                    <a:pt x="67071" y="52703"/>
                    <a:pt x="66400" y="52871"/>
                  </a:cubicBezTo>
                  <a:lnTo>
                    <a:pt x="64557" y="53625"/>
                  </a:lnTo>
                  <a:cubicBezTo>
                    <a:pt x="64272" y="53742"/>
                    <a:pt x="64021" y="53910"/>
                    <a:pt x="63803" y="54128"/>
                  </a:cubicBezTo>
                  <a:lnTo>
                    <a:pt x="63217" y="54547"/>
                  </a:lnTo>
                  <a:lnTo>
                    <a:pt x="63217" y="55468"/>
                  </a:lnTo>
                  <a:cubicBezTo>
                    <a:pt x="63166" y="55829"/>
                    <a:pt x="63166" y="56197"/>
                    <a:pt x="63217" y="56558"/>
                  </a:cubicBezTo>
                  <a:cubicBezTo>
                    <a:pt x="63435" y="56909"/>
                    <a:pt x="63811" y="57127"/>
                    <a:pt x="64222" y="57144"/>
                  </a:cubicBezTo>
                  <a:cubicBezTo>
                    <a:pt x="63920" y="57077"/>
                    <a:pt x="63602" y="57077"/>
                    <a:pt x="63300" y="57144"/>
                  </a:cubicBezTo>
                  <a:cubicBezTo>
                    <a:pt x="62957" y="57312"/>
                    <a:pt x="62647" y="57538"/>
                    <a:pt x="62379" y="57814"/>
                  </a:cubicBezTo>
                  <a:cubicBezTo>
                    <a:pt x="62379" y="57814"/>
                    <a:pt x="62379" y="57814"/>
                    <a:pt x="62379" y="58736"/>
                  </a:cubicBezTo>
                  <a:cubicBezTo>
                    <a:pt x="62379" y="59658"/>
                    <a:pt x="62379" y="59574"/>
                    <a:pt x="62379" y="59658"/>
                  </a:cubicBezTo>
                  <a:cubicBezTo>
                    <a:pt x="62261" y="60186"/>
                    <a:pt x="61926" y="60646"/>
                    <a:pt x="61457" y="60915"/>
                  </a:cubicBezTo>
                  <a:cubicBezTo>
                    <a:pt x="60871" y="60915"/>
                    <a:pt x="60703" y="61836"/>
                    <a:pt x="60954" y="62842"/>
                  </a:cubicBezTo>
                  <a:lnTo>
                    <a:pt x="60954" y="62842"/>
                  </a:lnTo>
                  <a:lnTo>
                    <a:pt x="60452" y="61585"/>
                  </a:lnTo>
                  <a:cubicBezTo>
                    <a:pt x="60276" y="61166"/>
                    <a:pt x="60049" y="60772"/>
                    <a:pt x="59781" y="60412"/>
                  </a:cubicBezTo>
                  <a:cubicBezTo>
                    <a:pt x="59413" y="60579"/>
                    <a:pt x="58985" y="60579"/>
                    <a:pt x="58608" y="60412"/>
                  </a:cubicBezTo>
                  <a:lnTo>
                    <a:pt x="58608" y="60412"/>
                  </a:lnTo>
                  <a:lnTo>
                    <a:pt x="58608" y="60412"/>
                  </a:lnTo>
                  <a:lnTo>
                    <a:pt x="58608" y="60412"/>
                  </a:lnTo>
                  <a:lnTo>
                    <a:pt x="58608" y="61501"/>
                  </a:lnTo>
                  <a:cubicBezTo>
                    <a:pt x="58692" y="61861"/>
                    <a:pt x="58692" y="62230"/>
                    <a:pt x="58608" y="62590"/>
                  </a:cubicBezTo>
                  <a:lnTo>
                    <a:pt x="58189" y="62590"/>
                  </a:lnTo>
                  <a:lnTo>
                    <a:pt x="57351" y="63428"/>
                  </a:lnTo>
                  <a:lnTo>
                    <a:pt x="56430" y="64182"/>
                  </a:lnTo>
                  <a:lnTo>
                    <a:pt x="55759" y="64182"/>
                  </a:lnTo>
                  <a:lnTo>
                    <a:pt x="54921" y="64182"/>
                  </a:lnTo>
                  <a:lnTo>
                    <a:pt x="53916" y="65020"/>
                  </a:lnTo>
                  <a:lnTo>
                    <a:pt x="52743" y="65774"/>
                  </a:lnTo>
                  <a:lnTo>
                    <a:pt x="52743" y="65774"/>
                  </a:lnTo>
                  <a:lnTo>
                    <a:pt x="52743" y="65774"/>
                  </a:lnTo>
                  <a:cubicBezTo>
                    <a:pt x="52165" y="65900"/>
                    <a:pt x="51562" y="65900"/>
                    <a:pt x="50983" y="65774"/>
                  </a:cubicBezTo>
                  <a:cubicBezTo>
                    <a:pt x="49978" y="66193"/>
                    <a:pt x="49266" y="67123"/>
                    <a:pt x="49140" y="68204"/>
                  </a:cubicBezTo>
                  <a:close/>
                  <a:moveTo>
                    <a:pt x="2051" y="52201"/>
                  </a:moveTo>
                  <a:cubicBezTo>
                    <a:pt x="2051" y="52201"/>
                    <a:pt x="1632" y="52201"/>
                    <a:pt x="2051" y="52787"/>
                  </a:cubicBezTo>
                  <a:cubicBezTo>
                    <a:pt x="2470" y="53374"/>
                    <a:pt x="2051" y="53206"/>
                    <a:pt x="2637" y="52787"/>
                  </a:cubicBezTo>
                  <a:cubicBezTo>
                    <a:pt x="3224" y="52368"/>
                    <a:pt x="2637" y="52787"/>
                    <a:pt x="2637" y="52201"/>
                  </a:cubicBezTo>
                  <a:cubicBezTo>
                    <a:pt x="2478" y="52041"/>
                    <a:pt x="2210" y="52041"/>
                    <a:pt x="2051" y="52201"/>
                  </a:cubicBezTo>
                  <a:close/>
                  <a:moveTo>
                    <a:pt x="961" y="47844"/>
                  </a:moveTo>
                  <a:cubicBezTo>
                    <a:pt x="961" y="47844"/>
                    <a:pt x="961" y="47844"/>
                    <a:pt x="961" y="47844"/>
                  </a:cubicBezTo>
                  <a:cubicBezTo>
                    <a:pt x="961" y="47844"/>
                    <a:pt x="961" y="47844"/>
                    <a:pt x="961" y="47844"/>
                  </a:cubicBezTo>
                  <a:cubicBezTo>
                    <a:pt x="961" y="47844"/>
                    <a:pt x="961" y="47844"/>
                    <a:pt x="961" y="47844"/>
                  </a:cubicBezTo>
                  <a:cubicBezTo>
                    <a:pt x="961" y="47844"/>
                    <a:pt x="1129" y="47844"/>
                    <a:pt x="961" y="47844"/>
                  </a:cubicBezTo>
                  <a:close/>
                  <a:moveTo>
                    <a:pt x="4983" y="51614"/>
                  </a:moveTo>
                  <a:cubicBezTo>
                    <a:pt x="5369" y="51505"/>
                    <a:pt x="5679" y="51229"/>
                    <a:pt x="5821" y="50860"/>
                  </a:cubicBezTo>
                  <a:lnTo>
                    <a:pt x="4899" y="50860"/>
                  </a:lnTo>
                  <a:close/>
                  <a:moveTo>
                    <a:pt x="8167" y="51614"/>
                  </a:moveTo>
                  <a:cubicBezTo>
                    <a:pt x="7765" y="51656"/>
                    <a:pt x="7455" y="51966"/>
                    <a:pt x="7413" y="52368"/>
                  </a:cubicBezTo>
                  <a:lnTo>
                    <a:pt x="7413" y="52368"/>
                  </a:lnTo>
                  <a:cubicBezTo>
                    <a:pt x="7849" y="52268"/>
                    <a:pt x="8201" y="51949"/>
                    <a:pt x="8335" y="51530"/>
                  </a:cubicBezTo>
                  <a:close/>
                  <a:moveTo>
                    <a:pt x="3475" y="32259"/>
                  </a:moveTo>
                  <a:cubicBezTo>
                    <a:pt x="3601" y="32703"/>
                    <a:pt x="3802" y="33130"/>
                    <a:pt x="4062" y="33516"/>
                  </a:cubicBezTo>
                  <a:cubicBezTo>
                    <a:pt x="4254" y="33926"/>
                    <a:pt x="4732" y="34111"/>
                    <a:pt x="5151" y="33935"/>
                  </a:cubicBezTo>
                  <a:cubicBezTo>
                    <a:pt x="5369" y="34002"/>
                    <a:pt x="5603" y="34002"/>
                    <a:pt x="5821" y="33935"/>
                  </a:cubicBezTo>
                  <a:cubicBezTo>
                    <a:pt x="5821" y="33935"/>
                    <a:pt x="5821" y="33935"/>
                    <a:pt x="5821" y="33264"/>
                  </a:cubicBezTo>
                  <a:cubicBezTo>
                    <a:pt x="5737" y="32728"/>
                    <a:pt x="5277" y="32334"/>
                    <a:pt x="4732" y="32343"/>
                  </a:cubicBezTo>
                  <a:close/>
                  <a:moveTo>
                    <a:pt x="4983" y="36951"/>
                  </a:moveTo>
                  <a:lnTo>
                    <a:pt x="5402" y="36951"/>
                  </a:lnTo>
                  <a:lnTo>
                    <a:pt x="5402" y="36029"/>
                  </a:lnTo>
                  <a:lnTo>
                    <a:pt x="4732" y="36029"/>
                  </a:lnTo>
                  <a:close/>
                  <a:moveTo>
                    <a:pt x="11184" y="55049"/>
                  </a:moveTo>
                  <a:cubicBezTo>
                    <a:pt x="11184" y="55049"/>
                    <a:pt x="11184" y="55049"/>
                    <a:pt x="11184" y="55049"/>
                  </a:cubicBezTo>
                  <a:cubicBezTo>
                    <a:pt x="11184" y="55049"/>
                    <a:pt x="11184" y="55049"/>
                    <a:pt x="11184" y="55049"/>
                  </a:cubicBezTo>
                  <a:cubicBezTo>
                    <a:pt x="11184" y="55049"/>
                    <a:pt x="11184" y="55049"/>
                    <a:pt x="11184" y="55049"/>
                  </a:cubicBezTo>
                  <a:cubicBezTo>
                    <a:pt x="11184" y="55049"/>
                    <a:pt x="11184" y="55636"/>
                    <a:pt x="11184" y="55468"/>
                  </a:cubicBezTo>
                  <a:close/>
                  <a:moveTo>
                    <a:pt x="11184" y="45916"/>
                  </a:moveTo>
                  <a:cubicBezTo>
                    <a:pt x="10681" y="45916"/>
                    <a:pt x="10346" y="45916"/>
                    <a:pt x="9927" y="46922"/>
                  </a:cubicBezTo>
                  <a:cubicBezTo>
                    <a:pt x="9751" y="47441"/>
                    <a:pt x="9751" y="47994"/>
                    <a:pt x="9927" y="48514"/>
                  </a:cubicBezTo>
                  <a:cubicBezTo>
                    <a:pt x="10547" y="48346"/>
                    <a:pt x="11142" y="48095"/>
                    <a:pt x="11686" y="47760"/>
                  </a:cubicBezTo>
                  <a:cubicBezTo>
                    <a:pt x="12315" y="47592"/>
                    <a:pt x="12717" y="46981"/>
                    <a:pt x="12608" y="46335"/>
                  </a:cubicBezTo>
                  <a:lnTo>
                    <a:pt x="12608" y="46335"/>
                  </a:lnTo>
                  <a:cubicBezTo>
                    <a:pt x="12223" y="45874"/>
                    <a:pt x="11536" y="45807"/>
                    <a:pt x="11075" y="46193"/>
                  </a:cubicBezTo>
                  <a:cubicBezTo>
                    <a:pt x="11025" y="46235"/>
                    <a:pt x="10974" y="46285"/>
                    <a:pt x="10932" y="46335"/>
                  </a:cubicBezTo>
                  <a:close/>
                  <a:moveTo>
                    <a:pt x="8586" y="41811"/>
                  </a:moveTo>
                  <a:cubicBezTo>
                    <a:pt x="8586" y="41811"/>
                    <a:pt x="8586" y="41811"/>
                    <a:pt x="8586" y="41392"/>
                  </a:cubicBezTo>
                  <a:cubicBezTo>
                    <a:pt x="8670" y="41174"/>
                    <a:pt x="8670" y="40939"/>
                    <a:pt x="8586" y="40721"/>
                  </a:cubicBezTo>
                  <a:cubicBezTo>
                    <a:pt x="8586" y="40721"/>
                    <a:pt x="8586" y="40303"/>
                    <a:pt x="7916" y="40721"/>
                  </a:cubicBezTo>
                  <a:close/>
                  <a:moveTo>
                    <a:pt x="14870" y="60579"/>
                  </a:moveTo>
                  <a:cubicBezTo>
                    <a:pt x="14870" y="60579"/>
                    <a:pt x="14870" y="60579"/>
                    <a:pt x="14870" y="60579"/>
                  </a:cubicBezTo>
                  <a:cubicBezTo>
                    <a:pt x="14870" y="60579"/>
                    <a:pt x="14870" y="60998"/>
                    <a:pt x="15373" y="60579"/>
                  </a:cubicBezTo>
                  <a:cubicBezTo>
                    <a:pt x="15876" y="60160"/>
                    <a:pt x="15373" y="60579"/>
                    <a:pt x="15373" y="60077"/>
                  </a:cubicBezTo>
                  <a:cubicBezTo>
                    <a:pt x="15373" y="59574"/>
                    <a:pt x="14870" y="60915"/>
                    <a:pt x="14619" y="60998"/>
                  </a:cubicBezTo>
                  <a:close/>
                  <a:moveTo>
                    <a:pt x="10597" y="39800"/>
                  </a:moveTo>
                  <a:cubicBezTo>
                    <a:pt x="10597" y="39800"/>
                    <a:pt x="10178" y="39800"/>
                    <a:pt x="10597" y="40386"/>
                  </a:cubicBezTo>
                  <a:cubicBezTo>
                    <a:pt x="11016" y="40973"/>
                    <a:pt x="10597" y="40889"/>
                    <a:pt x="11184" y="40386"/>
                  </a:cubicBezTo>
                  <a:cubicBezTo>
                    <a:pt x="11770" y="39884"/>
                    <a:pt x="11603" y="40386"/>
                    <a:pt x="11184" y="39716"/>
                  </a:cubicBezTo>
                  <a:cubicBezTo>
                    <a:pt x="10765" y="39046"/>
                    <a:pt x="10681" y="40135"/>
                    <a:pt x="10346" y="40219"/>
                  </a:cubicBezTo>
                  <a:close/>
                  <a:moveTo>
                    <a:pt x="11184" y="42230"/>
                  </a:moveTo>
                  <a:lnTo>
                    <a:pt x="11854" y="42230"/>
                  </a:lnTo>
                  <a:lnTo>
                    <a:pt x="11854" y="41727"/>
                  </a:lnTo>
                  <a:lnTo>
                    <a:pt x="11268" y="41727"/>
                  </a:lnTo>
                  <a:close/>
                  <a:moveTo>
                    <a:pt x="6994" y="21534"/>
                  </a:moveTo>
                  <a:lnTo>
                    <a:pt x="7497" y="21534"/>
                  </a:lnTo>
                  <a:lnTo>
                    <a:pt x="7497" y="20863"/>
                  </a:lnTo>
                  <a:close/>
                  <a:moveTo>
                    <a:pt x="11268" y="33851"/>
                  </a:moveTo>
                  <a:cubicBezTo>
                    <a:pt x="11351" y="34127"/>
                    <a:pt x="11351" y="34412"/>
                    <a:pt x="11268" y="34689"/>
                  </a:cubicBezTo>
                  <a:cubicBezTo>
                    <a:pt x="11351" y="34932"/>
                    <a:pt x="11351" y="35200"/>
                    <a:pt x="11268" y="35443"/>
                  </a:cubicBezTo>
                  <a:lnTo>
                    <a:pt x="11770" y="35443"/>
                  </a:lnTo>
                  <a:lnTo>
                    <a:pt x="11770" y="35443"/>
                  </a:lnTo>
                  <a:lnTo>
                    <a:pt x="11770" y="35443"/>
                  </a:lnTo>
                  <a:cubicBezTo>
                    <a:pt x="11728" y="35049"/>
                    <a:pt x="11728" y="34664"/>
                    <a:pt x="11770" y="34270"/>
                  </a:cubicBezTo>
                  <a:cubicBezTo>
                    <a:pt x="11770" y="33599"/>
                    <a:pt x="11770" y="33180"/>
                    <a:pt x="11770" y="33013"/>
                  </a:cubicBezTo>
                  <a:lnTo>
                    <a:pt x="11016" y="33013"/>
                  </a:lnTo>
                  <a:cubicBezTo>
                    <a:pt x="10865" y="33239"/>
                    <a:pt x="10865" y="33541"/>
                    <a:pt x="11016" y="33767"/>
                  </a:cubicBezTo>
                  <a:lnTo>
                    <a:pt x="11016" y="33767"/>
                  </a:lnTo>
                  <a:close/>
                  <a:moveTo>
                    <a:pt x="10765" y="30332"/>
                  </a:moveTo>
                  <a:cubicBezTo>
                    <a:pt x="10765" y="30332"/>
                    <a:pt x="10765" y="30332"/>
                    <a:pt x="10765" y="30332"/>
                  </a:cubicBezTo>
                  <a:cubicBezTo>
                    <a:pt x="10765" y="30332"/>
                    <a:pt x="10765" y="30332"/>
                    <a:pt x="10765" y="30332"/>
                  </a:cubicBezTo>
                  <a:lnTo>
                    <a:pt x="10765" y="30332"/>
                  </a:lnTo>
                  <a:lnTo>
                    <a:pt x="10513" y="30751"/>
                  </a:lnTo>
                  <a:close/>
                  <a:moveTo>
                    <a:pt x="12692" y="38711"/>
                  </a:moveTo>
                  <a:cubicBezTo>
                    <a:pt x="12709" y="38853"/>
                    <a:pt x="12709" y="38987"/>
                    <a:pt x="12692" y="39130"/>
                  </a:cubicBezTo>
                  <a:lnTo>
                    <a:pt x="13278" y="39130"/>
                  </a:lnTo>
                  <a:lnTo>
                    <a:pt x="13865" y="39548"/>
                  </a:lnTo>
                  <a:cubicBezTo>
                    <a:pt x="13865" y="39548"/>
                    <a:pt x="13865" y="39548"/>
                    <a:pt x="14619" y="40303"/>
                  </a:cubicBezTo>
                  <a:cubicBezTo>
                    <a:pt x="15373" y="41057"/>
                    <a:pt x="15206" y="41057"/>
                    <a:pt x="15373" y="41057"/>
                  </a:cubicBezTo>
                  <a:lnTo>
                    <a:pt x="15960" y="41057"/>
                  </a:lnTo>
                  <a:cubicBezTo>
                    <a:pt x="15960" y="41057"/>
                    <a:pt x="16462" y="41057"/>
                    <a:pt x="16462" y="41057"/>
                  </a:cubicBezTo>
                  <a:cubicBezTo>
                    <a:pt x="16462" y="41057"/>
                    <a:pt x="16462" y="41057"/>
                    <a:pt x="16462" y="41057"/>
                  </a:cubicBezTo>
                  <a:cubicBezTo>
                    <a:pt x="16513" y="41249"/>
                    <a:pt x="16513" y="41450"/>
                    <a:pt x="16462" y="41643"/>
                  </a:cubicBezTo>
                  <a:cubicBezTo>
                    <a:pt x="16915" y="41476"/>
                    <a:pt x="17258" y="41099"/>
                    <a:pt x="17384" y="40638"/>
                  </a:cubicBezTo>
                  <a:cubicBezTo>
                    <a:pt x="17501" y="40202"/>
                    <a:pt x="17501" y="39733"/>
                    <a:pt x="17384" y="39297"/>
                  </a:cubicBezTo>
                  <a:cubicBezTo>
                    <a:pt x="17066" y="38375"/>
                    <a:pt x="16680" y="37479"/>
                    <a:pt x="16211" y="36616"/>
                  </a:cubicBezTo>
                  <a:cubicBezTo>
                    <a:pt x="15759" y="35669"/>
                    <a:pt x="14711" y="35183"/>
                    <a:pt x="13697" y="35443"/>
                  </a:cubicBezTo>
                  <a:lnTo>
                    <a:pt x="12022" y="36029"/>
                  </a:lnTo>
                  <a:cubicBezTo>
                    <a:pt x="11259" y="36147"/>
                    <a:pt x="10731" y="36859"/>
                    <a:pt x="10849" y="37621"/>
                  </a:cubicBezTo>
                  <a:cubicBezTo>
                    <a:pt x="10966" y="38384"/>
                    <a:pt x="11678" y="38912"/>
                    <a:pt x="12441" y="38794"/>
                  </a:cubicBezTo>
                  <a:close/>
                  <a:moveTo>
                    <a:pt x="20317" y="63847"/>
                  </a:moveTo>
                  <a:cubicBezTo>
                    <a:pt x="20317" y="63847"/>
                    <a:pt x="20317" y="63847"/>
                    <a:pt x="20317" y="63847"/>
                  </a:cubicBezTo>
                  <a:cubicBezTo>
                    <a:pt x="20317" y="63847"/>
                    <a:pt x="20317" y="63847"/>
                    <a:pt x="20317" y="63847"/>
                  </a:cubicBezTo>
                  <a:lnTo>
                    <a:pt x="20317" y="64350"/>
                  </a:lnTo>
                  <a:lnTo>
                    <a:pt x="20317" y="64350"/>
                  </a:lnTo>
                  <a:cubicBezTo>
                    <a:pt x="20317" y="64350"/>
                    <a:pt x="20317" y="64350"/>
                    <a:pt x="20317" y="64350"/>
                  </a:cubicBezTo>
                  <a:lnTo>
                    <a:pt x="20317" y="64350"/>
                  </a:lnTo>
                  <a:close/>
                  <a:moveTo>
                    <a:pt x="12692" y="25891"/>
                  </a:moveTo>
                  <a:lnTo>
                    <a:pt x="12692" y="26394"/>
                  </a:lnTo>
                  <a:lnTo>
                    <a:pt x="14116" y="26394"/>
                  </a:lnTo>
                  <a:lnTo>
                    <a:pt x="14116" y="26394"/>
                  </a:lnTo>
                  <a:lnTo>
                    <a:pt x="14116" y="26394"/>
                  </a:lnTo>
                  <a:lnTo>
                    <a:pt x="14116" y="26394"/>
                  </a:lnTo>
                  <a:close/>
                  <a:moveTo>
                    <a:pt x="16127" y="33683"/>
                  </a:moveTo>
                  <a:cubicBezTo>
                    <a:pt x="16052" y="33926"/>
                    <a:pt x="16052" y="34194"/>
                    <a:pt x="16127" y="34437"/>
                  </a:cubicBezTo>
                  <a:cubicBezTo>
                    <a:pt x="16253" y="34739"/>
                    <a:pt x="16496" y="34982"/>
                    <a:pt x="16798" y="35108"/>
                  </a:cubicBezTo>
                  <a:cubicBezTo>
                    <a:pt x="17024" y="34848"/>
                    <a:pt x="17166" y="34529"/>
                    <a:pt x="17216" y="34186"/>
                  </a:cubicBezTo>
                  <a:lnTo>
                    <a:pt x="17216" y="34102"/>
                  </a:lnTo>
                  <a:close/>
                  <a:moveTo>
                    <a:pt x="21574" y="17512"/>
                  </a:moveTo>
                  <a:cubicBezTo>
                    <a:pt x="22244" y="17512"/>
                    <a:pt x="22495" y="16842"/>
                    <a:pt x="22328" y="16088"/>
                  </a:cubicBezTo>
                  <a:lnTo>
                    <a:pt x="21238" y="16088"/>
                  </a:lnTo>
                  <a:close/>
                  <a:moveTo>
                    <a:pt x="22747" y="12317"/>
                  </a:moveTo>
                  <a:cubicBezTo>
                    <a:pt x="22747" y="12317"/>
                    <a:pt x="22747" y="12820"/>
                    <a:pt x="23249" y="12736"/>
                  </a:cubicBezTo>
                  <a:lnTo>
                    <a:pt x="23836" y="12736"/>
                  </a:lnTo>
                  <a:cubicBezTo>
                    <a:pt x="23836" y="12736"/>
                    <a:pt x="24255" y="12736"/>
                    <a:pt x="24339" y="12233"/>
                  </a:cubicBezTo>
                  <a:close/>
                  <a:moveTo>
                    <a:pt x="25931" y="12317"/>
                  </a:moveTo>
                  <a:cubicBezTo>
                    <a:pt x="25956" y="12485"/>
                    <a:pt x="25956" y="12652"/>
                    <a:pt x="25931" y="12820"/>
                  </a:cubicBezTo>
                  <a:cubicBezTo>
                    <a:pt x="25897" y="13012"/>
                    <a:pt x="25897" y="13214"/>
                    <a:pt x="25931" y="13406"/>
                  </a:cubicBezTo>
                  <a:cubicBezTo>
                    <a:pt x="25872" y="14387"/>
                    <a:pt x="25872" y="15359"/>
                    <a:pt x="25931" y="16339"/>
                  </a:cubicBezTo>
                  <a:lnTo>
                    <a:pt x="26433" y="19188"/>
                  </a:lnTo>
                  <a:lnTo>
                    <a:pt x="26936" y="19188"/>
                  </a:lnTo>
                  <a:cubicBezTo>
                    <a:pt x="26936" y="18266"/>
                    <a:pt x="26936" y="17428"/>
                    <a:pt x="27355" y="16674"/>
                  </a:cubicBezTo>
                  <a:cubicBezTo>
                    <a:pt x="27556" y="15819"/>
                    <a:pt x="27556" y="14931"/>
                    <a:pt x="27355" y="14077"/>
                  </a:cubicBezTo>
                  <a:cubicBezTo>
                    <a:pt x="27355" y="13658"/>
                    <a:pt x="27355" y="13239"/>
                    <a:pt x="27355" y="12904"/>
                  </a:cubicBezTo>
                  <a:cubicBezTo>
                    <a:pt x="27355" y="12568"/>
                    <a:pt x="26266" y="12987"/>
                    <a:pt x="25679" y="12987"/>
                  </a:cubicBezTo>
                  <a:close/>
                  <a:moveTo>
                    <a:pt x="27020" y="10641"/>
                  </a:moveTo>
                  <a:cubicBezTo>
                    <a:pt x="27246" y="11529"/>
                    <a:pt x="27816" y="12283"/>
                    <a:pt x="28612" y="12736"/>
                  </a:cubicBezTo>
                  <a:cubicBezTo>
                    <a:pt x="29031" y="12216"/>
                    <a:pt x="29240" y="11555"/>
                    <a:pt x="29198" y="10893"/>
                  </a:cubicBezTo>
                  <a:lnTo>
                    <a:pt x="31377" y="11395"/>
                  </a:lnTo>
                  <a:cubicBezTo>
                    <a:pt x="31377" y="11395"/>
                    <a:pt x="31377" y="11395"/>
                    <a:pt x="31377" y="10809"/>
                  </a:cubicBezTo>
                  <a:cubicBezTo>
                    <a:pt x="31226" y="10264"/>
                    <a:pt x="30975" y="9745"/>
                    <a:pt x="30623" y="9301"/>
                  </a:cubicBezTo>
                  <a:cubicBezTo>
                    <a:pt x="30623" y="8798"/>
                    <a:pt x="29785" y="8547"/>
                    <a:pt x="29366" y="8714"/>
                  </a:cubicBezTo>
                  <a:lnTo>
                    <a:pt x="27439" y="9217"/>
                  </a:lnTo>
                  <a:cubicBezTo>
                    <a:pt x="26769" y="10139"/>
                    <a:pt x="26601" y="10557"/>
                    <a:pt x="26769" y="11312"/>
                  </a:cubicBezTo>
                  <a:close/>
                  <a:moveTo>
                    <a:pt x="28612" y="16758"/>
                  </a:moveTo>
                  <a:cubicBezTo>
                    <a:pt x="28612" y="16758"/>
                    <a:pt x="28612" y="16758"/>
                    <a:pt x="28612" y="16758"/>
                  </a:cubicBezTo>
                  <a:lnTo>
                    <a:pt x="29869" y="16758"/>
                  </a:lnTo>
                  <a:lnTo>
                    <a:pt x="29869" y="15836"/>
                  </a:lnTo>
                  <a:cubicBezTo>
                    <a:pt x="29869" y="15417"/>
                    <a:pt x="29869" y="15250"/>
                    <a:pt x="29869" y="15166"/>
                  </a:cubicBezTo>
                  <a:cubicBezTo>
                    <a:pt x="30145" y="14797"/>
                    <a:pt x="30489" y="14487"/>
                    <a:pt x="30874" y="14244"/>
                  </a:cubicBezTo>
                  <a:lnTo>
                    <a:pt x="31880" y="13406"/>
                  </a:lnTo>
                  <a:lnTo>
                    <a:pt x="31880" y="13406"/>
                  </a:lnTo>
                  <a:lnTo>
                    <a:pt x="31880" y="13406"/>
                  </a:lnTo>
                  <a:lnTo>
                    <a:pt x="30958" y="12904"/>
                  </a:lnTo>
                  <a:lnTo>
                    <a:pt x="30120" y="12485"/>
                  </a:lnTo>
                  <a:cubicBezTo>
                    <a:pt x="29944" y="13272"/>
                    <a:pt x="29600" y="14018"/>
                    <a:pt x="29115" y="14663"/>
                  </a:cubicBezTo>
                  <a:cubicBezTo>
                    <a:pt x="28386" y="15342"/>
                    <a:pt x="28092" y="16381"/>
                    <a:pt x="28361" y="17344"/>
                  </a:cubicBezTo>
                  <a:close/>
                  <a:moveTo>
                    <a:pt x="30287" y="18936"/>
                  </a:moveTo>
                  <a:lnTo>
                    <a:pt x="30287" y="18182"/>
                  </a:lnTo>
                  <a:lnTo>
                    <a:pt x="29785" y="18182"/>
                  </a:lnTo>
                  <a:close/>
                  <a:moveTo>
                    <a:pt x="30958" y="15585"/>
                  </a:moveTo>
                  <a:cubicBezTo>
                    <a:pt x="30958" y="15585"/>
                    <a:pt x="30539" y="15585"/>
                    <a:pt x="30958" y="16255"/>
                  </a:cubicBezTo>
                  <a:cubicBezTo>
                    <a:pt x="31377" y="16925"/>
                    <a:pt x="30958" y="16758"/>
                    <a:pt x="31461" y="16674"/>
                  </a:cubicBezTo>
                  <a:cubicBezTo>
                    <a:pt x="31963" y="16590"/>
                    <a:pt x="31461" y="16674"/>
                    <a:pt x="31461" y="16088"/>
                  </a:cubicBezTo>
                  <a:cubicBezTo>
                    <a:pt x="31461" y="15501"/>
                    <a:pt x="30874" y="16255"/>
                    <a:pt x="30707" y="16255"/>
                  </a:cubicBezTo>
                  <a:close/>
                  <a:moveTo>
                    <a:pt x="32634" y="20445"/>
                  </a:moveTo>
                  <a:lnTo>
                    <a:pt x="32634" y="19942"/>
                  </a:lnTo>
                  <a:lnTo>
                    <a:pt x="32634" y="19942"/>
                  </a:lnTo>
                  <a:close/>
                  <a:moveTo>
                    <a:pt x="34309" y="18517"/>
                  </a:moveTo>
                  <a:cubicBezTo>
                    <a:pt x="34485" y="18090"/>
                    <a:pt x="34485" y="17604"/>
                    <a:pt x="34309" y="17177"/>
                  </a:cubicBezTo>
                  <a:lnTo>
                    <a:pt x="33807" y="17177"/>
                  </a:lnTo>
                  <a:close/>
                  <a:moveTo>
                    <a:pt x="32801" y="9720"/>
                  </a:moveTo>
                  <a:cubicBezTo>
                    <a:pt x="32801" y="9720"/>
                    <a:pt x="32801" y="9720"/>
                    <a:pt x="32801" y="9720"/>
                  </a:cubicBezTo>
                  <a:cubicBezTo>
                    <a:pt x="32801" y="9720"/>
                    <a:pt x="32801" y="9720"/>
                    <a:pt x="32801" y="9720"/>
                  </a:cubicBezTo>
                  <a:lnTo>
                    <a:pt x="32801" y="9720"/>
                  </a:lnTo>
                  <a:lnTo>
                    <a:pt x="32801" y="9720"/>
                  </a:lnTo>
                  <a:lnTo>
                    <a:pt x="32801" y="9133"/>
                  </a:lnTo>
                  <a:lnTo>
                    <a:pt x="32801" y="9133"/>
                  </a:lnTo>
                  <a:cubicBezTo>
                    <a:pt x="32801" y="9133"/>
                    <a:pt x="32801" y="9133"/>
                    <a:pt x="32801" y="9133"/>
                  </a:cubicBezTo>
                  <a:close/>
                  <a:moveTo>
                    <a:pt x="32801" y="7541"/>
                  </a:moveTo>
                  <a:cubicBezTo>
                    <a:pt x="32801" y="7541"/>
                    <a:pt x="32801" y="7541"/>
                    <a:pt x="32801" y="7541"/>
                  </a:cubicBezTo>
                  <a:cubicBezTo>
                    <a:pt x="32801" y="7541"/>
                    <a:pt x="32801" y="7541"/>
                    <a:pt x="32801" y="7541"/>
                  </a:cubicBezTo>
                  <a:lnTo>
                    <a:pt x="32801" y="7541"/>
                  </a:lnTo>
                  <a:cubicBezTo>
                    <a:pt x="32801" y="7541"/>
                    <a:pt x="32299" y="8379"/>
                    <a:pt x="32215" y="8211"/>
                  </a:cubicBezTo>
                  <a:close/>
                  <a:moveTo>
                    <a:pt x="36237" y="8211"/>
                  </a:moveTo>
                  <a:cubicBezTo>
                    <a:pt x="36237" y="8211"/>
                    <a:pt x="35818" y="8714"/>
                    <a:pt x="36237" y="9217"/>
                  </a:cubicBezTo>
                  <a:lnTo>
                    <a:pt x="36739" y="9217"/>
                  </a:lnTo>
                  <a:close/>
                  <a:moveTo>
                    <a:pt x="50565" y="66277"/>
                  </a:moveTo>
                  <a:cubicBezTo>
                    <a:pt x="51227" y="66118"/>
                    <a:pt x="51855" y="65833"/>
                    <a:pt x="52408" y="65439"/>
                  </a:cubicBezTo>
                  <a:cubicBezTo>
                    <a:pt x="52944" y="65004"/>
                    <a:pt x="53581" y="64685"/>
                    <a:pt x="54251" y="64518"/>
                  </a:cubicBezTo>
                  <a:cubicBezTo>
                    <a:pt x="54301" y="64300"/>
                    <a:pt x="54301" y="64065"/>
                    <a:pt x="54251" y="63847"/>
                  </a:cubicBezTo>
                  <a:lnTo>
                    <a:pt x="53665" y="62674"/>
                  </a:lnTo>
                  <a:cubicBezTo>
                    <a:pt x="53430" y="62280"/>
                    <a:pt x="53154" y="61912"/>
                    <a:pt x="52827" y="61585"/>
                  </a:cubicBezTo>
                  <a:cubicBezTo>
                    <a:pt x="52827" y="61166"/>
                    <a:pt x="52408" y="61082"/>
                    <a:pt x="52324" y="61082"/>
                  </a:cubicBezTo>
                  <a:lnTo>
                    <a:pt x="52324" y="61082"/>
                  </a:lnTo>
                  <a:lnTo>
                    <a:pt x="52324" y="61669"/>
                  </a:lnTo>
                  <a:cubicBezTo>
                    <a:pt x="52299" y="61811"/>
                    <a:pt x="52299" y="61945"/>
                    <a:pt x="52324" y="62088"/>
                  </a:cubicBezTo>
                  <a:lnTo>
                    <a:pt x="52324" y="62507"/>
                  </a:lnTo>
                  <a:cubicBezTo>
                    <a:pt x="52324" y="62507"/>
                    <a:pt x="52324" y="62507"/>
                    <a:pt x="52324" y="62507"/>
                  </a:cubicBezTo>
                  <a:lnTo>
                    <a:pt x="51654" y="62507"/>
                  </a:lnTo>
                  <a:lnTo>
                    <a:pt x="50983" y="62507"/>
                  </a:lnTo>
                  <a:close/>
                  <a:moveTo>
                    <a:pt x="38080" y="15417"/>
                  </a:moveTo>
                  <a:cubicBezTo>
                    <a:pt x="38080" y="15417"/>
                    <a:pt x="37661" y="15417"/>
                    <a:pt x="38080" y="15920"/>
                  </a:cubicBezTo>
                  <a:cubicBezTo>
                    <a:pt x="38499" y="16423"/>
                    <a:pt x="38080" y="16423"/>
                    <a:pt x="38583" y="16339"/>
                  </a:cubicBezTo>
                  <a:cubicBezTo>
                    <a:pt x="38742" y="16180"/>
                    <a:pt x="38742" y="15912"/>
                    <a:pt x="38583" y="15752"/>
                  </a:cubicBezTo>
                  <a:cubicBezTo>
                    <a:pt x="38583" y="15752"/>
                    <a:pt x="37745" y="16004"/>
                    <a:pt x="37493" y="16088"/>
                  </a:cubicBezTo>
                  <a:close/>
                  <a:moveTo>
                    <a:pt x="38666" y="6452"/>
                  </a:moveTo>
                  <a:cubicBezTo>
                    <a:pt x="38666" y="6452"/>
                    <a:pt x="38666" y="6452"/>
                    <a:pt x="38666" y="7038"/>
                  </a:cubicBezTo>
                  <a:cubicBezTo>
                    <a:pt x="38666" y="7625"/>
                    <a:pt x="38666" y="7541"/>
                    <a:pt x="38666" y="7625"/>
                  </a:cubicBezTo>
                  <a:cubicBezTo>
                    <a:pt x="38608" y="7784"/>
                    <a:pt x="38608" y="7968"/>
                    <a:pt x="38666" y="8128"/>
                  </a:cubicBezTo>
                  <a:cubicBezTo>
                    <a:pt x="38666" y="8128"/>
                    <a:pt x="38666" y="8128"/>
                    <a:pt x="38666" y="8547"/>
                  </a:cubicBezTo>
                  <a:lnTo>
                    <a:pt x="38666" y="8547"/>
                  </a:lnTo>
                  <a:cubicBezTo>
                    <a:pt x="38625" y="9074"/>
                    <a:pt x="38625" y="9611"/>
                    <a:pt x="38666" y="10139"/>
                  </a:cubicBezTo>
                  <a:cubicBezTo>
                    <a:pt x="38666" y="10976"/>
                    <a:pt x="38666" y="11395"/>
                    <a:pt x="38666" y="11563"/>
                  </a:cubicBezTo>
                  <a:lnTo>
                    <a:pt x="38248" y="11563"/>
                  </a:lnTo>
                  <a:lnTo>
                    <a:pt x="38248" y="11563"/>
                  </a:lnTo>
                  <a:cubicBezTo>
                    <a:pt x="38248" y="11563"/>
                    <a:pt x="38248" y="11563"/>
                    <a:pt x="38248" y="11060"/>
                  </a:cubicBezTo>
                  <a:cubicBezTo>
                    <a:pt x="38222" y="10893"/>
                    <a:pt x="38222" y="10725"/>
                    <a:pt x="38248" y="10557"/>
                  </a:cubicBezTo>
                  <a:lnTo>
                    <a:pt x="39253" y="10055"/>
                  </a:lnTo>
                  <a:lnTo>
                    <a:pt x="40258" y="10055"/>
                  </a:lnTo>
                  <a:lnTo>
                    <a:pt x="40929" y="9636"/>
                  </a:lnTo>
                  <a:lnTo>
                    <a:pt x="41515" y="9636"/>
                  </a:lnTo>
                  <a:lnTo>
                    <a:pt x="39840" y="8463"/>
                  </a:lnTo>
                  <a:lnTo>
                    <a:pt x="38415" y="7206"/>
                  </a:lnTo>
                  <a:lnTo>
                    <a:pt x="38248" y="7206"/>
                  </a:lnTo>
                  <a:close/>
                  <a:moveTo>
                    <a:pt x="38666" y="13742"/>
                  </a:moveTo>
                  <a:cubicBezTo>
                    <a:pt x="38775" y="14169"/>
                    <a:pt x="38977" y="14571"/>
                    <a:pt x="39253" y="14915"/>
                  </a:cubicBezTo>
                  <a:lnTo>
                    <a:pt x="40175" y="15836"/>
                  </a:lnTo>
                  <a:cubicBezTo>
                    <a:pt x="40175" y="15836"/>
                    <a:pt x="40594" y="15836"/>
                    <a:pt x="40175" y="15333"/>
                  </a:cubicBezTo>
                  <a:cubicBezTo>
                    <a:pt x="40225" y="14831"/>
                    <a:pt x="40225" y="14328"/>
                    <a:pt x="40175" y="13825"/>
                  </a:cubicBezTo>
                  <a:cubicBezTo>
                    <a:pt x="40149" y="13323"/>
                    <a:pt x="40149" y="12820"/>
                    <a:pt x="40175" y="12317"/>
                  </a:cubicBezTo>
                  <a:cubicBezTo>
                    <a:pt x="39814" y="12384"/>
                    <a:pt x="39471" y="12527"/>
                    <a:pt x="39169" y="12736"/>
                  </a:cubicBezTo>
                  <a:cubicBezTo>
                    <a:pt x="38708" y="12485"/>
                    <a:pt x="38122" y="12652"/>
                    <a:pt x="37870" y="13113"/>
                  </a:cubicBezTo>
                  <a:cubicBezTo>
                    <a:pt x="37619" y="13574"/>
                    <a:pt x="37787" y="14160"/>
                    <a:pt x="38248" y="14412"/>
                  </a:cubicBezTo>
                  <a:close/>
                  <a:moveTo>
                    <a:pt x="56765" y="62507"/>
                  </a:moveTo>
                  <a:cubicBezTo>
                    <a:pt x="56765" y="62507"/>
                    <a:pt x="56765" y="62507"/>
                    <a:pt x="56765" y="63093"/>
                  </a:cubicBezTo>
                  <a:cubicBezTo>
                    <a:pt x="56765" y="63680"/>
                    <a:pt x="56765" y="63596"/>
                    <a:pt x="56765" y="63093"/>
                  </a:cubicBezTo>
                  <a:cubicBezTo>
                    <a:pt x="56840" y="62934"/>
                    <a:pt x="56840" y="62750"/>
                    <a:pt x="56765" y="62590"/>
                  </a:cubicBezTo>
                  <a:cubicBezTo>
                    <a:pt x="56765" y="62590"/>
                    <a:pt x="56262" y="63261"/>
                    <a:pt x="56095" y="63177"/>
                  </a:cubicBezTo>
                  <a:close/>
                  <a:moveTo>
                    <a:pt x="42688" y="7541"/>
                  </a:moveTo>
                  <a:lnTo>
                    <a:pt x="43191" y="7541"/>
                  </a:lnTo>
                  <a:lnTo>
                    <a:pt x="42521" y="7541"/>
                  </a:lnTo>
                  <a:close/>
                  <a:moveTo>
                    <a:pt x="42688" y="4022"/>
                  </a:moveTo>
                  <a:lnTo>
                    <a:pt x="43275" y="4022"/>
                  </a:lnTo>
                  <a:lnTo>
                    <a:pt x="43275" y="2933"/>
                  </a:lnTo>
                  <a:close/>
                  <a:moveTo>
                    <a:pt x="62044" y="51447"/>
                  </a:moveTo>
                  <a:cubicBezTo>
                    <a:pt x="62044" y="51447"/>
                    <a:pt x="62044" y="51447"/>
                    <a:pt x="62044" y="52284"/>
                  </a:cubicBezTo>
                  <a:cubicBezTo>
                    <a:pt x="62044" y="53122"/>
                    <a:pt x="62044" y="53206"/>
                    <a:pt x="62044" y="53541"/>
                  </a:cubicBezTo>
                  <a:cubicBezTo>
                    <a:pt x="62094" y="53734"/>
                    <a:pt x="62094" y="53935"/>
                    <a:pt x="62044" y="54128"/>
                  </a:cubicBezTo>
                  <a:cubicBezTo>
                    <a:pt x="62044" y="54128"/>
                    <a:pt x="62044" y="54547"/>
                    <a:pt x="62044" y="54630"/>
                  </a:cubicBezTo>
                  <a:cubicBezTo>
                    <a:pt x="62044" y="54714"/>
                    <a:pt x="62965" y="54128"/>
                    <a:pt x="62798" y="53793"/>
                  </a:cubicBezTo>
                  <a:cubicBezTo>
                    <a:pt x="62697" y="53323"/>
                    <a:pt x="62697" y="52837"/>
                    <a:pt x="62798" y="52368"/>
                  </a:cubicBezTo>
                  <a:lnTo>
                    <a:pt x="63217" y="51865"/>
                  </a:lnTo>
                  <a:lnTo>
                    <a:pt x="63217" y="51865"/>
                  </a:lnTo>
                  <a:cubicBezTo>
                    <a:pt x="63217" y="51865"/>
                    <a:pt x="63217" y="51865"/>
                    <a:pt x="63217" y="51865"/>
                  </a:cubicBezTo>
                  <a:close/>
                  <a:moveTo>
                    <a:pt x="51654" y="4357"/>
                  </a:moveTo>
                  <a:lnTo>
                    <a:pt x="51654" y="4860"/>
                  </a:lnTo>
                  <a:cubicBezTo>
                    <a:pt x="51654" y="4860"/>
                    <a:pt x="51654" y="5363"/>
                    <a:pt x="52157" y="4860"/>
                  </a:cubicBezTo>
                  <a:cubicBezTo>
                    <a:pt x="52659" y="4357"/>
                    <a:pt x="52157" y="4860"/>
                    <a:pt x="52157" y="4273"/>
                  </a:cubicBezTo>
                  <a:cubicBezTo>
                    <a:pt x="52157" y="3687"/>
                    <a:pt x="50816" y="4944"/>
                    <a:pt x="50648" y="5027"/>
                  </a:cubicBezTo>
                  <a:close/>
                  <a:moveTo>
                    <a:pt x="54084" y="9301"/>
                  </a:moveTo>
                  <a:cubicBezTo>
                    <a:pt x="53329" y="9301"/>
                    <a:pt x="53162" y="9971"/>
                    <a:pt x="53329" y="10893"/>
                  </a:cubicBezTo>
                  <a:lnTo>
                    <a:pt x="53329" y="10893"/>
                  </a:lnTo>
                  <a:cubicBezTo>
                    <a:pt x="53321" y="10566"/>
                    <a:pt x="53237" y="10256"/>
                    <a:pt x="53078" y="9971"/>
                  </a:cubicBezTo>
                  <a:close/>
                  <a:moveTo>
                    <a:pt x="55592" y="13658"/>
                  </a:moveTo>
                  <a:cubicBezTo>
                    <a:pt x="55592" y="13658"/>
                    <a:pt x="55592" y="13658"/>
                    <a:pt x="55592" y="13658"/>
                  </a:cubicBezTo>
                  <a:cubicBezTo>
                    <a:pt x="55592" y="13658"/>
                    <a:pt x="55592" y="13658"/>
                    <a:pt x="55592" y="13658"/>
                  </a:cubicBezTo>
                  <a:lnTo>
                    <a:pt x="56011" y="13658"/>
                  </a:lnTo>
                  <a:cubicBezTo>
                    <a:pt x="56011" y="13658"/>
                    <a:pt x="55005" y="14496"/>
                    <a:pt x="55005" y="14328"/>
                  </a:cubicBezTo>
                  <a:close/>
                  <a:moveTo>
                    <a:pt x="67071" y="47927"/>
                  </a:moveTo>
                  <a:cubicBezTo>
                    <a:pt x="67071" y="47927"/>
                    <a:pt x="66652" y="47927"/>
                    <a:pt x="67071" y="48598"/>
                  </a:cubicBezTo>
                  <a:cubicBezTo>
                    <a:pt x="67490" y="49268"/>
                    <a:pt x="67071" y="49100"/>
                    <a:pt x="67658" y="49017"/>
                  </a:cubicBezTo>
                  <a:cubicBezTo>
                    <a:pt x="68244" y="48933"/>
                    <a:pt x="67658" y="49017"/>
                    <a:pt x="67658" y="48430"/>
                  </a:cubicBezTo>
                  <a:cubicBezTo>
                    <a:pt x="67658" y="47844"/>
                    <a:pt x="66233" y="48598"/>
                    <a:pt x="66066" y="48598"/>
                  </a:cubicBezTo>
                  <a:close/>
                </a:path>
              </a:pathLst>
            </a:custGeom>
            <a:solidFill>
              <a:srgbClr val="FFFFFF"/>
            </a:solidFill>
            <a:ln w="8363" cap="flat">
              <a:noFill/>
              <a:prstDash val="solid"/>
              <a:miter/>
            </a:ln>
          </p:spPr>
          <p:txBody>
            <a:bodyPr rtlCol="0" anchor="ctr"/>
            <a:lstStyle/>
            <a:p>
              <a:pPr defTabSz="914378"/>
              <a:endParaRPr lang="en-US"/>
            </a:p>
          </p:txBody>
        </p:sp>
        <p:sp>
          <p:nvSpPr>
            <p:cNvPr id="832" name="Freeform: Shape 831">
              <a:extLst>
                <a:ext uri="{FF2B5EF4-FFF2-40B4-BE49-F238E27FC236}">
                  <a16:creationId xmlns:a16="http://schemas.microsoft.com/office/drawing/2014/main" id="{39114965-BEE8-4440-ADFF-7B21C06AE441}"/>
                </a:ext>
              </a:extLst>
            </p:cNvPr>
            <p:cNvSpPr/>
            <p:nvPr/>
          </p:nvSpPr>
          <p:spPr>
            <a:xfrm>
              <a:off x="3875211" y="2364735"/>
              <a:ext cx="36167" cy="44994"/>
            </a:xfrm>
            <a:custGeom>
              <a:avLst/>
              <a:gdLst>
                <a:gd name="connsiteX0" fmla="*/ 29494 w 36167"/>
                <a:gd name="connsiteY0" fmla="*/ 40302 h 44994"/>
                <a:gd name="connsiteX1" fmla="*/ 29494 w 36167"/>
                <a:gd name="connsiteY1" fmla="*/ 39716 h 44994"/>
                <a:gd name="connsiteX2" fmla="*/ 29494 w 36167"/>
                <a:gd name="connsiteY2" fmla="*/ 39213 h 44994"/>
                <a:gd name="connsiteX3" fmla="*/ 28069 w 36167"/>
                <a:gd name="connsiteY3" fmla="*/ 39213 h 44994"/>
                <a:gd name="connsiteX4" fmla="*/ 28069 w 36167"/>
                <a:gd name="connsiteY4" fmla="*/ 39213 h 44994"/>
                <a:gd name="connsiteX5" fmla="*/ 27399 w 36167"/>
                <a:gd name="connsiteY5" fmla="*/ 39213 h 44994"/>
                <a:gd name="connsiteX6" fmla="*/ 26645 w 36167"/>
                <a:gd name="connsiteY6" fmla="*/ 39213 h 44994"/>
                <a:gd name="connsiteX7" fmla="*/ 24299 w 36167"/>
                <a:gd name="connsiteY7" fmla="*/ 39213 h 44994"/>
                <a:gd name="connsiteX8" fmla="*/ 22623 w 36167"/>
                <a:gd name="connsiteY8" fmla="*/ 38794 h 44994"/>
                <a:gd name="connsiteX9" fmla="*/ 21031 w 36167"/>
                <a:gd name="connsiteY9" fmla="*/ 38040 h 44994"/>
                <a:gd name="connsiteX10" fmla="*/ 21031 w 36167"/>
                <a:gd name="connsiteY10" fmla="*/ 38040 h 44994"/>
                <a:gd name="connsiteX11" fmla="*/ 21031 w 36167"/>
                <a:gd name="connsiteY11" fmla="*/ 38627 h 44994"/>
                <a:gd name="connsiteX12" fmla="*/ 21031 w 36167"/>
                <a:gd name="connsiteY12" fmla="*/ 39297 h 44994"/>
                <a:gd name="connsiteX13" fmla="*/ 20277 w 36167"/>
                <a:gd name="connsiteY13" fmla="*/ 39297 h 44994"/>
                <a:gd name="connsiteX14" fmla="*/ 18098 w 36167"/>
                <a:gd name="connsiteY14" fmla="*/ 38040 h 44994"/>
                <a:gd name="connsiteX15" fmla="*/ 18098 w 36167"/>
                <a:gd name="connsiteY15" fmla="*/ 38040 h 44994"/>
                <a:gd name="connsiteX16" fmla="*/ 18098 w 36167"/>
                <a:gd name="connsiteY16" fmla="*/ 38627 h 44994"/>
                <a:gd name="connsiteX17" fmla="*/ 18098 w 36167"/>
                <a:gd name="connsiteY17" fmla="*/ 39213 h 44994"/>
                <a:gd name="connsiteX18" fmla="*/ 18098 w 36167"/>
                <a:gd name="connsiteY18" fmla="*/ 39213 h 44994"/>
                <a:gd name="connsiteX19" fmla="*/ 18098 w 36167"/>
                <a:gd name="connsiteY19" fmla="*/ 39213 h 44994"/>
                <a:gd name="connsiteX20" fmla="*/ 18098 w 36167"/>
                <a:gd name="connsiteY20" fmla="*/ 38543 h 44994"/>
                <a:gd name="connsiteX21" fmla="*/ 17680 w 36167"/>
                <a:gd name="connsiteY21" fmla="*/ 38543 h 44994"/>
                <a:gd name="connsiteX22" fmla="*/ 17680 w 36167"/>
                <a:gd name="connsiteY22" fmla="*/ 38543 h 44994"/>
                <a:gd name="connsiteX23" fmla="*/ 17680 w 36167"/>
                <a:gd name="connsiteY23" fmla="*/ 38543 h 44994"/>
                <a:gd name="connsiteX24" fmla="*/ 17680 w 36167"/>
                <a:gd name="connsiteY24" fmla="*/ 38543 h 44994"/>
                <a:gd name="connsiteX25" fmla="*/ 18098 w 36167"/>
                <a:gd name="connsiteY25" fmla="*/ 40219 h 44994"/>
                <a:gd name="connsiteX26" fmla="*/ 17512 w 36167"/>
                <a:gd name="connsiteY26" fmla="*/ 40973 h 44994"/>
                <a:gd name="connsiteX27" fmla="*/ 16842 w 36167"/>
                <a:gd name="connsiteY27" fmla="*/ 41559 h 44994"/>
                <a:gd name="connsiteX28" fmla="*/ 15250 w 36167"/>
                <a:gd name="connsiteY28" fmla="*/ 41559 h 44994"/>
                <a:gd name="connsiteX29" fmla="*/ 15250 w 36167"/>
                <a:gd name="connsiteY29" fmla="*/ 41559 h 44994"/>
                <a:gd name="connsiteX30" fmla="*/ 15250 w 36167"/>
                <a:gd name="connsiteY30" fmla="*/ 41559 h 44994"/>
                <a:gd name="connsiteX31" fmla="*/ 15250 w 36167"/>
                <a:gd name="connsiteY31" fmla="*/ 41559 h 44994"/>
                <a:gd name="connsiteX32" fmla="*/ 14160 w 36167"/>
                <a:gd name="connsiteY32" fmla="*/ 41559 h 44994"/>
                <a:gd name="connsiteX33" fmla="*/ 13322 w 36167"/>
                <a:gd name="connsiteY33" fmla="*/ 41559 h 44994"/>
                <a:gd name="connsiteX34" fmla="*/ 13322 w 36167"/>
                <a:gd name="connsiteY34" fmla="*/ 41559 h 44994"/>
                <a:gd name="connsiteX35" fmla="*/ 13322 w 36167"/>
                <a:gd name="connsiteY35" fmla="*/ 41559 h 44994"/>
                <a:gd name="connsiteX36" fmla="*/ 12233 w 36167"/>
                <a:gd name="connsiteY36" fmla="*/ 39632 h 44994"/>
                <a:gd name="connsiteX37" fmla="*/ 11563 w 36167"/>
                <a:gd name="connsiteY37" fmla="*/ 37454 h 44994"/>
                <a:gd name="connsiteX38" fmla="*/ 11563 w 36167"/>
                <a:gd name="connsiteY38" fmla="*/ 35526 h 44994"/>
                <a:gd name="connsiteX39" fmla="*/ 11563 w 36167"/>
                <a:gd name="connsiteY39" fmla="*/ 33264 h 44994"/>
                <a:gd name="connsiteX40" fmla="*/ 11563 w 36167"/>
                <a:gd name="connsiteY40" fmla="*/ 30918 h 44994"/>
                <a:gd name="connsiteX41" fmla="*/ 11563 w 36167"/>
                <a:gd name="connsiteY41" fmla="*/ 28991 h 44994"/>
                <a:gd name="connsiteX42" fmla="*/ 12317 w 36167"/>
                <a:gd name="connsiteY42" fmla="*/ 27902 h 44994"/>
                <a:gd name="connsiteX43" fmla="*/ 13071 w 36167"/>
                <a:gd name="connsiteY43" fmla="*/ 26812 h 44994"/>
                <a:gd name="connsiteX44" fmla="*/ 13071 w 36167"/>
                <a:gd name="connsiteY44" fmla="*/ 26058 h 44994"/>
                <a:gd name="connsiteX45" fmla="*/ 13071 w 36167"/>
                <a:gd name="connsiteY45" fmla="*/ 25304 h 44994"/>
                <a:gd name="connsiteX46" fmla="*/ 13071 w 36167"/>
                <a:gd name="connsiteY46" fmla="*/ 25304 h 44994"/>
                <a:gd name="connsiteX47" fmla="*/ 13071 w 36167"/>
                <a:gd name="connsiteY47" fmla="*/ 25304 h 44994"/>
                <a:gd name="connsiteX48" fmla="*/ 13071 w 36167"/>
                <a:gd name="connsiteY48" fmla="*/ 25304 h 44994"/>
                <a:gd name="connsiteX49" fmla="*/ 13071 w 36167"/>
                <a:gd name="connsiteY49" fmla="*/ 25304 h 44994"/>
                <a:gd name="connsiteX50" fmla="*/ 13071 w 36167"/>
                <a:gd name="connsiteY50" fmla="*/ 25304 h 44994"/>
                <a:gd name="connsiteX51" fmla="*/ 13071 w 36167"/>
                <a:gd name="connsiteY51" fmla="*/ 25304 h 44994"/>
                <a:gd name="connsiteX52" fmla="*/ 13071 w 36167"/>
                <a:gd name="connsiteY52" fmla="*/ 25304 h 44994"/>
                <a:gd name="connsiteX53" fmla="*/ 13071 w 36167"/>
                <a:gd name="connsiteY53" fmla="*/ 25304 h 44994"/>
                <a:gd name="connsiteX54" fmla="*/ 13071 w 36167"/>
                <a:gd name="connsiteY54" fmla="*/ 25304 h 44994"/>
                <a:gd name="connsiteX55" fmla="*/ 13071 w 36167"/>
                <a:gd name="connsiteY55" fmla="*/ 25304 h 44994"/>
                <a:gd name="connsiteX56" fmla="*/ 13490 w 36167"/>
                <a:gd name="connsiteY56" fmla="*/ 25304 h 44994"/>
                <a:gd name="connsiteX57" fmla="*/ 13490 w 36167"/>
                <a:gd name="connsiteY57" fmla="*/ 24885 h 44994"/>
                <a:gd name="connsiteX58" fmla="*/ 13490 w 36167"/>
                <a:gd name="connsiteY58" fmla="*/ 24047 h 44994"/>
                <a:gd name="connsiteX59" fmla="*/ 13490 w 36167"/>
                <a:gd name="connsiteY59" fmla="*/ 23209 h 44994"/>
                <a:gd name="connsiteX60" fmla="*/ 13490 w 36167"/>
                <a:gd name="connsiteY60" fmla="*/ 21282 h 44994"/>
                <a:gd name="connsiteX61" fmla="*/ 14160 w 36167"/>
                <a:gd name="connsiteY61" fmla="*/ 21282 h 44994"/>
                <a:gd name="connsiteX62" fmla="*/ 14914 w 36167"/>
                <a:gd name="connsiteY62" fmla="*/ 21282 h 44994"/>
                <a:gd name="connsiteX63" fmla="*/ 15501 w 36167"/>
                <a:gd name="connsiteY63" fmla="*/ 20780 h 44994"/>
                <a:gd name="connsiteX64" fmla="*/ 15501 w 36167"/>
                <a:gd name="connsiteY64" fmla="*/ 20026 h 44994"/>
                <a:gd name="connsiteX65" fmla="*/ 16842 w 36167"/>
                <a:gd name="connsiteY65" fmla="*/ 20026 h 44994"/>
                <a:gd name="connsiteX66" fmla="*/ 16842 w 36167"/>
                <a:gd name="connsiteY66" fmla="*/ 20026 h 44994"/>
                <a:gd name="connsiteX67" fmla="*/ 16842 w 36167"/>
                <a:gd name="connsiteY67" fmla="*/ 19607 h 44994"/>
                <a:gd name="connsiteX68" fmla="*/ 18098 w 36167"/>
                <a:gd name="connsiteY68" fmla="*/ 19607 h 44994"/>
                <a:gd name="connsiteX69" fmla="*/ 18685 w 36167"/>
                <a:gd name="connsiteY69" fmla="*/ 19607 h 44994"/>
                <a:gd name="connsiteX70" fmla="*/ 19774 w 36167"/>
                <a:gd name="connsiteY70" fmla="*/ 18182 h 44994"/>
                <a:gd name="connsiteX71" fmla="*/ 20612 w 36167"/>
                <a:gd name="connsiteY71" fmla="*/ 17177 h 44994"/>
                <a:gd name="connsiteX72" fmla="*/ 21031 w 36167"/>
                <a:gd name="connsiteY72" fmla="*/ 16674 h 44994"/>
                <a:gd name="connsiteX73" fmla="*/ 21031 w 36167"/>
                <a:gd name="connsiteY73" fmla="*/ 16674 h 44994"/>
                <a:gd name="connsiteX74" fmla="*/ 21031 w 36167"/>
                <a:gd name="connsiteY74" fmla="*/ 16674 h 44994"/>
                <a:gd name="connsiteX75" fmla="*/ 21031 w 36167"/>
                <a:gd name="connsiteY75" fmla="*/ 16674 h 44994"/>
                <a:gd name="connsiteX76" fmla="*/ 21031 w 36167"/>
                <a:gd name="connsiteY76" fmla="*/ 16674 h 44994"/>
                <a:gd name="connsiteX77" fmla="*/ 21031 w 36167"/>
                <a:gd name="connsiteY77" fmla="*/ 16674 h 44994"/>
                <a:gd name="connsiteX78" fmla="*/ 21031 w 36167"/>
                <a:gd name="connsiteY78" fmla="*/ 16674 h 44994"/>
                <a:gd name="connsiteX79" fmla="*/ 21031 w 36167"/>
                <a:gd name="connsiteY79" fmla="*/ 16255 h 44994"/>
                <a:gd name="connsiteX80" fmla="*/ 21031 w 36167"/>
                <a:gd name="connsiteY80" fmla="*/ 16255 h 44994"/>
                <a:gd name="connsiteX81" fmla="*/ 21031 w 36167"/>
                <a:gd name="connsiteY81" fmla="*/ 15250 h 44994"/>
                <a:gd name="connsiteX82" fmla="*/ 21031 w 36167"/>
                <a:gd name="connsiteY82" fmla="*/ 14412 h 44994"/>
                <a:gd name="connsiteX83" fmla="*/ 21031 w 36167"/>
                <a:gd name="connsiteY83" fmla="*/ 13993 h 44994"/>
                <a:gd name="connsiteX84" fmla="*/ 21031 w 36167"/>
                <a:gd name="connsiteY84" fmla="*/ 13322 h 44994"/>
                <a:gd name="connsiteX85" fmla="*/ 21031 w 36167"/>
                <a:gd name="connsiteY85" fmla="*/ 12484 h 44994"/>
                <a:gd name="connsiteX86" fmla="*/ 21031 w 36167"/>
                <a:gd name="connsiteY86" fmla="*/ 11814 h 44994"/>
                <a:gd name="connsiteX87" fmla="*/ 21031 w 36167"/>
                <a:gd name="connsiteY87" fmla="*/ 11814 h 44994"/>
                <a:gd name="connsiteX88" fmla="*/ 21031 w 36167"/>
                <a:gd name="connsiteY88" fmla="*/ 11228 h 44994"/>
                <a:gd name="connsiteX89" fmla="*/ 21031 w 36167"/>
                <a:gd name="connsiteY89" fmla="*/ 10809 h 44994"/>
                <a:gd name="connsiteX90" fmla="*/ 18266 w 36167"/>
                <a:gd name="connsiteY90" fmla="*/ 10809 h 44994"/>
                <a:gd name="connsiteX91" fmla="*/ 18266 w 36167"/>
                <a:gd name="connsiteY91" fmla="*/ 10138 h 44994"/>
                <a:gd name="connsiteX92" fmla="*/ 17763 w 36167"/>
                <a:gd name="connsiteY92" fmla="*/ 10138 h 44994"/>
                <a:gd name="connsiteX93" fmla="*/ 17260 w 36167"/>
                <a:gd name="connsiteY93" fmla="*/ 10138 h 44994"/>
                <a:gd name="connsiteX94" fmla="*/ 16674 w 36167"/>
                <a:gd name="connsiteY94" fmla="*/ 9719 h 44994"/>
                <a:gd name="connsiteX95" fmla="*/ 16255 w 36167"/>
                <a:gd name="connsiteY95" fmla="*/ 9719 h 44994"/>
                <a:gd name="connsiteX96" fmla="*/ 13742 w 36167"/>
                <a:gd name="connsiteY96" fmla="*/ 9719 h 44994"/>
                <a:gd name="connsiteX97" fmla="*/ 12904 w 36167"/>
                <a:gd name="connsiteY97" fmla="*/ 9719 h 44994"/>
                <a:gd name="connsiteX98" fmla="*/ 10055 w 36167"/>
                <a:gd name="connsiteY98" fmla="*/ 10976 h 44994"/>
                <a:gd name="connsiteX99" fmla="*/ 8128 w 36167"/>
                <a:gd name="connsiteY99" fmla="*/ 13322 h 44994"/>
                <a:gd name="connsiteX100" fmla="*/ 8128 w 36167"/>
                <a:gd name="connsiteY100" fmla="*/ 13322 h 44994"/>
                <a:gd name="connsiteX101" fmla="*/ 8128 w 36167"/>
                <a:gd name="connsiteY101" fmla="*/ 14076 h 44994"/>
                <a:gd name="connsiteX102" fmla="*/ 9468 w 36167"/>
                <a:gd name="connsiteY102" fmla="*/ 14076 h 44994"/>
                <a:gd name="connsiteX103" fmla="*/ 11479 w 36167"/>
                <a:gd name="connsiteY103" fmla="*/ 14914 h 44994"/>
                <a:gd name="connsiteX104" fmla="*/ 13239 w 36167"/>
                <a:gd name="connsiteY104" fmla="*/ 16087 h 44994"/>
                <a:gd name="connsiteX105" fmla="*/ 13239 w 36167"/>
                <a:gd name="connsiteY105" fmla="*/ 12903 h 44994"/>
                <a:gd name="connsiteX106" fmla="*/ 13239 w 36167"/>
                <a:gd name="connsiteY106" fmla="*/ 13825 h 44994"/>
                <a:gd name="connsiteX107" fmla="*/ 13239 w 36167"/>
                <a:gd name="connsiteY107" fmla="*/ 14579 h 44994"/>
                <a:gd name="connsiteX108" fmla="*/ 12652 w 36167"/>
                <a:gd name="connsiteY108" fmla="*/ 14579 h 44994"/>
                <a:gd name="connsiteX109" fmla="*/ 12233 w 36167"/>
                <a:gd name="connsiteY109" fmla="*/ 13909 h 44994"/>
                <a:gd name="connsiteX110" fmla="*/ 10725 w 36167"/>
                <a:gd name="connsiteY110" fmla="*/ 14747 h 44994"/>
                <a:gd name="connsiteX111" fmla="*/ 10725 w 36167"/>
                <a:gd name="connsiteY111" fmla="*/ 14160 h 44994"/>
                <a:gd name="connsiteX112" fmla="*/ 10725 w 36167"/>
                <a:gd name="connsiteY112" fmla="*/ 13658 h 44994"/>
                <a:gd name="connsiteX113" fmla="*/ 10725 w 36167"/>
                <a:gd name="connsiteY113" fmla="*/ 13658 h 44994"/>
                <a:gd name="connsiteX114" fmla="*/ 9803 w 36167"/>
                <a:gd name="connsiteY114" fmla="*/ 14328 h 44994"/>
                <a:gd name="connsiteX115" fmla="*/ 8714 w 36167"/>
                <a:gd name="connsiteY115" fmla="*/ 14747 h 44994"/>
                <a:gd name="connsiteX116" fmla="*/ 8044 w 36167"/>
                <a:gd name="connsiteY116" fmla="*/ 14747 h 44994"/>
                <a:gd name="connsiteX117" fmla="*/ 7541 w 36167"/>
                <a:gd name="connsiteY117" fmla="*/ 14244 h 44994"/>
                <a:gd name="connsiteX118" fmla="*/ 6703 w 36167"/>
                <a:gd name="connsiteY118" fmla="*/ 14244 h 44994"/>
                <a:gd name="connsiteX119" fmla="*/ 5530 w 36167"/>
                <a:gd name="connsiteY119" fmla="*/ 13239 h 44994"/>
                <a:gd name="connsiteX120" fmla="*/ 4441 w 36167"/>
                <a:gd name="connsiteY120" fmla="*/ 12233 h 44994"/>
                <a:gd name="connsiteX121" fmla="*/ 3771 w 36167"/>
                <a:gd name="connsiteY121" fmla="*/ 12233 h 44994"/>
                <a:gd name="connsiteX122" fmla="*/ 1759 w 36167"/>
                <a:gd name="connsiteY122" fmla="*/ 12233 h 44994"/>
                <a:gd name="connsiteX123" fmla="*/ 1341 w 36167"/>
                <a:gd name="connsiteY123" fmla="*/ 12233 h 44994"/>
                <a:gd name="connsiteX124" fmla="*/ 0 w 36167"/>
                <a:gd name="connsiteY124" fmla="*/ 7206 h 44994"/>
                <a:gd name="connsiteX125" fmla="*/ 0 w 36167"/>
                <a:gd name="connsiteY125" fmla="*/ 7206 h 44994"/>
                <a:gd name="connsiteX126" fmla="*/ 922 w 36167"/>
                <a:gd name="connsiteY126" fmla="*/ 6452 h 44994"/>
                <a:gd name="connsiteX127" fmla="*/ 1341 w 36167"/>
                <a:gd name="connsiteY127" fmla="*/ 5279 h 44994"/>
                <a:gd name="connsiteX128" fmla="*/ 1927 w 36167"/>
                <a:gd name="connsiteY128" fmla="*/ 5279 h 44994"/>
                <a:gd name="connsiteX129" fmla="*/ 2765 w 36167"/>
                <a:gd name="connsiteY129" fmla="*/ 5279 h 44994"/>
                <a:gd name="connsiteX130" fmla="*/ 3603 w 36167"/>
                <a:gd name="connsiteY130" fmla="*/ 5279 h 44994"/>
                <a:gd name="connsiteX131" fmla="*/ 4106 w 36167"/>
                <a:gd name="connsiteY131" fmla="*/ 5279 h 44994"/>
                <a:gd name="connsiteX132" fmla="*/ 4106 w 36167"/>
                <a:gd name="connsiteY132" fmla="*/ 5279 h 44994"/>
                <a:gd name="connsiteX133" fmla="*/ 4106 w 36167"/>
                <a:gd name="connsiteY133" fmla="*/ 5279 h 44994"/>
                <a:gd name="connsiteX134" fmla="*/ 4944 w 36167"/>
                <a:gd name="connsiteY134" fmla="*/ 4776 h 44994"/>
                <a:gd name="connsiteX135" fmla="*/ 5614 w 36167"/>
                <a:gd name="connsiteY135" fmla="*/ 4022 h 44994"/>
                <a:gd name="connsiteX136" fmla="*/ 7960 w 36167"/>
                <a:gd name="connsiteY136" fmla="*/ 3435 h 44994"/>
                <a:gd name="connsiteX137" fmla="*/ 7960 w 36167"/>
                <a:gd name="connsiteY137" fmla="*/ 2765 h 44994"/>
                <a:gd name="connsiteX138" fmla="*/ 7541 w 36167"/>
                <a:gd name="connsiteY138" fmla="*/ 2765 h 44994"/>
                <a:gd name="connsiteX139" fmla="*/ 7541 w 36167"/>
                <a:gd name="connsiteY139" fmla="*/ 2765 h 44994"/>
                <a:gd name="connsiteX140" fmla="*/ 10055 w 36167"/>
                <a:gd name="connsiteY140" fmla="*/ 2765 h 44994"/>
                <a:gd name="connsiteX141" fmla="*/ 12149 w 36167"/>
                <a:gd name="connsiteY141" fmla="*/ 4273 h 44994"/>
                <a:gd name="connsiteX142" fmla="*/ 12149 w 36167"/>
                <a:gd name="connsiteY142" fmla="*/ 4273 h 44994"/>
                <a:gd name="connsiteX143" fmla="*/ 12149 w 36167"/>
                <a:gd name="connsiteY143" fmla="*/ 3687 h 44994"/>
                <a:gd name="connsiteX144" fmla="*/ 12568 w 36167"/>
                <a:gd name="connsiteY144" fmla="*/ 3100 h 44994"/>
                <a:gd name="connsiteX145" fmla="*/ 14160 w 36167"/>
                <a:gd name="connsiteY145" fmla="*/ 3100 h 44994"/>
                <a:gd name="connsiteX146" fmla="*/ 14579 w 36167"/>
                <a:gd name="connsiteY146" fmla="*/ 3100 h 44994"/>
                <a:gd name="connsiteX147" fmla="*/ 15250 w 36167"/>
                <a:gd name="connsiteY147" fmla="*/ 3100 h 44994"/>
                <a:gd name="connsiteX148" fmla="*/ 18098 w 36167"/>
                <a:gd name="connsiteY148" fmla="*/ 3100 h 44994"/>
                <a:gd name="connsiteX149" fmla="*/ 18601 w 36167"/>
                <a:gd name="connsiteY149" fmla="*/ 3100 h 44994"/>
                <a:gd name="connsiteX150" fmla="*/ 18601 w 36167"/>
                <a:gd name="connsiteY150" fmla="*/ 3854 h 44994"/>
                <a:gd name="connsiteX151" fmla="*/ 18601 w 36167"/>
                <a:gd name="connsiteY151" fmla="*/ 4692 h 44994"/>
                <a:gd name="connsiteX152" fmla="*/ 20361 w 36167"/>
                <a:gd name="connsiteY152" fmla="*/ 5195 h 44994"/>
                <a:gd name="connsiteX153" fmla="*/ 21701 w 36167"/>
                <a:gd name="connsiteY153" fmla="*/ 6284 h 44994"/>
                <a:gd name="connsiteX154" fmla="*/ 21701 w 36167"/>
                <a:gd name="connsiteY154" fmla="*/ 6787 h 44994"/>
                <a:gd name="connsiteX155" fmla="*/ 21701 w 36167"/>
                <a:gd name="connsiteY155" fmla="*/ 7290 h 44994"/>
                <a:gd name="connsiteX156" fmla="*/ 22288 w 36167"/>
                <a:gd name="connsiteY156" fmla="*/ 7290 h 44994"/>
                <a:gd name="connsiteX157" fmla="*/ 22874 w 36167"/>
                <a:gd name="connsiteY157" fmla="*/ 7290 h 44994"/>
                <a:gd name="connsiteX158" fmla="*/ 24047 w 36167"/>
                <a:gd name="connsiteY158" fmla="*/ 7290 h 44994"/>
                <a:gd name="connsiteX159" fmla="*/ 24047 w 36167"/>
                <a:gd name="connsiteY159" fmla="*/ 7792 h 44994"/>
                <a:gd name="connsiteX160" fmla="*/ 24550 w 36167"/>
                <a:gd name="connsiteY160" fmla="*/ 8211 h 44994"/>
                <a:gd name="connsiteX161" fmla="*/ 25137 w 36167"/>
                <a:gd name="connsiteY161" fmla="*/ 8714 h 44994"/>
                <a:gd name="connsiteX162" fmla="*/ 25639 w 36167"/>
                <a:gd name="connsiteY162" fmla="*/ 9803 h 44994"/>
                <a:gd name="connsiteX163" fmla="*/ 25639 w 36167"/>
                <a:gd name="connsiteY163" fmla="*/ 10976 h 44994"/>
                <a:gd name="connsiteX164" fmla="*/ 25639 w 36167"/>
                <a:gd name="connsiteY164" fmla="*/ 12568 h 44994"/>
                <a:gd name="connsiteX165" fmla="*/ 25639 w 36167"/>
                <a:gd name="connsiteY165" fmla="*/ 14244 h 44994"/>
                <a:gd name="connsiteX166" fmla="*/ 25639 w 36167"/>
                <a:gd name="connsiteY166" fmla="*/ 15585 h 44994"/>
                <a:gd name="connsiteX167" fmla="*/ 26226 w 36167"/>
                <a:gd name="connsiteY167" fmla="*/ 16842 h 44994"/>
                <a:gd name="connsiteX168" fmla="*/ 25723 w 36167"/>
                <a:gd name="connsiteY168" fmla="*/ 17512 h 44994"/>
                <a:gd name="connsiteX169" fmla="*/ 25137 w 36167"/>
                <a:gd name="connsiteY169" fmla="*/ 18098 h 44994"/>
                <a:gd name="connsiteX170" fmla="*/ 24466 w 36167"/>
                <a:gd name="connsiteY170" fmla="*/ 18098 h 44994"/>
                <a:gd name="connsiteX171" fmla="*/ 23712 w 36167"/>
                <a:gd name="connsiteY171" fmla="*/ 18098 h 44994"/>
                <a:gd name="connsiteX172" fmla="*/ 23712 w 36167"/>
                <a:gd name="connsiteY172" fmla="*/ 18098 h 44994"/>
                <a:gd name="connsiteX173" fmla="*/ 23712 w 36167"/>
                <a:gd name="connsiteY173" fmla="*/ 18601 h 44994"/>
                <a:gd name="connsiteX174" fmla="*/ 23712 w 36167"/>
                <a:gd name="connsiteY174" fmla="*/ 19188 h 44994"/>
                <a:gd name="connsiteX175" fmla="*/ 23712 w 36167"/>
                <a:gd name="connsiteY175" fmla="*/ 19188 h 44994"/>
                <a:gd name="connsiteX176" fmla="*/ 23712 w 36167"/>
                <a:gd name="connsiteY176" fmla="*/ 19188 h 44994"/>
                <a:gd name="connsiteX177" fmla="*/ 23712 w 36167"/>
                <a:gd name="connsiteY177" fmla="*/ 19188 h 44994"/>
                <a:gd name="connsiteX178" fmla="*/ 23712 w 36167"/>
                <a:gd name="connsiteY178" fmla="*/ 19690 h 44994"/>
                <a:gd name="connsiteX179" fmla="*/ 23712 w 36167"/>
                <a:gd name="connsiteY179" fmla="*/ 20528 h 44994"/>
                <a:gd name="connsiteX180" fmla="*/ 23209 w 36167"/>
                <a:gd name="connsiteY180" fmla="*/ 21031 h 44994"/>
                <a:gd name="connsiteX181" fmla="*/ 22455 w 36167"/>
                <a:gd name="connsiteY181" fmla="*/ 21031 h 44994"/>
                <a:gd name="connsiteX182" fmla="*/ 21953 w 36167"/>
                <a:gd name="connsiteY182" fmla="*/ 21031 h 44994"/>
                <a:gd name="connsiteX183" fmla="*/ 21953 w 36167"/>
                <a:gd name="connsiteY183" fmla="*/ 21031 h 44994"/>
                <a:gd name="connsiteX184" fmla="*/ 21953 w 36167"/>
                <a:gd name="connsiteY184" fmla="*/ 22120 h 44994"/>
                <a:gd name="connsiteX185" fmla="*/ 21953 w 36167"/>
                <a:gd name="connsiteY185" fmla="*/ 23042 h 44994"/>
                <a:gd name="connsiteX186" fmla="*/ 21953 w 36167"/>
                <a:gd name="connsiteY186" fmla="*/ 24047 h 44994"/>
                <a:gd name="connsiteX187" fmla="*/ 21953 w 36167"/>
                <a:gd name="connsiteY187" fmla="*/ 25137 h 44994"/>
                <a:gd name="connsiteX188" fmla="*/ 21953 w 36167"/>
                <a:gd name="connsiteY188" fmla="*/ 25137 h 44994"/>
                <a:gd name="connsiteX189" fmla="*/ 21953 w 36167"/>
                <a:gd name="connsiteY189" fmla="*/ 25137 h 44994"/>
                <a:gd name="connsiteX190" fmla="*/ 21450 w 36167"/>
                <a:gd name="connsiteY190" fmla="*/ 25137 h 44994"/>
                <a:gd name="connsiteX191" fmla="*/ 20780 w 36167"/>
                <a:gd name="connsiteY191" fmla="*/ 25137 h 44994"/>
                <a:gd name="connsiteX192" fmla="*/ 20780 w 36167"/>
                <a:gd name="connsiteY192" fmla="*/ 26645 h 44994"/>
                <a:gd name="connsiteX193" fmla="*/ 20780 w 36167"/>
                <a:gd name="connsiteY193" fmla="*/ 26645 h 44994"/>
                <a:gd name="connsiteX194" fmla="*/ 20780 w 36167"/>
                <a:gd name="connsiteY194" fmla="*/ 26645 h 44994"/>
                <a:gd name="connsiteX195" fmla="*/ 20193 w 36167"/>
                <a:gd name="connsiteY195" fmla="*/ 26645 h 44994"/>
                <a:gd name="connsiteX196" fmla="*/ 19607 w 36167"/>
                <a:gd name="connsiteY196" fmla="*/ 26645 h 44994"/>
                <a:gd name="connsiteX197" fmla="*/ 19607 w 36167"/>
                <a:gd name="connsiteY197" fmla="*/ 27148 h 44994"/>
                <a:gd name="connsiteX198" fmla="*/ 19607 w 36167"/>
                <a:gd name="connsiteY198" fmla="*/ 27148 h 44994"/>
                <a:gd name="connsiteX199" fmla="*/ 19607 w 36167"/>
                <a:gd name="connsiteY199" fmla="*/ 27148 h 44994"/>
                <a:gd name="connsiteX200" fmla="*/ 19607 w 36167"/>
                <a:gd name="connsiteY200" fmla="*/ 27148 h 44994"/>
                <a:gd name="connsiteX201" fmla="*/ 19607 w 36167"/>
                <a:gd name="connsiteY201" fmla="*/ 27148 h 44994"/>
                <a:gd name="connsiteX202" fmla="*/ 19607 w 36167"/>
                <a:gd name="connsiteY202" fmla="*/ 27148 h 44994"/>
                <a:gd name="connsiteX203" fmla="*/ 19607 w 36167"/>
                <a:gd name="connsiteY203" fmla="*/ 27148 h 44994"/>
                <a:gd name="connsiteX204" fmla="*/ 19104 w 36167"/>
                <a:gd name="connsiteY204" fmla="*/ 27148 h 44994"/>
                <a:gd name="connsiteX205" fmla="*/ 19104 w 36167"/>
                <a:gd name="connsiteY205" fmla="*/ 27148 h 44994"/>
                <a:gd name="connsiteX206" fmla="*/ 19104 w 36167"/>
                <a:gd name="connsiteY206" fmla="*/ 27148 h 44994"/>
                <a:gd name="connsiteX207" fmla="*/ 19104 w 36167"/>
                <a:gd name="connsiteY207" fmla="*/ 27148 h 44994"/>
                <a:gd name="connsiteX208" fmla="*/ 19104 w 36167"/>
                <a:gd name="connsiteY208" fmla="*/ 27148 h 44994"/>
                <a:gd name="connsiteX209" fmla="*/ 19104 w 36167"/>
                <a:gd name="connsiteY209" fmla="*/ 27148 h 44994"/>
                <a:gd name="connsiteX210" fmla="*/ 19104 w 36167"/>
                <a:gd name="connsiteY210" fmla="*/ 27148 h 44994"/>
                <a:gd name="connsiteX211" fmla="*/ 18266 w 36167"/>
                <a:gd name="connsiteY211" fmla="*/ 28153 h 44994"/>
                <a:gd name="connsiteX212" fmla="*/ 17596 w 36167"/>
                <a:gd name="connsiteY212" fmla="*/ 28907 h 44994"/>
                <a:gd name="connsiteX213" fmla="*/ 17596 w 36167"/>
                <a:gd name="connsiteY213" fmla="*/ 29326 h 44994"/>
                <a:gd name="connsiteX214" fmla="*/ 17596 w 36167"/>
                <a:gd name="connsiteY214" fmla="*/ 29326 h 44994"/>
                <a:gd name="connsiteX215" fmla="*/ 17596 w 36167"/>
                <a:gd name="connsiteY215" fmla="*/ 30667 h 44994"/>
                <a:gd name="connsiteX216" fmla="*/ 17177 w 36167"/>
                <a:gd name="connsiteY216" fmla="*/ 31588 h 44994"/>
                <a:gd name="connsiteX217" fmla="*/ 17177 w 36167"/>
                <a:gd name="connsiteY217" fmla="*/ 32594 h 44994"/>
                <a:gd name="connsiteX218" fmla="*/ 17763 w 36167"/>
                <a:gd name="connsiteY218" fmla="*/ 32594 h 44994"/>
                <a:gd name="connsiteX219" fmla="*/ 18434 w 36167"/>
                <a:gd name="connsiteY219" fmla="*/ 32594 h 44994"/>
                <a:gd name="connsiteX220" fmla="*/ 18434 w 36167"/>
                <a:gd name="connsiteY220" fmla="*/ 32594 h 44994"/>
                <a:gd name="connsiteX221" fmla="*/ 18434 w 36167"/>
                <a:gd name="connsiteY221" fmla="*/ 32594 h 44994"/>
                <a:gd name="connsiteX222" fmla="*/ 18434 w 36167"/>
                <a:gd name="connsiteY222" fmla="*/ 32594 h 44994"/>
                <a:gd name="connsiteX223" fmla="*/ 18936 w 36167"/>
                <a:gd name="connsiteY223" fmla="*/ 32594 h 44994"/>
                <a:gd name="connsiteX224" fmla="*/ 18936 w 36167"/>
                <a:gd name="connsiteY224" fmla="*/ 32091 h 44994"/>
                <a:gd name="connsiteX225" fmla="*/ 19523 w 36167"/>
                <a:gd name="connsiteY225" fmla="*/ 32091 h 44994"/>
                <a:gd name="connsiteX226" fmla="*/ 19523 w 36167"/>
                <a:gd name="connsiteY226" fmla="*/ 32091 h 44994"/>
                <a:gd name="connsiteX227" fmla="*/ 20528 w 36167"/>
                <a:gd name="connsiteY227" fmla="*/ 32091 h 44994"/>
                <a:gd name="connsiteX228" fmla="*/ 21534 w 36167"/>
                <a:gd name="connsiteY228" fmla="*/ 32091 h 44994"/>
                <a:gd name="connsiteX229" fmla="*/ 21534 w 36167"/>
                <a:gd name="connsiteY229" fmla="*/ 32091 h 44994"/>
                <a:gd name="connsiteX230" fmla="*/ 21534 w 36167"/>
                <a:gd name="connsiteY230" fmla="*/ 32091 h 44994"/>
                <a:gd name="connsiteX231" fmla="*/ 22874 w 36167"/>
                <a:gd name="connsiteY231" fmla="*/ 32091 h 44994"/>
                <a:gd name="connsiteX232" fmla="*/ 24215 w 36167"/>
                <a:gd name="connsiteY232" fmla="*/ 32091 h 44994"/>
                <a:gd name="connsiteX233" fmla="*/ 24215 w 36167"/>
                <a:gd name="connsiteY233" fmla="*/ 32091 h 44994"/>
                <a:gd name="connsiteX234" fmla="*/ 24215 w 36167"/>
                <a:gd name="connsiteY234" fmla="*/ 32091 h 44994"/>
                <a:gd name="connsiteX235" fmla="*/ 23712 w 36167"/>
                <a:gd name="connsiteY235" fmla="*/ 32594 h 44994"/>
                <a:gd name="connsiteX236" fmla="*/ 23126 w 36167"/>
                <a:gd name="connsiteY236" fmla="*/ 33013 h 44994"/>
                <a:gd name="connsiteX237" fmla="*/ 23880 w 36167"/>
                <a:gd name="connsiteY237" fmla="*/ 36029 h 44994"/>
                <a:gd name="connsiteX238" fmla="*/ 23880 w 36167"/>
                <a:gd name="connsiteY238" fmla="*/ 36029 h 44994"/>
                <a:gd name="connsiteX239" fmla="*/ 23880 w 36167"/>
                <a:gd name="connsiteY239" fmla="*/ 35359 h 44994"/>
                <a:gd name="connsiteX240" fmla="*/ 23880 w 36167"/>
                <a:gd name="connsiteY240" fmla="*/ 34018 h 44994"/>
                <a:gd name="connsiteX241" fmla="*/ 23880 w 36167"/>
                <a:gd name="connsiteY241" fmla="*/ 32678 h 44994"/>
                <a:gd name="connsiteX242" fmla="*/ 24466 w 36167"/>
                <a:gd name="connsiteY242" fmla="*/ 32007 h 44994"/>
                <a:gd name="connsiteX243" fmla="*/ 25472 w 36167"/>
                <a:gd name="connsiteY243" fmla="*/ 32929 h 44994"/>
                <a:gd name="connsiteX244" fmla="*/ 25472 w 36167"/>
                <a:gd name="connsiteY244" fmla="*/ 33432 h 44994"/>
                <a:gd name="connsiteX245" fmla="*/ 25891 w 36167"/>
                <a:gd name="connsiteY245" fmla="*/ 33432 h 44994"/>
                <a:gd name="connsiteX246" fmla="*/ 26393 w 36167"/>
                <a:gd name="connsiteY246" fmla="*/ 33432 h 44994"/>
                <a:gd name="connsiteX247" fmla="*/ 26813 w 36167"/>
                <a:gd name="connsiteY247" fmla="*/ 33432 h 44994"/>
                <a:gd name="connsiteX248" fmla="*/ 27483 w 36167"/>
                <a:gd name="connsiteY248" fmla="*/ 33432 h 44994"/>
                <a:gd name="connsiteX249" fmla="*/ 27902 w 36167"/>
                <a:gd name="connsiteY249" fmla="*/ 33934 h 44994"/>
                <a:gd name="connsiteX250" fmla="*/ 29242 w 36167"/>
                <a:gd name="connsiteY250" fmla="*/ 33934 h 44994"/>
                <a:gd name="connsiteX251" fmla="*/ 28740 w 36167"/>
                <a:gd name="connsiteY251" fmla="*/ 33934 h 44994"/>
                <a:gd name="connsiteX252" fmla="*/ 28237 w 36167"/>
                <a:gd name="connsiteY252" fmla="*/ 33934 h 44994"/>
                <a:gd name="connsiteX253" fmla="*/ 28237 w 36167"/>
                <a:gd name="connsiteY253" fmla="*/ 33934 h 44994"/>
                <a:gd name="connsiteX254" fmla="*/ 28237 w 36167"/>
                <a:gd name="connsiteY254" fmla="*/ 33934 h 44994"/>
                <a:gd name="connsiteX255" fmla="*/ 28237 w 36167"/>
                <a:gd name="connsiteY255" fmla="*/ 33934 h 44994"/>
                <a:gd name="connsiteX256" fmla="*/ 28237 w 36167"/>
                <a:gd name="connsiteY256" fmla="*/ 33934 h 44994"/>
                <a:gd name="connsiteX257" fmla="*/ 29997 w 36167"/>
                <a:gd name="connsiteY257" fmla="*/ 33934 h 44994"/>
                <a:gd name="connsiteX258" fmla="*/ 30918 w 36167"/>
                <a:gd name="connsiteY258" fmla="*/ 33934 h 44994"/>
                <a:gd name="connsiteX259" fmla="*/ 31756 w 36167"/>
                <a:gd name="connsiteY259" fmla="*/ 33934 h 44994"/>
                <a:gd name="connsiteX260" fmla="*/ 34856 w 36167"/>
                <a:gd name="connsiteY260" fmla="*/ 33934 h 44994"/>
                <a:gd name="connsiteX261" fmla="*/ 34856 w 36167"/>
                <a:gd name="connsiteY261" fmla="*/ 34437 h 44994"/>
                <a:gd name="connsiteX262" fmla="*/ 34856 w 36167"/>
                <a:gd name="connsiteY262" fmla="*/ 34437 h 44994"/>
                <a:gd name="connsiteX263" fmla="*/ 34856 w 36167"/>
                <a:gd name="connsiteY263" fmla="*/ 34437 h 44994"/>
                <a:gd name="connsiteX264" fmla="*/ 34856 w 36167"/>
                <a:gd name="connsiteY264" fmla="*/ 34437 h 44994"/>
                <a:gd name="connsiteX265" fmla="*/ 34856 w 36167"/>
                <a:gd name="connsiteY265" fmla="*/ 34437 h 44994"/>
                <a:gd name="connsiteX266" fmla="*/ 34856 w 36167"/>
                <a:gd name="connsiteY266" fmla="*/ 34437 h 44994"/>
                <a:gd name="connsiteX267" fmla="*/ 34856 w 36167"/>
                <a:gd name="connsiteY267" fmla="*/ 34437 h 44994"/>
                <a:gd name="connsiteX268" fmla="*/ 34856 w 36167"/>
                <a:gd name="connsiteY268" fmla="*/ 34437 h 44994"/>
                <a:gd name="connsiteX269" fmla="*/ 36029 w 36167"/>
                <a:gd name="connsiteY269" fmla="*/ 34437 h 44994"/>
                <a:gd name="connsiteX270" fmla="*/ 36029 w 36167"/>
                <a:gd name="connsiteY270" fmla="*/ 34437 h 44994"/>
                <a:gd name="connsiteX271" fmla="*/ 36029 w 36167"/>
                <a:gd name="connsiteY271" fmla="*/ 35610 h 44994"/>
                <a:gd name="connsiteX272" fmla="*/ 35443 w 36167"/>
                <a:gd name="connsiteY272" fmla="*/ 36532 h 44994"/>
                <a:gd name="connsiteX273" fmla="*/ 35443 w 36167"/>
                <a:gd name="connsiteY273" fmla="*/ 36532 h 44994"/>
                <a:gd name="connsiteX274" fmla="*/ 35443 w 36167"/>
                <a:gd name="connsiteY274" fmla="*/ 37370 h 44994"/>
                <a:gd name="connsiteX275" fmla="*/ 34940 w 36167"/>
                <a:gd name="connsiteY275" fmla="*/ 37370 h 44994"/>
                <a:gd name="connsiteX276" fmla="*/ 34856 w 36167"/>
                <a:gd name="connsiteY276" fmla="*/ 37370 h 44994"/>
                <a:gd name="connsiteX277" fmla="*/ 35610 w 36167"/>
                <a:gd name="connsiteY277" fmla="*/ 38124 h 44994"/>
                <a:gd name="connsiteX278" fmla="*/ 35610 w 36167"/>
                <a:gd name="connsiteY278" fmla="*/ 38124 h 44994"/>
                <a:gd name="connsiteX279" fmla="*/ 35610 w 36167"/>
                <a:gd name="connsiteY279" fmla="*/ 38124 h 44994"/>
                <a:gd name="connsiteX280" fmla="*/ 34940 w 36167"/>
                <a:gd name="connsiteY280" fmla="*/ 38124 h 44994"/>
                <a:gd name="connsiteX281" fmla="*/ 34940 w 36167"/>
                <a:gd name="connsiteY281" fmla="*/ 37621 h 44994"/>
                <a:gd name="connsiteX282" fmla="*/ 34940 w 36167"/>
                <a:gd name="connsiteY282" fmla="*/ 37118 h 44994"/>
                <a:gd name="connsiteX283" fmla="*/ 34437 w 36167"/>
                <a:gd name="connsiteY283" fmla="*/ 37118 h 44994"/>
                <a:gd name="connsiteX284" fmla="*/ 34437 w 36167"/>
                <a:gd name="connsiteY284" fmla="*/ 37621 h 44994"/>
                <a:gd name="connsiteX285" fmla="*/ 34437 w 36167"/>
                <a:gd name="connsiteY285" fmla="*/ 38459 h 44994"/>
                <a:gd name="connsiteX286" fmla="*/ 34437 w 36167"/>
                <a:gd name="connsiteY286" fmla="*/ 39129 h 44994"/>
                <a:gd name="connsiteX287" fmla="*/ 32761 w 36167"/>
                <a:gd name="connsiteY287" fmla="*/ 39129 h 44994"/>
                <a:gd name="connsiteX288" fmla="*/ 32761 w 36167"/>
                <a:gd name="connsiteY288" fmla="*/ 37370 h 44994"/>
                <a:gd name="connsiteX289" fmla="*/ 32761 w 36167"/>
                <a:gd name="connsiteY289" fmla="*/ 37370 h 44994"/>
                <a:gd name="connsiteX290" fmla="*/ 32761 w 36167"/>
                <a:gd name="connsiteY290" fmla="*/ 37956 h 44994"/>
                <a:gd name="connsiteX291" fmla="*/ 32761 w 36167"/>
                <a:gd name="connsiteY291" fmla="*/ 39129 h 44994"/>
                <a:gd name="connsiteX292" fmla="*/ 33180 w 36167"/>
                <a:gd name="connsiteY292" fmla="*/ 40302 h 44994"/>
                <a:gd name="connsiteX293" fmla="*/ 33180 w 36167"/>
                <a:gd name="connsiteY293" fmla="*/ 40302 h 44994"/>
                <a:gd name="connsiteX294" fmla="*/ 33180 w 36167"/>
                <a:gd name="connsiteY294" fmla="*/ 39632 h 44994"/>
                <a:gd name="connsiteX295" fmla="*/ 33935 w 36167"/>
                <a:gd name="connsiteY295" fmla="*/ 39632 h 44994"/>
                <a:gd name="connsiteX296" fmla="*/ 34354 w 36167"/>
                <a:gd name="connsiteY296" fmla="*/ 40302 h 44994"/>
                <a:gd name="connsiteX297" fmla="*/ 34354 w 36167"/>
                <a:gd name="connsiteY297" fmla="*/ 40721 h 44994"/>
                <a:gd name="connsiteX298" fmla="*/ 34354 w 36167"/>
                <a:gd name="connsiteY298" fmla="*/ 40721 h 44994"/>
                <a:gd name="connsiteX299" fmla="*/ 34354 w 36167"/>
                <a:gd name="connsiteY299" fmla="*/ 40135 h 44994"/>
                <a:gd name="connsiteX300" fmla="*/ 34354 w 36167"/>
                <a:gd name="connsiteY300" fmla="*/ 40135 h 44994"/>
                <a:gd name="connsiteX301" fmla="*/ 34940 w 36167"/>
                <a:gd name="connsiteY301" fmla="*/ 39465 h 44994"/>
                <a:gd name="connsiteX302" fmla="*/ 35359 w 36167"/>
                <a:gd name="connsiteY302" fmla="*/ 39465 h 44994"/>
                <a:gd name="connsiteX303" fmla="*/ 35862 w 36167"/>
                <a:gd name="connsiteY303" fmla="*/ 39465 h 44994"/>
                <a:gd name="connsiteX304" fmla="*/ 35862 w 36167"/>
                <a:gd name="connsiteY304" fmla="*/ 42816 h 44994"/>
                <a:gd name="connsiteX305" fmla="*/ 33851 w 36167"/>
                <a:gd name="connsiteY305" fmla="*/ 43905 h 44994"/>
                <a:gd name="connsiteX306" fmla="*/ 32007 w 36167"/>
                <a:gd name="connsiteY306" fmla="*/ 44995 h 44994"/>
                <a:gd name="connsiteX307" fmla="*/ 31002 w 36167"/>
                <a:gd name="connsiteY307" fmla="*/ 44995 h 44994"/>
                <a:gd name="connsiteX308" fmla="*/ 9720 w 36167"/>
                <a:gd name="connsiteY308" fmla="*/ 31002 h 44994"/>
                <a:gd name="connsiteX309" fmla="*/ 9720 w 36167"/>
                <a:gd name="connsiteY309" fmla="*/ 31002 h 44994"/>
                <a:gd name="connsiteX310" fmla="*/ 9720 w 36167"/>
                <a:gd name="connsiteY310" fmla="*/ 30499 h 44994"/>
                <a:gd name="connsiteX311" fmla="*/ 9720 w 36167"/>
                <a:gd name="connsiteY311" fmla="*/ 29829 h 44994"/>
                <a:gd name="connsiteX312" fmla="*/ 9720 w 36167"/>
                <a:gd name="connsiteY312" fmla="*/ 29829 h 44994"/>
                <a:gd name="connsiteX313" fmla="*/ 10390 w 36167"/>
                <a:gd name="connsiteY313" fmla="*/ 28488 h 44994"/>
                <a:gd name="connsiteX314" fmla="*/ 10390 w 36167"/>
                <a:gd name="connsiteY314" fmla="*/ 28488 h 44994"/>
                <a:gd name="connsiteX315" fmla="*/ 10390 w 36167"/>
                <a:gd name="connsiteY315" fmla="*/ 28488 h 44994"/>
                <a:gd name="connsiteX316" fmla="*/ 10390 w 36167"/>
                <a:gd name="connsiteY316" fmla="*/ 28488 h 44994"/>
                <a:gd name="connsiteX317" fmla="*/ 11395 w 36167"/>
                <a:gd name="connsiteY317" fmla="*/ 29410 h 44994"/>
                <a:gd name="connsiteX318" fmla="*/ 11395 w 36167"/>
                <a:gd name="connsiteY318" fmla="*/ 29410 h 44994"/>
                <a:gd name="connsiteX319" fmla="*/ 11395 w 36167"/>
                <a:gd name="connsiteY319" fmla="*/ 29410 h 44994"/>
                <a:gd name="connsiteX320" fmla="*/ 11395 w 36167"/>
                <a:gd name="connsiteY320" fmla="*/ 29410 h 44994"/>
                <a:gd name="connsiteX321" fmla="*/ 11647 w 36167"/>
                <a:gd name="connsiteY321" fmla="*/ 29661 h 44994"/>
                <a:gd name="connsiteX322" fmla="*/ 11395 w 36167"/>
                <a:gd name="connsiteY322" fmla="*/ 27985 h 44994"/>
                <a:gd name="connsiteX323" fmla="*/ 11395 w 36167"/>
                <a:gd name="connsiteY323" fmla="*/ 27985 h 44994"/>
                <a:gd name="connsiteX324" fmla="*/ 11395 w 36167"/>
                <a:gd name="connsiteY324" fmla="*/ 27985 h 44994"/>
                <a:gd name="connsiteX325" fmla="*/ 11395 w 36167"/>
                <a:gd name="connsiteY325" fmla="*/ 26477 h 44994"/>
                <a:gd name="connsiteX326" fmla="*/ 13155 w 36167"/>
                <a:gd name="connsiteY326" fmla="*/ 26477 h 44994"/>
                <a:gd name="connsiteX327" fmla="*/ 12736 w 36167"/>
                <a:gd name="connsiteY327" fmla="*/ 25974 h 44994"/>
                <a:gd name="connsiteX328" fmla="*/ 11647 w 36167"/>
                <a:gd name="connsiteY328" fmla="*/ 25974 h 44994"/>
                <a:gd name="connsiteX329" fmla="*/ 11563 w 36167"/>
                <a:gd name="connsiteY329" fmla="*/ 26477 h 44994"/>
                <a:gd name="connsiteX330" fmla="*/ 14579 w 36167"/>
                <a:gd name="connsiteY330" fmla="*/ 37872 h 44994"/>
                <a:gd name="connsiteX331" fmla="*/ 14579 w 36167"/>
                <a:gd name="connsiteY331" fmla="*/ 37872 h 44994"/>
                <a:gd name="connsiteX332" fmla="*/ 14579 w 36167"/>
                <a:gd name="connsiteY332" fmla="*/ 37872 h 44994"/>
                <a:gd name="connsiteX333" fmla="*/ 14579 w 36167"/>
                <a:gd name="connsiteY333" fmla="*/ 37454 h 44994"/>
                <a:gd name="connsiteX334" fmla="*/ 14747 w 36167"/>
                <a:gd name="connsiteY334" fmla="*/ 38040 h 44994"/>
                <a:gd name="connsiteX335" fmla="*/ 7709 w 36167"/>
                <a:gd name="connsiteY335" fmla="*/ 9133 h 44994"/>
                <a:gd name="connsiteX336" fmla="*/ 7709 w 36167"/>
                <a:gd name="connsiteY336" fmla="*/ 9133 h 44994"/>
                <a:gd name="connsiteX337" fmla="*/ 7709 w 36167"/>
                <a:gd name="connsiteY337" fmla="*/ 9133 h 44994"/>
                <a:gd name="connsiteX338" fmla="*/ 7709 w 36167"/>
                <a:gd name="connsiteY338" fmla="*/ 9133 h 44994"/>
                <a:gd name="connsiteX339" fmla="*/ 7876 w 36167"/>
                <a:gd name="connsiteY339" fmla="*/ 9133 h 44994"/>
                <a:gd name="connsiteX340" fmla="*/ 15082 w 36167"/>
                <a:gd name="connsiteY340" fmla="*/ 31002 h 44994"/>
                <a:gd name="connsiteX341" fmla="*/ 15082 w 36167"/>
                <a:gd name="connsiteY341" fmla="*/ 31924 h 44994"/>
                <a:gd name="connsiteX342" fmla="*/ 16004 w 36167"/>
                <a:gd name="connsiteY342" fmla="*/ 31924 h 44994"/>
                <a:gd name="connsiteX343" fmla="*/ 16004 w 36167"/>
                <a:gd name="connsiteY343" fmla="*/ 31924 h 44994"/>
                <a:gd name="connsiteX344" fmla="*/ 16004 w 36167"/>
                <a:gd name="connsiteY344" fmla="*/ 31924 h 44994"/>
                <a:gd name="connsiteX345" fmla="*/ 16004 w 36167"/>
                <a:gd name="connsiteY345" fmla="*/ 31253 h 44994"/>
                <a:gd name="connsiteX346" fmla="*/ 16004 w 36167"/>
                <a:gd name="connsiteY346" fmla="*/ 31253 h 44994"/>
                <a:gd name="connsiteX347" fmla="*/ 15082 w 36167"/>
                <a:gd name="connsiteY347" fmla="*/ 31253 h 44994"/>
                <a:gd name="connsiteX348" fmla="*/ 13993 w 36167"/>
                <a:gd name="connsiteY348" fmla="*/ 23712 h 44994"/>
                <a:gd name="connsiteX349" fmla="*/ 13993 w 36167"/>
                <a:gd name="connsiteY349" fmla="*/ 23712 h 44994"/>
                <a:gd name="connsiteX350" fmla="*/ 13993 w 36167"/>
                <a:gd name="connsiteY350" fmla="*/ 23712 h 44994"/>
                <a:gd name="connsiteX351" fmla="*/ 13993 w 36167"/>
                <a:gd name="connsiteY351" fmla="*/ 24215 h 44994"/>
                <a:gd name="connsiteX352" fmla="*/ 13993 w 36167"/>
                <a:gd name="connsiteY352" fmla="*/ 25053 h 44994"/>
                <a:gd name="connsiteX353" fmla="*/ 13993 w 36167"/>
                <a:gd name="connsiteY353" fmla="*/ 25807 h 44994"/>
                <a:gd name="connsiteX354" fmla="*/ 13993 w 36167"/>
                <a:gd name="connsiteY354" fmla="*/ 26310 h 44994"/>
                <a:gd name="connsiteX355" fmla="*/ 13993 w 36167"/>
                <a:gd name="connsiteY355" fmla="*/ 26310 h 44994"/>
                <a:gd name="connsiteX356" fmla="*/ 13993 w 36167"/>
                <a:gd name="connsiteY356" fmla="*/ 25891 h 44994"/>
                <a:gd name="connsiteX357" fmla="*/ 13993 w 36167"/>
                <a:gd name="connsiteY357" fmla="*/ 25388 h 44994"/>
                <a:gd name="connsiteX358" fmla="*/ 13993 w 36167"/>
                <a:gd name="connsiteY358" fmla="*/ 25388 h 44994"/>
                <a:gd name="connsiteX359" fmla="*/ 13993 w 36167"/>
                <a:gd name="connsiteY359" fmla="*/ 25388 h 44994"/>
                <a:gd name="connsiteX360" fmla="*/ 13993 w 36167"/>
                <a:gd name="connsiteY360" fmla="*/ 24885 h 44994"/>
                <a:gd name="connsiteX361" fmla="*/ 13993 w 36167"/>
                <a:gd name="connsiteY361" fmla="*/ 24299 h 44994"/>
                <a:gd name="connsiteX362" fmla="*/ 13993 w 36167"/>
                <a:gd name="connsiteY362" fmla="*/ 23712 h 44994"/>
                <a:gd name="connsiteX363" fmla="*/ 13993 w 36167"/>
                <a:gd name="connsiteY363" fmla="*/ 23712 h 44994"/>
                <a:gd name="connsiteX364" fmla="*/ 12904 w 36167"/>
                <a:gd name="connsiteY364" fmla="*/ 23712 h 44994"/>
                <a:gd name="connsiteX365" fmla="*/ 12904 w 36167"/>
                <a:gd name="connsiteY365" fmla="*/ 23712 h 44994"/>
                <a:gd name="connsiteX366" fmla="*/ 12904 w 36167"/>
                <a:gd name="connsiteY366" fmla="*/ 24131 h 44994"/>
                <a:gd name="connsiteX367" fmla="*/ 12904 w 36167"/>
                <a:gd name="connsiteY367" fmla="*/ 24634 h 44994"/>
                <a:gd name="connsiteX368" fmla="*/ 17931 w 36167"/>
                <a:gd name="connsiteY368" fmla="*/ 37202 h 44994"/>
                <a:gd name="connsiteX369" fmla="*/ 17931 w 36167"/>
                <a:gd name="connsiteY369" fmla="*/ 37202 h 44994"/>
                <a:gd name="connsiteX370" fmla="*/ 17931 w 36167"/>
                <a:gd name="connsiteY370" fmla="*/ 37202 h 44994"/>
                <a:gd name="connsiteX371" fmla="*/ 17931 w 36167"/>
                <a:gd name="connsiteY371" fmla="*/ 37202 h 44994"/>
                <a:gd name="connsiteX372" fmla="*/ 18098 w 36167"/>
                <a:gd name="connsiteY372" fmla="*/ 37202 h 44994"/>
                <a:gd name="connsiteX373" fmla="*/ 14496 w 36167"/>
                <a:gd name="connsiteY373" fmla="*/ 21199 h 44994"/>
                <a:gd name="connsiteX374" fmla="*/ 14496 w 36167"/>
                <a:gd name="connsiteY374" fmla="*/ 21199 h 44994"/>
                <a:gd name="connsiteX375" fmla="*/ 14496 w 36167"/>
                <a:gd name="connsiteY375" fmla="*/ 21199 h 44994"/>
                <a:gd name="connsiteX376" fmla="*/ 14496 w 36167"/>
                <a:gd name="connsiteY376" fmla="*/ 21199 h 44994"/>
                <a:gd name="connsiteX377" fmla="*/ 14496 w 36167"/>
                <a:gd name="connsiteY377" fmla="*/ 21199 h 44994"/>
                <a:gd name="connsiteX378" fmla="*/ 14496 w 36167"/>
                <a:gd name="connsiteY378" fmla="*/ 21199 h 44994"/>
                <a:gd name="connsiteX379" fmla="*/ 9217 w 36167"/>
                <a:gd name="connsiteY379" fmla="*/ 1005 h 44994"/>
                <a:gd name="connsiteX380" fmla="*/ 9636 w 36167"/>
                <a:gd name="connsiteY380" fmla="*/ 1005 h 44994"/>
                <a:gd name="connsiteX381" fmla="*/ 10306 w 36167"/>
                <a:gd name="connsiteY381" fmla="*/ 1005 h 44994"/>
                <a:gd name="connsiteX382" fmla="*/ 10306 w 36167"/>
                <a:gd name="connsiteY382" fmla="*/ 0 h 44994"/>
                <a:gd name="connsiteX383" fmla="*/ 9887 w 36167"/>
                <a:gd name="connsiteY383" fmla="*/ 0 h 44994"/>
                <a:gd name="connsiteX384" fmla="*/ 9468 w 36167"/>
                <a:gd name="connsiteY384" fmla="*/ 0 h 44994"/>
                <a:gd name="connsiteX385" fmla="*/ 18434 w 36167"/>
                <a:gd name="connsiteY385" fmla="*/ 36867 h 44994"/>
                <a:gd name="connsiteX386" fmla="*/ 18853 w 36167"/>
                <a:gd name="connsiteY386" fmla="*/ 36867 h 44994"/>
                <a:gd name="connsiteX387" fmla="*/ 19272 w 36167"/>
                <a:gd name="connsiteY387" fmla="*/ 36867 h 44994"/>
                <a:gd name="connsiteX388" fmla="*/ 19272 w 36167"/>
                <a:gd name="connsiteY388" fmla="*/ 36867 h 44994"/>
                <a:gd name="connsiteX389" fmla="*/ 19272 w 36167"/>
                <a:gd name="connsiteY389" fmla="*/ 36867 h 44994"/>
                <a:gd name="connsiteX390" fmla="*/ 19272 w 36167"/>
                <a:gd name="connsiteY390" fmla="*/ 36867 h 44994"/>
                <a:gd name="connsiteX391" fmla="*/ 19272 w 36167"/>
                <a:gd name="connsiteY391" fmla="*/ 36867 h 44994"/>
                <a:gd name="connsiteX392" fmla="*/ 19272 w 36167"/>
                <a:gd name="connsiteY392" fmla="*/ 36867 h 44994"/>
                <a:gd name="connsiteX393" fmla="*/ 19272 w 36167"/>
                <a:gd name="connsiteY393" fmla="*/ 36867 h 44994"/>
                <a:gd name="connsiteX394" fmla="*/ 19272 w 36167"/>
                <a:gd name="connsiteY394" fmla="*/ 36867 h 44994"/>
                <a:gd name="connsiteX395" fmla="*/ 19272 w 36167"/>
                <a:gd name="connsiteY395" fmla="*/ 36867 h 44994"/>
                <a:gd name="connsiteX396" fmla="*/ 19272 w 36167"/>
                <a:gd name="connsiteY396" fmla="*/ 36867 h 44994"/>
                <a:gd name="connsiteX397" fmla="*/ 17260 w 36167"/>
                <a:gd name="connsiteY397" fmla="*/ 31002 h 44994"/>
                <a:gd name="connsiteX398" fmla="*/ 17260 w 36167"/>
                <a:gd name="connsiteY398" fmla="*/ 30415 h 44994"/>
                <a:gd name="connsiteX399" fmla="*/ 17260 w 36167"/>
                <a:gd name="connsiteY399" fmla="*/ 29913 h 44994"/>
                <a:gd name="connsiteX400" fmla="*/ 17260 w 36167"/>
                <a:gd name="connsiteY400" fmla="*/ 29661 h 44994"/>
                <a:gd name="connsiteX401" fmla="*/ 16842 w 36167"/>
                <a:gd name="connsiteY401" fmla="*/ 29661 h 44994"/>
                <a:gd name="connsiteX402" fmla="*/ 16842 w 36167"/>
                <a:gd name="connsiteY402" fmla="*/ 30164 h 44994"/>
                <a:gd name="connsiteX403" fmla="*/ 16339 w 36167"/>
                <a:gd name="connsiteY403" fmla="*/ 26058 h 44994"/>
                <a:gd name="connsiteX404" fmla="*/ 16339 w 36167"/>
                <a:gd name="connsiteY404" fmla="*/ 26477 h 44994"/>
                <a:gd name="connsiteX405" fmla="*/ 16339 w 36167"/>
                <a:gd name="connsiteY405" fmla="*/ 26477 h 44994"/>
                <a:gd name="connsiteX406" fmla="*/ 16339 w 36167"/>
                <a:gd name="connsiteY406" fmla="*/ 26477 h 44994"/>
                <a:gd name="connsiteX407" fmla="*/ 16506 w 36167"/>
                <a:gd name="connsiteY407" fmla="*/ 26058 h 44994"/>
                <a:gd name="connsiteX408" fmla="*/ 17009 w 36167"/>
                <a:gd name="connsiteY408" fmla="*/ 28572 h 44994"/>
                <a:gd name="connsiteX409" fmla="*/ 17009 w 36167"/>
                <a:gd name="connsiteY409" fmla="*/ 27902 h 44994"/>
                <a:gd name="connsiteX410" fmla="*/ 17009 w 36167"/>
                <a:gd name="connsiteY410" fmla="*/ 27902 h 44994"/>
                <a:gd name="connsiteX411" fmla="*/ 20863 w 36167"/>
                <a:gd name="connsiteY411" fmla="*/ 29913 h 44994"/>
                <a:gd name="connsiteX412" fmla="*/ 20445 w 36167"/>
                <a:gd name="connsiteY412" fmla="*/ 30415 h 44994"/>
                <a:gd name="connsiteX413" fmla="*/ 20445 w 36167"/>
                <a:gd name="connsiteY413" fmla="*/ 31002 h 44994"/>
                <a:gd name="connsiteX414" fmla="*/ 20947 w 36167"/>
                <a:gd name="connsiteY414" fmla="*/ 31002 h 44994"/>
                <a:gd name="connsiteX415" fmla="*/ 21031 w 36167"/>
                <a:gd name="connsiteY415" fmla="*/ 29661 h 44994"/>
                <a:gd name="connsiteX416" fmla="*/ 23293 w 36167"/>
                <a:gd name="connsiteY416" fmla="*/ 37621 h 44994"/>
                <a:gd name="connsiteX417" fmla="*/ 23964 w 36167"/>
                <a:gd name="connsiteY417" fmla="*/ 38124 h 44994"/>
                <a:gd name="connsiteX418" fmla="*/ 25137 w 36167"/>
                <a:gd name="connsiteY418" fmla="*/ 38124 h 44994"/>
                <a:gd name="connsiteX419" fmla="*/ 24299 w 36167"/>
                <a:gd name="connsiteY419" fmla="*/ 38124 h 44994"/>
                <a:gd name="connsiteX420" fmla="*/ 21869 w 36167"/>
                <a:gd name="connsiteY420" fmla="*/ 29242 h 44994"/>
                <a:gd name="connsiteX421" fmla="*/ 21869 w 36167"/>
                <a:gd name="connsiteY421" fmla="*/ 30164 h 44994"/>
                <a:gd name="connsiteX422" fmla="*/ 21869 w 36167"/>
                <a:gd name="connsiteY422" fmla="*/ 31002 h 44994"/>
                <a:gd name="connsiteX423" fmla="*/ 21869 w 36167"/>
                <a:gd name="connsiteY423" fmla="*/ 32091 h 44994"/>
                <a:gd name="connsiteX424" fmla="*/ 21869 w 36167"/>
                <a:gd name="connsiteY424" fmla="*/ 32091 h 44994"/>
                <a:gd name="connsiteX425" fmla="*/ 22372 w 36167"/>
                <a:gd name="connsiteY425" fmla="*/ 32091 h 44994"/>
                <a:gd name="connsiteX426" fmla="*/ 22372 w 36167"/>
                <a:gd name="connsiteY426" fmla="*/ 32091 h 44994"/>
                <a:gd name="connsiteX427" fmla="*/ 22372 w 36167"/>
                <a:gd name="connsiteY427" fmla="*/ 30751 h 44994"/>
                <a:gd name="connsiteX428" fmla="*/ 22372 w 36167"/>
                <a:gd name="connsiteY428" fmla="*/ 30751 h 44994"/>
                <a:gd name="connsiteX429" fmla="*/ 22372 w 36167"/>
                <a:gd name="connsiteY429" fmla="*/ 30751 h 44994"/>
                <a:gd name="connsiteX430" fmla="*/ 22372 w 36167"/>
                <a:gd name="connsiteY430" fmla="*/ 30751 h 44994"/>
                <a:gd name="connsiteX431" fmla="*/ 22372 w 36167"/>
                <a:gd name="connsiteY431" fmla="*/ 30164 h 44994"/>
                <a:gd name="connsiteX432" fmla="*/ 22372 w 36167"/>
                <a:gd name="connsiteY432" fmla="*/ 29577 h 44994"/>
                <a:gd name="connsiteX433" fmla="*/ 20109 w 36167"/>
                <a:gd name="connsiteY433" fmla="*/ 19355 h 44994"/>
                <a:gd name="connsiteX434" fmla="*/ 20612 w 36167"/>
                <a:gd name="connsiteY434" fmla="*/ 19774 h 44994"/>
                <a:gd name="connsiteX435" fmla="*/ 20612 w 36167"/>
                <a:gd name="connsiteY435" fmla="*/ 19271 h 44994"/>
                <a:gd name="connsiteX436" fmla="*/ 24718 w 36167"/>
                <a:gd name="connsiteY436" fmla="*/ 34772 h 44994"/>
                <a:gd name="connsiteX437" fmla="*/ 24718 w 36167"/>
                <a:gd name="connsiteY437" fmla="*/ 34772 h 44994"/>
                <a:gd name="connsiteX438" fmla="*/ 24718 w 36167"/>
                <a:gd name="connsiteY438" fmla="*/ 34772 h 44994"/>
                <a:gd name="connsiteX439" fmla="*/ 26729 w 36167"/>
                <a:gd name="connsiteY439" fmla="*/ 33683 h 44994"/>
                <a:gd name="connsiteX440" fmla="*/ 26729 w 36167"/>
                <a:gd name="connsiteY440" fmla="*/ 33683 h 44994"/>
                <a:gd name="connsiteX441" fmla="*/ 27148 w 36167"/>
                <a:gd name="connsiteY441" fmla="*/ 33683 h 44994"/>
                <a:gd name="connsiteX442" fmla="*/ 27734 w 36167"/>
                <a:gd name="connsiteY442" fmla="*/ 33683 h 44994"/>
                <a:gd name="connsiteX443" fmla="*/ 28321 w 36167"/>
                <a:gd name="connsiteY443" fmla="*/ 34437 h 44994"/>
                <a:gd name="connsiteX444" fmla="*/ 28321 w 36167"/>
                <a:gd name="connsiteY444" fmla="*/ 33934 h 44994"/>
                <a:gd name="connsiteX445" fmla="*/ 28321 w 36167"/>
                <a:gd name="connsiteY445" fmla="*/ 33516 h 44994"/>
                <a:gd name="connsiteX446" fmla="*/ 28321 w 36167"/>
                <a:gd name="connsiteY446" fmla="*/ 33516 h 44994"/>
                <a:gd name="connsiteX447" fmla="*/ 28321 w 36167"/>
                <a:gd name="connsiteY447" fmla="*/ 33516 h 44994"/>
                <a:gd name="connsiteX448" fmla="*/ 28321 w 36167"/>
                <a:gd name="connsiteY448" fmla="*/ 34102 h 44994"/>
                <a:gd name="connsiteX449" fmla="*/ 28907 w 36167"/>
                <a:gd name="connsiteY449" fmla="*/ 34102 h 44994"/>
                <a:gd name="connsiteX450" fmla="*/ 28488 w 36167"/>
                <a:gd name="connsiteY450" fmla="*/ 32845 h 44994"/>
                <a:gd name="connsiteX451" fmla="*/ 27650 w 36167"/>
                <a:gd name="connsiteY451" fmla="*/ 31924 h 44994"/>
                <a:gd name="connsiteX452" fmla="*/ 27650 w 36167"/>
                <a:gd name="connsiteY452" fmla="*/ 31924 h 44994"/>
                <a:gd name="connsiteX453" fmla="*/ 27650 w 36167"/>
                <a:gd name="connsiteY453" fmla="*/ 31924 h 44994"/>
                <a:gd name="connsiteX454" fmla="*/ 27650 w 36167"/>
                <a:gd name="connsiteY454" fmla="*/ 30918 h 44994"/>
                <a:gd name="connsiteX455" fmla="*/ 26729 w 36167"/>
                <a:gd name="connsiteY455" fmla="*/ 32678 h 44994"/>
                <a:gd name="connsiteX456" fmla="*/ 24131 w 36167"/>
                <a:gd name="connsiteY456" fmla="*/ 18601 h 44994"/>
                <a:gd name="connsiteX457" fmla="*/ 24550 w 36167"/>
                <a:gd name="connsiteY457" fmla="*/ 19271 h 44994"/>
                <a:gd name="connsiteX458" fmla="*/ 24550 w 36167"/>
                <a:gd name="connsiteY458" fmla="*/ 19271 h 44994"/>
                <a:gd name="connsiteX459" fmla="*/ 24550 w 36167"/>
                <a:gd name="connsiteY459" fmla="*/ 19271 h 44994"/>
                <a:gd name="connsiteX460" fmla="*/ 24550 w 36167"/>
                <a:gd name="connsiteY460" fmla="*/ 19271 h 44994"/>
                <a:gd name="connsiteX461" fmla="*/ 24550 w 36167"/>
                <a:gd name="connsiteY461" fmla="*/ 17763 h 44994"/>
                <a:gd name="connsiteX462" fmla="*/ 24550 w 36167"/>
                <a:gd name="connsiteY462" fmla="*/ 17763 h 44994"/>
                <a:gd name="connsiteX463" fmla="*/ 23964 w 36167"/>
                <a:gd name="connsiteY463" fmla="*/ 18266 h 44994"/>
                <a:gd name="connsiteX464" fmla="*/ 28656 w 36167"/>
                <a:gd name="connsiteY464" fmla="*/ 31588 h 44994"/>
                <a:gd name="connsiteX465" fmla="*/ 28656 w 36167"/>
                <a:gd name="connsiteY465" fmla="*/ 31588 h 44994"/>
                <a:gd name="connsiteX466" fmla="*/ 28656 w 36167"/>
                <a:gd name="connsiteY466" fmla="*/ 31588 h 44994"/>
                <a:gd name="connsiteX467" fmla="*/ 28823 w 36167"/>
                <a:gd name="connsiteY467" fmla="*/ 31505 h 44994"/>
                <a:gd name="connsiteX468" fmla="*/ 29075 w 36167"/>
                <a:gd name="connsiteY468" fmla="*/ 31588 h 44994"/>
                <a:gd name="connsiteX469" fmla="*/ 29075 w 36167"/>
                <a:gd name="connsiteY469" fmla="*/ 31588 h 44994"/>
                <a:gd name="connsiteX470" fmla="*/ 29075 w 36167"/>
                <a:gd name="connsiteY470" fmla="*/ 31588 h 44994"/>
                <a:gd name="connsiteX471" fmla="*/ 29075 w 36167"/>
                <a:gd name="connsiteY471" fmla="*/ 31588 h 44994"/>
                <a:gd name="connsiteX472" fmla="*/ 29242 w 36167"/>
                <a:gd name="connsiteY472" fmla="*/ 31756 h 44994"/>
                <a:gd name="connsiteX473" fmla="*/ 29075 w 36167"/>
                <a:gd name="connsiteY473" fmla="*/ 31588 h 44994"/>
                <a:gd name="connsiteX474" fmla="*/ 29075 w 36167"/>
                <a:gd name="connsiteY474" fmla="*/ 31588 h 44994"/>
                <a:gd name="connsiteX475" fmla="*/ 29075 w 36167"/>
                <a:gd name="connsiteY475" fmla="*/ 31588 h 44994"/>
                <a:gd name="connsiteX476" fmla="*/ 29075 w 36167"/>
                <a:gd name="connsiteY476" fmla="*/ 31588 h 44994"/>
                <a:gd name="connsiteX477" fmla="*/ 29577 w 36167"/>
                <a:gd name="connsiteY477" fmla="*/ 32007 h 44994"/>
                <a:gd name="connsiteX478" fmla="*/ 29494 w 36167"/>
                <a:gd name="connsiteY478" fmla="*/ 32343 h 44994"/>
                <a:gd name="connsiteX479" fmla="*/ 29494 w 36167"/>
                <a:gd name="connsiteY479" fmla="*/ 32343 h 44994"/>
                <a:gd name="connsiteX480" fmla="*/ 29494 w 36167"/>
                <a:gd name="connsiteY480" fmla="*/ 32343 h 44994"/>
                <a:gd name="connsiteX481" fmla="*/ 25053 w 36167"/>
                <a:gd name="connsiteY481" fmla="*/ 11982 h 44994"/>
                <a:gd name="connsiteX482" fmla="*/ 25053 w 36167"/>
                <a:gd name="connsiteY482" fmla="*/ 11982 h 44994"/>
                <a:gd name="connsiteX483" fmla="*/ 25053 w 36167"/>
                <a:gd name="connsiteY483" fmla="*/ 12736 h 44994"/>
                <a:gd name="connsiteX484" fmla="*/ 25053 w 36167"/>
                <a:gd name="connsiteY484" fmla="*/ 13322 h 44994"/>
                <a:gd name="connsiteX485" fmla="*/ 25053 w 36167"/>
                <a:gd name="connsiteY485" fmla="*/ 13322 h 44994"/>
                <a:gd name="connsiteX486" fmla="*/ 25053 w 36167"/>
                <a:gd name="connsiteY486" fmla="*/ 13322 h 44994"/>
                <a:gd name="connsiteX487" fmla="*/ 25053 w 36167"/>
                <a:gd name="connsiteY487" fmla="*/ 12652 h 44994"/>
                <a:gd name="connsiteX488" fmla="*/ 25053 w 36167"/>
                <a:gd name="connsiteY488" fmla="*/ 11982 h 44994"/>
                <a:gd name="connsiteX489" fmla="*/ 25556 w 36167"/>
                <a:gd name="connsiteY489" fmla="*/ 12401 h 44994"/>
                <a:gd name="connsiteX490" fmla="*/ 31756 w 36167"/>
                <a:gd name="connsiteY490" fmla="*/ 32929 h 44994"/>
                <a:gd name="connsiteX491" fmla="*/ 31756 w 36167"/>
                <a:gd name="connsiteY491" fmla="*/ 32929 h 44994"/>
                <a:gd name="connsiteX492" fmla="*/ 31756 w 36167"/>
                <a:gd name="connsiteY492" fmla="*/ 32929 h 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36167" h="44994">
                  <a:moveTo>
                    <a:pt x="29494" y="40302"/>
                  </a:moveTo>
                  <a:cubicBezTo>
                    <a:pt x="29552" y="40110"/>
                    <a:pt x="29552" y="39909"/>
                    <a:pt x="29494" y="39716"/>
                  </a:cubicBezTo>
                  <a:cubicBezTo>
                    <a:pt x="29552" y="39557"/>
                    <a:pt x="29552" y="39372"/>
                    <a:pt x="29494" y="39213"/>
                  </a:cubicBezTo>
                  <a:lnTo>
                    <a:pt x="28069" y="39213"/>
                  </a:lnTo>
                  <a:lnTo>
                    <a:pt x="28069" y="39213"/>
                  </a:lnTo>
                  <a:lnTo>
                    <a:pt x="27399" y="39213"/>
                  </a:lnTo>
                  <a:lnTo>
                    <a:pt x="26645" y="39213"/>
                  </a:lnTo>
                  <a:lnTo>
                    <a:pt x="24299" y="39213"/>
                  </a:lnTo>
                  <a:cubicBezTo>
                    <a:pt x="23721" y="39188"/>
                    <a:pt x="23151" y="39046"/>
                    <a:pt x="22623" y="38794"/>
                  </a:cubicBezTo>
                  <a:lnTo>
                    <a:pt x="21031" y="38040"/>
                  </a:lnTo>
                  <a:lnTo>
                    <a:pt x="21031" y="38040"/>
                  </a:lnTo>
                  <a:cubicBezTo>
                    <a:pt x="21031" y="38040"/>
                    <a:pt x="21031" y="38040"/>
                    <a:pt x="21031" y="38627"/>
                  </a:cubicBezTo>
                  <a:cubicBezTo>
                    <a:pt x="21048" y="38853"/>
                    <a:pt x="21048" y="39071"/>
                    <a:pt x="21031" y="39297"/>
                  </a:cubicBezTo>
                  <a:cubicBezTo>
                    <a:pt x="20612" y="39297"/>
                    <a:pt x="20361" y="39297"/>
                    <a:pt x="20277" y="39297"/>
                  </a:cubicBezTo>
                  <a:lnTo>
                    <a:pt x="18098" y="38040"/>
                  </a:lnTo>
                  <a:lnTo>
                    <a:pt x="18098" y="38040"/>
                  </a:lnTo>
                  <a:cubicBezTo>
                    <a:pt x="18006" y="38224"/>
                    <a:pt x="18006" y="38442"/>
                    <a:pt x="18098" y="38627"/>
                  </a:cubicBezTo>
                  <a:cubicBezTo>
                    <a:pt x="18048" y="38819"/>
                    <a:pt x="18048" y="39020"/>
                    <a:pt x="18098" y="39213"/>
                  </a:cubicBezTo>
                  <a:lnTo>
                    <a:pt x="18098" y="39213"/>
                  </a:lnTo>
                  <a:lnTo>
                    <a:pt x="18098" y="39213"/>
                  </a:lnTo>
                  <a:cubicBezTo>
                    <a:pt x="18015" y="38995"/>
                    <a:pt x="18015" y="38761"/>
                    <a:pt x="18098" y="38543"/>
                  </a:cubicBezTo>
                  <a:cubicBezTo>
                    <a:pt x="18098" y="38543"/>
                    <a:pt x="18098" y="38543"/>
                    <a:pt x="17680" y="38543"/>
                  </a:cubicBezTo>
                  <a:lnTo>
                    <a:pt x="17680" y="38543"/>
                  </a:lnTo>
                  <a:lnTo>
                    <a:pt x="17680" y="38543"/>
                  </a:lnTo>
                  <a:lnTo>
                    <a:pt x="17680" y="38543"/>
                  </a:lnTo>
                  <a:lnTo>
                    <a:pt x="18098" y="40219"/>
                  </a:lnTo>
                  <a:cubicBezTo>
                    <a:pt x="17839" y="40411"/>
                    <a:pt x="17638" y="40671"/>
                    <a:pt x="17512" y="40973"/>
                  </a:cubicBezTo>
                  <a:cubicBezTo>
                    <a:pt x="17386" y="41258"/>
                    <a:pt x="17135" y="41467"/>
                    <a:pt x="16842" y="41559"/>
                  </a:cubicBezTo>
                  <a:lnTo>
                    <a:pt x="15250" y="41559"/>
                  </a:lnTo>
                  <a:lnTo>
                    <a:pt x="15250" y="41559"/>
                  </a:lnTo>
                  <a:cubicBezTo>
                    <a:pt x="15250" y="41559"/>
                    <a:pt x="15250" y="41559"/>
                    <a:pt x="15250" y="41559"/>
                  </a:cubicBezTo>
                  <a:lnTo>
                    <a:pt x="15250" y="41559"/>
                  </a:lnTo>
                  <a:lnTo>
                    <a:pt x="14160" y="41559"/>
                  </a:lnTo>
                  <a:lnTo>
                    <a:pt x="13322" y="41559"/>
                  </a:lnTo>
                  <a:lnTo>
                    <a:pt x="13322" y="41559"/>
                  </a:lnTo>
                  <a:lnTo>
                    <a:pt x="13322" y="41559"/>
                  </a:lnTo>
                  <a:cubicBezTo>
                    <a:pt x="12803" y="41023"/>
                    <a:pt x="12426" y="40353"/>
                    <a:pt x="12233" y="39632"/>
                  </a:cubicBezTo>
                  <a:cubicBezTo>
                    <a:pt x="12233" y="38794"/>
                    <a:pt x="12233" y="38124"/>
                    <a:pt x="11563" y="37454"/>
                  </a:cubicBezTo>
                  <a:cubicBezTo>
                    <a:pt x="10893" y="36783"/>
                    <a:pt x="11563" y="36280"/>
                    <a:pt x="11563" y="35526"/>
                  </a:cubicBezTo>
                  <a:cubicBezTo>
                    <a:pt x="11521" y="34772"/>
                    <a:pt x="11521" y="34018"/>
                    <a:pt x="11563" y="33264"/>
                  </a:cubicBezTo>
                  <a:cubicBezTo>
                    <a:pt x="11563" y="32426"/>
                    <a:pt x="11563" y="31672"/>
                    <a:pt x="11563" y="30918"/>
                  </a:cubicBezTo>
                  <a:cubicBezTo>
                    <a:pt x="11504" y="30281"/>
                    <a:pt x="11504" y="29628"/>
                    <a:pt x="11563" y="28991"/>
                  </a:cubicBezTo>
                  <a:cubicBezTo>
                    <a:pt x="11630" y="28530"/>
                    <a:pt x="11915" y="28128"/>
                    <a:pt x="12317" y="27902"/>
                  </a:cubicBezTo>
                  <a:cubicBezTo>
                    <a:pt x="12644" y="27592"/>
                    <a:pt x="12895" y="27223"/>
                    <a:pt x="13071" y="26812"/>
                  </a:cubicBezTo>
                  <a:cubicBezTo>
                    <a:pt x="13071" y="26812"/>
                    <a:pt x="13071" y="26812"/>
                    <a:pt x="13071" y="26058"/>
                  </a:cubicBezTo>
                  <a:cubicBezTo>
                    <a:pt x="13096" y="25807"/>
                    <a:pt x="13096" y="25556"/>
                    <a:pt x="13071" y="25304"/>
                  </a:cubicBezTo>
                  <a:cubicBezTo>
                    <a:pt x="13071" y="25304"/>
                    <a:pt x="13071" y="25304"/>
                    <a:pt x="13071" y="25304"/>
                  </a:cubicBez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490" y="25304"/>
                  </a:lnTo>
                  <a:cubicBezTo>
                    <a:pt x="13524" y="25170"/>
                    <a:pt x="13524" y="25019"/>
                    <a:pt x="13490" y="24885"/>
                  </a:cubicBezTo>
                  <a:cubicBezTo>
                    <a:pt x="13532" y="24609"/>
                    <a:pt x="13532" y="24324"/>
                    <a:pt x="13490" y="24047"/>
                  </a:cubicBezTo>
                  <a:cubicBezTo>
                    <a:pt x="13524" y="23771"/>
                    <a:pt x="13524" y="23486"/>
                    <a:pt x="13490" y="23209"/>
                  </a:cubicBezTo>
                  <a:lnTo>
                    <a:pt x="13490" y="21282"/>
                  </a:lnTo>
                  <a:lnTo>
                    <a:pt x="14160" y="21282"/>
                  </a:lnTo>
                  <a:lnTo>
                    <a:pt x="14914" y="21282"/>
                  </a:lnTo>
                  <a:lnTo>
                    <a:pt x="15501" y="20780"/>
                  </a:lnTo>
                  <a:cubicBezTo>
                    <a:pt x="15576" y="20537"/>
                    <a:pt x="15576" y="20268"/>
                    <a:pt x="15501" y="20026"/>
                  </a:cubicBezTo>
                  <a:lnTo>
                    <a:pt x="16842" y="20026"/>
                  </a:lnTo>
                  <a:lnTo>
                    <a:pt x="16842" y="20026"/>
                  </a:lnTo>
                  <a:cubicBezTo>
                    <a:pt x="16842" y="20026"/>
                    <a:pt x="16842" y="20026"/>
                    <a:pt x="16842" y="19607"/>
                  </a:cubicBezTo>
                  <a:lnTo>
                    <a:pt x="18098" y="19607"/>
                  </a:lnTo>
                  <a:lnTo>
                    <a:pt x="18685" y="19607"/>
                  </a:lnTo>
                  <a:lnTo>
                    <a:pt x="19774" y="18182"/>
                  </a:lnTo>
                  <a:lnTo>
                    <a:pt x="20612" y="17177"/>
                  </a:lnTo>
                  <a:cubicBezTo>
                    <a:pt x="20612" y="17177"/>
                    <a:pt x="20612" y="16674"/>
                    <a:pt x="21031" y="16674"/>
                  </a:cubicBezTo>
                  <a:lnTo>
                    <a:pt x="21031" y="16674"/>
                  </a:lnTo>
                  <a:cubicBezTo>
                    <a:pt x="21031" y="16674"/>
                    <a:pt x="21031" y="16674"/>
                    <a:pt x="21031" y="16674"/>
                  </a:cubicBezTo>
                  <a:lnTo>
                    <a:pt x="21031" y="16674"/>
                  </a:lnTo>
                  <a:lnTo>
                    <a:pt x="21031" y="16674"/>
                  </a:lnTo>
                  <a:cubicBezTo>
                    <a:pt x="21031" y="16674"/>
                    <a:pt x="21031" y="16674"/>
                    <a:pt x="21031" y="16674"/>
                  </a:cubicBezTo>
                  <a:lnTo>
                    <a:pt x="21031" y="16674"/>
                  </a:lnTo>
                  <a:lnTo>
                    <a:pt x="21031" y="16255"/>
                  </a:lnTo>
                  <a:lnTo>
                    <a:pt x="21031" y="16255"/>
                  </a:lnTo>
                  <a:cubicBezTo>
                    <a:pt x="21031" y="16255"/>
                    <a:pt x="21031" y="15752"/>
                    <a:pt x="21031" y="15250"/>
                  </a:cubicBezTo>
                  <a:lnTo>
                    <a:pt x="21031" y="14412"/>
                  </a:lnTo>
                  <a:lnTo>
                    <a:pt x="21031" y="13993"/>
                  </a:lnTo>
                  <a:cubicBezTo>
                    <a:pt x="20981" y="13775"/>
                    <a:pt x="20981" y="13540"/>
                    <a:pt x="21031" y="13322"/>
                  </a:cubicBezTo>
                  <a:cubicBezTo>
                    <a:pt x="21031" y="13322"/>
                    <a:pt x="21031" y="12736"/>
                    <a:pt x="21031" y="12484"/>
                  </a:cubicBezTo>
                  <a:lnTo>
                    <a:pt x="21031" y="11814"/>
                  </a:lnTo>
                  <a:cubicBezTo>
                    <a:pt x="21031" y="11814"/>
                    <a:pt x="21031" y="11814"/>
                    <a:pt x="21031" y="11814"/>
                  </a:cubicBezTo>
                  <a:cubicBezTo>
                    <a:pt x="21090" y="11621"/>
                    <a:pt x="21090" y="11420"/>
                    <a:pt x="21031" y="11228"/>
                  </a:cubicBezTo>
                  <a:lnTo>
                    <a:pt x="21031" y="10809"/>
                  </a:lnTo>
                  <a:lnTo>
                    <a:pt x="18266" y="10809"/>
                  </a:lnTo>
                  <a:lnTo>
                    <a:pt x="18266" y="10138"/>
                  </a:lnTo>
                  <a:lnTo>
                    <a:pt x="17763" y="10138"/>
                  </a:lnTo>
                  <a:lnTo>
                    <a:pt x="17260" y="10138"/>
                  </a:lnTo>
                  <a:cubicBezTo>
                    <a:pt x="17260" y="10138"/>
                    <a:pt x="17260" y="10138"/>
                    <a:pt x="16674" y="9719"/>
                  </a:cubicBezTo>
                  <a:lnTo>
                    <a:pt x="16255" y="9719"/>
                  </a:lnTo>
                  <a:lnTo>
                    <a:pt x="13742" y="9719"/>
                  </a:lnTo>
                  <a:lnTo>
                    <a:pt x="12904" y="9719"/>
                  </a:lnTo>
                  <a:cubicBezTo>
                    <a:pt x="11906" y="10013"/>
                    <a:pt x="10943" y="10432"/>
                    <a:pt x="10055" y="10976"/>
                  </a:cubicBezTo>
                  <a:cubicBezTo>
                    <a:pt x="9158" y="11504"/>
                    <a:pt x="8471" y="12342"/>
                    <a:pt x="8128" y="13322"/>
                  </a:cubicBezTo>
                  <a:lnTo>
                    <a:pt x="8128" y="13322"/>
                  </a:lnTo>
                  <a:cubicBezTo>
                    <a:pt x="8069" y="13574"/>
                    <a:pt x="8069" y="13825"/>
                    <a:pt x="8128" y="14076"/>
                  </a:cubicBezTo>
                  <a:lnTo>
                    <a:pt x="9468" y="14076"/>
                  </a:lnTo>
                  <a:lnTo>
                    <a:pt x="11479" y="14914"/>
                  </a:lnTo>
                  <a:lnTo>
                    <a:pt x="13239" y="16087"/>
                  </a:lnTo>
                  <a:lnTo>
                    <a:pt x="13239" y="12903"/>
                  </a:lnTo>
                  <a:cubicBezTo>
                    <a:pt x="13239" y="12903"/>
                    <a:pt x="13239" y="13322"/>
                    <a:pt x="13239" y="13825"/>
                  </a:cubicBezTo>
                  <a:cubicBezTo>
                    <a:pt x="13239" y="14328"/>
                    <a:pt x="13239" y="14579"/>
                    <a:pt x="13239" y="14579"/>
                  </a:cubicBezTo>
                  <a:cubicBezTo>
                    <a:pt x="13239" y="14579"/>
                    <a:pt x="12820" y="14579"/>
                    <a:pt x="12652" y="14579"/>
                  </a:cubicBezTo>
                  <a:lnTo>
                    <a:pt x="12233" y="13909"/>
                  </a:lnTo>
                  <a:cubicBezTo>
                    <a:pt x="11839" y="14345"/>
                    <a:pt x="11303" y="14638"/>
                    <a:pt x="10725" y="14747"/>
                  </a:cubicBezTo>
                  <a:cubicBezTo>
                    <a:pt x="10725" y="14747"/>
                    <a:pt x="10725" y="14244"/>
                    <a:pt x="10725" y="14160"/>
                  </a:cubicBezTo>
                  <a:lnTo>
                    <a:pt x="10725" y="13658"/>
                  </a:lnTo>
                  <a:lnTo>
                    <a:pt x="10725" y="13658"/>
                  </a:lnTo>
                  <a:lnTo>
                    <a:pt x="9803" y="14328"/>
                  </a:lnTo>
                  <a:lnTo>
                    <a:pt x="8714" y="14747"/>
                  </a:lnTo>
                  <a:lnTo>
                    <a:pt x="8044" y="14747"/>
                  </a:lnTo>
                  <a:cubicBezTo>
                    <a:pt x="8044" y="14747"/>
                    <a:pt x="8044" y="14160"/>
                    <a:pt x="7541" y="14244"/>
                  </a:cubicBezTo>
                  <a:lnTo>
                    <a:pt x="6703" y="14244"/>
                  </a:lnTo>
                  <a:cubicBezTo>
                    <a:pt x="6192" y="14076"/>
                    <a:pt x="5773" y="13716"/>
                    <a:pt x="5530" y="13239"/>
                  </a:cubicBezTo>
                  <a:cubicBezTo>
                    <a:pt x="5228" y="12836"/>
                    <a:pt x="4860" y="12501"/>
                    <a:pt x="4441" y="12233"/>
                  </a:cubicBezTo>
                  <a:lnTo>
                    <a:pt x="3771" y="12233"/>
                  </a:lnTo>
                  <a:lnTo>
                    <a:pt x="1759" y="12233"/>
                  </a:lnTo>
                  <a:cubicBezTo>
                    <a:pt x="1759" y="12233"/>
                    <a:pt x="1341" y="12233"/>
                    <a:pt x="1341" y="12233"/>
                  </a:cubicBezTo>
                  <a:lnTo>
                    <a:pt x="0" y="7206"/>
                  </a:lnTo>
                  <a:cubicBezTo>
                    <a:pt x="0" y="7206"/>
                    <a:pt x="0" y="7206"/>
                    <a:pt x="0" y="7206"/>
                  </a:cubicBezTo>
                  <a:cubicBezTo>
                    <a:pt x="385" y="7072"/>
                    <a:pt x="721" y="6804"/>
                    <a:pt x="922" y="6452"/>
                  </a:cubicBezTo>
                  <a:cubicBezTo>
                    <a:pt x="922" y="6033"/>
                    <a:pt x="922" y="5614"/>
                    <a:pt x="1341" y="5279"/>
                  </a:cubicBezTo>
                  <a:lnTo>
                    <a:pt x="1927" y="5279"/>
                  </a:lnTo>
                  <a:lnTo>
                    <a:pt x="2765" y="5279"/>
                  </a:lnTo>
                  <a:lnTo>
                    <a:pt x="3603" y="5279"/>
                  </a:lnTo>
                  <a:lnTo>
                    <a:pt x="4106" y="5279"/>
                  </a:lnTo>
                  <a:cubicBezTo>
                    <a:pt x="4106" y="5279"/>
                    <a:pt x="4106" y="5279"/>
                    <a:pt x="4106" y="5279"/>
                  </a:cubicBezTo>
                  <a:lnTo>
                    <a:pt x="4106" y="5279"/>
                  </a:lnTo>
                  <a:cubicBezTo>
                    <a:pt x="4349" y="5052"/>
                    <a:pt x="4634" y="4885"/>
                    <a:pt x="4944" y="4776"/>
                  </a:cubicBezTo>
                  <a:cubicBezTo>
                    <a:pt x="5262" y="4625"/>
                    <a:pt x="5505" y="4357"/>
                    <a:pt x="5614" y="4022"/>
                  </a:cubicBezTo>
                  <a:lnTo>
                    <a:pt x="7960" y="3435"/>
                  </a:lnTo>
                  <a:cubicBezTo>
                    <a:pt x="7960" y="3435"/>
                    <a:pt x="7960" y="2849"/>
                    <a:pt x="7960" y="2765"/>
                  </a:cubicBezTo>
                  <a:lnTo>
                    <a:pt x="7541" y="2765"/>
                  </a:lnTo>
                  <a:lnTo>
                    <a:pt x="7541" y="2765"/>
                  </a:lnTo>
                  <a:cubicBezTo>
                    <a:pt x="8379" y="2673"/>
                    <a:pt x="9217" y="2673"/>
                    <a:pt x="10055" y="2765"/>
                  </a:cubicBezTo>
                  <a:cubicBezTo>
                    <a:pt x="10926" y="2966"/>
                    <a:pt x="11680" y="3511"/>
                    <a:pt x="12149" y="4273"/>
                  </a:cubicBezTo>
                  <a:lnTo>
                    <a:pt x="12149" y="4273"/>
                  </a:lnTo>
                  <a:cubicBezTo>
                    <a:pt x="12149" y="4273"/>
                    <a:pt x="12149" y="4273"/>
                    <a:pt x="12149" y="3687"/>
                  </a:cubicBezTo>
                  <a:cubicBezTo>
                    <a:pt x="12141" y="3418"/>
                    <a:pt x="12309" y="3176"/>
                    <a:pt x="12568" y="3100"/>
                  </a:cubicBezTo>
                  <a:lnTo>
                    <a:pt x="14160" y="3100"/>
                  </a:lnTo>
                  <a:lnTo>
                    <a:pt x="14579" y="3100"/>
                  </a:lnTo>
                  <a:lnTo>
                    <a:pt x="15250" y="3100"/>
                  </a:lnTo>
                  <a:lnTo>
                    <a:pt x="18098" y="3100"/>
                  </a:lnTo>
                  <a:cubicBezTo>
                    <a:pt x="18258" y="3025"/>
                    <a:pt x="18442" y="3025"/>
                    <a:pt x="18601" y="3100"/>
                  </a:cubicBezTo>
                  <a:cubicBezTo>
                    <a:pt x="18626" y="3352"/>
                    <a:pt x="18626" y="3603"/>
                    <a:pt x="18601" y="3854"/>
                  </a:cubicBezTo>
                  <a:cubicBezTo>
                    <a:pt x="18626" y="4131"/>
                    <a:pt x="18626" y="4416"/>
                    <a:pt x="18601" y="4692"/>
                  </a:cubicBezTo>
                  <a:cubicBezTo>
                    <a:pt x="19213" y="4742"/>
                    <a:pt x="19816" y="4918"/>
                    <a:pt x="20361" y="5195"/>
                  </a:cubicBezTo>
                  <a:cubicBezTo>
                    <a:pt x="20931" y="5362"/>
                    <a:pt x="21416" y="5756"/>
                    <a:pt x="21701" y="6284"/>
                  </a:cubicBezTo>
                  <a:cubicBezTo>
                    <a:pt x="21701" y="6284"/>
                    <a:pt x="21701" y="6284"/>
                    <a:pt x="21701" y="6787"/>
                  </a:cubicBezTo>
                  <a:cubicBezTo>
                    <a:pt x="21727" y="6954"/>
                    <a:pt x="21727" y="7122"/>
                    <a:pt x="21701" y="7290"/>
                  </a:cubicBezTo>
                  <a:cubicBezTo>
                    <a:pt x="21894" y="7357"/>
                    <a:pt x="22095" y="7357"/>
                    <a:pt x="22288" y="7290"/>
                  </a:cubicBezTo>
                  <a:lnTo>
                    <a:pt x="22874" y="7290"/>
                  </a:lnTo>
                  <a:lnTo>
                    <a:pt x="24047" y="7290"/>
                  </a:lnTo>
                  <a:cubicBezTo>
                    <a:pt x="24047" y="7290"/>
                    <a:pt x="24047" y="7709"/>
                    <a:pt x="24047" y="7792"/>
                  </a:cubicBezTo>
                  <a:cubicBezTo>
                    <a:pt x="24047" y="7876"/>
                    <a:pt x="24047" y="7792"/>
                    <a:pt x="24550" y="8211"/>
                  </a:cubicBezTo>
                  <a:lnTo>
                    <a:pt x="25137" y="8714"/>
                  </a:lnTo>
                  <a:cubicBezTo>
                    <a:pt x="25355" y="9049"/>
                    <a:pt x="25522" y="9418"/>
                    <a:pt x="25639" y="9803"/>
                  </a:cubicBezTo>
                  <a:cubicBezTo>
                    <a:pt x="25665" y="10197"/>
                    <a:pt x="25665" y="10583"/>
                    <a:pt x="25639" y="10976"/>
                  </a:cubicBezTo>
                  <a:cubicBezTo>
                    <a:pt x="25673" y="11504"/>
                    <a:pt x="25673" y="12040"/>
                    <a:pt x="25639" y="12568"/>
                  </a:cubicBezTo>
                  <a:cubicBezTo>
                    <a:pt x="25556" y="13121"/>
                    <a:pt x="25556" y="13691"/>
                    <a:pt x="25639" y="14244"/>
                  </a:cubicBezTo>
                  <a:lnTo>
                    <a:pt x="25639" y="15585"/>
                  </a:lnTo>
                  <a:cubicBezTo>
                    <a:pt x="25765" y="16029"/>
                    <a:pt x="25966" y="16456"/>
                    <a:pt x="26226" y="16842"/>
                  </a:cubicBezTo>
                  <a:lnTo>
                    <a:pt x="25723" y="17512"/>
                  </a:lnTo>
                  <a:lnTo>
                    <a:pt x="25137" y="18098"/>
                  </a:lnTo>
                  <a:lnTo>
                    <a:pt x="24466" y="18098"/>
                  </a:lnTo>
                  <a:lnTo>
                    <a:pt x="23712" y="18098"/>
                  </a:lnTo>
                  <a:lnTo>
                    <a:pt x="23712" y="18098"/>
                  </a:lnTo>
                  <a:lnTo>
                    <a:pt x="23712" y="18601"/>
                  </a:lnTo>
                  <a:lnTo>
                    <a:pt x="23712" y="19188"/>
                  </a:lnTo>
                  <a:cubicBezTo>
                    <a:pt x="23712" y="19188"/>
                    <a:pt x="23712" y="19188"/>
                    <a:pt x="23712" y="19188"/>
                  </a:cubicBezTo>
                  <a:lnTo>
                    <a:pt x="23712" y="19188"/>
                  </a:lnTo>
                  <a:cubicBezTo>
                    <a:pt x="23712" y="19188"/>
                    <a:pt x="23712" y="19188"/>
                    <a:pt x="23712" y="19188"/>
                  </a:cubicBezTo>
                  <a:lnTo>
                    <a:pt x="23712" y="19690"/>
                  </a:lnTo>
                  <a:cubicBezTo>
                    <a:pt x="23796" y="19967"/>
                    <a:pt x="23796" y="20252"/>
                    <a:pt x="23712" y="20528"/>
                  </a:cubicBezTo>
                  <a:cubicBezTo>
                    <a:pt x="23712" y="20528"/>
                    <a:pt x="23712" y="20528"/>
                    <a:pt x="23209" y="21031"/>
                  </a:cubicBezTo>
                  <a:cubicBezTo>
                    <a:pt x="22983" y="21182"/>
                    <a:pt x="22682" y="21182"/>
                    <a:pt x="22455" y="21031"/>
                  </a:cubicBezTo>
                  <a:cubicBezTo>
                    <a:pt x="22305" y="20922"/>
                    <a:pt x="22104" y="20922"/>
                    <a:pt x="21953" y="21031"/>
                  </a:cubicBezTo>
                  <a:lnTo>
                    <a:pt x="21953" y="21031"/>
                  </a:lnTo>
                  <a:cubicBezTo>
                    <a:pt x="22078" y="21383"/>
                    <a:pt x="22078" y="21768"/>
                    <a:pt x="21953" y="22120"/>
                  </a:cubicBezTo>
                  <a:cubicBezTo>
                    <a:pt x="22003" y="22422"/>
                    <a:pt x="22003" y="22740"/>
                    <a:pt x="21953" y="23042"/>
                  </a:cubicBezTo>
                  <a:cubicBezTo>
                    <a:pt x="21953" y="23042"/>
                    <a:pt x="21953" y="23712"/>
                    <a:pt x="21953" y="24047"/>
                  </a:cubicBezTo>
                  <a:cubicBezTo>
                    <a:pt x="21869" y="24408"/>
                    <a:pt x="21869" y="24776"/>
                    <a:pt x="21953" y="25137"/>
                  </a:cubicBezTo>
                  <a:cubicBezTo>
                    <a:pt x="21953" y="25137"/>
                    <a:pt x="21953" y="25137"/>
                    <a:pt x="21953" y="25137"/>
                  </a:cubicBezTo>
                  <a:lnTo>
                    <a:pt x="21953" y="25137"/>
                  </a:lnTo>
                  <a:lnTo>
                    <a:pt x="21450" y="25137"/>
                  </a:lnTo>
                  <a:cubicBezTo>
                    <a:pt x="21450" y="25137"/>
                    <a:pt x="21450" y="25137"/>
                    <a:pt x="20780" y="25137"/>
                  </a:cubicBezTo>
                  <a:lnTo>
                    <a:pt x="20780" y="26645"/>
                  </a:lnTo>
                  <a:cubicBezTo>
                    <a:pt x="20780" y="26645"/>
                    <a:pt x="20780" y="26645"/>
                    <a:pt x="20780" y="26645"/>
                  </a:cubicBezTo>
                  <a:lnTo>
                    <a:pt x="20780" y="26645"/>
                  </a:lnTo>
                  <a:cubicBezTo>
                    <a:pt x="20587" y="26712"/>
                    <a:pt x="20386" y="26712"/>
                    <a:pt x="20193" y="26645"/>
                  </a:cubicBezTo>
                  <a:lnTo>
                    <a:pt x="19607" y="26645"/>
                  </a:lnTo>
                  <a:lnTo>
                    <a:pt x="19607" y="27148"/>
                  </a:lnTo>
                  <a:lnTo>
                    <a:pt x="19607" y="27148"/>
                  </a:lnTo>
                  <a:cubicBezTo>
                    <a:pt x="19607" y="27148"/>
                    <a:pt x="19607" y="27148"/>
                    <a:pt x="19607" y="27148"/>
                  </a:cubicBezTo>
                  <a:cubicBezTo>
                    <a:pt x="19607" y="27148"/>
                    <a:pt x="19607" y="27148"/>
                    <a:pt x="19607" y="27148"/>
                  </a:cubicBezTo>
                  <a:lnTo>
                    <a:pt x="19607" y="27148"/>
                  </a:lnTo>
                  <a:lnTo>
                    <a:pt x="19607" y="27148"/>
                  </a:lnTo>
                  <a:lnTo>
                    <a:pt x="19607" y="27148"/>
                  </a:lnTo>
                  <a:cubicBezTo>
                    <a:pt x="19607" y="27148"/>
                    <a:pt x="19607" y="27148"/>
                    <a:pt x="19104" y="27148"/>
                  </a:cubicBezTo>
                  <a:lnTo>
                    <a:pt x="19104" y="27148"/>
                  </a:lnTo>
                  <a:cubicBezTo>
                    <a:pt x="19104" y="27148"/>
                    <a:pt x="19104" y="27148"/>
                    <a:pt x="19104" y="27148"/>
                  </a:cubicBezTo>
                  <a:lnTo>
                    <a:pt x="19104" y="27148"/>
                  </a:lnTo>
                  <a:lnTo>
                    <a:pt x="19104" y="27148"/>
                  </a:lnTo>
                  <a:lnTo>
                    <a:pt x="19104" y="27148"/>
                  </a:lnTo>
                  <a:lnTo>
                    <a:pt x="19104" y="27148"/>
                  </a:lnTo>
                  <a:lnTo>
                    <a:pt x="18266" y="28153"/>
                  </a:lnTo>
                  <a:lnTo>
                    <a:pt x="17596" y="28907"/>
                  </a:lnTo>
                  <a:lnTo>
                    <a:pt x="17596" y="29326"/>
                  </a:lnTo>
                  <a:lnTo>
                    <a:pt x="17596" y="29326"/>
                  </a:lnTo>
                  <a:lnTo>
                    <a:pt x="17596" y="30667"/>
                  </a:lnTo>
                  <a:cubicBezTo>
                    <a:pt x="17428" y="30960"/>
                    <a:pt x="17286" y="31270"/>
                    <a:pt x="17177" y="31588"/>
                  </a:cubicBezTo>
                  <a:cubicBezTo>
                    <a:pt x="17152" y="31924"/>
                    <a:pt x="17152" y="32259"/>
                    <a:pt x="17177" y="32594"/>
                  </a:cubicBezTo>
                  <a:cubicBezTo>
                    <a:pt x="17177" y="32594"/>
                    <a:pt x="17177" y="32594"/>
                    <a:pt x="17763" y="32594"/>
                  </a:cubicBezTo>
                  <a:lnTo>
                    <a:pt x="18434" y="32594"/>
                  </a:lnTo>
                  <a:lnTo>
                    <a:pt x="18434" y="32594"/>
                  </a:lnTo>
                  <a:cubicBezTo>
                    <a:pt x="18434" y="32594"/>
                    <a:pt x="18434" y="32594"/>
                    <a:pt x="18434" y="32594"/>
                  </a:cubicBezTo>
                  <a:lnTo>
                    <a:pt x="18434" y="32594"/>
                  </a:lnTo>
                  <a:lnTo>
                    <a:pt x="18936" y="32594"/>
                  </a:lnTo>
                  <a:lnTo>
                    <a:pt x="18936" y="32091"/>
                  </a:lnTo>
                  <a:lnTo>
                    <a:pt x="19523" y="32091"/>
                  </a:lnTo>
                  <a:cubicBezTo>
                    <a:pt x="19523" y="32091"/>
                    <a:pt x="19523" y="32091"/>
                    <a:pt x="19523" y="32091"/>
                  </a:cubicBezTo>
                  <a:cubicBezTo>
                    <a:pt x="19833" y="32267"/>
                    <a:pt x="20218" y="32267"/>
                    <a:pt x="20528" y="32091"/>
                  </a:cubicBezTo>
                  <a:cubicBezTo>
                    <a:pt x="20855" y="32016"/>
                    <a:pt x="21207" y="32016"/>
                    <a:pt x="21534" y="32091"/>
                  </a:cubicBezTo>
                  <a:cubicBezTo>
                    <a:pt x="21534" y="32091"/>
                    <a:pt x="21534" y="32091"/>
                    <a:pt x="21534" y="32091"/>
                  </a:cubicBezTo>
                  <a:lnTo>
                    <a:pt x="21534" y="32091"/>
                  </a:lnTo>
                  <a:cubicBezTo>
                    <a:pt x="21953" y="32301"/>
                    <a:pt x="22455" y="32301"/>
                    <a:pt x="22874" y="32091"/>
                  </a:cubicBezTo>
                  <a:lnTo>
                    <a:pt x="24215" y="32091"/>
                  </a:lnTo>
                  <a:lnTo>
                    <a:pt x="24215" y="32091"/>
                  </a:lnTo>
                  <a:lnTo>
                    <a:pt x="24215" y="32091"/>
                  </a:lnTo>
                  <a:cubicBezTo>
                    <a:pt x="24215" y="32091"/>
                    <a:pt x="24215" y="32091"/>
                    <a:pt x="23712" y="32594"/>
                  </a:cubicBezTo>
                  <a:lnTo>
                    <a:pt x="23126" y="33013"/>
                  </a:lnTo>
                  <a:lnTo>
                    <a:pt x="23880" y="36029"/>
                  </a:lnTo>
                  <a:cubicBezTo>
                    <a:pt x="23880" y="36029"/>
                    <a:pt x="23880" y="36029"/>
                    <a:pt x="23880" y="36029"/>
                  </a:cubicBezTo>
                  <a:cubicBezTo>
                    <a:pt x="23880" y="36029"/>
                    <a:pt x="23880" y="36029"/>
                    <a:pt x="23880" y="35359"/>
                  </a:cubicBezTo>
                  <a:cubicBezTo>
                    <a:pt x="23838" y="34915"/>
                    <a:pt x="23838" y="34462"/>
                    <a:pt x="23880" y="34018"/>
                  </a:cubicBezTo>
                  <a:cubicBezTo>
                    <a:pt x="23796" y="33574"/>
                    <a:pt x="23796" y="33122"/>
                    <a:pt x="23880" y="32678"/>
                  </a:cubicBezTo>
                  <a:cubicBezTo>
                    <a:pt x="23880" y="32259"/>
                    <a:pt x="23880" y="32007"/>
                    <a:pt x="24466" y="32007"/>
                  </a:cubicBezTo>
                  <a:lnTo>
                    <a:pt x="25472" y="32929"/>
                  </a:lnTo>
                  <a:cubicBezTo>
                    <a:pt x="25472" y="32929"/>
                    <a:pt x="25472" y="32929"/>
                    <a:pt x="25472" y="33432"/>
                  </a:cubicBezTo>
                  <a:lnTo>
                    <a:pt x="25891" y="33432"/>
                  </a:lnTo>
                  <a:cubicBezTo>
                    <a:pt x="26050" y="33524"/>
                    <a:pt x="26234" y="33524"/>
                    <a:pt x="26393" y="33432"/>
                  </a:cubicBezTo>
                  <a:lnTo>
                    <a:pt x="26813" y="33432"/>
                  </a:lnTo>
                  <a:cubicBezTo>
                    <a:pt x="27030" y="33348"/>
                    <a:pt x="27265" y="33348"/>
                    <a:pt x="27483" y="33432"/>
                  </a:cubicBezTo>
                  <a:lnTo>
                    <a:pt x="27902" y="33934"/>
                  </a:lnTo>
                  <a:lnTo>
                    <a:pt x="29242" y="33934"/>
                  </a:lnTo>
                  <a:lnTo>
                    <a:pt x="28740" y="33934"/>
                  </a:lnTo>
                  <a:lnTo>
                    <a:pt x="28237" y="33934"/>
                  </a:lnTo>
                  <a:lnTo>
                    <a:pt x="28237" y="33934"/>
                  </a:lnTo>
                  <a:lnTo>
                    <a:pt x="28237" y="33934"/>
                  </a:lnTo>
                  <a:lnTo>
                    <a:pt x="28237" y="33934"/>
                  </a:lnTo>
                  <a:cubicBezTo>
                    <a:pt x="28237" y="33934"/>
                    <a:pt x="28237" y="33934"/>
                    <a:pt x="28237" y="33934"/>
                  </a:cubicBezTo>
                  <a:lnTo>
                    <a:pt x="29997" y="33934"/>
                  </a:lnTo>
                  <a:lnTo>
                    <a:pt x="30918" y="33934"/>
                  </a:lnTo>
                  <a:lnTo>
                    <a:pt x="31756" y="33934"/>
                  </a:lnTo>
                  <a:lnTo>
                    <a:pt x="34856" y="33934"/>
                  </a:lnTo>
                  <a:lnTo>
                    <a:pt x="34856" y="34437"/>
                  </a:lnTo>
                  <a:cubicBezTo>
                    <a:pt x="34856" y="34437"/>
                    <a:pt x="34856" y="34437"/>
                    <a:pt x="34856" y="34437"/>
                  </a:cubicBezTo>
                  <a:cubicBezTo>
                    <a:pt x="34856" y="34437"/>
                    <a:pt x="34856" y="34437"/>
                    <a:pt x="34856" y="34437"/>
                  </a:cubicBezTo>
                  <a:lnTo>
                    <a:pt x="34856" y="34437"/>
                  </a:lnTo>
                  <a:cubicBezTo>
                    <a:pt x="34856" y="34437"/>
                    <a:pt x="34856" y="34437"/>
                    <a:pt x="34856" y="34437"/>
                  </a:cubicBezTo>
                  <a:cubicBezTo>
                    <a:pt x="34856" y="34437"/>
                    <a:pt x="34856" y="34437"/>
                    <a:pt x="34856" y="34437"/>
                  </a:cubicBezTo>
                  <a:lnTo>
                    <a:pt x="34856" y="34437"/>
                  </a:lnTo>
                  <a:lnTo>
                    <a:pt x="34856" y="34437"/>
                  </a:lnTo>
                  <a:lnTo>
                    <a:pt x="36029" y="34437"/>
                  </a:lnTo>
                  <a:lnTo>
                    <a:pt x="36029" y="34437"/>
                  </a:lnTo>
                  <a:cubicBezTo>
                    <a:pt x="36213" y="34806"/>
                    <a:pt x="36213" y="35242"/>
                    <a:pt x="36029" y="35610"/>
                  </a:cubicBezTo>
                  <a:cubicBezTo>
                    <a:pt x="35786" y="35887"/>
                    <a:pt x="35585" y="36197"/>
                    <a:pt x="35443" y="36532"/>
                  </a:cubicBezTo>
                  <a:lnTo>
                    <a:pt x="35443" y="36532"/>
                  </a:lnTo>
                  <a:cubicBezTo>
                    <a:pt x="35510" y="36808"/>
                    <a:pt x="35510" y="37093"/>
                    <a:pt x="35443" y="37370"/>
                  </a:cubicBezTo>
                  <a:lnTo>
                    <a:pt x="34940" y="37370"/>
                  </a:lnTo>
                  <a:lnTo>
                    <a:pt x="34856" y="37370"/>
                  </a:lnTo>
                  <a:lnTo>
                    <a:pt x="35610" y="38124"/>
                  </a:lnTo>
                  <a:cubicBezTo>
                    <a:pt x="35610" y="38124"/>
                    <a:pt x="35610" y="38124"/>
                    <a:pt x="35610" y="38124"/>
                  </a:cubicBezTo>
                  <a:lnTo>
                    <a:pt x="35610" y="38124"/>
                  </a:lnTo>
                  <a:cubicBezTo>
                    <a:pt x="35610" y="38124"/>
                    <a:pt x="35108" y="38124"/>
                    <a:pt x="34940" y="38124"/>
                  </a:cubicBezTo>
                  <a:lnTo>
                    <a:pt x="34940" y="37621"/>
                  </a:lnTo>
                  <a:cubicBezTo>
                    <a:pt x="34974" y="37454"/>
                    <a:pt x="34974" y="37286"/>
                    <a:pt x="34940" y="37118"/>
                  </a:cubicBezTo>
                  <a:lnTo>
                    <a:pt x="34437" y="37118"/>
                  </a:lnTo>
                  <a:cubicBezTo>
                    <a:pt x="34437" y="37118"/>
                    <a:pt x="34437" y="37118"/>
                    <a:pt x="34437" y="37621"/>
                  </a:cubicBezTo>
                  <a:cubicBezTo>
                    <a:pt x="34479" y="37898"/>
                    <a:pt x="34479" y="38183"/>
                    <a:pt x="34437" y="38459"/>
                  </a:cubicBezTo>
                  <a:cubicBezTo>
                    <a:pt x="34554" y="38668"/>
                    <a:pt x="34554" y="38920"/>
                    <a:pt x="34437" y="39129"/>
                  </a:cubicBezTo>
                  <a:cubicBezTo>
                    <a:pt x="33901" y="39339"/>
                    <a:pt x="33298" y="39339"/>
                    <a:pt x="32761" y="39129"/>
                  </a:cubicBezTo>
                  <a:lnTo>
                    <a:pt x="32761" y="37370"/>
                  </a:lnTo>
                  <a:lnTo>
                    <a:pt x="32761" y="37370"/>
                  </a:lnTo>
                  <a:lnTo>
                    <a:pt x="32761" y="37956"/>
                  </a:lnTo>
                  <a:cubicBezTo>
                    <a:pt x="32694" y="38342"/>
                    <a:pt x="32694" y="38744"/>
                    <a:pt x="32761" y="39129"/>
                  </a:cubicBezTo>
                  <a:cubicBezTo>
                    <a:pt x="32761" y="39716"/>
                    <a:pt x="32761" y="40135"/>
                    <a:pt x="33180" y="40302"/>
                  </a:cubicBezTo>
                  <a:lnTo>
                    <a:pt x="33180" y="40302"/>
                  </a:lnTo>
                  <a:lnTo>
                    <a:pt x="33180" y="39632"/>
                  </a:lnTo>
                  <a:lnTo>
                    <a:pt x="33935" y="39632"/>
                  </a:lnTo>
                  <a:cubicBezTo>
                    <a:pt x="34102" y="39833"/>
                    <a:pt x="34245" y="40059"/>
                    <a:pt x="34354" y="40302"/>
                  </a:cubicBezTo>
                  <a:cubicBezTo>
                    <a:pt x="34404" y="40436"/>
                    <a:pt x="34404" y="40587"/>
                    <a:pt x="34354" y="40721"/>
                  </a:cubicBezTo>
                  <a:lnTo>
                    <a:pt x="34354" y="40721"/>
                  </a:lnTo>
                  <a:cubicBezTo>
                    <a:pt x="34320" y="40529"/>
                    <a:pt x="34320" y="40328"/>
                    <a:pt x="34354" y="40135"/>
                  </a:cubicBezTo>
                  <a:cubicBezTo>
                    <a:pt x="34354" y="40135"/>
                    <a:pt x="34354" y="40135"/>
                    <a:pt x="34354" y="40135"/>
                  </a:cubicBezTo>
                  <a:lnTo>
                    <a:pt x="34940" y="39465"/>
                  </a:lnTo>
                  <a:lnTo>
                    <a:pt x="35359" y="39465"/>
                  </a:lnTo>
                  <a:cubicBezTo>
                    <a:pt x="35359" y="39465"/>
                    <a:pt x="35862" y="39465"/>
                    <a:pt x="35862" y="39465"/>
                  </a:cubicBezTo>
                  <a:lnTo>
                    <a:pt x="35862" y="42816"/>
                  </a:lnTo>
                  <a:cubicBezTo>
                    <a:pt x="35108" y="43000"/>
                    <a:pt x="34420" y="43377"/>
                    <a:pt x="33851" y="43905"/>
                  </a:cubicBezTo>
                  <a:cubicBezTo>
                    <a:pt x="33382" y="44475"/>
                    <a:pt x="32728" y="44860"/>
                    <a:pt x="32007" y="44995"/>
                  </a:cubicBezTo>
                  <a:lnTo>
                    <a:pt x="31002" y="44995"/>
                  </a:lnTo>
                  <a:close/>
                  <a:moveTo>
                    <a:pt x="9720" y="31002"/>
                  </a:moveTo>
                  <a:lnTo>
                    <a:pt x="9720" y="31002"/>
                  </a:lnTo>
                  <a:cubicBezTo>
                    <a:pt x="9745" y="30834"/>
                    <a:pt x="9745" y="30667"/>
                    <a:pt x="9720" y="30499"/>
                  </a:cubicBezTo>
                  <a:cubicBezTo>
                    <a:pt x="9627" y="30290"/>
                    <a:pt x="9627" y="30047"/>
                    <a:pt x="9720" y="29829"/>
                  </a:cubicBezTo>
                  <a:lnTo>
                    <a:pt x="9720" y="29829"/>
                  </a:lnTo>
                  <a:close/>
                  <a:moveTo>
                    <a:pt x="10390" y="28488"/>
                  </a:moveTo>
                  <a:cubicBezTo>
                    <a:pt x="10390" y="28488"/>
                    <a:pt x="10390" y="28488"/>
                    <a:pt x="10390" y="28488"/>
                  </a:cubicBezTo>
                  <a:cubicBezTo>
                    <a:pt x="10390" y="28488"/>
                    <a:pt x="10390" y="28488"/>
                    <a:pt x="10390" y="28488"/>
                  </a:cubicBezTo>
                  <a:cubicBezTo>
                    <a:pt x="10390" y="28488"/>
                    <a:pt x="10390" y="28488"/>
                    <a:pt x="10390" y="28488"/>
                  </a:cubicBezTo>
                  <a:close/>
                  <a:moveTo>
                    <a:pt x="11395" y="29410"/>
                  </a:moveTo>
                  <a:cubicBezTo>
                    <a:pt x="11395" y="29410"/>
                    <a:pt x="11395" y="29410"/>
                    <a:pt x="11395" y="29410"/>
                  </a:cubicBezTo>
                  <a:cubicBezTo>
                    <a:pt x="11395" y="29410"/>
                    <a:pt x="11395" y="29410"/>
                    <a:pt x="11395" y="29410"/>
                  </a:cubicBezTo>
                  <a:cubicBezTo>
                    <a:pt x="11395" y="29410"/>
                    <a:pt x="11395" y="29410"/>
                    <a:pt x="11395" y="29410"/>
                  </a:cubicBezTo>
                  <a:cubicBezTo>
                    <a:pt x="11395" y="29410"/>
                    <a:pt x="11814" y="29661"/>
                    <a:pt x="11647" y="29661"/>
                  </a:cubicBezTo>
                  <a:close/>
                  <a:moveTo>
                    <a:pt x="11395" y="27985"/>
                  </a:moveTo>
                  <a:lnTo>
                    <a:pt x="11395" y="27985"/>
                  </a:lnTo>
                  <a:lnTo>
                    <a:pt x="11395" y="27985"/>
                  </a:lnTo>
                  <a:close/>
                  <a:moveTo>
                    <a:pt x="11395" y="26477"/>
                  </a:moveTo>
                  <a:lnTo>
                    <a:pt x="13155" y="26477"/>
                  </a:lnTo>
                  <a:cubicBezTo>
                    <a:pt x="13155" y="26477"/>
                    <a:pt x="13155" y="25974"/>
                    <a:pt x="12736" y="25974"/>
                  </a:cubicBezTo>
                  <a:lnTo>
                    <a:pt x="11647" y="25974"/>
                  </a:lnTo>
                  <a:cubicBezTo>
                    <a:pt x="11647" y="25974"/>
                    <a:pt x="11563" y="26310"/>
                    <a:pt x="11563" y="26477"/>
                  </a:cubicBezTo>
                  <a:close/>
                  <a:moveTo>
                    <a:pt x="14579" y="37872"/>
                  </a:moveTo>
                  <a:cubicBezTo>
                    <a:pt x="14579" y="37872"/>
                    <a:pt x="14579" y="37872"/>
                    <a:pt x="14579" y="37872"/>
                  </a:cubicBezTo>
                  <a:lnTo>
                    <a:pt x="14579" y="37872"/>
                  </a:lnTo>
                  <a:cubicBezTo>
                    <a:pt x="14579" y="37872"/>
                    <a:pt x="14579" y="37872"/>
                    <a:pt x="14579" y="37454"/>
                  </a:cubicBezTo>
                  <a:cubicBezTo>
                    <a:pt x="14579" y="37035"/>
                    <a:pt x="14831" y="38040"/>
                    <a:pt x="14747" y="38040"/>
                  </a:cubicBezTo>
                  <a:close/>
                  <a:moveTo>
                    <a:pt x="7709" y="9133"/>
                  </a:moveTo>
                  <a:cubicBezTo>
                    <a:pt x="7709" y="9133"/>
                    <a:pt x="7709" y="9133"/>
                    <a:pt x="7709" y="9133"/>
                  </a:cubicBezTo>
                  <a:cubicBezTo>
                    <a:pt x="7709" y="9133"/>
                    <a:pt x="7709" y="9133"/>
                    <a:pt x="7709" y="9133"/>
                  </a:cubicBezTo>
                  <a:cubicBezTo>
                    <a:pt x="7709" y="9133"/>
                    <a:pt x="7709" y="9133"/>
                    <a:pt x="7709" y="9133"/>
                  </a:cubicBezTo>
                  <a:cubicBezTo>
                    <a:pt x="7709" y="9133"/>
                    <a:pt x="8044" y="9133"/>
                    <a:pt x="7876" y="9133"/>
                  </a:cubicBezTo>
                  <a:close/>
                  <a:moveTo>
                    <a:pt x="15082" y="31002"/>
                  </a:moveTo>
                  <a:cubicBezTo>
                    <a:pt x="15040" y="31303"/>
                    <a:pt x="15040" y="31622"/>
                    <a:pt x="15082" y="31924"/>
                  </a:cubicBezTo>
                  <a:cubicBezTo>
                    <a:pt x="15359" y="32108"/>
                    <a:pt x="15727" y="32108"/>
                    <a:pt x="16004" y="31924"/>
                  </a:cubicBezTo>
                  <a:lnTo>
                    <a:pt x="16004" y="31924"/>
                  </a:lnTo>
                  <a:lnTo>
                    <a:pt x="16004" y="31924"/>
                  </a:lnTo>
                  <a:cubicBezTo>
                    <a:pt x="15970" y="31697"/>
                    <a:pt x="15970" y="31479"/>
                    <a:pt x="16004" y="31253"/>
                  </a:cubicBezTo>
                  <a:lnTo>
                    <a:pt x="16004" y="31253"/>
                  </a:lnTo>
                  <a:lnTo>
                    <a:pt x="15082" y="31253"/>
                  </a:lnTo>
                  <a:close/>
                  <a:moveTo>
                    <a:pt x="13993" y="23712"/>
                  </a:moveTo>
                  <a:lnTo>
                    <a:pt x="13993" y="23712"/>
                  </a:lnTo>
                  <a:lnTo>
                    <a:pt x="13993" y="23712"/>
                  </a:lnTo>
                  <a:lnTo>
                    <a:pt x="13993" y="24215"/>
                  </a:lnTo>
                  <a:lnTo>
                    <a:pt x="13993" y="25053"/>
                  </a:lnTo>
                  <a:cubicBezTo>
                    <a:pt x="13984" y="25304"/>
                    <a:pt x="13984" y="25556"/>
                    <a:pt x="13993" y="25807"/>
                  </a:cubicBezTo>
                  <a:lnTo>
                    <a:pt x="13993" y="26310"/>
                  </a:lnTo>
                  <a:cubicBezTo>
                    <a:pt x="13993" y="26310"/>
                    <a:pt x="13993" y="26310"/>
                    <a:pt x="13993" y="26310"/>
                  </a:cubicBezTo>
                  <a:cubicBezTo>
                    <a:pt x="13993" y="26310"/>
                    <a:pt x="13993" y="26310"/>
                    <a:pt x="13993" y="25891"/>
                  </a:cubicBezTo>
                  <a:lnTo>
                    <a:pt x="13993" y="25388"/>
                  </a:lnTo>
                  <a:lnTo>
                    <a:pt x="13993" y="25388"/>
                  </a:lnTo>
                  <a:lnTo>
                    <a:pt x="13993" y="25388"/>
                  </a:lnTo>
                  <a:lnTo>
                    <a:pt x="13993" y="24885"/>
                  </a:lnTo>
                  <a:lnTo>
                    <a:pt x="13993" y="24299"/>
                  </a:lnTo>
                  <a:cubicBezTo>
                    <a:pt x="13993" y="24299"/>
                    <a:pt x="13993" y="23712"/>
                    <a:pt x="13993" y="23712"/>
                  </a:cubicBezTo>
                  <a:cubicBezTo>
                    <a:pt x="13993" y="23712"/>
                    <a:pt x="13993" y="23712"/>
                    <a:pt x="13993" y="23712"/>
                  </a:cubicBezTo>
                  <a:lnTo>
                    <a:pt x="12904" y="23712"/>
                  </a:lnTo>
                  <a:cubicBezTo>
                    <a:pt x="12904" y="23712"/>
                    <a:pt x="12904" y="23712"/>
                    <a:pt x="12904" y="23712"/>
                  </a:cubicBezTo>
                  <a:cubicBezTo>
                    <a:pt x="12904" y="23712"/>
                    <a:pt x="12904" y="23712"/>
                    <a:pt x="12904" y="24131"/>
                  </a:cubicBezTo>
                  <a:lnTo>
                    <a:pt x="12904" y="24634"/>
                  </a:lnTo>
                  <a:close/>
                  <a:moveTo>
                    <a:pt x="17931" y="37202"/>
                  </a:moveTo>
                  <a:cubicBezTo>
                    <a:pt x="17931" y="37202"/>
                    <a:pt x="17931" y="37202"/>
                    <a:pt x="17931" y="37202"/>
                  </a:cubicBezTo>
                  <a:cubicBezTo>
                    <a:pt x="17931" y="37202"/>
                    <a:pt x="17931" y="37202"/>
                    <a:pt x="17931" y="37202"/>
                  </a:cubicBezTo>
                  <a:cubicBezTo>
                    <a:pt x="17931" y="37202"/>
                    <a:pt x="17931" y="37202"/>
                    <a:pt x="17931" y="37202"/>
                  </a:cubicBezTo>
                  <a:cubicBezTo>
                    <a:pt x="17931" y="37202"/>
                    <a:pt x="18098" y="37370"/>
                    <a:pt x="18098" y="37202"/>
                  </a:cubicBezTo>
                  <a:close/>
                  <a:moveTo>
                    <a:pt x="14496" y="21199"/>
                  </a:moveTo>
                  <a:cubicBezTo>
                    <a:pt x="14496" y="21199"/>
                    <a:pt x="14496" y="21199"/>
                    <a:pt x="14496" y="21199"/>
                  </a:cubicBezTo>
                  <a:lnTo>
                    <a:pt x="14496" y="21199"/>
                  </a:lnTo>
                  <a:lnTo>
                    <a:pt x="14496" y="21199"/>
                  </a:lnTo>
                  <a:lnTo>
                    <a:pt x="14496" y="21199"/>
                  </a:lnTo>
                  <a:lnTo>
                    <a:pt x="14496" y="21199"/>
                  </a:lnTo>
                  <a:close/>
                  <a:moveTo>
                    <a:pt x="9217" y="1005"/>
                  </a:moveTo>
                  <a:cubicBezTo>
                    <a:pt x="9217" y="1005"/>
                    <a:pt x="9217" y="1005"/>
                    <a:pt x="9636" y="1005"/>
                  </a:cubicBezTo>
                  <a:lnTo>
                    <a:pt x="10306" y="1005"/>
                  </a:lnTo>
                  <a:lnTo>
                    <a:pt x="10306" y="0"/>
                  </a:lnTo>
                  <a:lnTo>
                    <a:pt x="9887" y="0"/>
                  </a:lnTo>
                  <a:lnTo>
                    <a:pt x="9468" y="0"/>
                  </a:lnTo>
                  <a:close/>
                  <a:moveTo>
                    <a:pt x="18434" y="36867"/>
                  </a:moveTo>
                  <a:lnTo>
                    <a:pt x="18853" y="36867"/>
                  </a:lnTo>
                  <a:lnTo>
                    <a:pt x="19272" y="36867"/>
                  </a:lnTo>
                  <a:cubicBezTo>
                    <a:pt x="19272" y="36867"/>
                    <a:pt x="19272" y="36867"/>
                    <a:pt x="19272" y="36867"/>
                  </a:cubicBezTo>
                  <a:lnTo>
                    <a:pt x="19272" y="36867"/>
                  </a:lnTo>
                  <a:lnTo>
                    <a:pt x="19272" y="36867"/>
                  </a:lnTo>
                  <a:lnTo>
                    <a:pt x="19272" y="36867"/>
                  </a:lnTo>
                  <a:cubicBezTo>
                    <a:pt x="19272" y="36867"/>
                    <a:pt x="19272" y="36867"/>
                    <a:pt x="19272" y="36867"/>
                  </a:cubicBezTo>
                  <a:cubicBezTo>
                    <a:pt x="19272" y="36867"/>
                    <a:pt x="19272" y="36867"/>
                    <a:pt x="19272" y="36867"/>
                  </a:cubicBezTo>
                  <a:lnTo>
                    <a:pt x="19272" y="36867"/>
                  </a:lnTo>
                  <a:cubicBezTo>
                    <a:pt x="19272" y="36867"/>
                    <a:pt x="19272" y="36867"/>
                    <a:pt x="19272" y="36867"/>
                  </a:cubicBezTo>
                  <a:lnTo>
                    <a:pt x="19272" y="36867"/>
                  </a:lnTo>
                  <a:close/>
                  <a:moveTo>
                    <a:pt x="17260" y="31002"/>
                  </a:moveTo>
                  <a:lnTo>
                    <a:pt x="17260" y="30415"/>
                  </a:lnTo>
                  <a:cubicBezTo>
                    <a:pt x="17294" y="30248"/>
                    <a:pt x="17294" y="30080"/>
                    <a:pt x="17260" y="29913"/>
                  </a:cubicBezTo>
                  <a:lnTo>
                    <a:pt x="17260" y="29661"/>
                  </a:lnTo>
                  <a:cubicBezTo>
                    <a:pt x="17260" y="29661"/>
                    <a:pt x="17260" y="29661"/>
                    <a:pt x="16842" y="29661"/>
                  </a:cubicBezTo>
                  <a:lnTo>
                    <a:pt x="16842" y="30164"/>
                  </a:lnTo>
                  <a:close/>
                  <a:moveTo>
                    <a:pt x="16339" y="26058"/>
                  </a:moveTo>
                  <a:cubicBezTo>
                    <a:pt x="16339" y="26058"/>
                    <a:pt x="16339" y="26058"/>
                    <a:pt x="16339" y="26477"/>
                  </a:cubicBezTo>
                  <a:cubicBezTo>
                    <a:pt x="16339" y="26896"/>
                    <a:pt x="16339" y="26477"/>
                    <a:pt x="16339" y="26477"/>
                  </a:cubicBezTo>
                  <a:cubicBezTo>
                    <a:pt x="16339" y="26477"/>
                    <a:pt x="16339" y="26477"/>
                    <a:pt x="16339" y="26477"/>
                  </a:cubicBezTo>
                  <a:lnTo>
                    <a:pt x="16506" y="26058"/>
                  </a:lnTo>
                  <a:close/>
                  <a:moveTo>
                    <a:pt x="17009" y="28572"/>
                  </a:moveTo>
                  <a:cubicBezTo>
                    <a:pt x="17009" y="28572"/>
                    <a:pt x="17009" y="28572"/>
                    <a:pt x="17009" y="27902"/>
                  </a:cubicBezTo>
                  <a:lnTo>
                    <a:pt x="17009" y="27902"/>
                  </a:lnTo>
                  <a:close/>
                  <a:moveTo>
                    <a:pt x="20863" y="29913"/>
                  </a:moveTo>
                  <a:cubicBezTo>
                    <a:pt x="20620" y="29955"/>
                    <a:pt x="20445" y="30164"/>
                    <a:pt x="20445" y="30415"/>
                  </a:cubicBezTo>
                  <a:lnTo>
                    <a:pt x="20445" y="31002"/>
                  </a:lnTo>
                  <a:cubicBezTo>
                    <a:pt x="20445" y="31002"/>
                    <a:pt x="20947" y="31002"/>
                    <a:pt x="20947" y="31002"/>
                  </a:cubicBezTo>
                  <a:cubicBezTo>
                    <a:pt x="21140" y="30583"/>
                    <a:pt x="21174" y="30105"/>
                    <a:pt x="21031" y="29661"/>
                  </a:cubicBezTo>
                  <a:close/>
                  <a:moveTo>
                    <a:pt x="23293" y="37621"/>
                  </a:moveTo>
                  <a:cubicBezTo>
                    <a:pt x="23293" y="38040"/>
                    <a:pt x="23293" y="38208"/>
                    <a:pt x="23964" y="38124"/>
                  </a:cubicBezTo>
                  <a:lnTo>
                    <a:pt x="25137" y="38124"/>
                  </a:lnTo>
                  <a:cubicBezTo>
                    <a:pt x="24894" y="37931"/>
                    <a:pt x="24542" y="37931"/>
                    <a:pt x="24299" y="38124"/>
                  </a:cubicBezTo>
                  <a:close/>
                  <a:moveTo>
                    <a:pt x="21869" y="29242"/>
                  </a:moveTo>
                  <a:lnTo>
                    <a:pt x="21869" y="30164"/>
                  </a:lnTo>
                  <a:cubicBezTo>
                    <a:pt x="21869" y="30164"/>
                    <a:pt x="21869" y="30667"/>
                    <a:pt x="21869" y="31002"/>
                  </a:cubicBezTo>
                  <a:lnTo>
                    <a:pt x="21869" y="32091"/>
                  </a:lnTo>
                  <a:lnTo>
                    <a:pt x="21869" y="32091"/>
                  </a:lnTo>
                  <a:lnTo>
                    <a:pt x="22372" y="32091"/>
                  </a:lnTo>
                  <a:cubicBezTo>
                    <a:pt x="22372" y="32091"/>
                    <a:pt x="22372" y="32091"/>
                    <a:pt x="22372" y="32091"/>
                  </a:cubicBezTo>
                  <a:cubicBezTo>
                    <a:pt x="22472" y="31647"/>
                    <a:pt x="22472" y="31195"/>
                    <a:pt x="22372" y="30751"/>
                  </a:cubicBezTo>
                  <a:lnTo>
                    <a:pt x="22372" y="30751"/>
                  </a:lnTo>
                  <a:lnTo>
                    <a:pt x="22372" y="30751"/>
                  </a:lnTo>
                  <a:lnTo>
                    <a:pt x="22372" y="30751"/>
                  </a:lnTo>
                  <a:cubicBezTo>
                    <a:pt x="22447" y="30566"/>
                    <a:pt x="22447" y="30348"/>
                    <a:pt x="22372" y="30164"/>
                  </a:cubicBezTo>
                  <a:lnTo>
                    <a:pt x="22372" y="29577"/>
                  </a:lnTo>
                  <a:close/>
                  <a:moveTo>
                    <a:pt x="20109" y="19355"/>
                  </a:moveTo>
                  <a:cubicBezTo>
                    <a:pt x="20210" y="19556"/>
                    <a:pt x="20394" y="19707"/>
                    <a:pt x="20612" y="19774"/>
                  </a:cubicBezTo>
                  <a:lnTo>
                    <a:pt x="20612" y="19271"/>
                  </a:lnTo>
                  <a:close/>
                  <a:moveTo>
                    <a:pt x="24718" y="34772"/>
                  </a:moveTo>
                  <a:lnTo>
                    <a:pt x="24718" y="34772"/>
                  </a:lnTo>
                  <a:lnTo>
                    <a:pt x="24718" y="34772"/>
                  </a:lnTo>
                  <a:close/>
                  <a:moveTo>
                    <a:pt x="26729" y="33683"/>
                  </a:moveTo>
                  <a:cubicBezTo>
                    <a:pt x="26729" y="33683"/>
                    <a:pt x="26729" y="33683"/>
                    <a:pt x="26729" y="33683"/>
                  </a:cubicBezTo>
                  <a:lnTo>
                    <a:pt x="27148" y="33683"/>
                  </a:lnTo>
                  <a:lnTo>
                    <a:pt x="27734" y="33683"/>
                  </a:lnTo>
                  <a:cubicBezTo>
                    <a:pt x="28011" y="33859"/>
                    <a:pt x="28220" y="34127"/>
                    <a:pt x="28321" y="34437"/>
                  </a:cubicBezTo>
                  <a:lnTo>
                    <a:pt x="28321" y="33934"/>
                  </a:lnTo>
                  <a:cubicBezTo>
                    <a:pt x="28262" y="33800"/>
                    <a:pt x="28262" y="33650"/>
                    <a:pt x="28321" y="33516"/>
                  </a:cubicBezTo>
                  <a:lnTo>
                    <a:pt x="28321" y="33516"/>
                  </a:lnTo>
                  <a:cubicBezTo>
                    <a:pt x="28321" y="33516"/>
                    <a:pt x="28321" y="33516"/>
                    <a:pt x="28321" y="33516"/>
                  </a:cubicBezTo>
                  <a:lnTo>
                    <a:pt x="28321" y="34102"/>
                  </a:lnTo>
                  <a:cubicBezTo>
                    <a:pt x="28321" y="34102"/>
                    <a:pt x="28321" y="34102"/>
                    <a:pt x="28907" y="34102"/>
                  </a:cubicBezTo>
                  <a:lnTo>
                    <a:pt x="28488" y="32845"/>
                  </a:lnTo>
                  <a:cubicBezTo>
                    <a:pt x="28405" y="32401"/>
                    <a:pt x="28086" y="32041"/>
                    <a:pt x="27650" y="31924"/>
                  </a:cubicBezTo>
                  <a:lnTo>
                    <a:pt x="27650" y="31924"/>
                  </a:lnTo>
                  <a:lnTo>
                    <a:pt x="27650" y="31924"/>
                  </a:lnTo>
                  <a:lnTo>
                    <a:pt x="27650" y="30918"/>
                  </a:lnTo>
                  <a:lnTo>
                    <a:pt x="26729" y="32678"/>
                  </a:lnTo>
                  <a:close/>
                  <a:moveTo>
                    <a:pt x="24131" y="18601"/>
                  </a:moveTo>
                  <a:lnTo>
                    <a:pt x="24550" y="19271"/>
                  </a:lnTo>
                  <a:lnTo>
                    <a:pt x="24550" y="19271"/>
                  </a:lnTo>
                  <a:lnTo>
                    <a:pt x="24550" y="19271"/>
                  </a:lnTo>
                  <a:cubicBezTo>
                    <a:pt x="24550" y="19271"/>
                    <a:pt x="24550" y="19271"/>
                    <a:pt x="24550" y="19271"/>
                  </a:cubicBezTo>
                  <a:lnTo>
                    <a:pt x="24550" y="17763"/>
                  </a:lnTo>
                  <a:cubicBezTo>
                    <a:pt x="24550" y="17763"/>
                    <a:pt x="24550" y="17763"/>
                    <a:pt x="24550" y="17763"/>
                  </a:cubicBezTo>
                  <a:cubicBezTo>
                    <a:pt x="24550" y="17763"/>
                    <a:pt x="24131" y="18266"/>
                    <a:pt x="23964" y="18266"/>
                  </a:cubicBezTo>
                  <a:close/>
                  <a:moveTo>
                    <a:pt x="28656" y="31588"/>
                  </a:moveTo>
                  <a:cubicBezTo>
                    <a:pt x="28656" y="31588"/>
                    <a:pt x="28656" y="31588"/>
                    <a:pt x="28656" y="31588"/>
                  </a:cubicBezTo>
                  <a:cubicBezTo>
                    <a:pt x="28656" y="31588"/>
                    <a:pt x="28656" y="31588"/>
                    <a:pt x="28656" y="31588"/>
                  </a:cubicBezTo>
                  <a:cubicBezTo>
                    <a:pt x="28656" y="31588"/>
                    <a:pt x="28991" y="31421"/>
                    <a:pt x="28823" y="31505"/>
                  </a:cubicBezTo>
                  <a:close/>
                  <a:moveTo>
                    <a:pt x="29075" y="31588"/>
                  </a:moveTo>
                  <a:cubicBezTo>
                    <a:pt x="29075" y="31588"/>
                    <a:pt x="29075" y="31588"/>
                    <a:pt x="29075" y="31588"/>
                  </a:cubicBezTo>
                  <a:cubicBezTo>
                    <a:pt x="29075" y="31588"/>
                    <a:pt x="29075" y="31588"/>
                    <a:pt x="29075" y="31588"/>
                  </a:cubicBezTo>
                  <a:cubicBezTo>
                    <a:pt x="29075" y="31588"/>
                    <a:pt x="29075" y="31588"/>
                    <a:pt x="29075" y="31588"/>
                  </a:cubicBezTo>
                  <a:lnTo>
                    <a:pt x="29242" y="31756"/>
                  </a:lnTo>
                  <a:close/>
                  <a:moveTo>
                    <a:pt x="29075" y="31588"/>
                  </a:moveTo>
                  <a:cubicBezTo>
                    <a:pt x="29075" y="31588"/>
                    <a:pt x="29075" y="31588"/>
                    <a:pt x="29075" y="31588"/>
                  </a:cubicBezTo>
                  <a:cubicBezTo>
                    <a:pt x="29075" y="31588"/>
                    <a:pt x="29075" y="31588"/>
                    <a:pt x="29075" y="31588"/>
                  </a:cubicBezTo>
                  <a:cubicBezTo>
                    <a:pt x="29075" y="31588"/>
                    <a:pt x="29075" y="31588"/>
                    <a:pt x="29075" y="31588"/>
                  </a:cubicBezTo>
                  <a:cubicBezTo>
                    <a:pt x="29075" y="31588"/>
                    <a:pt x="29661" y="31924"/>
                    <a:pt x="29577" y="32007"/>
                  </a:cubicBezTo>
                  <a:close/>
                  <a:moveTo>
                    <a:pt x="29494" y="32343"/>
                  </a:moveTo>
                  <a:lnTo>
                    <a:pt x="29494" y="32343"/>
                  </a:lnTo>
                  <a:lnTo>
                    <a:pt x="29494" y="32343"/>
                  </a:lnTo>
                  <a:close/>
                  <a:moveTo>
                    <a:pt x="25053" y="11982"/>
                  </a:moveTo>
                  <a:cubicBezTo>
                    <a:pt x="25053" y="11982"/>
                    <a:pt x="25053" y="11982"/>
                    <a:pt x="25053" y="11982"/>
                  </a:cubicBezTo>
                  <a:cubicBezTo>
                    <a:pt x="25011" y="12233"/>
                    <a:pt x="25011" y="12484"/>
                    <a:pt x="25053" y="12736"/>
                  </a:cubicBezTo>
                  <a:cubicBezTo>
                    <a:pt x="24978" y="12920"/>
                    <a:pt x="24978" y="13138"/>
                    <a:pt x="25053" y="13322"/>
                  </a:cubicBezTo>
                  <a:cubicBezTo>
                    <a:pt x="25053" y="13322"/>
                    <a:pt x="25053" y="13322"/>
                    <a:pt x="25053" y="13322"/>
                  </a:cubicBezTo>
                  <a:cubicBezTo>
                    <a:pt x="25053" y="13322"/>
                    <a:pt x="25053" y="13322"/>
                    <a:pt x="25053" y="13322"/>
                  </a:cubicBezTo>
                  <a:cubicBezTo>
                    <a:pt x="25087" y="13105"/>
                    <a:pt x="25087" y="12870"/>
                    <a:pt x="25053" y="12652"/>
                  </a:cubicBezTo>
                  <a:cubicBezTo>
                    <a:pt x="25095" y="12434"/>
                    <a:pt x="25095" y="12200"/>
                    <a:pt x="25053" y="11982"/>
                  </a:cubicBezTo>
                  <a:cubicBezTo>
                    <a:pt x="25053" y="11982"/>
                    <a:pt x="25639" y="12401"/>
                    <a:pt x="25556" y="12401"/>
                  </a:cubicBezTo>
                  <a:close/>
                  <a:moveTo>
                    <a:pt x="31756" y="32929"/>
                  </a:moveTo>
                  <a:lnTo>
                    <a:pt x="31756" y="32929"/>
                  </a:lnTo>
                  <a:lnTo>
                    <a:pt x="31756" y="32929"/>
                  </a:lnTo>
                  <a:close/>
                </a:path>
              </a:pathLst>
            </a:custGeom>
            <a:solidFill>
              <a:srgbClr val="FFFFFF"/>
            </a:solidFill>
            <a:ln w="8363" cap="flat">
              <a:noFill/>
              <a:prstDash val="solid"/>
              <a:miter/>
            </a:ln>
          </p:spPr>
          <p:txBody>
            <a:bodyPr rtlCol="0" anchor="ctr"/>
            <a:lstStyle/>
            <a:p>
              <a:pPr defTabSz="914378"/>
              <a:endParaRPr lang="en-US"/>
            </a:p>
          </p:txBody>
        </p:sp>
        <p:sp>
          <p:nvSpPr>
            <p:cNvPr id="833" name="Freeform: Shape 832">
              <a:extLst>
                <a:ext uri="{FF2B5EF4-FFF2-40B4-BE49-F238E27FC236}">
                  <a16:creationId xmlns:a16="http://schemas.microsoft.com/office/drawing/2014/main" id="{90EA0886-D855-49C9-882C-3ACAEEB8B385}"/>
                </a:ext>
              </a:extLst>
            </p:cNvPr>
            <p:cNvSpPr/>
            <p:nvPr/>
          </p:nvSpPr>
          <p:spPr>
            <a:xfrm>
              <a:off x="3045701" y="2520918"/>
              <a:ext cx="233955" cy="174029"/>
            </a:xfrm>
            <a:custGeom>
              <a:avLst/>
              <a:gdLst>
                <a:gd name="connsiteX0" fmla="*/ 6033 w 233955"/>
                <a:gd name="connsiteY0" fmla="*/ 174029 h 174029"/>
                <a:gd name="connsiteX1" fmla="*/ 0 w 233955"/>
                <a:gd name="connsiteY1" fmla="*/ 172270 h 174029"/>
                <a:gd name="connsiteX2" fmla="*/ 71472 w 233955"/>
                <a:gd name="connsiteY2" fmla="*/ 69293 h 174029"/>
                <a:gd name="connsiteX3" fmla="*/ 143112 w 233955"/>
                <a:gd name="connsiteY3" fmla="*/ 77253 h 174029"/>
                <a:gd name="connsiteX4" fmla="*/ 196485 w 233955"/>
                <a:gd name="connsiteY4" fmla="*/ 84794 h 174029"/>
                <a:gd name="connsiteX5" fmla="*/ 224554 w 233955"/>
                <a:gd name="connsiteY5" fmla="*/ 53122 h 174029"/>
                <a:gd name="connsiteX6" fmla="*/ 218857 w 233955"/>
                <a:gd name="connsiteY6" fmla="*/ 3854 h 174029"/>
                <a:gd name="connsiteX7" fmla="*/ 223884 w 233955"/>
                <a:gd name="connsiteY7" fmla="*/ 0 h 174029"/>
                <a:gd name="connsiteX8" fmla="*/ 230503 w 233955"/>
                <a:gd name="connsiteY8" fmla="*/ 54965 h 174029"/>
                <a:gd name="connsiteX9" fmla="*/ 198496 w 233955"/>
                <a:gd name="connsiteY9" fmla="*/ 90743 h 174029"/>
                <a:gd name="connsiteX10" fmla="*/ 141184 w 233955"/>
                <a:gd name="connsiteY10" fmla="*/ 83202 h 174029"/>
                <a:gd name="connsiteX11" fmla="*/ 73399 w 233955"/>
                <a:gd name="connsiteY11" fmla="*/ 75326 h 174029"/>
                <a:gd name="connsiteX12" fmla="*/ 6033 w 233955"/>
                <a:gd name="connsiteY12" fmla="*/ 174029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55" h="174029">
                  <a:moveTo>
                    <a:pt x="6033" y="174029"/>
                  </a:moveTo>
                  <a:lnTo>
                    <a:pt x="0" y="172270"/>
                  </a:lnTo>
                  <a:cubicBezTo>
                    <a:pt x="1089" y="168667"/>
                    <a:pt x="26226" y="83789"/>
                    <a:pt x="71472" y="69293"/>
                  </a:cubicBezTo>
                  <a:cubicBezTo>
                    <a:pt x="94933" y="61836"/>
                    <a:pt x="119399" y="69293"/>
                    <a:pt x="143112" y="77253"/>
                  </a:cubicBezTo>
                  <a:cubicBezTo>
                    <a:pt x="162970" y="83621"/>
                    <a:pt x="181738" y="89570"/>
                    <a:pt x="196485" y="84794"/>
                  </a:cubicBezTo>
                  <a:cubicBezTo>
                    <a:pt x="210436" y="79432"/>
                    <a:pt x="220909" y="67618"/>
                    <a:pt x="224554" y="53122"/>
                  </a:cubicBezTo>
                  <a:cubicBezTo>
                    <a:pt x="230227" y="36683"/>
                    <a:pt x="228132" y="18559"/>
                    <a:pt x="218857" y="3854"/>
                  </a:cubicBezTo>
                  <a:lnTo>
                    <a:pt x="223884" y="0"/>
                  </a:lnTo>
                  <a:cubicBezTo>
                    <a:pt x="234383" y="16347"/>
                    <a:pt x="236821" y="36599"/>
                    <a:pt x="230503" y="54965"/>
                  </a:cubicBezTo>
                  <a:cubicBezTo>
                    <a:pt x="226356" y="71422"/>
                    <a:pt x="214391" y="84794"/>
                    <a:pt x="198496" y="90743"/>
                  </a:cubicBezTo>
                  <a:cubicBezTo>
                    <a:pt x="181738" y="96190"/>
                    <a:pt x="162048" y="89905"/>
                    <a:pt x="141184" y="83202"/>
                  </a:cubicBezTo>
                  <a:cubicBezTo>
                    <a:pt x="118394" y="75913"/>
                    <a:pt x="94933" y="68372"/>
                    <a:pt x="73399" y="75326"/>
                  </a:cubicBezTo>
                  <a:cubicBezTo>
                    <a:pt x="31253" y="88732"/>
                    <a:pt x="6284" y="173192"/>
                    <a:pt x="6033" y="174029"/>
                  </a:cubicBezTo>
                  <a:close/>
                </a:path>
              </a:pathLst>
            </a:custGeom>
            <a:solidFill>
              <a:srgbClr val="263238"/>
            </a:solidFill>
            <a:ln w="8363" cap="flat">
              <a:noFill/>
              <a:prstDash val="solid"/>
              <a:miter/>
            </a:ln>
          </p:spPr>
          <p:txBody>
            <a:bodyPr rtlCol="0" anchor="ctr"/>
            <a:lstStyle/>
            <a:p>
              <a:pPr defTabSz="914378"/>
              <a:endParaRPr lang="en-US"/>
            </a:p>
          </p:txBody>
        </p:sp>
        <p:sp>
          <p:nvSpPr>
            <p:cNvPr id="834" name="Freeform: Shape 833">
              <a:extLst>
                <a:ext uri="{FF2B5EF4-FFF2-40B4-BE49-F238E27FC236}">
                  <a16:creationId xmlns:a16="http://schemas.microsoft.com/office/drawing/2014/main" id="{51DFB773-7E65-4415-A6C3-089CAA2E2B6E}"/>
                </a:ext>
              </a:extLst>
            </p:cNvPr>
            <p:cNvSpPr/>
            <p:nvPr/>
          </p:nvSpPr>
          <p:spPr>
            <a:xfrm>
              <a:off x="3207330" y="2487989"/>
              <a:ext cx="58903" cy="40470"/>
            </a:xfrm>
            <a:custGeom>
              <a:avLst/>
              <a:gdLst>
                <a:gd name="connsiteX0" fmla="*/ 58652 w 58903"/>
                <a:gd name="connsiteY0" fmla="*/ 40470 h 40470"/>
                <a:gd name="connsiteX1" fmla="*/ 33516 w 58903"/>
                <a:gd name="connsiteY1" fmla="*/ 34270 h 40470"/>
                <a:gd name="connsiteX2" fmla="*/ 0 w 58903"/>
                <a:gd name="connsiteY2" fmla="*/ 4189 h 40470"/>
                <a:gd name="connsiteX3" fmla="*/ 4692 w 58903"/>
                <a:gd name="connsiteY3" fmla="*/ 0 h 40470"/>
                <a:gd name="connsiteX4" fmla="*/ 36364 w 58903"/>
                <a:gd name="connsiteY4" fmla="*/ 28740 h 40470"/>
                <a:gd name="connsiteX5" fmla="*/ 58904 w 58903"/>
                <a:gd name="connsiteY5" fmla="*/ 34186 h 40470"/>
                <a:gd name="connsiteX6" fmla="*/ 58904 w 58903"/>
                <a:gd name="connsiteY6" fmla="*/ 40470 h 4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3" h="40470">
                  <a:moveTo>
                    <a:pt x="58652" y="40470"/>
                  </a:moveTo>
                  <a:cubicBezTo>
                    <a:pt x="49896" y="40462"/>
                    <a:pt x="41274" y="38333"/>
                    <a:pt x="33516" y="34270"/>
                  </a:cubicBezTo>
                  <a:cubicBezTo>
                    <a:pt x="21140" y="25673"/>
                    <a:pt x="9887" y="15568"/>
                    <a:pt x="0" y="4189"/>
                  </a:cubicBezTo>
                  <a:lnTo>
                    <a:pt x="4692" y="0"/>
                  </a:lnTo>
                  <a:cubicBezTo>
                    <a:pt x="14085" y="10792"/>
                    <a:pt x="24718" y="20436"/>
                    <a:pt x="36364" y="28740"/>
                  </a:cubicBezTo>
                  <a:cubicBezTo>
                    <a:pt x="43344" y="32309"/>
                    <a:pt x="51069" y="34177"/>
                    <a:pt x="58904" y="34186"/>
                  </a:cubicBezTo>
                  <a:lnTo>
                    <a:pt x="58904" y="40470"/>
                  </a:lnTo>
                  <a:close/>
                </a:path>
              </a:pathLst>
            </a:custGeom>
            <a:solidFill>
              <a:srgbClr val="FFC727"/>
            </a:solidFill>
            <a:ln w="8363" cap="flat">
              <a:noFill/>
              <a:prstDash val="solid"/>
              <a:miter/>
            </a:ln>
          </p:spPr>
          <p:txBody>
            <a:bodyPr rtlCol="0" anchor="ctr"/>
            <a:lstStyle/>
            <a:p>
              <a:pPr defTabSz="914378"/>
              <a:endParaRPr lang="en-US"/>
            </a:p>
          </p:txBody>
        </p:sp>
        <p:sp>
          <p:nvSpPr>
            <p:cNvPr id="835" name="Freeform: Shape 834">
              <a:extLst>
                <a:ext uri="{FF2B5EF4-FFF2-40B4-BE49-F238E27FC236}">
                  <a16:creationId xmlns:a16="http://schemas.microsoft.com/office/drawing/2014/main" id="{33D5F707-06FA-42B2-811A-5BB3906628FE}"/>
                </a:ext>
              </a:extLst>
            </p:cNvPr>
            <p:cNvSpPr/>
            <p:nvPr/>
          </p:nvSpPr>
          <p:spPr>
            <a:xfrm>
              <a:off x="3243778" y="2456233"/>
              <a:ext cx="29560" cy="65774"/>
            </a:xfrm>
            <a:custGeom>
              <a:avLst/>
              <a:gdLst>
                <a:gd name="connsiteX0" fmla="*/ 28488 w 29560"/>
                <a:gd name="connsiteY0" fmla="*/ 65774 h 65774"/>
                <a:gd name="connsiteX1" fmla="*/ 22204 w 29560"/>
                <a:gd name="connsiteY1" fmla="*/ 64936 h 65774"/>
                <a:gd name="connsiteX2" fmla="*/ 22958 w 29560"/>
                <a:gd name="connsiteY2" fmla="*/ 39800 h 65774"/>
                <a:gd name="connsiteX3" fmla="*/ 0 w 29560"/>
                <a:gd name="connsiteY3" fmla="*/ 3938 h 65774"/>
                <a:gd name="connsiteX4" fmla="*/ 4860 w 29560"/>
                <a:gd name="connsiteY4" fmla="*/ 0 h 65774"/>
                <a:gd name="connsiteX5" fmla="*/ 29158 w 29560"/>
                <a:gd name="connsiteY5" fmla="*/ 38962 h 65774"/>
                <a:gd name="connsiteX6" fmla="*/ 28488 w 29560"/>
                <a:gd name="connsiteY6" fmla="*/ 65774 h 6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60" h="65774">
                  <a:moveTo>
                    <a:pt x="28488" y="65774"/>
                  </a:moveTo>
                  <a:lnTo>
                    <a:pt x="22204" y="64936"/>
                  </a:lnTo>
                  <a:cubicBezTo>
                    <a:pt x="23369" y="56608"/>
                    <a:pt x="23620" y="48179"/>
                    <a:pt x="22958" y="39800"/>
                  </a:cubicBezTo>
                  <a:cubicBezTo>
                    <a:pt x="22036" y="32929"/>
                    <a:pt x="8714" y="14663"/>
                    <a:pt x="0" y="3938"/>
                  </a:cubicBezTo>
                  <a:lnTo>
                    <a:pt x="4860" y="0"/>
                  </a:lnTo>
                  <a:cubicBezTo>
                    <a:pt x="7206" y="2849"/>
                    <a:pt x="27734" y="28237"/>
                    <a:pt x="29158" y="38962"/>
                  </a:cubicBezTo>
                  <a:cubicBezTo>
                    <a:pt x="29862" y="47902"/>
                    <a:pt x="29644" y="56884"/>
                    <a:pt x="28488" y="65774"/>
                  </a:cubicBezTo>
                  <a:close/>
                </a:path>
              </a:pathLst>
            </a:custGeom>
            <a:solidFill>
              <a:srgbClr val="FFC727"/>
            </a:solidFill>
            <a:ln w="8363" cap="flat">
              <a:noFill/>
              <a:prstDash val="solid"/>
              <a:miter/>
            </a:ln>
          </p:spPr>
          <p:txBody>
            <a:bodyPr rtlCol="0" anchor="ctr"/>
            <a:lstStyle/>
            <a:p>
              <a:pPr defTabSz="914378"/>
              <a:endParaRPr lang="en-US"/>
            </a:p>
          </p:txBody>
        </p:sp>
        <p:sp>
          <p:nvSpPr>
            <p:cNvPr id="836" name="Freeform: Shape 835">
              <a:extLst>
                <a:ext uri="{FF2B5EF4-FFF2-40B4-BE49-F238E27FC236}">
                  <a16:creationId xmlns:a16="http://schemas.microsoft.com/office/drawing/2014/main" id="{BF9AC8AD-7481-4B54-963F-FF3904BF21FB}"/>
                </a:ext>
              </a:extLst>
            </p:cNvPr>
            <p:cNvSpPr/>
            <p:nvPr/>
          </p:nvSpPr>
          <p:spPr>
            <a:xfrm>
              <a:off x="3209089" y="2471734"/>
              <a:ext cx="60411" cy="54798"/>
            </a:xfrm>
            <a:custGeom>
              <a:avLst/>
              <a:gdLst>
                <a:gd name="connsiteX0" fmla="*/ 57228 w 60411"/>
                <a:gd name="connsiteY0" fmla="*/ 54798 h 54798"/>
                <a:gd name="connsiteX1" fmla="*/ 26980 w 60411"/>
                <a:gd name="connsiteY1" fmla="*/ 34102 h 54798"/>
                <a:gd name="connsiteX2" fmla="*/ 0 w 60411"/>
                <a:gd name="connsiteY2" fmla="*/ 4189 h 54798"/>
                <a:gd name="connsiteX3" fmla="*/ 4692 w 60411"/>
                <a:gd name="connsiteY3" fmla="*/ 0 h 54798"/>
                <a:gd name="connsiteX4" fmla="*/ 31588 w 60411"/>
                <a:gd name="connsiteY4" fmla="*/ 29829 h 54798"/>
                <a:gd name="connsiteX5" fmla="*/ 60412 w 60411"/>
                <a:gd name="connsiteY5" fmla="*/ 49352 h 5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1" h="54798">
                  <a:moveTo>
                    <a:pt x="57228" y="54798"/>
                  </a:moveTo>
                  <a:cubicBezTo>
                    <a:pt x="46553" y="48807"/>
                    <a:pt x="36431" y="41886"/>
                    <a:pt x="26980" y="34102"/>
                  </a:cubicBezTo>
                  <a:cubicBezTo>
                    <a:pt x="21031" y="27650"/>
                    <a:pt x="0" y="4189"/>
                    <a:pt x="0" y="4189"/>
                  </a:cubicBezTo>
                  <a:lnTo>
                    <a:pt x="4692" y="0"/>
                  </a:lnTo>
                  <a:cubicBezTo>
                    <a:pt x="4692" y="0"/>
                    <a:pt x="25723" y="23461"/>
                    <a:pt x="31588" y="29829"/>
                  </a:cubicBezTo>
                  <a:cubicBezTo>
                    <a:pt x="40579" y="37202"/>
                    <a:pt x="50231" y="43738"/>
                    <a:pt x="60412" y="49352"/>
                  </a:cubicBezTo>
                  <a:close/>
                </a:path>
              </a:pathLst>
            </a:custGeom>
            <a:solidFill>
              <a:srgbClr val="FFC727"/>
            </a:solidFill>
            <a:ln w="8363" cap="flat">
              <a:noFill/>
              <a:prstDash val="solid"/>
              <a:miter/>
            </a:ln>
          </p:spPr>
          <p:txBody>
            <a:bodyPr rtlCol="0" anchor="ctr"/>
            <a:lstStyle/>
            <a:p>
              <a:pPr defTabSz="914378"/>
              <a:endParaRPr lang="en-US"/>
            </a:p>
          </p:txBody>
        </p:sp>
        <p:sp>
          <p:nvSpPr>
            <p:cNvPr id="837" name="Freeform: Shape 836">
              <a:extLst>
                <a:ext uri="{FF2B5EF4-FFF2-40B4-BE49-F238E27FC236}">
                  <a16:creationId xmlns:a16="http://schemas.microsoft.com/office/drawing/2014/main" id="{E27D7F31-C938-404C-BBCC-E7B32EDF7D32}"/>
                </a:ext>
              </a:extLst>
            </p:cNvPr>
            <p:cNvSpPr/>
            <p:nvPr/>
          </p:nvSpPr>
          <p:spPr>
            <a:xfrm>
              <a:off x="3228444" y="2459417"/>
              <a:ext cx="43235" cy="64601"/>
            </a:xfrm>
            <a:custGeom>
              <a:avLst/>
              <a:gdLst>
                <a:gd name="connsiteX0" fmla="*/ 37454 w 43235"/>
                <a:gd name="connsiteY0" fmla="*/ 64601 h 64601"/>
                <a:gd name="connsiteX1" fmla="*/ 19355 w 43235"/>
                <a:gd name="connsiteY1" fmla="*/ 29326 h 64601"/>
                <a:gd name="connsiteX2" fmla="*/ 0 w 43235"/>
                <a:gd name="connsiteY2" fmla="*/ 3603 h 64601"/>
                <a:gd name="connsiteX3" fmla="*/ 5195 w 43235"/>
                <a:gd name="connsiteY3" fmla="*/ 0 h 64601"/>
                <a:gd name="connsiteX4" fmla="*/ 23964 w 43235"/>
                <a:gd name="connsiteY4" fmla="*/ 25137 h 64601"/>
                <a:gd name="connsiteX5" fmla="*/ 43235 w 43235"/>
                <a:gd name="connsiteY5" fmla="*/ 62171 h 6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5" h="64601">
                  <a:moveTo>
                    <a:pt x="37454" y="64601"/>
                  </a:moveTo>
                  <a:cubicBezTo>
                    <a:pt x="32435" y="52351"/>
                    <a:pt x="26377" y="40545"/>
                    <a:pt x="19355" y="29326"/>
                  </a:cubicBezTo>
                  <a:cubicBezTo>
                    <a:pt x="13742" y="23293"/>
                    <a:pt x="587" y="4189"/>
                    <a:pt x="0" y="3603"/>
                  </a:cubicBezTo>
                  <a:lnTo>
                    <a:pt x="5195" y="0"/>
                  </a:lnTo>
                  <a:cubicBezTo>
                    <a:pt x="5195" y="0"/>
                    <a:pt x="18601" y="19355"/>
                    <a:pt x="23964" y="25137"/>
                  </a:cubicBezTo>
                  <a:cubicBezTo>
                    <a:pt x="31496" y="36876"/>
                    <a:pt x="37948" y="49268"/>
                    <a:pt x="43235" y="62171"/>
                  </a:cubicBezTo>
                  <a:close/>
                </a:path>
              </a:pathLst>
            </a:custGeom>
            <a:solidFill>
              <a:srgbClr val="FFC727"/>
            </a:solidFill>
            <a:ln w="8363" cap="flat">
              <a:noFill/>
              <a:prstDash val="solid"/>
              <a:miter/>
            </a:ln>
          </p:spPr>
          <p:txBody>
            <a:bodyPr rtlCol="0" anchor="ctr"/>
            <a:lstStyle/>
            <a:p>
              <a:pPr defTabSz="914378"/>
              <a:endParaRPr lang="en-US"/>
            </a:p>
          </p:txBody>
        </p:sp>
        <p:sp>
          <p:nvSpPr>
            <p:cNvPr id="838" name="Freeform: Shape 837">
              <a:extLst>
                <a:ext uri="{FF2B5EF4-FFF2-40B4-BE49-F238E27FC236}">
                  <a16:creationId xmlns:a16="http://schemas.microsoft.com/office/drawing/2014/main" id="{BC0591D8-C71C-4731-B8F9-1EE49810D8AB}"/>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FFC727"/>
            </a:solidFill>
            <a:ln w="8363" cap="flat">
              <a:noFill/>
              <a:prstDash val="solid"/>
              <a:miter/>
            </a:ln>
          </p:spPr>
          <p:txBody>
            <a:bodyPr rtlCol="0" anchor="ctr"/>
            <a:lstStyle/>
            <a:p>
              <a:pPr defTabSz="914378"/>
              <a:endParaRPr lang="en-US"/>
            </a:p>
          </p:txBody>
        </p:sp>
        <p:sp>
          <p:nvSpPr>
            <p:cNvPr id="839" name="Freeform: Shape 838">
              <a:extLst>
                <a:ext uri="{FF2B5EF4-FFF2-40B4-BE49-F238E27FC236}">
                  <a16:creationId xmlns:a16="http://schemas.microsoft.com/office/drawing/2014/main" id="{68440C94-FE1E-47C0-9CEB-1B7B2A449A23}"/>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000000">
                <a:alpha val="10000"/>
              </a:srgbClr>
            </a:solidFill>
            <a:ln w="8363" cap="flat">
              <a:noFill/>
              <a:prstDash val="solid"/>
              <a:miter/>
            </a:ln>
          </p:spPr>
          <p:txBody>
            <a:bodyPr rtlCol="0" anchor="ctr"/>
            <a:lstStyle/>
            <a:p>
              <a:pPr defTabSz="914378"/>
              <a:endParaRPr lang="en-US"/>
            </a:p>
          </p:txBody>
        </p:sp>
        <p:sp>
          <p:nvSpPr>
            <p:cNvPr id="840" name="Freeform: Shape 839">
              <a:extLst>
                <a:ext uri="{FF2B5EF4-FFF2-40B4-BE49-F238E27FC236}">
                  <a16:creationId xmlns:a16="http://schemas.microsoft.com/office/drawing/2014/main" id="{FCC05E80-0B53-4656-A0AB-1767E47AD4AF}"/>
                </a:ext>
              </a:extLst>
            </p:cNvPr>
            <p:cNvSpPr/>
            <p:nvPr/>
          </p:nvSpPr>
          <p:spPr>
            <a:xfrm>
              <a:off x="2749340" y="2703828"/>
              <a:ext cx="310689" cy="155513"/>
            </a:xfrm>
            <a:custGeom>
              <a:avLst/>
              <a:gdLst>
                <a:gd name="connsiteX0" fmla="*/ 25639 w 310689"/>
                <a:gd name="connsiteY0" fmla="*/ 155513 h 155513"/>
                <a:gd name="connsiteX1" fmla="*/ 0 w 310689"/>
                <a:gd name="connsiteY1" fmla="*/ 72814 h 155513"/>
                <a:gd name="connsiteX2" fmla="*/ 144871 w 310689"/>
                <a:gd name="connsiteY2" fmla="*/ 4526 h 155513"/>
                <a:gd name="connsiteX3" fmla="*/ 298959 w 310689"/>
                <a:gd name="connsiteY3" fmla="*/ 9553 h 155513"/>
                <a:gd name="connsiteX4" fmla="*/ 310689 w 310689"/>
                <a:gd name="connsiteY4" fmla="*/ 101721 h 155513"/>
                <a:gd name="connsiteX5" fmla="*/ 157020 w 310689"/>
                <a:gd name="connsiteY5" fmla="*/ 112614 h 155513"/>
                <a:gd name="connsiteX6" fmla="*/ 25639 w 310689"/>
                <a:gd name="connsiteY6" fmla="*/ 155513 h 15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689" h="155513">
                  <a:moveTo>
                    <a:pt x="25639" y="155513"/>
                  </a:moveTo>
                  <a:lnTo>
                    <a:pt x="0" y="72814"/>
                  </a:lnTo>
                  <a:cubicBezTo>
                    <a:pt x="0" y="72814"/>
                    <a:pt x="78343" y="17094"/>
                    <a:pt x="144871" y="4526"/>
                  </a:cubicBezTo>
                  <a:cubicBezTo>
                    <a:pt x="211399" y="-8042"/>
                    <a:pt x="298959" y="9553"/>
                    <a:pt x="298959" y="9553"/>
                  </a:cubicBezTo>
                  <a:lnTo>
                    <a:pt x="310689" y="101721"/>
                  </a:lnTo>
                  <a:cubicBezTo>
                    <a:pt x="310689" y="101721"/>
                    <a:pt x="210562" y="101302"/>
                    <a:pt x="157020" y="112614"/>
                  </a:cubicBezTo>
                  <a:cubicBezTo>
                    <a:pt x="103479" y="123925"/>
                    <a:pt x="25639" y="155513"/>
                    <a:pt x="25639" y="155513"/>
                  </a:cubicBezTo>
                  <a:close/>
                </a:path>
              </a:pathLst>
            </a:custGeom>
            <a:solidFill>
              <a:srgbClr val="FFC727"/>
            </a:solidFill>
            <a:ln w="8363" cap="flat">
              <a:noFill/>
              <a:prstDash val="solid"/>
              <a:miter/>
            </a:ln>
          </p:spPr>
          <p:txBody>
            <a:bodyPr rtlCol="0" anchor="ctr"/>
            <a:lstStyle/>
            <a:p>
              <a:pPr defTabSz="914378"/>
              <a:endParaRPr lang="en-US"/>
            </a:p>
          </p:txBody>
        </p:sp>
        <p:sp>
          <p:nvSpPr>
            <p:cNvPr id="841" name="Freeform: Shape 840">
              <a:extLst>
                <a:ext uri="{FF2B5EF4-FFF2-40B4-BE49-F238E27FC236}">
                  <a16:creationId xmlns:a16="http://schemas.microsoft.com/office/drawing/2014/main" id="{DF8152AF-E4B6-4A5B-83FC-5B85DE7AEC72}"/>
                </a:ext>
              </a:extLst>
            </p:cNvPr>
            <p:cNvSpPr/>
            <p:nvPr/>
          </p:nvSpPr>
          <p:spPr>
            <a:xfrm>
              <a:off x="3017632" y="2891349"/>
              <a:ext cx="333479" cy="330966"/>
            </a:xfrm>
            <a:custGeom>
              <a:avLst/>
              <a:gdLst>
                <a:gd name="connsiteX0" fmla="*/ 288234 w 333479"/>
                <a:gd name="connsiteY0" fmla="*/ 285972 h 330966"/>
                <a:gd name="connsiteX1" fmla="*/ 333480 w 333479"/>
                <a:gd name="connsiteY1" fmla="*/ 204110 h 330966"/>
                <a:gd name="connsiteX2" fmla="*/ 308343 w 333479"/>
                <a:gd name="connsiteY2" fmla="*/ 190285 h 330966"/>
                <a:gd name="connsiteX3" fmla="*/ 296948 w 333479"/>
                <a:gd name="connsiteY3" fmla="*/ 169840 h 330966"/>
                <a:gd name="connsiteX4" fmla="*/ 296948 w 333479"/>
                <a:gd name="connsiteY4" fmla="*/ 155847 h 330966"/>
                <a:gd name="connsiteX5" fmla="*/ 307589 w 333479"/>
                <a:gd name="connsiteY5" fmla="*/ 135152 h 330966"/>
                <a:gd name="connsiteX6" fmla="*/ 332055 w 333479"/>
                <a:gd name="connsiteY6" fmla="*/ 120321 h 330966"/>
                <a:gd name="connsiteX7" fmla="*/ 283793 w 333479"/>
                <a:gd name="connsiteY7" fmla="*/ 40135 h 330966"/>
                <a:gd name="connsiteX8" fmla="*/ 259243 w 333479"/>
                <a:gd name="connsiteY8" fmla="*/ 54965 h 330966"/>
                <a:gd name="connsiteX9" fmla="*/ 235950 w 333479"/>
                <a:gd name="connsiteY9" fmla="*/ 54965 h 330966"/>
                <a:gd name="connsiteX10" fmla="*/ 223716 w 333479"/>
                <a:gd name="connsiteY10" fmla="*/ 48179 h 330966"/>
                <a:gd name="connsiteX11" fmla="*/ 210981 w 333479"/>
                <a:gd name="connsiteY11" fmla="*/ 28572 h 330966"/>
                <a:gd name="connsiteX12" fmla="*/ 210478 w 333479"/>
                <a:gd name="connsiteY12" fmla="*/ 0 h 330966"/>
                <a:gd name="connsiteX13" fmla="*/ 116886 w 333479"/>
                <a:gd name="connsiteY13" fmla="*/ 1759 h 330966"/>
                <a:gd name="connsiteX14" fmla="*/ 117472 w 333479"/>
                <a:gd name="connsiteY14" fmla="*/ 30499 h 330966"/>
                <a:gd name="connsiteX15" fmla="*/ 105407 w 333479"/>
                <a:gd name="connsiteY15" fmla="*/ 50441 h 330966"/>
                <a:gd name="connsiteX16" fmla="*/ 99457 w 333479"/>
                <a:gd name="connsiteY16" fmla="*/ 53876 h 330966"/>
                <a:gd name="connsiteX17" fmla="*/ 93592 w 333479"/>
                <a:gd name="connsiteY17" fmla="*/ 57563 h 330966"/>
                <a:gd name="connsiteX18" fmla="*/ 70383 w 333479"/>
                <a:gd name="connsiteY18" fmla="*/ 58904 h 330966"/>
                <a:gd name="connsiteX19" fmla="*/ 45246 w 333479"/>
                <a:gd name="connsiteY19" fmla="*/ 44995 h 330966"/>
                <a:gd name="connsiteX20" fmla="*/ 0 w 333479"/>
                <a:gd name="connsiteY20" fmla="*/ 126857 h 330966"/>
                <a:gd name="connsiteX21" fmla="*/ 25137 w 333479"/>
                <a:gd name="connsiteY21" fmla="*/ 140765 h 330966"/>
                <a:gd name="connsiteX22" fmla="*/ 36532 w 333479"/>
                <a:gd name="connsiteY22" fmla="*/ 161126 h 330966"/>
                <a:gd name="connsiteX23" fmla="*/ 36532 w 333479"/>
                <a:gd name="connsiteY23" fmla="*/ 175119 h 330966"/>
                <a:gd name="connsiteX24" fmla="*/ 25891 w 333479"/>
                <a:gd name="connsiteY24" fmla="*/ 195815 h 330966"/>
                <a:gd name="connsiteX25" fmla="*/ 1341 w 333479"/>
                <a:gd name="connsiteY25" fmla="*/ 210645 h 330966"/>
                <a:gd name="connsiteX26" fmla="*/ 49687 w 333479"/>
                <a:gd name="connsiteY26" fmla="*/ 290831 h 330966"/>
                <a:gd name="connsiteX27" fmla="*/ 74237 w 333479"/>
                <a:gd name="connsiteY27" fmla="*/ 276001 h 330966"/>
                <a:gd name="connsiteX28" fmla="*/ 97530 w 333479"/>
                <a:gd name="connsiteY28" fmla="*/ 276001 h 330966"/>
                <a:gd name="connsiteX29" fmla="*/ 109680 w 333479"/>
                <a:gd name="connsiteY29" fmla="*/ 282704 h 330966"/>
                <a:gd name="connsiteX30" fmla="*/ 122416 w 333479"/>
                <a:gd name="connsiteY30" fmla="*/ 302311 h 330966"/>
                <a:gd name="connsiteX31" fmla="*/ 123002 w 333479"/>
                <a:gd name="connsiteY31" fmla="*/ 330966 h 330966"/>
                <a:gd name="connsiteX32" fmla="*/ 216594 w 333479"/>
                <a:gd name="connsiteY32" fmla="*/ 329207 h 330966"/>
                <a:gd name="connsiteX33" fmla="*/ 216008 w 333479"/>
                <a:gd name="connsiteY33" fmla="*/ 300467 h 330966"/>
                <a:gd name="connsiteX34" fmla="*/ 228073 w 333479"/>
                <a:gd name="connsiteY34" fmla="*/ 280609 h 330966"/>
                <a:gd name="connsiteX35" fmla="*/ 234106 w 333479"/>
                <a:gd name="connsiteY35" fmla="*/ 277174 h 330966"/>
                <a:gd name="connsiteX36" fmla="*/ 239888 w 333479"/>
                <a:gd name="connsiteY36" fmla="*/ 273403 h 330966"/>
                <a:gd name="connsiteX37" fmla="*/ 263181 w 333479"/>
                <a:gd name="connsiteY37" fmla="*/ 272146 h 330966"/>
                <a:gd name="connsiteX38" fmla="*/ 206205 w 333479"/>
                <a:gd name="connsiteY38" fmla="*/ 231006 h 330966"/>
                <a:gd name="connsiteX39" fmla="*/ 100982 w 333479"/>
                <a:gd name="connsiteY39" fmla="*/ 204856 h 330966"/>
                <a:gd name="connsiteX40" fmla="*/ 127133 w 333479"/>
                <a:gd name="connsiteY40" fmla="*/ 99633 h 330966"/>
                <a:gd name="connsiteX41" fmla="*/ 232347 w 333479"/>
                <a:gd name="connsiteY41" fmla="*/ 125767 h 330966"/>
                <a:gd name="connsiteX42" fmla="*/ 206205 w 333479"/>
                <a:gd name="connsiteY42" fmla="*/ 231006 h 3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3479" h="330966">
                  <a:moveTo>
                    <a:pt x="288234" y="285972"/>
                  </a:moveTo>
                  <a:lnTo>
                    <a:pt x="333480" y="204110"/>
                  </a:lnTo>
                  <a:lnTo>
                    <a:pt x="308343" y="190285"/>
                  </a:lnTo>
                  <a:cubicBezTo>
                    <a:pt x="301012" y="186145"/>
                    <a:pt x="296613" y="178253"/>
                    <a:pt x="296948" y="169840"/>
                  </a:cubicBezTo>
                  <a:cubicBezTo>
                    <a:pt x="297199" y="165181"/>
                    <a:pt x="297199" y="160506"/>
                    <a:pt x="296948" y="155847"/>
                  </a:cubicBezTo>
                  <a:cubicBezTo>
                    <a:pt x="296286" y="147494"/>
                    <a:pt x="300408" y="139475"/>
                    <a:pt x="307589" y="135152"/>
                  </a:cubicBezTo>
                  <a:lnTo>
                    <a:pt x="332055" y="120321"/>
                  </a:lnTo>
                  <a:lnTo>
                    <a:pt x="283793" y="40135"/>
                  </a:lnTo>
                  <a:lnTo>
                    <a:pt x="259243" y="54965"/>
                  </a:lnTo>
                  <a:cubicBezTo>
                    <a:pt x="252104" y="59364"/>
                    <a:pt x="243089" y="59364"/>
                    <a:pt x="235950" y="54965"/>
                  </a:cubicBezTo>
                  <a:cubicBezTo>
                    <a:pt x="232011" y="52460"/>
                    <a:pt x="227923" y="50189"/>
                    <a:pt x="223716" y="48179"/>
                  </a:cubicBezTo>
                  <a:cubicBezTo>
                    <a:pt x="216092" y="44592"/>
                    <a:pt x="211165" y="36993"/>
                    <a:pt x="210981" y="28572"/>
                  </a:cubicBezTo>
                  <a:lnTo>
                    <a:pt x="210478" y="0"/>
                  </a:lnTo>
                  <a:lnTo>
                    <a:pt x="116886" y="1759"/>
                  </a:lnTo>
                  <a:lnTo>
                    <a:pt x="117472" y="30499"/>
                  </a:lnTo>
                  <a:cubicBezTo>
                    <a:pt x="117539" y="38895"/>
                    <a:pt x="112872" y="46612"/>
                    <a:pt x="105407" y="50441"/>
                  </a:cubicBezTo>
                  <a:lnTo>
                    <a:pt x="99457" y="53876"/>
                  </a:lnTo>
                  <a:cubicBezTo>
                    <a:pt x="97447" y="55049"/>
                    <a:pt x="95520" y="56306"/>
                    <a:pt x="93592" y="57563"/>
                  </a:cubicBezTo>
                  <a:cubicBezTo>
                    <a:pt x="86730" y="62364"/>
                    <a:pt x="77748" y="62884"/>
                    <a:pt x="70383" y="58904"/>
                  </a:cubicBezTo>
                  <a:lnTo>
                    <a:pt x="45246" y="44995"/>
                  </a:lnTo>
                  <a:lnTo>
                    <a:pt x="0" y="126857"/>
                  </a:lnTo>
                  <a:lnTo>
                    <a:pt x="25137" y="140765"/>
                  </a:lnTo>
                  <a:cubicBezTo>
                    <a:pt x="32452" y="144880"/>
                    <a:pt x="36850" y="152739"/>
                    <a:pt x="36532" y="161126"/>
                  </a:cubicBezTo>
                  <a:cubicBezTo>
                    <a:pt x="36281" y="165785"/>
                    <a:pt x="36281" y="170460"/>
                    <a:pt x="36532" y="175119"/>
                  </a:cubicBezTo>
                  <a:cubicBezTo>
                    <a:pt x="37177" y="183473"/>
                    <a:pt x="33055" y="191474"/>
                    <a:pt x="25891" y="195815"/>
                  </a:cubicBezTo>
                  <a:lnTo>
                    <a:pt x="1341" y="210645"/>
                  </a:lnTo>
                  <a:lnTo>
                    <a:pt x="49687" y="290831"/>
                  </a:lnTo>
                  <a:lnTo>
                    <a:pt x="74237" y="276001"/>
                  </a:lnTo>
                  <a:cubicBezTo>
                    <a:pt x="81376" y="271602"/>
                    <a:pt x="90392" y="271602"/>
                    <a:pt x="97530" y="276001"/>
                  </a:cubicBezTo>
                  <a:cubicBezTo>
                    <a:pt x="101460" y="278447"/>
                    <a:pt x="105516" y="280684"/>
                    <a:pt x="109680" y="282704"/>
                  </a:cubicBezTo>
                  <a:cubicBezTo>
                    <a:pt x="117304" y="286290"/>
                    <a:pt x="122231" y="293890"/>
                    <a:pt x="122416" y="302311"/>
                  </a:cubicBezTo>
                  <a:lnTo>
                    <a:pt x="123002" y="330966"/>
                  </a:lnTo>
                  <a:lnTo>
                    <a:pt x="216594" y="329207"/>
                  </a:lnTo>
                  <a:lnTo>
                    <a:pt x="216008" y="300467"/>
                  </a:lnTo>
                  <a:cubicBezTo>
                    <a:pt x="215932" y="292096"/>
                    <a:pt x="220608" y="284396"/>
                    <a:pt x="228073" y="280609"/>
                  </a:cubicBezTo>
                  <a:lnTo>
                    <a:pt x="234106" y="277174"/>
                  </a:lnTo>
                  <a:lnTo>
                    <a:pt x="239888" y="273403"/>
                  </a:lnTo>
                  <a:cubicBezTo>
                    <a:pt x="246792" y="268611"/>
                    <a:pt x="255808" y="268124"/>
                    <a:pt x="263181" y="272146"/>
                  </a:cubicBezTo>
                  <a:close/>
                  <a:moveTo>
                    <a:pt x="206205" y="231006"/>
                  </a:moveTo>
                  <a:cubicBezTo>
                    <a:pt x="169924" y="252841"/>
                    <a:pt x="122818" y="241128"/>
                    <a:pt x="100982" y="204856"/>
                  </a:cubicBezTo>
                  <a:cubicBezTo>
                    <a:pt x="79147" y="168575"/>
                    <a:pt x="90861" y="121469"/>
                    <a:pt x="127133" y="99633"/>
                  </a:cubicBezTo>
                  <a:cubicBezTo>
                    <a:pt x="163405" y="77798"/>
                    <a:pt x="210503" y="89503"/>
                    <a:pt x="232347" y="125767"/>
                  </a:cubicBezTo>
                  <a:cubicBezTo>
                    <a:pt x="254149" y="162056"/>
                    <a:pt x="242452" y="209137"/>
                    <a:pt x="206205" y="231006"/>
                  </a:cubicBezTo>
                  <a:close/>
                </a:path>
              </a:pathLst>
            </a:custGeom>
            <a:solidFill>
              <a:srgbClr val="37474F"/>
            </a:solidFill>
            <a:ln w="8363" cap="flat">
              <a:noFill/>
              <a:prstDash val="solid"/>
              <a:miter/>
            </a:ln>
          </p:spPr>
          <p:txBody>
            <a:bodyPr rtlCol="0" anchor="ctr"/>
            <a:lstStyle/>
            <a:p>
              <a:pPr defTabSz="914378"/>
              <a:endParaRPr lang="en-US"/>
            </a:p>
          </p:txBody>
        </p:sp>
        <p:sp>
          <p:nvSpPr>
            <p:cNvPr id="842" name="Freeform: Shape 841">
              <a:extLst>
                <a:ext uri="{FF2B5EF4-FFF2-40B4-BE49-F238E27FC236}">
                  <a16:creationId xmlns:a16="http://schemas.microsoft.com/office/drawing/2014/main" id="{541AE290-84C6-4177-946E-CA5EC6A935B6}"/>
                </a:ext>
              </a:extLst>
            </p:cNvPr>
            <p:cNvSpPr/>
            <p:nvPr/>
          </p:nvSpPr>
          <p:spPr>
            <a:xfrm>
              <a:off x="3282991" y="2649199"/>
              <a:ext cx="235195" cy="234441"/>
            </a:xfrm>
            <a:custGeom>
              <a:avLst/>
              <a:gdLst>
                <a:gd name="connsiteX0" fmla="*/ 232179 w 235195"/>
                <a:gd name="connsiteY0" fmla="*/ 82197 h 234441"/>
                <a:gd name="connsiteX1" fmla="*/ 196653 w 235195"/>
                <a:gd name="connsiteY1" fmla="*/ 27064 h 234441"/>
                <a:gd name="connsiteX2" fmla="*/ 179895 w 235195"/>
                <a:gd name="connsiteY2" fmla="*/ 37956 h 234441"/>
                <a:gd name="connsiteX3" fmla="*/ 163556 w 235195"/>
                <a:gd name="connsiteY3" fmla="*/ 37956 h 234441"/>
                <a:gd name="connsiteX4" fmla="*/ 155177 w 235195"/>
                <a:gd name="connsiteY4" fmla="*/ 33432 h 234441"/>
                <a:gd name="connsiteX5" fmla="*/ 145793 w 235195"/>
                <a:gd name="connsiteY5" fmla="*/ 20026 h 234441"/>
                <a:gd name="connsiteX6" fmla="*/ 144871 w 235195"/>
                <a:gd name="connsiteY6" fmla="*/ 0 h 234441"/>
                <a:gd name="connsiteX7" fmla="*/ 79348 w 235195"/>
                <a:gd name="connsiteY7" fmla="*/ 3268 h 234441"/>
                <a:gd name="connsiteX8" fmla="*/ 80354 w 235195"/>
                <a:gd name="connsiteY8" fmla="*/ 23293 h 234441"/>
                <a:gd name="connsiteX9" fmla="*/ 72393 w 235195"/>
                <a:gd name="connsiteY9" fmla="*/ 37621 h 234441"/>
                <a:gd name="connsiteX10" fmla="*/ 64015 w 235195"/>
                <a:gd name="connsiteY10" fmla="*/ 42900 h 234441"/>
                <a:gd name="connsiteX11" fmla="*/ 47760 w 235195"/>
                <a:gd name="connsiteY11" fmla="*/ 44324 h 234441"/>
                <a:gd name="connsiteX12" fmla="*/ 29829 w 235195"/>
                <a:gd name="connsiteY12" fmla="*/ 35108 h 234441"/>
                <a:gd name="connsiteX13" fmla="*/ 0 w 235195"/>
                <a:gd name="connsiteY13" fmla="*/ 93760 h 234441"/>
                <a:gd name="connsiteX14" fmla="*/ 17931 w 235195"/>
                <a:gd name="connsiteY14" fmla="*/ 102893 h 234441"/>
                <a:gd name="connsiteX15" fmla="*/ 26310 w 235195"/>
                <a:gd name="connsiteY15" fmla="*/ 116969 h 234441"/>
                <a:gd name="connsiteX16" fmla="*/ 26310 w 235195"/>
                <a:gd name="connsiteY16" fmla="*/ 121745 h 234441"/>
                <a:gd name="connsiteX17" fmla="*/ 26310 w 235195"/>
                <a:gd name="connsiteY17" fmla="*/ 126605 h 234441"/>
                <a:gd name="connsiteX18" fmla="*/ 19439 w 235195"/>
                <a:gd name="connsiteY18" fmla="*/ 141352 h 234441"/>
                <a:gd name="connsiteX19" fmla="*/ 2681 w 235195"/>
                <a:gd name="connsiteY19" fmla="*/ 152328 h 234441"/>
                <a:gd name="connsiteX20" fmla="*/ 38208 w 235195"/>
                <a:gd name="connsiteY20" fmla="*/ 207378 h 234441"/>
                <a:gd name="connsiteX21" fmla="*/ 54965 w 235195"/>
                <a:gd name="connsiteY21" fmla="*/ 196485 h 234441"/>
                <a:gd name="connsiteX22" fmla="*/ 71304 w 235195"/>
                <a:gd name="connsiteY22" fmla="*/ 196485 h 234441"/>
                <a:gd name="connsiteX23" fmla="*/ 79683 w 235195"/>
                <a:gd name="connsiteY23" fmla="*/ 201009 h 234441"/>
                <a:gd name="connsiteX24" fmla="*/ 88984 w 235195"/>
                <a:gd name="connsiteY24" fmla="*/ 214332 h 234441"/>
                <a:gd name="connsiteX25" fmla="*/ 89989 w 235195"/>
                <a:gd name="connsiteY25" fmla="*/ 234441 h 234441"/>
                <a:gd name="connsiteX26" fmla="*/ 155428 w 235195"/>
                <a:gd name="connsiteY26" fmla="*/ 231174 h 234441"/>
                <a:gd name="connsiteX27" fmla="*/ 154423 w 235195"/>
                <a:gd name="connsiteY27" fmla="*/ 211064 h 234441"/>
                <a:gd name="connsiteX28" fmla="*/ 162802 w 235195"/>
                <a:gd name="connsiteY28" fmla="*/ 196820 h 234441"/>
                <a:gd name="connsiteX29" fmla="*/ 171181 w 235195"/>
                <a:gd name="connsiteY29" fmla="*/ 191541 h 234441"/>
                <a:gd name="connsiteX30" fmla="*/ 187436 w 235195"/>
                <a:gd name="connsiteY30" fmla="*/ 190117 h 234441"/>
                <a:gd name="connsiteX31" fmla="*/ 205367 w 235195"/>
                <a:gd name="connsiteY31" fmla="*/ 199250 h 234441"/>
                <a:gd name="connsiteX32" fmla="*/ 235196 w 235195"/>
                <a:gd name="connsiteY32" fmla="*/ 140598 h 234441"/>
                <a:gd name="connsiteX33" fmla="*/ 217348 w 235195"/>
                <a:gd name="connsiteY33" fmla="*/ 131465 h 234441"/>
                <a:gd name="connsiteX34" fmla="*/ 208970 w 235195"/>
                <a:gd name="connsiteY34" fmla="*/ 117388 h 234441"/>
                <a:gd name="connsiteX35" fmla="*/ 208970 w 235195"/>
                <a:gd name="connsiteY35" fmla="*/ 112528 h 234441"/>
                <a:gd name="connsiteX36" fmla="*/ 208970 w 235195"/>
                <a:gd name="connsiteY36" fmla="*/ 107753 h 234441"/>
                <a:gd name="connsiteX37" fmla="*/ 215840 w 235195"/>
                <a:gd name="connsiteY37" fmla="*/ 92922 h 234441"/>
                <a:gd name="connsiteX38" fmla="*/ 171097 w 235195"/>
                <a:gd name="connsiteY38" fmla="*/ 114623 h 234441"/>
                <a:gd name="connsiteX39" fmla="*/ 120069 w 235195"/>
                <a:gd name="connsiteY39" fmla="*/ 170887 h 234441"/>
                <a:gd name="connsiteX40" fmla="*/ 63805 w 235195"/>
                <a:gd name="connsiteY40" fmla="*/ 119852 h 234441"/>
                <a:gd name="connsiteX41" fmla="*/ 114791 w 235195"/>
                <a:gd name="connsiteY41" fmla="*/ 63596 h 234441"/>
                <a:gd name="connsiteX42" fmla="*/ 171097 w 235195"/>
                <a:gd name="connsiteY42" fmla="*/ 114623 h 2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195" h="234441">
                  <a:moveTo>
                    <a:pt x="232179" y="82197"/>
                  </a:moveTo>
                  <a:lnTo>
                    <a:pt x="196653" y="27064"/>
                  </a:lnTo>
                  <a:lnTo>
                    <a:pt x="179895" y="37956"/>
                  </a:lnTo>
                  <a:cubicBezTo>
                    <a:pt x="174892" y="41057"/>
                    <a:pt x="168558" y="41057"/>
                    <a:pt x="163556" y="37956"/>
                  </a:cubicBezTo>
                  <a:cubicBezTo>
                    <a:pt x="160841" y="36314"/>
                    <a:pt x="158043" y="34798"/>
                    <a:pt x="155177" y="33432"/>
                  </a:cubicBezTo>
                  <a:cubicBezTo>
                    <a:pt x="149764" y="31094"/>
                    <a:pt x="146136" y="25907"/>
                    <a:pt x="145793" y="20026"/>
                  </a:cubicBezTo>
                  <a:lnTo>
                    <a:pt x="144871" y="0"/>
                  </a:lnTo>
                  <a:lnTo>
                    <a:pt x="79348" y="3268"/>
                  </a:lnTo>
                  <a:lnTo>
                    <a:pt x="80354" y="23293"/>
                  </a:lnTo>
                  <a:cubicBezTo>
                    <a:pt x="80605" y="29184"/>
                    <a:pt x="77530" y="34722"/>
                    <a:pt x="72393" y="37621"/>
                  </a:cubicBezTo>
                  <a:cubicBezTo>
                    <a:pt x="69503" y="39213"/>
                    <a:pt x="66704" y="40981"/>
                    <a:pt x="64015" y="42900"/>
                  </a:cubicBezTo>
                  <a:cubicBezTo>
                    <a:pt x="59314" y="46436"/>
                    <a:pt x="53005" y="46989"/>
                    <a:pt x="47760" y="44324"/>
                  </a:cubicBezTo>
                  <a:lnTo>
                    <a:pt x="29829" y="35108"/>
                  </a:lnTo>
                  <a:lnTo>
                    <a:pt x="0" y="93760"/>
                  </a:lnTo>
                  <a:lnTo>
                    <a:pt x="17931" y="102893"/>
                  </a:lnTo>
                  <a:cubicBezTo>
                    <a:pt x="23159" y="105624"/>
                    <a:pt x="26410" y="111071"/>
                    <a:pt x="26310" y="116969"/>
                  </a:cubicBezTo>
                  <a:cubicBezTo>
                    <a:pt x="26310" y="118561"/>
                    <a:pt x="26310" y="120153"/>
                    <a:pt x="26310" y="121745"/>
                  </a:cubicBezTo>
                  <a:cubicBezTo>
                    <a:pt x="26310" y="123337"/>
                    <a:pt x="26310" y="125013"/>
                    <a:pt x="26310" y="126605"/>
                  </a:cubicBezTo>
                  <a:cubicBezTo>
                    <a:pt x="26988" y="132420"/>
                    <a:pt x="24332" y="138126"/>
                    <a:pt x="19439" y="141352"/>
                  </a:cubicBezTo>
                  <a:lnTo>
                    <a:pt x="2681" y="152328"/>
                  </a:lnTo>
                  <a:lnTo>
                    <a:pt x="38208" y="207378"/>
                  </a:lnTo>
                  <a:lnTo>
                    <a:pt x="54965" y="196485"/>
                  </a:lnTo>
                  <a:cubicBezTo>
                    <a:pt x="59984" y="193418"/>
                    <a:pt x="66285" y="193418"/>
                    <a:pt x="71304" y="196485"/>
                  </a:cubicBezTo>
                  <a:cubicBezTo>
                    <a:pt x="74011" y="198144"/>
                    <a:pt x="76809" y="199661"/>
                    <a:pt x="79683" y="201009"/>
                  </a:cubicBezTo>
                  <a:cubicBezTo>
                    <a:pt x="85046" y="203339"/>
                    <a:pt x="88649" y="208492"/>
                    <a:pt x="88984" y="214332"/>
                  </a:cubicBezTo>
                  <a:lnTo>
                    <a:pt x="89989" y="234441"/>
                  </a:lnTo>
                  <a:lnTo>
                    <a:pt x="155428" y="231174"/>
                  </a:lnTo>
                  <a:lnTo>
                    <a:pt x="154423" y="211064"/>
                  </a:lnTo>
                  <a:cubicBezTo>
                    <a:pt x="154280" y="205107"/>
                    <a:pt x="157531" y="199593"/>
                    <a:pt x="162802" y="196820"/>
                  </a:cubicBezTo>
                  <a:cubicBezTo>
                    <a:pt x="165693" y="195228"/>
                    <a:pt x="168491" y="193460"/>
                    <a:pt x="171181" y="191541"/>
                  </a:cubicBezTo>
                  <a:cubicBezTo>
                    <a:pt x="175881" y="188005"/>
                    <a:pt x="182190" y="187453"/>
                    <a:pt x="187436" y="190117"/>
                  </a:cubicBezTo>
                  <a:lnTo>
                    <a:pt x="205367" y="199250"/>
                  </a:lnTo>
                  <a:lnTo>
                    <a:pt x="235196" y="140598"/>
                  </a:lnTo>
                  <a:lnTo>
                    <a:pt x="217348" y="131465"/>
                  </a:lnTo>
                  <a:cubicBezTo>
                    <a:pt x="212112" y="128733"/>
                    <a:pt x="208869" y="123287"/>
                    <a:pt x="208970" y="117388"/>
                  </a:cubicBezTo>
                  <a:cubicBezTo>
                    <a:pt x="208970" y="115796"/>
                    <a:pt x="208970" y="114204"/>
                    <a:pt x="208970" y="112528"/>
                  </a:cubicBezTo>
                  <a:cubicBezTo>
                    <a:pt x="208970" y="110853"/>
                    <a:pt x="208970" y="109345"/>
                    <a:pt x="208970" y="107753"/>
                  </a:cubicBezTo>
                  <a:cubicBezTo>
                    <a:pt x="208257" y="101904"/>
                    <a:pt x="210922" y="96156"/>
                    <a:pt x="215840" y="92922"/>
                  </a:cubicBezTo>
                  <a:close/>
                  <a:moveTo>
                    <a:pt x="171097" y="114623"/>
                  </a:moveTo>
                  <a:cubicBezTo>
                    <a:pt x="172538" y="144251"/>
                    <a:pt x="149697" y="169438"/>
                    <a:pt x="120069" y="170887"/>
                  </a:cubicBezTo>
                  <a:cubicBezTo>
                    <a:pt x="90442" y="172329"/>
                    <a:pt x="65255" y="149479"/>
                    <a:pt x="63805" y="119852"/>
                  </a:cubicBezTo>
                  <a:cubicBezTo>
                    <a:pt x="62364" y="90241"/>
                    <a:pt x="85180" y="65062"/>
                    <a:pt x="114791" y="63596"/>
                  </a:cubicBezTo>
                  <a:cubicBezTo>
                    <a:pt x="144418" y="62171"/>
                    <a:pt x="169606" y="84995"/>
                    <a:pt x="171097" y="114623"/>
                  </a:cubicBezTo>
                  <a:close/>
                </a:path>
              </a:pathLst>
            </a:custGeom>
            <a:solidFill>
              <a:srgbClr val="455A64"/>
            </a:solidFill>
            <a:ln w="8363" cap="flat">
              <a:noFill/>
              <a:prstDash val="solid"/>
              <a:miter/>
            </a:ln>
          </p:spPr>
          <p:txBody>
            <a:bodyPr rtlCol="0" anchor="ctr"/>
            <a:lstStyle/>
            <a:p>
              <a:pPr defTabSz="914378"/>
              <a:endParaRPr lang="en-US"/>
            </a:p>
          </p:txBody>
        </p:sp>
      </p:grpSp>
      <p:grpSp>
        <p:nvGrpSpPr>
          <p:cNvPr id="843" name="Graphic 2">
            <a:extLst>
              <a:ext uri="{FF2B5EF4-FFF2-40B4-BE49-F238E27FC236}">
                <a16:creationId xmlns:a16="http://schemas.microsoft.com/office/drawing/2014/main" id="{F910314C-3B56-48FF-AF28-6C445A46158F}"/>
              </a:ext>
            </a:extLst>
          </p:cNvPr>
          <p:cNvGrpSpPr/>
          <p:nvPr/>
        </p:nvGrpSpPr>
        <p:grpSpPr>
          <a:xfrm>
            <a:off x="1399016" y="2032581"/>
            <a:ext cx="2446089" cy="2191798"/>
            <a:chOff x="1399016" y="2032580"/>
            <a:chExt cx="2446089" cy="2191798"/>
          </a:xfrm>
        </p:grpSpPr>
        <p:sp>
          <p:nvSpPr>
            <p:cNvPr id="844" name="Freeform: Shape 843">
              <a:extLst>
                <a:ext uri="{FF2B5EF4-FFF2-40B4-BE49-F238E27FC236}">
                  <a16:creationId xmlns:a16="http://schemas.microsoft.com/office/drawing/2014/main" id="{F983135A-4CB3-4C26-A7C6-92CF5FC9AB51}"/>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defTabSz="914378"/>
              <a:endParaRPr lang="en-US"/>
            </a:p>
          </p:txBody>
        </p:sp>
        <p:sp>
          <p:nvSpPr>
            <p:cNvPr id="845" name="Freeform: Shape 844">
              <a:extLst>
                <a:ext uri="{FF2B5EF4-FFF2-40B4-BE49-F238E27FC236}">
                  <a16:creationId xmlns:a16="http://schemas.microsoft.com/office/drawing/2014/main" id="{95BDA6DB-2EF8-40D9-912A-DCFFE9AA3259}"/>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defTabSz="914378"/>
              <a:endParaRPr lang="en-US"/>
            </a:p>
          </p:txBody>
        </p:sp>
        <p:sp>
          <p:nvSpPr>
            <p:cNvPr id="846" name="Freeform: Shape 845">
              <a:extLst>
                <a:ext uri="{FF2B5EF4-FFF2-40B4-BE49-F238E27FC236}">
                  <a16:creationId xmlns:a16="http://schemas.microsoft.com/office/drawing/2014/main" id="{403BF094-DAC1-4D64-AB1E-504B4F60403F}"/>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defTabSz="914378"/>
              <a:endParaRPr lang="en-US"/>
            </a:p>
          </p:txBody>
        </p:sp>
        <p:sp>
          <p:nvSpPr>
            <p:cNvPr id="847" name="Freeform: Shape 846">
              <a:extLst>
                <a:ext uri="{FF2B5EF4-FFF2-40B4-BE49-F238E27FC236}">
                  <a16:creationId xmlns:a16="http://schemas.microsoft.com/office/drawing/2014/main" id="{9588E876-BD4D-4B32-A221-E8FEBCBC2BDF}"/>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defTabSz="914378"/>
              <a:endParaRPr lang="en-US"/>
            </a:p>
          </p:txBody>
        </p:sp>
        <p:sp>
          <p:nvSpPr>
            <p:cNvPr id="848" name="Freeform: Shape 847">
              <a:extLst>
                <a:ext uri="{FF2B5EF4-FFF2-40B4-BE49-F238E27FC236}">
                  <a16:creationId xmlns:a16="http://schemas.microsoft.com/office/drawing/2014/main" id="{AB4B90EB-30FF-4CCB-AA7A-C0D61754DC15}"/>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defTabSz="914378"/>
              <a:endParaRPr lang="en-US"/>
            </a:p>
          </p:txBody>
        </p:sp>
        <p:sp>
          <p:nvSpPr>
            <p:cNvPr id="849" name="Freeform: Shape 848">
              <a:extLst>
                <a:ext uri="{FF2B5EF4-FFF2-40B4-BE49-F238E27FC236}">
                  <a16:creationId xmlns:a16="http://schemas.microsoft.com/office/drawing/2014/main" id="{2AC5624F-C678-41D1-8ACD-F866D44D5CD3}"/>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FC727"/>
            </a:solidFill>
            <a:ln w="8363" cap="flat">
              <a:noFill/>
              <a:prstDash val="solid"/>
              <a:miter/>
            </a:ln>
          </p:spPr>
          <p:txBody>
            <a:bodyPr rtlCol="0" anchor="ctr"/>
            <a:lstStyle/>
            <a:p>
              <a:pPr defTabSz="914378"/>
              <a:endParaRPr lang="en-US"/>
            </a:p>
          </p:txBody>
        </p:sp>
        <p:sp>
          <p:nvSpPr>
            <p:cNvPr id="850" name="Freeform: Shape 849">
              <a:extLst>
                <a:ext uri="{FF2B5EF4-FFF2-40B4-BE49-F238E27FC236}">
                  <a16:creationId xmlns:a16="http://schemas.microsoft.com/office/drawing/2014/main" id="{E3204539-6B76-4CD9-9932-F2C3CA134358}"/>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defTabSz="914378"/>
              <a:endParaRPr lang="en-US"/>
            </a:p>
          </p:txBody>
        </p:sp>
        <p:sp>
          <p:nvSpPr>
            <p:cNvPr id="851" name="Freeform: Shape 850">
              <a:extLst>
                <a:ext uri="{FF2B5EF4-FFF2-40B4-BE49-F238E27FC236}">
                  <a16:creationId xmlns:a16="http://schemas.microsoft.com/office/drawing/2014/main" id="{74962150-A5E1-48AE-BC0E-B4723E9243D2}"/>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defTabSz="914378"/>
              <a:endParaRPr lang="en-US"/>
            </a:p>
          </p:txBody>
        </p:sp>
        <p:sp>
          <p:nvSpPr>
            <p:cNvPr id="852" name="Freeform: Shape 851">
              <a:extLst>
                <a:ext uri="{FF2B5EF4-FFF2-40B4-BE49-F238E27FC236}">
                  <a16:creationId xmlns:a16="http://schemas.microsoft.com/office/drawing/2014/main" id="{DE302F49-59F7-40FA-A780-BE57D77FD581}"/>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FC727"/>
            </a:solidFill>
            <a:ln w="8363" cap="flat">
              <a:noFill/>
              <a:prstDash val="solid"/>
              <a:miter/>
            </a:ln>
          </p:spPr>
          <p:txBody>
            <a:bodyPr rtlCol="0" anchor="ctr"/>
            <a:lstStyle/>
            <a:p>
              <a:pPr defTabSz="914378"/>
              <a:endParaRPr lang="en-US"/>
            </a:p>
          </p:txBody>
        </p:sp>
        <p:sp>
          <p:nvSpPr>
            <p:cNvPr id="853" name="Freeform: Shape 852">
              <a:extLst>
                <a:ext uri="{FF2B5EF4-FFF2-40B4-BE49-F238E27FC236}">
                  <a16:creationId xmlns:a16="http://schemas.microsoft.com/office/drawing/2014/main" id="{6AA9B672-24DB-48B4-8750-5DA87A9F099D}"/>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defTabSz="914378"/>
              <a:endParaRPr lang="en-US"/>
            </a:p>
          </p:txBody>
        </p:sp>
        <p:sp>
          <p:nvSpPr>
            <p:cNvPr id="854" name="Freeform: Shape 853">
              <a:extLst>
                <a:ext uri="{FF2B5EF4-FFF2-40B4-BE49-F238E27FC236}">
                  <a16:creationId xmlns:a16="http://schemas.microsoft.com/office/drawing/2014/main" id="{ECD55C45-D78E-4D11-89E7-118D4C1D0EF9}"/>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defTabSz="914378"/>
              <a:endParaRPr lang="en-US"/>
            </a:p>
          </p:txBody>
        </p:sp>
        <p:sp>
          <p:nvSpPr>
            <p:cNvPr id="855" name="Freeform: Shape 854">
              <a:extLst>
                <a:ext uri="{FF2B5EF4-FFF2-40B4-BE49-F238E27FC236}">
                  <a16:creationId xmlns:a16="http://schemas.microsoft.com/office/drawing/2014/main" id="{D5F02C2B-53DF-48CC-96A7-F2A495CF0B1C}"/>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defTabSz="914378"/>
              <a:endParaRPr lang="en-US"/>
            </a:p>
          </p:txBody>
        </p:sp>
        <p:sp>
          <p:nvSpPr>
            <p:cNvPr id="856" name="Freeform: Shape 855">
              <a:extLst>
                <a:ext uri="{FF2B5EF4-FFF2-40B4-BE49-F238E27FC236}">
                  <a16:creationId xmlns:a16="http://schemas.microsoft.com/office/drawing/2014/main" id="{2104952B-BEEE-4BB3-93FD-1BAE44F48926}"/>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defTabSz="914378"/>
              <a:endParaRPr lang="en-US"/>
            </a:p>
          </p:txBody>
        </p:sp>
        <p:sp>
          <p:nvSpPr>
            <p:cNvPr id="857" name="Freeform: Shape 856">
              <a:extLst>
                <a:ext uri="{FF2B5EF4-FFF2-40B4-BE49-F238E27FC236}">
                  <a16:creationId xmlns:a16="http://schemas.microsoft.com/office/drawing/2014/main" id="{41D29AEE-390D-4196-B32B-96B24C83D831}"/>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defTabSz="914378"/>
              <a:endParaRPr lang="en-US"/>
            </a:p>
          </p:txBody>
        </p:sp>
        <p:sp>
          <p:nvSpPr>
            <p:cNvPr id="858" name="Freeform: Shape 857">
              <a:extLst>
                <a:ext uri="{FF2B5EF4-FFF2-40B4-BE49-F238E27FC236}">
                  <a16:creationId xmlns:a16="http://schemas.microsoft.com/office/drawing/2014/main" id="{17219A58-7BBF-4406-B772-2BCCA8DE7423}"/>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defTabSz="914378"/>
              <a:endParaRPr lang="en-US"/>
            </a:p>
          </p:txBody>
        </p:sp>
        <p:sp>
          <p:nvSpPr>
            <p:cNvPr id="859" name="Freeform: Shape 858">
              <a:extLst>
                <a:ext uri="{FF2B5EF4-FFF2-40B4-BE49-F238E27FC236}">
                  <a16:creationId xmlns:a16="http://schemas.microsoft.com/office/drawing/2014/main" id="{84390552-B036-43AC-BEF9-DA8725589A65}"/>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defTabSz="914378"/>
              <a:endParaRPr lang="en-US"/>
            </a:p>
          </p:txBody>
        </p:sp>
        <p:sp>
          <p:nvSpPr>
            <p:cNvPr id="860" name="Freeform: Shape 859">
              <a:extLst>
                <a:ext uri="{FF2B5EF4-FFF2-40B4-BE49-F238E27FC236}">
                  <a16:creationId xmlns:a16="http://schemas.microsoft.com/office/drawing/2014/main" id="{947758E3-111F-46E9-9BB0-D7D87D2DDA42}"/>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defTabSz="914378"/>
              <a:endParaRPr lang="en-US"/>
            </a:p>
          </p:txBody>
        </p:sp>
        <p:sp>
          <p:nvSpPr>
            <p:cNvPr id="861" name="Freeform: Shape 860">
              <a:extLst>
                <a:ext uri="{FF2B5EF4-FFF2-40B4-BE49-F238E27FC236}">
                  <a16:creationId xmlns:a16="http://schemas.microsoft.com/office/drawing/2014/main" id="{E0532C48-5070-4BFD-8ECB-F10C6D1EE2A9}"/>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defTabSz="914378"/>
              <a:endParaRPr lang="en-US"/>
            </a:p>
          </p:txBody>
        </p:sp>
        <p:sp>
          <p:nvSpPr>
            <p:cNvPr id="862" name="Freeform: Shape 861">
              <a:extLst>
                <a:ext uri="{FF2B5EF4-FFF2-40B4-BE49-F238E27FC236}">
                  <a16:creationId xmlns:a16="http://schemas.microsoft.com/office/drawing/2014/main" id="{129FAC69-ACD0-479B-A58D-0879A712CBFD}"/>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defTabSz="914378"/>
              <a:endParaRPr lang="en-US"/>
            </a:p>
          </p:txBody>
        </p:sp>
        <p:sp>
          <p:nvSpPr>
            <p:cNvPr id="863" name="Freeform: Shape 862">
              <a:extLst>
                <a:ext uri="{FF2B5EF4-FFF2-40B4-BE49-F238E27FC236}">
                  <a16:creationId xmlns:a16="http://schemas.microsoft.com/office/drawing/2014/main" id="{315E4CD7-0013-462D-B2F8-3E77ED253FE7}"/>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FC727"/>
            </a:solidFill>
            <a:ln w="8363" cap="flat">
              <a:noFill/>
              <a:prstDash val="solid"/>
              <a:miter/>
            </a:ln>
          </p:spPr>
          <p:txBody>
            <a:bodyPr rtlCol="0" anchor="ctr"/>
            <a:lstStyle/>
            <a:p>
              <a:pPr defTabSz="914378"/>
              <a:endParaRPr lang="en-US"/>
            </a:p>
          </p:txBody>
        </p:sp>
        <p:sp>
          <p:nvSpPr>
            <p:cNvPr id="864" name="Freeform: Shape 863">
              <a:extLst>
                <a:ext uri="{FF2B5EF4-FFF2-40B4-BE49-F238E27FC236}">
                  <a16:creationId xmlns:a16="http://schemas.microsoft.com/office/drawing/2014/main" id="{338EB791-5EF8-4B83-A794-800AEFCACD6E}"/>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defTabSz="914378"/>
              <a:endParaRPr lang="en-US"/>
            </a:p>
          </p:txBody>
        </p:sp>
        <p:sp>
          <p:nvSpPr>
            <p:cNvPr id="865" name="Freeform: Shape 864">
              <a:extLst>
                <a:ext uri="{FF2B5EF4-FFF2-40B4-BE49-F238E27FC236}">
                  <a16:creationId xmlns:a16="http://schemas.microsoft.com/office/drawing/2014/main" id="{BE6C8098-6302-4BDE-B62E-0B927DC99D2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defTabSz="914378"/>
              <a:endParaRPr lang="en-US"/>
            </a:p>
          </p:txBody>
        </p:sp>
        <p:sp>
          <p:nvSpPr>
            <p:cNvPr id="866" name="Freeform: Shape 865">
              <a:extLst>
                <a:ext uri="{FF2B5EF4-FFF2-40B4-BE49-F238E27FC236}">
                  <a16:creationId xmlns:a16="http://schemas.microsoft.com/office/drawing/2014/main" id="{67A8335B-79B5-4B79-ADF3-4909E76B7A7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defTabSz="914378"/>
              <a:endParaRPr lang="en-US"/>
            </a:p>
          </p:txBody>
        </p:sp>
        <p:sp>
          <p:nvSpPr>
            <p:cNvPr id="867" name="Freeform: Shape 866">
              <a:extLst>
                <a:ext uri="{FF2B5EF4-FFF2-40B4-BE49-F238E27FC236}">
                  <a16:creationId xmlns:a16="http://schemas.microsoft.com/office/drawing/2014/main" id="{745B9105-DC4B-47DF-89B4-12D72C27E58E}"/>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defTabSz="914378"/>
              <a:endParaRPr lang="en-US"/>
            </a:p>
          </p:txBody>
        </p:sp>
        <p:sp>
          <p:nvSpPr>
            <p:cNvPr id="868" name="Freeform: Shape 867">
              <a:extLst>
                <a:ext uri="{FF2B5EF4-FFF2-40B4-BE49-F238E27FC236}">
                  <a16:creationId xmlns:a16="http://schemas.microsoft.com/office/drawing/2014/main" id="{84E9FD4F-5C20-4E5B-AA34-D3F4F9055699}"/>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defTabSz="914378"/>
              <a:endParaRPr lang="en-US"/>
            </a:p>
          </p:txBody>
        </p:sp>
        <p:sp>
          <p:nvSpPr>
            <p:cNvPr id="869" name="Freeform: Shape 868">
              <a:extLst>
                <a:ext uri="{FF2B5EF4-FFF2-40B4-BE49-F238E27FC236}">
                  <a16:creationId xmlns:a16="http://schemas.microsoft.com/office/drawing/2014/main" id="{10D191F6-18FB-4185-8BFC-5C0E25DAC34B}"/>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defTabSz="914378"/>
              <a:endParaRPr lang="en-US"/>
            </a:p>
          </p:txBody>
        </p:sp>
        <p:sp>
          <p:nvSpPr>
            <p:cNvPr id="870" name="Freeform: Shape 869">
              <a:extLst>
                <a:ext uri="{FF2B5EF4-FFF2-40B4-BE49-F238E27FC236}">
                  <a16:creationId xmlns:a16="http://schemas.microsoft.com/office/drawing/2014/main" id="{2349E1A4-5070-4D49-9C4C-656575615D64}"/>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defTabSz="914378"/>
              <a:endParaRPr lang="en-US"/>
            </a:p>
          </p:txBody>
        </p:sp>
        <p:sp>
          <p:nvSpPr>
            <p:cNvPr id="871" name="Freeform: Shape 870">
              <a:extLst>
                <a:ext uri="{FF2B5EF4-FFF2-40B4-BE49-F238E27FC236}">
                  <a16:creationId xmlns:a16="http://schemas.microsoft.com/office/drawing/2014/main" id="{86D228EE-087A-49E6-8D1E-D240347963A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defTabSz="914378"/>
              <a:endParaRPr lang="en-US"/>
            </a:p>
          </p:txBody>
        </p:sp>
        <p:sp>
          <p:nvSpPr>
            <p:cNvPr id="872" name="Freeform: Shape 871">
              <a:extLst>
                <a:ext uri="{FF2B5EF4-FFF2-40B4-BE49-F238E27FC236}">
                  <a16:creationId xmlns:a16="http://schemas.microsoft.com/office/drawing/2014/main" id="{2ED7DEEF-BB02-4641-98E1-1FDAB5F38822}"/>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defTabSz="914378"/>
              <a:endParaRPr lang="en-US"/>
            </a:p>
          </p:txBody>
        </p:sp>
        <p:sp>
          <p:nvSpPr>
            <p:cNvPr id="873" name="Freeform: Shape 872">
              <a:extLst>
                <a:ext uri="{FF2B5EF4-FFF2-40B4-BE49-F238E27FC236}">
                  <a16:creationId xmlns:a16="http://schemas.microsoft.com/office/drawing/2014/main" id="{39ACC0C6-AE6D-4D20-94E2-49002DA7FB6F}"/>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defTabSz="914378"/>
              <a:endParaRPr lang="en-US"/>
            </a:p>
          </p:txBody>
        </p:sp>
        <p:sp>
          <p:nvSpPr>
            <p:cNvPr id="874" name="Freeform: Shape 873">
              <a:extLst>
                <a:ext uri="{FF2B5EF4-FFF2-40B4-BE49-F238E27FC236}">
                  <a16:creationId xmlns:a16="http://schemas.microsoft.com/office/drawing/2014/main" id="{58144344-2EA3-42FB-83D8-E7490B2EF147}"/>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defTabSz="914378"/>
              <a:endParaRPr lang="en-US"/>
            </a:p>
          </p:txBody>
        </p:sp>
        <p:sp>
          <p:nvSpPr>
            <p:cNvPr id="875" name="Freeform: Shape 874">
              <a:extLst>
                <a:ext uri="{FF2B5EF4-FFF2-40B4-BE49-F238E27FC236}">
                  <a16:creationId xmlns:a16="http://schemas.microsoft.com/office/drawing/2014/main" id="{04C090EB-69FC-432B-8874-DB430B89F8A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defTabSz="914378"/>
              <a:endParaRPr lang="en-US"/>
            </a:p>
          </p:txBody>
        </p:sp>
        <p:sp>
          <p:nvSpPr>
            <p:cNvPr id="876" name="Freeform: Shape 875">
              <a:extLst>
                <a:ext uri="{FF2B5EF4-FFF2-40B4-BE49-F238E27FC236}">
                  <a16:creationId xmlns:a16="http://schemas.microsoft.com/office/drawing/2014/main" id="{CEB930AE-CE61-4CAE-84B6-DB7454EA04F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defTabSz="914378"/>
              <a:endParaRPr lang="en-US"/>
            </a:p>
          </p:txBody>
        </p:sp>
        <p:sp>
          <p:nvSpPr>
            <p:cNvPr id="877" name="Freeform: Shape 876">
              <a:extLst>
                <a:ext uri="{FF2B5EF4-FFF2-40B4-BE49-F238E27FC236}">
                  <a16:creationId xmlns:a16="http://schemas.microsoft.com/office/drawing/2014/main" id="{025FC638-4347-459F-B1A4-4C18297ACFC7}"/>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defTabSz="914378"/>
              <a:endParaRPr lang="en-US"/>
            </a:p>
          </p:txBody>
        </p:sp>
        <p:sp>
          <p:nvSpPr>
            <p:cNvPr id="878" name="Freeform: Shape 877">
              <a:extLst>
                <a:ext uri="{FF2B5EF4-FFF2-40B4-BE49-F238E27FC236}">
                  <a16:creationId xmlns:a16="http://schemas.microsoft.com/office/drawing/2014/main" id="{F4B29F71-FBFB-4171-8D00-A7306F26C2BE}"/>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defTabSz="914378"/>
              <a:endParaRPr lang="en-US"/>
            </a:p>
          </p:txBody>
        </p:sp>
        <p:sp>
          <p:nvSpPr>
            <p:cNvPr id="879" name="Freeform: Shape 878">
              <a:extLst>
                <a:ext uri="{FF2B5EF4-FFF2-40B4-BE49-F238E27FC236}">
                  <a16:creationId xmlns:a16="http://schemas.microsoft.com/office/drawing/2014/main" id="{CE8A9AB1-E057-43C1-960F-FC7605912F76}"/>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defTabSz="914378"/>
              <a:endParaRPr lang="en-US"/>
            </a:p>
          </p:txBody>
        </p:sp>
        <p:sp>
          <p:nvSpPr>
            <p:cNvPr id="880" name="Freeform: Shape 879">
              <a:extLst>
                <a:ext uri="{FF2B5EF4-FFF2-40B4-BE49-F238E27FC236}">
                  <a16:creationId xmlns:a16="http://schemas.microsoft.com/office/drawing/2014/main" id="{A032D3A6-B784-42E5-934A-1B713D487820}"/>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defTabSz="914378"/>
              <a:endParaRPr lang="en-US"/>
            </a:p>
          </p:txBody>
        </p:sp>
        <p:sp>
          <p:nvSpPr>
            <p:cNvPr id="881" name="Freeform: Shape 880">
              <a:extLst>
                <a:ext uri="{FF2B5EF4-FFF2-40B4-BE49-F238E27FC236}">
                  <a16:creationId xmlns:a16="http://schemas.microsoft.com/office/drawing/2014/main" id="{F89A051D-7DF8-4DE9-8A1A-7C33A9F8C4C3}"/>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defTabSz="914378"/>
              <a:endParaRPr lang="en-US"/>
            </a:p>
          </p:txBody>
        </p:sp>
        <p:sp>
          <p:nvSpPr>
            <p:cNvPr id="882" name="Freeform: Shape 881">
              <a:extLst>
                <a:ext uri="{FF2B5EF4-FFF2-40B4-BE49-F238E27FC236}">
                  <a16:creationId xmlns:a16="http://schemas.microsoft.com/office/drawing/2014/main" id="{0CE78298-48A8-46C0-86BB-BB1E0CF49524}"/>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defTabSz="914378"/>
              <a:endParaRPr lang="en-US"/>
            </a:p>
          </p:txBody>
        </p:sp>
        <p:sp>
          <p:nvSpPr>
            <p:cNvPr id="883" name="Freeform: Shape 882">
              <a:extLst>
                <a:ext uri="{FF2B5EF4-FFF2-40B4-BE49-F238E27FC236}">
                  <a16:creationId xmlns:a16="http://schemas.microsoft.com/office/drawing/2014/main" id="{ED016EB9-AA7F-4B8E-9A1B-8AEEFE67C94F}"/>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defTabSz="914378"/>
              <a:endParaRPr lang="en-US"/>
            </a:p>
          </p:txBody>
        </p:sp>
        <p:sp>
          <p:nvSpPr>
            <p:cNvPr id="884" name="Freeform: Shape 883">
              <a:extLst>
                <a:ext uri="{FF2B5EF4-FFF2-40B4-BE49-F238E27FC236}">
                  <a16:creationId xmlns:a16="http://schemas.microsoft.com/office/drawing/2014/main" id="{B223CD5E-C665-433D-A082-232874C0CA17}"/>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defTabSz="914378"/>
              <a:endParaRPr lang="en-US"/>
            </a:p>
          </p:txBody>
        </p:sp>
        <p:sp>
          <p:nvSpPr>
            <p:cNvPr id="885" name="Freeform: Shape 884">
              <a:extLst>
                <a:ext uri="{FF2B5EF4-FFF2-40B4-BE49-F238E27FC236}">
                  <a16:creationId xmlns:a16="http://schemas.microsoft.com/office/drawing/2014/main" id="{7795D634-9D7B-4344-A0A2-30254B5E7603}"/>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defTabSz="914378"/>
              <a:endParaRPr lang="en-US"/>
            </a:p>
          </p:txBody>
        </p:sp>
        <p:sp>
          <p:nvSpPr>
            <p:cNvPr id="886" name="Freeform: Shape 885">
              <a:extLst>
                <a:ext uri="{FF2B5EF4-FFF2-40B4-BE49-F238E27FC236}">
                  <a16:creationId xmlns:a16="http://schemas.microsoft.com/office/drawing/2014/main" id="{FF93B240-5A1F-4BF9-8E6E-935B87F44DAA}"/>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defTabSz="914378"/>
              <a:endParaRPr lang="en-US"/>
            </a:p>
          </p:txBody>
        </p:sp>
        <p:sp>
          <p:nvSpPr>
            <p:cNvPr id="887" name="Freeform: Shape 886">
              <a:extLst>
                <a:ext uri="{FF2B5EF4-FFF2-40B4-BE49-F238E27FC236}">
                  <a16:creationId xmlns:a16="http://schemas.microsoft.com/office/drawing/2014/main" id="{139BC833-7A97-4E19-87B4-9A1161D9F8B6}"/>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defTabSz="914378"/>
              <a:endParaRPr lang="en-US"/>
            </a:p>
          </p:txBody>
        </p:sp>
        <p:sp>
          <p:nvSpPr>
            <p:cNvPr id="888" name="Freeform: Shape 887">
              <a:extLst>
                <a:ext uri="{FF2B5EF4-FFF2-40B4-BE49-F238E27FC236}">
                  <a16:creationId xmlns:a16="http://schemas.microsoft.com/office/drawing/2014/main" id="{58BBC7DF-42B1-4D57-9C61-387201F36CD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defTabSz="914378"/>
              <a:endParaRPr lang="en-US"/>
            </a:p>
          </p:txBody>
        </p:sp>
        <p:sp>
          <p:nvSpPr>
            <p:cNvPr id="889" name="Freeform: Shape 888">
              <a:extLst>
                <a:ext uri="{FF2B5EF4-FFF2-40B4-BE49-F238E27FC236}">
                  <a16:creationId xmlns:a16="http://schemas.microsoft.com/office/drawing/2014/main" id="{FDDB6F22-C1D6-4DED-A6FE-9F8FAA439707}"/>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defTabSz="914378"/>
              <a:endParaRPr lang="en-US"/>
            </a:p>
          </p:txBody>
        </p:sp>
        <p:sp>
          <p:nvSpPr>
            <p:cNvPr id="890" name="Freeform: Shape 889">
              <a:extLst>
                <a:ext uri="{FF2B5EF4-FFF2-40B4-BE49-F238E27FC236}">
                  <a16:creationId xmlns:a16="http://schemas.microsoft.com/office/drawing/2014/main" id="{C6154CE7-BBC5-4886-9939-765E07ABBE52}"/>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defTabSz="914378"/>
              <a:endParaRPr lang="en-US"/>
            </a:p>
          </p:txBody>
        </p:sp>
        <p:sp>
          <p:nvSpPr>
            <p:cNvPr id="891" name="Freeform: Shape 890">
              <a:extLst>
                <a:ext uri="{FF2B5EF4-FFF2-40B4-BE49-F238E27FC236}">
                  <a16:creationId xmlns:a16="http://schemas.microsoft.com/office/drawing/2014/main" id="{931F1CC2-EECC-41A7-96CE-1EB45B2B9BDE}"/>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defTabSz="914378"/>
              <a:endParaRPr lang="en-US"/>
            </a:p>
          </p:txBody>
        </p:sp>
        <p:sp>
          <p:nvSpPr>
            <p:cNvPr id="892" name="Freeform: Shape 891">
              <a:extLst>
                <a:ext uri="{FF2B5EF4-FFF2-40B4-BE49-F238E27FC236}">
                  <a16:creationId xmlns:a16="http://schemas.microsoft.com/office/drawing/2014/main" id="{49B0CEEB-8A19-449E-8B91-78B8586CB894}"/>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defTabSz="914378"/>
              <a:endParaRPr lang="en-US"/>
            </a:p>
          </p:txBody>
        </p:sp>
        <p:sp>
          <p:nvSpPr>
            <p:cNvPr id="893" name="Freeform: Shape 892">
              <a:extLst>
                <a:ext uri="{FF2B5EF4-FFF2-40B4-BE49-F238E27FC236}">
                  <a16:creationId xmlns:a16="http://schemas.microsoft.com/office/drawing/2014/main" id="{D4992CE8-49CA-429A-A9F1-ED6D8B1C74EE}"/>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defTabSz="914378"/>
              <a:endParaRPr lang="en-US"/>
            </a:p>
          </p:txBody>
        </p:sp>
        <p:sp>
          <p:nvSpPr>
            <p:cNvPr id="894" name="Freeform: Shape 893">
              <a:extLst>
                <a:ext uri="{FF2B5EF4-FFF2-40B4-BE49-F238E27FC236}">
                  <a16:creationId xmlns:a16="http://schemas.microsoft.com/office/drawing/2014/main" id="{138E0EAF-3AA1-4FFE-AB6C-826BB60D36F7}"/>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defTabSz="914378"/>
              <a:endParaRPr lang="en-US"/>
            </a:p>
          </p:txBody>
        </p:sp>
      </p:grpSp>
      <p:grpSp>
        <p:nvGrpSpPr>
          <p:cNvPr id="895" name="Graphic 2">
            <a:extLst>
              <a:ext uri="{FF2B5EF4-FFF2-40B4-BE49-F238E27FC236}">
                <a16:creationId xmlns:a16="http://schemas.microsoft.com/office/drawing/2014/main" id="{457D576F-FDEB-45E0-BB5A-F7A1C6861900}"/>
              </a:ext>
            </a:extLst>
          </p:cNvPr>
          <p:cNvGrpSpPr/>
          <p:nvPr/>
        </p:nvGrpSpPr>
        <p:grpSpPr>
          <a:xfrm>
            <a:off x="2664964" y="3578167"/>
            <a:ext cx="1621650" cy="669305"/>
            <a:chOff x="2664964" y="3578166"/>
            <a:chExt cx="1621650" cy="669305"/>
          </a:xfrm>
        </p:grpSpPr>
        <p:sp>
          <p:nvSpPr>
            <p:cNvPr id="896" name="Freeform: Shape 895">
              <a:extLst>
                <a:ext uri="{FF2B5EF4-FFF2-40B4-BE49-F238E27FC236}">
                  <a16:creationId xmlns:a16="http://schemas.microsoft.com/office/drawing/2014/main" id="{96878D82-E33D-48D5-8D7D-4A5CD59816C9}"/>
                </a:ext>
              </a:extLst>
            </p:cNvPr>
            <p:cNvSpPr/>
            <p:nvPr/>
          </p:nvSpPr>
          <p:spPr>
            <a:xfrm>
              <a:off x="2664964" y="4202142"/>
              <a:ext cx="1011080" cy="45329"/>
            </a:xfrm>
            <a:custGeom>
              <a:avLst/>
              <a:gdLst>
                <a:gd name="connsiteX0" fmla="*/ 0 w 1011080"/>
                <a:gd name="connsiteY0" fmla="*/ 0 h 45329"/>
                <a:gd name="connsiteX1" fmla="*/ 1011081 w 1011080"/>
                <a:gd name="connsiteY1" fmla="*/ 0 h 45329"/>
                <a:gd name="connsiteX2" fmla="*/ 1011081 w 1011080"/>
                <a:gd name="connsiteY2" fmla="*/ 45330 h 45329"/>
                <a:gd name="connsiteX3" fmla="*/ 0 w 1011080"/>
                <a:gd name="connsiteY3" fmla="*/ 45330 h 45329"/>
              </a:gdLst>
              <a:ahLst/>
              <a:cxnLst>
                <a:cxn ang="0">
                  <a:pos x="connsiteX0" y="connsiteY0"/>
                </a:cxn>
                <a:cxn ang="0">
                  <a:pos x="connsiteX1" y="connsiteY1"/>
                </a:cxn>
                <a:cxn ang="0">
                  <a:pos x="connsiteX2" y="connsiteY2"/>
                </a:cxn>
                <a:cxn ang="0">
                  <a:pos x="connsiteX3" y="connsiteY3"/>
                </a:cxn>
              </a:cxnLst>
              <a:rect l="l" t="t" r="r" b="b"/>
              <a:pathLst>
                <a:path w="1011080" h="45329">
                  <a:moveTo>
                    <a:pt x="0" y="0"/>
                  </a:moveTo>
                  <a:lnTo>
                    <a:pt x="1011081" y="0"/>
                  </a:lnTo>
                  <a:lnTo>
                    <a:pt x="1011081" y="45330"/>
                  </a:lnTo>
                  <a:lnTo>
                    <a:pt x="0" y="45330"/>
                  </a:lnTo>
                  <a:close/>
                </a:path>
              </a:pathLst>
            </a:custGeom>
            <a:solidFill>
              <a:srgbClr val="455A64"/>
            </a:solidFill>
            <a:ln w="8363" cap="flat">
              <a:noFill/>
              <a:prstDash val="solid"/>
              <a:miter/>
            </a:ln>
          </p:spPr>
          <p:txBody>
            <a:bodyPr rtlCol="0" anchor="ctr"/>
            <a:lstStyle/>
            <a:p>
              <a:pPr defTabSz="914378"/>
              <a:endParaRPr lang="en-US"/>
            </a:p>
          </p:txBody>
        </p:sp>
        <p:sp>
          <p:nvSpPr>
            <p:cNvPr id="897" name="Freeform: Shape 896">
              <a:extLst>
                <a:ext uri="{FF2B5EF4-FFF2-40B4-BE49-F238E27FC236}">
                  <a16:creationId xmlns:a16="http://schemas.microsoft.com/office/drawing/2014/main" id="{B932A112-C942-4024-98E6-F1BF062C3034}"/>
                </a:ext>
              </a:extLst>
            </p:cNvPr>
            <p:cNvSpPr/>
            <p:nvPr/>
          </p:nvSpPr>
          <p:spPr>
            <a:xfrm>
              <a:off x="2664964" y="4202142"/>
              <a:ext cx="508849" cy="45329"/>
            </a:xfrm>
            <a:custGeom>
              <a:avLst/>
              <a:gdLst>
                <a:gd name="connsiteX0" fmla="*/ 0 w 508849"/>
                <a:gd name="connsiteY0" fmla="*/ 0 h 45329"/>
                <a:gd name="connsiteX1" fmla="*/ 508850 w 508849"/>
                <a:gd name="connsiteY1" fmla="*/ 0 h 45329"/>
                <a:gd name="connsiteX2" fmla="*/ 508850 w 508849"/>
                <a:gd name="connsiteY2" fmla="*/ 45330 h 45329"/>
                <a:gd name="connsiteX3" fmla="*/ 0 w 508849"/>
                <a:gd name="connsiteY3" fmla="*/ 45330 h 45329"/>
              </a:gdLst>
              <a:ahLst/>
              <a:cxnLst>
                <a:cxn ang="0">
                  <a:pos x="connsiteX0" y="connsiteY0"/>
                </a:cxn>
                <a:cxn ang="0">
                  <a:pos x="connsiteX1" y="connsiteY1"/>
                </a:cxn>
                <a:cxn ang="0">
                  <a:pos x="connsiteX2" y="connsiteY2"/>
                </a:cxn>
                <a:cxn ang="0">
                  <a:pos x="connsiteX3" y="connsiteY3"/>
                </a:cxn>
              </a:cxnLst>
              <a:rect l="l" t="t" r="r" b="b"/>
              <a:pathLst>
                <a:path w="508849" h="45329">
                  <a:moveTo>
                    <a:pt x="0" y="0"/>
                  </a:moveTo>
                  <a:lnTo>
                    <a:pt x="508850" y="0"/>
                  </a:lnTo>
                  <a:lnTo>
                    <a:pt x="508850" y="45330"/>
                  </a:lnTo>
                  <a:lnTo>
                    <a:pt x="0" y="45330"/>
                  </a:lnTo>
                  <a:close/>
                </a:path>
              </a:pathLst>
            </a:custGeom>
            <a:solidFill>
              <a:srgbClr val="A6A6A6"/>
            </a:solidFill>
            <a:ln w="8363" cap="flat">
              <a:noFill/>
              <a:prstDash val="solid"/>
              <a:miter/>
            </a:ln>
          </p:spPr>
          <p:txBody>
            <a:bodyPr rtlCol="0" anchor="ctr"/>
            <a:lstStyle/>
            <a:p>
              <a:pPr defTabSz="914378"/>
              <a:endParaRPr lang="en-US"/>
            </a:p>
          </p:txBody>
        </p:sp>
        <p:sp>
          <p:nvSpPr>
            <p:cNvPr id="898" name="Freeform: Shape 897">
              <a:extLst>
                <a:ext uri="{FF2B5EF4-FFF2-40B4-BE49-F238E27FC236}">
                  <a16:creationId xmlns:a16="http://schemas.microsoft.com/office/drawing/2014/main" id="{DDAD92C0-90FC-4466-93F0-F1E22E18479E}"/>
                </a:ext>
              </a:extLst>
            </p:cNvPr>
            <p:cNvSpPr/>
            <p:nvPr/>
          </p:nvSpPr>
          <p:spPr>
            <a:xfrm>
              <a:off x="3162000" y="3578166"/>
              <a:ext cx="1124614" cy="669221"/>
            </a:xfrm>
            <a:custGeom>
              <a:avLst/>
              <a:gdLst>
                <a:gd name="connsiteX0" fmla="*/ 0 w 1124614"/>
                <a:gd name="connsiteY0" fmla="*/ 669222 h 669221"/>
                <a:gd name="connsiteX1" fmla="*/ 985358 w 1124614"/>
                <a:gd name="connsiteY1" fmla="*/ 669222 h 669221"/>
                <a:gd name="connsiteX2" fmla="*/ 1124615 w 1124614"/>
                <a:gd name="connsiteY2" fmla="*/ 0 h 669221"/>
                <a:gd name="connsiteX3" fmla="*/ 139257 w 1124614"/>
                <a:gd name="connsiteY3" fmla="*/ 0 h 669221"/>
                <a:gd name="connsiteX4" fmla="*/ 0 w 1124614"/>
                <a:gd name="connsiteY4" fmla="*/ 669222 h 66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614" h="669221">
                  <a:moveTo>
                    <a:pt x="0" y="669222"/>
                  </a:moveTo>
                  <a:lnTo>
                    <a:pt x="985358" y="669222"/>
                  </a:lnTo>
                  <a:lnTo>
                    <a:pt x="1124615" y="0"/>
                  </a:lnTo>
                  <a:lnTo>
                    <a:pt x="139257" y="0"/>
                  </a:lnTo>
                  <a:lnTo>
                    <a:pt x="0" y="669222"/>
                  </a:lnTo>
                  <a:close/>
                </a:path>
              </a:pathLst>
            </a:custGeom>
            <a:solidFill>
              <a:srgbClr val="C7C7C7"/>
            </a:solidFill>
            <a:ln w="8363" cap="flat">
              <a:noFill/>
              <a:prstDash val="solid"/>
              <a:miter/>
            </a:ln>
          </p:spPr>
          <p:txBody>
            <a:bodyPr rtlCol="0" anchor="ctr"/>
            <a:lstStyle/>
            <a:p>
              <a:pPr defTabSz="914378"/>
              <a:endParaRPr lang="en-US"/>
            </a:p>
          </p:txBody>
        </p:sp>
        <p:sp>
          <p:nvSpPr>
            <p:cNvPr id="899" name="Freeform: Shape 898">
              <a:extLst>
                <a:ext uri="{FF2B5EF4-FFF2-40B4-BE49-F238E27FC236}">
                  <a16:creationId xmlns:a16="http://schemas.microsoft.com/office/drawing/2014/main" id="{37CC7C89-CFA1-4738-ABF2-5941EB9149B4}"/>
                </a:ext>
              </a:extLst>
            </p:cNvPr>
            <p:cNvSpPr/>
            <p:nvPr/>
          </p:nvSpPr>
          <p:spPr>
            <a:xfrm>
              <a:off x="3647381" y="3862032"/>
              <a:ext cx="132234" cy="131403"/>
            </a:xfrm>
            <a:custGeom>
              <a:avLst/>
              <a:gdLst>
                <a:gd name="connsiteX0" fmla="*/ 510 w 132234"/>
                <a:gd name="connsiteY0" fmla="*/ 65702 h 131403"/>
                <a:gd name="connsiteX1" fmla="*/ 50440 w 132234"/>
                <a:gd name="connsiteY1" fmla="*/ 130898 h 131403"/>
                <a:gd name="connsiteX2" fmla="*/ 59163 w 132234"/>
                <a:gd name="connsiteY2" fmla="*/ 131392 h 131403"/>
                <a:gd name="connsiteX3" fmla="*/ 131724 w 132234"/>
                <a:gd name="connsiteY3" fmla="*/ 65702 h 131403"/>
                <a:gd name="connsiteX4" fmla="*/ 81794 w 132234"/>
                <a:gd name="connsiteY4" fmla="*/ 506 h 131403"/>
                <a:gd name="connsiteX5" fmla="*/ 73072 w 132234"/>
                <a:gd name="connsiteY5" fmla="*/ 11 h 131403"/>
                <a:gd name="connsiteX6" fmla="*/ 510 w 132234"/>
                <a:gd name="connsiteY6" fmla="*/ 65702 h 13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34" h="131403">
                  <a:moveTo>
                    <a:pt x="510" y="65702"/>
                  </a:moveTo>
                  <a:cubicBezTo>
                    <a:pt x="-3704" y="97491"/>
                    <a:pt x="18651" y="126684"/>
                    <a:pt x="50440" y="130898"/>
                  </a:cubicBezTo>
                  <a:cubicBezTo>
                    <a:pt x="53331" y="131283"/>
                    <a:pt x="56247" y="131451"/>
                    <a:pt x="59163" y="131392"/>
                  </a:cubicBezTo>
                  <a:cubicBezTo>
                    <a:pt x="96315" y="130580"/>
                    <a:pt x="127233" y="102594"/>
                    <a:pt x="131724" y="65702"/>
                  </a:cubicBezTo>
                  <a:cubicBezTo>
                    <a:pt x="135938" y="33912"/>
                    <a:pt x="113583" y="4720"/>
                    <a:pt x="81794" y="506"/>
                  </a:cubicBezTo>
                  <a:cubicBezTo>
                    <a:pt x="78903" y="120"/>
                    <a:pt x="75987" y="-47"/>
                    <a:pt x="73072" y="11"/>
                  </a:cubicBezTo>
                  <a:cubicBezTo>
                    <a:pt x="35928" y="858"/>
                    <a:pt x="5035" y="28826"/>
                    <a:pt x="510" y="65702"/>
                  </a:cubicBezTo>
                  <a:close/>
                </a:path>
              </a:pathLst>
            </a:custGeom>
            <a:solidFill>
              <a:srgbClr val="FFFFFF"/>
            </a:solidFill>
            <a:ln w="8363" cap="flat">
              <a:noFill/>
              <a:prstDash val="solid"/>
              <a:miter/>
            </a:ln>
          </p:spPr>
          <p:txBody>
            <a:bodyPr rtlCol="0" anchor="ctr"/>
            <a:lstStyle/>
            <a:p>
              <a:pPr defTabSz="914378"/>
              <a:endParaRPr lang="en-US"/>
            </a:p>
          </p:txBody>
        </p:sp>
      </p:grpSp>
      <p:grpSp>
        <p:nvGrpSpPr>
          <p:cNvPr id="900" name="Graphic 2">
            <a:extLst>
              <a:ext uri="{FF2B5EF4-FFF2-40B4-BE49-F238E27FC236}">
                <a16:creationId xmlns:a16="http://schemas.microsoft.com/office/drawing/2014/main" id="{57C7ED47-9CC9-4940-BA90-B3FA3A1CC9FF}"/>
              </a:ext>
            </a:extLst>
          </p:cNvPr>
          <p:cNvGrpSpPr/>
          <p:nvPr/>
        </p:nvGrpSpPr>
        <p:grpSpPr>
          <a:xfrm>
            <a:off x="761616" y="3604477"/>
            <a:ext cx="956366" cy="635455"/>
            <a:chOff x="761615" y="3604476"/>
            <a:chExt cx="956366" cy="635455"/>
          </a:xfrm>
        </p:grpSpPr>
        <p:sp>
          <p:nvSpPr>
            <p:cNvPr id="901" name="Freeform: Shape 900">
              <a:extLst>
                <a:ext uri="{FF2B5EF4-FFF2-40B4-BE49-F238E27FC236}">
                  <a16:creationId xmlns:a16="http://schemas.microsoft.com/office/drawing/2014/main" id="{0FCB8401-F7AE-447A-B581-F5133433BC79}"/>
                </a:ext>
              </a:extLst>
            </p:cNvPr>
            <p:cNvSpPr/>
            <p:nvPr/>
          </p:nvSpPr>
          <p:spPr>
            <a:xfrm>
              <a:off x="876406" y="4140306"/>
              <a:ext cx="841575" cy="99625"/>
            </a:xfrm>
            <a:custGeom>
              <a:avLst/>
              <a:gdLst>
                <a:gd name="connsiteX0" fmla="*/ 0 w 841575"/>
                <a:gd name="connsiteY0" fmla="*/ 0 h 99625"/>
                <a:gd name="connsiteX1" fmla="*/ 841576 w 841575"/>
                <a:gd name="connsiteY1" fmla="*/ 0 h 99625"/>
                <a:gd name="connsiteX2" fmla="*/ 841576 w 841575"/>
                <a:gd name="connsiteY2" fmla="*/ 99625 h 99625"/>
                <a:gd name="connsiteX3" fmla="*/ 0 w 841575"/>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41575" h="99625">
                  <a:moveTo>
                    <a:pt x="0" y="0"/>
                  </a:moveTo>
                  <a:lnTo>
                    <a:pt x="841576" y="0"/>
                  </a:lnTo>
                  <a:lnTo>
                    <a:pt x="841576" y="99625"/>
                  </a:lnTo>
                  <a:lnTo>
                    <a:pt x="0" y="99625"/>
                  </a:lnTo>
                  <a:close/>
                </a:path>
              </a:pathLst>
            </a:custGeom>
            <a:solidFill>
              <a:srgbClr val="37474F"/>
            </a:solidFill>
            <a:ln w="8363" cap="flat">
              <a:noFill/>
              <a:prstDash val="solid"/>
              <a:miter/>
            </a:ln>
          </p:spPr>
          <p:txBody>
            <a:bodyPr rtlCol="0" anchor="ctr"/>
            <a:lstStyle/>
            <a:p>
              <a:pPr defTabSz="914378"/>
              <a:endParaRPr lang="en-US"/>
            </a:p>
          </p:txBody>
        </p:sp>
        <p:sp>
          <p:nvSpPr>
            <p:cNvPr id="902" name="Freeform: Shape 901">
              <a:extLst>
                <a:ext uri="{FF2B5EF4-FFF2-40B4-BE49-F238E27FC236}">
                  <a16:creationId xmlns:a16="http://schemas.microsoft.com/office/drawing/2014/main" id="{4C47CA18-61D7-44AC-B118-C003B22CE85B}"/>
                </a:ext>
              </a:extLst>
            </p:cNvPr>
            <p:cNvSpPr/>
            <p:nvPr/>
          </p:nvSpPr>
          <p:spPr>
            <a:xfrm>
              <a:off x="1041470" y="4140306"/>
              <a:ext cx="34353" cy="99625"/>
            </a:xfrm>
            <a:custGeom>
              <a:avLst/>
              <a:gdLst>
                <a:gd name="connsiteX0" fmla="*/ 0 w 34353"/>
                <a:gd name="connsiteY0" fmla="*/ 0 h 99625"/>
                <a:gd name="connsiteX1" fmla="*/ 34353 w 34353"/>
                <a:gd name="connsiteY1" fmla="*/ 0 h 99625"/>
                <a:gd name="connsiteX2" fmla="*/ 34353 w 34353"/>
                <a:gd name="connsiteY2" fmla="*/ 99625 h 99625"/>
                <a:gd name="connsiteX3" fmla="*/ 0 w 34353"/>
                <a:gd name="connsiteY3" fmla="*/ 99625 h 99625"/>
              </a:gdLst>
              <a:ahLst/>
              <a:cxnLst>
                <a:cxn ang="0">
                  <a:pos x="connsiteX0" y="connsiteY0"/>
                </a:cxn>
                <a:cxn ang="0">
                  <a:pos x="connsiteX1" y="connsiteY1"/>
                </a:cxn>
                <a:cxn ang="0">
                  <a:pos x="connsiteX2" y="connsiteY2"/>
                </a:cxn>
                <a:cxn ang="0">
                  <a:pos x="connsiteX3" y="connsiteY3"/>
                </a:cxn>
              </a:cxnLst>
              <a:rect l="l" t="t" r="r" b="b"/>
              <a:pathLst>
                <a:path w="34353" h="99625">
                  <a:moveTo>
                    <a:pt x="0" y="0"/>
                  </a:moveTo>
                  <a:lnTo>
                    <a:pt x="34353" y="0"/>
                  </a:lnTo>
                  <a:lnTo>
                    <a:pt x="34353" y="99625"/>
                  </a:lnTo>
                  <a:lnTo>
                    <a:pt x="0" y="99625"/>
                  </a:lnTo>
                  <a:close/>
                </a:path>
              </a:pathLst>
            </a:custGeom>
            <a:solidFill>
              <a:srgbClr val="455A64"/>
            </a:solidFill>
            <a:ln w="8363" cap="flat">
              <a:noFill/>
              <a:prstDash val="solid"/>
              <a:miter/>
            </a:ln>
          </p:spPr>
          <p:txBody>
            <a:bodyPr rtlCol="0" anchor="ctr"/>
            <a:lstStyle/>
            <a:p>
              <a:pPr defTabSz="914378"/>
              <a:endParaRPr lang="en-US"/>
            </a:p>
          </p:txBody>
        </p:sp>
        <p:sp>
          <p:nvSpPr>
            <p:cNvPr id="903" name="Freeform: Shape 902">
              <a:extLst>
                <a:ext uri="{FF2B5EF4-FFF2-40B4-BE49-F238E27FC236}">
                  <a16:creationId xmlns:a16="http://schemas.microsoft.com/office/drawing/2014/main" id="{5BF13770-56E3-43B1-B349-8CC7349D65D5}"/>
                </a:ext>
              </a:extLst>
            </p:cNvPr>
            <p:cNvSpPr/>
            <p:nvPr/>
          </p:nvSpPr>
          <p:spPr>
            <a:xfrm>
              <a:off x="1536747" y="4140306"/>
              <a:ext cx="82196" cy="99625"/>
            </a:xfrm>
            <a:custGeom>
              <a:avLst/>
              <a:gdLst>
                <a:gd name="connsiteX0" fmla="*/ 0 w 82196"/>
                <a:gd name="connsiteY0" fmla="*/ 0 h 99625"/>
                <a:gd name="connsiteX1" fmla="*/ 82197 w 82196"/>
                <a:gd name="connsiteY1" fmla="*/ 0 h 99625"/>
                <a:gd name="connsiteX2" fmla="*/ 82197 w 82196"/>
                <a:gd name="connsiteY2" fmla="*/ 99625 h 99625"/>
                <a:gd name="connsiteX3" fmla="*/ 0 w 82196"/>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2196" h="99625">
                  <a:moveTo>
                    <a:pt x="0" y="0"/>
                  </a:moveTo>
                  <a:lnTo>
                    <a:pt x="82197" y="0"/>
                  </a:lnTo>
                  <a:lnTo>
                    <a:pt x="82197" y="99625"/>
                  </a:lnTo>
                  <a:lnTo>
                    <a:pt x="0" y="99625"/>
                  </a:lnTo>
                  <a:close/>
                </a:path>
              </a:pathLst>
            </a:custGeom>
            <a:solidFill>
              <a:srgbClr val="455A64"/>
            </a:solidFill>
            <a:ln w="8363" cap="flat">
              <a:noFill/>
              <a:prstDash val="solid"/>
              <a:miter/>
            </a:ln>
          </p:spPr>
          <p:txBody>
            <a:bodyPr rtlCol="0" anchor="ctr"/>
            <a:lstStyle/>
            <a:p>
              <a:pPr defTabSz="914378"/>
              <a:endParaRPr lang="en-US"/>
            </a:p>
          </p:txBody>
        </p:sp>
        <p:sp>
          <p:nvSpPr>
            <p:cNvPr id="904" name="Freeform: Shape 903">
              <a:extLst>
                <a:ext uri="{FF2B5EF4-FFF2-40B4-BE49-F238E27FC236}">
                  <a16:creationId xmlns:a16="http://schemas.microsoft.com/office/drawing/2014/main" id="{B4624D97-CAEB-4A0D-A0C3-E716C3961241}"/>
                </a:ext>
              </a:extLst>
            </p:cNvPr>
            <p:cNvSpPr/>
            <p:nvPr/>
          </p:nvSpPr>
          <p:spPr>
            <a:xfrm>
              <a:off x="1186425" y="4158726"/>
              <a:ext cx="52334" cy="58667"/>
            </a:xfrm>
            <a:custGeom>
              <a:avLst/>
              <a:gdLst>
                <a:gd name="connsiteX0" fmla="*/ 48262 w 52334"/>
                <a:gd name="connsiteY0" fmla="*/ 8057 h 58667"/>
                <a:gd name="connsiteX1" fmla="*/ 28153 w 52334"/>
                <a:gd name="connsiteY1" fmla="*/ 34199 h 58667"/>
                <a:gd name="connsiteX2" fmla="*/ 26393 w 52334"/>
                <a:gd name="connsiteY2" fmla="*/ 35121 h 58667"/>
                <a:gd name="connsiteX3" fmla="*/ 26393 w 52334"/>
                <a:gd name="connsiteY3" fmla="*/ 35121 h 58667"/>
                <a:gd name="connsiteX4" fmla="*/ 24550 w 52334"/>
                <a:gd name="connsiteY4" fmla="*/ 34199 h 58667"/>
                <a:gd name="connsiteX5" fmla="*/ 4441 w 52334"/>
                <a:gd name="connsiteY5" fmla="*/ 8141 h 58667"/>
                <a:gd name="connsiteX6" fmla="*/ 4441 w 52334"/>
                <a:gd name="connsiteY6" fmla="*/ 56487 h 58667"/>
                <a:gd name="connsiteX7" fmla="*/ 2266 w 52334"/>
                <a:gd name="connsiteY7" fmla="*/ 58498 h 58667"/>
                <a:gd name="connsiteX8" fmla="*/ 2262 w 52334"/>
                <a:gd name="connsiteY8" fmla="*/ 58498 h 58667"/>
                <a:gd name="connsiteX9" fmla="*/ 0 w 52334"/>
                <a:gd name="connsiteY9" fmla="*/ 56487 h 58667"/>
                <a:gd name="connsiteX10" fmla="*/ 0 w 52334"/>
                <a:gd name="connsiteY10" fmla="*/ 1940 h 58667"/>
                <a:gd name="connsiteX11" fmla="*/ 922 w 52334"/>
                <a:gd name="connsiteY11" fmla="*/ 348 h 58667"/>
                <a:gd name="connsiteX12" fmla="*/ 922 w 52334"/>
                <a:gd name="connsiteY12" fmla="*/ 348 h 58667"/>
                <a:gd name="connsiteX13" fmla="*/ 4022 w 52334"/>
                <a:gd name="connsiteY13" fmla="*/ 851 h 58667"/>
                <a:gd name="connsiteX14" fmla="*/ 26393 w 52334"/>
                <a:gd name="connsiteY14" fmla="*/ 29926 h 58667"/>
                <a:gd name="connsiteX15" fmla="*/ 48598 w 52334"/>
                <a:gd name="connsiteY15" fmla="*/ 851 h 58667"/>
                <a:gd name="connsiteX16" fmla="*/ 51698 w 52334"/>
                <a:gd name="connsiteY16" fmla="*/ 348 h 58667"/>
                <a:gd name="connsiteX17" fmla="*/ 52284 w 52334"/>
                <a:gd name="connsiteY17" fmla="*/ 1019 h 58667"/>
                <a:gd name="connsiteX18" fmla="*/ 52284 w 52334"/>
                <a:gd name="connsiteY18" fmla="*/ 2108 h 58667"/>
                <a:gd name="connsiteX19" fmla="*/ 52284 w 52334"/>
                <a:gd name="connsiteY19" fmla="*/ 56655 h 58667"/>
                <a:gd name="connsiteX20" fmla="*/ 50106 w 52334"/>
                <a:gd name="connsiteY20" fmla="*/ 58666 h 58667"/>
                <a:gd name="connsiteX21" fmla="*/ 50106 w 52334"/>
                <a:gd name="connsiteY21" fmla="*/ 58666 h 58667"/>
                <a:gd name="connsiteX22" fmla="*/ 47927 w 52334"/>
                <a:gd name="connsiteY22" fmla="*/ 56655 h 58667"/>
                <a:gd name="connsiteX23" fmla="*/ 47927 w 52334"/>
                <a:gd name="connsiteY23" fmla="*/ 56655 h 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34" h="58667">
                  <a:moveTo>
                    <a:pt x="48262" y="8057"/>
                  </a:moveTo>
                  <a:lnTo>
                    <a:pt x="28153" y="34199"/>
                  </a:lnTo>
                  <a:cubicBezTo>
                    <a:pt x="27758" y="34786"/>
                    <a:pt x="27097" y="35129"/>
                    <a:pt x="26393" y="35121"/>
                  </a:cubicBezTo>
                  <a:lnTo>
                    <a:pt x="26393" y="35121"/>
                  </a:lnTo>
                  <a:cubicBezTo>
                    <a:pt x="25656" y="35180"/>
                    <a:pt x="24948" y="34819"/>
                    <a:pt x="24550" y="34199"/>
                  </a:cubicBezTo>
                  <a:lnTo>
                    <a:pt x="4441" y="8141"/>
                  </a:lnTo>
                  <a:lnTo>
                    <a:pt x="4441" y="56487"/>
                  </a:lnTo>
                  <a:cubicBezTo>
                    <a:pt x="4396" y="57643"/>
                    <a:pt x="3422" y="58540"/>
                    <a:pt x="2266" y="58498"/>
                  </a:cubicBezTo>
                  <a:cubicBezTo>
                    <a:pt x="2265" y="58498"/>
                    <a:pt x="2263" y="58498"/>
                    <a:pt x="2262" y="58498"/>
                  </a:cubicBezTo>
                  <a:cubicBezTo>
                    <a:pt x="1090" y="58548"/>
                    <a:pt x="90" y="57660"/>
                    <a:pt x="0" y="56487"/>
                  </a:cubicBezTo>
                  <a:lnTo>
                    <a:pt x="0" y="1940"/>
                  </a:lnTo>
                  <a:cubicBezTo>
                    <a:pt x="33" y="1295"/>
                    <a:pt x="375" y="701"/>
                    <a:pt x="922" y="348"/>
                  </a:cubicBezTo>
                  <a:lnTo>
                    <a:pt x="922" y="348"/>
                  </a:lnTo>
                  <a:cubicBezTo>
                    <a:pt x="1939" y="-263"/>
                    <a:pt x="3250" y="-54"/>
                    <a:pt x="4022" y="851"/>
                  </a:cubicBezTo>
                  <a:lnTo>
                    <a:pt x="26393" y="29926"/>
                  </a:lnTo>
                  <a:lnTo>
                    <a:pt x="48598" y="851"/>
                  </a:lnTo>
                  <a:cubicBezTo>
                    <a:pt x="49368" y="-54"/>
                    <a:pt x="50684" y="-263"/>
                    <a:pt x="51698" y="348"/>
                  </a:cubicBezTo>
                  <a:lnTo>
                    <a:pt x="52284" y="1019"/>
                  </a:lnTo>
                  <a:cubicBezTo>
                    <a:pt x="52351" y="1379"/>
                    <a:pt x="52351" y="1748"/>
                    <a:pt x="52284" y="2108"/>
                  </a:cubicBezTo>
                  <a:lnTo>
                    <a:pt x="52284" y="56655"/>
                  </a:lnTo>
                  <a:cubicBezTo>
                    <a:pt x="52242" y="57811"/>
                    <a:pt x="51262" y="58708"/>
                    <a:pt x="50106" y="58666"/>
                  </a:cubicBezTo>
                  <a:cubicBezTo>
                    <a:pt x="50106" y="58666"/>
                    <a:pt x="50106" y="58666"/>
                    <a:pt x="50106" y="58666"/>
                  </a:cubicBezTo>
                  <a:cubicBezTo>
                    <a:pt x="48949" y="58716"/>
                    <a:pt x="47978" y="57811"/>
                    <a:pt x="47927" y="56655"/>
                  </a:cubicBezTo>
                  <a:cubicBezTo>
                    <a:pt x="47927" y="56655"/>
                    <a:pt x="47927" y="56655"/>
                    <a:pt x="47927" y="56655"/>
                  </a:cubicBezTo>
                  <a:close/>
                </a:path>
              </a:pathLst>
            </a:custGeom>
            <a:solidFill>
              <a:srgbClr val="FFFFFF"/>
            </a:solidFill>
            <a:ln w="8363" cap="flat">
              <a:noFill/>
              <a:prstDash val="solid"/>
              <a:miter/>
            </a:ln>
          </p:spPr>
          <p:txBody>
            <a:bodyPr rtlCol="0" anchor="ctr"/>
            <a:lstStyle/>
            <a:p>
              <a:pPr defTabSz="914378"/>
              <a:endParaRPr lang="en-US"/>
            </a:p>
          </p:txBody>
        </p:sp>
        <p:sp>
          <p:nvSpPr>
            <p:cNvPr id="905" name="Freeform: Shape 904">
              <a:extLst>
                <a:ext uri="{FF2B5EF4-FFF2-40B4-BE49-F238E27FC236}">
                  <a16:creationId xmlns:a16="http://schemas.microsoft.com/office/drawing/2014/main" id="{931C09DB-8F07-4A58-9309-233A3D1C98E6}"/>
                </a:ext>
              </a:extLst>
            </p:cNvPr>
            <p:cNvSpPr/>
            <p:nvPr/>
          </p:nvSpPr>
          <p:spPr>
            <a:xfrm>
              <a:off x="1252047" y="4158652"/>
              <a:ext cx="48215" cy="58573"/>
            </a:xfrm>
            <a:custGeom>
              <a:avLst/>
              <a:gdLst>
                <a:gd name="connsiteX0" fmla="*/ 38444 w 48215"/>
                <a:gd name="connsiteY0" fmla="*/ 43322 h 58573"/>
                <a:gd name="connsiteX1" fmla="*/ 9788 w 48215"/>
                <a:gd name="connsiteY1" fmla="*/ 43322 h 58573"/>
                <a:gd name="connsiteX2" fmla="*/ 4258 w 48215"/>
                <a:gd name="connsiteY2" fmla="*/ 57231 h 58573"/>
                <a:gd name="connsiteX3" fmla="*/ 2163 w 48215"/>
                <a:gd name="connsiteY3" fmla="*/ 58572 h 58573"/>
                <a:gd name="connsiteX4" fmla="*/ 1409 w 48215"/>
                <a:gd name="connsiteY4" fmla="*/ 58572 h 58573"/>
                <a:gd name="connsiteX5" fmla="*/ 94 w 48215"/>
                <a:gd name="connsiteY5" fmla="*/ 56050 h 58573"/>
                <a:gd name="connsiteX6" fmla="*/ 152 w 48215"/>
                <a:gd name="connsiteY6" fmla="*/ 55891 h 58573"/>
                <a:gd name="connsiteX7" fmla="*/ 21937 w 48215"/>
                <a:gd name="connsiteY7" fmla="*/ 1260 h 58573"/>
                <a:gd name="connsiteX8" fmla="*/ 24116 w 48215"/>
                <a:gd name="connsiteY8" fmla="*/ 3 h 58573"/>
                <a:gd name="connsiteX9" fmla="*/ 26211 w 48215"/>
                <a:gd name="connsiteY9" fmla="*/ 1260 h 58573"/>
                <a:gd name="connsiteX10" fmla="*/ 48079 w 48215"/>
                <a:gd name="connsiteY10" fmla="*/ 55891 h 58573"/>
                <a:gd name="connsiteX11" fmla="*/ 46906 w 48215"/>
                <a:gd name="connsiteY11" fmla="*/ 58572 h 58573"/>
                <a:gd name="connsiteX12" fmla="*/ 46068 w 48215"/>
                <a:gd name="connsiteY12" fmla="*/ 58572 h 58573"/>
                <a:gd name="connsiteX13" fmla="*/ 43974 w 48215"/>
                <a:gd name="connsiteY13" fmla="*/ 57231 h 58573"/>
                <a:gd name="connsiteX14" fmla="*/ 11380 w 48215"/>
                <a:gd name="connsiteY14" fmla="*/ 39217 h 58573"/>
                <a:gd name="connsiteX15" fmla="*/ 36517 w 48215"/>
                <a:gd name="connsiteY15" fmla="*/ 39217 h 58573"/>
                <a:gd name="connsiteX16" fmla="*/ 23864 w 48215"/>
                <a:gd name="connsiteY16" fmla="*/ 7544 h 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15" h="58573">
                  <a:moveTo>
                    <a:pt x="38444" y="43322"/>
                  </a:moveTo>
                  <a:lnTo>
                    <a:pt x="9788" y="43322"/>
                  </a:lnTo>
                  <a:lnTo>
                    <a:pt x="4258" y="57231"/>
                  </a:lnTo>
                  <a:cubicBezTo>
                    <a:pt x="3906" y="58069"/>
                    <a:pt x="3076" y="58605"/>
                    <a:pt x="2163" y="58572"/>
                  </a:cubicBezTo>
                  <a:lnTo>
                    <a:pt x="1409" y="58572"/>
                  </a:lnTo>
                  <a:cubicBezTo>
                    <a:pt x="353" y="58237"/>
                    <a:pt x="-242" y="57106"/>
                    <a:pt x="94" y="56050"/>
                  </a:cubicBezTo>
                  <a:cubicBezTo>
                    <a:pt x="110" y="56000"/>
                    <a:pt x="127" y="55941"/>
                    <a:pt x="152" y="55891"/>
                  </a:cubicBezTo>
                  <a:lnTo>
                    <a:pt x="21937" y="1260"/>
                  </a:lnTo>
                  <a:cubicBezTo>
                    <a:pt x="22373" y="473"/>
                    <a:pt x="23211" y="-13"/>
                    <a:pt x="24116" y="3"/>
                  </a:cubicBezTo>
                  <a:cubicBezTo>
                    <a:pt x="25004" y="-47"/>
                    <a:pt x="25834" y="456"/>
                    <a:pt x="26211" y="1260"/>
                  </a:cubicBezTo>
                  <a:lnTo>
                    <a:pt x="48079" y="55891"/>
                  </a:lnTo>
                  <a:cubicBezTo>
                    <a:pt x="48482" y="56955"/>
                    <a:pt x="47962" y="58145"/>
                    <a:pt x="46906" y="58572"/>
                  </a:cubicBezTo>
                  <a:lnTo>
                    <a:pt x="46068" y="58572"/>
                  </a:lnTo>
                  <a:cubicBezTo>
                    <a:pt x="45172" y="58564"/>
                    <a:pt x="44359" y="58044"/>
                    <a:pt x="43974" y="57231"/>
                  </a:cubicBezTo>
                  <a:close/>
                  <a:moveTo>
                    <a:pt x="11380" y="39217"/>
                  </a:moveTo>
                  <a:lnTo>
                    <a:pt x="36517" y="39217"/>
                  </a:lnTo>
                  <a:lnTo>
                    <a:pt x="23864" y="7544"/>
                  </a:lnTo>
                  <a:close/>
                </a:path>
              </a:pathLst>
            </a:custGeom>
            <a:solidFill>
              <a:srgbClr val="FFFFFF"/>
            </a:solidFill>
            <a:ln w="8363" cap="flat">
              <a:noFill/>
              <a:prstDash val="solid"/>
              <a:miter/>
            </a:ln>
          </p:spPr>
          <p:txBody>
            <a:bodyPr rtlCol="0" anchor="ctr"/>
            <a:lstStyle/>
            <a:p>
              <a:pPr defTabSz="914378"/>
              <a:endParaRPr lang="en-US"/>
            </a:p>
          </p:txBody>
        </p:sp>
        <p:sp>
          <p:nvSpPr>
            <p:cNvPr id="906" name="Freeform: Shape 905">
              <a:extLst>
                <a:ext uri="{FF2B5EF4-FFF2-40B4-BE49-F238E27FC236}">
                  <a16:creationId xmlns:a16="http://schemas.microsoft.com/office/drawing/2014/main" id="{4E52F918-766D-4F11-882D-E46B13B230A9}"/>
                </a:ext>
              </a:extLst>
            </p:cNvPr>
            <p:cNvSpPr/>
            <p:nvPr/>
          </p:nvSpPr>
          <p:spPr>
            <a:xfrm>
              <a:off x="1299541" y="4158193"/>
              <a:ext cx="46920" cy="59115"/>
            </a:xfrm>
            <a:custGeom>
              <a:avLst/>
              <a:gdLst>
                <a:gd name="connsiteX0" fmla="*/ 21449 w 46920"/>
                <a:gd name="connsiteY0" fmla="*/ 4150 h 59115"/>
                <a:gd name="connsiteX1" fmla="*/ 2513 w 46920"/>
                <a:gd name="connsiteY1" fmla="*/ 4150 h 59115"/>
                <a:gd name="connsiteX2" fmla="*/ 41 w 46920"/>
                <a:gd name="connsiteY2" fmla="*/ 2516 h 59115"/>
                <a:gd name="connsiteX3" fmla="*/ 1683 w 46920"/>
                <a:gd name="connsiteY3" fmla="*/ 44 h 59115"/>
                <a:gd name="connsiteX4" fmla="*/ 2513 w 46920"/>
                <a:gd name="connsiteY4" fmla="*/ 44 h 59115"/>
                <a:gd name="connsiteX5" fmla="*/ 44407 w 46920"/>
                <a:gd name="connsiteY5" fmla="*/ 44 h 59115"/>
                <a:gd name="connsiteX6" fmla="*/ 46879 w 46920"/>
                <a:gd name="connsiteY6" fmla="*/ 1678 h 59115"/>
                <a:gd name="connsiteX7" fmla="*/ 45237 w 46920"/>
                <a:gd name="connsiteY7" fmla="*/ 4150 h 59115"/>
                <a:gd name="connsiteX8" fmla="*/ 44407 w 46920"/>
                <a:gd name="connsiteY8" fmla="*/ 4150 h 59115"/>
                <a:gd name="connsiteX9" fmla="*/ 25471 w 46920"/>
                <a:gd name="connsiteY9" fmla="*/ 4150 h 59115"/>
                <a:gd name="connsiteX10" fmla="*/ 25471 w 46920"/>
                <a:gd name="connsiteY10" fmla="*/ 56937 h 59115"/>
                <a:gd name="connsiteX11" fmla="*/ 23293 w 46920"/>
                <a:gd name="connsiteY11" fmla="*/ 59115 h 59115"/>
                <a:gd name="connsiteX12" fmla="*/ 21114 w 46920"/>
                <a:gd name="connsiteY12" fmla="*/ 56937 h 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0" h="59115">
                  <a:moveTo>
                    <a:pt x="21449" y="4150"/>
                  </a:moveTo>
                  <a:lnTo>
                    <a:pt x="2513" y="4150"/>
                  </a:lnTo>
                  <a:cubicBezTo>
                    <a:pt x="1382" y="4376"/>
                    <a:pt x="276" y="3647"/>
                    <a:pt x="41" y="2516"/>
                  </a:cubicBezTo>
                  <a:cubicBezTo>
                    <a:pt x="-185" y="1376"/>
                    <a:pt x="544" y="270"/>
                    <a:pt x="1683" y="44"/>
                  </a:cubicBezTo>
                  <a:cubicBezTo>
                    <a:pt x="1952" y="-15"/>
                    <a:pt x="2236" y="-15"/>
                    <a:pt x="2513" y="44"/>
                  </a:cubicBezTo>
                  <a:lnTo>
                    <a:pt x="44407" y="44"/>
                  </a:lnTo>
                  <a:cubicBezTo>
                    <a:pt x="45539" y="-182"/>
                    <a:pt x="46645" y="547"/>
                    <a:pt x="46879" y="1678"/>
                  </a:cubicBezTo>
                  <a:cubicBezTo>
                    <a:pt x="47105" y="2817"/>
                    <a:pt x="46376" y="3923"/>
                    <a:pt x="45237" y="4150"/>
                  </a:cubicBezTo>
                  <a:cubicBezTo>
                    <a:pt x="44969" y="4208"/>
                    <a:pt x="44684" y="4208"/>
                    <a:pt x="44407" y="4150"/>
                  </a:cubicBezTo>
                  <a:lnTo>
                    <a:pt x="25471" y="4150"/>
                  </a:lnTo>
                  <a:lnTo>
                    <a:pt x="25471" y="56937"/>
                  </a:lnTo>
                  <a:cubicBezTo>
                    <a:pt x="25471" y="58143"/>
                    <a:pt x="24499" y="59115"/>
                    <a:pt x="23293" y="59115"/>
                  </a:cubicBezTo>
                  <a:cubicBezTo>
                    <a:pt x="22086" y="59115"/>
                    <a:pt x="21114" y="58143"/>
                    <a:pt x="21114" y="56937"/>
                  </a:cubicBezTo>
                  <a:close/>
                </a:path>
              </a:pathLst>
            </a:custGeom>
            <a:solidFill>
              <a:srgbClr val="FFFFFF"/>
            </a:solidFill>
            <a:ln w="8363" cap="flat">
              <a:noFill/>
              <a:prstDash val="solid"/>
              <a:miter/>
            </a:ln>
          </p:spPr>
          <p:txBody>
            <a:bodyPr rtlCol="0" anchor="ctr"/>
            <a:lstStyle/>
            <a:p>
              <a:pPr defTabSz="914378"/>
              <a:endParaRPr lang="en-US"/>
            </a:p>
          </p:txBody>
        </p:sp>
        <p:sp>
          <p:nvSpPr>
            <p:cNvPr id="907" name="Freeform: Shape 906">
              <a:extLst>
                <a:ext uri="{FF2B5EF4-FFF2-40B4-BE49-F238E27FC236}">
                  <a16:creationId xmlns:a16="http://schemas.microsoft.com/office/drawing/2014/main" id="{F6564BA3-1DB3-4EF0-9FFE-0856E1362E2D}"/>
                </a:ext>
              </a:extLst>
            </p:cNvPr>
            <p:cNvSpPr/>
            <p:nvPr/>
          </p:nvSpPr>
          <p:spPr>
            <a:xfrm>
              <a:off x="1363220" y="4158067"/>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08" name="Freeform: Shape 907">
              <a:extLst>
                <a:ext uri="{FF2B5EF4-FFF2-40B4-BE49-F238E27FC236}">
                  <a16:creationId xmlns:a16="http://schemas.microsoft.com/office/drawing/2014/main" id="{09F0DB92-97BD-4400-A9B3-69A35AE7B2A5}"/>
                </a:ext>
              </a:extLst>
            </p:cNvPr>
            <p:cNvSpPr/>
            <p:nvPr/>
          </p:nvSpPr>
          <p:spPr>
            <a:xfrm>
              <a:off x="809040" y="3604476"/>
              <a:ext cx="841575" cy="128364"/>
            </a:xfrm>
            <a:custGeom>
              <a:avLst/>
              <a:gdLst>
                <a:gd name="connsiteX0" fmla="*/ 0 w 841575"/>
                <a:gd name="connsiteY0" fmla="*/ 0 h 128364"/>
                <a:gd name="connsiteX1" fmla="*/ 841576 w 841575"/>
                <a:gd name="connsiteY1" fmla="*/ 0 h 128364"/>
                <a:gd name="connsiteX2" fmla="*/ 841576 w 841575"/>
                <a:gd name="connsiteY2" fmla="*/ 128365 h 128364"/>
                <a:gd name="connsiteX3" fmla="*/ 0 w 841575"/>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841575" h="128364">
                  <a:moveTo>
                    <a:pt x="0" y="0"/>
                  </a:moveTo>
                  <a:lnTo>
                    <a:pt x="841576" y="0"/>
                  </a:lnTo>
                  <a:lnTo>
                    <a:pt x="841576" y="128365"/>
                  </a:lnTo>
                  <a:lnTo>
                    <a:pt x="0" y="128365"/>
                  </a:lnTo>
                  <a:close/>
                </a:path>
              </a:pathLst>
            </a:custGeom>
            <a:solidFill>
              <a:srgbClr val="FFC727"/>
            </a:solidFill>
            <a:ln w="8363" cap="flat">
              <a:noFill/>
              <a:prstDash val="solid"/>
              <a:miter/>
            </a:ln>
          </p:spPr>
          <p:txBody>
            <a:bodyPr rtlCol="0" anchor="ctr"/>
            <a:lstStyle/>
            <a:p>
              <a:pPr defTabSz="914378"/>
              <a:endParaRPr lang="en-US"/>
            </a:p>
          </p:txBody>
        </p:sp>
        <p:sp>
          <p:nvSpPr>
            <p:cNvPr id="909" name="Freeform: Shape 908">
              <a:extLst>
                <a:ext uri="{FF2B5EF4-FFF2-40B4-BE49-F238E27FC236}">
                  <a16:creationId xmlns:a16="http://schemas.microsoft.com/office/drawing/2014/main" id="{68D104DC-C00C-49EA-80CB-579705F44878}"/>
                </a:ext>
              </a:extLst>
            </p:cNvPr>
            <p:cNvSpPr/>
            <p:nvPr/>
          </p:nvSpPr>
          <p:spPr>
            <a:xfrm>
              <a:off x="1214896" y="3640163"/>
              <a:ext cx="47944" cy="60256"/>
            </a:xfrm>
            <a:custGeom>
              <a:avLst/>
              <a:gdLst>
                <a:gd name="connsiteX0" fmla="*/ 1274 w 47944"/>
                <a:gd name="connsiteY0" fmla="*/ 48437 h 60256"/>
                <a:gd name="connsiteX1" fmla="*/ 4039 w 47944"/>
                <a:gd name="connsiteY1" fmla="*/ 48437 h 60256"/>
                <a:gd name="connsiteX2" fmla="*/ 24651 w 47944"/>
                <a:gd name="connsiteY2" fmla="*/ 55978 h 60256"/>
                <a:gd name="connsiteX3" fmla="*/ 38477 w 47944"/>
                <a:gd name="connsiteY3" fmla="*/ 52124 h 60256"/>
                <a:gd name="connsiteX4" fmla="*/ 43839 w 47944"/>
                <a:gd name="connsiteY4" fmla="*/ 43745 h 60256"/>
                <a:gd name="connsiteX5" fmla="*/ 38728 w 47944"/>
                <a:gd name="connsiteY5" fmla="*/ 35366 h 60256"/>
                <a:gd name="connsiteX6" fmla="*/ 24232 w 47944"/>
                <a:gd name="connsiteY6" fmla="*/ 30590 h 60256"/>
                <a:gd name="connsiteX7" fmla="*/ 24232 w 47944"/>
                <a:gd name="connsiteY7" fmla="*/ 30590 h 60256"/>
                <a:gd name="connsiteX8" fmla="*/ 9402 w 47944"/>
                <a:gd name="connsiteY8" fmla="*/ 25647 h 60256"/>
                <a:gd name="connsiteX9" fmla="*/ 2950 w 47944"/>
                <a:gd name="connsiteY9" fmla="*/ 15341 h 60256"/>
                <a:gd name="connsiteX10" fmla="*/ 9486 w 47944"/>
                <a:gd name="connsiteY10" fmla="*/ 4364 h 60256"/>
                <a:gd name="connsiteX11" fmla="*/ 24651 w 47944"/>
                <a:gd name="connsiteY11" fmla="*/ 7 h 60256"/>
                <a:gd name="connsiteX12" fmla="*/ 44007 w 47944"/>
                <a:gd name="connsiteY12" fmla="*/ 6878 h 60256"/>
                <a:gd name="connsiteX13" fmla="*/ 44635 w 47944"/>
                <a:gd name="connsiteY13" fmla="*/ 9408 h 60256"/>
                <a:gd name="connsiteX14" fmla="*/ 44593 w 47944"/>
                <a:gd name="connsiteY14" fmla="*/ 9475 h 60256"/>
                <a:gd name="connsiteX15" fmla="*/ 41912 w 47944"/>
                <a:gd name="connsiteY15" fmla="*/ 9978 h 60256"/>
                <a:gd name="connsiteX16" fmla="*/ 24651 w 47944"/>
                <a:gd name="connsiteY16" fmla="*/ 3778 h 60256"/>
                <a:gd name="connsiteX17" fmla="*/ 11832 w 47944"/>
                <a:gd name="connsiteY17" fmla="*/ 7297 h 60256"/>
                <a:gd name="connsiteX18" fmla="*/ 6888 w 47944"/>
                <a:gd name="connsiteY18" fmla="*/ 15676 h 60256"/>
                <a:gd name="connsiteX19" fmla="*/ 11580 w 47944"/>
                <a:gd name="connsiteY19" fmla="*/ 22882 h 60256"/>
                <a:gd name="connsiteX20" fmla="*/ 24987 w 47944"/>
                <a:gd name="connsiteY20" fmla="*/ 27322 h 60256"/>
                <a:gd name="connsiteX21" fmla="*/ 24987 w 47944"/>
                <a:gd name="connsiteY21" fmla="*/ 27322 h 60256"/>
                <a:gd name="connsiteX22" fmla="*/ 40990 w 47944"/>
                <a:gd name="connsiteY22" fmla="*/ 32685 h 60256"/>
                <a:gd name="connsiteX23" fmla="*/ 47945 w 47944"/>
                <a:gd name="connsiteY23" fmla="*/ 43829 h 60256"/>
                <a:gd name="connsiteX24" fmla="*/ 40823 w 47944"/>
                <a:gd name="connsiteY24" fmla="*/ 55559 h 60256"/>
                <a:gd name="connsiteX25" fmla="*/ 24651 w 47944"/>
                <a:gd name="connsiteY25" fmla="*/ 60251 h 60256"/>
                <a:gd name="connsiteX26" fmla="*/ 1526 w 47944"/>
                <a:gd name="connsiteY26" fmla="*/ 51873 h 60256"/>
                <a:gd name="connsiteX27" fmla="*/ 16 w 47944"/>
                <a:gd name="connsiteY27" fmla="*/ 49895 h 60256"/>
                <a:gd name="connsiteX28" fmla="*/ 1274 w 47944"/>
                <a:gd name="connsiteY28" fmla="*/ 48437 h 6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944" h="60256">
                  <a:moveTo>
                    <a:pt x="1274" y="48437"/>
                  </a:moveTo>
                  <a:cubicBezTo>
                    <a:pt x="2050" y="47700"/>
                    <a:pt x="3263" y="47700"/>
                    <a:pt x="4039" y="48437"/>
                  </a:cubicBezTo>
                  <a:cubicBezTo>
                    <a:pt x="9955" y="53046"/>
                    <a:pt x="17161" y="55677"/>
                    <a:pt x="24651" y="55978"/>
                  </a:cubicBezTo>
                  <a:cubicBezTo>
                    <a:pt x="29545" y="56096"/>
                    <a:pt x="34354" y="54755"/>
                    <a:pt x="38477" y="52124"/>
                  </a:cubicBezTo>
                  <a:cubicBezTo>
                    <a:pt x="41543" y="50389"/>
                    <a:pt x="43546" y="47256"/>
                    <a:pt x="43839" y="43745"/>
                  </a:cubicBezTo>
                  <a:cubicBezTo>
                    <a:pt x="43864" y="40209"/>
                    <a:pt x="41887" y="36958"/>
                    <a:pt x="38728" y="35366"/>
                  </a:cubicBezTo>
                  <a:cubicBezTo>
                    <a:pt x="34220" y="32911"/>
                    <a:pt x="29310" y="31294"/>
                    <a:pt x="24232" y="30590"/>
                  </a:cubicBezTo>
                  <a:lnTo>
                    <a:pt x="24232" y="30590"/>
                  </a:lnTo>
                  <a:cubicBezTo>
                    <a:pt x="19021" y="29903"/>
                    <a:pt x="13985" y="28227"/>
                    <a:pt x="9402" y="25647"/>
                  </a:cubicBezTo>
                  <a:cubicBezTo>
                    <a:pt x="5564" y="23611"/>
                    <a:pt x="3103" y="19681"/>
                    <a:pt x="2950" y="15341"/>
                  </a:cubicBezTo>
                  <a:cubicBezTo>
                    <a:pt x="3149" y="10816"/>
                    <a:pt x="5606" y="6694"/>
                    <a:pt x="9486" y="4364"/>
                  </a:cubicBezTo>
                  <a:cubicBezTo>
                    <a:pt x="13977" y="1398"/>
                    <a:pt x="19272" y="-118"/>
                    <a:pt x="24651" y="7"/>
                  </a:cubicBezTo>
                  <a:cubicBezTo>
                    <a:pt x="31639" y="359"/>
                    <a:pt x="38368" y="2747"/>
                    <a:pt x="44007" y="6878"/>
                  </a:cubicBezTo>
                  <a:cubicBezTo>
                    <a:pt x="44878" y="7406"/>
                    <a:pt x="45163" y="8537"/>
                    <a:pt x="44635" y="9408"/>
                  </a:cubicBezTo>
                  <a:cubicBezTo>
                    <a:pt x="44618" y="9433"/>
                    <a:pt x="44610" y="9450"/>
                    <a:pt x="44593" y="9475"/>
                  </a:cubicBezTo>
                  <a:cubicBezTo>
                    <a:pt x="43965" y="10313"/>
                    <a:pt x="42800" y="10531"/>
                    <a:pt x="41912" y="9978"/>
                  </a:cubicBezTo>
                  <a:cubicBezTo>
                    <a:pt x="36876" y="6300"/>
                    <a:pt x="30877" y="4147"/>
                    <a:pt x="24651" y="3778"/>
                  </a:cubicBezTo>
                  <a:cubicBezTo>
                    <a:pt x="20127" y="3694"/>
                    <a:pt x="15678" y="4909"/>
                    <a:pt x="11832" y="7297"/>
                  </a:cubicBezTo>
                  <a:cubicBezTo>
                    <a:pt x="8840" y="9040"/>
                    <a:pt x="6972" y="12215"/>
                    <a:pt x="6888" y="15676"/>
                  </a:cubicBezTo>
                  <a:cubicBezTo>
                    <a:pt x="7005" y="18759"/>
                    <a:pt x="8807" y="21524"/>
                    <a:pt x="11580" y="22882"/>
                  </a:cubicBezTo>
                  <a:cubicBezTo>
                    <a:pt x="15728" y="25186"/>
                    <a:pt x="20278" y="26694"/>
                    <a:pt x="24987" y="27322"/>
                  </a:cubicBezTo>
                  <a:lnTo>
                    <a:pt x="24987" y="27322"/>
                  </a:lnTo>
                  <a:cubicBezTo>
                    <a:pt x="30617" y="28068"/>
                    <a:pt x="36047" y="29886"/>
                    <a:pt x="40990" y="32685"/>
                  </a:cubicBezTo>
                  <a:cubicBezTo>
                    <a:pt x="45155" y="34863"/>
                    <a:pt x="47811" y="39128"/>
                    <a:pt x="47945" y="43829"/>
                  </a:cubicBezTo>
                  <a:cubicBezTo>
                    <a:pt x="47660" y="48680"/>
                    <a:pt x="44995" y="53071"/>
                    <a:pt x="40823" y="55559"/>
                  </a:cubicBezTo>
                  <a:cubicBezTo>
                    <a:pt x="36030" y="58726"/>
                    <a:pt x="30391" y="60360"/>
                    <a:pt x="24651" y="60251"/>
                  </a:cubicBezTo>
                  <a:cubicBezTo>
                    <a:pt x="16264" y="59900"/>
                    <a:pt x="8187" y="56975"/>
                    <a:pt x="1526" y="51873"/>
                  </a:cubicBezTo>
                  <a:cubicBezTo>
                    <a:pt x="563" y="51747"/>
                    <a:pt x="-113" y="50859"/>
                    <a:pt x="16" y="49895"/>
                  </a:cubicBezTo>
                  <a:cubicBezTo>
                    <a:pt x="108" y="49200"/>
                    <a:pt x="602" y="48630"/>
                    <a:pt x="1274" y="48437"/>
                  </a:cubicBezTo>
                  <a:close/>
                </a:path>
              </a:pathLst>
            </a:custGeom>
            <a:solidFill>
              <a:srgbClr val="FFFFFF"/>
            </a:solidFill>
            <a:ln w="8363" cap="flat">
              <a:noFill/>
              <a:prstDash val="solid"/>
              <a:miter/>
            </a:ln>
          </p:spPr>
          <p:txBody>
            <a:bodyPr rtlCol="0" anchor="ctr"/>
            <a:lstStyle/>
            <a:p>
              <a:pPr defTabSz="914378"/>
              <a:endParaRPr lang="en-US"/>
            </a:p>
          </p:txBody>
        </p:sp>
        <p:sp>
          <p:nvSpPr>
            <p:cNvPr id="910" name="Freeform: Shape 909">
              <a:extLst>
                <a:ext uri="{FF2B5EF4-FFF2-40B4-BE49-F238E27FC236}">
                  <a16:creationId xmlns:a16="http://schemas.microsoft.com/office/drawing/2014/main" id="{319F8DDE-04CB-4906-81FD-42B67D109B04}"/>
                </a:ext>
              </a:extLst>
            </p:cNvPr>
            <p:cNvSpPr/>
            <p:nvPr/>
          </p:nvSpPr>
          <p:spPr>
            <a:xfrm>
              <a:off x="1276438" y="3639753"/>
              <a:ext cx="53273" cy="59992"/>
            </a:xfrm>
            <a:custGeom>
              <a:avLst/>
              <a:gdLst>
                <a:gd name="connsiteX0" fmla="*/ 32319 w 53273"/>
                <a:gd name="connsiteY0" fmla="*/ 82 h 59992"/>
                <a:gd name="connsiteX1" fmla="*/ 52596 w 53273"/>
                <a:gd name="connsiteY1" fmla="*/ 6617 h 59992"/>
                <a:gd name="connsiteX2" fmla="*/ 52814 w 53273"/>
                <a:gd name="connsiteY2" fmla="*/ 9332 h 59992"/>
                <a:gd name="connsiteX3" fmla="*/ 52596 w 53273"/>
                <a:gd name="connsiteY3" fmla="*/ 9550 h 59992"/>
                <a:gd name="connsiteX4" fmla="*/ 49580 w 53273"/>
                <a:gd name="connsiteY4" fmla="*/ 9969 h 59992"/>
                <a:gd name="connsiteX5" fmla="*/ 31984 w 53273"/>
                <a:gd name="connsiteY5" fmla="*/ 4271 h 59992"/>
                <a:gd name="connsiteX6" fmla="*/ 4183 w 53273"/>
                <a:gd name="connsiteY6" fmla="*/ 27916 h 59992"/>
                <a:gd name="connsiteX7" fmla="*/ 27828 w 53273"/>
                <a:gd name="connsiteY7" fmla="*/ 55717 h 59992"/>
                <a:gd name="connsiteX8" fmla="*/ 31984 w 53273"/>
                <a:gd name="connsiteY8" fmla="*/ 55717 h 59992"/>
                <a:gd name="connsiteX9" fmla="*/ 49412 w 53273"/>
                <a:gd name="connsiteY9" fmla="*/ 50020 h 59992"/>
                <a:gd name="connsiteX10" fmla="*/ 52462 w 53273"/>
                <a:gd name="connsiteY10" fmla="*/ 50456 h 59992"/>
                <a:gd name="connsiteX11" fmla="*/ 52512 w 53273"/>
                <a:gd name="connsiteY11" fmla="*/ 50523 h 59992"/>
                <a:gd name="connsiteX12" fmla="*/ 52864 w 53273"/>
                <a:gd name="connsiteY12" fmla="*/ 53103 h 59992"/>
                <a:gd name="connsiteX13" fmla="*/ 52512 w 53273"/>
                <a:gd name="connsiteY13" fmla="*/ 53455 h 59992"/>
                <a:gd name="connsiteX14" fmla="*/ 32235 w 53273"/>
                <a:gd name="connsiteY14" fmla="*/ 59907 h 59992"/>
                <a:gd name="connsiteX15" fmla="*/ 86 w 53273"/>
                <a:gd name="connsiteY15" fmla="*/ 32231 h 59992"/>
                <a:gd name="connsiteX16" fmla="*/ 27753 w 53273"/>
                <a:gd name="connsiteY16" fmla="*/ 82 h 59992"/>
                <a:gd name="connsiteX17" fmla="*/ 32235 w 53273"/>
                <a:gd name="connsiteY17"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73" h="59992">
                  <a:moveTo>
                    <a:pt x="32319" y="82"/>
                  </a:moveTo>
                  <a:cubicBezTo>
                    <a:pt x="39600" y="48"/>
                    <a:pt x="46706" y="2344"/>
                    <a:pt x="52596" y="6617"/>
                  </a:cubicBezTo>
                  <a:cubicBezTo>
                    <a:pt x="53409" y="7304"/>
                    <a:pt x="53501" y="8528"/>
                    <a:pt x="52814" y="9332"/>
                  </a:cubicBezTo>
                  <a:cubicBezTo>
                    <a:pt x="52747" y="9416"/>
                    <a:pt x="52671" y="9483"/>
                    <a:pt x="52596" y="9550"/>
                  </a:cubicBezTo>
                  <a:cubicBezTo>
                    <a:pt x="51875" y="10488"/>
                    <a:pt x="50535" y="10672"/>
                    <a:pt x="49580" y="9969"/>
                  </a:cubicBezTo>
                  <a:cubicBezTo>
                    <a:pt x="44460" y="6265"/>
                    <a:pt x="38302" y="4271"/>
                    <a:pt x="31984" y="4271"/>
                  </a:cubicBezTo>
                  <a:cubicBezTo>
                    <a:pt x="17773" y="3123"/>
                    <a:pt x="5331" y="13714"/>
                    <a:pt x="4183" y="27916"/>
                  </a:cubicBezTo>
                  <a:cubicBezTo>
                    <a:pt x="3035" y="42127"/>
                    <a:pt x="13626" y="54570"/>
                    <a:pt x="27828" y="55717"/>
                  </a:cubicBezTo>
                  <a:cubicBezTo>
                    <a:pt x="29211" y="55826"/>
                    <a:pt x="30601" y="55826"/>
                    <a:pt x="31984" y="55717"/>
                  </a:cubicBezTo>
                  <a:cubicBezTo>
                    <a:pt x="38268" y="55826"/>
                    <a:pt x="44401" y="53815"/>
                    <a:pt x="49412" y="50020"/>
                  </a:cubicBezTo>
                  <a:cubicBezTo>
                    <a:pt x="50376" y="49299"/>
                    <a:pt x="51741" y="49492"/>
                    <a:pt x="52462" y="50456"/>
                  </a:cubicBezTo>
                  <a:cubicBezTo>
                    <a:pt x="52479" y="50472"/>
                    <a:pt x="52495" y="50497"/>
                    <a:pt x="52512" y="50523"/>
                  </a:cubicBezTo>
                  <a:cubicBezTo>
                    <a:pt x="53325" y="51143"/>
                    <a:pt x="53476" y="52299"/>
                    <a:pt x="52864" y="53103"/>
                  </a:cubicBezTo>
                  <a:cubicBezTo>
                    <a:pt x="52764" y="53237"/>
                    <a:pt x="52646" y="53354"/>
                    <a:pt x="52512" y="53455"/>
                  </a:cubicBezTo>
                  <a:cubicBezTo>
                    <a:pt x="46614" y="57712"/>
                    <a:pt x="39508"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914378"/>
              <a:endParaRPr lang="en-US"/>
            </a:p>
          </p:txBody>
        </p:sp>
        <p:sp>
          <p:nvSpPr>
            <p:cNvPr id="911" name="Freeform: Shape 910">
              <a:extLst>
                <a:ext uri="{FF2B5EF4-FFF2-40B4-BE49-F238E27FC236}">
                  <a16:creationId xmlns:a16="http://schemas.microsoft.com/office/drawing/2014/main" id="{63275C24-87B6-45E3-B6DD-7E8DD52586D4}"/>
                </a:ext>
              </a:extLst>
            </p:cNvPr>
            <p:cNvSpPr/>
            <p:nvPr/>
          </p:nvSpPr>
          <p:spPr>
            <a:xfrm>
              <a:off x="1348641" y="3640755"/>
              <a:ext cx="4440" cy="58991"/>
            </a:xfrm>
            <a:custGeom>
              <a:avLst/>
              <a:gdLst>
                <a:gd name="connsiteX0" fmla="*/ 0 w 4440"/>
                <a:gd name="connsiteY0" fmla="*/ 2097 h 58991"/>
                <a:gd name="connsiteX1" fmla="*/ 2178 w 4440"/>
                <a:gd name="connsiteY1" fmla="*/ 2 h 58991"/>
                <a:gd name="connsiteX2" fmla="*/ 4441 w 4440"/>
                <a:gd name="connsiteY2" fmla="*/ 2097 h 58991"/>
                <a:gd name="connsiteX3" fmla="*/ 4441 w 4440"/>
                <a:gd name="connsiteY3" fmla="*/ 2097 h 58991"/>
                <a:gd name="connsiteX4" fmla="*/ 4441 w 4440"/>
                <a:gd name="connsiteY4" fmla="*/ 56978 h 58991"/>
                <a:gd name="connsiteX5" fmla="*/ 2178 w 4440"/>
                <a:gd name="connsiteY5" fmla="*/ 58989 h 58991"/>
                <a:gd name="connsiteX6" fmla="*/ 0 w 4440"/>
                <a:gd name="connsiteY6" fmla="*/ 56978 h 58991"/>
                <a:gd name="connsiteX7" fmla="*/ 0 w 4440"/>
                <a:gd name="connsiteY7" fmla="*/ 56978 h 5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0" h="58991">
                  <a:moveTo>
                    <a:pt x="0" y="2097"/>
                  </a:moveTo>
                  <a:cubicBezTo>
                    <a:pt x="42" y="923"/>
                    <a:pt x="1005" y="2"/>
                    <a:pt x="2178" y="2"/>
                  </a:cubicBezTo>
                  <a:cubicBezTo>
                    <a:pt x="3377" y="-48"/>
                    <a:pt x="4390" y="890"/>
                    <a:pt x="4441" y="2097"/>
                  </a:cubicBezTo>
                  <a:cubicBezTo>
                    <a:pt x="4441" y="2097"/>
                    <a:pt x="4441" y="2097"/>
                    <a:pt x="4441" y="2097"/>
                  </a:cubicBezTo>
                  <a:lnTo>
                    <a:pt x="4441" y="56978"/>
                  </a:lnTo>
                  <a:cubicBezTo>
                    <a:pt x="4349" y="58151"/>
                    <a:pt x="3352" y="59040"/>
                    <a:pt x="2178" y="58989"/>
                  </a:cubicBezTo>
                  <a:cubicBezTo>
                    <a:pt x="1022" y="59040"/>
                    <a:pt x="50" y="58135"/>
                    <a:pt x="0" y="56978"/>
                  </a:cubicBezTo>
                  <a:cubicBezTo>
                    <a:pt x="0" y="56978"/>
                    <a:pt x="0" y="56978"/>
                    <a:pt x="0" y="56978"/>
                  </a:cubicBezTo>
                  <a:close/>
                </a:path>
              </a:pathLst>
            </a:custGeom>
            <a:solidFill>
              <a:srgbClr val="FFFFFF"/>
            </a:solidFill>
            <a:ln w="8363" cap="flat">
              <a:noFill/>
              <a:prstDash val="solid"/>
              <a:miter/>
            </a:ln>
          </p:spPr>
          <p:txBody>
            <a:bodyPr rtlCol="0" anchor="ctr"/>
            <a:lstStyle/>
            <a:p>
              <a:pPr defTabSz="914378"/>
              <a:endParaRPr lang="en-US"/>
            </a:p>
          </p:txBody>
        </p:sp>
        <p:sp>
          <p:nvSpPr>
            <p:cNvPr id="912" name="Freeform: Shape 911">
              <a:extLst>
                <a:ext uri="{FF2B5EF4-FFF2-40B4-BE49-F238E27FC236}">
                  <a16:creationId xmlns:a16="http://schemas.microsoft.com/office/drawing/2014/main" id="{998413FC-D91B-4528-BF66-4563870F07FA}"/>
                </a:ext>
              </a:extLst>
            </p:cNvPr>
            <p:cNvSpPr/>
            <p:nvPr/>
          </p:nvSpPr>
          <p:spPr>
            <a:xfrm>
              <a:off x="1375202"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441 w 36783"/>
                <a:gd name="connsiteY5" fmla="*/ 4189 h 58736"/>
                <a:gd name="connsiteX6" fmla="*/ 4441 w 36783"/>
                <a:gd name="connsiteY6" fmla="*/ 27231 h 58736"/>
                <a:gd name="connsiteX7" fmla="*/ 30751 w 36783"/>
                <a:gd name="connsiteY7" fmla="*/ 27231 h 58736"/>
                <a:gd name="connsiteX8" fmla="*/ 33222 w 36783"/>
                <a:gd name="connsiteY8" fmla="*/ 28865 h 58736"/>
                <a:gd name="connsiteX9" fmla="*/ 31580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441" y="4189"/>
                  </a:lnTo>
                  <a:lnTo>
                    <a:pt x="4441" y="27231"/>
                  </a:lnTo>
                  <a:lnTo>
                    <a:pt x="30751" y="27231"/>
                  </a:lnTo>
                  <a:cubicBezTo>
                    <a:pt x="31882" y="27005"/>
                    <a:pt x="32988" y="27734"/>
                    <a:pt x="33222" y="28865"/>
                  </a:cubicBezTo>
                  <a:cubicBezTo>
                    <a:pt x="33449" y="30005"/>
                    <a:pt x="32720" y="31111"/>
                    <a:pt x="31580"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914378"/>
              <a:endParaRPr lang="en-US"/>
            </a:p>
          </p:txBody>
        </p:sp>
        <p:sp>
          <p:nvSpPr>
            <p:cNvPr id="913" name="Freeform: Shape 912">
              <a:extLst>
                <a:ext uri="{FF2B5EF4-FFF2-40B4-BE49-F238E27FC236}">
                  <a16:creationId xmlns:a16="http://schemas.microsoft.com/office/drawing/2014/main" id="{C06965B3-FA08-423C-8027-8E7AF8058058}"/>
                </a:ext>
              </a:extLst>
            </p:cNvPr>
            <p:cNvSpPr/>
            <p:nvPr/>
          </p:nvSpPr>
          <p:spPr>
            <a:xfrm>
              <a:off x="1428736" y="3640895"/>
              <a:ext cx="46425" cy="58932"/>
            </a:xfrm>
            <a:custGeom>
              <a:avLst/>
              <a:gdLst>
                <a:gd name="connsiteX0" fmla="*/ 4447 w 46425"/>
                <a:gd name="connsiteY0" fmla="*/ 8492 h 58932"/>
                <a:gd name="connsiteX1" fmla="*/ 4447 w 46425"/>
                <a:gd name="connsiteY1" fmla="*/ 56754 h 58932"/>
                <a:gd name="connsiteX2" fmla="*/ 2269 w 46425"/>
                <a:gd name="connsiteY2" fmla="*/ 58932 h 58932"/>
                <a:gd name="connsiteX3" fmla="*/ 90 w 46425"/>
                <a:gd name="connsiteY3" fmla="*/ 56754 h 58932"/>
                <a:gd name="connsiteX4" fmla="*/ 90 w 46425"/>
                <a:gd name="connsiteY4" fmla="*/ 2710 h 58932"/>
                <a:gd name="connsiteX5" fmla="*/ 928 w 46425"/>
                <a:gd name="connsiteY5" fmla="*/ 364 h 58932"/>
                <a:gd name="connsiteX6" fmla="*/ 3945 w 46425"/>
                <a:gd name="connsiteY6" fmla="*/ 867 h 58932"/>
                <a:gd name="connsiteX7" fmla="*/ 42069 w 46425"/>
                <a:gd name="connsiteY7" fmla="*/ 50386 h 58932"/>
                <a:gd name="connsiteX8" fmla="*/ 42069 w 46425"/>
                <a:gd name="connsiteY8" fmla="*/ 2459 h 58932"/>
                <a:gd name="connsiteX9" fmla="*/ 44163 w 46425"/>
                <a:gd name="connsiteY9" fmla="*/ 364 h 58932"/>
                <a:gd name="connsiteX10" fmla="*/ 46426 w 46425"/>
                <a:gd name="connsiteY10" fmla="*/ 2459 h 58932"/>
                <a:gd name="connsiteX11" fmla="*/ 46426 w 46425"/>
                <a:gd name="connsiteY11" fmla="*/ 56754 h 58932"/>
                <a:gd name="connsiteX12" fmla="*/ 44163 w 46425"/>
                <a:gd name="connsiteY12" fmla="*/ 58765 h 58932"/>
                <a:gd name="connsiteX13" fmla="*/ 42487 w 46425"/>
                <a:gd name="connsiteY13" fmla="*/ 58011 h 58932"/>
                <a:gd name="connsiteX14" fmla="*/ 42487 w 46425"/>
                <a:gd name="connsiteY14" fmla="*/ 58011 h 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25" h="58932">
                  <a:moveTo>
                    <a:pt x="4447" y="8492"/>
                  </a:moveTo>
                  <a:lnTo>
                    <a:pt x="4447" y="56754"/>
                  </a:lnTo>
                  <a:cubicBezTo>
                    <a:pt x="4447" y="57960"/>
                    <a:pt x="3475" y="58932"/>
                    <a:pt x="2269" y="58932"/>
                  </a:cubicBezTo>
                  <a:cubicBezTo>
                    <a:pt x="1062" y="58932"/>
                    <a:pt x="90" y="57960"/>
                    <a:pt x="90" y="56754"/>
                  </a:cubicBezTo>
                  <a:lnTo>
                    <a:pt x="90" y="2710"/>
                  </a:lnTo>
                  <a:cubicBezTo>
                    <a:pt x="-178" y="1830"/>
                    <a:pt x="166" y="875"/>
                    <a:pt x="928" y="364"/>
                  </a:cubicBezTo>
                  <a:cubicBezTo>
                    <a:pt x="1908" y="-273"/>
                    <a:pt x="3224" y="-55"/>
                    <a:pt x="3945" y="867"/>
                  </a:cubicBezTo>
                  <a:lnTo>
                    <a:pt x="42069" y="50386"/>
                  </a:lnTo>
                  <a:lnTo>
                    <a:pt x="42069" y="2459"/>
                  </a:lnTo>
                  <a:cubicBezTo>
                    <a:pt x="42110" y="1319"/>
                    <a:pt x="43024" y="406"/>
                    <a:pt x="44163" y="364"/>
                  </a:cubicBezTo>
                  <a:cubicBezTo>
                    <a:pt x="45353" y="364"/>
                    <a:pt x="46342" y="1277"/>
                    <a:pt x="46426" y="2459"/>
                  </a:cubicBezTo>
                  <a:lnTo>
                    <a:pt x="46426" y="56754"/>
                  </a:lnTo>
                  <a:cubicBezTo>
                    <a:pt x="46333" y="57927"/>
                    <a:pt x="45336" y="58815"/>
                    <a:pt x="44163" y="58765"/>
                  </a:cubicBezTo>
                  <a:cubicBezTo>
                    <a:pt x="43518" y="58782"/>
                    <a:pt x="42898" y="58505"/>
                    <a:pt x="42487" y="58011"/>
                  </a:cubicBezTo>
                  <a:cubicBezTo>
                    <a:pt x="42487" y="58011"/>
                    <a:pt x="42487" y="58011"/>
                    <a:pt x="42487" y="58011"/>
                  </a:cubicBezTo>
                  <a:close/>
                </a:path>
              </a:pathLst>
            </a:custGeom>
            <a:solidFill>
              <a:srgbClr val="FFFFFF"/>
            </a:solidFill>
            <a:ln w="8363" cap="flat">
              <a:noFill/>
              <a:prstDash val="solid"/>
              <a:miter/>
            </a:ln>
          </p:spPr>
          <p:txBody>
            <a:bodyPr rtlCol="0" anchor="ctr"/>
            <a:lstStyle/>
            <a:p>
              <a:pPr defTabSz="914378"/>
              <a:endParaRPr lang="en-US"/>
            </a:p>
          </p:txBody>
        </p:sp>
        <p:sp>
          <p:nvSpPr>
            <p:cNvPr id="914" name="Freeform: Shape 913">
              <a:extLst>
                <a:ext uri="{FF2B5EF4-FFF2-40B4-BE49-F238E27FC236}">
                  <a16:creationId xmlns:a16="http://schemas.microsoft.com/office/drawing/2014/main" id="{AD21E204-A0DA-4F48-B6C7-8578E8F2B839}"/>
                </a:ext>
              </a:extLst>
            </p:cNvPr>
            <p:cNvSpPr/>
            <p:nvPr/>
          </p:nvSpPr>
          <p:spPr>
            <a:xfrm>
              <a:off x="1495295" y="3639753"/>
              <a:ext cx="53314" cy="59992"/>
            </a:xfrm>
            <a:custGeom>
              <a:avLst/>
              <a:gdLst>
                <a:gd name="connsiteX0" fmla="*/ 32319 w 53314"/>
                <a:gd name="connsiteY0" fmla="*/ 82 h 59992"/>
                <a:gd name="connsiteX1" fmla="*/ 52680 w 53314"/>
                <a:gd name="connsiteY1" fmla="*/ 6617 h 59992"/>
                <a:gd name="connsiteX2" fmla="*/ 52772 w 53314"/>
                <a:gd name="connsiteY2" fmla="*/ 9458 h 59992"/>
                <a:gd name="connsiteX3" fmla="*/ 52680 w 53314"/>
                <a:gd name="connsiteY3" fmla="*/ 9550 h 59992"/>
                <a:gd name="connsiteX4" fmla="*/ 49663 w 53314"/>
                <a:gd name="connsiteY4" fmla="*/ 9969 h 59992"/>
                <a:gd name="connsiteX5" fmla="*/ 31984 w 53314"/>
                <a:gd name="connsiteY5" fmla="*/ 4271 h 59992"/>
                <a:gd name="connsiteX6" fmla="*/ 4183 w 53314"/>
                <a:gd name="connsiteY6" fmla="*/ 27916 h 59992"/>
                <a:gd name="connsiteX7" fmla="*/ 27828 w 53314"/>
                <a:gd name="connsiteY7" fmla="*/ 55717 h 59992"/>
                <a:gd name="connsiteX8" fmla="*/ 31984 w 53314"/>
                <a:gd name="connsiteY8" fmla="*/ 55717 h 59992"/>
                <a:gd name="connsiteX9" fmla="*/ 49412 w 53314"/>
                <a:gd name="connsiteY9" fmla="*/ 50020 h 59992"/>
                <a:gd name="connsiteX10" fmla="*/ 52596 w 53314"/>
                <a:gd name="connsiteY10" fmla="*/ 50523 h 59992"/>
                <a:gd name="connsiteX11" fmla="*/ 52814 w 53314"/>
                <a:gd name="connsiteY11" fmla="*/ 53237 h 59992"/>
                <a:gd name="connsiteX12" fmla="*/ 52596 w 53314"/>
                <a:gd name="connsiteY12" fmla="*/ 53455 h 59992"/>
                <a:gd name="connsiteX13" fmla="*/ 32235 w 53314"/>
                <a:gd name="connsiteY13" fmla="*/ 59907 h 59992"/>
                <a:gd name="connsiteX14" fmla="*/ 86 w 53314"/>
                <a:gd name="connsiteY14" fmla="*/ 32231 h 59992"/>
                <a:gd name="connsiteX15" fmla="*/ 27753 w 53314"/>
                <a:gd name="connsiteY15" fmla="*/ 82 h 59992"/>
                <a:gd name="connsiteX16" fmla="*/ 32235 w 53314"/>
                <a:gd name="connsiteY16"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14" h="59992">
                  <a:moveTo>
                    <a:pt x="32319" y="82"/>
                  </a:moveTo>
                  <a:cubicBezTo>
                    <a:pt x="39625" y="48"/>
                    <a:pt x="46756" y="2335"/>
                    <a:pt x="52680" y="6617"/>
                  </a:cubicBezTo>
                  <a:cubicBezTo>
                    <a:pt x="53493" y="7379"/>
                    <a:pt x="53526" y="8653"/>
                    <a:pt x="52772" y="9458"/>
                  </a:cubicBezTo>
                  <a:cubicBezTo>
                    <a:pt x="52738" y="9491"/>
                    <a:pt x="52713" y="9525"/>
                    <a:pt x="52680" y="9550"/>
                  </a:cubicBezTo>
                  <a:cubicBezTo>
                    <a:pt x="51959" y="10488"/>
                    <a:pt x="50619" y="10672"/>
                    <a:pt x="49663" y="9969"/>
                  </a:cubicBezTo>
                  <a:cubicBezTo>
                    <a:pt x="44519" y="6248"/>
                    <a:pt x="38327" y="4254"/>
                    <a:pt x="31984" y="4271"/>
                  </a:cubicBezTo>
                  <a:cubicBezTo>
                    <a:pt x="17773" y="3123"/>
                    <a:pt x="5331" y="13714"/>
                    <a:pt x="4183" y="27916"/>
                  </a:cubicBezTo>
                  <a:cubicBezTo>
                    <a:pt x="3035" y="42127"/>
                    <a:pt x="13617" y="54570"/>
                    <a:pt x="27828" y="55717"/>
                  </a:cubicBezTo>
                  <a:cubicBezTo>
                    <a:pt x="29211" y="55826"/>
                    <a:pt x="30601" y="55826"/>
                    <a:pt x="31984" y="55717"/>
                  </a:cubicBezTo>
                  <a:cubicBezTo>
                    <a:pt x="38268" y="55851"/>
                    <a:pt x="44418" y="53841"/>
                    <a:pt x="49412" y="50020"/>
                  </a:cubicBezTo>
                  <a:cubicBezTo>
                    <a:pt x="50443" y="49316"/>
                    <a:pt x="51834" y="49534"/>
                    <a:pt x="52596" y="50523"/>
                  </a:cubicBezTo>
                  <a:cubicBezTo>
                    <a:pt x="53409" y="51210"/>
                    <a:pt x="53501" y="52433"/>
                    <a:pt x="52814" y="53237"/>
                  </a:cubicBezTo>
                  <a:cubicBezTo>
                    <a:pt x="52747" y="53321"/>
                    <a:pt x="52671" y="53388"/>
                    <a:pt x="52596" y="53455"/>
                  </a:cubicBezTo>
                  <a:cubicBezTo>
                    <a:pt x="46664" y="57712"/>
                    <a:pt x="39533"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914378"/>
              <a:endParaRPr lang="en-US"/>
            </a:p>
          </p:txBody>
        </p:sp>
        <p:sp>
          <p:nvSpPr>
            <p:cNvPr id="915" name="Freeform: Shape 914">
              <a:extLst>
                <a:ext uri="{FF2B5EF4-FFF2-40B4-BE49-F238E27FC236}">
                  <a16:creationId xmlns:a16="http://schemas.microsoft.com/office/drawing/2014/main" id="{633212F4-78EA-461D-ADA0-D5421C3A2C47}"/>
                </a:ext>
              </a:extLst>
            </p:cNvPr>
            <p:cNvSpPr/>
            <p:nvPr/>
          </p:nvSpPr>
          <p:spPr>
            <a:xfrm>
              <a:off x="1566743"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608 w 36783"/>
                <a:gd name="connsiteY5" fmla="*/ 4189 h 58736"/>
                <a:gd name="connsiteX6" fmla="*/ 4608 w 36783"/>
                <a:gd name="connsiteY6" fmla="*/ 27231 h 58736"/>
                <a:gd name="connsiteX7" fmla="*/ 30751 w 36783"/>
                <a:gd name="connsiteY7" fmla="*/ 27231 h 58736"/>
                <a:gd name="connsiteX8" fmla="*/ 33222 w 36783"/>
                <a:gd name="connsiteY8" fmla="*/ 28865 h 58736"/>
                <a:gd name="connsiteX9" fmla="*/ 31588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608" y="4189"/>
                  </a:lnTo>
                  <a:lnTo>
                    <a:pt x="4608" y="27231"/>
                  </a:lnTo>
                  <a:lnTo>
                    <a:pt x="30751" y="27231"/>
                  </a:lnTo>
                  <a:cubicBezTo>
                    <a:pt x="31882" y="27005"/>
                    <a:pt x="32988" y="27734"/>
                    <a:pt x="33222" y="28865"/>
                  </a:cubicBezTo>
                  <a:cubicBezTo>
                    <a:pt x="33449" y="30005"/>
                    <a:pt x="32720" y="31111"/>
                    <a:pt x="31588"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914378"/>
              <a:endParaRPr lang="en-US"/>
            </a:p>
          </p:txBody>
        </p:sp>
        <p:sp>
          <p:nvSpPr>
            <p:cNvPr id="916" name="Freeform: Shape 915">
              <a:extLst>
                <a:ext uri="{FF2B5EF4-FFF2-40B4-BE49-F238E27FC236}">
                  <a16:creationId xmlns:a16="http://schemas.microsoft.com/office/drawing/2014/main" id="{A6F975A3-5AE7-4DA5-9AB5-6B189924B3AE}"/>
                </a:ext>
              </a:extLst>
            </p:cNvPr>
            <p:cNvSpPr/>
            <p:nvPr/>
          </p:nvSpPr>
          <p:spPr>
            <a:xfrm>
              <a:off x="879842" y="3604476"/>
              <a:ext cx="211483" cy="128364"/>
            </a:xfrm>
            <a:custGeom>
              <a:avLst/>
              <a:gdLst>
                <a:gd name="connsiteX0" fmla="*/ 0 w 211483"/>
                <a:gd name="connsiteY0" fmla="*/ 0 h 128364"/>
                <a:gd name="connsiteX1" fmla="*/ 211483 w 211483"/>
                <a:gd name="connsiteY1" fmla="*/ 0 h 128364"/>
                <a:gd name="connsiteX2" fmla="*/ 211483 w 211483"/>
                <a:gd name="connsiteY2" fmla="*/ 128365 h 128364"/>
                <a:gd name="connsiteX3" fmla="*/ 0 w 211483"/>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211483" h="128364">
                  <a:moveTo>
                    <a:pt x="0" y="0"/>
                  </a:moveTo>
                  <a:lnTo>
                    <a:pt x="211483" y="0"/>
                  </a:lnTo>
                  <a:lnTo>
                    <a:pt x="211483" y="128365"/>
                  </a:lnTo>
                  <a:lnTo>
                    <a:pt x="0" y="128365"/>
                  </a:lnTo>
                  <a:close/>
                </a:path>
              </a:pathLst>
            </a:custGeom>
            <a:solidFill>
              <a:srgbClr val="455A64"/>
            </a:solidFill>
            <a:ln w="8363" cap="flat">
              <a:noFill/>
              <a:prstDash val="solid"/>
              <a:miter/>
            </a:ln>
          </p:spPr>
          <p:txBody>
            <a:bodyPr rtlCol="0" anchor="ctr"/>
            <a:lstStyle/>
            <a:p>
              <a:pPr defTabSz="914378"/>
              <a:endParaRPr lang="en-US"/>
            </a:p>
          </p:txBody>
        </p:sp>
        <p:sp>
          <p:nvSpPr>
            <p:cNvPr id="917" name="Freeform: Shape 916">
              <a:extLst>
                <a:ext uri="{FF2B5EF4-FFF2-40B4-BE49-F238E27FC236}">
                  <a16:creationId xmlns:a16="http://schemas.microsoft.com/office/drawing/2014/main" id="{FFEF3AD9-A009-48ED-88BD-61422E12B19F}"/>
                </a:ext>
              </a:extLst>
            </p:cNvPr>
            <p:cNvSpPr/>
            <p:nvPr/>
          </p:nvSpPr>
          <p:spPr>
            <a:xfrm>
              <a:off x="919641" y="3622323"/>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18" name="Freeform: Shape 917">
              <a:extLst>
                <a:ext uri="{FF2B5EF4-FFF2-40B4-BE49-F238E27FC236}">
                  <a16:creationId xmlns:a16="http://schemas.microsoft.com/office/drawing/2014/main" id="{008249EF-9E7B-42F4-A064-6D52E0C75375}"/>
                </a:ext>
              </a:extLst>
            </p:cNvPr>
            <p:cNvSpPr/>
            <p:nvPr/>
          </p:nvSpPr>
          <p:spPr>
            <a:xfrm>
              <a:off x="919641" y="365734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19" name="Freeform: Shape 918">
              <a:extLst>
                <a:ext uri="{FF2B5EF4-FFF2-40B4-BE49-F238E27FC236}">
                  <a16:creationId xmlns:a16="http://schemas.microsoft.com/office/drawing/2014/main" id="{4277E338-7564-4080-8338-9FF062B9CA94}"/>
                </a:ext>
              </a:extLst>
            </p:cNvPr>
            <p:cNvSpPr/>
            <p:nvPr/>
          </p:nvSpPr>
          <p:spPr>
            <a:xfrm>
              <a:off x="919641" y="369228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20" name="Freeform: Shape 919">
              <a:extLst>
                <a:ext uri="{FF2B5EF4-FFF2-40B4-BE49-F238E27FC236}">
                  <a16:creationId xmlns:a16="http://schemas.microsoft.com/office/drawing/2014/main" id="{4FA1EB5C-FAA0-4759-A4B4-D2440E76A453}"/>
                </a:ext>
              </a:extLst>
            </p:cNvPr>
            <p:cNvSpPr/>
            <p:nvPr/>
          </p:nvSpPr>
          <p:spPr>
            <a:xfrm>
              <a:off x="841047" y="3732757"/>
              <a:ext cx="859590" cy="131632"/>
            </a:xfrm>
            <a:custGeom>
              <a:avLst/>
              <a:gdLst>
                <a:gd name="connsiteX0" fmla="*/ 0 w 859590"/>
                <a:gd name="connsiteY0" fmla="*/ 0 h 131632"/>
                <a:gd name="connsiteX1" fmla="*/ 859590 w 859590"/>
                <a:gd name="connsiteY1" fmla="*/ 0 h 131632"/>
                <a:gd name="connsiteX2" fmla="*/ 859590 w 859590"/>
                <a:gd name="connsiteY2" fmla="*/ 131632 h 131632"/>
                <a:gd name="connsiteX3" fmla="*/ 0 w 859590"/>
                <a:gd name="connsiteY3" fmla="*/ 131632 h 131632"/>
              </a:gdLst>
              <a:ahLst/>
              <a:cxnLst>
                <a:cxn ang="0">
                  <a:pos x="connsiteX0" y="connsiteY0"/>
                </a:cxn>
                <a:cxn ang="0">
                  <a:pos x="connsiteX1" y="connsiteY1"/>
                </a:cxn>
                <a:cxn ang="0">
                  <a:pos x="connsiteX2" y="connsiteY2"/>
                </a:cxn>
                <a:cxn ang="0">
                  <a:pos x="connsiteX3" y="connsiteY3"/>
                </a:cxn>
              </a:cxnLst>
              <a:rect l="l" t="t" r="r" b="b"/>
              <a:pathLst>
                <a:path w="859590" h="131632">
                  <a:moveTo>
                    <a:pt x="0" y="0"/>
                  </a:moveTo>
                  <a:lnTo>
                    <a:pt x="859590" y="0"/>
                  </a:lnTo>
                  <a:lnTo>
                    <a:pt x="859590" y="131632"/>
                  </a:lnTo>
                  <a:lnTo>
                    <a:pt x="0" y="131632"/>
                  </a:lnTo>
                  <a:close/>
                </a:path>
              </a:pathLst>
            </a:custGeom>
            <a:solidFill>
              <a:srgbClr val="37474F"/>
            </a:solidFill>
            <a:ln w="8363" cap="flat">
              <a:noFill/>
              <a:prstDash val="solid"/>
              <a:miter/>
            </a:ln>
          </p:spPr>
          <p:txBody>
            <a:bodyPr rtlCol="0" anchor="ctr"/>
            <a:lstStyle/>
            <a:p>
              <a:pPr defTabSz="914378"/>
              <a:endParaRPr lang="en-US"/>
            </a:p>
          </p:txBody>
        </p:sp>
        <p:sp>
          <p:nvSpPr>
            <p:cNvPr id="921" name="Freeform: Shape 920">
              <a:extLst>
                <a:ext uri="{FF2B5EF4-FFF2-40B4-BE49-F238E27FC236}">
                  <a16:creationId xmlns:a16="http://schemas.microsoft.com/office/drawing/2014/main" id="{25260CB8-9FF4-4555-BDB2-838C5AFABE4D}"/>
                </a:ext>
              </a:extLst>
            </p:cNvPr>
            <p:cNvSpPr/>
            <p:nvPr/>
          </p:nvSpPr>
          <p:spPr>
            <a:xfrm>
              <a:off x="1342105" y="3775489"/>
              <a:ext cx="206455" cy="46251"/>
            </a:xfrm>
            <a:custGeom>
              <a:avLst/>
              <a:gdLst>
                <a:gd name="connsiteX0" fmla="*/ 0 w 206455"/>
                <a:gd name="connsiteY0" fmla="*/ 0 h 46251"/>
                <a:gd name="connsiteX1" fmla="*/ 206456 w 206455"/>
                <a:gd name="connsiteY1" fmla="*/ 0 h 46251"/>
                <a:gd name="connsiteX2" fmla="*/ 206456 w 206455"/>
                <a:gd name="connsiteY2" fmla="*/ 46251 h 46251"/>
                <a:gd name="connsiteX3" fmla="*/ 0 w 206455"/>
                <a:gd name="connsiteY3" fmla="*/ 46251 h 46251"/>
              </a:gdLst>
              <a:ahLst/>
              <a:cxnLst>
                <a:cxn ang="0">
                  <a:pos x="connsiteX0" y="connsiteY0"/>
                </a:cxn>
                <a:cxn ang="0">
                  <a:pos x="connsiteX1" y="connsiteY1"/>
                </a:cxn>
                <a:cxn ang="0">
                  <a:pos x="connsiteX2" y="connsiteY2"/>
                </a:cxn>
                <a:cxn ang="0">
                  <a:pos x="connsiteX3" y="connsiteY3"/>
                </a:cxn>
              </a:cxnLst>
              <a:rect l="l" t="t" r="r" b="b"/>
              <a:pathLst>
                <a:path w="206455" h="46251">
                  <a:moveTo>
                    <a:pt x="0" y="0"/>
                  </a:moveTo>
                  <a:lnTo>
                    <a:pt x="206456" y="0"/>
                  </a:lnTo>
                  <a:lnTo>
                    <a:pt x="206456" y="46251"/>
                  </a:lnTo>
                  <a:lnTo>
                    <a:pt x="0" y="46251"/>
                  </a:lnTo>
                  <a:close/>
                </a:path>
              </a:pathLst>
            </a:custGeom>
            <a:solidFill>
              <a:srgbClr val="FFC727"/>
            </a:solidFill>
            <a:ln w="8363" cap="flat">
              <a:noFill/>
              <a:prstDash val="solid"/>
              <a:miter/>
            </a:ln>
          </p:spPr>
          <p:txBody>
            <a:bodyPr rtlCol="0" anchor="ctr"/>
            <a:lstStyle/>
            <a:p>
              <a:pPr defTabSz="914378"/>
              <a:endParaRPr lang="en-US"/>
            </a:p>
          </p:txBody>
        </p:sp>
        <p:sp>
          <p:nvSpPr>
            <p:cNvPr id="922" name="Freeform: Shape 921">
              <a:extLst>
                <a:ext uri="{FF2B5EF4-FFF2-40B4-BE49-F238E27FC236}">
                  <a16:creationId xmlns:a16="http://schemas.microsoft.com/office/drawing/2014/main" id="{CE1C45E1-2A41-454A-8F81-8E3570EBD44C}"/>
                </a:ext>
              </a:extLst>
            </p:cNvPr>
            <p:cNvSpPr/>
            <p:nvPr/>
          </p:nvSpPr>
          <p:spPr>
            <a:xfrm>
              <a:off x="1597581" y="3773466"/>
              <a:ext cx="54632" cy="54646"/>
            </a:xfrm>
            <a:custGeom>
              <a:avLst/>
              <a:gdLst>
                <a:gd name="connsiteX0" fmla="*/ 54543 w 54632"/>
                <a:gd name="connsiteY0" fmla="*/ 25149 h 54646"/>
                <a:gd name="connsiteX1" fmla="*/ 29490 w 54632"/>
                <a:gd name="connsiteY1" fmla="*/ 54559 h 54646"/>
                <a:gd name="connsiteX2" fmla="*/ 89 w 54632"/>
                <a:gd name="connsiteY2" fmla="*/ 29505 h 54646"/>
                <a:gd name="connsiteX3" fmla="*/ 25133 w 54632"/>
                <a:gd name="connsiteY3" fmla="*/ 96 h 54646"/>
                <a:gd name="connsiteX4" fmla="*/ 27312 w 54632"/>
                <a:gd name="connsiteY4" fmla="*/ 12 h 54646"/>
                <a:gd name="connsiteX5" fmla="*/ 54543 w 54632"/>
                <a:gd name="connsiteY5" fmla="*/ 25149 h 5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32" h="54646">
                  <a:moveTo>
                    <a:pt x="54543" y="25149"/>
                  </a:moveTo>
                  <a:cubicBezTo>
                    <a:pt x="55750" y="40189"/>
                    <a:pt x="44531" y="53352"/>
                    <a:pt x="29490" y="54559"/>
                  </a:cubicBezTo>
                  <a:cubicBezTo>
                    <a:pt x="14459" y="55757"/>
                    <a:pt x="1287" y="44546"/>
                    <a:pt x="89" y="29505"/>
                  </a:cubicBezTo>
                  <a:cubicBezTo>
                    <a:pt x="-1118" y="14465"/>
                    <a:pt x="10102" y="1302"/>
                    <a:pt x="25133" y="96"/>
                  </a:cubicBezTo>
                  <a:cubicBezTo>
                    <a:pt x="25862" y="37"/>
                    <a:pt x="26583" y="12"/>
                    <a:pt x="27312" y="12"/>
                  </a:cubicBezTo>
                  <a:cubicBezTo>
                    <a:pt x="41715" y="-415"/>
                    <a:pt x="53823" y="10754"/>
                    <a:pt x="54543" y="25149"/>
                  </a:cubicBezTo>
                  <a:close/>
                </a:path>
              </a:pathLst>
            </a:custGeom>
            <a:solidFill>
              <a:srgbClr val="FFC727"/>
            </a:solidFill>
            <a:ln w="8363" cap="flat">
              <a:noFill/>
              <a:prstDash val="solid"/>
              <a:miter/>
            </a:ln>
          </p:spPr>
          <p:txBody>
            <a:bodyPr rtlCol="0" anchor="ctr"/>
            <a:lstStyle/>
            <a:p>
              <a:pPr defTabSz="914378"/>
              <a:endParaRPr lang="en-US"/>
            </a:p>
          </p:txBody>
        </p:sp>
        <p:sp>
          <p:nvSpPr>
            <p:cNvPr id="923" name="Freeform: Shape 922">
              <a:extLst>
                <a:ext uri="{FF2B5EF4-FFF2-40B4-BE49-F238E27FC236}">
                  <a16:creationId xmlns:a16="http://schemas.microsoft.com/office/drawing/2014/main" id="{BF8EFEFC-3B95-4C98-A4BF-A758DB17603C}"/>
                </a:ext>
              </a:extLst>
            </p:cNvPr>
            <p:cNvSpPr/>
            <p:nvPr/>
          </p:nvSpPr>
          <p:spPr>
            <a:xfrm>
              <a:off x="921233" y="3766483"/>
              <a:ext cx="36948" cy="58988"/>
            </a:xfrm>
            <a:custGeom>
              <a:avLst/>
              <a:gdLst>
                <a:gd name="connsiteX0" fmla="*/ 0 w 36948"/>
                <a:gd name="connsiteY0" fmla="*/ 2052 h 58988"/>
                <a:gd name="connsiteX1" fmla="*/ 2175 w 36948"/>
                <a:gd name="connsiteY1" fmla="*/ 41 h 58988"/>
                <a:gd name="connsiteX2" fmla="*/ 2179 w 36948"/>
                <a:gd name="connsiteY2" fmla="*/ 41 h 58988"/>
                <a:gd name="connsiteX3" fmla="*/ 34437 w 36948"/>
                <a:gd name="connsiteY3" fmla="*/ 41 h 58988"/>
                <a:gd name="connsiteX4" fmla="*/ 36907 w 36948"/>
                <a:gd name="connsiteY4" fmla="*/ 1675 h 58988"/>
                <a:gd name="connsiteX5" fmla="*/ 35271 w 36948"/>
                <a:gd name="connsiteY5" fmla="*/ 4147 h 58988"/>
                <a:gd name="connsiteX6" fmla="*/ 34437 w 36948"/>
                <a:gd name="connsiteY6" fmla="*/ 4147 h 58988"/>
                <a:gd name="connsiteX7" fmla="*/ 4441 w 36948"/>
                <a:gd name="connsiteY7" fmla="*/ 4147 h 58988"/>
                <a:gd name="connsiteX8" fmla="*/ 4441 w 36948"/>
                <a:gd name="connsiteY8" fmla="*/ 27524 h 58988"/>
                <a:gd name="connsiteX9" fmla="*/ 31086 w 36948"/>
                <a:gd name="connsiteY9" fmla="*/ 27524 h 58988"/>
                <a:gd name="connsiteX10" fmla="*/ 33555 w 36948"/>
                <a:gd name="connsiteY10" fmla="*/ 29158 h 58988"/>
                <a:gd name="connsiteX11" fmla="*/ 31919 w 36948"/>
                <a:gd name="connsiteY11" fmla="*/ 31629 h 58988"/>
                <a:gd name="connsiteX12" fmla="*/ 31086 w 36948"/>
                <a:gd name="connsiteY12" fmla="*/ 31629 h 58988"/>
                <a:gd name="connsiteX13" fmla="*/ 4441 w 36948"/>
                <a:gd name="connsiteY13" fmla="*/ 31629 h 58988"/>
                <a:gd name="connsiteX14" fmla="*/ 4441 w 36948"/>
                <a:gd name="connsiteY14" fmla="*/ 54839 h 58988"/>
                <a:gd name="connsiteX15" fmla="*/ 34437 w 36948"/>
                <a:gd name="connsiteY15" fmla="*/ 54839 h 58988"/>
                <a:gd name="connsiteX16" fmla="*/ 36907 w 36948"/>
                <a:gd name="connsiteY16" fmla="*/ 56473 h 58988"/>
                <a:gd name="connsiteX17" fmla="*/ 35271 w 36948"/>
                <a:gd name="connsiteY17" fmla="*/ 58945 h 58988"/>
                <a:gd name="connsiteX18" fmla="*/ 34437 w 36948"/>
                <a:gd name="connsiteY18" fmla="*/ 58945 h 58988"/>
                <a:gd name="connsiteX19" fmla="*/ 2011 w 36948"/>
                <a:gd name="connsiteY19" fmla="*/ 58945 h 58988"/>
                <a:gd name="connsiteX20" fmla="*/ 0 w 36948"/>
                <a:gd name="connsiteY20" fmla="*/ 56934 h 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48" h="58988">
                  <a:moveTo>
                    <a:pt x="0" y="2052"/>
                  </a:moveTo>
                  <a:cubicBezTo>
                    <a:pt x="45" y="896"/>
                    <a:pt x="1019" y="-1"/>
                    <a:pt x="2175" y="41"/>
                  </a:cubicBezTo>
                  <a:cubicBezTo>
                    <a:pt x="2176" y="41"/>
                    <a:pt x="2178" y="41"/>
                    <a:pt x="2179" y="41"/>
                  </a:cubicBezTo>
                  <a:lnTo>
                    <a:pt x="34437" y="41"/>
                  </a:lnTo>
                  <a:cubicBezTo>
                    <a:pt x="35571" y="-185"/>
                    <a:pt x="36677" y="544"/>
                    <a:pt x="36907" y="1675"/>
                  </a:cubicBezTo>
                  <a:cubicBezTo>
                    <a:pt x="37137" y="2815"/>
                    <a:pt x="36405" y="3920"/>
                    <a:pt x="35271" y="4147"/>
                  </a:cubicBezTo>
                  <a:cubicBezTo>
                    <a:pt x="34996" y="4205"/>
                    <a:pt x="34712" y="4205"/>
                    <a:pt x="34437" y="4147"/>
                  </a:cubicBezTo>
                  <a:lnTo>
                    <a:pt x="4441" y="4147"/>
                  </a:lnTo>
                  <a:lnTo>
                    <a:pt x="4441" y="27524"/>
                  </a:lnTo>
                  <a:lnTo>
                    <a:pt x="31086" y="27524"/>
                  </a:lnTo>
                  <a:cubicBezTo>
                    <a:pt x="32219" y="27298"/>
                    <a:pt x="33325" y="28027"/>
                    <a:pt x="33555" y="29158"/>
                  </a:cubicBezTo>
                  <a:cubicBezTo>
                    <a:pt x="33785" y="30297"/>
                    <a:pt x="33053" y="31403"/>
                    <a:pt x="31919" y="31629"/>
                  </a:cubicBezTo>
                  <a:cubicBezTo>
                    <a:pt x="31645" y="31688"/>
                    <a:pt x="31360" y="31688"/>
                    <a:pt x="31086" y="31629"/>
                  </a:cubicBezTo>
                  <a:lnTo>
                    <a:pt x="4441" y="31629"/>
                  </a:lnTo>
                  <a:lnTo>
                    <a:pt x="4441" y="54839"/>
                  </a:lnTo>
                  <a:lnTo>
                    <a:pt x="34437" y="54839"/>
                  </a:lnTo>
                  <a:cubicBezTo>
                    <a:pt x="35571" y="54613"/>
                    <a:pt x="36677" y="55342"/>
                    <a:pt x="36907" y="56473"/>
                  </a:cubicBezTo>
                  <a:cubicBezTo>
                    <a:pt x="37137" y="57613"/>
                    <a:pt x="36405" y="58718"/>
                    <a:pt x="35271" y="58945"/>
                  </a:cubicBezTo>
                  <a:cubicBezTo>
                    <a:pt x="34996" y="59003"/>
                    <a:pt x="34712" y="59003"/>
                    <a:pt x="34437" y="58945"/>
                  </a:cubicBezTo>
                  <a:lnTo>
                    <a:pt x="2011" y="58945"/>
                  </a:lnTo>
                  <a:cubicBezTo>
                    <a:pt x="918" y="58903"/>
                    <a:pt x="43" y="58023"/>
                    <a:pt x="0" y="56934"/>
                  </a:cubicBezTo>
                  <a:close/>
                </a:path>
              </a:pathLst>
            </a:custGeom>
            <a:solidFill>
              <a:srgbClr val="FFFFFF"/>
            </a:solidFill>
            <a:ln w="8363" cap="flat">
              <a:noFill/>
              <a:prstDash val="solid"/>
              <a:miter/>
            </a:ln>
          </p:spPr>
          <p:txBody>
            <a:bodyPr rtlCol="0" anchor="ctr"/>
            <a:lstStyle/>
            <a:p>
              <a:pPr defTabSz="914378"/>
              <a:endParaRPr lang="en-US"/>
            </a:p>
          </p:txBody>
        </p:sp>
        <p:sp>
          <p:nvSpPr>
            <p:cNvPr id="924" name="Freeform: Shape 923">
              <a:extLst>
                <a:ext uri="{FF2B5EF4-FFF2-40B4-BE49-F238E27FC236}">
                  <a16:creationId xmlns:a16="http://schemas.microsoft.com/office/drawing/2014/main" id="{B28F1DEE-5854-473B-B842-5422E959A738}"/>
                </a:ext>
              </a:extLst>
            </p:cNvPr>
            <p:cNvSpPr/>
            <p:nvPr/>
          </p:nvSpPr>
          <p:spPr>
            <a:xfrm>
              <a:off x="974592" y="3766997"/>
              <a:ext cx="46434" cy="58848"/>
            </a:xfrm>
            <a:custGeom>
              <a:avLst/>
              <a:gdLst>
                <a:gd name="connsiteX0" fmla="*/ 4456 w 46434"/>
                <a:gd name="connsiteY0" fmla="*/ 8492 h 58848"/>
                <a:gd name="connsiteX1" fmla="*/ 4456 w 46434"/>
                <a:gd name="connsiteY1" fmla="*/ 56670 h 58848"/>
                <a:gd name="connsiteX2" fmla="*/ 2278 w 46434"/>
                <a:gd name="connsiteY2" fmla="*/ 58849 h 58848"/>
                <a:gd name="connsiteX3" fmla="*/ 99 w 46434"/>
                <a:gd name="connsiteY3" fmla="*/ 56670 h 58848"/>
                <a:gd name="connsiteX4" fmla="*/ 99 w 46434"/>
                <a:gd name="connsiteY4" fmla="*/ 2626 h 58848"/>
                <a:gd name="connsiteX5" fmla="*/ 937 w 46434"/>
                <a:gd name="connsiteY5" fmla="*/ 364 h 58848"/>
                <a:gd name="connsiteX6" fmla="*/ 3953 w 46434"/>
                <a:gd name="connsiteY6" fmla="*/ 867 h 58848"/>
                <a:gd name="connsiteX7" fmla="*/ 42077 w 46434"/>
                <a:gd name="connsiteY7" fmla="*/ 50386 h 58848"/>
                <a:gd name="connsiteX8" fmla="*/ 42077 w 46434"/>
                <a:gd name="connsiteY8" fmla="*/ 2375 h 58848"/>
                <a:gd name="connsiteX9" fmla="*/ 44172 w 46434"/>
                <a:gd name="connsiteY9" fmla="*/ 364 h 58848"/>
                <a:gd name="connsiteX10" fmla="*/ 46434 w 46434"/>
                <a:gd name="connsiteY10" fmla="*/ 2375 h 58848"/>
                <a:gd name="connsiteX11" fmla="*/ 46434 w 46434"/>
                <a:gd name="connsiteY11" fmla="*/ 56670 h 58848"/>
                <a:gd name="connsiteX12" fmla="*/ 44172 w 46434"/>
                <a:gd name="connsiteY12" fmla="*/ 58681 h 58848"/>
                <a:gd name="connsiteX13" fmla="*/ 42496 w 46434"/>
                <a:gd name="connsiteY13" fmla="*/ 57927 h 58848"/>
                <a:gd name="connsiteX14" fmla="*/ 42496 w 46434"/>
                <a:gd name="connsiteY14" fmla="*/ 57927 h 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34" h="58848">
                  <a:moveTo>
                    <a:pt x="4456" y="8492"/>
                  </a:moveTo>
                  <a:lnTo>
                    <a:pt x="4456" y="56670"/>
                  </a:lnTo>
                  <a:cubicBezTo>
                    <a:pt x="4456" y="57877"/>
                    <a:pt x="3481" y="58849"/>
                    <a:pt x="2278" y="58849"/>
                  </a:cubicBezTo>
                  <a:cubicBezTo>
                    <a:pt x="1074" y="58849"/>
                    <a:pt x="99" y="57877"/>
                    <a:pt x="99" y="56670"/>
                  </a:cubicBezTo>
                  <a:lnTo>
                    <a:pt x="99" y="2626"/>
                  </a:lnTo>
                  <a:cubicBezTo>
                    <a:pt x="-187" y="1772"/>
                    <a:pt x="162" y="825"/>
                    <a:pt x="937" y="364"/>
                  </a:cubicBezTo>
                  <a:cubicBezTo>
                    <a:pt x="1921" y="-273"/>
                    <a:pt x="3230" y="-55"/>
                    <a:pt x="3953" y="867"/>
                  </a:cubicBezTo>
                  <a:lnTo>
                    <a:pt x="42077" y="50386"/>
                  </a:lnTo>
                  <a:lnTo>
                    <a:pt x="42077" y="2375"/>
                  </a:lnTo>
                  <a:cubicBezTo>
                    <a:pt x="42123" y="1252"/>
                    <a:pt x="43047" y="364"/>
                    <a:pt x="44172" y="364"/>
                  </a:cubicBezTo>
                  <a:cubicBezTo>
                    <a:pt x="45345" y="314"/>
                    <a:pt x="46345" y="1202"/>
                    <a:pt x="46434" y="2375"/>
                  </a:cubicBezTo>
                  <a:lnTo>
                    <a:pt x="46434" y="56670"/>
                  </a:lnTo>
                  <a:cubicBezTo>
                    <a:pt x="46345" y="57843"/>
                    <a:pt x="45345" y="58731"/>
                    <a:pt x="44172" y="58681"/>
                  </a:cubicBezTo>
                  <a:cubicBezTo>
                    <a:pt x="43527" y="58698"/>
                    <a:pt x="42909" y="58421"/>
                    <a:pt x="42496" y="57927"/>
                  </a:cubicBezTo>
                  <a:lnTo>
                    <a:pt x="42496" y="57927"/>
                  </a:lnTo>
                  <a:close/>
                </a:path>
              </a:pathLst>
            </a:custGeom>
            <a:solidFill>
              <a:srgbClr val="FFFFFF"/>
            </a:solidFill>
            <a:ln w="8363" cap="flat">
              <a:noFill/>
              <a:prstDash val="solid"/>
              <a:miter/>
            </a:ln>
          </p:spPr>
          <p:txBody>
            <a:bodyPr rtlCol="0" anchor="ctr"/>
            <a:lstStyle/>
            <a:p>
              <a:pPr defTabSz="914378"/>
              <a:endParaRPr lang="en-US"/>
            </a:p>
          </p:txBody>
        </p:sp>
        <p:sp>
          <p:nvSpPr>
            <p:cNvPr id="925" name="Freeform: Shape 924">
              <a:extLst>
                <a:ext uri="{FF2B5EF4-FFF2-40B4-BE49-F238E27FC236}">
                  <a16:creationId xmlns:a16="http://schemas.microsoft.com/office/drawing/2014/main" id="{125F206E-72CC-408C-9E86-32F08DD9B9F5}"/>
                </a:ext>
              </a:extLst>
            </p:cNvPr>
            <p:cNvSpPr/>
            <p:nvPr/>
          </p:nvSpPr>
          <p:spPr>
            <a:xfrm>
              <a:off x="1036295" y="3765812"/>
              <a:ext cx="53856" cy="59995"/>
            </a:xfrm>
            <a:custGeom>
              <a:avLst/>
              <a:gdLst>
                <a:gd name="connsiteX0" fmla="*/ 32155 w 53856"/>
                <a:gd name="connsiteY0" fmla="*/ 33390 h 59995"/>
                <a:gd name="connsiteX1" fmla="*/ 29983 w 53856"/>
                <a:gd name="connsiteY1" fmla="*/ 31555 h 59995"/>
                <a:gd name="connsiteX2" fmla="*/ 29977 w 53856"/>
                <a:gd name="connsiteY2" fmla="*/ 31379 h 59995"/>
                <a:gd name="connsiteX3" fmla="*/ 32070 w 53856"/>
                <a:gd name="connsiteY3" fmla="*/ 29284 h 59995"/>
                <a:gd name="connsiteX4" fmla="*/ 32155 w 53856"/>
                <a:gd name="connsiteY4" fmla="*/ 29284 h 59995"/>
                <a:gd name="connsiteX5" fmla="*/ 51846 w 53856"/>
                <a:gd name="connsiteY5" fmla="*/ 29284 h 59995"/>
                <a:gd name="connsiteX6" fmla="*/ 53856 w 53856"/>
                <a:gd name="connsiteY6" fmla="*/ 31379 h 59995"/>
                <a:gd name="connsiteX7" fmla="*/ 53856 w 53856"/>
                <a:gd name="connsiteY7" fmla="*/ 51907 h 59995"/>
                <a:gd name="connsiteX8" fmla="*/ 53019 w 53856"/>
                <a:gd name="connsiteY8" fmla="*/ 53415 h 59995"/>
                <a:gd name="connsiteX9" fmla="*/ 32742 w 53856"/>
                <a:gd name="connsiteY9" fmla="*/ 59867 h 59995"/>
                <a:gd name="connsiteX10" fmla="*/ 128 w 53856"/>
                <a:gd name="connsiteY10" fmla="*/ 32736 h 59995"/>
                <a:gd name="connsiteX11" fmla="*/ 27256 w 53856"/>
                <a:gd name="connsiteY11" fmla="*/ 126 h 59995"/>
                <a:gd name="connsiteX12" fmla="*/ 32742 w 53856"/>
                <a:gd name="connsiteY12" fmla="*/ 126 h 59995"/>
                <a:gd name="connsiteX13" fmla="*/ 53102 w 53856"/>
                <a:gd name="connsiteY13" fmla="*/ 6829 h 59995"/>
                <a:gd name="connsiteX14" fmla="*/ 53229 w 53856"/>
                <a:gd name="connsiteY14" fmla="*/ 9552 h 59995"/>
                <a:gd name="connsiteX15" fmla="*/ 53102 w 53856"/>
                <a:gd name="connsiteY15" fmla="*/ 9677 h 59995"/>
                <a:gd name="connsiteX16" fmla="*/ 50002 w 53856"/>
                <a:gd name="connsiteY16" fmla="*/ 9677 h 59995"/>
                <a:gd name="connsiteX17" fmla="*/ 32490 w 53856"/>
                <a:gd name="connsiteY17" fmla="*/ 3896 h 59995"/>
                <a:gd name="connsiteX18" fmla="*/ 4177 w 53856"/>
                <a:gd name="connsiteY18" fmla="*/ 27114 h 59995"/>
                <a:gd name="connsiteX19" fmla="*/ 27394 w 53856"/>
                <a:gd name="connsiteY19" fmla="*/ 55426 h 59995"/>
                <a:gd name="connsiteX20" fmla="*/ 32490 w 53856"/>
                <a:gd name="connsiteY20" fmla="*/ 55426 h 59995"/>
                <a:gd name="connsiteX21" fmla="*/ 49248 w 53856"/>
                <a:gd name="connsiteY21" fmla="*/ 50399 h 59995"/>
                <a:gd name="connsiteX22" fmla="*/ 49248 w 53856"/>
                <a:gd name="connsiteY22" fmla="*/ 33055 h 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856" h="59995">
                  <a:moveTo>
                    <a:pt x="32155" y="33390"/>
                  </a:moveTo>
                  <a:cubicBezTo>
                    <a:pt x="31048" y="33482"/>
                    <a:pt x="30076" y="32661"/>
                    <a:pt x="29983" y="31555"/>
                  </a:cubicBezTo>
                  <a:cubicBezTo>
                    <a:pt x="29979" y="31496"/>
                    <a:pt x="29977" y="31438"/>
                    <a:pt x="29977" y="31379"/>
                  </a:cubicBezTo>
                  <a:cubicBezTo>
                    <a:pt x="29976" y="30223"/>
                    <a:pt x="30913" y="29284"/>
                    <a:pt x="32070" y="29284"/>
                  </a:cubicBezTo>
                  <a:cubicBezTo>
                    <a:pt x="32098" y="29284"/>
                    <a:pt x="32127" y="29284"/>
                    <a:pt x="32155" y="29284"/>
                  </a:cubicBezTo>
                  <a:lnTo>
                    <a:pt x="51846" y="29284"/>
                  </a:lnTo>
                  <a:cubicBezTo>
                    <a:pt x="52952" y="29368"/>
                    <a:pt x="53817" y="30273"/>
                    <a:pt x="53856" y="31379"/>
                  </a:cubicBezTo>
                  <a:lnTo>
                    <a:pt x="53856" y="51907"/>
                  </a:lnTo>
                  <a:cubicBezTo>
                    <a:pt x="53771" y="52494"/>
                    <a:pt x="53473" y="53030"/>
                    <a:pt x="53019" y="53415"/>
                  </a:cubicBezTo>
                  <a:cubicBezTo>
                    <a:pt x="47140" y="57714"/>
                    <a:pt x="40022" y="59976"/>
                    <a:pt x="32742" y="59867"/>
                  </a:cubicBezTo>
                  <a:cubicBezTo>
                    <a:pt x="16244" y="61384"/>
                    <a:pt x="1643" y="49234"/>
                    <a:pt x="128" y="32736"/>
                  </a:cubicBezTo>
                  <a:cubicBezTo>
                    <a:pt x="-1387" y="16238"/>
                    <a:pt x="10759" y="1642"/>
                    <a:pt x="27256" y="126"/>
                  </a:cubicBezTo>
                  <a:cubicBezTo>
                    <a:pt x="29080" y="-42"/>
                    <a:pt x="30917" y="-42"/>
                    <a:pt x="32742" y="126"/>
                  </a:cubicBezTo>
                  <a:cubicBezTo>
                    <a:pt x="40079" y="67"/>
                    <a:pt x="47232" y="2430"/>
                    <a:pt x="53102" y="6829"/>
                  </a:cubicBezTo>
                  <a:cubicBezTo>
                    <a:pt x="53889" y="7549"/>
                    <a:pt x="53945" y="8764"/>
                    <a:pt x="53229" y="9552"/>
                  </a:cubicBezTo>
                  <a:cubicBezTo>
                    <a:pt x="53189" y="9594"/>
                    <a:pt x="53147" y="9636"/>
                    <a:pt x="53102" y="9677"/>
                  </a:cubicBezTo>
                  <a:cubicBezTo>
                    <a:pt x="52216" y="10457"/>
                    <a:pt x="50889" y="10457"/>
                    <a:pt x="50002" y="9677"/>
                  </a:cubicBezTo>
                  <a:cubicBezTo>
                    <a:pt x="44965" y="5865"/>
                    <a:pt x="38806" y="3837"/>
                    <a:pt x="32490" y="3896"/>
                  </a:cubicBezTo>
                  <a:cubicBezTo>
                    <a:pt x="18260" y="2488"/>
                    <a:pt x="5585" y="12887"/>
                    <a:pt x="4177" y="27114"/>
                  </a:cubicBezTo>
                  <a:cubicBezTo>
                    <a:pt x="2770" y="41341"/>
                    <a:pt x="13164" y="54019"/>
                    <a:pt x="27394" y="55426"/>
                  </a:cubicBezTo>
                  <a:cubicBezTo>
                    <a:pt x="29089" y="55594"/>
                    <a:pt x="30796" y="55594"/>
                    <a:pt x="32490" y="55426"/>
                  </a:cubicBezTo>
                  <a:cubicBezTo>
                    <a:pt x="38455" y="55476"/>
                    <a:pt x="44297" y="53725"/>
                    <a:pt x="49248" y="50399"/>
                  </a:cubicBezTo>
                  <a:lnTo>
                    <a:pt x="49248" y="33055"/>
                  </a:lnTo>
                  <a:close/>
                </a:path>
              </a:pathLst>
            </a:custGeom>
            <a:solidFill>
              <a:srgbClr val="FFFFFF"/>
            </a:solidFill>
            <a:ln w="8363" cap="flat">
              <a:noFill/>
              <a:prstDash val="solid"/>
              <a:miter/>
            </a:ln>
          </p:spPr>
          <p:txBody>
            <a:bodyPr rtlCol="0" anchor="ctr"/>
            <a:lstStyle/>
            <a:p>
              <a:pPr defTabSz="914378"/>
              <a:endParaRPr lang="en-US"/>
            </a:p>
          </p:txBody>
        </p:sp>
        <p:sp>
          <p:nvSpPr>
            <p:cNvPr id="926" name="Freeform: Shape 925">
              <a:extLst>
                <a:ext uri="{FF2B5EF4-FFF2-40B4-BE49-F238E27FC236}">
                  <a16:creationId xmlns:a16="http://schemas.microsoft.com/office/drawing/2014/main" id="{BE982ACC-63FF-48DD-8F96-03D24538A140}"/>
                </a:ext>
              </a:extLst>
            </p:cNvPr>
            <p:cNvSpPr/>
            <p:nvPr/>
          </p:nvSpPr>
          <p:spPr>
            <a:xfrm>
              <a:off x="1107831" y="3766522"/>
              <a:ext cx="37032" cy="59158"/>
            </a:xfrm>
            <a:custGeom>
              <a:avLst/>
              <a:gdLst>
                <a:gd name="connsiteX0" fmla="*/ 2179 w 37032"/>
                <a:gd name="connsiteY0" fmla="*/ 59157 h 59158"/>
                <a:gd name="connsiteX1" fmla="*/ 2179 w 37032"/>
                <a:gd name="connsiteY1" fmla="*/ 59157 h 59158"/>
                <a:gd name="connsiteX2" fmla="*/ 0 w 37032"/>
                <a:gd name="connsiteY2" fmla="*/ 57146 h 59158"/>
                <a:gd name="connsiteX3" fmla="*/ 0 w 37032"/>
                <a:gd name="connsiteY3" fmla="*/ 57146 h 59158"/>
                <a:gd name="connsiteX4" fmla="*/ 0 w 37032"/>
                <a:gd name="connsiteY4" fmla="*/ 2013 h 59158"/>
                <a:gd name="connsiteX5" fmla="*/ 2175 w 37032"/>
                <a:gd name="connsiteY5" fmla="*/ 2 h 59158"/>
                <a:gd name="connsiteX6" fmla="*/ 2179 w 37032"/>
                <a:gd name="connsiteY6" fmla="*/ 2 h 59158"/>
                <a:gd name="connsiteX7" fmla="*/ 4441 w 37032"/>
                <a:gd name="connsiteY7" fmla="*/ 2013 h 59158"/>
                <a:gd name="connsiteX8" fmla="*/ 4441 w 37032"/>
                <a:gd name="connsiteY8" fmla="*/ 54800 h 59158"/>
                <a:gd name="connsiteX9" fmla="*/ 34521 w 37032"/>
                <a:gd name="connsiteY9" fmla="*/ 54800 h 59158"/>
                <a:gd name="connsiteX10" fmla="*/ 36990 w 37032"/>
                <a:gd name="connsiteY10" fmla="*/ 56434 h 59158"/>
                <a:gd name="connsiteX11" fmla="*/ 35355 w 37032"/>
                <a:gd name="connsiteY11" fmla="*/ 58906 h 59158"/>
                <a:gd name="connsiteX12" fmla="*/ 34521 w 37032"/>
                <a:gd name="connsiteY12" fmla="*/ 58906 h 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32" h="59158">
                  <a:moveTo>
                    <a:pt x="2179" y="59157"/>
                  </a:moveTo>
                  <a:lnTo>
                    <a:pt x="2179" y="59157"/>
                  </a:lnTo>
                  <a:cubicBezTo>
                    <a:pt x="1022" y="59207"/>
                    <a:pt x="47" y="58302"/>
                    <a:pt x="0" y="57146"/>
                  </a:cubicBezTo>
                  <a:cubicBezTo>
                    <a:pt x="0" y="57146"/>
                    <a:pt x="0" y="57146"/>
                    <a:pt x="0" y="57146"/>
                  </a:cubicBezTo>
                  <a:lnTo>
                    <a:pt x="0" y="2013"/>
                  </a:lnTo>
                  <a:cubicBezTo>
                    <a:pt x="45" y="857"/>
                    <a:pt x="1019" y="-40"/>
                    <a:pt x="2175" y="2"/>
                  </a:cubicBezTo>
                  <a:cubicBezTo>
                    <a:pt x="2176" y="2"/>
                    <a:pt x="2178" y="2"/>
                    <a:pt x="2179" y="2"/>
                  </a:cubicBezTo>
                  <a:cubicBezTo>
                    <a:pt x="3351" y="-48"/>
                    <a:pt x="4351" y="840"/>
                    <a:pt x="4441" y="2013"/>
                  </a:cubicBezTo>
                  <a:lnTo>
                    <a:pt x="4441" y="54800"/>
                  </a:lnTo>
                  <a:lnTo>
                    <a:pt x="34521" y="54800"/>
                  </a:lnTo>
                  <a:cubicBezTo>
                    <a:pt x="35655" y="54574"/>
                    <a:pt x="36761" y="55303"/>
                    <a:pt x="36990" y="56434"/>
                  </a:cubicBezTo>
                  <a:cubicBezTo>
                    <a:pt x="37221" y="57573"/>
                    <a:pt x="36488" y="58679"/>
                    <a:pt x="35355" y="58906"/>
                  </a:cubicBezTo>
                  <a:cubicBezTo>
                    <a:pt x="35080" y="58964"/>
                    <a:pt x="34796" y="58964"/>
                    <a:pt x="34521" y="58906"/>
                  </a:cubicBezTo>
                  <a:close/>
                </a:path>
              </a:pathLst>
            </a:custGeom>
            <a:solidFill>
              <a:srgbClr val="FFFFFF"/>
            </a:solidFill>
            <a:ln w="8363" cap="flat">
              <a:noFill/>
              <a:prstDash val="solid"/>
              <a:miter/>
            </a:ln>
          </p:spPr>
          <p:txBody>
            <a:bodyPr rtlCol="0" anchor="ctr"/>
            <a:lstStyle/>
            <a:p>
              <a:pPr defTabSz="914378"/>
              <a:endParaRPr lang="en-US"/>
            </a:p>
          </p:txBody>
        </p:sp>
        <p:sp>
          <p:nvSpPr>
            <p:cNvPr id="927" name="Freeform: Shape 926">
              <a:extLst>
                <a:ext uri="{FF2B5EF4-FFF2-40B4-BE49-F238E27FC236}">
                  <a16:creationId xmlns:a16="http://schemas.microsoft.com/office/drawing/2014/main" id="{3C50D204-179B-45D1-9EF6-8CDDB695DB43}"/>
                </a:ext>
              </a:extLst>
            </p:cNvPr>
            <p:cNvSpPr/>
            <p:nvPr/>
          </p:nvSpPr>
          <p:spPr>
            <a:xfrm>
              <a:off x="1159278" y="3766522"/>
              <a:ext cx="4357" cy="58907"/>
            </a:xfrm>
            <a:custGeom>
              <a:avLst/>
              <a:gdLst>
                <a:gd name="connsiteX0" fmla="*/ 0 w 4357"/>
                <a:gd name="connsiteY0" fmla="*/ 2013 h 58907"/>
                <a:gd name="connsiteX1" fmla="*/ 2095 w 4357"/>
                <a:gd name="connsiteY1" fmla="*/ 2 h 58907"/>
                <a:gd name="connsiteX2" fmla="*/ 4357 w 4357"/>
                <a:gd name="connsiteY2" fmla="*/ 2013 h 58907"/>
                <a:gd name="connsiteX3" fmla="*/ 4357 w 4357"/>
                <a:gd name="connsiteY3" fmla="*/ 56895 h 58907"/>
                <a:gd name="connsiteX4" fmla="*/ 2095 w 4357"/>
                <a:gd name="connsiteY4" fmla="*/ 58906 h 58907"/>
                <a:gd name="connsiteX5" fmla="*/ 0 w 4357"/>
                <a:gd name="connsiteY5"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7" h="58907">
                  <a:moveTo>
                    <a:pt x="0" y="2013"/>
                  </a:moveTo>
                  <a:cubicBezTo>
                    <a:pt x="45" y="890"/>
                    <a:pt x="969" y="2"/>
                    <a:pt x="2095" y="2"/>
                  </a:cubicBezTo>
                  <a:cubicBezTo>
                    <a:pt x="3268" y="-48"/>
                    <a:pt x="4267" y="840"/>
                    <a:pt x="4357" y="2013"/>
                  </a:cubicBezTo>
                  <a:lnTo>
                    <a:pt x="4357" y="56895"/>
                  </a:lnTo>
                  <a:cubicBezTo>
                    <a:pt x="4267" y="58068"/>
                    <a:pt x="3268" y="58956"/>
                    <a:pt x="2095" y="58906"/>
                  </a:cubicBezTo>
                  <a:cubicBezTo>
                    <a:pt x="969" y="58906"/>
                    <a:pt x="45" y="58017"/>
                    <a:pt x="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28" name="Freeform: Shape 927">
              <a:extLst>
                <a:ext uri="{FF2B5EF4-FFF2-40B4-BE49-F238E27FC236}">
                  <a16:creationId xmlns:a16="http://schemas.microsoft.com/office/drawing/2014/main" id="{7E0EC088-AF3E-44EF-8E08-E41132BE21F0}"/>
                </a:ext>
              </a:extLst>
            </p:cNvPr>
            <p:cNvSpPr/>
            <p:nvPr/>
          </p:nvSpPr>
          <p:spPr>
            <a:xfrm>
              <a:off x="1182043" y="3766266"/>
              <a:ext cx="47784" cy="60170"/>
            </a:xfrm>
            <a:custGeom>
              <a:avLst/>
              <a:gdLst>
                <a:gd name="connsiteX0" fmla="*/ 1114 w 47784"/>
                <a:gd name="connsiteY0" fmla="*/ 48436 h 60170"/>
                <a:gd name="connsiteX1" fmla="*/ 3879 w 47784"/>
                <a:gd name="connsiteY1" fmla="*/ 48436 h 60170"/>
                <a:gd name="connsiteX2" fmla="*/ 24491 w 47784"/>
                <a:gd name="connsiteY2" fmla="*/ 55977 h 60170"/>
                <a:gd name="connsiteX3" fmla="*/ 38317 w 47784"/>
                <a:gd name="connsiteY3" fmla="*/ 52123 h 60170"/>
                <a:gd name="connsiteX4" fmla="*/ 43679 w 47784"/>
                <a:gd name="connsiteY4" fmla="*/ 43744 h 60170"/>
                <a:gd name="connsiteX5" fmla="*/ 38568 w 47784"/>
                <a:gd name="connsiteY5" fmla="*/ 35365 h 60170"/>
                <a:gd name="connsiteX6" fmla="*/ 24072 w 47784"/>
                <a:gd name="connsiteY6" fmla="*/ 30589 h 60170"/>
                <a:gd name="connsiteX7" fmla="*/ 24072 w 47784"/>
                <a:gd name="connsiteY7" fmla="*/ 30589 h 60170"/>
                <a:gd name="connsiteX8" fmla="*/ 9242 w 47784"/>
                <a:gd name="connsiteY8" fmla="*/ 25646 h 60170"/>
                <a:gd name="connsiteX9" fmla="*/ 2790 w 47784"/>
                <a:gd name="connsiteY9" fmla="*/ 15340 h 60170"/>
                <a:gd name="connsiteX10" fmla="*/ 9326 w 47784"/>
                <a:gd name="connsiteY10" fmla="*/ 4279 h 60170"/>
                <a:gd name="connsiteX11" fmla="*/ 24491 w 47784"/>
                <a:gd name="connsiteY11" fmla="*/ 6 h 60170"/>
                <a:gd name="connsiteX12" fmla="*/ 43847 w 47784"/>
                <a:gd name="connsiteY12" fmla="*/ 6793 h 60170"/>
                <a:gd name="connsiteX13" fmla="*/ 44450 w 47784"/>
                <a:gd name="connsiteY13" fmla="*/ 9449 h 60170"/>
                <a:gd name="connsiteX14" fmla="*/ 44433 w 47784"/>
                <a:gd name="connsiteY14" fmla="*/ 9474 h 60170"/>
                <a:gd name="connsiteX15" fmla="*/ 41752 w 47784"/>
                <a:gd name="connsiteY15" fmla="*/ 9977 h 60170"/>
                <a:gd name="connsiteX16" fmla="*/ 24491 w 47784"/>
                <a:gd name="connsiteY16" fmla="*/ 3693 h 60170"/>
                <a:gd name="connsiteX17" fmla="*/ 11672 w 47784"/>
                <a:gd name="connsiteY17" fmla="*/ 7296 h 60170"/>
                <a:gd name="connsiteX18" fmla="*/ 6728 w 47784"/>
                <a:gd name="connsiteY18" fmla="*/ 15675 h 60170"/>
                <a:gd name="connsiteX19" fmla="*/ 11420 w 47784"/>
                <a:gd name="connsiteY19" fmla="*/ 22797 h 60170"/>
                <a:gd name="connsiteX20" fmla="*/ 24827 w 47784"/>
                <a:gd name="connsiteY20" fmla="*/ 27321 h 60170"/>
                <a:gd name="connsiteX21" fmla="*/ 24827 w 47784"/>
                <a:gd name="connsiteY21" fmla="*/ 27321 h 60170"/>
                <a:gd name="connsiteX22" fmla="*/ 40830 w 47784"/>
                <a:gd name="connsiteY22" fmla="*/ 32684 h 60170"/>
                <a:gd name="connsiteX23" fmla="*/ 47785 w 47784"/>
                <a:gd name="connsiteY23" fmla="*/ 43828 h 60170"/>
                <a:gd name="connsiteX24" fmla="*/ 40663 w 47784"/>
                <a:gd name="connsiteY24" fmla="*/ 55558 h 60170"/>
                <a:gd name="connsiteX25" fmla="*/ 24491 w 47784"/>
                <a:gd name="connsiteY25" fmla="*/ 60167 h 60170"/>
                <a:gd name="connsiteX26" fmla="*/ 1366 w 47784"/>
                <a:gd name="connsiteY26" fmla="*/ 51788 h 60170"/>
                <a:gd name="connsiteX27" fmla="*/ 45 w 47784"/>
                <a:gd name="connsiteY27" fmla="*/ 49676 h 60170"/>
                <a:gd name="connsiteX28" fmla="*/ 1114 w 47784"/>
                <a:gd name="connsiteY28" fmla="*/ 48436 h 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84" h="60170">
                  <a:moveTo>
                    <a:pt x="1114" y="48436"/>
                  </a:moveTo>
                  <a:cubicBezTo>
                    <a:pt x="1890" y="47699"/>
                    <a:pt x="3104" y="47699"/>
                    <a:pt x="3879" y="48436"/>
                  </a:cubicBezTo>
                  <a:cubicBezTo>
                    <a:pt x="9787" y="53053"/>
                    <a:pt x="16999" y="55693"/>
                    <a:pt x="24491" y="55977"/>
                  </a:cubicBezTo>
                  <a:cubicBezTo>
                    <a:pt x="29376" y="56061"/>
                    <a:pt x="34181" y="54721"/>
                    <a:pt x="38317" y="52123"/>
                  </a:cubicBezTo>
                  <a:cubicBezTo>
                    <a:pt x="41383" y="50389"/>
                    <a:pt x="43386" y="47255"/>
                    <a:pt x="43679" y="43744"/>
                  </a:cubicBezTo>
                  <a:cubicBezTo>
                    <a:pt x="43729" y="40200"/>
                    <a:pt x="41744" y="36940"/>
                    <a:pt x="38568" y="35365"/>
                  </a:cubicBezTo>
                  <a:cubicBezTo>
                    <a:pt x="34064" y="32910"/>
                    <a:pt x="29153" y="31293"/>
                    <a:pt x="24072" y="30589"/>
                  </a:cubicBezTo>
                  <a:lnTo>
                    <a:pt x="24072" y="30589"/>
                  </a:lnTo>
                  <a:cubicBezTo>
                    <a:pt x="18858" y="29902"/>
                    <a:pt x="13824" y="28226"/>
                    <a:pt x="9242" y="25646"/>
                  </a:cubicBezTo>
                  <a:cubicBezTo>
                    <a:pt x="5428" y="23585"/>
                    <a:pt x="2977" y="19672"/>
                    <a:pt x="2790" y="15340"/>
                  </a:cubicBezTo>
                  <a:cubicBezTo>
                    <a:pt x="3005" y="10798"/>
                    <a:pt x="5452" y="6659"/>
                    <a:pt x="9326" y="4279"/>
                  </a:cubicBezTo>
                  <a:cubicBezTo>
                    <a:pt x="13843" y="1381"/>
                    <a:pt x="19124" y="-111"/>
                    <a:pt x="24491" y="6"/>
                  </a:cubicBezTo>
                  <a:cubicBezTo>
                    <a:pt x="31468" y="325"/>
                    <a:pt x="38198" y="2687"/>
                    <a:pt x="43847" y="6793"/>
                  </a:cubicBezTo>
                  <a:cubicBezTo>
                    <a:pt x="44743" y="7363"/>
                    <a:pt x="45020" y="8553"/>
                    <a:pt x="44450" y="9449"/>
                  </a:cubicBezTo>
                  <a:cubicBezTo>
                    <a:pt x="44442" y="9458"/>
                    <a:pt x="44442" y="9466"/>
                    <a:pt x="44433" y="9474"/>
                  </a:cubicBezTo>
                  <a:cubicBezTo>
                    <a:pt x="43805" y="10312"/>
                    <a:pt x="42640" y="10530"/>
                    <a:pt x="41752" y="9977"/>
                  </a:cubicBezTo>
                  <a:cubicBezTo>
                    <a:pt x="36720" y="6274"/>
                    <a:pt x="30729" y="4087"/>
                    <a:pt x="24491" y="3693"/>
                  </a:cubicBezTo>
                  <a:cubicBezTo>
                    <a:pt x="19955" y="3592"/>
                    <a:pt x="15491" y="4849"/>
                    <a:pt x="11672" y="7296"/>
                  </a:cubicBezTo>
                  <a:cubicBezTo>
                    <a:pt x="8680" y="9039"/>
                    <a:pt x="6809" y="12214"/>
                    <a:pt x="6728" y="15675"/>
                  </a:cubicBezTo>
                  <a:cubicBezTo>
                    <a:pt x="6876" y="18725"/>
                    <a:pt x="8675" y="21456"/>
                    <a:pt x="11420" y="22797"/>
                  </a:cubicBezTo>
                  <a:cubicBezTo>
                    <a:pt x="15565" y="25135"/>
                    <a:pt x="20113" y="26668"/>
                    <a:pt x="24827" y="27321"/>
                  </a:cubicBezTo>
                  <a:lnTo>
                    <a:pt x="24827" y="27321"/>
                  </a:lnTo>
                  <a:cubicBezTo>
                    <a:pt x="30456" y="28067"/>
                    <a:pt x="35888" y="29885"/>
                    <a:pt x="40830" y="32684"/>
                  </a:cubicBezTo>
                  <a:cubicBezTo>
                    <a:pt x="44969" y="34896"/>
                    <a:pt x="47617" y="39136"/>
                    <a:pt x="47785" y="43828"/>
                  </a:cubicBezTo>
                  <a:cubicBezTo>
                    <a:pt x="47500" y="48679"/>
                    <a:pt x="44835" y="53070"/>
                    <a:pt x="40663" y="55558"/>
                  </a:cubicBezTo>
                  <a:cubicBezTo>
                    <a:pt x="35846" y="58659"/>
                    <a:pt x="30218" y="60259"/>
                    <a:pt x="24491" y="60167"/>
                  </a:cubicBezTo>
                  <a:cubicBezTo>
                    <a:pt x="16105" y="59815"/>
                    <a:pt x="8029" y="56891"/>
                    <a:pt x="1366" y="51788"/>
                  </a:cubicBezTo>
                  <a:cubicBezTo>
                    <a:pt x="419" y="51570"/>
                    <a:pt x="-173" y="50623"/>
                    <a:pt x="45" y="49676"/>
                  </a:cubicBezTo>
                  <a:cubicBezTo>
                    <a:pt x="175" y="49115"/>
                    <a:pt x="575" y="48646"/>
                    <a:pt x="1114" y="48436"/>
                  </a:cubicBezTo>
                  <a:close/>
                </a:path>
              </a:pathLst>
            </a:custGeom>
            <a:solidFill>
              <a:srgbClr val="FFFFFF"/>
            </a:solidFill>
            <a:ln w="8363" cap="flat">
              <a:noFill/>
              <a:prstDash val="solid"/>
              <a:miter/>
            </a:ln>
          </p:spPr>
          <p:txBody>
            <a:bodyPr rtlCol="0" anchor="ctr"/>
            <a:lstStyle/>
            <a:p>
              <a:pPr defTabSz="914378"/>
              <a:endParaRPr lang="en-US"/>
            </a:p>
          </p:txBody>
        </p:sp>
        <p:sp>
          <p:nvSpPr>
            <p:cNvPr id="929" name="Freeform: Shape 928">
              <a:extLst>
                <a:ext uri="{FF2B5EF4-FFF2-40B4-BE49-F238E27FC236}">
                  <a16:creationId xmlns:a16="http://schemas.microsoft.com/office/drawing/2014/main" id="{3D4C765E-F93C-4031-85C1-927D40E55FC9}"/>
                </a:ext>
              </a:extLst>
            </p:cNvPr>
            <p:cNvSpPr/>
            <p:nvPr/>
          </p:nvSpPr>
          <p:spPr>
            <a:xfrm>
              <a:off x="1245832" y="3766522"/>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30" name="Freeform: Shape 929">
              <a:extLst>
                <a:ext uri="{FF2B5EF4-FFF2-40B4-BE49-F238E27FC236}">
                  <a16:creationId xmlns:a16="http://schemas.microsoft.com/office/drawing/2014/main" id="{AD79D527-249A-4B65-AC29-1C88E77DD8F2}"/>
                </a:ext>
              </a:extLst>
            </p:cNvPr>
            <p:cNvSpPr/>
            <p:nvPr/>
          </p:nvSpPr>
          <p:spPr>
            <a:xfrm>
              <a:off x="803259" y="3864389"/>
              <a:ext cx="434277" cy="116215"/>
            </a:xfrm>
            <a:custGeom>
              <a:avLst/>
              <a:gdLst>
                <a:gd name="connsiteX0" fmla="*/ 0 w 434277"/>
                <a:gd name="connsiteY0" fmla="*/ 0 h 116215"/>
                <a:gd name="connsiteX1" fmla="*/ 434278 w 434277"/>
                <a:gd name="connsiteY1" fmla="*/ 0 h 116215"/>
                <a:gd name="connsiteX2" fmla="*/ 434278 w 434277"/>
                <a:gd name="connsiteY2" fmla="*/ 116215 h 116215"/>
                <a:gd name="connsiteX3" fmla="*/ 0 w 434277"/>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34277" h="116215">
                  <a:moveTo>
                    <a:pt x="0" y="0"/>
                  </a:moveTo>
                  <a:lnTo>
                    <a:pt x="434278" y="0"/>
                  </a:lnTo>
                  <a:lnTo>
                    <a:pt x="434278" y="116215"/>
                  </a:lnTo>
                  <a:lnTo>
                    <a:pt x="0" y="116215"/>
                  </a:lnTo>
                  <a:close/>
                </a:path>
              </a:pathLst>
            </a:custGeom>
            <a:solidFill>
              <a:srgbClr val="263238"/>
            </a:solidFill>
            <a:ln w="8363" cap="flat">
              <a:noFill/>
              <a:prstDash val="solid"/>
              <a:miter/>
            </a:ln>
          </p:spPr>
          <p:txBody>
            <a:bodyPr rtlCol="0" anchor="ctr"/>
            <a:lstStyle/>
            <a:p>
              <a:pPr defTabSz="914378"/>
              <a:endParaRPr lang="en-US"/>
            </a:p>
          </p:txBody>
        </p:sp>
        <p:sp>
          <p:nvSpPr>
            <p:cNvPr id="931" name="Freeform: Shape 930">
              <a:extLst>
                <a:ext uri="{FF2B5EF4-FFF2-40B4-BE49-F238E27FC236}">
                  <a16:creationId xmlns:a16="http://schemas.microsoft.com/office/drawing/2014/main" id="{998BF1AE-1277-45ED-A889-AC5F98272CCD}"/>
                </a:ext>
              </a:extLst>
            </p:cNvPr>
            <p:cNvSpPr/>
            <p:nvPr/>
          </p:nvSpPr>
          <p:spPr>
            <a:xfrm>
              <a:off x="1237536" y="3864389"/>
              <a:ext cx="401432" cy="116215"/>
            </a:xfrm>
            <a:custGeom>
              <a:avLst/>
              <a:gdLst>
                <a:gd name="connsiteX0" fmla="*/ 0 w 401432"/>
                <a:gd name="connsiteY0" fmla="*/ 0 h 116215"/>
                <a:gd name="connsiteX1" fmla="*/ 401433 w 401432"/>
                <a:gd name="connsiteY1" fmla="*/ 0 h 116215"/>
                <a:gd name="connsiteX2" fmla="*/ 401433 w 401432"/>
                <a:gd name="connsiteY2" fmla="*/ 116215 h 116215"/>
                <a:gd name="connsiteX3" fmla="*/ 0 w 401432"/>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01432" h="116215">
                  <a:moveTo>
                    <a:pt x="0" y="0"/>
                  </a:moveTo>
                  <a:lnTo>
                    <a:pt x="401433" y="0"/>
                  </a:lnTo>
                  <a:lnTo>
                    <a:pt x="401433" y="116215"/>
                  </a:lnTo>
                  <a:lnTo>
                    <a:pt x="0" y="116215"/>
                  </a:lnTo>
                  <a:close/>
                </a:path>
              </a:pathLst>
            </a:custGeom>
            <a:solidFill>
              <a:srgbClr val="263238"/>
            </a:solidFill>
            <a:ln w="8363" cap="flat">
              <a:noFill/>
              <a:prstDash val="solid"/>
              <a:miter/>
            </a:ln>
          </p:spPr>
          <p:txBody>
            <a:bodyPr rtlCol="0" anchor="ctr"/>
            <a:lstStyle/>
            <a:p>
              <a:pPr defTabSz="914378"/>
              <a:endParaRPr lang="en-US"/>
            </a:p>
          </p:txBody>
        </p:sp>
        <p:sp>
          <p:nvSpPr>
            <p:cNvPr id="932" name="Freeform: Shape 931">
              <a:extLst>
                <a:ext uri="{FF2B5EF4-FFF2-40B4-BE49-F238E27FC236}">
                  <a16:creationId xmlns:a16="http://schemas.microsoft.com/office/drawing/2014/main" id="{AB5A4417-BBCD-4323-9945-86B88F2F7B5D}"/>
                </a:ext>
              </a:extLst>
            </p:cNvPr>
            <p:cNvSpPr/>
            <p:nvPr/>
          </p:nvSpPr>
          <p:spPr>
            <a:xfrm>
              <a:off x="803259" y="3876455"/>
              <a:ext cx="434277" cy="92084"/>
            </a:xfrm>
            <a:custGeom>
              <a:avLst/>
              <a:gdLst>
                <a:gd name="connsiteX0" fmla="*/ 0 w 434277"/>
                <a:gd name="connsiteY0" fmla="*/ 0 h 92084"/>
                <a:gd name="connsiteX1" fmla="*/ 434278 w 434277"/>
                <a:gd name="connsiteY1" fmla="*/ 0 h 92084"/>
                <a:gd name="connsiteX2" fmla="*/ 434278 w 434277"/>
                <a:gd name="connsiteY2" fmla="*/ 92084 h 92084"/>
                <a:gd name="connsiteX3" fmla="*/ 0 w 434277"/>
                <a:gd name="connsiteY3" fmla="*/ 92084 h 92084"/>
              </a:gdLst>
              <a:ahLst/>
              <a:cxnLst>
                <a:cxn ang="0">
                  <a:pos x="connsiteX0" y="connsiteY0"/>
                </a:cxn>
                <a:cxn ang="0">
                  <a:pos x="connsiteX1" y="connsiteY1"/>
                </a:cxn>
                <a:cxn ang="0">
                  <a:pos x="connsiteX2" y="connsiteY2"/>
                </a:cxn>
                <a:cxn ang="0">
                  <a:pos x="connsiteX3" y="connsiteY3"/>
                </a:cxn>
              </a:cxnLst>
              <a:rect l="l" t="t" r="r" b="b"/>
              <a:pathLst>
                <a:path w="434277" h="92084">
                  <a:moveTo>
                    <a:pt x="0" y="0"/>
                  </a:moveTo>
                  <a:lnTo>
                    <a:pt x="434278" y="0"/>
                  </a:lnTo>
                  <a:lnTo>
                    <a:pt x="434278" y="92084"/>
                  </a:lnTo>
                  <a:lnTo>
                    <a:pt x="0" y="92084"/>
                  </a:lnTo>
                  <a:close/>
                </a:path>
              </a:pathLst>
            </a:custGeom>
            <a:solidFill>
              <a:srgbClr val="FFFFFF"/>
            </a:solidFill>
            <a:ln w="8363" cap="flat">
              <a:noFill/>
              <a:prstDash val="solid"/>
              <a:miter/>
            </a:ln>
          </p:spPr>
          <p:txBody>
            <a:bodyPr rtlCol="0" anchor="ctr"/>
            <a:lstStyle/>
            <a:p>
              <a:pPr defTabSz="914378"/>
              <a:endParaRPr lang="en-US"/>
            </a:p>
          </p:txBody>
        </p:sp>
        <p:sp>
          <p:nvSpPr>
            <p:cNvPr id="933" name="Freeform: Shape 932">
              <a:extLst>
                <a:ext uri="{FF2B5EF4-FFF2-40B4-BE49-F238E27FC236}">
                  <a16:creationId xmlns:a16="http://schemas.microsoft.com/office/drawing/2014/main" id="{E23A7DDE-20B5-4B38-81FB-35FDA1E84333}"/>
                </a:ext>
              </a:extLst>
            </p:cNvPr>
            <p:cNvSpPr/>
            <p:nvPr/>
          </p:nvSpPr>
          <p:spPr>
            <a:xfrm>
              <a:off x="841047" y="3893799"/>
              <a:ext cx="396405" cy="3518"/>
            </a:xfrm>
            <a:custGeom>
              <a:avLst/>
              <a:gdLst>
                <a:gd name="connsiteX0" fmla="*/ 0 w 396405"/>
                <a:gd name="connsiteY0" fmla="*/ 1592 h 3518"/>
                <a:gd name="connsiteX1" fmla="*/ 136408 w 396405"/>
                <a:gd name="connsiteY1" fmla="*/ 419 h 3518"/>
                <a:gd name="connsiteX2" fmla="*/ 198161 w 396405"/>
                <a:gd name="connsiteY2" fmla="*/ 0 h 3518"/>
                <a:gd name="connsiteX3" fmla="*/ 334653 w 396405"/>
                <a:gd name="connsiteY3" fmla="*/ 419 h 3518"/>
                <a:gd name="connsiteX4" fmla="*/ 396405 w 396405"/>
                <a:gd name="connsiteY4" fmla="*/ 1759 h 3518"/>
                <a:gd name="connsiteX5" fmla="*/ 334653 w 396405"/>
                <a:gd name="connsiteY5" fmla="*/ 3100 h 3518"/>
                <a:gd name="connsiteX6" fmla="*/ 198161 w 396405"/>
                <a:gd name="connsiteY6" fmla="*/ 3519 h 3518"/>
                <a:gd name="connsiteX7" fmla="*/ 136408 w 396405"/>
                <a:gd name="connsiteY7" fmla="*/ 2932 h 3518"/>
                <a:gd name="connsiteX8" fmla="*/ 0 w 396405"/>
                <a:gd name="connsiteY8" fmla="*/ 1592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05" h="3518">
                  <a:moveTo>
                    <a:pt x="0" y="1592"/>
                  </a:moveTo>
                  <a:cubicBezTo>
                    <a:pt x="45470" y="813"/>
                    <a:pt x="90939" y="419"/>
                    <a:pt x="136408" y="419"/>
                  </a:cubicBezTo>
                  <a:lnTo>
                    <a:pt x="198161" y="0"/>
                  </a:lnTo>
                  <a:lnTo>
                    <a:pt x="334653" y="419"/>
                  </a:lnTo>
                  <a:cubicBezTo>
                    <a:pt x="380150" y="419"/>
                    <a:pt x="350908" y="1089"/>
                    <a:pt x="396405" y="1759"/>
                  </a:cubicBezTo>
                  <a:cubicBezTo>
                    <a:pt x="350908" y="2430"/>
                    <a:pt x="380150" y="2849"/>
                    <a:pt x="334653" y="3100"/>
                  </a:cubicBezTo>
                  <a:lnTo>
                    <a:pt x="198161" y="3519"/>
                  </a:lnTo>
                  <a:lnTo>
                    <a:pt x="136408" y="2932"/>
                  </a:lnTo>
                  <a:cubicBezTo>
                    <a:pt x="90939" y="2706"/>
                    <a:pt x="45470" y="2262"/>
                    <a:pt x="0" y="1592"/>
                  </a:cubicBezTo>
                  <a:close/>
                </a:path>
              </a:pathLst>
            </a:custGeom>
            <a:solidFill>
              <a:srgbClr val="DBDBDB"/>
            </a:solidFill>
            <a:ln w="8363" cap="flat">
              <a:noFill/>
              <a:prstDash val="solid"/>
              <a:miter/>
            </a:ln>
          </p:spPr>
          <p:txBody>
            <a:bodyPr rtlCol="0" anchor="ctr"/>
            <a:lstStyle/>
            <a:p>
              <a:pPr defTabSz="914378"/>
              <a:endParaRPr lang="en-US"/>
            </a:p>
          </p:txBody>
        </p:sp>
        <p:sp>
          <p:nvSpPr>
            <p:cNvPr id="934" name="Freeform: Shape 933">
              <a:extLst>
                <a:ext uri="{FF2B5EF4-FFF2-40B4-BE49-F238E27FC236}">
                  <a16:creationId xmlns:a16="http://schemas.microsoft.com/office/drawing/2014/main" id="{12F6EAD2-5BB8-46C3-BF4A-87DA84269CD8}"/>
                </a:ext>
              </a:extLst>
            </p:cNvPr>
            <p:cNvSpPr/>
            <p:nvPr/>
          </p:nvSpPr>
          <p:spPr>
            <a:xfrm>
              <a:off x="841047" y="3911646"/>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198"/>
                    <a:pt x="90967" y="754"/>
                    <a:pt x="136492" y="419"/>
                  </a:cubicBezTo>
                  <a:lnTo>
                    <a:pt x="198245" y="0"/>
                  </a:lnTo>
                  <a:lnTo>
                    <a:pt x="334737" y="419"/>
                  </a:lnTo>
                  <a:cubicBezTo>
                    <a:pt x="380234" y="419"/>
                    <a:pt x="350992" y="1173"/>
                    <a:pt x="396489" y="1760"/>
                  </a:cubicBezTo>
                  <a:cubicBezTo>
                    <a:pt x="350992" y="2430"/>
                    <a:pt x="380234" y="2933"/>
                    <a:pt x="334737" y="3100"/>
                  </a:cubicBezTo>
                  <a:lnTo>
                    <a:pt x="198245" y="3519"/>
                  </a:lnTo>
                  <a:lnTo>
                    <a:pt x="136408" y="3100"/>
                  </a:lnTo>
                  <a:cubicBezTo>
                    <a:pt x="90939" y="2933"/>
                    <a:pt x="45470" y="2489"/>
                    <a:pt x="0" y="1760"/>
                  </a:cubicBezTo>
                  <a:close/>
                </a:path>
              </a:pathLst>
            </a:custGeom>
            <a:solidFill>
              <a:srgbClr val="DBDBDB"/>
            </a:solidFill>
            <a:ln w="8363" cap="flat">
              <a:noFill/>
              <a:prstDash val="solid"/>
              <a:miter/>
            </a:ln>
          </p:spPr>
          <p:txBody>
            <a:bodyPr rtlCol="0" anchor="ctr"/>
            <a:lstStyle/>
            <a:p>
              <a:pPr defTabSz="914378"/>
              <a:endParaRPr lang="en-US"/>
            </a:p>
          </p:txBody>
        </p:sp>
        <p:sp>
          <p:nvSpPr>
            <p:cNvPr id="935" name="Freeform: Shape 934">
              <a:extLst>
                <a:ext uri="{FF2B5EF4-FFF2-40B4-BE49-F238E27FC236}">
                  <a16:creationId xmlns:a16="http://schemas.microsoft.com/office/drawing/2014/main" id="{F0BE0294-1870-4ECF-A85B-114BCA950D11}"/>
                </a:ext>
              </a:extLst>
            </p:cNvPr>
            <p:cNvSpPr/>
            <p:nvPr/>
          </p:nvSpPr>
          <p:spPr>
            <a:xfrm>
              <a:off x="841047" y="3929744"/>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089"/>
                    <a:pt x="90967" y="645"/>
                    <a:pt x="136492" y="419"/>
                  </a:cubicBezTo>
                  <a:lnTo>
                    <a:pt x="198245" y="0"/>
                  </a:lnTo>
                  <a:lnTo>
                    <a:pt x="334737" y="419"/>
                  </a:lnTo>
                  <a:cubicBezTo>
                    <a:pt x="380234" y="419"/>
                    <a:pt x="350992" y="1089"/>
                    <a:pt x="396489" y="1760"/>
                  </a:cubicBezTo>
                  <a:cubicBezTo>
                    <a:pt x="350992" y="2430"/>
                    <a:pt x="380234" y="2849"/>
                    <a:pt x="334737" y="3100"/>
                  </a:cubicBezTo>
                  <a:lnTo>
                    <a:pt x="198245" y="3519"/>
                  </a:lnTo>
                  <a:lnTo>
                    <a:pt x="136408" y="3100"/>
                  </a:lnTo>
                  <a:cubicBezTo>
                    <a:pt x="90939" y="2824"/>
                    <a:pt x="45470" y="2371"/>
                    <a:pt x="0" y="1760"/>
                  </a:cubicBezTo>
                  <a:close/>
                </a:path>
              </a:pathLst>
            </a:custGeom>
            <a:solidFill>
              <a:srgbClr val="DBDBDB"/>
            </a:solidFill>
            <a:ln w="8363" cap="flat">
              <a:noFill/>
              <a:prstDash val="solid"/>
              <a:miter/>
            </a:ln>
          </p:spPr>
          <p:txBody>
            <a:bodyPr rtlCol="0" anchor="ctr"/>
            <a:lstStyle/>
            <a:p>
              <a:pPr defTabSz="914378"/>
              <a:endParaRPr lang="en-US"/>
            </a:p>
          </p:txBody>
        </p:sp>
        <p:sp>
          <p:nvSpPr>
            <p:cNvPr id="936" name="Freeform: Shape 935">
              <a:extLst>
                <a:ext uri="{FF2B5EF4-FFF2-40B4-BE49-F238E27FC236}">
                  <a16:creationId xmlns:a16="http://schemas.microsoft.com/office/drawing/2014/main" id="{211DC39D-0085-4153-ACEB-70F9BE5CA730}"/>
                </a:ext>
              </a:extLst>
            </p:cNvPr>
            <p:cNvSpPr/>
            <p:nvPr/>
          </p:nvSpPr>
          <p:spPr>
            <a:xfrm>
              <a:off x="841047" y="3948178"/>
              <a:ext cx="396489" cy="2764"/>
            </a:xfrm>
            <a:custGeom>
              <a:avLst/>
              <a:gdLst>
                <a:gd name="connsiteX0" fmla="*/ 0 w 396489"/>
                <a:gd name="connsiteY0" fmla="*/ 1424 h 2764"/>
                <a:gd name="connsiteX1" fmla="*/ 136492 w 396489"/>
                <a:gd name="connsiteY1" fmla="*/ 0 h 2764"/>
                <a:gd name="connsiteX2" fmla="*/ 198245 w 396489"/>
                <a:gd name="connsiteY2" fmla="*/ 0 h 2764"/>
                <a:gd name="connsiteX3" fmla="*/ 334737 w 396489"/>
                <a:gd name="connsiteY3" fmla="*/ 0 h 2764"/>
                <a:gd name="connsiteX4" fmla="*/ 396489 w 396489"/>
                <a:gd name="connsiteY4" fmla="*/ 1424 h 2764"/>
                <a:gd name="connsiteX5" fmla="*/ 334737 w 396489"/>
                <a:gd name="connsiteY5" fmla="*/ 2765 h 2764"/>
                <a:gd name="connsiteX6" fmla="*/ 198245 w 396489"/>
                <a:gd name="connsiteY6" fmla="*/ 2765 h 2764"/>
                <a:gd name="connsiteX7" fmla="*/ 136492 w 396489"/>
                <a:gd name="connsiteY7" fmla="*/ 2765 h 2764"/>
                <a:gd name="connsiteX8" fmla="*/ 0 w 396489"/>
                <a:gd name="connsiteY8" fmla="*/ 1424 h 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2764">
                  <a:moveTo>
                    <a:pt x="0" y="1424"/>
                  </a:moveTo>
                  <a:cubicBezTo>
                    <a:pt x="45470" y="754"/>
                    <a:pt x="90967" y="276"/>
                    <a:pt x="136492" y="0"/>
                  </a:cubicBezTo>
                  <a:lnTo>
                    <a:pt x="198245" y="0"/>
                  </a:lnTo>
                  <a:lnTo>
                    <a:pt x="334737" y="0"/>
                  </a:lnTo>
                  <a:cubicBezTo>
                    <a:pt x="380234" y="0"/>
                    <a:pt x="350992" y="754"/>
                    <a:pt x="396489" y="1424"/>
                  </a:cubicBezTo>
                  <a:cubicBezTo>
                    <a:pt x="350992" y="2011"/>
                    <a:pt x="380234" y="2514"/>
                    <a:pt x="334737" y="2765"/>
                  </a:cubicBezTo>
                  <a:lnTo>
                    <a:pt x="198245" y="2765"/>
                  </a:lnTo>
                  <a:lnTo>
                    <a:pt x="136492" y="2765"/>
                  </a:lnTo>
                  <a:cubicBezTo>
                    <a:pt x="90967" y="2539"/>
                    <a:pt x="45470" y="2095"/>
                    <a:pt x="0" y="1424"/>
                  </a:cubicBezTo>
                  <a:close/>
                </a:path>
              </a:pathLst>
            </a:custGeom>
            <a:solidFill>
              <a:srgbClr val="DBDBDB"/>
            </a:solidFill>
            <a:ln w="8363" cap="flat">
              <a:noFill/>
              <a:prstDash val="solid"/>
              <a:miter/>
            </a:ln>
          </p:spPr>
          <p:txBody>
            <a:bodyPr rtlCol="0" anchor="ctr"/>
            <a:lstStyle/>
            <a:p>
              <a:pPr defTabSz="914378"/>
              <a:endParaRPr lang="en-US"/>
            </a:p>
          </p:txBody>
        </p:sp>
        <p:sp>
          <p:nvSpPr>
            <p:cNvPr id="937" name="Freeform: Shape 936">
              <a:extLst>
                <a:ext uri="{FF2B5EF4-FFF2-40B4-BE49-F238E27FC236}">
                  <a16:creationId xmlns:a16="http://schemas.microsoft.com/office/drawing/2014/main" id="{B5FE56B9-7B5E-48CD-B743-93850C047D4C}"/>
                </a:ext>
              </a:extLst>
            </p:cNvPr>
            <p:cNvSpPr/>
            <p:nvPr/>
          </p:nvSpPr>
          <p:spPr>
            <a:xfrm>
              <a:off x="1326436" y="3864389"/>
              <a:ext cx="56473" cy="116215"/>
            </a:xfrm>
            <a:custGeom>
              <a:avLst/>
              <a:gdLst>
                <a:gd name="connsiteX0" fmla="*/ 0 w 56473"/>
                <a:gd name="connsiteY0" fmla="*/ 0 h 116215"/>
                <a:gd name="connsiteX1" fmla="*/ 56474 w 56473"/>
                <a:gd name="connsiteY1" fmla="*/ 0 h 116215"/>
                <a:gd name="connsiteX2" fmla="*/ 56474 w 56473"/>
                <a:gd name="connsiteY2" fmla="*/ 116215 h 116215"/>
                <a:gd name="connsiteX3" fmla="*/ 0 w 56473"/>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56473" h="116215">
                  <a:moveTo>
                    <a:pt x="0" y="0"/>
                  </a:moveTo>
                  <a:lnTo>
                    <a:pt x="56474" y="0"/>
                  </a:lnTo>
                  <a:lnTo>
                    <a:pt x="56474" y="116215"/>
                  </a:lnTo>
                  <a:lnTo>
                    <a:pt x="0" y="116215"/>
                  </a:lnTo>
                  <a:close/>
                </a:path>
              </a:pathLst>
            </a:custGeom>
            <a:solidFill>
              <a:srgbClr val="455A64"/>
            </a:solidFill>
            <a:ln w="8363" cap="flat">
              <a:noFill/>
              <a:prstDash val="solid"/>
              <a:miter/>
            </a:ln>
          </p:spPr>
          <p:txBody>
            <a:bodyPr rtlCol="0" anchor="ctr"/>
            <a:lstStyle/>
            <a:p>
              <a:pPr defTabSz="914378"/>
              <a:endParaRPr lang="en-US"/>
            </a:p>
          </p:txBody>
        </p:sp>
        <p:sp>
          <p:nvSpPr>
            <p:cNvPr id="938" name="Freeform: Shape 937">
              <a:extLst>
                <a:ext uri="{FF2B5EF4-FFF2-40B4-BE49-F238E27FC236}">
                  <a16:creationId xmlns:a16="http://schemas.microsoft.com/office/drawing/2014/main" id="{17EFEB57-AE6B-4DA5-BC83-EF86E192E5FC}"/>
                </a:ext>
              </a:extLst>
            </p:cNvPr>
            <p:cNvSpPr/>
            <p:nvPr/>
          </p:nvSpPr>
          <p:spPr>
            <a:xfrm>
              <a:off x="1580233" y="3864389"/>
              <a:ext cx="37956" cy="116215"/>
            </a:xfrm>
            <a:custGeom>
              <a:avLst/>
              <a:gdLst>
                <a:gd name="connsiteX0" fmla="*/ 0 w 37956"/>
                <a:gd name="connsiteY0" fmla="*/ 0 h 116215"/>
                <a:gd name="connsiteX1" fmla="*/ 37956 w 37956"/>
                <a:gd name="connsiteY1" fmla="*/ 0 h 116215"/>
                <a:gd name="connsiteX2" fmla="*/ 37956 w 37956"/>
                <a:gd name="connsiteY2" fmla="*/ 116215 h 116215"/>
                <a:gd name="connsiteX3" fmla="*/ 0 w 37956"/>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37956" h="116215">
                  <a:moveTo>
                    <a:pt x="0" y="0"/>
                  </a:moveTo>
                  <a:lnTo>
                    <a:pt x="37956" y="0"/>
                  </a:lnTo>
                  <a:lnTo>
                    <a:pt x="37956" y="116215"/>
                  </a:lnTo>
                  <a:lnTo>
                    <a:pt x="0" y="116215"/>
                  </a:lnTo>
                  <a:close/>
                </a:path>
              </a:pathLst>
            </a:custGeom>
            <a:solidFill>
              <a:srgbClr val="455A64"/>
            </a:solidFill>
            <a:ln w="8363" cap="flat">
              <a:noFill/>
              <a:prstDash val="solid"/>
              <a:miter/>
            </a:ln>
          </p:spPr>
          <p:txBody>
            <a:bodyPr rtlCol="0" anchor="ctr"/>
            <a:lstStyle/>
            <a:p>
              <a:pPr defTabSz="914378"/>
              <a:endParaRPr lang="en-US"/>
            </a:p>
          </p:txBody>
        </p:sp>
        <p:sp>
          <p:nvSpPr>
            <p:cNvPr id="939" name="Freeform: Shape 938">
              <a:extLst>
                <a:ext uri="{FF2B5EF4-FFF2-40B4-BE49-F238E27FC236}">
                  <a16:creationId xmlns:a16="http://schemas.microsoft.com/office/drawing/2014/main" id="{512773FF-ED20-4E04-9767-05835AB93930}"/>
                </a:ext>
              </a:extLst>
            </p:cNvPr>
            <p:cNvSpPr/>
            <p:nvPr/>
          </p:nvSpPr>
          <p:spPr>
            <a:xfrm rot="10800000">
              <a:off x="1132968" y="3980520"/>
              <a:ext cx="489075" cy="159701"/>
            </a:xfrm>
            <a:custGeom>
              <a:avLst/>
              <a:gdLst>
                <a:gd name="connsiteX0" fmla="*/ 0 w 489075"/>
                <a:gd name="connsiteY0" fmla="*/ 0 h 159701"/>
                <a:gd name="connsiteX1" fmla="*/ 489076 w 489075"/>
                <a:gd name="connsiteY1" fmla="*/ 0 h 159701"/>
                <a:gd name="connsiteX2" fmla="*/ 489076 w 489075"/>
                <a:gd name="connsiteY2" fmla="*/ 159702 h 159701"/>
                <a:gd name="connsiteX3" fmla="*/ 0 w 489075"/>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489075" h="159701">
                  <a:moveTo>
                    <a:pt x="0" y="0"/>
                  </a:moveTo>
                  <a:lnTo>
                    <a:pt x="489076" y="0"/>
                  </a:lnTo>
                  <a:lnTo>
                    <a:pt x="489076" y="159702"/>
                  </a:lnTo>
                  <a:lnTo>
                    <a:pt x="0" y="159702"/>
                  </a:lnTo>
                  <a:close/>
                </a:path>
              </a:pathLst>
            </a:custGeom>
            <a:solidFill>
              <a:srgbClr val="FFC727"/>
            </a:solidFill>
            <a:ln w="8363" cap="flat">
              <a:noFill/>
              <a:prstDash val="solid"/>
              <a:miter/>
            </a:ln>
          </p:spPr>
          <p:txBody>
            <a:bodyPr rtlCol="0" anchor="ctr"/>
            <a:lstStyle/>
            <a:p>
              <a:pPr defTabSz="914378"/>
              <a:endParaRPr lang="en-US"/>
            </a:p>
          </p:txBody>
        </p:sp>
        <p:sp>
          <p:nvSpPr>
            <p:cNvPr id="940" name="Freeform: Shape 939">
              <a:extLst>
                <a:ext uri="{FF2B5EF4-FFF2-40B4-BE49-F238E27FC236}">
                  <a16:creationId xmlns:a16="http://schemas.microsoft.com/office/drawing/2014/main" id="{810D61EC-B636-4859-BFA3-64433A31B961}"/>
                </a:ext>
              </a:extLst>
            </p:cNvPr>
            <p:cNvSpPr/>
            <p:nvPr/>
          </p:nvSpPr>
          <p:spPr>
            <a:xfrm rot="10800000">
              <a:off x="761615" y="3980520"/>
              <a:ext cx="371352" cy="159701"/>
            </a:xfrm>
            <a:custGeom>
              <a:avLst/>
              <a:gdLst>
                <a:gd name="connsiteX0" fmla="*/ 0 w 371352"/>
                <a:gd name="connsiteY0" fmla="*/ 0 h 159701"/>
                <a:gd name="connsiteX1" fmla="*/ 371352 w 371352"/>
                <a:gd name="connsiteY1" fmla="*/ 0 h 159701"/>
                <a:gd name="connsiteX2" fmla="*/ 371352 w 371352"/>
                <a:gd name="connsiteY2" fmla="*/ 159702 h 159701"/>
                <a:gd name="connsiteX3" fmla="*/ 0 w 371352"/>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371352" h="159701">
                  <a:moveTo>
                    <a:pt x="0" y="0"/>
                  </a:moveTo>
                  <a:lnTo>
                    <a:pt x="371352" y="0"/>
                  </a:lnTo>
                  <a:lnTo>
                    <a:pt x="371352" y="159702"/>
                  </a:lnTo>
                  <a:lnTo>
                    <a:pt x="0" y="159702"/>
                  </a:lnTo>
                  <a:close/>
                </a:path>
              </a:pathLst>
            </a:custGeom>
            <a:solidFill>
              <a:srgbClr val="FFC727"/>
            </a:solidFill>
            <a:ln w="8363" cap="flat">
              <a:noFill/>
              <a:prstDash val="solid"/>
              <a:miter/>
            </a:ln>
          </p:spPr>
          <p:txBody>
            <a:bodyPr rtlCol="0" anchor="ctr"/>
            <a:lstStyle/>
            <a:p>
              <a:pPr defTabSz="914378"/>
              <a:endParaRPr lang="en-US"/>
            </a:p>
          </p:txBody>
        </p:sp>
        <p:sp>
          <p:nvSpPr>
            <p:cNvPr id="941" name="Freeform: Shape 940">
              <a:extLst>
                <a:ext uri="{FF2B5EF4-FFF2-40B4-BE49-F238E27FC236}">
                  <a16:creationId xmlns:a16="http://schemas.microsoft.com/office/drawing/2014/main" id="{45012CA9-F662-40F6-9C9D-E54D501818AE}"/>
                </a:ext>
              </a:extLst>
            </p:cNvPr>
            <p:cNvSpPr/>
            <p:nvPr/>
          </p:nvSpPr>
          <p:spPr>
            <a:xfrm rot="10800000">
              <a:off x="1132968" y="3997111"/>
              <a:ext cx="489075" cy="126521"/>
            </a:xfrm>
            <a:custGeom>
              <a:avLst/>
              <a:gdLst>
                <a:gd name="connsiteX0" fmla="*/ 0 w 489075"/>
                <a:gd name="connsiteY0" fmla="*/ 0 h 126521"/>
                <a:gd name="connsiteX1" fmla="*/ 489076 w 489075"/>
                <a:gd name="connsiteY1" fmla="*/ 0 h 126521"/>
                <a:gd name="connsiteX2" fmla="*/ 489076 w 489075"/>
                <a:gd name="connsiteY2" fmla="*/ 126521 h 126521"/>
                <a:gd name="connsiteX3" fmla="*/ 0 w 489075"/>
                <a:gd name="connsiteY3" fmla="*/ 126521 h 126521"/>
              </a:gdLst>
              <a:ahLst/>
              <a:cxnLst>
                <a:cxn ang="0">
                  <a:pos x="connsiteX0" y="connsiteY0"/>
                </a:cxn>
                <a:cxn ang="0">
                  <a:pos x="connsiteX1" y="connsiteY1"/>
                </a:cxn>
                <a:cxn ang="0">
                  <a:pos x="connsiteX2" y="connsiteY2"/>
                </a:cxn>
                <a:cxn ang="0">
                  <a:pos x="connsiteX3" y="connsiteY3"/>
                </a:cxn>
              </a:cxnLst>
              <a:rect l="l" t="t" r="r" b="b"/>
              <a:pathLst>
                <a:path w="489075" h="126521">
                  <a:moveTo>
                    <a:pt x="0" y="0"/>
                  </a:moveTo>
                  <a:lnTo>
                    <a:pt x="489076" y="0"/>
                  </a:lnTo>
                  <a:lnTo>
                    <a:pt x="489076" y="126521"/>
                  </a:lnTo>
                  <a:lnTo>
                    <a:pt x="0" y="126521"/>
                  </a:lnTo>
                  <a:close/>
                </a:path>
              </a:pathLst>
            </a:custGeom>
            <a:solidFill>
              <a:srgbClr val="FFFFFF"/>
            </a:solidFill>
            <a:ln w="8363" cap="flat">
              <a:noFill/>
              <a:prstDash val="solid"/>
              <a:miter/>
            </a:ln>
          </p:spPr>
          <p:txBody>
            <a:bodyPr rtlCol="0" anchor="ctr"/>
            <a:lstStyle/>
            <a:p>
              <a:pPr defTabSz="914378"/>
              <a:endParaRPr lang="en-US"/>
            </a:p>
          </p:txBody>
        </p:sp>
        <p:sp>
          <p:nvSpPr>
            <p:cNvPr id="942" name="Freeform: Shape 941">
              <a:extLst>
                <a:ext uri="{FF2B5EF4-FFF2-40B4-BE49-F238E27FC236}">
                  <a16:creationId xmlns:a16="http://schemas.microsoft.com/office/drawing/2014/main" id="{D5A21C40-3E03-4FF6-BDAB-EDA7BBF83670}"/>
                </a:ext>
              </a:extLst>
            </p:cNvPr>
            <p:cNvSpPr/>
            <p:nvPr/>
          </p:nvSpPr>
          <p:spPr>
            <a:xfrm>
              <a:off x="1132884" y="4095898"/>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371"/>
                    <a:pt x="381214" y="282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587"/>
                    <a:pt x="419389" y="1030"/>
                    <a:pt x="457487" y="1759"/>
                  </a:cubicBezTo>
                  <a:close/>
                </a:path>
              </a:pathLst>
            </a:custGeom>
            <a:solidFill>
              <a:srgbClr val="DBDBDB"/>
            </a:solidFill>
            <a:ln w="8363" cap="flat">
              <a:noFill/>
              <a:prstDash val="solid"/>
              <a:miter/>
            </a:ln>
          </p:spPr>
          <p:txBody>
            <a:bodyPr rtlCol="0" anchor="ctr"/>
            <a:lstStyle/>
            <a:p>
              <a:pPr defTabSz="914378"/>
              <a:endParaRPr lang="en-US"/>
            </a:p>
          </p:txBody>
        </p:sp>
        <p:sp>
          <p:nvSpPr>
            <p:cNvPr id="943" name="Freeform: Shape 942">
              <a:extLst>
                <a:ext uri="{FF2B5EF4-FFF2-40B4-BE49-F238E27FC236}">
                  <a16:creationId xmlns:a16="http://schemas.microsoft.com/office/drawing/2014/main" id="{B49F7014-3C09-427F-A529-D1A20875F040}"/>
                </a:ext>
              </a:extLst>
            </p:cNvPr>
            <p:cNvSpPr/>
            <p:nvPr/>
          </p:nvSpPr>
          <p:spPr>
            <a:xfrm>
              <a:off x="1132884" y="4071431"/>
              <a:ext cx="457487" cy="2681"/>
            </a:xfrm>
            <a:custGeom>
              <a:avLst/>
              <a:gdLst>
                <a:gd name="connsiteX0" fmla="*/ 457487 w 457487"/>
                <a:gd name="connsiteY0" fmla="*/ 1341 h 2681"/>
                <a:gd name="connsiteX1" fmla="*/ 343116 w 457487"/>
                <a:gd name="connsiteY1" fmla="*/ 2681 h 2681"/>
                <a:gd name="connsiteX2" fmla="*/ 228744 w 457487"/>
                <a:gd name="connsiteY2" fmla="*/ 2681 h 2681"/>
                <a:gd name="connsiteX3" fmla="*/ 114372 w 457487"/>
                <a:gd name="connsiteY3" fmla="*/ 2681 h 2681"/>
                <a:gd name="connsiteX4" fmla="*/ 0 w 457487"/>
                <a:gd name="connsiteY4" fmla="*/ 1341 h 2681"/>
                <a:gd name="connsiteX5" fmla="*/ 114372 w 457487"/>
                <a:gd name="connsiteY5" fmla="*/ 0 h 2681"/>
                <a:gd name="connsiteX6" fmla="*/ 228744 w 457487"/>
                <a:gd name="connsiteY6" fmla="*/ 0 h 2681"/>
                <a:gd name="connsiteX7" fmla="*/ 343116 w 457487"/>
                <a:gd name="connsiteY7" fmla="*/ 0 h 2681"/>
                <a:gd name="connsiteX8" fmla="*/ 457487 w 457487"/>
                <a:gd name="connsiteY8" fmla="*/ 1341 h 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2681">
                  <a:moveTo>
                    <a:pt x="457487" y="1341"/>
                  </a:moveTo>
                  <a:cubicBezTo>
                    <a:pt x="419338" y="2011"/>
                    <a:pt x="381214" y="2455"/>
                    <a:pt x="343116" y="2681"/>
                  </a:cubicBezTo>
                  <a:lnTo>
                    <a:pt x="228744" y="2681"/>
                  </a:lnTo>
                  <a:lnTo>
                    <a:pt x="114372" y="2681"/>
                  </a:lnTo>
                  <a:cubicBezTo>
                    <a:pt x="76220" y="2681"/>
                    <a:pt x="38096" y="2237"/>
                    <a:pt x="0" y="1341"/>
                  </a:cubicBezTo>
                  <a:cubicBezTo>
                    <a:pt x="38152" y="779"/>
                    <a:pt x="76276" y="335"/>
                    <a:pt x="114372" y="0"/>
                  </a:cubicBezTo>
                  <a:lnTo>
                    <a:pt x="228744" y="0"/>
                  </a:lnTo>
                  <a:lnTo>
                    <a:pt x="343116" y="0"/>
                  </a:lnTo>
                  <a:cubicBezTo>
                    <a:pt x="381265" y="277"/>
                    <a:pt x="419389" y="729"/>
                    <a:pt x="457487" y="1341"/>
                  </a:cubicBezTo>
                  <a:close/>
                </a:path>
              </a:pathLst>
            </a:custGeom>
            <a:solidFill>
              <a:srgbClr val="DBDBDB"/>
            </a:solidFill>
            <a:ln w="8363" cap="flat">
              <a:noFill/>
              <a:prstDash val="solid"/>
              <a:miter/>
            </a:ln>
          </p:spPr>
          <p:txBody>
            <a:bodyPr rtlCol="0" anchor="ctr"/>
            <a:lstStyle/>
            <a:p>
              <a:pPr defTabSz="914378"/>
              <a:endParaRPr lang="en-US"/>
            </a:p>
          </p:txBody>
        </p:sp>
        <p:sp>
          <p:nvSpPr>
            <p:cNvPr id="944" name="Freeform: Shape 943">
              <a:extLst>
                <a:ext uri="{FF2B5EF4-FFF2-40B4-BE49-F238E27FC236}">
                  <a16:creationId xmlns:a16="http://schemas.microsoft.com/office/drawing/2014/main" id="{458D3106-C5D9-498B-B99D-010F9140602B}"/>
                </a:ext>
              </a:extLst>
            </p:cNvPr>
            <p:cNvSpPr/>
            <p:nvPr/>
          </p:nvSpPr>
          <p:spPr>
            <a:xfrm>
              <a:off x="1132884" y="4046211"/>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430"/>
                    <a:pt x="381214" y="287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695"/>
                    <a:pt x="419389" y="1148"/>
                    <a:pt x="457487" y="1759"/>
                  </a:cubicBezTo>
                  <a:close/>
                </a:path>
              </a:pathLst>
            </a:custGeom>
            <a:solidFill>
              <a:srgbClr val="DBDBDB"/>
            </a:solidFill>
            <a:ln w="8363" cap="flat">
              <a:noFill/>
              <a:prstDash val="solid"/>
              <a:miter/>
            </a:ln>
          </p:spPr>
          <p:txBody>
            <a:bodyPr rtlCol="0" anchor="ctr"/>
            <a:lstStyle/>
            <a:p>
              <a:pPr defTabSz="914378"/>
              <a:endParaRPr lang="en-US"/>
            </a:p>
          </p:txBody>
        </p:sp>
        <p:sp>
          <p:nvSpPr>
            <p:cNvPr id="945" name="Freeform: Shape 944">
              <a:extLst>
                <a:ext uri="{FF2B5EF4-FFF2-40B4-BE49-F238E27FC236}">
                  <a16:creationId xmlns:a16="http://schemas.microsoft.com/office/drawing/2014/main" id="{C5253435-19DC-4535-AF8E-4E6136065FE1}"/>
                </a:ext>
              </a:extLst>
            </p:cNvPr>
            <p:cNvSpPr/>
            <p:nvPr/>
          </p:nvSpPr>
          <p:spPr>
            <a:xfrm>
              <a:off x="1132884" y="4021409"/>
              <a:ext cx="457487" cy="3519"/>
            </a:xfrm>
            <a:custGeom>
              <a:avLst/>
              <a:gdLst>
                <a:gd name="connsiteX0" fmla="*/ 457487 w 457487"/>
                <a:gd name="connsiteY0" fmla="*/ 1760 h 3519"/>
                <a:gd name="connsiteX1" fmla="*/ 343116 w 457487"/>
                <a:gd name="connsiteY1" fmla="*/ 3100 h 3519"/>
                <a:gd name="connsiteX2" fmla="*/ 228744 w 457487"/>
                <a:gd name="connsiteY2" fmla="*/ 3519 h 3519"/>
                <a:gd name="connsiteX3" fmla="*/ 114372 w 457487"/>
                <a:gd name="connsiteY3" fmla="*/ 3100 h 3519"/>
                <a:gd name="connsiteX4" fmla="*/ 0 w 457487"/>
                <a:gd name="connsiteY4" fmla="*/ 1760 h 3519"/>
                <a:gd name="connsiteX5" fmla="*/ 114372 w 457487"/>
                <a:gd name="connsiteY5" fmla="*/ 419 h 3519"/>
                <a:gd name="connsiteX6" fmla="*/ 228744 w 457487"/>
                <a:gd name="connsiteY6" fmla="*/ 0 h 3519"/>
                <a:gd name="connsiteX7" fmla="*/ 343116 w 457487"/>
                <a:gd name="connsiteY7" fmla="*/ 419 h 3519"/>
                <a:gd name="connsiteX8" fmla="*/ 457487 w 457487"/>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9">
                  <a:moveTo>
                    <a:pt x="457487" y="1760"/>
                  </a:moveTo>
                  <a:cubicBezTo>
                    <a:pt x="419338" y="2430"/>
                    <a:pt x="381214" y="2874"/>
                    <a:pt x="343116" y="3100"/>
                  </a:cubicBezTo>
                  <a:lnTo>
                    <a:pt x="228744" y="3519"/>
                  </a:lnTo>
                  <a:lnTo>
                    <a:pt x="114372" y="3100"/>
                  </a:lnTo>
                  <a:cubicBezTo>
                    <a:pt x="76220" y="3100"/>
                    <a:pt x="38096" y="2656"/>
                    <a:pt x="0" y="1760"/>
                  </a:cubicBezTo>
                  <a:cubicBezTo>
                    <a:pt x="38152" y="1089"/>
                    <a:pt x="76276" y="645"/>
                    <a:pt x="114372" y="419"/>
                  </a:cubicBezTo>
                  <a:lnTo>
                    <a:pt x="228744" y="0"/>
                  </a:lnTo>
                  <a:lnTo>
                    <a:pt x="343116" y="419"/>
                  </a:lnTo>
                  <a:cubicBezTo>
                    <a:pt x="381265" y="696"/>
                    <a:pt x="419389" y="1148"/>
                    <a:pt x="457487" y="1760"/>
                  </a:cubicBezTo>
                  <a:close/>
                </a:path>
              </a:pathLst>
            </a:custGeom>
            <a:solidFill>
              <a:srgbClr val="DBDBDB"/>
            </a:solidFill>
            <a:ln w="8363" cap="flat">
              <a:noFill/>
              <a:prstDash val="solid"/>
              <a:miter/>
            </a:ln>
          </p:spPr>
          <p:txBody>
            <a:bodyPr rtlCol="0" anchor="ctr"/>
            <a:lstStyle/>
            <a:p>
              <a:pPr defTabSz="914378"/>
              <a:endParaRPr lang="en-US"/>
            </a:p>
          </p:txBody>
        </p:sp>
        <p:sp>
          <p:nvSpPr>
            <p:cNvPr id="946" name="Freeform: Shape 945">
              <a:extLst>
                <a:ext uri="{FF2B5EF4-FFF2-40B4-BE49-F238E27FC236}">
                  <a16:creationId xmlns:a16="http://schemas.microsoft.com/office/drawing/2014/main" id="{F2090328-C2D8-4925-A0CB-950C9345D6B2}"/>
                </a:ext>
              </a:extLst>
            </p:cNvPr>
            <p:cNvSpPr/>
            <p:nvPr/>
          </p:nvSpPr>
          <p:spPr>
            <a:xfrm>
              <a:off x="820687" y="3980520"/>
              <a:ext cx="69544" cy="159701"/>
            </a:xfrm>
            <a:custGeom>
              <a:avLst/>
              <a:gdLst>
                <a:gd name="connsiteX0" fmla="*/ 0 w 69544"/>
                <a:gd name="connsiteY0" fmla="*/ 0 h 159701"/>
                <a:gd name="connsiteX1" fmla="*/ 69545 w 69544"/>
                <a:gd name="connsiteY1" fmla="*/ 0 h 159701"/>
                <a:gd name="connsiteX2" fmla="*/ 69545 w 69544"/>
                <a:gd name="connsiteY2" fmla="*/ 159702 h 159701"/>
                <a:gd name="connsiteX3" fmla="*/ 0 w 69544"/>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69544" h="159701">
                  <a:moveTo>
                    <a:pt x="0" y="0"/>
                  </a:moveTo>
                  <a:lnTo>
                    <a:pt x="69545" y="0"/>
                  </a:lnTo>
                  <a:lnTo>
                    <a:pt x="69545" y="159702"/>
                  </a:lnTo>
                  <a:lnTo>
                    <a:pt x="0" y="159702"/>
                  </a:lnTo>
                  <a:close/>
                </a:path>
              </a:pathLst>
            </a:custGeom>
            <a:solidFill>
              <a:srgbClr val="455A64"/>
            </a:solidFill>
            <a:ln w="8363" cap="flat">
              <a:noFill/>
              <a:prstDash val="solid"/>
              <a:miter/>
            </a:ln>
          </p:spPr>
          <p:txBody>
            <a:bodyPr rtlCol="0" anchor="ctr"/>
            <a:lstStyle/>
            <a:p>
              <a:pPr defTabSz="914378"/>
              <a:endParaRPr lang="en-US"/>
            </a:p>
          </p:txBody>
        </p:sp>
      </p:grpSp>
      <p:sp>
        <p:nvSpPr>
          <p:cNvPr id="138" name="Freeform: Shape 137">
            <a:extLst>
              <a:ext uri="{FF2B5EF4-FFF2-40B4-BE49-F238E27FC236}">
                <a16:creationId xmlns:a16="http://schemas.microsoft.com/office/drawing/2014/main" id="{43D1118F-FDD2-41A5-A2F2-E3BE4DE4DDF6}"/>
              </a:ext>
            </a:extLst>
          </p:cNvPr>
          <p:cNvSpPr/>
          <p:nvPr/>
        </p:nvSpPr>
        <p:spPr>
          <a:xfrm>
            <a:off x="728771" y="4168040"/>
            <a:ext cx="3497013" cy="8295"/>
          </a:xfrm>
          <a:custGeom>
            <a:avLst/>
            <a:gdLst>
              <a:gd name="connsiteX0" fmla="*/ 3497014 w 3497013"/>
              <a:gd name="connsiteY0" fmla="*/ 4106 h 8295"/>
              <a:gd name="connsiteX1" fmla="*/ 3059887 w 3497013"/>
              <a:gd name="connsiteY1" fmla="*/ 6201 h 8295"/>
              <a:gd name="connsiteX2" fmla="*/ 2622760 w 3497013"/>
              <a:gd name="connsiteY2" fmla="*/ 6871 h 8295"/>
              <a:gd name="connsiteX3" fmla="*/ 1748507 w 3497013"/>
              <a:gd name="connsiteY3" fmla="*/ 8295 h 8295"/>
              <a:gd name="connsiteX4" fmla="*/ 874253 w 3497013"/>
              <a:gd name="connsiteY4" fmla="*/ 6955 h 8295"/>
              <a:gd name="connsiteX5" fmla="*/ 437127 w 3497013"/>
              <a:gd name="connsiteY5" fmla="*/ 6201 h 8295"/>
              <a:gd name="connsiteX6" fmla="*/ 0 w 3497013"/>
              <a:gd name="connsiteY6" fmla="*/ 4106 h 8295"/>
              <a:gd name="connsiteX7" fmla="*/ 437127 w 3497013"/>
              <a:gd name="connsiteY7" fmla="*/ 2095 h 8295"/>
              <a:gd name="connsiteX8" fmla="*/ 874253 w 3497013"/>
              <a:gd name="connsiteY8" fmla="*/ 1341 h 8295"/>
              <a:gd name="connsiteX9" fmla="*/ 1748507 w 3497013"/>
              <a:gd name="connsiteY9" fmla="*/ 0 h 8295"/>
              <a:gd name="connsiteX10" fmla="*/ 2622760 w 3497013"/>
              <a:gd name="connsiteY10" fmla="*/ 1341 h 8295"/>
              <a:gd name="connsiteX11" fmla="*/ 3059887 w 3497013"/>
              <a:gd name="connsiteY11" fmla="*/ 2095 h 8295"/>
              <a:gd name="connsiteX12" fmla="*/ 3497014 w 3497013"/>
              <a:gd name="connsiteY12" fmla="*/ 4106 h 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7013" h="8295">
                <a:moveTo>
                  <a:pt x="3497014" y="4106"/>
                </a:moveTo>
                <a:lnTo>
                  <a:pt x="3059887" y="6201"/>
                </a:lnTo>
                <a:lnTo>
                  <a:pt x="2622760" y="6871"/>
                </a:lnTo>
                <a:lnTo>
                  <a:pt x="1748507" y="8295"/>
                </a:lnTo>
                <a:lnTo>
                  <a:pt x="874253" y="6955"/>
                </a:lnTo>
                <a:lnTo>
                  <a:pt x="437127" y="6201"/>
                </a:lnTo>
                <a:lnTo>
                  <a:pt x="0" y="4106"/>
                </a:lnTo>
                <a:lnTo>
                  <a:pt x="437127" y="2095"/>
                </a:lnTo>
                <a:lnTo>
                  <a:pt x="874253" y="1341"/>
                </a:lnTo>
                <a:lnTo>
                  <a:pt x="1748507" y="0"/>
                </a:lnTo>
                <a:lnTo>
                  <a:pt x="2622760" y="1341"/>
                </a:lnTo>
                <a:lnTo>
                  <a:pt x="3059887" y="2095"/>
                </a:lnTo>
                <a:lnTo>
                  <a:pt x="3497014" y="4106"/>
                </a:lnTo>
                <a:close/>
              </a:path>
            </a:pathLst>
          </a:custGeom>
          <a:solidFill>
            <a:srgbClr val="263238"/>
          </a:solidFill>
          <a:ln w="8363" cap="flat">
            <a:noFill/>
            <a:prstDash val="solid"/>
            <a:miter/>
          </a:ln>
        </p:spPr>
        <p:txBody>
          <a:bodyPr rtlCol="0" anchor="ctr"/>
          <a:lstStyle/>
          <a:p>
            <a:pPr defTabSz="914378"/>
            <a:endParaRPr lang="en-US"/>
          </a:p>
        </p:txBody>
      </p:sp>
      <p:pic>
        <p:nvPicPr>
          <p:cNvPr id="3" name="Picture 2">
            <a:extLst>
              <a:ext uri="{FF2B5EF4-FFF2-40B4-BE49-F238E27FC236}">
                <a16:creationId xmlns:a16="http://schemas.microsoft.com/office/drawing/2014/main" id="{947F2C97-D191-4957-96C0-7F4CCC43C477}"/>
              </a:ext>
            </a:extLst>
          </p:cNvPr>
          <p:cNvPicPr>
            <a:picLocks noChangeAspect="1"/>
          </p:cNvPicPr>
          <p:nvPr/>
        </p:nvPicPr>
        <p:blipFill>
          <a:blip r:embed="rId2"/>
          <a:stretch>
            <a:fillRect/>
          </a:stretch>
        </p:blipFill>
        <p:spPr>
          <a:xfrm>
            <a:off x="5064491" y="328613"/>
            <a:ext cx="3102586" cy="1569544"/>
          </a:xfrm>
          <a:prstGeom prst="rect">
            <a:avLst/>
          </a:prstGeom>
        </p:spPr>
      </p:pic>
    </p:spTree>
    <p:extLst>
      <p:ext uri="{BB962C8B-B14F-4D97-AF65-F5344CB8AC3E}">
        <p14:creationId xmlns:p14="http://schemas.microsoft.com/office/powerpoint/2010/main" val="299333008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14:presetBounceEnd="38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38000">
                                          <p:cBhvr additive="base">
                                            <p:cTn id="13" dur="1000" fill="hold"/>
                                            <p:tgtEl>
                                              <p:spTgt spid="4"/>
                                            </p:tgtEl>
                                            <p:attrNameLst>
                                              <p:attrName>ppt_x</p:attrName>
                                            </p:attrNameLst>
                                          </p:cBhvr>
                                          <p:tavLst>
                                            <p:tav tm="0">
                                              <p:val>
                                                <p:strVal val="0-#ppt_w/2"/>
                                              </p:val>
                                            </p:tav>
                                            <p:tav tm="100000">
                                              <p:val>
                                                <p:strVal val="#ppt_x"/>
                                              </p:val>
                                            </p:tav>
                                          </p:tavLst>
                                        </p:anim>
                                        <p:anim calcmode="lin" valueType="num" p14:bounceEnd="38000">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38000">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14:bounceEnd="38000">
                                          <p:cBhvr additive="base">
                                            <p:cTn id="17" dur="1000" fill="hold"/>
                                            <p:tgtEl>
                                              <p:spTgt spid="139"/>
                                            </p:tgtEl>
                                            <p:attrNameLst>
                                              <p:attrName>ppt_x</p:attrName>
                                            </p:attrNameLst>
                                          </p:cBhvr>
                                          <p:tavLst>
                                            <p:tav tm="0">
                                              <p:val>
                                                <p:strVal val="0-#ppt_w/2"/>
                                              </p:val>
                                            </p:tav>
                                            <p:tav tm="100000">
                                              <p:val>
                                                <p:strVal val="#ppt_x"/>
                                              </p:val>
                                            </p:tav>
                                          </p:tavLst>
                                        </p:anim>
                                        <p:anim calcmode="lin" valueType="num" p14:bounceEnd="38000">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38000">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14:bounceEnd="38000">
                                          <p:cBhvr additive="base">
                                            <p:cTn id="21" dur="1000" fill="hold"/>
                                            <p:tgtEl>
                                              <p:spTgt spid="843"/>
                                            </p:tgtEl>
                                            <p:attrNameLst>
                                              <p:attrName>ppt_x</p:attrName>
                                            </p:attrNameLst>
                                          </p:cBhvr>
                                          <p:tavLst>
                                            <p:tav tm="0">
                                              <p:val>
                                                <p:strVal val="0-#ppt_w/2"/>
                                              </p:val>
                                            </p:tav>
                                            <p:tav tm="100000">
                                              <p:val>
                                                <p:strVal val="#ppt_x"/>
                                              </p:val>
                                            </p:tav>
                                          </p:tavLst>
                                        </p:anim>
                                        <p:anim calcmode="lin" valueType="num" p14:bounceEnd="38000">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38000">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14:bounceEnd="38000">
                                          <p:cBhvr additive="base">
                                            <p:cTn id="25" dur="1000" fill="hold"/>
                                            <p:tgtEl>
                                              <p:spTgt spid="895"/>
                                            </p:tgtEl>
                                            <p:attrNameLst>
                                              <p:attrName>ppt_x</p:attrName>
                                            </p:attrNameLst>
                                          </p:cBhvr>
                                          <p:tavLst>
                                            <p:tav tm="0">
                                              <p:val>
                                                <p:strVal val="0-#ppt_w/2"/>
                                              </p:val>
                                            </p:tav>
                                            <p:tav tm="100000">
                                              <p:val>
                                                <p:strVal val="#ppt_x"/>
                                              </p:val>
                                            </p:tav>
                                          </p:tavLst>
                                        </p:anim>
                                        <p:anim calcmode="lin" valueType="num" p14:bounceEnd="38000">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38000">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14:bounceEnd="38000">
                                          <p:cBhvr additive="base">
                                            <p:cTn id="29" dur="1000" fill="hold"/>
                                            <p:tgtEl>
                                              <p:spTgt spid="900"/>
                                            </p:tgtEl>
                                            <p:attrNameLst>
                                              <p:attrName>ppt_x</p:attrName>
                                            </p:attrNameLst>
                                          </p:cBhvr>
                                          <p:tavLst>
                                            <p:tav tm="0">
                                              <p:val>
                                                <p:strVal val="0-#ppt_w/2"/>
                                              </p:val>
                                            </p:tav>
                                            <p:tav tm="100000">
                                              <p:val>
                                                <p:strVal val="#ppt_x"/>
                                              </p:val>
                                            </p:tav>
                                          </p:tavLst>
                                        </p:anim>
                                        <p:anim calcmode="lin" valueType="num" p14:bounceEnd="38000">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38000">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14:bounceEnd="38000">
                                          <p:cBhvr additive="base">
                                            <p:cTn id="33" dur="1000" fill="hold"/>
                                            <p:tgtEl>
                                              <p:spTgt spid="138"/>
                                            </p:tgtEl>
                                            <p:attrNameLst>
                                              <p:attrName>ppt_x</p:attrName>
                                            </p:attrNameLst>
                                          </p:cBhvr>
                                          <p:tavLst>
                                            <p:tav tm="0">
                                              <p:val>
                                                <p:strVal val="0-#ppt_w/2"/>
                                              </p:val>
                                            </p:tav>
                                            <p:tav tm="100000">
                                              <p:val>
                                                <p:strVal val="#ppt_x"/>
                                              </p:val>
                                            </p:tav>
                                          </p:tavLst>
                                        </p:anim>
                                        <p:anim calcmode="lin" valueType="num" p14:bounceEnd="38000">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additive="base">
                                            <p:cTn id="17" dur="1000" fill="hold"/>
                                            <p:tgtEl>
                                              <p:spTgt spid="139"/>
                                            </p:tgtEl>
                                            <p:attrNameLst>
                                              <p:attrName>ppt_x</p:attrName>
                                            </p:attrNameLst>
                                          </p:cBhvr>
                                          <p:tavLst>
                                            <p:tav tm="0">
                                              <p:val>
                                                <p:strVal val="0-#ppt_w/2"/>
                                              </p:val>
                                            </p:tav>
                                            <p:tav tm="100000">
                                              <p:val>
                                                <p:strVal val="#ppt_x"/>
                                              </p:val>
                                            </p:tav>
                                          </p:tavLst>
                                        </p:anim>
                                        <p:anim calcmode="lin" valueType="num">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cBhvr additive="base">
                                            <p:cTn id="21" dur="1000" fill="hold"/>
                                            <p:tgtEl>
                                              <p:spTgt spid="843"/>
                                            </p:tgtEl>
                                            <p:attrNameLst>
                                              <p:attrName>ppt_x</p:attrName>
                                            </p:attrNameLst>
                                          </p:cBhvr>
                                          <p:tavLst>
                                            <p:tav tm="0">
                                              <p:val>
                                                <p:strVal val="0-#ppt_w/2"/>
                                              </p:val>
                                            </p:tav>
                                            <p:tav tm="100000">
                                              <p:val>
                                                <p:strVal val="#ppt_x"/>
                                              </p:val>
                                            </p:tav>
                                          </p:tavLst>
                                        </p:anim>
                                        <p:anim calcmode="lin" valueType="num">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cBhvr additive="base">
                                            <p:cTn id="25" dur="1000" fill="hold"/>
                                            <p:tgtEl>
                                              <p:spTgt spid="895"/>
                                            </p:tgtEl>
                                            <p:attrNameLst>
                                              <p:attrName>ppt_x</p:attrName>
                                            </p:attrNameLst>
                                          </p:cBhvr>
                                          <p:tavLst>
                                            <p:tav tm="0">
                                              <p:val>
                                                <p:strVal val="0-#ppt_w/2"/>
                                              </p:val>
                                            </p:tav>
                                            <p:tav tm="100000">
                                              <p:val>
                                                <p:strVal val="#ppt_x"/>
                                              </p:val>
                                            </p:tav>
                                          </p:tavLst>
                                        </p:anim>
                                        <p:anim calcmode="lin" valueType="num">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cBhvr additive="base">
                                            <p:cTn id="29" dur="1000" fill="hold"/>
                                            <p:tgtEl>
                                              <p:spTgt spid="900"/>
                                            </p:tgtEl>
                                            <p:attrNameLst>
                                              <p:attrName>ppt_x</p:attrName>
                                            </p:attrNameLst>
                                          </p:cBhvr>
                                          <p:tavLst>
                                            <p:tav tm="0">
                                              <p:val>
                                                <p:strVal val="0-#ppt_w/2"/>
                                              </p:val>
                                            </p:tav>
                                            <p:tav tm="100000">
                                              <p:val>
                                                <p:strVal val="#ppt_x"/>
                                              </p:val>
                                            </p:tav>
                                          </p:tavLst>
                                        </p:anim>
                                        <p:anim calcmode="lin" valueType="num">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1000" fill="hold"/>
                                            <p:tgtEl>
                                              <p:spTgt spid="138"/>
                                            </p:tgtEl>
                                            <p:attrNameLst>
                                              <p:attrName>ppt_x</p:attrName>
                                            </p:attrNameLst>
                                          </p:cBhvr>
                                          <p:tavLst>
                                            <p:tav tm="0">
                                              <p:val>
                                                <p:strVal val="0-#ppt_w/2"/>
                                              </p:val>
                                            </p:tav>
                                            <p:tav tm="100000">
                                              <p:val>
                                                <p:strVal val="#ppt_x"/>
                                              </p:val>
                                            </p:tav>
                                          </p:tavLst>
                                        </p:anim>
                                        <p:anim calcmode="lin" valueType="num">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 name="Group 1">
            <a:extLst>
              <a:ext uri="{FF2B5EF4-FFF2-40B4-BE49-F238E27FC236}">
                <a16:creationId xmlns:a16="http://schemas.microsoft.com/office/drawing/2014/main" id="{7FB6E99E-9686-4057-A286-D371ADB68303}"/>
              </a:ext>
            </a:extLst>
          </p:cNvPr>
          <p:cNvGrpSpPr/>
          <p:nvPr/>
        </p:nvGrpSpPr>
        <p:grpSpPr>
          <a:xfrm>
            <a:off x="3083710" y="1660236"/>
            <a:ext cx="1090676" cy="2130587"/>
            <a:chOff x="3083710" y="1660236"/>
            <a:chExt cx="1090676" cy="2130587"/>
          </a:xfrm>
        </p:grpSpPr>
        <p:sp>
          <p:nvSpPr>
            <p:cNvPr id="299" name="Google Shape;299;p20"/>
            <p:cNvSpPr/>
            <p:nvPr/>
          </p:nvSpPr>
          <p:spPr>
            <a:xfrm>
              <a:off x="3100812" y="1983440"/>
              <a:ext cx="1056488" cy="1791074"/>
            </a:xfrm>
            <a:custGeom>
              <a:avLst/>
              <a:gdLst/>
              <a:ahLst/>
              <a:cxnLst/>
              <a:rect l="l" t="t" r="r" b="b"/>
              <a:pathLst>
                <a:path w="70117" h="118870" extrusionOk="0">
                  <a:moveTo>
                    <a:pt x="27153" y="0"/>
                  </a:moveTo>
                  <a:lnTo>
                    <a:pt x="27153" y="15244"/>
                  </a:lnTo>
                  <a:cubicBezTo>
                    <a:pt x="27153" y="32457"/>
                    <a:pt x="21015" y="48602"/>
                    <a:pt x="9907" y="60610"/>
                  </a:cubicBezTo>
                  <a:cubicBezTo>
                    <a:pt x="3202" y="67882"/>
                    <a:pt x="0" y="77389"/>
                    <a:pt x="834" y="87296"/>
                  </a:cubicBezTo>
                  <a:cubicBezTo>
                    <a:pt x="2302" y="104108"/>
                    <a:pt x="16112" y="117618"/>
                    <a:pt x="32957" y="118785"/>
                  </a:cubicBezTo>
                  <a:cubicBezTo>
                    <a:pt x="33781" y="118842"/>
                    <a:pt x="34602" y="118870"/>
                    <a:pt x="35418" y="118870"/>
                  </a:cubicBezTo>
                  <a:cubicBezTo>
                    <a:pt x="44251" y="118870"/>
                    <a:pt x="52572" y="115588"/>
                    <a:pt x="59076" y="109512"/>
                  </a:cubicBezTo>
                  <a:cubicBezTo>
                    <a:pt x="66081" y="102974"/>
                    <a:pt x="70117" y="93701"/>
                    <a:pt x="70117" y="84127"/>
                  </a:cubicBezTo>
                  <a:cubicBezTo>
                    <a:pt x="70083" y="75487"/>
                    <a:pt x="66881" y="67148"/>
                    <a:pt x="61044" y="60777"/>
                  </a:cubicBezTo>
                  <a:cubicBezTo>
                    <a:pt x="49836" y="48468"/>
                    <a:pt x="43665" y="32457"/>
                    <a:pt x="43665" y="15678"/>
                  </a:cubicBezTo>
                  <a:lnTo>
                    <a:pt x="436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3083710" y="1847718"/>
              <a:ext cx="1090676" cy="1943105"/>
            </a:xfrm>
            <a:custGeom>
              <a:avLst/>
              <a:gdLst/>
              <a:ahLst/>
              <a:cxnLst/>
              <a:rect l="l" t="t" r="r" b="b"/>
              <a:pathLst>
                <a:path w="72386" h="128960" extrusionOk="0">
                  <a:moveTo>
                    <a:pt x="46101" y="1068"/>
                  </a:moveTo>
                  <a:cubicBezTo>
                    <a:pt x="47969" y="1068"/>
                    <a:pt x="49503" y="2603"/>
                    <a:pt x="49503" y="4504"/>
                  </a:cubicBezTo>
                  <a:cubicBezTo>
                    <a:pt x="49503" y="6372"/>
                    <a:pt x="47969" y="7906"/>
                    <a:pt x="46101" y="7906"/>
                  </a:cubicBezTo>
                  <a:lnTo>
                    <a:pt x="26987" y="7906"/>
                  </a:lnTo>
                  <a:cubicBezTo>
                    <a:pt x="25119" y="7906"/>
                    <a:pt x="23584" y="6372"/>
                    <a:pt x="23584" y="4504"/>
                  </a:cubicBezTo>
                  <a:cubicBezTo>
                    <a:pt x="23584" y="2603"/>
                    <a:pt x="25119" y="1068"/>
                    <a:pt x="26987" y="1068"/>
                  </a:cubicBezTo>
                  <a:close/>
                  <a:moveTo>
                    <a:pt x="44800" y="9007"/>
                  </a:moveTo>
                  <a:lnTo>
                    <a:pt x="44800" y="24685"/>
                  </a:lnTo>
                  <a:cubicBezTo>
                    <a:pt x="44800" y="41464"/>
                    <a:pt x="50971" y="57475"/>
                    <a:pt x="62179" y="69784"/>
                  </a:cubicBezTo>
                  <a:cubicBezTo>
                    <a:pt x="68016" y="76222"/>
                    <a:pt x="71218" y="84494"/>
                    <a:pt x="71218" y="93167"/>
                  </a:cubicBezTo>
                  <a:cubicBezTo>
                    <a:pt x="71218" y="102741"/>
                    <a:pt x="67216" y="111981"/>
                    <a:pt x="60211" y="118519"/>
                  </a:cubicBezTo>
                  <a:cubicBezTo>
                    <a:pt x="53737" y="124595"/>
                    <a:pt x="45391" y="127877"/>
                    <a:pt x="36554" y="127877"/>
                  </a:cubicBezTo>
                  <a:cubicBezTo>
                    <a:pt x="35737" y="127877"/>
                    <a:pt x="34916" y="127849"/>
                    <a:pt x="34092" y="127792"/>
                  </a:cubicBezTo>
                  <a:cubicBezTo>
                    <a:pt x="17247" y="126625"/>
                    <a:pt x="3470" y="113115"/>
                    <a:pt x="1969" y="96303"/>
                  </a:cubicBezTo>
                  <a:cubicBezTo>
                    <a:pt x="1102" y="86396"/>
                    <a:pt x="4304" y="76889"/>
                    <a:pt x="11076" y="69617"/>
                  </a:cubicBezTo>
                  <a:cubicBezTo>
                    <a:pt x="22183" y="57609"/>
                    <a:pt x="28288" y="41464"/>
                    <a:pt x="28288" y="24251"/>
                  </a:cubicBezTo>
                  <a:lnTo>
                    <a:pt x="28288" y="9007"/>
                  </a:lnTo>
                  <a:close/>
                  <a:moveTo>
                    <a:pt x="26987" y="1"/>
                  </a:moveTo>
                  <a:cubicBezTo>
                    <a:pt x="24518" y="1"/>
                    <a:pt x="22484" y="2002"/>
                    <a:pt x="22484" y="4504"/>
                  </a:cubicBezTo>
                  <a:cubicBezTo>
                    <a:pt x="22484" y="6939"/>
                    <a:pt x="24485" y="9007"/>
                    <a:pt x="26987" y="9007"/>
                  </a:cubicBezTo>
                  <a:lnTo>
                    <a:pt x="27187" y="9007"/>
                  </a:lnTo>
                  <a:lnTo>
                    <a:pt x="27187" y="24251"/>
                  </a:lnTo>
                  <a:cubicBezTo>
                    <a:pt x="27187" y="41230"/>
                    <a:pt x="21183" y="57075"/>
                    <a:pt x="10275" y="68917"/>
                  </a:cubicBezTo>
                  <a:cubicBezTo>
                    <a:pt x="3337" y="76422"/>
                    <a:pt x="1" y="86162"/>
                    <a:pt x="935" y="96436"/>
                  </a:cubicBezTo>
                  <a:cubicBezTo>
                    <a:pt x="2436" y="113749"/>
                    <a:pt x="16680" y="127692"/>
                    <a:pt x="34025" y="128860"/>
                  </a:cubicBezTo>
                  <a:cubicBezTo>
                    <a:pt x="34926" y="128893"/>
                    <a:pt x="35760" y="128960"/>
                    <a:pt x="36627" y="128960"/>
                  </a:cubicBezTo>
                  <a:cubicBezTo>
                    <a:pt x="45700" y="128960"/>
                    <a:pt x="54306" y="125591"/>
                    <a:pt x="61011" y="119319"/>
                  </a:cubicBezTo>
                  <a:cubicBezTo>
                    <a:pt x="68216" y="112581"/>
                    <a:pt x="72386" y="103074"/>
                    <a:pt x="72386" y="93167"/>
                  </a:cubicBezTo>
                  <a:cubicBezTo>
                    <a:pt x="72386" y="84261"/>
                    <a:pt x="69050" y="75655"/>
                    <a:pt x="63046" y="69083"/>
                  </a:cubicBezTo>
                  <a:cubicBezTo>
                    <a:pt x="51971" y="56941"/>
                    <a:pt x="45867" y="41197"/>
                    <a:pt x="45867" y="24685"/>
                  </a:cubicBezTo>
                  <a:lnTo>
                    <a:pt x="45867" y="9007"/>
                  </a:lnTo>
                  <a:lnTo>
                    <a:pt x="46101" y="9007"/>
                  </a:lnTo>
                  <a:cubicBezTo>
                    <a:pt x="48536" y="9007"/>
                    <a:pt x="50604" y="7006"/>
                    <a:pt x="50604" y="4504"/>
                  </a:cubicBezTo>
                  <a:cubicBezTo>
                    <a:pt x="50604" y="2035"/>
                    <a:pt x="48602" y="1"/>
                    <a:pt x="46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3438582" y="1863811"/>
              <a:ext cx="391032" cy="103047"/>
            </a:xfrm>
            <a:custGeom>
              <a:avLst/>
              <a:gdLst/>
              <a:ahLst/>
              <a:cxnLst/>
              <a:rect l="l" t="t" r="r" b="b"/>
              <a:pathLst>
                <a:path w="25952" h="6839" extrusionOk="0">
                  <a:moveTo>
                    <a:pt x="3436" y="0"/>
                  </a:moveTo>
                  <a:cubicBezTo>
                    <a:pt x="1568" y="0"/>
                    <a:pt x="0" y="1535"/>
                    <a:pt x="0" y="3436"/>
                  </a:cubicBezTo>
                  <a:cubicBezTo>
                    <a:pt x="0" y="5304"/>
                    <a:pt x="1568" y="6838"/>
                    <a:pt x="3436" y="6838"/>
                  </a:cubicBezTo>
                  <a:lnTo>
                    <a:pt x="22550" y="6838"/>
                  </a:lnTo>
                  <a:cubicBezTo>
                    <a:pt x="24418" y="6838"/>
                    <a:pt x="25952" y="5304"/>
                    <a:pt x="25952" y="3436"/>
                  </a:cubicBezTo>
                  <a:cubicBezTo>
                    <a:pt x="25952" y="1535"/>
                    <a:pt x="24418" y="0"/>
                    <a:pt x="22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3205853" y="2940966"/>
              <a:ext cx="877064" cy="757443"/>
            </a:xfrm>
            <a:custGeom>
              <a:avLst/>
              <a:gdLst/>
              <a:ahLst/>
              <a:cxnLst/>
              <a:rect l="l" t="t" r="r" b="b"/>
              <a:pathLst>
                <a:path w="58209" h="50270" extrusionOk="0">
                  <a:moveTo>
                    <a:pt x="26520" y="1"/>
                  </a:moveTo>
                  <a:cubicBezTo>
                    <a:pt x="26086" y="1"/>
                    <a:pt x="25719" y="67"/>
                    <a:pt x="25352" y="234"/>
                  </a:cubicBezTo>
                  <a:cubicBezTo>
                    <a:pt x="24985" y="368"/>
                    <a:pt x="24652" y="568"/>
                    <a:pt x="24385" y="868"/>
                  </a:cubicBezTo>
                  <a:cubicBezTo>
                    <a:pt x="24085" y="1168"/>
                    <a:pt x="23884" y="1435"/>
                    <a:pt x="23751" y="1802"/>
                  </a:cubicBezTo>
                  <a:cubicBezTo>
                    <a:pt x="23551" y="2202"/>
                    <a:pt x="23484" y="2569"/>
                    <a:pt x="23518" y="2969"/>
                  </a:cubicBezTo>
                  <a:cubicBezTo>
                    <a:pt x="23518" y="3069"/>
                    <a:pt x="23551" y="3170"/>
                    <a:pt x="23551" y="3236"/>
                  </a:cubicBezTo>
                  <a:cubicBezTo>
                    <a:pt x="23417" y="3236"/>
                    <a:pt x="23351" y="3203"/>
                    <a:pt x="23217" y="3203"/>
                  </a:cubicBezTo>
                  <a:cubicBezTo>
                    <a:pt x="22817" y="3203"/>
                    <a:pt x="22417" y="3270"/>
                    <a:pt x="22083" y="3436"/>
                  </a:cubicBezTo>
                  <a:cubicBezTo>
                    <a:pt x="21716" y="3570"/>
                    <a:pt x="21416" y="3770"/>
                    <a:pt x="21183" y="4037"/>
                  </a:cubicBezTo>
                  <a:cubicBezTo>
                    <a:pt x="21149" y="4070"/>
                    <a:pt x="21082" y="4104"/>
                    <a:pt x="21082" y="4137"/>
                  </a:cubicBezTo>
                  <a:lnTo>
                    <a:pt x="21082" y="4104"/>
                  </a:lnTo>
                  <a:cubicBezTo>
                    <a:pt x="20916" y="4003"/>
                    <a:pt x="20716" y="3803"/>
                    <a:pt x="20549" y="3703"/>
                  </a:cubicBezTo>
                  <a:cubicBezTo>
                    <a:pt x="20148" y="3436"/>
                    <a:pt x="19681" y="3303"/>
                    <a:pt x="19214" y="3303"/>
                  </a:cubicBezTo>
                  <a:cubicBezTo>
                    <a:pt x="18848" y="3303"/>
                    <a:pt x="18514" y="3370"/>
                    <a:pt x="18180" y="3536"/>
                  </a:cubicBezTo>
                  <a:cubicBezTo>
                    <a:pt x="17880" y="3603"/>
                    <a:pt x="17647" y="3770"/>
                    <a:pt x="17380" y="4037"/>
                  </a:cubicBezTo>
                  <a:cubicBezTo>
                    <a:pt x="17213" y="3803"/>
                    <a:pt x="17080" y="3637"/>
                    <a:pt x="16913" y="3436"/>
                  </a:cubicBezTo>
                  <a:cubicBezTo>
                    <a:pt x="16546" y="3069"/>
                    <a:pt x="16146" y="2803"/>
                    <a:pt x="15645" y="2703"/>
                  </a:cubicBezTo>
                  <a:cubicBezTo>
                    <a:pt x="15378" y="2636"/>
                    <a:pt x="15145" y="2602"/>
                    <a:pt x="14845" y="2569"/>
                  </a:cubicBezTo>
                  <a:cubicBezTo>
                    <a:pt x="14811" y="2236"/>
                    <a:pt x="14678" y="1902"/>
                    <a:pt x="14511" y="1602"/>
                  </a:cubicBezTo>
                  <a:cubicBezTo>
                    <a:pt x="14378" y="1402"/>
                    <a:pt x="14211" y="1201"/>
                    <a:pt x="14044" y="968"/>
                  </a:cubicBezTo>
                  <a:cubicBezTo>
                    <a:pt x="13677" y="601"/>
                    <a:pt x="13210" y="368"/>
                    <a:pt x="12710" y="201"/>
                  </a:cubicBezTo>
                  <a:cubicBezTo>
                    <a:pt x="12476" y="101"/>
                    <a:pt x="12176" y="101"/>
                    <a:pt x="11909" y="67"/>
                  </a:cubicBezTo>
                  <a:cubicBezTo>
                    <a:pt x="11642" y="67"/>
                    <a:pt x="11376" y="101"/>
                    <a:pt x="11075" y="201"/>
                  </a:cubicBezTo>
                  <a:cubicBezTo>
                    <a:pt x="10842" y="267"/>
                    <a:pt x="10575" y="401"/>
                    <a:pt x="10341" y="468"/>
                  </a:cubicBezTo>
                  <a:cubicBezTo>
                    <a:pt x="9808" y="801"/>
                    <a:pt x="9541" y="1068"/>
                    <a:pt x="9207" y="1602"/>
                  </a:cubicBezTo>
                  <a:cubicBezTo>
                    <a:pt x="9074" y="1869"/>
                    <a:pt x="9007" y="2102"/>
                    <a:pt x="8907" y="2369"/>
                  </a:cubicBezTo>
                  <a:lnTo>
                    <a:pt x="8907" y="2402"/>
                  </a:lnTo>
                  <a:cubicBezTo>
                    <a:pt x="8874" y="2569"/>
                    <a:pt x="8840" y="2736"/>
                    <a:pt x="8840" y="2936"/>
                  </a:cubicBezTo>
                  <a:cubicBezTo>
                    <a:pt x="8740" y="2903"/>
                    <a:pt x="8674" y="2903"/>
                    <a:pt x="8574" y="2869"/>
                  </a:cubicBezTo>
                  <a:cubicBezTo>
                    <a:pt x="8507" y="2869"/>
                    <a:pt x="8407" y="2803"/>
                    <a:pt x="8373" y="2803"/>
                  </a:cubicBezTo>
                  <a:lnTo>
                    <a:pt x="8307" y="2803"/>
                  </a:lnTo>
                  <a:cubicBezTo>
                    <a:pt x="8141" y="2775"/>
                    <a:pt x="7975" y="2759"/>
                    <a:pt x="7812" y="2759"/>
                  </a:cubicBezTo>
                  <a:cubicBezTo>
                    <a:pt x="7580" y="2759"/>
                    <a:pt x="7354" y="2791"/>
                    <a:pt x="7139" y="2869"/>
                  </a:cubicBezTo>
                  <a:cubicBezTo>
                    <a:pt x="6872" y="2936"/>
                    <a:pt x="6672" y="3069"/>
                    <a:pt x="6405" y="3136"/>
                  </a:cubicBezTo>
                  <a:cubicBezTo>
                    <a:pt x="6072" y="3303"/>
                    <a:pt x="5805" y="3603"/>
                    <a:pt x="5571" y="3903"/>
                  </a:cubicBezTo>
                  <a:cubicBezTo>
                    <a:pt x="5405" y="4070"/>
                    <a:pt x="5305" y="4304"/>
                    <a:pt x="5204" y="4571"/>
                  </a:cubicBezTo>
                  <a:cubicBezTo>
                    <a:pt x="5171" y="4637"/>
                    <a:pt x="5171" y="4704"/>
                    <a:pt x="5138" y="4771"/>
                  </a:cubicBezTo>
                  <a:cubicBezTo>
                    <a:pt x="5071" y="4771"/>
                    <a:pt x="5038" y="4771"/>
                    <a:pt x="5004" y="4804"/>
                  </a:cubicBezTo>
                  <a:cubicBezTo>
                    <a:pt x="4904" y="4871"/>
                    <a:pt x="4838" y="4904"/>
                    <a:pt x="4804" y="4937"/>
                  </a:cubicBezTo>
                  <a:cubicBezTo>
                    <a:pt x="4704" y="4971"/>
                    <a:pt x="4671" y="5071"/>
                    <a:pt x="4637" y="5104"/>
                  </a:cubicBezTo>
                  <a:cubicBezTo>
                    <a:pt x="4537" y="5204"/>
                    <a:pt x="4504" y="5238"/>
                    <a:pt x="4504" y="5304"/>
                  </a:cubicBezTo>
                  <a:cubicBezTo>
                    <a:pt x="4471" y="5404"/>
                    <a:pt x="4404" y="5471"/>
                    <a:pt x="4404" y="5571"/>
                  </a:cubicBezTo>
                  <a:lnTo>
                    <a:pt x="4404" y="5738"/>
                  </a:lnTo>
                  <a:cubicBezTo>
                    <a:pt x="1635" y="10208"/>
                    <a:pt x="1" y="15478"/>
                    <a:pt x="1" y="21149"/>
                  </a:cubicBezTo>
                  <a:cubicBezTo>
                    <a:pt x="1" y="37261"/>
                    <a:pt x="13043" y="50270"/>
                    <a:pt x="29088" y="50270"/>
                  </a:cubicBezTo>
                  <a:cubicBezTo>
                    <a:pt x="45200" y="50270"/>
                    <a:pt x="58209" y="37227"/>
                    <a:pt x="58209" y="21149"/>
                  </a:cubicBezTo>
                  <a:cubicBezTo>
                    <a:pt x="57942" y="15512"/>
                    <a:pt x="56274" y="10175"/>
                    <a:pt x="53439" y="5671"/>
                  </a:cubicBezTo>
                  <a:lnTo>
                    <a:pt x="41230" y="5671"/>
                  </a:lnTo>
                  <a:cubicBezTo>
                    <a:pt x="41230" y="5538"/>
                    <a:pt x="41197" y="5404"/>
                    <a:pt x="41197" y="5338"/>
                  </a:cubicBezTo>
                  <a:cubicBezTo>
                    <a:pt x="41063" y="4871"/>
                    <a:pt x="40830" y="4437"/>
                    <a:pt x="40496" y="4104"/>
                  </a:cubicBezTo>
                  <a:cubicBezTo>
                    <a:pt x="40330" y="4003"/>
                    <a:pt x="40096" y="3837"/>
                    <a:pt x="39929" y="3703"/>
                  </a:cubicBezTo>
                  <a:cubicBezTo>
                    <a:pt x="39529" y="3436"/>
                    <a:pt x="39029" y="3336"/>
                    <a:pt x="38528" y="3336"/>
                  </a:cubicBezTo>
                  <a:cubicBezTo>
                    <a:pt x="38161" y="3336"/>
                    <a:pt x="37761" y="3403"/>
                    <a:pt x="37427" y="3570"/>
                  </a:cubicBezTo>
                  <a:cubicBezTo>
                    <a:pt x="37361" y="3603"/>
                    <a:pt x="37294" y="3670"/>
                    <a:pt x="37227" y="3670"/>
                  </a:cubicBezTo>
                  <a:cubicBezTo>
                    <a:pt x="37094" y="3470"/>
                    <a:pt x="37027" y="3336"/>
                    <a:pt x="36860" y="3203"/>
                  </a:cubicBezTo>
                  <a:cubicBezTo>
                    <a:pt x="36660" y="3036"/>
                    <a:pt x="36427" y="2869"/>
                    <a:pt x="36227" y="2736"/>
                  </a:cubicBezTo>
                  <a:cubicBezTo>
                    <a:pt x="35760" y="2436"/>
                    <a:pt x="35226" y="2336"/>
                    <a:pt x="34692" y="2336"/>
                  </a:cubicBezTo>
                  <a:cubicBezTo>
                    <a:pt x="34259" y="2336"/>
                    <a:pt x="33892" y="2402"/>
                    <a:pt x="33525" y="2569"/>
                  </a:cubicBezTo>
                  <a:cubicBezTo>
                    <a:pt x="33158" y="2703"/>
                    <a:pt x="32824" y="2903"/>
                    <a:pt x="32557" y="3203"/>
                  </a:cubicBezTo>
                  <a:cubicBezTo>
                    <a:pt x="32391" y="3336"/>
                    <a:pt x="32257" y="3503"/>
                    <a:pt x="32190" y="3703"/>
                  </a:cubicBezTo>
                  <a:lnTo>
                    <a:pt x="32057" y="3570"/>
                  </a:lnTo>
                  <a:lnTo>
                    <a:pt x="31423" y="3069"/>
                  </a:lnTo>
                  <a:cubicBezTo>
                    <a:pt x="30923" y="2769"/>
                    <a:pt x="30389" y="2669"/>
                    <a:pt x="29855" y="2669"/>
                  </a:cubicBezTo>
                  <a:cubicBezTo>
                    <a:pt x="29755" y="2669"/>
                    <a:pt x="29655" y="2669"/>
                    <a:pt x="29555" y="2703"/>
                  </a:cubicBezTo>
                  <a:cubicBezTo>
                    <a:pt x="29522" y="2536"/>
                    <a:pt x="29522" y="2369"/>
                    <a:pt x="29488" y="2202"/>
                  </a:cubicBezTo>
                  <a:cubicBezTo>
                    <a:pt x="29355" y="1702"/>
                    <a:pt x="29055" y="1235"/>
                    <a:pt x="28688" y="868"/>
                  </a:cubicBezTo>
                  <a:cubicBezTo>
                    <a:pt x="28488" y="701"/>
                    <a:pt x="28254" y="534"/>
                    <a:pt x="28054" y="401"/>
                  </a:cubicBezTo>
                  <a:cubicBezTo>
                    <a:pt x="27587" y="101"/>
                    <a:pt x="27053" y="1"/>
                    <a:pt x="26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3911559" y="3290298"/>
              <a:ext cx="73891" cy="71887"/>
            </a:xfrm>
            <a:custGeom>
              <a:avLst/>
              <a:gdLst/>
              <a:ahLst/>
              <a:cxnLst/>
              <a:rect l="l" t="t" r="r" b="b"/>
              <a:pathLst>
                <a:path w="4904" h="4771" extrusionOk="0">
                  <a:moveTo>
                    <a:pt x="2435" y="1"/>
                  </a:moveTo>
                  <a:cubicBezTo>
                    <a:pt x="2235" y="34"/>
                    <a:pt x="2035" y="34"/>
                    <a:pt x="1835" y="68"/>
                  </a:cubicBezTo>
                  <a:lnTo>
                    <a:pt x="1768" y="68"/>
                  </a:lnTo>
                  <a:cubicBezTo>
                    <a:pt x="1368" y="201"/>
                    <a:pt x="1034" y="401"/>
                    <a:pt x="734" y="701"/>
                  </a:cubicBezTo>
                  <a:cubicBezTo>
                    <a:pt x="434" y="1002"/>
                    <a:pt x="234" y="1335"/>
                    <a:pt x="100" y="1735"/>
                  </a:cubicBezTo>
                  <a:cubicBezTo>
                    <a:pt x="0" y="2169"/>
                    <a:pt x="0" y="2569"/>
                    <a:pt x="100" y="3003"/>
                  </a:cubicBezTo>
                  <a:cubicBezTo>
                    <a:pt x="234" y="3403"/>
                    <a:pt x="434" y="3737"/>
                    <a:pt x="734" y="4037"/>
                  </a:cubicBezTo>
                  <a:cubicBezTo>
                    <a:pt x="901" y="4171"/>
                    <a:pt x="1068" y="4337"/>
                    <a:pt x="1268" y="4437"/>
                  </a:cubicBezTo>
                  <a:cubicBezTo>
                    <a:pt x="1435" y="4571"/>
                    <a:pt x="1735" y="4671"/>
                    <a:pt x="1868" y="4704"/>
                  </a:cubicBezTo>
                  <a:cubicBezTo>
                    <a:pt x="2068" y="4738"/>
                    <a:pt x="2268" y="4738"/>
                    <a:pt x="2502" y="4771"/>
                  </a:cubicBezTo>
                  <a:cubicBezTo>
                    <a:pt x="2702" y="4771"/>
                    <a:pt x="2936" y="4771"/>
                    <a:pt x="3169" y="4704"/>
                  </a:cubicBezTo>
                  <a:cubicBezTo>
                    <a:pt x="3369" y="4604"/>
                    <a:pt x="3536" y="4537"/>
                    <a:pt x="3736" y="4437"/>
                  </a:cubicBezTo>
                  <a:lnTo>
                    <a:pt x="4237" y="4070"/>
                  </a:lnTo>
                  <a:lnTo>
                    <a:pt x="4603" y="3570"/>
                  </a:lnTo>
                  <a:cubicBezTo>
                    <a:pt x="4770" y="3270"/>
                    <a:pt x="4870" y="3003"/>
                    <a:pt x="4904" y="2703"/>
                  </a:cubicBezTo>
                  <a:cubicBezTo>
                    <a:pt x="4837" y="2503"/>
                    <a:pt x="4837" y="2269"/>
                    <a:pt x="4770" y="2069"/>
                  </a:cubicBezTo>
                  <a:cubicBezTo>
                    <a:pt x="4770" y="1869"/>
                    <a:pt x="4737" y="1669"/>
                    <a:pt x="4603" y="1502"/>
                  </a:cubicBezTo>
                  <a:cubicBezTo>
                    <a:pt x="4570" y="1268"/>
                    <a:pt x="4437" y="1102"/>
                    <a:pt x="4337" y="935"/>
                  </a:cubicBezTo>
                  <a:cubicBezTo>
                    <a:pt x="4170" y="701"/>
                    <a:pt x="3936" y="501"/>
                    <a:pt x="3669" y="334"/>
                  </a:cubicBezTo>
                  <a:cubicBezTo>
                    <a:pt x="3569" y="268"/>
                    <a:pt x="3436" y="234"/>
                    <a:pt x="3369" y="201"/>
                  </a:cubicBezTo>
                  <a:cubicBezTo>
                    <a:pt x="3069" y="34"/>
                    <a:pt x="2769" y="1"/>
                    <a:pt x="2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3663250" y="3547652"/>
              <a:ext cx="85960" cy="85463"/>
            </a:xfrm>
            <a:custGeom>
              <a:avLst/>
              <a:gdLst/>
              <a:ahLst/>
              <a:cxnLst/>
              <a:rect l="l" t="t" r="r" b="b"/>
              <a:pathLst>
                <a:path w="5705" h="5672" extrusionOk="0">
                  <a:moveTo>
                    <a:pt x="2836" y="1"/>
                  </a:moveTo>
                  <a:cubicBezTo>
                    <a:pt x="2469" y="1"/>
                    <a:pt x="2069" y="101"/>
                    <a:pt x="1735" y="268"/>
                  </a:cubicBezTo>
                  <a:cubicBezTo>
                    <a:pt x="1402" y="368"/>
                    <a:pt x="1068" y="534"/>
                    <a:pt x="835" y="835"/>
                  </a:cubicBezTo>
                  <a:cubicBezTo>
                    <a:pt x="534" y="1102"/>
                    <a:pt x="368" y="1435"/>
                    <a:pt x="234" y="1769"/>
                  </a:cubicBezTo>
                  <a:cubicBezTo>
                    <a:pt x="67" y="2102"/>
                    <a:pt x="1" y="2469"/>
                    <a:pt x="1" y="2836"/>
                  </a:cubicBezTo>
                  <a:cubicBezTo>
                    <a:pt x="34" y="3103"/>
                    <a:pt x="67" y="3336"/>
                    <a:pt x="67" y="3603"/>
                  </a:cubicBezTo>
                  <a:cubicBezTo>
                    <a:pt x="201" y="4104"/>
                    <a:pt x="468" y="4504"/>
                    <a:pt x="835" y="4838"/>
                  </a:cubicBezTo>
                  <a:cubicBezTo>
                    <a:pt x="1035" y="5004"/>
                    <a:pt x="1202" y="5138"/>
                    <a:pt x="1402" y="5305"/>
                  </a:cubicBezTo>
                  <a:cubicBezTo>
                    <a:pt x="1869" y="5538"/>
                    <a:pt x="2336" y="5671"/>
                    <a:pt x="2869" y="5671"/>
                  </a:cubicBezTo>
                  <a:cubicBezTo>
                    <a:pt x="3236" y="5671"/>
                    <a:pt x="3637" y="5605"/>
                    <a:pt x="3970" y="5438"/>
                  </a:cubicBezTo>
                  <a:cubicBezTo>
                    <a:pt x="4304" y="5305"/>
                    <a:pt x="4637" y="5138"/>
                    <a:pt x="4871" y="4838"/>
                  </a:cubicBezTo>
                  <a:cubicBezTo>
                    <a:pt x="5171" y="4604"/>
                    <a:pt x="5338" y="4270"/>
                    <a:pt x="5471" y="3937"/>
                  </a:cubicBezTo>
                  <a:cubicBezTo>
                    <a:pt x="5638" y="3603"/>
                    <a:pt x="5705" y="3203"/>
                    <a:pt x="5705" y="2836"/>
                  </a:cubicBezTo>
                  <a:cubicBezTo>
                    <a:pt x="5671" y="2603"/>
                    <a:pt x="5671" y="2336"/>
                    <a:pt x="5638" y="2102"/>
                  </a:cubicBezTo>
                  <a:cubicBezTo>
                    <a:pt x="5505" y="1602"/>
                    <a:pt x="5238" y="1168"/>
                    <a:pt x="4871" y="835"/>
                  </a:cubicBezTo>
                  <a:cubicBezTo>
                    <a:pt x="4671" y="668"/>
                    <a:pt x="4504" y="534"/>
                    <a:pt x="4304" y="368"/>
                  </a:cubicBezTo>
                  <a:cubicBezTo>
                    <a:pt x="3837" y="134"/>
                    <a:pt x="3370" y="1"/>
                    <a:pt x="2836"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3845711" y="3508444"/>
              <a:ext cx="41722" cy="41240"/>
            </a:xfrm>
            <a:custGeom>
              <a:avLst/>
              <a:gdLst/>
              <a:ahLst/>
              <a:cxnLst/>
              <a:rect l="l" t="t" r="r" b="b"/>
              <a:pathLst>
                <a:path w="2769" h="2737" extrusionOk="0">
                  <a:moveTo>
                    <a:pt x="1435" y="1"/>
                  </a:moveTo>
                  <a:cubicBezTo>
                    <a:pt x="1268" y="1"/>
                    <a:pt x="1068" y="68"/>
                    <a:pt x="901" y="134"/>
                  </a:cubicBezTo>
                  <a:cubicBezTo>
                    <a:pt x="734" y="168"/>
                    <a:pt x="567" y="301"/>
                    <a:pt x="434" y="435"/>
                  </a:cubicBezTo>
                  <a:cubicBezTo>
                    <a:pt x="301" y="568"/>
                    <a:pt x="234" y="668"/>
                    <a:pt x="134" y="835"/>
                  </a:cubicBezTo>
                  <a:cubicBezTo>
                    <a:pt x="67" y="1035"/>
                    <a:pt x="0" y="1168"/>
                    <a:pt x="0" y="1402"/>
                  </a:cubicBezTo>
                  <a:cubicBezTo>
                    <a:pt x="0" y="1502"/>
                    <a:pt x="67" y="1635"/>
                    <a:pt x="67" y="1769"/>
                  </a:cubicBezTo>
                  <a:cubicBezTo>
                    <a:pt x="134" y="2002"/>
                    <a:pt x="234" y="2202"/>
                    <a:pt x="401" y="2369"/>
                  </a:cubicBezTo>
                  <a:cubicBezTo>
                    <a:pt x="467" y="2436"/>
                    <a:pt x="567" y="2469"/>
                    <a:pt x="668" y="2569"/>
                  </a:cubicBezTo>
                  <a:cubicBezTo>
                    <a:pt x="901" y="2703"/>
                    <a:pt x="1135" y="2736"/>
                    <a:pt x="1368" y="2736"/>
                  </a:cubicBezTo>
                  <a:cubicBezTo>
                    <a:pt x="1501" y="2736"/>
                    <a:pt x="1735" y="2703"/>
                    <a:pt x="1902" y="2603"/>
                  </a:cubicBezTo>
                  <a:cubicBezTo>
                    <a:pt x="2069" y="2569"/>
                    <a:pt x="2235" y="2436"/>
                    <a:pt x="2369" y="2303"/>
                  </a:cubicBezTo>
                  <a:cubicBezTo>
                    <a:pt x="2469" y="2202"/>
                    <a:pt x="2569" y="2069"/>
                    <a:pt x="2636" y="1902"/>
                  </a:cubicBezTo>
                  <a:cubicBezTo>
                    <a:pt x="2736" y="1735"/>
                    <a:pt x="2769" y="1569"/>
                    <a:pt x="2769" y="1369"/>
                  </a:cubicBezTo>
                  <a:cubicBezTo>
                    <a:pt x="2769" y="1235"/>
                    <a:pt x="2736" y="1102"/>
                    <a:pt x="2736" y="968"/>
                  </a:cubicBezTo>
                  <a:cubicBezTo>
                    <a:pt x="2636" y="735"/>
                    <a:pt x="2569" y="568"/>
                    <a:pt x="2402" y="401"/>
                  </a:cubicBezTo>
                  <a:cubicBezTo>
                    <a:pt x="2302" y="301"/>
                    <a:pt x="2235" y="268"/>
                    <a:pt x="2102" y="201"/>
                  </a:cubicBezTo>
                  <a:cubicBezTo>
                    <a:pt x="1902" y="68"/>
                    <a:pt x="1635" y="1"/>
                    <a:pt x="1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3969858" y="3111360"/>
              <a:ext cx="45745" cy="45007"/>
            </a:xfrm>
            <a:custGeom>
              <a:avLst/>
              <a:gdLst/>
              <a:ahLst/>
              <a:cxnLst/>
              <a:rect l="l" t="t" r="r" b="b"/>
              <a:pathLst>
                <a:path w="3036" h="2987" extrusionOk="0">
                  <a:moveTo>
                    <a:pt x="1535" y="1"/>
                  </a:moveTo>
                  <a:cubicBezTo>
                    <a:pt x="1402" y="1"/>
                    <a:pt x="1268" y="1"/>
                    <a:pt x="1135" y="67"/>
                  </a:cubicBezTo>
                  <a:cubicBezTo>
                    <a:pt x="868" y="134"/>
                    <a:pt x="668" y="268"/>
                    <a:pt x="434" y="434"/>
                  </a:cubicBezTo>
                  <a:cubicBezTo>
                    <a:pt x="301" y="601"/>
                    <a:pt x="167" y="835"/>
                    <a:pt x="67" y="1101"/>
                  </a:cubicBezTo>
                  <a:cubicBezTo>
                    <a:pt x="1" y="1335"/>
                    <a:pt x="1" y="1635"/>
                    <a:pt x="67" y="1902"/>
                  </a:cubicBezTo>
                  <a:cubicBezTo>
                    <a:pt x="167" y="2136"/>
                    <a:pt x="301" y="2336"/>
                    <a:pt x="434" y="2569"/>
                  </a:cubicBezTo>
                  <a:cubicBezTo>
                    <a:pt x="601" y="2736"/>
                    <a:pt x="868" y="2836"/>
                    <a:pt x="1135" y="2936"/>
                  </a:cubicBezTo>
                  <a:cubicBezTo>
                    <a:pt x="1251" y="2969"/>
                    <a:pt x="1385" y="2986"/>
                    <a:pt x="1518" y="2986"/>
                  </a:cubicBezTo>
                  <a:cubicBezTo>
                    <a:pt x="1652" y="2986"/>
                    <a:pt x="1785" y="2969"/>
                    <a:pt x="1902" y="2936"/>
                  </a:cubicBezTo>
                  <a:cubicBezTo>
                    <a:pt x="2169" y="2836"/>
                    <a:pt x="2369" y="2736"/>
                    <a:pt x="2569" y="2569"/>
                  </a:cubicBezTo>
                  <a:cubicBezTo>
                    <a:pt x="2736" y="2402"/>
                    <a:pt x="2869" y="2136"/>
                    <a:pt x="2936" y="1902"/>
                  </a:cubicBezTo>
                  <a:cubicBezTo>
                    <a:pt x="3003" y="1869"/>
                    <a:pt x="3003" y="1769"/>
                    <a:pt x="3003" y="1669"/>
                  </a:cubicBezTo>
                  <a:cubicBezTo>
                    <a:pt x="3036" y="1568"/>
                    <a:pt x="3036" y="1435"/>
                    <a:pt x="3003" y="1302"/>
                  </a:cubicBezTo>
                  <a:cubicBezTo>
                    <a:pt x="2998" y="1317"/>
                    <a:pt x="2993" y="1324"/>
                    <a:pt x="2989" y="1324"/>
                  </a:cubicBezTo>
                  <a:cubicBezTo>
                    <a:pt x="2968" y="1324"/>
                    <a:pt x="2959" y="1130"/>
                    <a:pt x="2903" y="1101"/>
                  </a:cubicBezTo>
                  <a:cubicBezTo>
                    <a:pt x="2903" y="1068"/>
                    <a:pt x="2803" y="768"/>
                    <a:pt x="2736" y="735"/>
                  </a:cubicBezTo>
                  <a:cubicBezTo>
                    <a:pt x="2636" y="501"/>
                    <a:pt x="2469" y="334"/>
                    <a:pt x="2236" y="234"/>
                  </a:cubicBezTo>
                  <a:cubicBezTo>
                    <a:pt x="2135" y="134"/>
                    <a:pt x="1969" y="101"/>
                    <a:pt x="1802" y="67"/>
                  </a:cubicBezTo>
                  <a:cubicBezTo>
                    <a:pt x="1702" y="67"/>
                    <a:pt x="1635" y="1"/>
                    <a:pt x="15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3438070" y="1864308"/>
              <a:ext cx="360882" cy="100033"/>
            </a:xfrm>
            <a:custGeom>
              <a:avLst/>
              <a:gdLst/>
              <a:ahLst/>
              <a:cxnLst/>
              <a:rect l="l" t="t" r="r" b="b"/>
              <a:pathLst>
                <a:path w="23951" h="6639" extrusionOk="0">
                  <a:moveTo>
                    <a:pt x="3437" y="0"/>
                  </a:moveTo>
                  <a:cubicBezTo>
                    <a:pt x="1569" y="0"/>
                    <a:pt x="1" y="1568"/>
                    <a:pt x="1" y="3436"/>
                  </a:cubicBezTo>
                  <a:cubicBezTo>
                    <a:pt x="1" y="4937"/>
                    <a:pt x="1001" y="6238"/>
                    <a:pt x="2336" y="6639"/>
                  </a:cubicBezTo>
                  <a:cubicBezTo>
                    <a:pt x="2236" y="6472"/>
                    <a:pt x="2136" y="6338"/>
                    <a:pt x="2069" y="6138"/>
                  </a:cubicBezTo>
                  <a:cubicBezTo>
                    <a:pt x="1602" y="5071"/>
                    <a:pt x="1935" y="3670"/>
                    <a:pt x="2803" y="2903"/>
                  </a:cubicBezTo>
                  <a:cubicBezTo>
                    <a:pt x="3737" y="2102"/>
                    <a:pt x="5004" y="1935"/>
                    <a:pt x="6272" y="1835"/>
                  </a:cubicBezTo>
                  <a:cubicBezTo>
                    <a:pt x="11742" y="1401"/>
                    <a:pt x="17246" y="901"/>
                    <a:pt x="22684" y="434"/>
                  </a:cubicBezTo>
                  <a:cubicBezTo>
                    <a:pt x="23151" y="401"/>
                    <a:pt x="23584" y="334"/>
                    <a:pt x="23951" y="301"/>
                  </a:cubicBezTo>
                  <a:cubicBezTo>
                    <a:pt x="23518" y="101"/>
                    <a:pt x="23017" y="0"/>
                    <a:pt x="22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3100812" y="1981933"/>
              <a:ext cx="449840" cy="1633995"/>
            </a:xfrm>
            <a:custGeom>
              <a:avLst/>
              <a:gdLst/>
              <a:ahLst/>
              <a:cxnLst/>
              <a:rect l="l" t="t" r="r" b="b"/>
              <a:pathLst>
                <a:path w="29855" h="108445" extrusionOk="0">
                  <a:moveTo>
                    <a:pt x="27153" y="0"/>
                  </a:moveTo>
                  <a:lnTo>
                    <a:pt x="27153" y="15344"/>
                  </a:lnTo>
                  <a:cubicBezTo>
                    <a:pt x="27153" y="32557"/>
                    <a:pt x="21015" y="48702"/>
                    <a:pt x="9907" y="60710"/>
                  </a:cubicBezTo>
                  <a:cubicBezTo>
                    <a:pt x="3202" y="67982"/>
                    <a:pt x="0" y="77489"/>
                    <a:pt x="834" y="87396"/>
                  </a:cubicBezTo>
                  <a:cubicBezTo>
                    <a:pt x="1535" y="95535"/>
                    <a:pt x="5170" y="102907"/>
                    <a:pt x="10641" y="108444"/>
                  </a:cubicBezTo>
                  <a:cubicBezTo>
                    <a:pt x="8406" y="103874"/>
                    <a:pt x="6672" y="99004"/>
                    <a:pt x="5471" y="94034"/>
                  </a:cubicBezTo>
                  <a:cubicBezTo>
                    <a:pt x="4503" y="90031"/>
                    <a:pt x="3870" y="85895"/>
                    <a:pt x="4170" y="81825"/>
                  </a:cubicBezTo>
                  <a:cubicBezTo>
                    <a:pt x="4804" y="73519"/>
                    <a:pt x="9207" y="66014"/>
                    <a:pt x="14177" y="59343"/>
                  </a:cubicBezTo>
                  <a:cubicBezTo>
                    <a:pt x="17046" y="55473"/>
                    <a:pt x="20181" y="51704"/>
                    <a:pt x="22483" y="47401"/>
                  </a:cubicBezTo>
                  <a:cubicBezTo>
                    <a:pt x="26719" y="39395"/>
                    <a:pt x="27720" y="30122"/>
                    <a:pt x="28654" y="21048"/>
                  </a:cubicBezTo>
                  <a:cubicBezTo>
                    <a:pt x="29221" y="15478"/>
                    <a:pt x="29755" y="9874"/>
                    <a:pt x="29855" y="4270"/>
                  </a:cubicBezTo>
                  <a:cubicBezTo>
                    <a:pt x="29855" y="2835"/>
                    <a:pt x="29855" y="1434"/>
                    <a:pt x="29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3294319" y="2971977"/>
              <a:ext cx="784580" cy="726434"/>
            </a:xfrm>
            <a:custGeom>
              <a:avLst/>
              <a:gdLst/>
              <a:ahLst/>
              <a:cxnLst/>
              <a:rect l="l" t="t" r="r" b="b"/>
              <a:pathLst>
                <a:path w="52071" h="48212" extrusionOk="0">
                  <a:moveTo>
                    <a:pt x="45479" y="0"/>
                  </a:moveTo>
                  <a:cubicBezTo>
                    <a:pt x="45251" y="0"/>
                    <a:pt x="45020" y="33"/>
                    <a:pt x="44766" y="111"/>
                  </a:cubicBezTo>
                  <a:cubicBezTo>
                    <a:pt x="44299" y="211"/>
                    <a:pt x="43865" y="478"/>
                    <a:pt x="43498" y="845"/>
                  </a:cubicBezTo>
                  <a:cubicBezTo>
                    <a:pt x="43332" y="1045"/>
                    <a:pt x="43198" y="1212"/>
                    <a:pt x="43031" y="1445"/>
                  </a:cubicBezTo>
                  <a:cubicBezTo>
                    <a:pt x="43031" y="1445"/>
                    <a:pt x="43031" y="1478"/>
                    <a:pt x="42998" y="1478"/>
                  </a:cubicBezTo>
                  <a:cubicBezTo>
                    <a:pt x="42931" y="1378"/>
                    <a:pt x="42898" y="1312"/>
                    <a:pt x="42831" y="1278"/>
                  </a:cubicBezTo>
                  <a:lnTo>
                    <a:pt x="42231" y="811"/>
                  </a:lnTo>
                  <a:cubicBezTo>
                    <a:pt x="41764" y="544"/>
                    <a:pt x="41263" y="444"/>
                    <a:pt x="40763" y="378"/>
                  </a:cubicBezTo>
                  <a:cubicBezTo>
                    <a:pt x="40363" y="378"/>
                    <a:pt x="39996" y="478"/>
                    <a:pt x="39662" y="645"/>
                  </a:cubicBezTo>
                  <a:cubicBezTo>
                    <a:pt x="39295" y="778"/>
                    <a:pt x="38995" y="978"/>
                    <a:pt x="38728" y="1212"/>
                  </a:cubicBezTo>
                  <a:cubicBezTo>
                    <a:pt x="38461" y="1478"/>
                    <a:pt x="38228" y="1812"/>
                    <a:pt x="38161" y="2146"/>
                  </a:cubicBezTo>
                  <a:cubicBezTo>
                    <a:pt x="37994" y="2479"/>
                    <a:pt x="37894" y="2846"/>
                    <a:pt x="37894" y="3280"/>
                  </a:cubicBezTo>
                  <a:cubicBezTo>
                    <a:pt x="37894" y="3346"/>
                    <a:pt x="37961" y="3447"/>
                    <a:pt x="37961" y="3513"/>
                  </a:cubicBezTo>
                  <a:lnTo>
                    <a:pt x="37361" y="3513"/>
                  </a:lnTo>
                  <a:cubicBezTo>
                    <a:pt x="39028" y="6349"/>
                    <a:pt x="39729" y="9784"/>
                    <a:pt x="39462" y="13120"/>
                  </a:cubicBezTo>
                  <a:cubicBezTo>
                    <a:pt x="39062" y="17723"/>
                    <a:pt x="37027" y="22060"/>
                    <a:pt x="34358" y="25863"/>
                  </a:cubicBezTo>
                  <a:cubicBezTo>
                    <a:pt x="30956" y="30699"/>
                    <a:pt x="26453" y="34836"/>
                    <a:pt x="21282" y="37738"/>
                  </a:cubicBezTo>
                  <a:cubicBezTo>
                    <a:pt x="19481" y="38738"/>
                    <a:pt x="17613" y="39672"/>
                    <a:pt x="15612" y="40073"/>
                  </a:cubicBezTo>
                  <a:cubicBezTo>
                    <a:pt x="14646" y="40281"/>
                    <a:pt x="13667" y="40371"/>
                    <a:pt x="12683" y="40371"/>
                  </a:cubicBezTo>
                  <a:cubicBezTo>
                    <a:pt x="10676" y="40371"/>
                    <a:pt x="8653" y="39998"/>
                    <a:pt x="6705" y="39506"/>
                  </a:cubicBezTo>
                  <a:cubicBezTo>
                    <a:pt x="4437" y="38872"/>
                    <a:pt x="2169" y="38038"/>
                    <a:pt x="1" y="37037"/>
                  </a:cubicBezTo>
                  <a:lnTo>
                    <a:pt x="1" y="37037"/>
                  </a:lnTo>
                  <a:cubicBezTo>
                    <a:pt x="5338" y="43842"/>
                    <a:pt x="13610" y="48212"/>
                    <a:pt x="22950" y="48212"/>
                  </a:cubicBezTo>
                  <a:cubicBezTo>
                    <a:pt x="39028" y="48212"/>
                    <a:pt x="52038" y="35169"/>
                    <a:pt x="52038" y="19091"/>
                  </a:cubicBezTo>
                  <a:cubicBezTo>
                    <a:pt x="52071" y="13787"/>
                    <a:pt x="50570" y="8784"/>
                    <a:pt x="48035" y="4447"/>
                  </a:cubicBezTo>
                  <a:cubicBezTo>
                    <a:pt x="48135" y="4314"/>
                    <a:pt x="48168" y="4180"/>
                    <a:pt x="48202" y="4047"/>
                  </a:cubicBezTo>
                  <a:cubicBezTo>
                    <a:pt x="48335" y="3847"/>
                    <a:pt x="48402" y="3613"/>
                    <a:pt x="48402" y="3313"/>
                  </a:cubicBezTo>
                  <a:cubicBezTo>
                    <a:pt x="48502" y="3046"/>
                    <a:pt x="48502" y="2813"/>
                    <a:pt x="48402" y="2513"/>
                  </a:cubicBezTo>
                  <a:cubicBezTo>
                    <a:pt x="48402" y="2146"/>
                    <a:pt x="48302" y="1779"/>
                    <a:pt x="48068" y="1445"/>
                  </a:cubicBezTo>
                  <a:cubicBezTo>
                    <a:pt x="47835" y="1011"/>
                    <a:pt x="47501" y="645"/>
                    <a:pt x="47034" y="378"/>
                  </a:cubicBezTo>
                  <a:cubicBezTo>
                    <a:pt x="46701" y="178"/>
                    <a:pt x="46334" y="44"/>
                    <a:pt x="45967" y="44"/>
                  </a:cubicBezTo>
                  <a:cubicBezTo>
                    <a:pt x="45801" y="16"/>
                    <a:pt x="45641" y="0"/>
                    <a:pt x="45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20"/>
            <p:cNvGrpSpPr/>
            <p:nvPr/>
          </p:nvGrpSpPr>
          <p:grpSpPr>
            <a:xfrm>
              <a:off x="3307383" y="2760521"/>
              <a:ext cx="619258" cy="646458"/>
              <a:chOff x="3307383" y="2760521"/>
              <a:chExt cx="619258" cy="646458"/>
            </a:xfrm>
          </p:grpSpPr>
          <p:sp>
            <p:nvSpPr>
              <p:cNvPr id="311" name="Google Shape;311;p20"/>
              <p:cNvSpPr/>
              <p:nvPr/>
            </p:nvSpPr>
            <p:spPr>
              <a:xfrm>
                <a:off x="3368711" y="3122917"/>
                <a:ext cx="45745" cy="46770"/>
              </a:xfrm>
              <a:custGeom>
                <a:avLst/>
                <a:gdLst/>
                <a:ahLst/>
                <a:cxnLst/>
                <a:rect l="l" t="t" r="r" b="b"/>
                <a:pathLst>
                  <a:path w="3036" h="3104" extrusionOk="0">
                    <a:moveTo>
                      <a:pt x="1535" y="1"/>
                    </a:moveTo>
                    <a:cubicBezTo>
                      <a:pt x="1335" y="1"/>
                      <a:pt x="1101" y="34"/>
                      <a:pt x="934" y="134"/>
                    </a:cubicBezTo>
                    <a:cubicBezTo>
                      <a:pt x="734" y="168"/>
                      <a:pt x="568" y="301"/>
                      <a:pt x="434" y="468"/>
                    </a:cubicBezTo>
                    <a:cubicBezTo>
                      <a:pt x="267" y="601"/>
                      <a:pt x="201" y="768"/>
                      <a:pt x="101" y="968"/>
                    </a:cubicBezTo>
                    <a:cubicBezTo>
                      <a:pt x="34" y="1135"/>
                      <a:pt x="0" y="1335"/>
                      <a:pt x="0" y="1535"/>
                    </a:cubicBezTo>
                    <a:cubicBezTo>
                      <a:pt x="0" y="1669"/>
                      <a:pt x="34" y="1836"/>
                      <a:pt x="34" y="1969"/>
                    </a:cubicBezTo>
                    <a:cubicBezTo>
                      <a:pt x="101" y="2202"/>
                      <a:pt x="234" y="2469"/>
                      <a:pt x="401" y="2636"/>
                    </a:cubicBezTo>
                    <a:cubicBezTo>
                      <a:pt x="501" y="2703"/>
                      <a:pt x="601" y="2803"/>
                      <a:pt x="701" y="2870"/>
                    </a:cubicBezTo>
                    <a:cubicBezTo>
                      <a:pt x="934" y="3003"/>
                      <a:pt x="1201" y="3103"/>
                      <a:pt x="1502" y="3103"/>
                    </a:cubicBezTo>
                    <a:cubicBezTo>
                      <a:pt x="1702" y="3103"/>
                      <a:pt x="1902" y="3036"/>
                      <a:pt x="2069" y="2970"/>
                    </a:cubicBezTo>
                    <a:cubicBezTo>
                      <a:pt x="2269" y="2936"/>
                      <a:pt x="2436" y="2803"/>
                      <a:pt x="2569" y="2636"/>
                    </a:cubicBezTo>
                    <a:cubicBezTo>
                      <a:pt x="2736" y="2503"/>
                      <a:pt x="2836" y="2336"/>
                      <a:pt x="2903" y="2136"/>
                    </a:cubicBezTo>
                    <a:cubicBezTo>
                      <a:pt x="2969" y="1969"/>
                      <a:pt x="3036" y="1769"/>
                      <a:pt x="3036" y="1535"/>
                    </a:cubicBezTo>
                    <a:cubicBezTo>
                      <a:pt x="3036" y="1435"/>
                      <a:pt x="3036" y="1268"/>
                      <a:pt x="2969" y="1135"/>
                    </a:cubicBezTo>
                    <a:cubicBezTo>
                      <a:pt x="2903" y="868"/>
                      <a:pt x="2769" y="635"/>
                      <a:pt x="2602" y="468"/>
                    </a:cubicBezTo>
                    <a:cubicBezTo>
                      <a:pt x="2536" y="368"/>
                      <a:pt x="2402" y="301"/>
                      <a:pt x="2335" y="201"/>
                    </a:cubicBezTo>
                    <a:cubicBezTo>
                      <a:pt x="2069" y="101"/>
                      <a:pt x="1835" y="1"/>
                      <a:pt x="1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3307383" y="3256062"/>
                <a:ext cx="151308" cy="150916"/>
              </a:xfrm>
              <a:custGeom>
                <a:avLst/>
                <a:gdLst/>
                <a:ahLst/>
                <a:cxnLst/>
                <a:rect l="l" t="t" r="r" b="b"/>
                <a:pathLst>
                  <a:path w="10042" h="10016" extrusionOk="0">
                    <a:moveTo>
                      <a:pt x="4862" y="0"/>
                    </a:moveTo>
                    <a:cubicBezTo>
                      <a:pt x="4231" y="0"/>
                      <a:pt x="3656" y="163"/>
                      <a:pt x="3136" y="438"/>
                    </a:cubicBezTo>
                    <a:cubicBezTo>
                      <a:pt x="2503" y="638"/>
                      <a:pt x="1969" y="972"/>
                      <a:pt x="1502" y="1472"/>
                    </a:cubicBezTo>
                    <a:cubicBezTo>
                      <a:pt x="1002" y="1939"/>
                      <a:pt x="668" y="2473"/>
                      <a:pt x="468" y="3107"/>
                    </a:cubicBezTo>
                    <a:cubicBezTo>
                      <a:pt x="134" y="3674"/>
                      <a:pt x="1" y="4341"/>
                      <a:pt x="34" y="5008"/>
                    </a:cubicBezTo>
                    <a:cubicBezTo>
                      <a:pt x="101" y="5475"/>
                      <a:pt x="168" y="5875"/>
                      <a:pt x="201" y="6342"/>
                    </a:cubicBezTo>
                    <a:cubicBezTo>
                      <a:pt x="468" y="7176"/>
                      <a:pt x="868" y="7944"/>
                      <a:pt x="1502" y="8544"/>
                    </a:cubicBezTo>
                    <a:cubicBezTo>
                      <a:pt x="1836" y="8811"/>
                      <a:pt x="2169" y="9044"/>
                      <a:pt x="2503" y="9345"/>
                    </a:cubicBezTo>
                    <a:cubicBezTo>
                      <a:pt x="3303" y="9812"/>
                      <a:pt x="4137" y="10012"/>
                      <a:pt x="5004" y="10012"/>
                    </a:cubicBezTo>
                    <a:cubicBezTo>
                      <a:pt x="5064" y="10015"/>
                      <a:pt x="5123" y="10016"/>
                      <a:pt x="5182" y="10016"/>
                    </a:cubicBezTo>
                    <a:cubicBezTo>
                      <a:pt x="5813" y="10016"/>
                      <a:pt x="6390" y="9856"/>
                      <a:pt x="6939" y="9611"/>
                    </a:cubicBezTo>
                    <a:cubicBezTo>
                      <a:pt x="7540" y="9378"/>
                      <a:pt x="8107" y="9044"/>
                      <a:pt x="8540" y="8544"/>
                    </a:cubicBezTo>
                    <a:cubicBezTo>
                      <a:pt x="9041" y="8110"/>
                      <a:pt x="9374" y="7543"/>
                      <a:pt x="9608" y="6943"/>
                    </a:cubicBezTo>
                    <a:cubicBezTo>
                      <a:pt x="9941" y="6342"/>
                      <a:pt x="10041" y="5675"/>
                      <a:pt x="10008" y="5008"/>
                    </a:cubicBezTo>
                    <a:cubicBezTo>
                      <a:pt x="10008" y="4608"/>
                      <a:pt x="9941" y="4141"/>
                      <a:pt x="9908" y="3674"/>
                    </a:cubicBezTo>
                    <a:cubicBezTo>
                      <a:pt x="9641" y="2840"/>
                      <a:pt x="9207" y="2106"/>
                      <a:pt x="8607" y="1472"/>
                    </a:cubicBezTo>
                    <a:cubicBezTo>
                      <a:pt x="8273" y="1205"/>
                      <a:pt x="7940" y="972"/>
                      <a:pt x="7606" y="672"/>
                    </a:cubicBezTo>
                    <a:cubicBezTo>
                      <a:pt x="6806" y="205"/>
                      <a:pt x="5972" y="5"/>
                      <a:pt x="5038" y="5"/>
                    </a:cubicBezTo>
                    <a:cubicBezTo>
                      <a:pt x="4979" y="2"/>
                      <a:pt x="4920" y="0"/>
                      <a:pt x="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3571273" y="3094770"/>
                <a:ext cx="85448" cy="66372"/>
              </a:xfrm>
              <a:custGeom>
                <a:avLst/>
                <a:gdLst/>
                <a:ahLst/>
                <a:cxnLst/>
                <a:rect l="l" t="t" r="r" b="b"/>
                <a:pathLst>
                  <a:path w="5671" h="4405" extrusionOk="0">
                    <a:moveTo>
                      <a:pt x="2836" y="1"/>
                    </a:moveTo>
                    <a:cubicBezTo>
                      <a:pt x="0" y="1"/>
                      <a:pt x="0" y="4404"/>
                      <a:pt x="2836" y="4404"/>
                    </a:cubicBezTo>
                    <a:cubicBezTo>
                      <a:pt x="5671" y="4404"/>
                      <a:pt x="5671"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3603941" y="3303875"/>
                <a:ext cx="79421" cy="77417"/>
              </a:xfrm>
              <a:custGeom>
                <a:avLst/>
                <a:gdLst/>
                <a:ahLst/>
                <a:cxnLst/>
                <a:rect l="l" t="t" r="r" b="b"/>
                <a:pathLst>
                  <a:path w="5271" h="5138" extrusionOk="0">
                    <a:moveTo>
                      <a:pt x="2636" y="1"/>
                    </a:moveTo>
                    <a:cubicBezTo>
                      <a:pt x="2269" y="1"/>
                      <a:pt x="1969" y="34"/>
                      <a:pt x="1635" y="201"/>
                    </a:cubicBezTo>
                    <a:cubicBezTo>
                      <a:pt x="1302" y="334"/>
                      <a:pt x="1068" y="501"/>
                      <a:pt x="801" y="768"/>
                    </a:cubicBezTo>
                    <a:cubicBezTo>
                      <a:pt x="534" y="1001"/>
                      <a:pt x="401" y="1268"/>
                      <a:pt x="267" y="1602"/>
                    </a:cubicBezTo>
                    <a:cubicBezTo>
                      <a:pt x="101" y="1869"/>
                      <a:pt x="1" y="2202"/>
                      <a:pt x="34" y="2602"/>
                    </a:cubicBezTo>
                    <a:cubicBezTo>
                      <a:pt x="101" y="2803"/>
                      <a:pt x="101" y="3036"/>
                      <a:pt x="134" y="3270"/>
                    </a:cubicBezTo>
                    <a:cubicBezTo>
                      <a:pt x="267" y="3703"/>
                      <a:pt x="468" y="4103"/>
                      <a:pt x="801" y="4370"/>
                    </a:cubicBezTo>
                    <a:cubicBezTo>
                      <a:pt x="968" y="4504"/>
                      <a:pt x="1135" y="4637"/>
                      <a:pt x="1335" y="4804"/>
                    </a:cubicBezTo>
                    <a:cubicBezTo>
                      <a:pt x="1769" y="5037"/>
                      <a:pt x="2169" y="5138"/>
                      <a:pt x="2636" y="5138"/>
                    </a:cubicBezTo>
                    <a:cubicBezTo>
                      <a:pt x="3003" y="5138"/>
                      <a:pt x="3303" y="5104"/>
                      <a:pt x="3637" y="4937"/>
                    </a:cubicBezTo>
                    <a:cubicBezTo>
                      <a:pt x="3970" y="4804"/>
                      <a:pt x="4204" y="4637"/>
                      <a:pt x="4470" y="4370"/>
                    </a:cubicBezTo>
                    <a:cubicBezTo>
                      <a:pt x="4737" y="4137"/>
                      <a:pt x="4904" y="3870"/>
                      <a:pt x="5004" y="3536"/>
                    </a:cubicBezTo>
                    <a:cubicBezTo>
                      <a:pt x="5171" y="3270"/>
                      <a:pt x="5271" y="2936"/>
                      <a:pt x="5238" y="2536"/>
                    </a:cubicBezTo>
                    <a:cubicBezTo>
                      <a:pt x="5238" y="2336"/>
                      <a:pt x="5171" y="2102"/>
                      <a:pt x="5138" y="1869"/>
                    </a:cubicBezTo>
                    <a:cubicBezTo>
                      <a:pt x="5004" y="1435"/>
                      <a:pt x="4804" y="1035"/>
                      <a:pt x="4470" y="768"/>
                    </a:cubicBezTo>
                    <a:cubicBezTo>
                      <a:pt x="4304" y="634"/>
                      <a:pt x="4137" y="501"/>
                      <a:pt x="3937" y="334"/>
                    </a:cubicBezTo>
                    <a:cubicBezTo>
                      <a:pt x="3503" y="101"/>
                      <a:pt x="3103"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3741665" y="3112369"/>
                <a:ext cx="98526" cy="98526"/>
              </a:xfrm>
              <a:custGeom>
                <a:avLst/>
                <a:gdLst/>
                <a:ahLst/>
                <a:cxnLst/>
                <a:rect l="l" t="t" r="r" b="b"/>
                <a:pathLst>
                  <a:path w="6539" h="6539" extrusionOk="0">
                    <a:moveTo>
                      <a:pt x="3269" y="0"/>
                    </a:moveTo>
                    <a:cubicBezTo>
                      <a:pt x="2802" y="0"/>
                      <a:pt x="2369" y="67"/>
                      <a:pt x="2002" y="301"/>
                    </a:cubicBezTo>
                    <a:cubicBezTo>
                      <a:pt x="1602" y="401"/>
                      <a:pt x="1268" y="668"/>
                      <a:pt x="968" y="968"/>
                    </a:cubicBezTo>
                    <a:cubicBezTo>
                      <a:pt x="634" y="1235"/>
                      <a:pt x="434" y="1568"/>
                      <a:pt x="301" y="2002"/>
                    </a:cubicBezTo>
                    <a:cubicBezTo>
                      <a:pt x="67" y="2369"/>
                      <a:pt x="0" y="2802"/>
                      <a:pt x="0" y="3236"/>
                    </a:cubicBezTo>
                    <a:lnTo>
                      <a:pt x="134" y="4137"/>
                    </a:lnTo>
                    <a:cubicBezTo>
                      <a:pt x="301" y="4670"/>
                      <a:pt x="534" y="5171"/>
                      <a:pt x="968" y="5571"/>
                    </a:cubicBezTo>
                    <a:cubicBezTo>
                      <a:pt x="1168" y="5738"/>
                      <a:pt x="1435" y="5905"/>
                      <a:pt x="1635" y="6071"/>
                    </a:cubicBezTo>
                    <a:cubicBezTo>
                      <a:pt x="2135" y="6372"/>
                      <a:pt x="2669" y="6538"/>
                      <a:pt x="3303" y="6538"/>
                    </a:cubicBezTo>
                    <a:cubicBezTo>
                      <a:pt x="3770" y="6538"/>
                      <a:pt x="4170" y="6472"/>
                      <a:pt x="4537" y="6238"/>
                    </a:cubicBezTo>
                    <a:cubicBezTo>
                      <a:pt x="4971" y="6138"/>
                      <a:pt x="5304" y="5871"/>
                      <a:pt x="5604" y="5571"/>
                    </a:cubicBezTo>
                    <a:cubicBezTo>
                      <a:pt x="5938" y="5304"/>
                      <a:pt x="6138" y="4971"/>
                      <a:pt x="6272" y="4537"/>
                    </a:cubicBezTo>
                    <a:cubicBezTo>
                      <a:pt x="6472" y="4170"/>
                      <a:pt x="6538" y="3736"/>
                      <a:pt x="6538" y="3303"/>
                    </a:cubicBezTo>
                    <a:cubicBezTo>
                      <a:pt x="6505" y="2969"/>
                      <a:pt x="6472" y="2669"/>
                      <a:pt x="6438" y="2402"/>
                    </a:cubicBezTo>
                    <a:cubicBezTo>
                      <a:pt x="6272" y="1868"/>
                      <a:pt x="6005" y="1368"/>
                      <a:pt x="5604" y="968"/>
                    </a:cubicBezTo>
                    <a:cubicBezTo>
                      <a:pt x="5371" y="801"/>
                      <a:pt x="5137" y="634"/>
                      <a:pt x="4937" y="467"/>
                    </a:cubicBezTo>
                    <a:cubicBezTo>
                      <a:pt x="4437" y="167"/>
                      <a:pt x="3870" y="0"/>
                      <a:pt x="3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3795956" y="2965090"/>
                <a:ext cx="90480" cy="89486"/>
              </a:xfrm>
              <a:custGeom>
                <a:avLst/>
                <a:gdLst/>
                <a:ahLst/>
                <a:cxnLst/>
                <a:rect l="l" t="t" r="r" b="b"/>
                <a:pathLst>
                  <a:path w="6005" h="5939" extrusionOk="0">
                    <a:moveTo>
                      <a:pt x="3002" y="1"/>
                    </a:moveTo>
                    <a:cubicBezTo>
                      <a:pt x="2569" y="1"/>
                      <a:pt x="2202" y="101"/>
                      <a:pt x="1868" y="268"/>
                    </a:cubicBezTo>
                    <a:cubicBezTo>
                      <a:pt x="1501" y="401"/>
                      <a:pt x="1201" y="601"/>
                      <a:pt x="901" y="901"/>
                    </a:cubicBezTo>
                    <a:cubicBezTo>
                      <a:pt x="600" y="1135"/>
                      <a:pt x="400" y="1468"/>
                      <a:pt x="267" y="1835"/>
                    </a:cubicBezTo>
                    <a:cubicBezTo>
                      <a:pt x="100" y="2169"/>
                      <a:pt x="0" y="2603"/>
                      <a:pt x="33" y="2970"/>
                    </a:cubicBezTo>
                    <a:cubicBezTo>
                      <a:pt x="67" y="3236"/>
                      <a:pt x="100" y="3503"/>
                      <a:pt x="167" y="3770"/>
                    </a:cubicBezTo>
                    <a:cubicBezTo>
                      <a:pt x="267" y="4270"/>
                      <a:pt x="534" y="4737"/>
                      <a:pt x="901" y="5071"/>
                    </a:cubicBezTo>
                    <a:cubicBezTo>
                      <a:pt x="1101" y="5238"/>
                      <a:pt x="1334" y="5338"/>
                      <a:pt x="1468" y="5505"/>
                    </a:cubicBezTo>
                    <a:cubicBezTo>
                      <a:pt x="1935" y="5772"/>
                      <a:pt x="2435" y="5938"/>
                      <a:pt x="3002" y="5938"/>
                    </a:cubicBezTo>
                    <a:cubicBezTo>
                      <a:pt x="3402" y="5938"/>
                      <a:pt x="3769" y="5838"/>
                      <a:pt x="4103" y="5671"/>
                    </a:cubicBezTo>
                    <a:cubicBezTo>
                      <a:pt x="4470" y="5571"/>
                      <a:pt x="4770" y="5338"/>
                      <a:pt x="5070" y="5071"/>
                    </a:cubicBezTo>
                    <a:cubicBezTo>
                      <a:pt x="5371" y="4804"/>
                      <a:pt x="5571" y="4471"/>
                      <a:pt x="5704" y="4104"/>
                    </a:cubicBezTo>
                    <a:cubicBezTo>
                      <a:pt x="5871" y="3770"/>
                      <a:pt x="6004" y="3336"/>
                      <a:pt x="5938" y="2970"/>
                    </a:cubicBezTo>
                    <a:cubicBezTo>
                      <a:pt x="5904" y="2669"/>
                      <a:pt x="5871" y="2436"/>
                      <a:pt x="5838" y="2169"/>
                    </a:cubicBezTo>
                    <a:cubicBezTo>
                      <a:pt x="5704" y="1669"/>
                      <a:pt x="5437" y="1235"/>
                      <a:pt x="5070" y="901"/>
                    </a:cubicBezTo>
                    <a:lnTo>
                      <a:pt x="4503" y="434"/>
                    </a:lnTo>
                    <a:cubicBezTo>
                      <a:pt x="4036" y="168"/>
                      <a:pt x="3536" y="1"/>
                      <a:pt x="3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3445619" y="2922371"/>
                <a:ext cx="36689" cy="34685"/>
              </a:xfrm>
              <a:custGeom>
                <a:avLst/>
                <a:gdLst/>
                <a:ahLst/>
                <a:cxnLst/>
                <a:rect l="l" t="t" r="r" b="b"/>
                <a:pathLst>
                  <a:path w="2435" h="2302" extrusionOk="0">
                    <a:moveTo>
                      <a:pt x="1234" y="0"/>
                    </a:moveTo>
                    <a:cubicBezTo>
                      <a:pt x="1068" y="0"/>
                      <a:pt x="934" y="34"/>
                      <a:pt x="767" y="100"/>
                    </a:cubicBezTo>
                    <a:cubicBezTo>
                      <a:pt x="634" y="134"/>
                      <a:pt x="500" y="234"/>
                      <a:pt x="400" y="334"/>
                    </a:cubicBezTo>
                    <a:cubicBezTo>
                      <a:pt x="267" y="467"/>
                      <a:pt x="167" y="534"/>
                      <a:pt x="134" y="734"/>
                    </a:cubicBezTo>
                    <a:cubicBezTo>
                      <a:pt x="67" y="834"/>
                      <a:pt x="0" y="1001"/>
                      <a:pt x="67" y="1168"/>
                    </a:cubicBezTo>
                    <a:cubicBezTo>
                      <a:pt x="67" y="1268"/>
                      <a:pt x="100" y="1368"/>
                      <a:pt x="100" y="1468"/>
                    </a:cubicBezTo>
                    <a:cubicBezTo>
                      <a:pt x="134" y="1668"/>
                      <a:pt x="267" y="1835"/>
                      <a:pt x="400" y="1968"/>
                    </a:cubicBezTo>
                    <a:cubicBezTo>
                      <a:pt x="467" y="2002"/>
                      <a:pt x="567" y="2102"/>
                      <a:pt x="634" y="2135"/>
                    </a:cubicBezTo>
                    <a:cubicBezTo>
                      <a:pt x="801" y="2269"/>
                      <a:pt x="1001" y="2302"/>
                      <a:pt x="1234" y="2302"/>
                    </a:cubicBezTo>
                    <a:cubicBezTo>
                      <a:pt x="1401" y="2302"/>
                      <a:pt x="1501" y="2269"/>
                      <a:pt x="1668" y="2235"/>
                    </a:cubicBezTo>
                    <a:cubicBezTo>
                      <a:pt x="1801" y="2169"/>
                      <a:pt x="1935" y="2102"/>
                      <a:pt x="2068" y="1968"/>
                    </a:cubicBezTo>
                    <a:cubicBezTo>
                      <a:pt x="2168" y="1835"/>
                      <a:pt x="2268" y="1735"/>
                      <a:pt x="2302" y="1602"/>
                    </a:cubicBezTo>
                    <a:cubicBezTo>
                      <a:pt x="2402" y="1468"/>
                      <a:pt x="2435" y="1301"/>
                      <a:pt x="2402" y="1135"/>
                    </a:cubicBezTo>
                    <a:lnTo>
                      <a:pt x="2335" y="834"/>
                    </a:lnTo>
                    <a:cubicBezTo>
                      <a:pt x="2302" y="634"/>
                      <a:pt x="2168" y="467"/>
                      <a:pt x="2068" y="334"/>
                    </a:cubicBezTo>
                    <a:cubicBezTo>
                      <a:pt x="1968" y="301"/>
                      <a:pt x="1901" y="234"/>
                      <a:pt x="1801" y="167"/>
                    </a:cubicBezTo>
                    <a:cubicBezTo>
                      <a:pt x="1635" y="67"/>
                      <a:pt x="1434" y="0"/>
                      <a:pt x="12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3522512" y="2857019"/>
                <a:ext cx="36207" cy="35710"/>
              </a:xfrm>
              <a:custGeom>
                <a:avLst/>
                <a:gdLst/>
                <a:ahLst/>
                <a:cxnLst/>
                <a:rect l="l" t="t" r="r" b="b"/>
                <a:pathLst>
                  <a:path w="2403" h="2370" extrusionOk="0">
                    <a:moveTo>
                      <a:pt x="1202" y="1"/>
                    </a:moveTo>
                    <a:cubicBezTo>
                      <a:pt x="1035" y="1"/>
                      <a:pt x="868" y="34"/>
                      <a:pt x="735" y="101"/>
                    </a:cubicBezTo>
                    <a:cubicBezTo>
                      <a:pt x="568" y="134"/>
                      <a:pt x="468" y="201"/>
                      <a:pt x="368" y="335"/>
                    </a:cubicBezTo>
                    <a:cubicBezTo>
                      <a:pt x="234" y="468"/>
                      <a:pt x="168" y="601"/>
                      <a:pt x="134" y="701"/>
                    </a:cubicBezTo>
                    <a:cubicBezTo>
                      <a:pt x="34" y="835"/>
                      <a:pt x="1" y="1002"/>
                      <a:pt x="34" y="1168"/>
                    </a:cubicBezTo>
                    <a:cubicBezTo>
                      <a:pt x="34" y="1302"/>
                      <a:pt x="67" y="1369"/>
                      <a:pt x="67" y="1502"/>
                    </a:cubicBezTo>
                    <a:cubicBezTo>
                      <a:pt x="134" y="1702"/>
                      <a:pt x="234" y="1869"/>
                      <a:pt x="368" y="2036"/>
                    </a:cubicBezTo>
                    <a:cubicBezTo>
                      <a:pt x="468" y="2102"/>
                      <a:pt x="534" y="2169"/>
                      <a:pt x="635" y="2203"/>
                    </a:cubicBezTo>
                    <a:cubicBezTo>
                      <a:pt x="801" y="2336"/>
                      <a:pt x="1001" y="2369"/>
                      <a:pt x="1202" y="2369"/>
                    </a:cubicBezTo>
                    <a:cubicBezTo>
                      <a:pt x="1368" y="2369"/>
                      <a:pt x="1535" y="2336"/>
                      <a:pt x="1669" y="2303"/>
                    </a:cubicBezTo>
                    <a:cubicBezTo>
                      <a:pt x="1835" y="2269"/>
                      <a:pt x="1969" y="2169"/>
                      <a:pt x="2036" y="2069"/>
                    </a:cubicBezTo>
                    <a:cubicBezTo>
                      <a:pt x="2169" y="1936"/>
                      <a:pt x="2236" y="1802"/>
                      <a:pt x="2302" y="1669"/>
                    </a:cubicBezTo>
                    <a:cubicBezTo>
                      <a:pt x="2369" y="1535"/>
                      <a:pt x="2402" y="1369"/>
                      <a:pt x="2369" y="1235"/>
                    </a:cubicBezTo>
                    <a:cubicBezTo>
                      <a:pt x="2369" y="1102"/>
                      <a:pt x="2336" y="1002"/>
                      <a:pt x="2336" y="902"/>
                    </a:cubicBezTo>
                    <a:cubicBezTo>
                      <a:pt x="2302" y="668"/>
                      <a:pt x="2169" y="501"/>
                      <a:pt x="2036" y="335"/>
                    </a:cubicBezTo>
                    <a:cubicBezTo>
                      <a:pt x="1969" y="301"/>
                      <a:pt x="1869" y="234"/>
                      <a:pt x="1802" y="168"/>
                    </a:cubicBezTo>
                    <a:cubicBezTo>
                      <a:pt x="1635" y="68"/>
                      <a:pt x="1402" y="1"/>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3445107" y="2790808"/>
                <a:ext cx="54800" cy="54800"/>
              </a:xfrm>
              <a:custGeom>
                <a:avLst/>
                <a:gdLst/>
                <a:ahLst/>
                <a:cxnLst/>
                <a:rect l="l" t="t" r="r" b="b"/>
                <a:pathLst>
                  <a:path w="3637" h="3637" extrusionOk="0">
                    <a:moveTo>
                      <a:pt x="1835" y="0"/>
                    </a:moveTo>
                    <a:cubicBezTo>
                      <a:pt x="1752" y="0"/>
                      <a:pt x="1669" y="8"/>
                      <a:pt x="1602" y="25"/>
                    </a:cubicBezTo>
                    <a:cubicBezTo>
                      <a:pt x="1335" y="25"/>
                      <a:pt x="1135" y="125"/>
                      <a:pt x="901" y="225"/>
                    </a:cubicBezTo>
                    <a:cubicBezTo>
                      <a:pt x="635" y="392"/>
                      <a:pt x="401" y="626"/>
                      <a:pt x="234" y="892"/>
                    </a:cubicBezTo>
                    <a:cubicBezTo>
                      <a:pt x="67" y="1193"/>
                      <a:pt x="1" y="1493"/>
                      <a:pt x="1" y="1826"/>
                    </a:cubicBezTo>
                    <a:cubicBezTo>
                      <a:pt x="1" y="2160"/>
                      <a:pt x="67" y="2460"/>
                      <a:pt x="234" y="2727"/>
                    </a:cubicBezTo>
                    <a:cubicBezTo>
                      <a:pt x="368" y="2961"/>
                      <a:pt x="501" y="3127"/>
                      <a:pt x="701" y="3227"/>
                    </a:cubicBezTo>
                    <a:cubicBezTo>
                      <a:pt x="868" y="3394"/>
                      <a:pt x="1068" y="3494"/>
                      <a:pt x="1335" y="3561"/>
                    </a:cubicBezTo>
                    <a:cubicBezTo>
                      <a:pt x="1502" y="3611"/>
                      <a:pt x="1660" y="3636"/>
                      <a:pt x="1819" y="3636"/>
                    </a:cubicBezTo>
                    <a:cubicBezTo>
                      <a:pt x="1977" y="3636"/>
                      <a:pt x="2136" y="3611"/>
                      <a:pt x="2302" y="3561"/>
                    </a:cubicBezTo>
                    <a:cubicBezTo>
                      <a:pt x="2569" y="3494"/>
                      <a:pt x="2869" y="3328"/>
                      <a:pt x="3070" y="3127"/>
                    </a:cubicBezTo>
                    <a:cubicBezTo>
                      <a:pt x="3303" y="2894"/>
                      <a:pt x="3470" y="2627"/>
                      <a:pt x="3537" y="2327"/>
                    </a:cubicBezTo>
                    <a:cubicBezTo>
                      <a:pt x="3603" y="2160"/>
                      <a:pt x="3603" y="1993"/>
                      <a:pt x="3637" y="1826"/>
                    </a:cubicBezTo>
                    <a:cubicBezTo>
                      <a:pt x="3637" y="1660"/>
                      <a:pt x="3637" y="1493"/>
                      <a:pt x="3603" y="1326"/>
                    </a:cubicBezTo>
                    <a:cubicBezTo>
                      <a:pt x="3537" y="1193"/>
                      <a:pt x="3470" y="1026"/>
                      <a:pt x="3437" y="892"/>
                    </a:cubicBezTo>
                    <a:cubicBezTo>
                      <a:pt x="3303" y="692"/>
                      <a:pt x="3170" y="526"/>
                      <a:pt x="2970" y="392"/>
                    </a:cubicBezTo>
                    <a:cubicBezTo>
                      <a:pt x="2836" y="292"/>
                      <a:pt x="2703" y="192"/>
                      <a:pt x="2536" y="159"/>
                    </a:cubicBezTo>
                    <a:cubicBezTo>
                      <a:pt x="2436" y="59"/>
                      <a:pt x="2269" y="25"/>
                      <a:pt x="2069" y="25"/>
                    </a:cubicBezTo>
                    <a:cubicBezTo>
                      <a:pt x="2002" y="8"/>
                      <a:pt x="1919" y="0"/>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3628578" y="2760521"/>
                <a:ext cx="57302" cy="56307"/>
              </a:xfrm>
              <a:custGeom>
                <a:avLst/>
                <a:gdLst/>
                <a:ahLst/>
                <a:cxnLst/>
                <a:rect l="l" t="t" r="r" b="b"/>
                <a:pathLst>
                  <a:path w="3803" h="3737" extrusionOk="0">
                    <a:moveTo>
                      <a:pt x="1868" y="0"/>
                    </a:moveTo>
                    <a:cubicBezTo>
                      <a:pt x="1635" y="0"/>
                      <a:pt x="1368" y="34"/>
                      <a:pt x="1168" y="167"/>
                    </a:cubicBezTo>
                    <a:cubicBezTo>
                      <a:pt x="934" y="234"/>
                      <a:pt x="767" y="367"/>
                      <a:pt x="534" y="534"/>
                    </a:cubicBezTo>
                    <a:cubicBezTo>
                      <a:pt x="367" y="701"/>
                      <a:pt x="200" y="901"/>
                      <a:pt x="167" y="1168"/>
                    </a:cubicBezTo>
                    <a:cubicBezTo>
                      <a:pt x="33" y="1368"/>
                      <a:pt x="0" y="1635"/>
                      <a:pt x="0" y="1868"/>
                    </a:cubicBezTo>
                    <a:cubicBezTo>
                      <a:pt x="33" y="2035"/>
                      <a:pt x="33" y="2202"/>
                      <a:pt x="100" y="2369"/>
                    </a:cubicBezTo>
                    <a:cubicBezTo>
                      <a:pt x="167" y="2702"/>
                      <a:pt x="334" y="2969"/>
                      <a:pt x="601" y="3203"/>
                    </a:cubicBezTo>
                    <a:cubicBezTo>
                      <a:pt x="701" y="3303"/>
                      <a:pt x="834" y="3403"/>
                      <a:pt x="967" y="3503"/>
                    </a:cubicBezTo>
                    <a:cubicBezTo>
                      <a:pt x="1268" y="3670"/>
                      <a:pt x="1601" y="3736"/>
                      <a:pt x="1935" y="3736"/>
                    </a:cubicBezTo>
                    <a:cubicBezTo>
                      <a:pt x="2168" y="3736"/>
                      <a:pt x="2435" y="3703"/>
                      <a:pt x="2635" y="3570"/>
                    </a:cubicBezTo>
                    <a:cubicBezTo>
                      <a:pt x="2869" y="3503"/>
                      <a:pt x="3036" y="3369"/>
                      <a:pt x="3269" y="3203"/>
                    </a:cubicBezTo>
                    <a:cubicBezTo>
                      <a:pt x="3436" y="3036"/>
                      <a:pt x="3603" y="2836"/>
                      <a:pt x="3636" y="2569"/>
                    </a:cubicBezTo>
                    <a:cubicBezTo>
                      <a:pt x="3769" y="2369"/>
                      <a:pt x="3803" y="2135"/>
                      <a:pt x="3803" y="1868"/>
                    </a:cubicBezTo>
                    <a:cubicBezTo>
                      <a:pt x="3769" y="1702"/>
                      <a:pt x="3769" y="1535"/>
                      <a:pt x="3703" y="1368"/>
                    </a:cubicBezTo>
                    <a:cubicBezTo>
                      <a:pt x="3636" y="1034"/>
                      <a:pt x="3469" y="801"/>
                      <a:pt x="3202" y="534"/>
                    </a:cubicBezTo>
                    <a:cubicBezTo>
                      <a:pt x="3102" y="467"/>
                      <a:pt x="2969" y="334"/>
                      <a:pt x="2835" y="234"/>
                    </a:cubicBezTo>
                    <a:cubicBezTo>
                      <a:pt x="2535" y="67"/>
                      <a:pt x="2202" y="0"/>
                      <a:pt x="1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3712010" y="2863062"/>
                <a:ext cx="32681" cy="32681"/>
              </a:xfrm>
              <a:custGeom>
                <a:avLst/>
                <a:gdLst/>
                <a:ahLst/>
                <a:cxnLst/>
                <a:rect l="l" t="t" r="r" b="b"/>
                <a:pathLst>
                  <a:path w="2169" h="2169" extrusionOk="0">
                    <a:moveTo>
                      <a:pt x="968" y="0"/>
                    </a:moveTo>
                    <a:cubicBezTo>
                      <a:pt x="834" y="0"/>
                      <a:pt x="701" y="34"/>
                      <a:pt x="634" y="67"/>
                    </a:cubicBezTo>
                    <a:cubicBezTo>
                      <a:pt x="534" y="100"/>
                      <a:pt x="467" y="167"/>
                      <a:pt x="434" y="200"/>
                    </a:cubicBezTo>
                    <a:cubicBezTo>
                      <a:pt x="301" y="267"/>
                      <a:pt x="201" y="367"/>
                      <a:pt x="167" y="501"/>
                    </a:cubicBezTo>
                    <a:cubicBezTo>
                      <a:pt x="34" y="734"/>
                      <a:pt x="34" y="767"/>
                      <a:pt x="0" y="1068"/>
                    </a:cubicBezTo>
                    <a:cubicBezTo>
                      <a:pt x="0" y="1168"/>
                      <a:pt x="34" y="1268"/>
                      <a:pt x="34" y="1368"/>
                    </a:cubicBezTo>
                    <a:cubicBezTo>
                      <a:pt x="100" y="1501"/>
                      <a:pt x="134" y="1601"/>
                      <a:pt x="267" y="1735"/>
                    </a:cubicBezTo>
                    <a:cubicBezTo>
                      <a:pt x="301" y="1835"/>
                      <a:pt x="367" y="1868"/>
                      <a:pt x="467" y="1935"/>
                    </a:cubicBezTo>
                    <a:cubicBezTo>
                      <a:pt x="534" y="2035"/>
                      <a:pt x="634" y="2068"/>
                      <a:pt x="734" y="2068"/>
                    </a:cubicBezTo>
                    <a:cubicBezTo>
                      <a:pt x="834" y="2168"/>
                      <a:pt x="968" y="2168"/>
                      <a:pt x="1135" y="2168"/>
                    </a:cubicBezTo>
                    <a:lnTo>
                      <a:pt x="1435" y="2102"/>
                    </a:lnTo>
                    <a:lnTo>
                      <a:pt x="1668" y="2002"/>
                    </a:lnTo>
                    <a:cubicBezTo>
                      <a:pt x="1802" y="1902"/>
                      <a:pt x="1902" y="1835"/>
                      <a:pt x="1968" y="1701"/>
                    </a:cubicBezTo>
                    <a:cubicBezTo>
                      <a:pt x="2035" y="1601"/>
                      <a:pt x="2102" y="1535"/>
                      <a:pt x="2102" y="1435"/>
                    </a:cubicBezTo>
                    <a:cubicBezTo>
                      <a:pt x="2135" y="1368"/>
                      <a:pt x="2169" y="1268"/>
                      <a:pt x="2169" y="1168"/>
                    </a:cubicBezTo>
                    <a:cubicBezTo>
                      <a:pt x="2169" y="1034"/>
                      <a:pt x="2169" y="868"/>
                      <a:pt x="2135" y="734"/>
                    </a:cubicBezTo>
                    <a:lnTo>
                      <a:pt x="2002" y="501"/>
                    </a:lnTo>
                    <a:cubicBezTo>
                      <a:pt x="1968" y="401"/>
                      <a:pt x="1902" y="367"/>
                      <a:pt x="1835" y="267"/>
                    </a:cubicBezTo>
                    <a:cubicBezTo>
                      <a:pt x="1768" y="234"/>
                      <a:pt x="1735" y="167"/>
                      <a:pt x="1635" y="100"/>
                    </a:cubicBezTo>
                    <a:cubicBezTo>
                      <a:pt x="1501" y="34"/>
                      <a:pt x="1401" y="0"/>
                      <a:pt x="1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3793937" y="2793686"/>
                <a:ext cx="68874" cy="70380"/>
              </a:xfrm>
              <a:custGeom>
                <a:avLst/>
                <a:gdLst/>
                <a:ahLst/>
                <a:cxnLst/>
                <a:rect l="l" t="t" r="r" b="b"/>
                <a:pathLst>
                  <a:path w="4571" h="4671" extrusionOk="0">
                    <a:moveTo>
                      <a:pt x="2302" y="1"/>
                    </a:moveTo>
                    <a:cubicBezTo>
                      <a:pt x="1969" y="1"/>
                      <a:pt x="1668" y="34"/>
                      <a:pt x="1402" y="201"/>
                    </a:cubicBezTo>
                    <a:cubicBezTo>
                      <a:pt x="1135" y="301"/>
                      <a:pt x="868" y="468"/>
                      <a:pt x="668" y="668"/>
                    </a:cubicBezTo>
                    <a:cubicBezTo>
                      <a:pt x="434" y="868"/>
                      <a:pt x="301" y="1135"/>
                      <a:pt x="201" y="1402"/>
                    </a:cubicBezTo>
                    <a:cubicBezTo>
                      <a:pt x="67" y="1702"/>
                      <a:pt x="1" y="2002"/>
                      <a:pt x="1" y="2303"/>
                    </a:cubicBezTo>
                    <a:lnTo>
                      <a:pt x="67" y="2903"/>
                    </a:lnTo>
                    <a:cubicBezTo>
                      <a:pt x="201" y="3303"/>
                      <a:pt x="368" y="3670"/>
                      <a:pt x="668" y="3970"/>
                    </a:cubicBezTo>
                    <a:cubicBezTo>
                      <a:pt x="835" y="4071"/>
                      <a:pt x="935" y="4204"/>
                      <a:pt x="1101" y="4337"/>
                    </a:cubicBezTo>
                    <a:cubicBezTo>
                      <a:pt x="1502" y="4538"/>
                      <a:pt x="1869" y="4671"/>
                      <a:pt x="2269" y="4671"/>
                    </a:cubicBezTo>
                    <a:cubicBezTo>
                      <a:pt x="2602" y="4671"/>
                      <a:pt x="2903" y="4638"/>
                      <a:pt x="3170" y="4471"/>
                    </a:cubicBezTo>
                    <a:cubicBezTo>
                      <a:pt x="3436" y="4371"/>
                      <a:pt x="3703" y="4204"/>
                      <a:pt x="3903" y="4004"/>
                    </a:cubicBezTo>
                    <a:cubicBezTo>
                      <a:pt x="4104" y="3804"/>
                      <a:pt x="4270" y="3537"/>
                      <a:pt x="4370" y="3237"/>
                    </a:cubicBezTo>
                    <a:cubicBezTo>
                      <a:pt x="4504" y="2970"/>
                      <a:pt x="4571" y="2670"/>
                      <a:pt x="4571" y="2369"/>
                    </a:cubicBezTo>
                    <a:lnTo>
                      <a:pt x="4504" y="1769"/>
                    </a:lnTo>
                    <a:cubicBezTo>
                      <a:pt x="4370" y="1369"/>
                      <a:pt x="4204" y="1002"/>
                      <a:pt x="3903" y="701"/>
                    </a:cubicBezTo>
                    <a:cubicBezTo>
                      <a:pt x="3737" y="601"/>
                      <a:pt x="3637" y="468"/>
                      <a:pt x="3470" y="335"/>
                    </a:cubicBezTo>
                    <a:cubicBezTo>
                      <a:pt x="3069" y="134"/>
                      <a:pt x="2703" y="1"/>
                      <a:pt x="2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3882402" y="2889190"/>
                <a:ext cx="44238" cy="43244"/>
              </a:xfrm>
              <a:custGeom>
                <a:avLst/>
                <a:gdLst/>
                <a:ahLst/>
                <a:cxnLst/>
                <a:rect l="l" t="t" r="r" b="b"/>
                <a:pathLst>
                  <a:path w="2936" h="2870" extrusionOk="0">
                    <a:moveTo>
                      <a:pt x="1468" y="1"/>
                    </a:moveTo>
                    <a:cubicBezTo>
                      <a:pt x="1201" y="1"/>
                      <a:pt x="968" y="101"/>
                      <a:pt x="734" y="201"/>
                    </a:cubicBezTo>
                    <a:cubicBezTo>
                      <a:pt x="601" y="301"/>
                      <a:pt x="467" y="434"/>
                      <a:pt x="334" y="601"/>
                    </a:cubicBezTo>
                    <a:cubicBezTo>
                      <a:pt x="201" y="701"/>
                      <a:pt x="134" y="868"/>
                      <a:pt x="67" y="1102"/>
                    </a:cubicBezTo>
                    <a:cubicBezTo>
                      <a:pt x="0" y="1335"/>
                      <a:pt x="0" y="1602"/>
                      <a:pt x="67" y="1835"/>
                    </a:cubicBezTo>
                    <a:cubicBezTo>
                      <a:pt x="167" y="2102"/>
                      <a:pt x="301" y="2302"/>
                      <a:pt x="467" y="2469"/>
                    </a:cubicBezTo>
                    <a:cubicBezTo>
                      <a:pt x="568" y="2603"/>
                      <a:pt x="734" y="2703"/>
                      <a:pt x="901" y="2769"/>
                    </a:cubicBezTo>
                    <a:cubicBezTo>
                      <a:pt x="1068" y="2836"/>
                      <a:pt x="1235" y="2870"/>
                      <a:pt x="1468" y="2870"/>
                    </a:cubicBezTo>
                    <a:cubicBezTo>
                      <a:pt x="1702" y="2870"/>
                      <a:pt x="1969" y="2803"/>
                      <a:pt x="2169" y="2669"/>
                    </a:cubicBezTo>
                    <a:cubicBezTo>
                      <a:pt x="2369" y="2536"/>
                      <a:pt x="2536" y="2369"/>
                      <a:pt x="2669" y="2169"/>
                    </a:cubicBezTo>
                    <a:cubicBezTo>
                      <a:pt x="2802" y="1969"/>
                      <a:pt x="2869" y="1702"/>
                      <a:pt x="2869" y="1469"/>
                    </a:cubicBezTo>
                    <a:cubicBezTo>
                      <a:pt x="2936" y="1335"/>
                      <a:pt x="2936" y="1202"/>
                      <a:pt x="2869" y="1102"/>
                    </a:cubicBezTo>
                    <a:cubicBezTo>
                      <a:pt x="2869" y="1035"/>
                      <a:pt x="2836" y="968"/>
                      <a:pt x="2802" y="935"/>
                    </a:cubicBezTo>
                    <a:cubicBezTo>
                      <a:pt x="2769" y="868"/>
                      <a:pt x="2769" y="768"/>
                      <a:pt x="2702" y="768"/>
                    </a:cubicBezTo>
                    <a:cubicBezTo>
                      <a:pt x="2636" y="635"/>
                      <a:pt x="2602" y="535"/>
                      <a:pt x="2469" y="468"/>
                    </a:cubicBezTo>
                    <a:cubicBezTo>
                      <a:pt x="2469" y="468"/>
                      <a:pt x="2402" y="468"/>
                      <a:pt x="2402" y="434"/>
                    </a:cubicBezTo>
                    <a:cubicBezTo>
                      <a:pt x="2369" y="368"/>
                      <a:pt x="2302" y="334"/>
                      <a:pt x="2202" y="234"/>
                    </a:cubicBezTo>
                    <a:lnTo>
                      <a:pt x="2169" y="201"/>
                    </a:lnTo>
                    <a:cubicBezTo>
                      <a:pt x="1969" y="101"/>
                      <a:pt x="1702" y="1"/>
                      <a:pt x="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20"/>
            <p:cNvGrpSpPr/>
            <p:nvPr/>
          </p:nvGrpSpPr>
          <p:grpSpPr>
            <a:xfrm>
              <a:off x="3411941" y="1660236"/>
              <a:ext cx="522744" cy="153316"/>
              <a:chOff x="3411941" y="1660236"/>
              <a:chExt cx="522744" cy="153316"/>
            </a:xfrm>
          </p:grpSpPr>
          <p:sp>
            <p:nvSpPr>
              <p:cNvPr id="345" name="Google Shape;345;p20"/>
              <p:cNvSpPr/>
              <p:nvPr/>
            </p:nvSpPr>
            <p:spPr>
              <a:xfrm>
                <a:off x="3411941" y="1660236"/>
                <a:ext cx="108576" cy="108079"/>
              </a:xfrm>
              <a:custGeom>
                <a:avLst/>
                <a:gdLst/>
                <a:ahLst/>
                <a:cxnLst/>
                <a:rect l="l" t="t" r="r" b="b"/>
                <a:pathLst>
                  <a:path w="7206" h="7173" extrusionOk="0">
                    <a:moveTo>
                      <a:pt x="3636" y="0"/>
                    </a:moveTo>
                    <a:cubicBezTo>
                      <a:pt x="3136" y="0"/>
                      <a:pt x="2669" y="101"/>
                      <a:pt x="2235" y="301"/>
                    </a:cubicBezTo>
                    <a:cubicBezTo>
                      <a:pt x="1768" y="434"/>
                      <a:pt x="1401" y="668"/>
                      <a:pt x="1068" y="1035"/>
                    </a:cubicBezTo>
                    <a:cubicBezTo>
                      <a:pt x="734" y="1368"/>
                      <a:pt x="501" y="1768"/>
                      <a:pt x="334" y="2202"/>
                    </a:cubicBezTo>
                    <a:cubicBezTo>
                      <a:pt x="100" y="2636"/>
                      <a:pt x="0" y="3103"/>
                      <a:pt x="34" y="3603"/>
                    </a:cubicBezTo>
                    <a:cubicBezTo>
                      <a:pt x="67" y="3937"/>
                      <a:pt x="100" y="4203"/>
                      <a:pt x="167" y="4537"/>
                    </a:cubicBezTo>
                    <a:cubicBezTo>
                      <a:pt x="334" y="5171"/>
                      <a:pt x="634" y="5671"/>
                      <a:pt x="1068" y="6138"/>
                    </a:cubicBezTo>
                    <a:cubicBezTo>
                      <a:pt x="1334" y="6305"/>
                      <a:pt x="1568" y="6505"/>
                      <a:pt x="1768" y="6672"/>
                    </a:cubicBezTo>
                    <a:cubicBezTo>
                      <a:pt x="2335" y="7005"/>
                      <a:pt x="2969" y="7172"/>
                      <a:pt x="3569" y="7172"/>
                    </a:cubicBezTo>
                    <a:cubicBezTo>
                      <a:pt x="4070" y="7172"/>
                      <a:pt x="4537" y="7072"/>
                      <a:pt x="4970" y="6872"/>
                    </a:cubicBezTo>
                    <a:cubicBezTo>
                      <a:pt x="5404" y="6739"/>
                      <a:pt x="5804" y="6505"/>
                      <a:pt x="6138" y="6138"/>
                    </a:cubicBezTo>
                    <a:cubicBezTo>
                      <a:pt x="6471" y="5805"/>
                      <a:pt x="6705" y="5404"/>
                      <a:pt x="6872" y="4971"/>
                    </a:cubicBezTo>
                    <a:cubicBezTo>
                      <a:pt x="7072" y="4537"/>
                      <a:pt x="7205" y="4103"/>
                      <a:pt x="7172" y="3603"/>
                    </a:cubicBezTo>
                    <a:cubicBezTo>
                      <a:pt x="7139" y="3269"/>
                      <a:pt x="7072" y="2969"/>
                      <a:pt x="7039" y="2636"/>
                    </a:cubicBezTo>
                    <a:cubicBezTo>
                      <a:pt x="6872" y="2002"/>
                      <a:pt x="6572" y="1502"/>
                      <a:pt x="6138" y="1035"/>
                    </a:cubicBezTo>
                    <a:cubicBezTo>
                      <a:pt x="5871" y="868"/>
                      <a:pt x="5638" y="668"/>
                      <a:pt x="5404" y="501"/>
                    </a:cubicBezTo>
                    <a:cubicBezTo>
                      <a:pt x="4870" y="167"/>
                      <a:pt x="4237"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a:off x="3747195" y="1726085"/>
                <a:ext cx="86955" cy="87467"/>
              </a:xfrm>
              <a:custGeom>
                <a:avLst/>
                <a:gdLst/>
                <a:ahLst/>
                <a:cxnLst/>
                <a:rect l="l" t="t" r="r" b="b"/>
                <a:pathLst>
                  <a:path w="5771" h="5805" extrusionOk="0">
                    <a:moveTo>
                      <a:pt x="2936" y="0"/>
                    </a:moveTo>
                    <a:cubicBezTo>
                      <a:pt x="2435" y="0"/>
                      <a:pt x="1935" y="134"/>
                      <a:pt x="1468" y="401"/>
                    </a:cubicBezTo>
                    <a:cubicBezTo>
                      <a:pt x="1068" y="634"/>
                      <a:pt x="668" y="968"/>
                      <a:pt x="434" y="1435"/>
                    </a:cubicBezTo>
                    <a:cubicBezTo>
                      <a:pt x="401" y="1535"/>
                      <a:pt x="301" y="1668"/>
                      <a:pt x="267" y="1768"/>
                    </a:cubicBezTo>
                    <a:cubicBezTo>
                      <a:pt x="100" y="2102"/>
                      <a:pt x="0" y="2469"/>
                      <a:pt x="0" y="2902"/>
                    </a:cubicBezTo>
                    <a:cubicBezTo>
                      <a:pt x="0" y="3136"/>
                      <a:pt x="67" y="3436"/>
                      <a:pt x="134" y="3670"/>
                    </a:cubicBezTo>
                    <a:lnTo>
                      <a:pt x="134" y="3736"/>
                    </a:lnTo>
                    <a:cubicBezTo>
                      <a:pt x="234" y="3936"/>
                      <a:pt x="334" y="4170"/>
                      <a:pt x="434" y="4370"/>
                    </a:cubicBezTo>
                    <a:cubicBezTo>
                      <a:pt x="601" y="4704"/>
                      <a:pt x="834" y="4970"/>
                      <a:pt x="1168" y="5171"/>
                    </a:cubicBezTo>
                    <a:cubicBezTo>
                      <a:pt x="1335" y="5337"/>
                      <a:pt x="1568" y="5471"/>
                      <a:pt x="1802" y="5571"/>
                    </a:cubicBezTo>
                    <a:cubicBezTo>
                      <a:pt x="2135" y="5738"/>
                      <a:pt x="2502" y="5804"/>
                      <a:pt x="2936" y="5804"/>
                    </a:cubicBezTo>
                    <a:cubicBezTo>
                      <a:pt x="3169" y="5771"/>
                      <a:pt x="3436" y="5704"/>
                      <a:pt x="3670" y="5704"/>
                    </a:cubicBezTo>
                    <a:cubicBezTo>
                      <a:pt x="3903" y="5638"/>
                      <a:pt x="4137" y="5504"/>
                      <a:pt x="4337" y="5437"/>
                    </a:cubicBezTo>
                    <a:cubicBezTo>
                      <a:pt x="4670" y="5271"/>
                      <a:pt x="4937" y="5004"/>
                      <a:pt x="5137" y="4670"/>
                    </a:cubicBezTo>
                    <a:cubicBezTo>
                      <a:pt x="5404" y="4370"/>
                      <a:pt x="5571" y="4103"/>
                      <a:pt x="5638" y="3736"/>
                    </a:cubicBezTo>
                    <a:lnTo>
                      <a:pt x="5638" y="3670"/>
                    </a:lnTo>
                    <a:cubicBezTo>
                      <a:pt x="5671" y="3436"/>
                      <a:pt x="5771" y="3136"/>
                      <a:pt x="5771" y="2902"/>
                    </a:cubicBezTo>
                    <a:cubicBezTo>
                      <a:pt x="5771" y="2669"/>
                      <a:pt x="5771" y="2402"/>
                      <a:pt x="5738" y="2135"/>
                    </a:cubicBezTo>
                    <a:cubicBezTo>
                      <a:pt x="5638" y="1902"/>
                      <a:pt x="5571" y="1668"/>
                      <a:pt x="5438" y="1435"/>
                    </a:cubicBezTo>
                    <a:cubicBezTo>
                      <a:pt x="5171" y="1001"/>
                      <a:pt x="4837" y="634"/>
                      <a:pt x="4404" y="401"/>
                    </a:cubicBezTo>
                    <a:cubicBezTo>
                      <a:pt x="3937" y="134"/>
                      <a:pt x="3470"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a:off x="3869338" y="1675711"/>
                <a:ext cx="65348" cy="65785"/>
              </a:xfrm>
              <a:custGeom>
                <a:avLst/>
                <a:gdLst/>
                <a:ahLst/>
                <a:cxnLst/>
                <a:rect l="l" t="t" r="r" b="b"/>
                <a:pathLst>
                  <a:path w="4337" h="4366" extrusionOk="0">
                    <a:moveTo>
                      <a:pt x="2244" y="1"/>
                    </a:moveTo>
                    <a:cubicBezTo>
                      <a:pt x="2207" y="1"/>
                      <a:pt x="2171" y="3"/>
                      <a:pt x="2135" y="8"/>
                    </a:cubicBezTo>
                    <a:lnTo>
                      <a:pt x="2068" y="8"/>
                    </a:lnTo>
                    <a:cubicBezTo>
                      <a:pt x="1902" y="74"/>
                      <a:pt x="1701" y="74"/>
                      <a:pt x="1535" y="108"/>
                    </a:cubicBezTo>
                    <a:cubicBezTo>
                      <a:pt x="1268" y="174"/>
                      <a:pt x="1034" y="274"/>
                      <a:pt x="834" y="475"/>
                    </a:cubicBezTo>
                    <a:cubicBezTo>
                      <a:pt x="734" y="575"/>
                      <a:pt x="667" y="608"/>
                      <a:pt x="634" y="641"/>
                    </a:cubicBezTo>
                    <a:cubicBezTo>
                      <a:pt x="534" y="741"/>
                      <a:pt x="501" y="775"/>
                      <a:pt x="467" y="841"/>
                    </a:cubicBezTo>
                    <a:cubicBezTo>
                      <a:pt x="234" y="1075"/>
                      <a:pt x="134" y="1308"/>
                      <a:pt x="67" y="1609"/>
                    </a:cubicBezTo>
                    <a:cubicBezTo>
                      <a:pt x="34" y="1809"/>
                      <a:pt x="34" y="1976"/>
                      <a:pt x="0" y="2176"/>
                    </a:cubicBezTo>
                    <a:cubicBezTo>
                      <a:pt x="34" y="2409"/>
                      <a:pt x="34" y="2576"/>
                      <a:pt x="67" y="2776"/>
                    </a:cubicBezTo>
                    <a:cubicBezTo>
                      <a:pt x="167" y="3076"/>
                      <a:pt x="300" y="3310"/>
                      <a:pt x="467" y="3510"/>
                    </a:cubicBezTo>
                    <a:cubicBezTo>
                      <a:pt x="534" y="3677"/>
                      <a:pt x="667" y="3810"/>
                      <a:pt x="834" y="3910"/>
                    </a:cubicBezTo>
                    <a:cubicBezTo>
                      <a:pt x="968" y="4010"/>
                      <a:pt x="1134" y="4110"/>
                      <a:pt x="1301" y="4177"/>
                    </a:cubicBezTo>
                    <a:cubicBezTo>
                      <a:pt x="1483" y="4281"/>
                      <a:pt x="1706" y="4365"/>
                      <a:pt x="1938" y="4365"/>
                    </a:cubicBezTo>
                    <a:cubicBezTo>
                      <a:pt x="2003" y="4365"/>
                      <a:pt x="2069" y="4359"/>
                      <a:pt x="2135" y="4344"/>
                    </a:cubicBezTo>
                    <a:cubicBezTo>
                      <a:pt x="2335" y="4311"/>
                      <a:pt x="2502" y="4311"/>
                      <a:pt x="2702" y="4277"/>
                    </a:cubicBezTo>
                    <a:cubicBezTo>
                      <a:pt x="2869" y="4177"/>
                      <a:pt x="3036" y="4144"/>
                      <a:pt x="3202" y="4077"/>
                    </a:cubicBezTo>
                    <a:cubicBezTo>
                      <a:pt x="3469" y="3944"/>
                      <a:pt x="3669" y="3744"/>
                      <a:pt x="3770" y="3510"/>
                    </a:cubicBezTo>
                    <a:cubicBezTo>
                      <a:pt x="3903" y="3410"/>
                      <a:pt x="4003" y="3243"/>
                      <a:pt x="4070" y="3076"/>
                    </a:cubicBezTo>
                    <a:cubicBezTo>
                      <a:pt x="4170" y="2910"/>
                      <a:pt x="4237" y="2743"/>
                      <a:pt x="4237" y="2509"/>
                    </a:cubicBezTo>
                    <a:cubicBezTo>
                      <a:pt x="4337" y="2142"/>
                      <a:pt x="4337" y="1842"/>
                      <a:pt x="4203" y="1575"/>
                    </a:cubicBezTo>
                    <a:cubicBezTo>
                      <a:pt x="4136" y="1409"/>
                      <a:pt x="4070" y="1242"/>
                      <a:pt x="4003" y="1075"/>
                    </a:cubicBezTo>
                    <a:cubicBezTo>
                      <a:pt x="3870" y="942"/>
                      <a:pt x="3803" y="775"/>
                      <a:pt x="3669" y="641"/>
                    </a:cubicBezTo>
                    <a:cubicBezTo>
                      <a:pt x="3469" y="441"/>
                      <a:pt x="3236" y="274"/>
                      <a:pt x="2969" y="174"/>
                    </a:cubicBezTo>
                    <a:cubicBezTo>
                      <a:pt x="2738" y="88"/>
                      <a:pt x="2482"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8" name="Google Shape;278;p20"/>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AN TOÀN TRONG PHÒNG THỰC HÀNH</a:t>
            </a:r>
            <a:endParaRPr b="1" dirty="0"/>
          </a:p>
        </p:txBody>
      </p:sp>
      <p:sp>
        <p:nvSpPr>
          <p:cNvPr id="280" name="Google Shape;280;p20"/>
          <p:cNvSpPr/>
          <p:nvPr/>
        </p:nvSpPr>
        <p:spPr>
          <a:xfrm>
            <a:off x="3577300" y="1302360"/>
            <a:ext cx="2006434" cy="1882277"/>
          </a:xfrm>
          <a:custGeom>
            <a:avLst/>
            <a:gdLst/>
            <a:ahLst/>
            <a:cxnLst/>
            <a:rect l="l" t="t" r="r" b="b"/>
            <a:pathLst>
              <a:path w="133163" h="124923" extrusionOk="0">
                <a:moveTo>
                  <a:pt x="24451" y="0"/>
                </a:moveTo>
                <a:cubicBezTo>
                  <a:pt x="10942" y="0"/>
                  <a:pt x="1" y="10941"/>
                  <a:pt x="1" y="24451"/>
                </a:cubicBezTo>
                <a:lnTo>
                  <a:pt x="1" y="42297"/>
                </a:lnTo>
                <a:cubicBezTo>
                  <a:pt x="1" y="44399"/>
                  <a:pt x="1702" y="46066"/>
                  <a:pt x="3737" y="46066"/>
                </a:cubicBezTo>
                <a:cubicBezTo>
                  <a:pt x="5838" y="46066"/>
                  <a:pt x="7506" y="44365"/>
                  <a:pt x="7506" y="42297"/>
                </a:cubicBezTo>
                <a:lnTo>
                  <a:pt x="7506" y="24451"/>
                </a:lnTo>
                <a:cubicBezTo>
                  <a:pt x="7506" y="15078"/>
                  <a:pt x="15111" y="7439"/>
                  <a:pt x="24518" y="7439"/>
                </a:cubicBezTo>
                <a:cubicBezTo>
                  <a:pt x="33892" y="7439"/>
                  <a:pt x="41530" y="15078"/>
                  <a:pt x="41530" y="24451"/>
                </a:cubicBezTo>
                <a:lnTo>
                  <a:pt x="41530" y="93100"/>
                </a:lnTo>
                <a:cubicBezTo>
                  <a:pt x="41530" y="110646"/>
                  <a:pt x="55774" y="124923"/>
                  <a:pt x="73320" y="124923"/>
                </a:cubicBezTo>
                <a:cubicBezTo>
                  <a:pt x="90899" y="124923"/>
                  <a:pt x="105142" y="110646"/>
                  <a:pt x="105076" y="93100"/>
                </a:cubicBezTo>
                <a:lnTo>
                  <a:pt x="105076" y="73720"/>
                </a:lnTo>
                <a:cubicBezTo>
                  <a:pt x="105076" y="68015"/>
                  <a:pt x="109679" y="63412"/>
                  <a:pt x="115350" y="63412"/>
                </a:cubicBezTo>
                <a:cubicBezTo>
                  <a:pt x="121020" y="63412"/>
                  <a:pt x="125657" y="68049"/>
                  <a:pt x="125657" y="73720"/>
                </a:cubicBezTo>
                <a:lnTo>
                  <a:pt x="125657" y="96769"/>
                </a:lnTo>
                <a:cubicBezTo>
                  <a:pt x="125657" y="98838"/>
                  <a:pt x="127358" y="100505"/>
                  <a:pt x="129393" y="100505"/>
                </a:cubicBezTo>
                <a:cubicBezTo>
                  <a:pt x="131495" y="100505"/>
                  <a:pt x="133162" y="98804"/>
                  <a:pt x="133162" y="96769"/>
                </a:cubicBezTo>
                <a:lnTo>
                  <a:pt x="133162" y="73720"/>
                </a:lnTo>
                <a:cubicBezTo>
                  <a:pt x="133162" y="63913"/>
                  <a:pt x="125190" y="55940"/>
                  <a:pt x="115383" y="55940"/>
                </a:cubicBezTo>
                <a:cubicBezTo>
                  <a:pt x="105609" y="55940"/>
                  <a:pt x="97637" y="63913"/>
                  <a:pt x="97637" y="73720"/>
                </a:cubicBezTo>
                <a:lnTo>
                  <a:pt x="97637" y="93100"/>
                </a:lnTo>
                <a:cubicBezTo>
                  <a:pt x="97637" y="106510"/>
                  <a:pt x="86696" y="117451"/>
                  <a:pt x="73286" y="117451"/>
                </a:cubicBezTo>
                <a:cubicBezTo>
                  <a:pt x="59843" y="117451"/>
                  <a:pt x="48936" y="106510"/>
                  <a:pt x="48936" y="93100"/>
                </a:cubicBezTo>
                <a:lnTo>
                  <a:pt x="48936" y="24451"/>
                </a:lnTo>
                <a:cubicBezTo>
                  <a:pt x="48936" y="10941"/>
                  <a:pt x="37961" y="0"/>
                  <a:pt x="24451" y="0"/>
                </a:cubicBezTo>
                <a:close/>
              </a:path>
            </a:pathLst>
          </a:custGeom>
          <a:gradFill>
            <a:gsLst>
              <a:gs pos="0">
                <a:schemeClr val="accent2"/>
              </a:gs>
              <a:gs pos="100000">
                <a:schemeClr val="accent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4F6798C5-A098-4B9A-9EE3-50BB13ABBA55}"/>
              </a:ext>
            </a:extLst>
          </p:cNvPr>
          <p:cNvGrpSpPr/>
          <p:nvPr/>
        </p:nvGrpSpPr>
        <p:grpSpPr>
          <a:xfrm>
            <a:off x="4981164" y="2516231"/>
            <a:ext cx="1078110" cy="1943105"/>
            <a:chOff x="4981164" y="2516231"/>
            <a:chExt cx="1078110" cy="1943105"/>
          </a:xfrm>
        </p:grpSpPr>
        <p:sp>
          <p:nvSpPr>
            <p:cNvPr id="282" name="Google Shape;282;p20"/>
            <p:cNvSpPr/>
            <p:nvPr/>
          </p:nvSpPr>
          <p:spPr>
            <a:xfrm>
              <a:off x="4997739" y="2650943"/>
              <a:ext cx="1045443" cy="1791315"/>
            </a:xfrm>
            <a:custGeom>
              <a:avLst/>
              <a:gdLst/>
              <a:ahLst/>
              <a:cxnLst/>
              <a:rect l="l" t="t" r="r" b="b"/>
              <a:pathLst>
                <a:path w="69384" h="118886" extrusionOk="0">
                  <a:moveTo>
                    <a:pt x="26420" y="0"/>
                  </a:moveTo>
                  <a:lnTo>
                    <a:pt x="26420" y="50036"/>
                  </a:lnTo>
                  <a:cubicBezTo>
                    <a:pt x="26420" y="50303"/>
                    <a:pt x="26253" y="50503"/>
                    <a:pt x="26020" y="50603"/>
                  </a:cubicBezTo>
                  <a:cubicBezTo>
                    <a:pt x="10675" y="54540"/>
                    <a:pt x="1" y="68349"/>
                    <a:pt x="1" y="84194"/>
                  </a:cubicBezTo>
                  <a:cubicBezTo>
                    <a:pt x="1" y="103341"/>
                    <a:pt x="15545" y="118886"/>
                    <a:pt x="34692" y="118886"/>
                  </a:cubicBezTo>
                  <a:cubicBezTo>
                    <a:pt x="53839" y="118886"/>
                    <a:pt x="69384" y="103341"/>
                    <a:pt x="69384" y="84194"/>
                  </a:cubicBezTo>
                  <a:cubicBezTo>
                    <a:pt x="69384" y="68349"/>
                    <a:pt x="58710" y="54540"/>
                    <a:pt x="43365" y="50603"/>
                  </a:cubicBezTo>
                  <a:cubicBezTo>
                    <a:pt x="43098" y="50537"/>
                    <a:pt x="42932" y="50303"/>
                    <a:pt x="42932" y="50036"/>
                  </a:cubicBezTo>
                  <a:lnTo>
                    <a:pt x="429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4981164" y="2516231"/>
              <a:ext cx="1078110" cy="1943105"/>
            </a:xfrm>
            <a:custGeom>
              <a:avLst/>
              <a:gdLst/>
              <a:ahLst/>
              <a:cxnLst/>
              <a:rect l="l" t="t" r="r" b="b"/>
              <a:pathLst>
                <a:path w="71552" h="128960" extrusionOk="0">
                  <a:moveTo>
                    <a:pt x="45333" y="1068"/>
                  </a:moveTo>
                  <a:cubicBezTo>
                    <a:pt x="47201" y="1068"/>
                    <a:pt x="48768" y="2603"/>
                    <a:pt x="48768" y="4504"/>
                  </a:cubicBezTo>
                  <a:cubicBezTo>
                    <a:pt x="48768" y="6372"/>
                    <a:pt x="47201" y="7906"/>
                    <a:pt x="45333" y="7906"/>
                  </a:cubicBezTo>
                  <a:lnTo>
                    <a:pt x="26252" y="7906"/>
                  </a:lnTo>
                  <a:cubicBezTo>
                    <a:pt x="24351" y="7906"/>
                    <a:pt x="22816" y="6372"/>
                    <a:pt x="22816" y="4504"/>
                  </a:cubicBezTo>
                  <a:cubicBezTo>
                    <a:pt x="22816" y="2603"/>
                    <a:pt x="24351" y="1068"/>
                    <a:pt x="26252" y="1068"/>
                  </a:cubicBezTo>
                  <a:close/>
                  <a:moveTo>
                    <a:pt x="44032" y="9007"/>
                  </a:moveTo>
                  <a:lnTo>
                    <a:pt x="44032" y="59043"/>
                  </a:lnTo>
                  <a:cubicBezTo>
                    <a:pt x="44032" y="59277"/>
                    <a:pt x="44198" y="59477"/>
                    <a:pt x="44465" y="59577"/>
                  </a:cubicBezTo>
                  <a:cubicBezTo>
                    <a:pt x="59810" y="63546"/>
                    <a:pt x="70484" y="77323"/>
                    <a:pt x="70484" y="93167"/>
                  </a:cubicBezTo>
                  <a:cubicBezTo>
                    <a:pt x="70484" y="112281"/>
                    <a:pt x="54939" y="127859"/>
                    <a:pt x="35792" y="127859"/>
                  </a:cubicBezTo>
                  <a:cubicBezTo>
                    <a:pt x="16645" y="127859"/>
                    <a:pt x="1101" y="112314"/>
                    <a:pt x="1101" y="93167"/>
                  </a:cubicBezTo>
                  <a:cubicBezTo>
                    <a:pt x="1101" y="77323"/>
                    <a:pt x="11809" y="63480"/>
                    <a:pt x="27120" y="59577"/>
                  </a:cubicBezTo>
                  <a:cubicBezTo>
                    <a:pt x="27353" y="59543"/>
                    <a:pt x="27520" y="59277"/>
                    <a:pt x="27520" y="59043"/>
                  </a:cubicBezTo>
                  <a:lnTo>
                    <a:pt x="27520" y="9007"/>
                  </a:lnTo>
                  <a:close/>
                  <a:moveTo>
                    <a:pt x="26252" y="1"/>
                  </a:moveTo>
                  <a:cubicBezTo>
                    <a:pt x="23784" y="1"/>
                    <a:pt x="21749" y="2002"/>
                    <a:pt x="21749" y="4504"/>
                  </a:cubicBezTo>
                  <a:cubicBezTo>
                    <a:pt x="21749" y="6939"/>
                    <a:pt x="23750" y="9007"/>
                    <a:pt x="26252" y="9007"/>
                  </a:cubicBezTo>
                  <a:lnTo>
                    <a:pt x="26452" y="9007"/>
                  </a:lnTo>
                  <a:lnTo>
                    <a:pt x="26452" y="58609"/>
                  </a:lnTo>
                  <a:cubicBezTo>
                    <a:pt x="10841" y="62812"/>
                    <a:pt x="0" y="76956"/>
                    <a:pt x="0" y="93167"/>
                  </a:cubicBezTo>
                  <a:cubicBezTo>
                    <a:pt x="0" y="112915"/>
                    <a:pt x="16078" y="128960"/>
                    <a:pt x="35792" y="128960"/>
                  </a:cubicBezTo>
                  <a:cubicBezTo>
                    <a:pt x="55506" y="128960"/>
                    <a:pt x="71551" y="112915"/>
                    <a:pt x="71551" y="93167"/>
                  </a:cubicBezTo>
                  <a:cubicBezTo>
                    <a:pt x="71551" y="76956"/>
                    <a:pt x="60710" y="62812"/>
                    <a:pt x="45132" y="58609"/>
                  </a:cubicBezTo>
                  <a:lnTo>
                    <a:pt x="45132" y="9007"/>
                  </a:lnTo>
                  <a:lnTo>
                    <a:pt x="45333" y="9007"/>
                  </a:lnTo>
                  <a:cubicBezTo>
                    <a:pt x="47801" y="9007"/>
                    <a:pt x="49836" y="7006"/>
                    <a:pt x="49836" y="4504"/>
                  </a:cubicBezTo>
                  <a:cubicBezTo>
                    <a:pt x="49836" y="2036"/>
                    <a:pt x="47834" y="1"/>
                    <a:pt x="45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5325458" y="2532324"/>
              <a:ext cx="391047" cy="103047"/>
            </a:xfrm>
            <a:custGeom>
              <a:avLst/>
              <a:gdLst/>
              <a:ahLst/>
              <a:cxnLst/>
              <a:rect l="l" t="t" r="r" b="b"/>
              <a:pathLst>
                <a:path w="25953" h="6839" extrusionOk="0">
                  <a:moveTo>
                    <a:pt x="3437" y="0"/>
                  </a:moveTo>
                  <a:cubicBezTo>
                    <a:pt x="1502" y="0"/>
                    <a:pt x="1" y="1535"/>
                    <a:pt x="1" y="3436"/>
                  </a:cubicBezTo>
                  <a:cubicBezTo>
                    <a:pt x="1" y="5304"/>
                    <a:pt x="1569" y="6838"/>
                    <a:pt x="3437" y="6838"/>
                  </a:cubicBezTo>
                  <a:lnTo>
                    <a:pt x="22517" y="6838"/>
                  </a:lnTo>
                  <a:cubicBezTo>
                    <a:pt x="24418" y="6838"/>
                    <a:pt x="25953" y="5304"/>
                    <a:pt x="25953" y="3436"/>
                  </a:cubicBezTo>
                  <a:cubicBezTo>
                    <a:pt x="25953" y="1535"/>
                    <a:pt x="24418" y="0"/>
                    <a:pt x="22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4997739" y="2652450"/>
              <a:ext cx="452372" cy="1269603"/>
            </a:xfrm>
            <a:custGeom>
              <a:avLst/>
              <a:gdLst/>
              <a:ahLst/>
              <a:cxnLst/>
              <a:rect l="l" t="t" r="r" b="b"/>
              <a:pathLst>
                <a:path w="30023" h="84261" extrusionOk="0">
                  <a:moveTo>
                    <a:pt x="26487" y="1"/>
                  </a:moveTo>
                  <a:lnTo>
                    <a:pt x="26487" y="50003"/>
                  </a:lnTo>
                  <a:lnTo>
                    <a:pt x="26420" y="50003"/>
                  </a:lnTo>
                  <a:cubicBezTo>
                    <a:pt x="26420" y="50237"/>
                    <a:pt x="26253" y="50437"/>
                    <a:pt x="26020" y="50537"/>
                  </a:cubicBezTo>
                  <a:cubicBezTo>
                    <a:pt x="10675" y="54506"/>
                    <a:pt x="1" y="68283"/>
                    <a:pt x="1" y="84127"/>
                  </a:cubicBezTo>
                  <a:lnTo>
                    <a:pt x="1" y="84261"/>
                  </a:lnTo>
                  <a:cubicBezTo>
                    <a:pt x="34" y="84127"/>
                    <a:pt x="68" y="83961"/>
                    <a:pt x="134" y="83827"/>
                  </a:cubicBezTo>
                  <a:cubicBezTo>
                    <a:pt x="3704" y="70718"/>
                    <a:pt x="8540" y="57575"/>
                    <a:pt x="25152" y="52972"/>
                  </a:cubicBezTo>
                  <a:cubicBezTo>
                    <a:pt x="26186" y="52705"/>
                    <a:pt x="27087" y="52038"/>
                    <a:pt x="27754" y="51204"/>
                  </a:cubicBezTo>
                  <a:cubicBezTo>
                    <a:pt x="28721" y="50070"/>
                    <a:pt x="28888" y="48469"/>
                    <a:pt x="29022" y="47034"/>
                  </a:cubicBezTo>
                  <a:cubicBezTo>
                    <a:pt x="30022" y="32757"/>
                    <a:pt x="27387" y="18414"/>
                    <a:pt x="28054" y="4170"/>
                  </a:cubicBezTo>
                  <a:cubicBezTo>
                    <a:pt x="28088" y="2836"/>
                    <a:pt x="28188" y="1368"/>
                    <a:pt x="28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5083703" y="3690908"/>
              <a:ext cx="877064" cy="673005"/>
            </a:xfrm>
            <a:custGeom>
              <a:avLst/>
              <a:gdLst/>
              <a:ahLst/>
              <a:cxnLst/>
              <a:rect l="l" t="t" r="r" b="b"/>
              <a:pathLst>
                <a:path w="58209" h="44666" extrusionOk="0">
                  <a:moveTo>
                    <a:pt x="4503" y="1"/>
                  </a:moveTo>
                  <a:cubicBezTo>
                    <a:pt x="1668" y="4504"/>
                    <a:pt x="0" y="9841"/>
                    <a:pt x="0" y="15545"/>
                  </a:cubicBezTo>
                  <a:cubicBezTo>
                    <a:pt x="0" y="31657"/>
                    <a:pt x="13043" y="44666"/>
                    <a:pt x="29121" y="44666"/>
                  </a:cubicBezTo>
                  <a:cubicBezTo>
                    <a:pt x="45199" y="44666"/>
                    <a:pt x="58208" y="31623"/>
                    <a:pt x="58208" y="15545"/>
                  </a:cubicBezTo>
                  <a:cubicBezTo>
                    <a:pt x="58208" y="9841"/>
                    <a:pt x="56540" y="4504"/>
                    <a:pt x="53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5176177" y="3690908"/>
              <a:ext cx="785092" cy="673005"/>
            </a:xfrm>
            <a:custGeom>
              <a:avLst/>
              <a:gdLst/>
              <a:ahLst/>
              <a:cxnLst/>
              <a:rect l="l" t="t" r="r" b="b"/>
              <a:pathLst>
                <a:path w="52105" h="44666" extrusionOk="0">
                  <a:moveTo>
                    <a:pt x="37361" y="1"/>
                  </a:moveTo>
                  <a:cubicBezTo>
                    <a:pt x="39029" y="2836"/>
                    <a:pt x="39729" y="6272"/>
                    <a:pt x="39429" y="9607"/>
                  </a:cubicBezTo>
                  <a:cubicBezTo>
                    <a:pt x="39062" y="14211"/>
                    <a:pt x="37027" y="18547"/>
                    <a:pt x="34359" y="22350"/>
                  </a:cubicBezTo>
                  <a:cubicBezTo>
                    <a:pt x="30923" y="27187"/>
                    <a:pt x="26420" y="31323"/>
                    <a:pt x="21249" y="34225"/>
                  </a:cubicBezTo>
                  <a:cubicBezTo>
                    <a:pt x="19481" y="35226"/>
                    <a:pt x="17580" y="36160"/>
                    <a:pt x="15579" y="36560"/>
                  </a:cubicBezTo>
                  <a:cubicBezTo>
                    <a:pt x="14624" y="36768"/>
                    <a:pt x="13648" y="36858"/>
                    <a:pt x="12666" y="36858"/>
                  </a:cubicBezTo>
                  <a:cubicBezTo>
                    <a:pt x="10661" y="36858"/>
                    <a:pt x="8631" y="36486"/>
                    <a:pt x="6706" y="35993"/>
                  </a:cubicBezTo>
                  <a:cubicBezTo>
                    <a:pt x="4404" y="35359"/>
                    <a:pt x="2169" y="34525"/>
                    <a:pt x="1" y="33525"/>
                  </a:cubicBezTo>
                  <a:lnTo>
                    <a:pt x="1" y="33525"/>
                  </a:lnTo>
                  <a:cubicBezTo>
                    <a:pt x="5405" y="40296"/>
                    <a:pt x="13677" y="44666"/>
                    <a:pt x="23017" y="44666"/>
                  </a:cubicBezTo>
                  <a:cubicBezTo>
                    <a:pt x="39095" y="44666"/>
                    <a:pt x="52105" y="31623"/>
                    <a:pt x="52105" y="15545"/>
                  </a:cubicBezTo>
                  <a:cubicBezTo>
                    <a:pt x="52105" y="9841"/>
                    <a:pt x="50437" y="4504"/>
                    <a:pt x="47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5545620" y="4212654"/>
              <a:ext cx="85960" cy="85463"/>
            </a:xfrm>
            <a:custGeom>
              <a:avLst/>
              <a:gdLst/>
              <a:ahLst/>
              <a:cxnLst/>
              <a:rect l="l" t="t" r="r" b="b"/>
              <a:pathLst>
                <a:path w="5705" h="5672" extrusionOk="0">
                  <a:moveTo>
                    <a:pt x="2836" y="0"/>
                  </a:moveTo>
                  <a:cubicBezTo>
                    <a:pt x="2469" y="0"/>
                    <a:pt x="2068" y="67"/>
                    <a:pt x="1735" y="234"/>
                  </a:cubicBezTo>
                  <a:cubicBezTo>
                    <a:pt x="1401" y="367"/>
                    <a:pt x="1068" y="534"/>
                    <a:pt x="834" y="834"/>
                  </a:cubicBezTo>
                  <a:cubicBezTo>
                    <a:pt x="534" y="1068"/>
                    <a:pt x="367" y="1401"/>
                    <a:pt x="234" y="1735"/>
                  </a:cubicBezTo>
                  <a:cubicBezTo>
                    <a:pt x="67" y="2069"/>
                    <a:pt x="0" y="2435"/>
                    <a:pt x="0" y="2836"/>
                  </a:cubicBezTo>
                  <a:cubicBezTo>
                    <a:pt x="34" y="3069"/>
                    <a:pt x="67" y="3336"/>
                    <a:pt x="67" y="3570"/>
                  </a:cubicBezTo>
                  <a:cubicBezTo>
                    <a:pt x="200" y="4070"/>
                    <a:pt x="434" y="4504"/>
                    <a:pt x="834" y="4837"/>
                  </a:cubicBezTo>
                  <a:cubicBezTo>
                    <a:pt x="1034" y="5004"/>
                    <a:pt x="1201" y="5104"/>
                    <a:pt x="1401" y="5271"/>
                  </a:cubicBezTo>
                  <a:cubicBezTo>
                    <a:pt x="1868" y="5538"/>
                    <a:pt x="2335" y="5671"/>
                    <a:pt x="2869" y="5671"/>
                  </a:cubicBezTo>
                  <a:cubicBezTo>
                    <a:pt x="3236" y="5671"/>
                    <a:pt x="3636" y="5571"/>
                    <a:pt x="3970" y="5404"/>
                  </a:cubicBezTo>
                  <a:cubicBezTo>
                    <a:pt x="4303" y="5271"/>
                    <a:pt x="4637" y="5104"/>
                    <a:pt x="4870" y="4837"/>
                  </a:cubicBezTo>
                  <a:cubicBezTo>
                    <a:pt x="5171" y="4570"/>
                    <a:pt x="5337" y="4237"/>
                    <a:pt x="5437" y="3903"/>
                  </a:cubicBezTo>
                  <a:cubicBezTo>
                    <a:pt x="5604" y="3570"/>
                    <a:pt x="5704" y="3203"/>
                    <a:pt x="5704" y="2836"/>
                  </a:cubicBezTo>
                  <a:cubicBezTo>
                    <a:pt x="5704" y="2569"/>
                    <a:pt x="5671" y="2335"/>
                    <a:pt x="5638" y="2069"/>
                  </a:cubicBezTo>
                  <a:cubicBezTo>
                    <a:pt x="5504" y="1568"/>
                    <a:pt x="5237" y="1168"/>
                    <a:pt x="4870" y="834"/>
                  </a:cubicBezTo>
                  <a:cubicBezTo>
                    <a:pt x="4670" y="667"/>
                    <a:pt x="4503" y="534"/>
                    <a:pt x="4303" y="367"/>
                  </a:cubicBezTo>
                  <a:cubicBezTo>
                    <a:pt x="3836" y="100"/>
                    <a:pt x="3369"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5729076" y="4173446"/>
              <a:ext cx="40727" cy="41737"/>
            </a:xfrm>
            <a:custGeom>
              <a:avLst/>
              <a:gdLst/>
              <a:ahLst/>
              <a:cxnLst/>
              <a:rect l="l" t="t" r="r" b="b"/>
              <a:pathLst>
                <a:path w="2703" h="2770" extrusionOk="0">
                  <a:moveTo>
                    <a:pt x="1368" y="0"/>
                  </a:moveTo>
                  <a:cubicBezTo>
                    <a:pt x="1201" y="0"/>
                    <a:pt x="1001" y="34"/>
                    <a:pt x="835" y="134"/>
                  </a:cubicBezTo>
                  <a:cubicBezTo>
                    <a:pt x="668" y="167"/>
                    <a:pt x="501" y="301"/>
                    <a:pt x="401" y="401"/>
                  </a:cubicBezTo>
                  <a:cubicBezTo>
                    <a:pt x="301" y="534"/>
                    <a:pt x="201" y="668"/>
                    <a:pt x="134" y="868"/>
                  </a:cubicBezTo>
                  <a:cubicBezTo>
                    <a:pt x="34" y="1035"/>
                    <a:pt x="1" y="1201"/>
                    <a:pt x="1" y="1401"/>
                  </a:cubicBezTo>
                  <a:cubicBezTo>
                    <a:pt x="1" y="1535"/>
                    <a:pt x="34" y="1668"/>
                    <a:pt x="34" y="1802"/>
                  </a:cubicBezTo>
                  <a:cubicBezTo>
                    <a:pt x="134" y="2035"/>
                    <a:pt x="201" y="2202"/>
                    <a:pt x="368" y="2369"/>
                  </a:cubicBezTo>
                  <a:cubicBezTo>
                    <a:pt x="468" y="2469"/>
                    <a:pt x="534" y="2502"/>
                    <a:pt x="668" y="2569"/>
                  </a:cubicBezTo>
                  <a:cubicBezTo>
                    <a:pt x="868" y="2702"/>
                    <a:pt x="1135" y="2769"/>
                    <a:pt x="1335" y="2769"/>
                  </a:cubicBezTo>
                  <a:cubicBezTo>
                    <a:pt x="1502" y="2769"/>
                    <a:pt x="1702" y="2702"/>
                    <a:pt x="1869" y="2636"/>
                  </a:cubicBezTo>
                  <a:cubicBezTo>
                    <a:pt x="2035" y="2602"/>
                    <a:pt x="2202" y="2469"/>
                    <a:pt x="2302" y="2335"/>
                  </a:cubicBezTo>
                  <a:cubicBezTo>
                    <a:pt x="2402" y="2202"/>
                    <a:pt x="2502" y="2102"/>
                    <a:pt x="2569" y="1868"/>
                  </a:cubicBezTo>
                  <a:cubicBezTo>
                    <a:pt x="2669" y="1702"/>
                    <a:pt x="2703" y="1535"/>
                    <a:pt x="2703" y="1335"/>
                  </a:cubicBezTo>
                  <a:cubicBezTo>
                    <a:pt x="2703" y="1201"/>
                    <a:pt x="2669" y="1101"/>
                    <a:pt x="2669" y="968"/>
                  </a:cubicBezTo>
                  <a:cubicBezTo>
                    <a:pt x="2569" y="701"/>
                    <a:pt x="2502" y="534"/>
                    <a:pt x="2336" y="367"/>
                  </a:cubicBezTo>
                  <a:cubicBezTo>
                    <a:pt x="2236" y="301"/>
                    <a:pt x="2169" y="267"/>
                    <a:pt x="2035" y="167"/>
                  </a:cubicBezTo>
                  <a:cubicBezTo>
                    <a:pt x="1835" y="34"/>
                    <a:pt x="1568" y="0"/>
                    <a:pt x="1368" y="0"/>
                  </a:cubicBezTo>
                  <a:close/>
                </a:path>
              </a:pathLst>
            </a:custGeom>
            <a:solidFill>
              <a:srgbClr val="F29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20"/>
            <p:cNvGrpSpPr/>
            <p:nvPr/>
          </p:nvGrpSpPr>
          <p:grpSpPr>
            <a:xfrm>
              <a:off x="5190763" y="3759274"/>
              <a:ext cx="707708" cy="312706"/>
              <a:chOff x="5190763" y="3759274"/>
              <a:chExt cx="707708" cy="312706"/>
            </a:xfrm>
          </p:grpSpPr>
          <p:sp>
            <p:nvSpPr>
              <p:cNvPr id="291" name="Google Shape;291;p20"/>
              <p:cNvSpPr/>
              <p:nvPr/>
            </p:nvSpPr>
            <p:spPr>
              <a:xfrm>
                <a:off x="5251066" y="3787919"/>
                <a:ext cx="45760" cy="46257"/>
              </a:xfrm>
              <a:custGeom>
                <a:avLst/>
                <a:gdLst/>
                <a:ahLst/>
                <a:cxnLst/>
                <a:rect l="l" t="t" r="r" b="b"/>
                <a:pathLst>
                  <a:path w="3037" h="3070" extrusionOk="0">
                    <a:moveTo>
                      <a:pt x="1535" y="1"/>
                    </a:moveTo>
                    <a:cubicBezTo>
                      <a:pt x="1335" y="1"/>
                      <a:pt x="1102" y="34"/>
                      <a:pt x="935" y="101"/>
                    </a:cubicBezTo>
                    <a:cubicBezTo>
                      <a:pt x="735" y="167"/>
                      <a:pt x="568" y="267"/>
                      <a:pt x="435" y="434"/>
                    </a:cubicBezTo>
                    <a:cubicBezTo>
                      <a:pt x="268" y="568"/>
                      <a:pt x="201" y="734"/>
                      <a:pt x="101" y="935"/>
                    </a:cubicBezTo>
                    <a:cubicBezTo>
                      <a:pt x="34" y="1101"/>
                      <a:pt x="1" y="1335"/>
                      <a:pt x="1" y="1535"/>
                    </a:cubicBezTo>
                    <a:cubicBezTo>
                      <a:pt x="1" y="1668"/>
                      <a:pt x="34" y="1835"/>
                      <a:pt x="34" y="1935"/>
                    </a:cubicBezTo>
                    <a:cubicBezTo>
                      <a:pt x="101" y="2202"/>
                      <a:pt x="234" y="2436"/>
                      <a:pt x="401" y="2602"/>
                    </a:cubicBezTo>
                    <a:cubicBezTo>
                      <a:pt x="501" y="2702"/>
                      <a:pt x="601" y="2769"/>
                      <a:pt x="701" y="2869"/>
                    </a:cubicBezTo>
                    <a:cubicBezTo>
                      <a:pt x="935" y="3003"/>
                      <a:pt x="1202" y="3069"/>
                      <a:pt x="1502" y="3069"/>
                    </a:cubicBezTo>
                    <a:cubicBezTo>
                      <a:pt x="1702" y="3069"/>
                      <a:pt x="1902" y="3036"/>
                      <a:pt x="2069" y="2936"/>
                    </a:cubicBezTo>
                    <a:cubicBezTo>
                      <a:pt x="2269" y="2903"/>
                      <a:pt x="2436" y="2769"/>
                      <a:pt x="2569" y="2602"/>
                    </a:cubicBezTo>
                    <a:cubicBezTo>
                      <a:pt x="2736" y="2502"/>
                      <a:pt x="2836" y="2336"/>
                      <a:pt x="2903" y="2102"/>
                    </a:cubicBezTo>
                    <a:cubicBezTo>
                      <a:pt x="3003" y="1935"/>
                      <a:pt x="3036" y="1735"/>
                      <a:pt x="3036" y="1535"/>
                    </a:cubicBezTo>
                    <a:cubicBezTo>
                      <a:pt x="3036" y="1402"/>
                      <a:pt x="3036" y="1235"/>
                      <a:pt x="3003" y="1101"/>
                    </a:cubicBezTo>
                    <a:cubicBezTo>
                      <a:pt x="2903" y="868"/>
                      <a:pt x="2770" y="601"/>
                      <a:pt x="2603" y="434"/>
                    </a:cubicBezTo>
                    <a:cubicBezTo>
                      <a:pt x="2536" y="367"/>
                      <a:pt x="2403" y="267"/>
                      <a:pt x="2336" y="201"/>
                    </a:cubicBezTo>
                    <a:cubicBezTo>
                      <a:pt x="2069" y="67"/>
                      <a:pt x="1836" y="1"/>
                      <a:pt x="1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5190763" y="3920899"/>
                <a:ext cx="151293" cy="151082"/>
              </a:xfrm>
              <a:custGeom>
                <a:avLst/>
                <a:gdLst/>
                <a:ahLst/>
                <a:cxnLst/>
                <a:rect l="l" t="t" r="r" b="b"/>
                <a:pathLst>
                  <a:path w="10041" h="10027" extrusionOk="0">
                    <a:moveTo>
                      <a:pt x="4731" y="1"/>
                    </a:moveTo>
                    <a:cubicBezTo>
                      <a:pt x="4150" y="1"/>
                      <a:pt x="3614" y="160"/>
                      <a:pt x="3102" y="415"/>
                    </a:cubicBezTo>
                    <a:cubicBezTo>
                      <a:pt x="2502" y="616"/>
                      <a:pt x="1935" y="949"/>
                      <a:pt x="1501" y="1450"/>
                    </a:cubicBezTo>
                    <a:cubicBezTo>
                      <a:pt x="1001" y="1917"/>
                      <a:pt x="667" y="2450"/>
                      <a:pt x="434" y="3084"/>
                    </a:cubicBezTo>
                    <a:cubicBezTo>
                      <a:pt x="100" y="3684"/>
                      <a:pt x="0" y="4352"/>
                      <a:pt x="33" y="5019"/>
                    </a:cubicBezTo>
                    <a:cubicBezTo>
                      <a:pt x="67" y="5452"/>
                      <a:pt x="167" y="5886"/>
                      <a:pt x="200" y="6353"/>
                    </a:cubicBezTo>
                    <a:cubicBezTo>
                      <a:pt x="434" y="7187"/>
                      <a:pt x="867" y="7921"/>
                      <a:pt x="1501" y="8555"/>
                    </a:cubicBezTo>
                    <a:cubicBezTo>
                      <a:pt x="1835" y="8788"/>
                      <a:pt x="2168" y="9055"/>
                      <a:pt x="2502" y="9355"/>
                    </a:cubicBezTo>
                    <a:cubicBezTo>
                      <a:pt x="3269" y="9789"/>
                      <a:pt x="4103" y="10022"/>
                      <a:pt x="5004" y="10022"/>
                    </a:cubicBezTo>
                    <a:cubicBezTo>
                      <a:pt x="5063" y="10025"/>
                      <a:pt x="5122" y="10027"/>
                      <a:pt x="5180" y="10027"/>
                    </a:cubicBezTo>
                    <a:cubicBezTo>
                      <a:pt x="5811" y="10027"/>
                      <a:pt x="6386" y="9864"/>
                      <a:pt x="6905" y="9589"/>
                    </a:cubicBezTo>
                    <a:cubicBezTo>
                      <a:pt x="7539" y="9389"/>
                      <a:pt x="8073" y="9055"/>
                      <a:pt x="8540" y="8555"/>
                    </a:cubicBezTo>
                    <a:cubicBezTo>
                      <a:pt x="9040" y="8088"/>
                      <a:pt x="9373" y="7554"/>
                      <a:pt x="9574" y="6920"/>
                    </a:cubicBezTo>
                    <a:cubicBezTo>
                      <a:pt x="9907" y="6320"/>
                      <a:pt x="10041" y="5686"/>
                      <a:pt x="10007" y="5019"/>
                    </a:cubicBezTo>
                    <a:cubicBezTo>
                      <a:pt x="9941" y="4585"/>
                      <a:pt x="9874" y="4118"/>
                      <a:pt x="9840" y="3684"/>
                    </a:cubicBezTo>
                    <a:cubicBezTo>
                      <a:pt x="9574" y="2851"/>
                      <a:pt x="9173" y="2083"/>
                      <a:pt x="8540" y="1450"/>
                    </a:cubicBezTo>
                    <a:cubicBezTo>
                      <a:pt x="8206" y="1216"/>
                      <a:pt x="7872" y="949"/>
                      <a:pt x="7539" y="682"/>
                    </a:cubicBezTo>
                    <a:cubicBezTo>
                      <a:pt x="6738" y="215"/>
                      <a:pt x="5904" y="15"/>
                      <a:pt x="5037" y="15"/>
                    </a:cubicBezTo>
                    <a:cubicBezTo>
                      <a:pt x="4934" y="5"/>
                      <a:pt x="4832" y="1"/>
                      <a:pt x="4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5453628" y="3759274"/>
                <a:ext cx="85463" cy="66854"/>
              </a:xfrm>
              <a:custGeom>
                <a:avLst/>
                <a:gdLst/>
                <a:ahLst/>
                <a:cxnLst/>
                <a:rect l="l" t="t" r="r" b="b"/>
                <a:pathLst>
                  <a:path w="5672" h="4437" extrusionOk="0">
                    <a:moveTo>
                      <a:pt x="2836" y="0"/>
                    </a:moveTo>
                    <a:cubicBezTo>
                      <a:pt x="1" y="0"/>
                      <a:pt x="1" y="4437"/>
                      <a:pt x="2836" y="4437"/>
                    </a:cubicBezTo>
                    <a:cubicBezTo>
                      <a:pt x="5672" y="4437"/>
                      <a:pt x="5672"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5486311" y="3968877"/>
                <a:ext cx="79421" cy="76905"/>
              </a:xfrm>
              <a:custGeom>
                <a:avLst/>
                <a:gdLst/>
                <a:ahLst/>
                <a:cxnLst/>
                <a:rect l="l" t="t" r="r" b="b"/>
                <a:pathLst>
                  <a:path w="5271" h="5104" extrusionOk="0">
                    <a:moveTo>
                      <a:pt x="2635" y="0"/>
                    </a:moveTo>
                    <a:cubicBezTo>
                      <a:pt x="2268" y="0"/>
                      <a:pt x="1968" y="33"/>
                      <a:pt x="1635" y="200"/>
                    </a:cubicBezTo>
                    <a:cubicBezTo>
                      <a:pt x="1301" y="334"/>
                      <a:pt x="1068" y="500"/>
                      <a:pt x="801" y="734"/>
                    </a:cubicBezTo>
                    <a:cubicBezTo>
                      <a:pt x="567" y="1001"/>
                      <a:pt x="400" y="1234"/>
                      <a:pt x="267" y="1568"/>
                    </a:cubicBezTo>
                    <a:cubicBezTo>
                      <a:pt x="100" y="1868"/>
                      <a:pt x="0" y="2202"/>
                      <a:pt x="67" y="2569"/>
                    </a:cubicBezTo>
                    <a:cubicBezTo>
                      <a:pt x="100" y="2769"/>
                      <a:pt x="100" y="3036"/>
                      <a:pt x="134" y="3236"/>
                    </a:cubicBezTo>
                    <a:cubicBezTo>
                      <a:pt x="267" y="3703"/>
                      <a:pt x="467" y="4070"/>
                      <a:pt x="801" y="4370"/>
                    </a:cubicBezTo>
                    <a:cubicBezTo>
                      <a:pt x="967" y="4503"/>
                      <a:pt x="1134" y="4603"/>
                      <a:pt x="1334" y="4770"/>
                    </a:cubicBezTo>
                    <a:cubicBezTo>
                      <a:pt x="1768" y="5037"/>
                      <a:pt x="2168" y="5104"/>
                      <a:pt x="2635" y="5104"/>
                    </a:cubicBezTo>
                    <a:cubicBezTo>
                      <a:pt x="3002" y="5104"/>
                      <a:pt x="3302" y="5070"/>
                      <a:pt x="3636" y="4904"/>
                    </a:cubicBezTo>
                    <a:cubicBezTo>
                      <a:pt x="3970" y="4770"/>
                      <a:pt x="4236" y="4603"/>
                      <a:pt x="4470" y="4370"/>
                    </a:cubicBezTo>
                    <a:cubicBezTo>
                      <a:pt x="4737" y="4103"/>
                      <a:pt x="4904" y="3870"/>
                      <a:pt x="5004" y="3536"/>
                    </a:cubicBezTo>
                    <a:cubicBezTo>
                      <a:pt x="5170" y="3236"/>
                      <a:pt x="5271" y="2902"/>
                      <a:pt x="5237" y="2535"/>
                    </a:cubicBezTo>
                    <a:cubicBezTo>
                      <a:pt x="5237" y="2335"/>
                      <a:pt x="5170" y="2068"/>
                      <a:pt x="5137" y="1868"/>
                    </a:cubicBezTo>
                    <a:cubicBezTo>
                      <a:pt x="5004" y="1401"/>
                      <a:pt x="4804" y="1034"/>
                      <a:pt x="4470" y="734"/>
                    </a:cubicBezTo>
                    <a:cubicBezTo>
                      <a:pt x="4303" y="601"/>
                      <a:pt x="4136" y="500"/>
                      <a:pt x="3936" y="334"/>
                    </a:cubicBezTo>
                    <a:cubicBezTo>
                      <a:pt x="3503" y="67"/>
                      <a:pt x="3102" y="0"/>
                      <a:pt x="2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5624532" y="3776362"/>
                <a:ext cx="99024" cy="98526"/>
              </a:xfrm>
              <a:custGeom>
                <a:avLst/>
                <a:gdLst/>
                <a:ahLst/>
                <a:cxnLst/>
                <a:rect l="l" t="t" r="r" b="b"/>
                <a:pathLst>
                  <a:path w="6572" h="6539" extrusionOk="0">
                    <a:moveTo>
                      <a:pt x="3269" y="0"/>
                    </a:moveTo>
                    <a:cubicBezTo>
                      <a:pt x="2802" y="0"/>
                      <a:pt x="2369" y="100"/>
                      <a:pt x="2002" y="301"/>
                    </a:cubicBezTo>
                    <a:cubicBezTo>
                      <a:pt x="1601" y="434"/>
                      <a:pt x="1268" y="667"/>
                      <a:pt x="968" y="968"/>
                    </a:cubicBezTo>
                    <a:cubicBezTo>
                      <a:pt x="634" y="1268"/>
                      <a:pt x="434" y="1601"/>
                      <a:pt x="301" y="2002"/>
                    </a:cubicBezTo>
                    <a:cubicBezTo>
                      <a:pt x="100" y="2369"/>
                      <a:pt x="0" y="2802"/>
                      <a:pt x="0" y="3269"/>
                    </a:cubicBezTo>
                    <a:lnTo>
                      <a:pt x="134" y="4137"/>
                    </a:lnTo>
                    <a:cubicBezTo>
                      <a:pt x="301" y="4670"/>
                      <a:pt x="567" y="5171"/>
                      <a:pt x="968" y="5571"/>
                    </a:cubicBezTo>
                    <a:cubicBezTo>
                      <a:pt x="1168" y="5771"/>
                      <a:pt x="1435" y="5905"/>
                      <a:pt x="1635" y="6105"/>
                    </a:cubicBezTo>
                    <a:cubicBezTo>
                      <a:pt x="2135" y="6372"/>
                      <a:pt x="2669" y="6538"/>
                      <a:pt x="3303" y="6538"/>
                    </a:cubicBezTo>
                    <a:cubicBezTo>
                      <a:pt x="3770" y="6538"/>
                      <a:pt x="4170" y="6472"/>
                      <a:pt x="4570" y="6238"/>
                    </a:cubicBezTo>
                    <a:cubicBezTo>
                      <a:pt x="4971" y="6138"/>
                      <a:pt x="5304" y="5871"/>
                      <a:pt x="5604" y="5571"/>
                    </a:cubicBezTo>
                    <a:cubicBezTo>
                      <a:pt x="5938" y="5304"/>
                      <a:pt x="6138" y="4971"/>
                      <a:pt x="6271" y="4537"/>
                    </a:cubicBezTo>
                    <a:cubicBezTo>
                      <a:pt x="6472" y="4170"/>
                      <a:pt x="6572" y="3736"/>
                      <a:pt x="6572" y="3303"/>
                    </a:cubicBezTo>
                    <a:cubicBezTo>
                      <a:pt x="6472" y="3002"/>
                      <a:pt x="6438" y="2702"/>
                      <a:pt x="6438" y="2435"/>
                    </a:cubicBezTo>
                    <a:cubicBezTo>
                      <a:pt x="6271" y="1868"/>
                      <a:pt x="6005" y="1368"/>
                      <a:pt x="5604" y="968"/>
                    </a:cubicBezTo>
                    <a:cubicBezTo>
                      <a:pt x="5404" y="801"/>
                      <a:pt x="5137" y="634"/>
                      <a:pt x="4937" y="467"/>
                    </a:cubicBezTo>
                    <a:cubicBezTo>
                      <a:pt x="4437" y="167"/>
                      <a:pt x="3903" y="0"/>
                      <a:pt x="3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5793915" y="3954803"/>
                <a:ext cx="73891" cy="72384"/>
              </a:xfrm>
              <a:custGeom>
                <a:avLst/>
                <a:gdLst/>
                <a:ahLst/>
                <a:cxnLst/>
                <a:rect l="l" t="t" r="r" b="b"/>
                <a:pathLst>
                  <a:path w="4904" h="4804" extrusionOk="0">
                    <a:moveTo>
                      <a:pt x="2436" y="0"/>
                    </a:moveTo>
                    <a:cubicBezTo>
                      <a:pt x="2236" y="33"/>
                      <a:pt x="2035" y="33"/>
                      <a:pt x="1835" y="100"/>
                    </a:cubicBezTo>
                    <a:lnTo>
                      <a:pt x="1769" y="100"/>
                    </a:lnTo>
                    <a:cubicBezTo>
                      <a:pt x="1368" y="200"/>
                      <a:pt x="1035" y="434"/>
                      <a:pt x="735" y="701"/>
                    </a:cubicBezTo>
                    <a:cubicBezTo>
                      <a:pt x="434" y="1001"/>
                      <a:pt x="234" y="1334"/>
                      <a:pt x="101" y="1768"/>
                    </a:cubicBezTo>
                    <a:cubicBezTo>
                      <a:pt x="1" y="2168"/>
                      <a:pt x="1" y="2602"/>
                      <a:pt x="101" y="3002"/>
                    </a:cubicBezTo>
                    <a:cubicBezTo>
                      <a:pt x="234" y="3436"/>
                      <a:pt x="434" y="3769"/>
                      <a:pt x="735" y="4036"/>
                    </a:cubicBezTo>
                    <a:cubicBezTo>
                      <a:pt x="901" y="4170"/>
                      <a:pt x="1068" y="4337"/>
                      <a:pt x="1268" y="4470"/>
                    </a:cubicBezTo>
                    <a:cubicBezTo>
                      <a:pt x="1435" y="4603"/>
                      <a:pt x="1735" y="4670"/>
                      <a:pt x="1869" y="4703"/>
                    </a:cubicBezTo>
                    <a:cubicBezTo>
                      <a:pt x="2069" y="4770"/>
                      <a:pt x="2269" y="4770"/>
                      <a:pt x="2502" y="4804"/>
                    </a:cubicBezTo>
                    <a:cubicBezTo>
                      <a:pt x="2703" y="4804"/>
                      <a:pt x="2936" y="4804"/>
                      <a:pt x="3170" y="4703"/>
                    </a:cubicBezTo>
                    <a:cubicBezTo>
                      <a:pt x="3370" y="4637"/>
                      <a:pt x="3537" y="4537"/>
                      <a:pt x="3737" y="4470"/>
                    </a:cubicBezTo>
                    <a:lnTo>
                      <a:pt x="4237" y="4103"/>
                    </a:lnTo>
                    <a:lnTo>
                      <a:pt x="4604" y="3603"/>
                    </a:lnTo>
                    <a:cubicBezTo>
                      <a:pt x="4771" y="3302"/>
                      <a:pt x="4871" y="3002"/>
                      <a:pt x="4904" y="2702"/>
                    </a:cubicBezTo>
                    <a:cubicBezTo>
                      <a:pt x="4837" y="2502"/>
                      <a:pt x="4837" y="2302"/>
                      <a:pt x="4771" y="2102"/>
                    </a:cubicBezTo>
                    <a:cubicBezTo>
                      <a:pt x="4771" y="1868"/>
                      <a:pt x="4737" y="1668"/>
                      <a:pt x="4604" y="1501"/>
                    </a:cubicBezTo>
                    <a:cubicBezTo>
                      <a:pt x="4571" y="1301"/>
                      <a:pt x="4437" y="1134"/>
                      <a:pt x="4337" y="967"/>
                    </a:cubicBezTo>
                    <a:cubicBezTo>
                      <a:pt x="4170" y="701"/>
                      <a:pt x="3937" y="500"/>
                      <a:pt x="3670" y="334"/>
                    </a:cubicBezTo>
                    <a:cubicBezTo>
                      <a:pt x="3570" y="300"/>
                      <a:pt x="3436" y="267"/>
                      <a:pt x="3370" y="200"/>
                    </a:cubicBezTo>
                    <a:cubicBezTo>
                      <a:pt x="3070" y="33"/>
                      <a:pt x="2769"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5852726" y="3776362"/>
                <a:ext cx="45745" cy="44992"/>
              </a:xfrm>
              <a:custGeom>
                <a:avLst/>
                <a:gdLst/>
                <a:ahLst/>
                <a:cxnLst/>
                <a:rect l="l" t="t" r="r" b="b"/>
                <a:pathLst>
                  <a:path w="3036" h="2986" extrusionOk="0">
                    <a:moveTo>
                      <a:pt x="1535" y="0"/>
                    </a:moveTo>
                    <a:cubicBezTo>
                      <a:pt x="1435" y="0"/>
                      <a:pt x="1301" y="0"/>
                      <a:pt x="1135" y="34"/>
                    </a:cubicBezTo>
                    <a:cubicBezTo>
                      <a:pt x="868" y="134"/>
                      <a:pt x="668" y="267"/>
                      <a:pt x="467" y="434"/>
                    </a:cubicBezTo>
                    <a:cubicBezTo>
                      <a:pt x="301" y="601"/>
                      <a:pt x="167" y="834"/>
                      <a:pt x="101" y="1101"/>
                    </a:cubicBezTo>
                    <a:cubicBezTo>
                      <a:pt x="0" y="1335"/>
                      <a:pt x="0" y="1635"/>
                      <a:pt x="101" y="1868"/>
                    </a:cubicBezTo>
                    <a:cubicBezTo>
                      <a:pt x="167" y="2135"/>
                      <a:pt x="301" y="2335"/>
                      <a:pt x="467" y="2535"/>
                    </a:cubicBezTo>
                    <a:cubicBezTo>
                      <a:pt x="634" y="2702"/>
                      <a:pt x="868" y="2836"/>
                      <a:pt x="1135" y="2936"/>
                    </a:cubicBezTo>
                    <a:cubicBezTo>
                      <a:pt x="1251" y="2969"/>
                      <a:pt x="1385" y="2986"/>
                      <a:pt x="1522" y="2986"/>
                    </a:cubicBezTo>
                    <a:cubicBezTo>
                      <a:pt x="1660" y="2986"/>
                      <a:pt x="1802" y="2969"/>
                      <a:pt x="1935" y="2936"/>
                    </a:cubicBezTo>
                    <a:cubicBezTo>
                      <a:pt x="2169" y="2836"/>
                      <a:pt x="2369" y="2702"/>
                      <a:pt x="2602" y="2535"/>
                    </a:cubicBezTo>
                    <a:cubicBezTo>
                      <a:pt x="2769" y="2369"/>
                      <a:pt x="2869" y="2135"/>
                      <a:pt x="2969" y="1868"/>
                    </a:cubicBezTo>
                    <a:cubicBezTo>
                      <a:pt x="3003" y="1835"/>
                      <a:pt x="3003" y="1768"/>
                      <a:pt x="3003" y="1668"/>
                    </a:cubicBezTo>
                    <a:cubicBezTo>
                      <a:pt x="3036" y="1535"/>
                      <a:pt x="3036" y="1435"/>
                      <a:pt x="3003" y="1301"/>
                    </a:cubicBezTo>
                    <a:cubicBezTo>
                      <a:pt x="2994" y="1309"/>
                      <a:pt x="2987" y="1313"/>
                      <a:pt x="2981" y="1313"/>
                    </a:cubicBezTo>
                    <a:cubicBezTo>
                      <a:pt x="2936" y="1313"/>
                      <a:pt x="2936" y="1130"/>
                      <a:pt x="2936" y="1101"/>
                    </a:cubicBezTo>
                    <a:cubicBezTo>
                      <a:pt x="2936" y="1034"/>
                      <a:pt x="2802" y="768"/>
                      <a:pt x="2769" y="701"/>
                    </a:cubicBezTo>
                    <a:cubicBezTo>
                      <a:pt x="2636" y="501"/>
                      <a:pt x="2469" y="334"/>
                      <a:pt x="2269" y="200"/>
                    </a:cubicBezTo>
                    <a:cubicBezTo>
                      <a:pt x="2135" y="134"/>
                      <a:pt x="1969" y="100"/>
                      <a:pt x="1802" y="34"/>
                    </a:cubicBezTo>
                    <a:cubicBezTo>
                      <a:pt x="1702" y="34"/>
                      <a:pt x="1635" y="0"/>
                      <a:pt x="1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0"/>
            <p:cNvSpPr/>
            <p:nvPr/>
          </p:nvSpPr>
          <p:spPr>
            <a:xfrm>
              <a:off x="5324961" y="2532324"/>
              <a:ext cx="371444" cy="98014"/>
            </a:xfrm>
            <a:custGeom>
              <a:avLst/>
              <a:gdLst/>
              <a:ahLst/>
              <a:cxnLst/>
              <a:rect l="l" t="t" r="r" b="b"/>
              <a:pathLst>
                <a:path w="24652" h="6505" extrusionOk="0">
                  <a:moveTo>
                    <a:pt x="3436" y="0"/>
                  </a:moveTo>
                  <a:cubicBezTo>
                    <a:pt x="1535" y="0"/>
                    <a:pt x="0" y="1535"/>
                    <a:pt x="0" y="3436"/>
                  </a:cubicBezTo>
                  <a:cubicBezTo>
                    <a:pt x="0" y="4804"/>
                    <a:pt x="801" y="5971"/>
                    <a:pt x="1969" y="6505"/>
                  </a:cubicBezTo>
                  <a:cubicBezTo>
                    <a:pt x="1668" y="5671"/>
                    <a:pt x="1702" y="4670"/>
                    <a:pt x="2202" y="3936"/>
                  </a:cubicBezTo>
                  <a:cubicBezTo>
                    <a:pt x="3203" y="2369"/>
                    <a:pt x="5204" y="1801"/>
                    <a:pt x="7039" y="1468"/>
                  </a:cubicBezTo>
                  <a:cubicBezTo>
                    <a:pt x="9007" y="1134"/>
                    <a:pt x="10975" y="934"/>
                    <a:pt x="12976" y="934"/>
                  </a:cubicBezTo>
                  <a:cubicBezTo>
                    <a:pt x="13347" y="925"/>
                    <a:pt x="13720" y="921"/>
                    <a:pt x="14093" y="921"/>
                  </a:cubicBezTo>
                  <a:cubicBezTo>
                    <a:pt x="16209" y="921"/>
                    <a:pt x="18363" y="1051"/>
                    <a:pt x="20484" y="1051"/>
                  </a:cubicBezTo>
                  <a:cubicBezTo>
                    <a:pt x="21894" y="1051"/>
                    <a:pt x="23290" y="994"/>
                    <a:pt x="24651" y="801"/>
                  </a:cubicBezTo>
                  <a:cubicBezTo>
                    <a:pt x="24051" y="300"/>
                    <a:pt x="23317" y="0"/>
                    <a:pt x="22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20"/>
          <p:cNvSpPr/>
          <p:nvPr/>
        </p:nvSpPr>
        <p:spPr>
          <a:xfrm>
            <a:off x="4502656" y="1755740"/>
            <a:ext cx="137717" cy="2957374"/>
          </a:xfrm>
          <a:custGeom>
            <a:avLst/>
            <a:gdLst/>
            <a:ahLst/>
            <a:cxnLst/>
            <a:rect l="l" t="t" r="r" b="b"/>
            <a:pathLst>
              <a:path w="9140" h="196275" extrusionOk="0">
                <a:moveTo>
                  <a:pt x="1968" y="0"/>
                </a:moveTo>
                <a:cubicBezTo>
                  <a:pt x="867" y="0"/>
                  <a:pt x="0" y="868"/>
                  <a:pt x="0" y="1968"/>
                </a:cubicBezTo>
                <a:lnTo>
                  <a:pt x="0" y="194306"/>
                </a:lnTo>
                <a:cubicBezTo>
                  <a:pt x="0" y="195387"/>
                  <a:pt x="837" y="196275"/>
                  <a:pt x="1909" y="196275"/>
                </a:cubicBezTo>
                <a:cubicBezTo>
                  <a:pt x="1929" y="196275"/>
                  <a:pt x="1948" y="196275"/>
                  <a:pt x="1968" y="196274"/>
                </a:cubicBezTo>
                <a:lnTo>
                  <a:pt x="7172" y="196274"/>
                </a:lnTo>
                <a:cubicBezTo>
                  <a:pt x="8239" y="196274"/>
                  <a:pt x="9140" y="195407"/>
                  <a:pt x="9140" y="194306"/>
                </a:cubicBezTo>
                <a:lnTo>
                  <a:pt x="9140" y="1968"/>
                </a:lnTo>
                <a:cubicBezTo>
                  <a:pt x="9140" y="868"/>
                  <a:pt x="8239" y="0"/>
                  <a:pt x="7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oup 6">
            <a:extLst>
              <a:ext uri="{FF2B5EF4-FFF2-40B4-BE49-F238E27FC236}">
                <a16:creationId xmlns:a16="http://schemas.microsoft.com/office/drawing/2014/main" id="{D810D0BC-3DA5-49B4-A162-4A4DF3019FC0}"/>
              </a:ext>
            </a:extLst>
          </p:cNvPr>
          <p:cNvGrpSpPr/>
          <p:nvPr/>
        </p:nvGrpSpPr>
        <p:grpSpPr>
          <a:xfrm>
            <a:off x="4271434" y="4053742"/>
            <a:ext cx="1784810" cy="281627"/>
            <a:chOff x="4271434" y="4053742"/>
            <a:chExt cx="1784810" cy="281627"/>
          </a:xfrm>
        </p:grpSpPr>
        <p:sp>
          <p:nvSpPr>
            <p:cNvPr id="281" name="Google Shape;281;p20"/>
            <p:cNvSpPr/>
            <p:nvPr/>
          </p:nvSpPr>
          <p:spPr>
            <a:xfrm>
              <a:off x="4271434" y="4171442"/>
              <a:ext cx="1104252" cy="53791"/>
            </a:xfrm>
            <a:custGeom>
              <a:avLst/>
              <a:gdLst/>
              <a:ahLst/>
              <a:cxnLst/>
              <a:rect l="l" t="t" r="r" b="b"/>
              <a:pathLst>
                <a:path w="73287" h="3570" extrusionOk="0">
                  <a:moveTo>
                    <a:pt x="635" y="0"/>
                  </a:moveTo>
                  <a:cubicBezTo>
                    <a:pt x="301" y="0"/>
                    <a:pt x="1" y="300"/>
                    <a:pt x="1" y="634"/>
                  </a:cubicBezTo>
                  <a:lnTo>
                    <a:pt x="1" y="2935"/>
                  </a:lnTo>
                  <a:cubicBezTo>
                    <a:pt x="1" y="3269"/>
                    <a:pt x="301" y="3569"/>
                    <a:pt x="635" y="3569"/>
                  </a:cubicBezTo>
                  <a:lnTo>
                    <a:pt x="72686" y="3569"/>
                  </a:lnTo>
                  <a:cubicBezTo>
                    <a:pt x="73020" y="3569"/>
                    <a:pt x="73287" y="3269"/>
                    <a:pt x="73287" y="2935"/>
                  </a:cubicBezTo>
                  <a:lnTo>
                    <a:pt x="73287" y="634"/>
                  </a:lnTo>
                  <a:cubicBezTo>
                    <a:pt x="73287" y="267"/>
                    <a:pt x="73020"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4420715" y="4053742"/>
              <a:ext cx="301591" cy="281627"/>
            </a:xfrm>
            <a:custGeom>
              <a:avLst/>
              <a:gdLst/>
              <a:ahLst/>
              <a:cxnLst/>
              <a:rect l="l" t="t" r="r" b="b"/>
              <a:pathLst>
                <a:path w="20016" h="18691" extrusionOk="0">
                  <a:moveTo>
                    <a:pt x="10004" y="0"/>
                  </a:moveTo>
                  <a:cubicBezTo>
                    <a:pt x="5457" y="0"/>
                    <a:pt x="1464" y="3313"/>
                    <a:pt x="768" y="7944"/>
                  </a:cubicBezTo>
                  <a:cubicBezTo>
                    <a:pt x="1" y="13048"/>
                    <a:pt x="3503" y="17818"/>
                    <a:pt x="8607" y="18585"/>
                  </a:cubicBezTo>
                  <a:cubicBezTo>
                    <a:pt x="9076" y="18656"/>
                    <a:pt x="9543" y="18691"/>
                    <a:pt x="10004" y="18691"/>
                  </a:cubicBezTo>
                  <a:cubicBezTo>
                    <a:pt x="14526" y="18691"/>
                    <a:pt x="18522" y="15378"/>
                    <a:pt x="19248" y="10746"/>
                  </a:cubicBezTo>
                  <a:cubicBezTo>
                    <a:pt x="20015" y="5676"/>
                    <a:pt x="16513" y="906"/>
                    <a:pt x="11409" y="106"/>
                  </a:cubicBezTo>
                  <a:cubicBezTo>
                    <a:pt x="10937" y="35"/>
                    <a:pt x="10468" y="0"/>
                    <a:pt x="10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4952504" y="4142782"/>
              <a:ext cx="1103740" cy="122649"/>
            </a:xfrm>
            <a:custGeom>
              <a:avLst/>
              <a:gdLst/>
              <a:ahLst/>
              <a:cxnLst/>
              <a:rect l="l" t="t" r="r" b="b"/>
              <a:pathLst>
                <a:path w="73253" h="8140" extrusionOk="0">
                  <a:moveTo>
                    <a:pt x="1335" y="1"/>
                  </a:moveTo>
                  <a:cubicBezTo>
                    <a:pt x="568" y="1"/>
                    <a:pt x="1" y="568"/>
                    <a:pt x="1" y="1335"/>
                  </a:cubicBezTo>
                  <a:lnTo>
                    <a:pt x="1" y="6806"/>
                  </a:lnTo>
                  <a:cubicBezTo>
                    <a:pt x="1" y="7539"/>
                    <a:pt x="568" y="8140"/>
                    <a:pt x="1335" y="8140"/>
                  </a:cubicBezTo>
                  <a:lnTo>
                    <a:pt x="71919" y="8140"/>
                  </a:lnTo>
                  <a:cubicBezTo>
                    <a:pt x="72686" y="8140"/>
                    <a:pt x="73253" y="7539"/>
                    <a:pt x="73253" y="6806"/>
                  </a:cubicBezTo>
                  <a:lnTo>
                    <a:pt x="73253" y="1335"/>
                  </a:lnTo>
                  <a:cubicBezTo>
                    <a:pt x="73253" y="568"/>
                    <a:pt x="72686" y="1"/>
                    <a:pt x="7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id="{206F5C06-771B-4FCE-80D8-C93455B451D7}"/>
              </a:ext>
            </a:extLst>
          </p:cNvPr>
          <p:cNvGrpSpPr/>
          <p:nvPr/>
        </p:nvGrpSpPr>
        <p:grpSpPr>
          <a:xfrm>
            <a:off x="3347103" y="2479042"/>
            <a:ext cx="1527458" cy="281476"/>
            <a:chOff x="3347103" y="2479042"/>
            <a:chExt cx="1527458" cy="281476"/>
          </a:xfrm>
        </p:grpSpPr>
        <p:sp>
          <p:nvSpPr>
            <p:cNvPr id="327" name="Google Shape;327;p20"/>
            <p:cNvSpPr/>
            <p:nvPr/>
          </p:nvSpPr>
          <p:spPr>
            <a:xfrm>
              <a:off x="3769812" y="2590126"/>
              <a:ext cx="1104749" cy="53294"/>
            </a:xfrm>
            <a:custGeom>
              <a:avLst/>
              <a:gdLst/>
              <a:ahLst/>
              <a:cxnLst/>
              <a:rect l="l" t="t" r="r" b="b"/>
              <a:pathLst>
                <a:path w="73320" h="3537" extrusionOk="0">
                  <a:moveTo>
                    <a:pt x="634" y="0"/>
                  </a:moveTo>
                  <a:cubicBezTo>
                    <a:pt x="301" y="0"/>
                    <a:pt x="0" y="300"/>
                    <a:pt x="0" y="634"/>
                  </a:cubicBezTo>
                  <a:lnTo>
                    <a:pt x="0" y="2936"/>
                  </a:lnTo>
                  <a:cubicBezTo>
                    <a:pt x="0" y="3269"/>
                    <a:pt x="267" y="3536"/>
                    <a:pt x="634" y="3536"/>
                  </a:cubicBezTo>
                  <a:lnTo>
                    <a:pt x="72686" y="3536"/>
                  </a:lnTo>
                  <a:cubicBezTo>
                    <a:pt x="73019" y="3536"/>
                    <a:pt x="73319" y="3269"/>
                    <a:pt x="73319" y="2936"/>
                  </a:cubicBezTo>
                  <a:lnTo>
                    <a:pt x="73319" y="634"/>
                  </a:lnTo>
                  <a:cubicBezTo>
                    <a:pt x="73319" y="300"/>
                    <a:pt x="73019"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4434789" y="2479042"/>
              <a:ext cx="281476" cy="281476"/>
            </a:xfrm>
            <a:custGeom>
              <a:avLst/>
              <a:gdLst/>
              <a:ahLst/>
              <a:cxnLst/>
              <a:rect l="l" t="t" r="r" b="b"/>
              <a:pathLst>
                <a:path w="18681" h="18681" extrusionOk="0">
                  <a:moveTo>
                    <a:pt x="9341" y="0"/>
                  </a:moveTo>
                  <a:cubicBezTo>
                    <a:pt x="4171" y="0"/>
                    <a:pt x="1" y="4170"/>
                    <a:pt x="1" y="9340"/>
                  </a:cubicBezTo>
                  <a:cubicBezTo>
                    <a:pt x="1" y="14477"/>
                    <a:pt x="4171" y="18680"/>
                    <a:pt x="9341" y="18680"/>
                  </a:cubicBezTo>
                  <a:cubicBezTo>
                    <a:pt x="14478" y="18680"/>
                    <a:pt x="18681" y="14477"/>
                    <a:pt x="18681" y="9340"/>
                  </a:cubicBezTo>
                  <a:cubicBezTo>
                    <a:pt x="18681" y="4170"/>
                    <a:pt x="14478" y="0"/>
                    <a:pt x="9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3347103" y="2549909"/>
              <a:ext cx="588567" cy="122649"/>
            </a:xfrm>
            <a:custGeom>
              <a:avLst/>
              <a:gdLst/>
              <a:ahLst/>
              <a:cxnLst/>
              <a:rect l="l" t="t" r="r" b="b"/>
              <a:pathLst>
                <a:path w="39062" h="8140" extrusionOk="0">
                  <a:moveTo>
                    <a:pt x="1334" y="1"/>
                  </a:moveTo>
                  <a:cubicBezTo>
                    <a:pt x="601" y="1"/>
                    <a:pt x="0" y="601"/>
                    <a:pt x="0" y="1335"/>
                  </a:cubicBezTo>
                  <a:lnTo>
                    <a:pt x="0" y="6806"/>
                  </a:lnTo>
                  <a:cubicBezTo>
                    <a:pt x="0" y="7539"/>
                    <a:pt x="601" y="8140"/>
                    <a:pt x="1334" y="8140"/>
                  </a:cubicBezTo>
                  <a:lnTo>
                    <a:pt x="37727" y="8140"/>
                  </a:lnTo>
                  <a:cubicBezTo>
                    <a:pt x="38494" y="8140"/>
                    <a:pt x="39061" y="7539"/>
                    <a:pt x="39061" y="6806"/>
                  </a:cubicBezTo>
                  <a:lnTo>
                    <a:pt x="39061" y="1335"/>
                  </a:lnTo>
                  <a:cubicBezTo>
                    <a:pt x="39061" y="601"/>
                    <a:pt x="38494" y="1"/>
                    <a:pt x="37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oup 7">
            <a:extLst>
              <a:ext uri="{FF2B5EF4-FFF2-40B4-BE49-F238E27FC236}">
                <a16:creationId xmlns:a16="http://schemas.microsoft.com/office/drawing/2014/main" id="{B9148B09-6D40-4255-9A02-55BCC3081705}"/>
              </a:ext>
            </a:extLst>
          </p:cNvPr>
          <p:cNvGrpSpPr/>
          <p:nvPr/>
        </p:nvGrpSpPr>
        <p:grpSpPr>
          <a:xfrm>
            <a:off x="3269185" y="3833788"/>
            <a:ext cx="745389" cy="770883"/>
            <a:chOff x="3269185" y="3833788"/>
            <a:chExt cx="745389" cy="770883"/>
          </a:xfrm>
        </p:grpSpPr>
        <p:sp>
          <p:nvSpPr>
            <p:cNvPr id="330" name="Google Shape;330;p20"/>
            <p:cNvSpPr/>
            <p:nvPr/>
          </p:nvSpPr>
          <p:spPr>
            <a:xfrm>
              <a:off x="3505922" y="4168413"/>
              <a:ext cx="271426" cy="114618"/>
            </a:xfrm>
            <a:custGeom>
              <a:avLst/>
              <a:gdLst/>
              <a:ahLst/>
              <a:cxnLst/>
              <a:rect l="l" t="t" r="r" b="b"/>
              <a:pathLst>
                <a:path w="18014" h="7607" extrusionOk="0">
                  <a:moveTo>
                    <a:pt x="1235" y="1"/>
                  </a:moveTo>
                  <a:lnTo>
                    <a:pt x="1" y="7606"/>
                  </a:lnTo>
                  <a:lnTo>
                    <a:pt x="18014" y="7606"/>
                  </a:lnTo>
                  <a:lnTo>
                    <a:pt x="168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3284765" y="4297098"/>
              <a:ext cx="714727" cy="293033"/>
            </a:xfrm>
            <a:custGeom>
              <a:avLst/>
              <a:gdLst/>
              <a:ahLst/>
              <a:cxnLst/>
              <a:rect l="l" t="t" r="r" b="b"/>
              <a:pathLst>
                <a:path w="47435" h="19448" extrusionOk="0">
                  <a:moveTo>
                    <a:pt x="8640" y="0"/>
                  </a:moveTo>
                  <a:cubicBezTo>
                    <a:pt x="6272" y="0"/>
                    <a:pt x="3970" y="1001"/>
                    <a:pt x="2403" y="2769"/>
                  </a:cubicBezTo>
                  <a:cubicBezTo>
                    <a:pt x="801" y="4504"/>
                    <a:pt x="1" y="6905"/>
                    <a:pt x="234" y="9274"/>
                  </a:cubicBezTo>
                  <a:lnTo>
                    <a:pt x="968" y="17146"/>
                  </a:lnTo>
                  <a:cubicBezTo>
                    <a:pt x="1102" y="18447"/>
                    <a:pt x="2169" y="19448"/>
                    <a:pt x="3470" y="19448"/>
                  </a:cubicBezTo>
                  <a:lnTo>
                    <a:pt x="43966" y="19448"/>
                  </a:lnTo>
                  <a:cubicBezTo>
                    <a:pt x="45266" y="19448"/>
                    <a:pt x="46334" y="18480"/>
                    <a:pt x="46467" y="17146"/>
                  </a:cubicBezTo>
                  <a:lnTo>
                    <a:pt x="47201" y="9274"/>
                  </a:lnTo>
                  <a:cubicBezTo>
                    <a:pt x="47435" y="6872"/>
                    <a:pt x="46634" y="4570"/>
                    <a:pt x="45033" y="2769"/>
                  </a:cubicBezTo>
                  <a:cubicBezTo>
                    <a:pt x="43465" y="968"/>
                    <a:pt x="41164" y="0"/>
                    <a:pt x="38829"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3347103" y="4335794"/>
              <a:ext cx="590571" cy="216641"/>
            </a:xfrm>
            <a:custGeom>
              <a:avLst/>
              <a:gdLst/>
              <a:ahLst/>
              <a:cxnLst/>
              <a:rect l="l" t="t" r="r" b="b"/>
              <a:pathLst>
                <a:path w="39195" h="14378" extrusionOk="0">
                  <a:moveTo>
                    <a:pt x="7139" y="1"/>
                  </a:moveTo>
                  <a:cubicBezTo>
                    <a:pt x="5170" y="1"/>
                    <a:pt x="3302" y="735"/>
                    <a:pt x="1968" y="2036"/>
                  </a:cubicBezTo>
                  <a:cubicBezTo>
                    <a:pt x="634" y="3337"/>
                    <a:pt x="0" y="5071"/>
                    <a:pt x="167" y="6839"/>
                  </a:cubicBezTo>
                  <a:lnTo>
                    <a:pt x="801" y="12677"/>
                  </a:lnTo>
                  <a:cubicBezTo>
                    <a:pt x="867" y="13611"/>
                    <a:pt x="1801" y="14378"/>
                    <a:pt x="2869" y="14378"/>
                  </a:cubicBezTo>
                  <a:lnTo>
                    <a:pt x="36326" y="14378"/>
                  </a:lnTo>
                  <a:cubicBezTo>
                    <a:pt x="37393" y="14378"/>
                    <a:pt x="38294" y="13677"/>
                    <a:pt x="38394" y="12677"/>
                  </a:cubicBezTo>
                  <a:lnTo>
                    <a:pt x="39028" y="6839"/>
                  </a:lnTo>
                  <a:cubicBezTo>
                    <a:pt x="39195" y="5071"/>
                    <a:pt x="38561" y="3337"/>
                    <a:pt x="37227" y="2036"/>
                  </a:cubicBezTo>
                  <a:cubicBezTo>
                    <a:pt x="35892" y="735"/>
                    <a:pt x="33991" y="1"/>
                    <a:pt x="3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3269185" y="3833788"/>
              <a:ext cx="745389" cy="770883"/>
            </a:xfrm>
            <a:custGeom>
              <a:avLst/>
              <a:gdLst/>
              <a:ahLst/>
              <a:cxnLst/>
              <a:rect l="l" t="t" r="r" b="b"/>
              <a:pathLst>
                <a:path w="49470" h="51162" extrusionOk="0">
                  <a:moveTo>
                    <a:pt x="24718" y="1393"/>
                  </a:moveTo>
                  <a:cubicBezTo>
                    <a:pt x="26353" y="4128"/>
                    <a:pt x="32190" y="14369"/>
                    <a:pt x="29689" y="18972"/>
                  </a:cubicBezTo>
                  <a:cubicBezTo>
                    <a:pt x="28888" y="20407"/>
                    <a:pt x="27220" y="21174"/>
                    <a:pt x="24718" y="21174"/>
                  </a:cubicBezTo>
                  <a:cubicBezTo>
                    <a:pt x="22217" y="21174"/>
                    <a:pt x="20615" y="20407"/>
                    <a:pt x="19782" y="18972"/>
                  </a:cubicBezTo>
                  <a:cubicBezTo>
                    <a:pt x="17313" y="14402"/>
                    <a:pt x="23117" y="4128"/>
                    <a:pt x="24718" y="1393"/>
                  </a:cubicBezTo>
                  <a:close/>
                  <a:moveTo>
                    <a:pt x="32524" y="22208"/>
                  </a:moveTo>
                  <a:lnTo>
                    <a:pt x="33725" y="29813"/>
                  </a:lnTo>
                  <a:lnTo>
                    <a:pt x="15712" y="29813"/>
                  </a:lnTo>
                  <a:lnTo>
                    <a:pt x="16946" y="22208"/>
                  </a:lnTo>
                  <a:close/>
                  <a:moveTo>
                    <a:pt x="39863" y="30747"/>
                  </a:moveTo>
                  <a:cubicBezTo>
                    <a:pt x="42231" y="30747"/>
                    <a:pt x="44533" y="31748"/>
                    <a:pt x="46100" y="33516"/>
                  </a:cubicBezTo>
                  <a:cubicBezTo>
                    <a:pt x="47701" y="35251"/>
                    <a:pt x="48502" y="37686"/>
                    <a:pt x="48235" y="40021"/>
                  </a:cubicBezTo>
                  <a:lnTo>
                    <a:pt x="47501" y="47893"/>
                  </a:lnTo>
                  <a:cubicBezTo>
                    <a:pt x="47368" y="49194"/>
                    <a:pt x="46300" y="50195"/>
                    <a:pt x="45000" y="50195"/>
                  </a:cubicBezTo>
                  <a:lnTo>
                    <a:pt x="4504" y="50195"/>
                  </a:lnTo>
                  <a:cubicBezTo>
                    <a:pt x="3203" y="50195"/>
                    <a:pt x="2136" y="49227"/>
                    <a:pt x="2002" y="47893"/>
                  </a:cubicBezTo>
                  <a:lnTo>
                    <a:pt x="1235" y="40021"/>
                  </a:lnTo>
                  <a:cubicBezTo>
                    <a:pt x="1035" y="37652"/>
                    <a:pt x="1835" y="35317"/>
                    <a:pt x="3403" y="33516"/>
                  </a:cubicBezTo>
                  <a:cubicBezTo>
                    <a:pt x="5004" y="31748"/>
                    <a:pt x="7306" y="30747"/>
                    <a:pt x="9674" y="30747"/>
                  </a:cubicBezTo>
                  <a:close/>
                  <a:moveTo>
                    <a:pt x="24781" y="0"/>
                  </a:moveTo>
                  <a:cubicBezTo>
                    <a:pt x="24618" y="0"/>
                    <a:pt x="24452" y="75"/>
                    <a:pt x="24351" y="226"/>
                  </a:cubicBezTo>
                  <a:cubicBezTo>
                    <a:pt x="24018" y="759"/>
                    <a:pt x="15812" y="13668"/>
                    <a:pt x="18981" y="19406"/>
                  </a:cubicBezTo>
                  <a:cubicBezTo>
                    <a:pt x="19381" y="20206"/>
                    <a:pt x="20015" y="20774"/>
                    <a:pt x="20816" y="21241"/>
                  </a:cubicBezTo>
                  <a:lnTo>
                    <a:pt x="16513" y="21241"/>
                  </a:lnTo>
                  <a:cubicBezTo>
                    <a:pt x="16279" y="21241"/>
                    <a:pt x="16046" y="21407"/>
                    <a:pt x="16046" y="21674"/>
                  </a:cubicBezTo>
                  <a:lnTo>
                    <a:pt x="14745" y="29813"/>
                  </a:lnTo>
                  <a:lnTo>
                    <a:pt x="9641" y="29813"/>
                  </a:lnTo>
                  <a:cubicBezTo>
                    <a:pt x="7006" y="29813"/>
                    <a:pt x="4471" y="30914"/>
                    <a:pt x="2669" y="32882"/>
                  </a:cubicBezTo>
                  <a:cubicBezTo>
                    <a:pt x="868" y="34850"/>
                    <a:pt x="1" y="37486"/>
                    <a:pt x="234" y="40087"/>
                  </a:cubicBezTo>
                  <a:lnTo>
                    <a:pt x="1001" y="47993"/>
                  </a:lnTo>
                  <a:cubicBezTo>
                    <a:pt x="1168" y="49761"/>
                    <a:pt x="2669" y="51162"/>
                    <a:pt x="4471" y="51162"/>
                  </a:cubicBezTo>
                  <a:lnTo>
                    <a:pt x="44966" y="51162"/>
                  </a:lnTo>
                  <a:cubicBezTo>
                    <a:pt x="46734" y="51162"/>
                    <a:pt x="48235" y="49761"/>
                    <a:pt x="48402" y="47993"/>
                  </a:cubicBezTo>
                  <a:lnTo>
                    <a:pt x="49169" y="40087"/>
                  </a:lnTo>
                  <a:cubicBezTo>
                    <a:pt x="49469" y="37486"/>
                    <a:pt x="48569" y="34850"/>
                    <a:pt x="46834" y="32882"/>
                  </a:cubicBezTo>
                  <a:cubicBezTo>
                    <a:pt x="45033" y="30914"/>
                    <a:pt x="42498" y="29813"/>
                    <a:pt x="39863" y="29813"/>
                  </a:cubicBezTo>
                  <a:lnTo>
                    <a:pt x="34726" y="29813"/>
                  </a:lnTo>
                  <a:lnTo>
                    <a:pt x="33458" y="21674"/>
                  </a:lnTo>
                  <a:cubicBezTo>
                    <a:pt x="33391" y="21407"/>
                    <a:pt x="33191" y="21241"/>
                    <a:pt x="32991" y="21241"/>
                  </a:cubicBezTo>
                  <a:lnTo>
                    <a:pt x="28721" y="21241"/>
                  </a:lnTo>
                  <a:cubicBezTo>
                    <a:pt x="29522" y="20807"/>
                    <a:pt x="30122" y="20206"/>
                    <a:pt x="30556" y="19406"/>
                  </a:cubicBezTo>
                  <a:cubicBezTo>
                    <a:pt x="33725" y="13668"/>
                    <a:pt x="25519" y="759"/>
                    <a:pt x="25185" y="226"/>
                  </a:cubicBezTo>
                  <a:cubicBezTo>
                    <a:pt x="25102" y="75"/>
                    <a:pt x="24944" y="0"/>
                    <a:pt x="24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a:off x="3529549" y="3854778"/>
              <a:ext cx="224687" cy="298050"/>
            </a:xfrm>
            <a:custGeom>
              <a:avLst/>
              <a:gdLst/>
              <a:ahLst/>
              <a:cxnLst/>
              <a:rect l="l" t="t" r="r" b="b"/>
              <a:pathLst>
                <a:path w="14912" h="19781" extrusionOk="0">
                  <a:moveTo>
                    <a:pt x="7439" y="0"/>
                  </a:moveTo>
                  <a:cubicBezTo>
                    <a:pt x="5838" y="2735"/>
                    <a:pt x="1" y="12976"/>
                    <a:pt x="2503" y="17579"/>
                  </a:cubicBezTo>
                  <a:cubicBezTo>
                    <a:pt x="3336" y="19080"/>
                    <a:pt x="5004" y="19781"/>
                    <a:pt x="7439" y="19781"/>
                  </a:cubicBezTo>
                  <a:cubicBezTo>
                    <a:pt x="9908" y="19781"/>
                    <a:pt x="11576" y="19014"/>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3284765" y="4297098"/>
              <a:ext cx="183462" cy="291526"/>
            </a:xfrm>
            <a:custGeom>
              <a:avLst/>
              <a:gdLst/>
              <a:ahLst/>
              <a:cxnLst/>
              <a:rect l="l" t="t" r="r" b="b"/>
              <a:pathLst>
                <a:path w="12176" h="19348" extrusionOk="0">
                  <a:moveTo>
                    <a:pt x="8640" y="0"/>
                  </a:moveTo>
                  <a:cubicBezTo>
                    <a:pt x="6272" y="0"/>
                    <a:pt x="3970" y="1001"/>
                    <a:pt x="2403" y="2769"/>
                  </a:cubicBezTo>
                  <a:cubicBezTo>
                    <a:pt x="801" y="4504"/>
                    <a:pt x="1" y="6905"/>
                    <a:pt x="234" y="9274"/>
                  </a:cubicBezTo>
                  <a:lnTo>
                    <a:pt x="968" y="17146"/>
                  </a:lnTo>
                  <a:cubicBezTo>
                    <a:pt x="1102" y="18280"/>
                    <a:pt x="1902" y="19147"/>
                    <a:pt x="2936" y="19348"/>
                  </a:cubicBezTo>
                  <a:cubicBezTo>
                    <a:pt x="2336" y="16646"/>
                    <a:pt x="2002" y="13844"/>
                    <a:pt x="1969" y="11042"/>
                  </a:cubicBezTo>
                  <a:cubicBezTo>
                    <a:pt x="1936" y="8540"/>
                    <a:pt x="2136" y="5838"/>
                    <a:pt x="3837" y="4003"/>
                  </a:cubicBezTo>
                  <a:cubicBezTo>
                    <a:pt x="5938" y="1768"/>
                    <a:pt x="9574" y="1602"/>
                    <a:pt x="12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a:off x="3505922" y="4168413"/>
              <a:ext cx="47267" cy="114618"/>
            </a:xfrm>
            <a:custGeom>
              <a:avLst/>
              <a:gdLst/>
              <a:ahLst/>
              <a:cxnLst/>
              <a:rect l="l" t="t" r="r" b="b"/>
              <a:pathLst>
                <a:path w="3137" h="7607" extrusionOk="0">
                  <a:moveTo>
                    <a:pt x="1235" y="1"/>
                  </a:moveTo>
                  <a:lnTo>
                    <a:pt x="1" y="7606"/>
                  </a:lnTo>
                  <a:lnTo>
                    <a:pt x="2102" y="7606"/>
                  </a:lnTo>
                  <a:cubicBezTo>
                    <a:pt x="2736" y="5138"/>
                    <a:pt x="3070" y="2603"/>
                    <a:pt x="3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a:off x="3356144" y="4335794"/>
              <a:ext cx="581033" cy="217153"/>
            </a:xfrm>
            <a:custGeom>
              <a:avLst/>
              <a:gdLst/>
              <a:ahLst/>
              <a:cxnLst/>
              <a:rect l="l" t="t" r="r" b="b"/>
              <a:pathLst>
                <a:path w="38562" h="14412" extrusionOk="0">
                  <a:moveTo>
                    <a:pt x="30589" y="1"/>
                  </a:moveTo>
                  <a:cubicBezTo>
                    <a:pt x="30189" y="568"/>
                    <a:pt x="29755" y="1168"/>
                    <a:pt x="29355" y="1702"/>
                  </a:cubicBezTo>
                  <a:cubicBezTo>
                    <a:pt x="25886" y="6305"/>
                    <a:pt x="20615" y="9541"/>
                    <a:pt x="15011" y="10909"/>
                  </a:cubicBezTo>
                  <a:cubicBezTo>
                    <a:pt x="12795" y="11433"/>
                    <a:pt x="10525" y="11681"/>
                    <a:pt x="8255" y="11681"/>
                  </a:cubicBezTo>
                  <a:cubicBezTo>
                    <a:pt x="5469" y="11681"/>
                    <a:pt x="2684" y="11307"/>
                    <a:pt x="1" y="10608"/>
                  </a:cubicBezTo>
                  <a:lnTo>
                    <a:pt x="1" y="10608"/>
                  </a:lnTo>
                  <a:lnTo>
                    <a:pt x="201" y="12710"/>
                  </a:lnTo>
                  <a:cubicBezTo>
                    <a:pt x="267" y="13644"/>
                    <a:pt x="1201" y="14411"/>
                    <a:pt x="2269" y="14411"/>
                  </a:cubicBezTo>
                  <a:lnTo>
                    <a:pt x="35726" y="14411"/>
                  </a:lnTo>
                  <a:cubicBezTo>
                    <a:pt x="36760" y="14378"/>
                    <a:pt x="37627" y="13677"/>
                    <a:pt x="37761" y="12677"/>
                  </a:cubicBezTo>
                  <a:lnTo>
                    <a:pt x="38395" y="6839"/>
                  </a:lnTo>
                  <a:cubicBezTo>
                    <a:pt x="38561" y="5071"/>
                    <a:pt x="37928" y="3337"/>
                    <a:pt x="36593" y="2036"/>
                  </a:cubicBezTo>
                  <a:cubicBezTo>
                    <a:pt x="35259" y="735"/>
                    <a:pt x="33391" y="1"/>
                    <a:pt x="31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20"/>
            <p:cNvGrpSpPr/>
            <p:nvPr/>
          </p:nvGrpSpPr>
          <p:grpSpPr>
            <a:xfrm>
              <a:off x="3449627" y="4374505"/>
              <a:ext cx="208603" cy="100399"/>
              <a:chOff x="3449627" y="4374505"/>
              <a:chExt cx="208603" cy="100399"/>
            </a:xfrm>
          </p:grpSpPr>
          <p:sp>
            <p:nvSpPr>
              <p:cNvPr id="339" name="Google Shape;339;p20"/>
              <p:cNvSpPr/>
              <p:nvPr/>
            </p:nvSpPr>
            <p:spPr>
              <a:xfrm>
                <a:off x="3449627" y="4385053"/>
                <a:ext cx="18111" cy="17614"/>
              </a:xfrm>
              <a:custGeom>
                <a:avLst/>
                <a:gdLst/>
                <a:ahLst/>
                <a:cxnLst/>
                <a:rect l="l" t="t" r="r" b="b"/>
                <a:pathLst>
                  <a:path w="1202" h="1169" extrusionOk="0">
                    <a:moveTo>
                      <a:pt x="568" y="1"/>
                    </a:moveTo>
                    <a:cubicBezTo>
                      <a:pt x="501" y="1"/>
                      <a:pt x="401" y="1"/>
                      <a:pt x="368" y="68"/>
                    </a:cubicBezTo>
                    <a:cubicBezTo>
                      <a:pt x="301" y="101"/>
                      <a:pt x="234" y="134"/>
                      <a:pt x="168" y="168"/>
                    </a:cubicBezTo>
                    <a:cubicBezTo>
                      <a:pt x="101" y="201"/>
                      <a:pt x="68" y="301"/>
                      <a:pt x="34" y="401"/>
                    </a:cubicBezTo>
                    <a:cubicBezTo>
                      <a:pt x="1" y="468"/>
                      <a:pt x="1" y="501"/>
                      <a:pt x="1" y="601"/>
                    </a:cubicBezTo>
                    <a:cubicBezTo>
                      <a:pt x="1" y="635"/>
                      <a:pt x="1" y="668"/>
                      <a:pt x="34" y="768"/>
                    </a:cubicBezTo>
                    <a:cubicBezTo>
                      <a:pt x="68" y="835"/>
                      <a:pt x="101" y="935"/>
                      <a:pt x="201" y="1002"/>
                    </a:cubicBezTo>
                    <a:cubicBezTo>
                      <a:pt x="234" y="1035"/>
                      <a:pt x="268" y="1035"/>
                      <a:pt x="335" y="1102"/>
                    </a:cubicBezTo>
                    <a:cubicBezTo>
                      <a:pt x="401" y="1135"/>
                      <a:pt x="535" y="1168"/>
                      <a:pt x="601" y="1168"/>
                    </a:cubicBezTo>
                    <a:cubicBezTo>
                      <a:pt x="701" y="1168"/>
                      <a:pt x="768" y="1168"/>
                      <a:pt x="835" y="1135"/>
                    </a:cubicBezTo>
                    <a:cubicBezTo>
                      <a:pt x="902" y="1102"/>
                      <a:pt x="935" y="1068"/>
                      <a:pt x="1035" y="1002"/>
                    </a:cubicBezTo>
                    <a:cubicBezTo>
                      <a:pt x="1068" y="968"/>
                      <a:pt x="1102" y="902"/>
                      <a:pt x="1168" y="801"/>
                    </a:cubicBezTo>
                    <a:cubicBezTo>
                      <a:pt x="1202" y="735"/>
                      <a:pt x="1202" y="668"/>
                      <a:pt x="1202" y="601"/>
                    </a:cubicBezTo>
                    <a:cubicBezTo>
                      <a:pt x="1202" y="568"/>
                      <a:pt x="1168" y="468"/>
                      <a:pt x="1168" y="435"/>
                    </a:cubicBezTo>
                    <a:cubicBezTo>
                      <a:pt x="1102" y="334"/>
                      <a:pt x="1068" y="268"/>
                      <a:pt x="1002" y="168"/>
                    </a:cubicBezTo>
                    <a:cubicBezTo>
                      <a:pt x="935" y="134"/>
                      <a:pt x="902" y="134"/>
                      <a:pt x="868" y="101"/>
                    </a:cubicBezTo>
                    <a:cubicBezTo>
                      <a:pt x="802" y="68"/>
                      <a:pt x="668"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a:off x="3524019" y="4446502"/>
                <a:ext cx="30677" cy="28402"/>
              </a:xfrm>
              <a:custGeom>
                <a:avLst/>
                <a:gdLst/>
                <a:ahLst/>
                <a:cxnLst/>
                <a:rect l="l" t="t" r="r" b="b"/>
                <a:pathLst>
                  <a:path w="2036" h="1885" extrusionOk="0">
                    <a:moveTo>
                      <a:pt x="1052" y="1"/>
                    </a:moveTo>
                    <a:cubicBezTo>
                      <a:pt x="968" y="1"/>
                      <a:pt x="885" y="9"/>
                      <a:pt x="801" y="26"/>
                    </a:cubicBezTo>
                    <a:lnTo>
                      <a:pt x="768" y="26"/>
                    </a:lnTo>
                    <a:cubicBezTo>
                      <a:pt x="601" y="59"/>
                      <a:pt x="468" y="159"/>
                      <a:pt x="334" y="259"/>
                    </a:cubicBezTo>
                    <a:cubicBezTo>
                      <a:pt x="234" y="393"/>
                      <a:pt x="134" y="526"/>
                      <a:pt x="101" y="693"/>
                    </a:cubicBezTo>
                    <a:cubicBezTo>
                      <a:pt x="1" y="1027"/>
                      <a:pt x="101" y="1393"/>
                      <a:pt x="334" y="1594"/>
                    </a:cubicBezTo>
                    <a:cubicBezTo>
                      <a:pt x="538" y="1797"/>
                      <a:pt x="800" y="1885"/>
                      <a:pt x="1062" y="1885"/>
                    </a:cubicBezTo>
                    <a:cubicBezTo>
                      <a:pt x="1142" y="1885"/>
                      <a:pt x="1223" y="1876"/>
                      <a:pt x="1302" y="1860"/>
                    </a:cubicBezTo>
                    <a:cubicBezTo>
                      <a:pt x="1469" y="1827"/>
                      <a:pt x="1602" y="1727"/>
                      <a:pt x="1735" y="1594"/>
                    </a:cubicBezTo>
                    <a:cubicBezTo>
                      <a:pt x="1869" y="1494"/>
                      <a:pt x="1936" y="1360"/>
                      <a:pt x="1969" y="1193"/>
                    </a:cubicBezTo>
                    <a:lnTo>
                      <a:pt x="1969" y="1160"/>
                    </a:lnTo>
                    <a:cubicBezTo>
                      <a:pt x="2036" y="1027"/>
                      <a:pt x="2036" y="860"/>
                      <a:pt x="1969" y="693"/>
                    </a:cubicBezTo>
                    <a:cubicBezTo>
                      <a:pt x="1936" y="526"/>
                      <a:pt x="1869" y="393"/>
                      <a:pt x="1735" y="259"/>
                    </a:cubicBezTo>
                    <a:cubicBezTo>
                      <a:pt x="1602" y="159"/>
                      <a:pt x="1469" y="59"/>
                      <a:pt x="1302" y="26"/>
                    </a:cubicBezTo>
                    <a:cubicBezTo>
                      <a:pt x="1218" y="9"/>
                      <a:pt x="1135" y="1"/>
                      <a:pt x="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a:off x="3624042" y="4374505"/>
                <a:ext cx="34188" cy="34188"/>
              </a:xfrm>
              <a:custGeom>
                <a:avLst/>
                <a:gdLst/>
                <a:ahLst/>
                <a:cxnLst/>
                <a:rect l="l" t="t" r="r" b="b"/>
                <a:pathLst>
                  <a:path w="2269" h="2269" extrusionOk="0">
                    <a:moveTo>
                      <a:pt x="1135" y="0"/>
                    </a:moveTo>
                    <a:cubicBezTo>
                      <a:pt x="935" y="0"/>
                      <a:pt x="768" y="34"/>
                      <a:pt x="601" y="167"/>
                    </a:cubicBezTo>
                    <a:cubicBezTo>
                      <a:pt x="435" y="267"/>
                      <a:pt x="301" y="434"/>
                      <a:pt x="168" y="601"/>
                    </a:cubicBezTo>
                    <a:cubicBezTo>
                      <a:pt x="101" y="701"/>
                      <a:pt x="68" y="834"/>
                      <a:pt x="68" y="1001"/>
                    </a:cubicBezTo>
                    <a:cubicBezTo>
                      <a:pt x="68" y="1101"/>
                      <a:pt x="1" y="1101"/>
                      <a:pt x="68" y="1168"/>
                    </a:cubicBezTo>
                    <a:lnTo>
                      <a:pt x="68" y="1201"/>
                    </a:lnTo>
                    <a:cubicBezTo>
                      <a:pt x="68" y="1335"/>
                      <a:pt x="101" y="1501"/>
                      <a:pt x="134" y="1635"/>
                    </a:cubicBezTo>
                    <a:cubicBezTo>
                      <a:pt x="168" y="1768"/>
                      <a:pt x="268" y="1868"/>
                      <a:pt x="334" y="1968"/>
                    </a:cubicBezTo>
                    <a:lnTo>
                      <a:pt x="568" y="2135"/>
                    </a:lnTo>
                    <a:cubicBezTo>
                      <a:pt x="735" y="2202"/>
                      <a:pt x="902" y="2269"/>
                      <a:pt x="1102" y="2269"/>
                    </a:cubicBezTo>
                    <a:lnTo>
                      <a:pt x="1135" y="2269"/>
                    </a:lnTo>
                    <a:cubicBezTo>
                      <a:pt x="1302" y="2269"/>
                      <a:pt x="1435" y="2202"/>
                      <a:pt x="1569" y="2169"/>
                    </a:cubicBezTo>
                    <a:cubicBezTo>
                      <a:pt x="1602" y="2169"/>
                      <a:pt x="1635" y="2135"/>
                      <a:pt x="1669" y="2135"/>
                    </a:cubicBezTo>
                    <a:cubicBezTo>
                      <a:pt x="1836" y="2035"/>
                      <a:pt x="1969" y="1868"/>
                      <a:pt x="2102" y="1702"/>
                    </a:cubicBezTo>
                    <a:cubicBezTo>
                      <a:pt x="2169" y="1535"/>
                      <a:pt x="2269" y="1335"/>
                      <a:pt x="2269" y="1168"/>
                    </a:cubicBezTo>
                    <a:cubicBezTo>
                      <a:pt x="2269" y="1034"/>
                      <a:pt x="2269" y="968"/>
                      <a:pt x="2236" y="834"/>
                    </a:cubicBezTo>
                    <a:cubicBezTo>
                      <a:pt x="2169" y="634"/>
                      <a:pt x="2069" y="501"/>
                      <a:pt x="1936" y="334"/>
                    </a:cubicBezTo>
                    <a:cubicBezTo>
                      <a:pt x="1836" y="201"/>
                      <a:pt x="1735" y="167"/>
                      <a:pt x="1569" y="100"/>
                    </a:cubicBezTo>
                    <a:cubicBezTo>
                      <a:pt x="1435" y="0"/>
                      <a:pt x="1268" y="0"/>
                      <a:pt x="1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20"/>
            <p:cNvSpPr/>
            <p:nvPr/>
          </p:nvSpPr>
          <p:spPr>
            <a:xfrm>
              <a:off x="3599918" y="3920115"/>
              <a:ext cx="88235" cy="197445"/>
            </a:xfrm>
            <a:custGeom>
              <a:avLst/>
              <a:gdLst/>
              <a:ahLst/>
              <a:cxnLst/>
              <a:rect l="l" t="t" r="r" b="b"/>
              <a:pathLst>
                <a:path w="5856" h="13104" extrusionOk="0">
                  <a:moveTo>
                    <a:pt x="3070" y="0"/>
                  </a:moveTo>
                  <a:cubicBezTo>
                    <a:pt x="2569" y="501"/>
                    <a:pt x="2336" y="1168"/>
                    <a:pt x="2069" y="1835"/>
                  </a:cubicBezTo>
                  <a:cubicBezTo>
                    <a:pt x="1535" y="3303"/>
                    <a:pt x="1068" y="4804"/>
                    <a:pt x="668" y="6338"/>
                  </a:cubicBezTo>
                  <a:cubicBezTo>
                    <a:pt x="268" y="7673"/>
                    <a:pt x="1" y="9007"/>
                    <a:pt x="201" y="10341"/>
                  </a:cubicBezTo>
                  <a:cubicBezTo>
                    <a:pt x="503" y="12220"/>
                    <a:pt x="1809" y="13103"/>
                    <a:pt x="3088" y="13103"/>
                  </a:cubicBezTo>
                  <a:cubicBezTo>
                    <a:pt x="4488" y="13103"/>
                    <a:pt x="5856" y="12044"/>
                    <a:pt x="5838" y="10074"/>
                  </a:cubicBezTo>
                  <a:cubicBezTo>
                    <a:pt x="5772" y="6572"/>
                    <a:pt x="4838" y="3069"/>
                    <a:pt x="3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a:off x="3529549" y="3854778"/>
              <a:ext cx="224687" cy="279954"/>
            </a:xfrm>
            <a:custGeom>
              <a:avLst/>
              <a:gdLst/>
              <a:ahLst/>
              <a:cxnLst/>
              <a:rect l="l" t="t" r="r" b="b"/>
              <a:pathLst>
                <a:path w="14912" h="18580" extrusionOk="0">
                  <a:moveTo>
                    <a:pt x="7439" y="0"/>
                  </a:moveTo>
                  <a:cubicBezTo>
                    <a:pt x="5838" y="2735"/>
                    <a:pt x="1" y="12976"/>
                    <a:pt x="2503" y="17579"/>
                  </a:cubicBezTo>
                  <a:lnTo>
                    <a:pt x="2736" y="17946"/>
                  </a:lnTo>
                  <a:cubicBezTo>
                    <a:pt x="2536" y="17112"/>
                    <a:pt x="2569" y="16178"/>
                    <a:pt x="2703" y="15311"/>
                  </a:cubicBezTo>
                  <a:cubicBezTo>
                    <a:pt x="3336" y="10441"/>
                    <a:pt x="4904" y="5737"/>
                    <a:pt x="7373" y="1468"/>
                  </a:cubicBezTo>
                  <a:cubicBezTo>
                    <a:pt x="8874" y="3469"/>
                    <a:pt x="9908" y="5804"/>
                    <a:pt x="10708" y="8173"/>
                  </a:cubicBezTo>
                  <a:cubicBezTo>
                    <a:pt x="11342" y="10107"/>
                    <a:pt x="12109" y="12175"/>
                    <a:pt x="12243" y="14277"/>
                  </a:cubicBezTo>
                  <a:cubicBezTo>
                    <a:pt x="12343" y="15778"/>
                    <a:pt x="11909" y="17146"/>
                    <a:pt x="11609" y="18580"/>
                  </a:cubicBezTo>
                  <a:cubicBezTo>
                    <a:pt x="11943" y="18280"/>
                    <a:pt x="12209" y="17946"/>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0"/>
          <p:cNvSpPr txBox="1"/>
          <p:nvPr/>
        </p:nvSpPr>
        <p:spPr>
          <a:xfrm>
            <a:off x="6438507" y="2683400"/>
            <a:ext cx="2199068" cy="60655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Một</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số</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quy</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định</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an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toàn</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trong</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phòng</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thực</a:t>
            </a:r>
            <a:r>
              <a:rPr lang="en-US"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 </a:t>
            </a:r>
            <a:r>
              <a:rPr lang="en-US" dirty="0" err="1">
                <a:solidFill>
                  <a:srgbClr val="000000"/>
                </a:solidFill>
                <a:latin typeface="#9Slide03 Arima Madurai Black" panose="00000A00000000000000" pitchFamily="2" charset="-93"/>
                <a:ea typeface="Roboto"/>
                <a:cs typeface="#9Slide03 Arima Madurai Black" panose="00000A00000000000000" pitchFamily="2" charset="-93"/>
                <a:sym typeface="Roboto"/>
              </a:rPr>
              <a:t>hành</a:t>
            </a:r>
            <a:endParaRPr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349" name="Google Shape;349;p20"/>
          <p:cNvSpPr txBox="1"/>
          <p:nvPr/>
        </p:nvSpPr>
        <p:spPr>
          <a:xfrm>
            <a:off x="506399" y="2673973"/>
            <a:ext cx="2085971" cy="5782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Một số kí hiệu cảnh báo trong phòng thực hành</a:t>
            </a:r>
            <a:endParaRPr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350" name="Google Shape;350;p20"/>
          <p:cNvSpPr/>
          <p:nvPr/>
        </p:nvSpPr>
        <p:spPr>
          <a:xfrm>
            <a:off x="506400" y="2005025"/>
            <a:ext cx="2018700" cy="540600"/>
          </a:xfrm>
          <a:prstGeom prst="roundRect">
            <a:avLst>
              <a:gd name="adj" fmla="val 50000"/>
            </a:avLst>
          </a:prstGeom>
          <a:solidFill>
            <a:schemeClr val="accent2"/>
          </a:solidFill>
          <a:ln>
            <a:noFill/>
          </a:ln>
        </p:spPr>
        <p:txBody>
          <a:bodyPr spcFirstLastPara="1" wrap="square" lIns="137150" tIns="91425" rIns="137150" bIns="91425" anchor="ctr" anchorCtr="0">
            <a:noAutofit/>
          </a:bodyPr>
          <a:lstStyle/>
          <a:p>
            <a:pPr marL="0" lvl="0" indent="0" algn="l" rtl="0">
              <a:spcBef>
                <a:spcPts val="0"/>
              </a:spcBef>
              <a:spcAft>
                <a:spcPts val="0"/>
              </a:spcAft>
              <a:buClr>
                <a:srgbClr val="000000"/>
              </a:buClr>
              <a:buSzPts val="1100"/>
              <a:buFont typeface="Arial"/>
              <a:buNone/>
            </a:pPr>
            <a:r>
              <a:rPr lang="en" sz="2500" b="1" dirty="0">
                <a:solidFill>
                  <a:srgbClr val="FFFFFF"/>
                </a:solidFill>
                <a:latin typeface="Fira Sans Extra Condensed"/>
                <a:ea typeface="Fira Sans Extra Condensed"/>
                <a:cs typeface="Fira Sans Extra Condensed"/>
                <a:sym typeface="Fira Sans Extra Condensed"/>
              </a:rPr>
              <a:t>KÍ HIỆU</a:t>
            </a:r>
            <a:endParaRPr sz="2500" b="1" dirty="0">
              <a:solidFill>
                <a:srgbClr val="FFFFFF"/>
              </a:solidFill>
              <a:latin typeface="Fira Sans Extra Condensed"/>
              <a:ea typeface="Fira Sans Extra Condensed"/>
              <a:cs typeface="Fira Sans Extra Condensed"/>
              <a:sym typeface="Fira Sans Extra Condensed"/>
            </a:endParaRPr>
          </a:p>
        </p:txBody>
      </p:sp>
      <p:sp>
        <p:nvSpPr>
          <p:cNvPr id="351" name="Google Shape;351;p20"/>
          <p:cNvSpPr/>
          <p:nvPr/>
        </p:nvSpPr>
        <p:spPr>
          <a:xfrm>
            <a:off x="6618800" y="2005025"/>
            <a:ext cx="2018700" cy="540600"/>
          </a:xfrm>
          <a:prstGeom prst="roundRect">
            <a:avLst>
              <a:gd name="adj" fmla="val 50000"/>
            </a:avLst>
          </a:prstGeom>
          <a:solidFill>
            <a:schemeClr val="accent5"/>
          </a:solidFill>
          <a:ln>
            <a:noFill/>
          </a:ln>
        </p:spPr>
        <p:txBody>
          <a:bodyPr spcFirstLastPara="1" wrap="square" lIns="137150" tIns="91425" rIns="137150" bIns="91425" anchor="ctr" anchorCtr="0">
            <a:noAutofit/>
          </a:bodyPr>
          <a:lstStyle/>
          <a:p>
            <a:pPr marL="0" lvl="0" indent="0" algn="r" rtl="0">
              <a:spcBef>
                <a:spcPts val="0"/>
              </a:spcBef>
              <a:spcAft>
                <a:spcPts val="0"/>
              </a:spcAft>
              <a:buClr>
                <a:srgbClr val="000000"/>
              </a:buClr>
              <a:buSzPts val="1100"/>
              <a:buFont typeface="Arial"/>
              <a:buNone/>
            </a:pPr>
            <a:r>
              <a:rPr lang="en" sz="2500" b="1" dirty="0">
                <a:solidFill>
                  <a:srgbClr val="FFFFFF"/>
                </a:solidFill>
                <a:latin typeface="Fira Sans Extra Condensed"/>
                <a:ea typeface="Fira Sans Extra Condensed"/>
                <a:cs typeface="Fira Sans Extra Condensed"/>
                <a:sym typeface="Fira Sans Extra Condensed"/>
              </a:rPr>
              <a:t>QUY ĐỊNH</a:t>
            </a:r>
            <a:endParaRPr sz="2500" b="1" dirty="0">
              <a:solidFill>
                <a:srgbClr val="FFFFFF"/>
              </a:solidFill>
              <a:latin typeface="Fira Sans Extra Condensed"/>
              <a:ea typeface="Fira Sans Extra Condensed"/>
              <a:cs typeface="Fira Sans Extra Condensed"/>
              <a:sym typeface="Fira Sans Extra Condensed"/>
            </a:endParaRPr>
          </a:p>
        </p:txBody>
      </p:sp>
      <p:sp>
        <p:nvSpPr>
          <p:cNvPr id="352" name="Google Shape;352;p20"/>
          <p:cNvSpPr/>
          <p:nvPr/>
        </p:nvSpPr>
        <p:spPr>
          <a:xfrm>
            <a:off x="476157" y="4598175"/>
            <a:ext cx="8191708" cy="137755"/>
          </a:xfrm>
          <a:custGeom>
            <a:avLst/>
            <a:gdLst/>
            <a:ahLst/>
            <a:cxnLst/>
            <a:rect l="l" t="t" r="r" b="b"/>
            <a:pathLst>
              <a:path w="208083" h="9141" extrusionOk="0">
                <a:moveTo>
                  <a:pt x="1935" y="0"/>
                </a:moveTo>
                <a:cubicBezTo>
                  <a:pt x="868" y="0"/>
                  <a:pt x="1" y="868"/>
                  <a:pt x="1" y="1968"/>
                </a:cubicBezTo>
                <a:lnTo>
                  <a:pt x="1" y="7172"/>
                </a:lnTo>
                <a:cubicBezTo>
                  <a:pt x="1" y="8273"/>
                  <a:pt x="868" y="9140"/>
                  <a:pt x="1935" y="9140"/>
                </a:cubicBezTo>
                <a:lnTo>
                  <a:pt x="206148" y="9140"/>
                </a:lnTo>
                <a:cubicBezTo>
                  <a:pt x="207215" y="9140"/>
                  <a:pt x="208082" y="8273"/>
                  <a:pt x="208082" y="7172"/>
                </a:cubicBezTo>
                <a:lnTo>
                  <a:pt x="208082" y="1968"/>
                </a:lnTo>
                <a:cubicBezTo>
                  <a:pt x="208082" y="868"/>
                  <a:pt x="207215" y="0"/>
                  <a:pt x="20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1000">
                                      <p:stCondLst>
                                        <p:cond delay="0"/>
                                      </p:stCondLst>
                                      <p:childTnLst>
                                        <p:set>
                                          <p:cBhvr>
                                            <p:cTn id="6" dur="1" fill="hold">
                                              <p:stCondLst>
                                                <p:cond delay="0"/>
                                              </p:stCondLst>
                                            </p:cTn>
                                            <p:tgtEl>
                                              <p:spTgt spid="352"/>
                                            </p:tgtEl>
                                            <p:attrNameLst>
                                              <p:attrName>style.visibility</p:attrName>
                                            </p:attrNameLst>
                                          </p:cBhvr>
                                          <p:to>
                                            <p:strVal val="visible"/>
                                          </p:to>
                                        </p:set>
                                        <p:anim calcmode="lin" valueType="num" p14:bounceEnd="51000">
                                          <p:cBhvr additive="base">
                                            <p:cTn id="7" dur="1000" fill="hold"/>
                                            <p:tgtEl>
                                              <p:spTgt spid="352"/>
                                            </p:tgtEl>
                                            <p:attrNameLst>
                                              <p:attrName>ppt_x</p:attrName>
                                            </p:attrNameLst>
                                          </p:cBhvr>
                                          <p:tavLst>
                                            <p:tav tm="0">
                                              <p:val>
                                                <p:strVal val="#ppt_x"/>
                                              </p:val>
                                            </p:tav>
                                            <p:tav tm="100000">
                                              <p:val>
                                                <p:strVal val="#ppt_x"/>
                                              </p:val>
                                            </p:tav>
                                          </p:tavLst>
                                        </p:anim>
                                        <p:anim calcmode="lin" valueType="num" p14:bounceEnd="51000">
                                          <p:cBhvr additive="base">
                                            <p:cTn id="8" dur="1000" fill="hold"/>
                                            <p:tgtEl>
                                              <p:spTgt spid="3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1000">
                                      <p:stCondLst>
                                        <p:cond delay="250"/>
                                      </p:stCondLst>
                                      <p:childTnLst>
                                        <p:set>
                                          <p:cBhvr>
                                            <p:cTn id="10" dur="1" fill="hold">
                                              <p:stCondLst>
                                                <p:cond delay="0"/>
                                              </p:stCondLst>
                                            </p:cTn>
                                            <p:tgtEl>
                                              <p:spTgt spid="324"/>
                                            </p:tgtEl>
                                            <p:attrNameLst>
                                              <p:attrName>style.visibility</p:attrName>
                                            </p:attrNameLst>
                                          </p:cBhvr>
                                          <p:to>
                                            <p:strVal val="visible"/>
                                          </p:to>
                                        </p:set>
                                        <p:anim calcmode="lin" valueType="num" p14:bounceEnd="51000">
                                          <p:cBhvr additive="base">
                                            <p:cTn id="11" dur="1000" fill="hold"/>
                                            <p:tgtEl>
                                              <p:spTgt spid="324"/>
                                            </p:tgtEl>
                                            <p:attrNameLst>
                                              <p:attrName>ppt_x</p:attrName>
                                            </p:attrNameLst>
                                          </p:cBhvr>
                                          <p:tavLst>
                                            <p:tav tm="0">
                                              <p:val>
                                                <p:strVal val="#ppt_x"/>
                                              </p:val>
                                            </p:tav>
                                            <p:tav tm="100000">
                                              <p:val>
                                                <p:strVal val="#ppt_x"/>
                                              </p:val>
                                            </p:tav>
                                          </p:tavLst>
                                        </p:anim>
                                        <p:anim calcmode="lin" valueType="num" p14:bounceEnd="51000">
                                          <p:cBhvr additive="base">
                                            <p:cTn id="12" dur="1000" fill="hold"/>
                                            <p:tgtEl>
                                              <p:spTgt spid="3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1000">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14:bounceEnd="51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51000">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1000">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14:bounceEnd="51000">
                                          <p:cBhvr additive="base">
                                            <p:cTn id="19" dur="1000" fill="hold"/>
                                            <p:tgtEl>
                                              <p:spTgt spid="6"/>
                                            </p:tgtEl>
                                            <p:attrNameLst>
                                              <p:attrName>ppt_x</p:attrName>
                                            </p:attrNameLst>
                                          </p:cBhvr>
                                          <p:tavLst>
                                            <p:tav tm="0">
                                              <p:val>
                                                <p:strVal val="#ppt_x"/>
                                              </p:val>
                                            </p:tav>
                                            <p:tav tm="100000">
                                              <p:val>
                                                <p:strVal val="#ppt_x"/>
                                              </p:val>
                                            </p:tav>
                                          </p:tavLst>
                                        </p:anim>
                                        <p:anim calcmode="lin" valueType="num" p14:bounceEnd="51000">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51000">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14:bounceEnd="51000">
                                          <p:cBhvr additive="base">
                                            <p:cTn id="23" dur="1000" fill="hold"/>
                                            <p:tgtEl>
                                              <p:spTgt spid="3"/>
                                            </p:tgtEl>
                                            <p:attrNameLst>
                                              <p:attrName>ppt_x</p:attrName>
                                            </p:attrNameLst>
                                          </p:cBhvr>
                                          <p:tavLst>
                                            <p:tav tm="0">
                                              <p:val>
                                                <p:strVal val="#ppt_x"/>
                                              </p:val>
                                            </p:tav>
                                            <p:tav tm="100000">
                                              <p:val>
                                                <p:strVal val="#ppt_x"/>
                                              </p:val>
                                            </p:tav>
                                          </p:tavLst>
                                        </p:anim>
                                        <p:anim calcmode="lin" valueType="num" p14:bounceEnd="51000">
                                          <p:cBhvr additive="base">
                                            <p:cTn id="24" dur="1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51000">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14:bounceEnd="51000">
                                          <p:cBhvr additive="base">
                                            <p:cTn id="27" dur="1000" fill="hold"/>
                                            <p:tgtEl>
                                              <p:spTgt spid="8"/>
                                            </p:tgtEl>
                                            <p:attrNameLst>
                                              <p:attrName>ppt_x</p:attrName>
                                            </p:attrNameLst>
                                          </p:cBhvr>
                                          <p:tavLst>
                                            <p:tav tm="0">
                                              <p:val>
                                                <p:strVal val="#ppt_x"/>
                                              </p:val>
                                            </p:tav>
                                            <p:tav tm="100000">
                                              <p:val>
                                                <p:strVal val="#ppt_x"/>
                                              </p:val>
                                            </p:tav>
                                          </p:tavLst>
                                        </p:anim>
                                        <p:anim calcmode="lin" valueType="num" p14:bounceEnd="51000">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51000">
                                      <p:stCondLst>
                                        <p:cond delay="1500"/>
                                      </p:stCondLst>
                                      <p:childTnLst>
                                        <p:set>
                                          <p:cBhvr>
                                            <p:cTn id="30" dur="1" fill="hold">
                                              <p:stCondLst>
                                                <p:cond delay="0"/>
                                              </p:stCondLst>
                                            </p:cTn>
                                            <p:tgtEl>
                                              <p:spTgt spid="2"/>
                                            </p:tgtEl>
                                            <p:attrNameLst>
                                              <p:attrName>style.visibility</p:attrName>
                                            </p:attrNameLst>
                                          </p:cBhvr>
                                          <p:to>
                                            <p:strVal val="visible"/>
                                          </p:to>
                                        </p:set>
                                        <p:anim calcmode="lin" valueType="num" p14:bounceEnd="51000">
                                          <p:cBhvr additive="base">
                                            <p:cTn id="31" dur="1000" fill="hold"/>
                                            <p:tgtEl>
                                              <p:spTgt spid="2"/>
                                            </p:tgtEl>
                                            <p:attrNameLst>
                                              <p:attrName>ppt_x</p:attrName>
                                            </p:attrNameLst>
                                          </p:cBhvr>
                                          <p:tavLst>
                                            <p:tav tm="0">
                                              <p:val>
                                                <p:strVal val="#ppt_x"/>
                                              </p:val>
                                            </p:tav>
                                            <p:tav tm="100000">
                                              <p:val>
                                                <p:strVal val="#ppt_x"/>
                                              </p:val>
                                            </p:tav>
                                          </p:tavLst>
                                        </p:anim>
                                        <p:anim calcmode="lin" valueType="num" p14:bounceEnd="51000">
                                          <p:cBhvr additive="base">
                                            <p:cTn id="32" dur="10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51000">
                                      <p:stCondLst>
                                        <p:cond delay="1750"/>
                                      </p:stCondLst>
                                      <p:childTnLst>
                                        <p:set>
                                          <p:cBhvr>
                                            <p:cTn id="34" dur="1" fill="hold">
                                              <p:stCondLst>
                                                <p:cond delay="0"/>
                                              </p:stCondLst>
                                            </p:cTn>
                                            <p:tgtEl>
                                              <p:spTgt spid="280"/>
                                            </p:tgtEl>
                                            <p:attrNameLst>
                                              <p:attrName>style.visibility</p:attrName>
                                            </p:attrNameLst>
                                          </p:cBhvr>
                                          <p:to>
                                            <p:strVal val="visible"/>
                                          </p:to>
                                        </p:set>
                                        <p:anim calcmode="lin" valueType="num" p14:bounceEnd="51000">
                                          <p:cBhvr additive="base">
                                            <p:cTn id="35" dur="1000" fill="hold"/>
                                            <p:tgtEl>
                                              <p:spTgt spid="280"/>
                                            </p:tgtEl>
                                            <p:attrNameLst>
                                              <p:attrName>ppt_x</p:attrName>
                                            </p:attrNameLst>
                                          </p:cBhvr>
                                          <p:tavLst>
                                            <p:tav tm="0">
                                              <p:val>
                                                <p:strVal val="#ppt_x"/>
                                              </p:val>
                                            </p:tav>
                                            <p:tav tm="100000">
                                              <p:val>
                                                <p:strVal val="#ppt_x"/>
                                              </p:val>
                                            </p:tav>
                                          </p:tavLst>
                                        </p:anim>
                                        <p:anim calcmode="lin" valueType="num" p14:bounceEnd="51000">
                                          <p:cBhvr additive="base">
                                            <p:cTn id="36" dur="10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0"/>
                                            </p:tgtEl>
                                            <p:attrNameLst>
                                              <p:attrName>style.visibility</p:attrName>
                                            </p:attrNameLst>
                                          </p:cBhvr>
                                          <p:to>
                                            <p:strVal val="visible"/>
                                          </p:to>
                                        </p:set>
                                        <p:animEffect transition="in" filter="wipe(left)">
                                          <p:cBhvr>
                                            <p:cTn id="41" dur="500"/>
                                            <p:tgtEl>
                                              <p:spTgt spid="350"/>
                                            </p:tgtEl>
                                          </p:cBhvr>
                                        </p:animEffect>
                                      </p:childTnLst>
                                    </p:cTn>
                                  </p:par>
                                </p:childTnLst>
                              </p:cTn>
                            </p:par>
                            <p:par>
                              <p:cTn id="42" fill="hold">
                                <p:stCondLst>
                                  <p:cond delay="500"/>
                                </p:stCondLst>
                                <p:childTnLst>
                                  <p:par>
                                    <p:cTn id="43" presetID="22" presetClass="entr" presetSubtype="8" fill="hold" grpId="0" nodeType="afterEffect">
                                      <p:stCondLst>
                                        <p:cond delay="0"/>
                                      </p:stCondLst>
                                      <p:iterate type="lt">
                                        <p:tmPct val="5000"/>
                                      </p:iterate>
                                      <p:childTnLst>
                                        <p:set>
                                          <p:cBhvr>
                                            <p:cTn id="44" dur="1" fill="hold">
                                              <p:stCondLst>
                                                <p:cond delay="0"/>
                                              </p:stCondLst>
                                            </p:cTn>
                                            <p:tgtEl>
                                              <p:spTgt spid="349"/>
                                            </p:tgtEl>
                                            <p:attrNameLst>
                                              <p:attrName>style.visibility</p:attrName>
                                            </p:attrNameLst>
                                          </p:cBhvr>
                                          <p:to>
                                            <p:strVal val="visible"/>
                                          </p:to>
                                        </p:set>
                                        <p:animEffect transition="in" filter="wipe(left)">
                                          <p:cBhvr>
                                            <p:cTn id="45" dur="500"/>
                                            <p:tgtEl>
                                              <p:spTgt spid="3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351"/>
                                            </p:tgtEl>
                                            <p:attrNameLst>
                                              <p:attrName>style.visibility</p:attrName>
                                            </p:attrNameLst>
                                          </p:cBhvr>
                                          <p:to>
                                            <p:strVal val="visible"/>
                                          </p:to>
                                        </p:set>
                                        <p:animEffect transition="in" filter="wipe(right)">
                                          <p:cBhvr>
                                            <p:cTn id="50" dur="500"/>
                                            <p:tgtEl>
                                              <p:spTgt spid="351"/>
                                            </p:tgtEl>
                                          </p:cBhvr>
                                        </p:animEffect>
                                      </p:childTnLst>
                                    </p:cTn>
                                  </p:par>
                                </p:childTnLst>
                              </p:cTn>
                            </p:par>
                            <p:par>
                              <p:cTn id="51" fill="hold">
                                <p:stCondLst>
                                  <p:cond delay="500"/>
                                </p:stCondLst>
                                <p:childTnLst>
                                  <p:par>
                                    <p:cTn id="52" presetID="22" presetClass="entr" presetSubtype="2" fill="hold" grpId="0" nodeType="afterEffect">
                                      <p:stCondLst>
                                        <p:cond delay="0"/>
                                      </p:stCondLst>
                                      <p:iterate type="lt">
                                        <p:tmPct val="5000"/>
                                      </p:iterate>
                                      <p:childTnLst>
                                        <p:set>
                                          <p:cBhvr>
                                            <p:cTn id="53" dur="1" fill="hold">
                                              <p:stCondLst>
                                                <p:cond delay="0"/>
                                              </p:stCondLst>
                                            </p:cTn>
                                            <p:tgtEl>
                                              <p:spTgt spid="348"/>
                                            </p:tgtEl>
                                            <p:attrNameLst>
                                              <p:attrName>style.visibility</p:attrName>
                                            </p:attrNameLst>
                                          </p:cBhvr>
                                          <p:to>
                                            <p:strVal val="visible"/>
                                          </p:to>
                                        </p:set>
                                        <p:animEffect transition="in" filter="wipe(right)">
                                          <p:cBhvr>
                                            <p:cTn id="54"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324" grpId="0" animBg="1"/>
          <p:bldP spid="348" grpId="0"/>
          <p:bldP spid="349" grpId="0"/>
          <p:bldP spid="350" grpId="0" animBg="1"/>
          <p:bldP spid="351" grpId="0" animBg="1"/>
          <p:bldP spid="3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2"/>
                                            </p:tgtEl>
                                            <p:attrNameLst>
                                              <p:attrName>style.visibility</p:attrName>
                                            </p:attrNameLst>
                                          </p:cBhvr>
                                          <p:to>
                                            <p:strVal val="visible"/>
                                          </p:to>
                                        </p:set>
                                        <p:anim calcmode="lin" valueType="num">
                                          <p:cBhvr additive="base">
                                            <p:cTn id="7" dur="1000" fill="hold"/>
                                            <p:tgtEl>
                                              <p:spTgt spid="352"/>
                                            </p:tgtEl>
                                            <p:attrNameLst>
                                              <p:attrName>ppt_x</p:attrName>
                                            </p:attrNameLst>
                                          </p:cBhvr>
                                          <p:tavLst>
                                            <p:tav tm="0">
                                              <p:val>
                                                <p:strVal val="#ppt_x"/>
                                              </p:val>
                                            </p:tav>
                                            <p:tav tm="100000">
                                              <p:val>
                                                <p:strVal val="#ppt_x"/>
                                              </p:val>
                                            </p:tav>
                                          </p:tavLst>
                                        </p:anim>
                                        <p:anim calcmode="lin" valueType="num">
                                          <p:cBhvr additive="base">
                                            <p:cTn id="8" dur="1000" fill="hold"/>
                                            <p:tgtEl>
                                              <p:spTgt spid="3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4"/>
                                            </p:tgtEl>
                                            <p:attrNameLst>
                                              <p:attrName>style.visibility</p:attrName>
                                            </p:attrNameLst>
                                          </p:cBhvr>
                                          <p:to>
                                            <p:strVal val="visible"/>
                                          </p:to>
                                        </p:set>
                                        <p:anim calcmode="lin" valueType="num">
                                          <p:cBhvr additive="base">
                                            <p:cTn id="11" dur="1000" fill="hold"/>
                                            <p:tgtEl>
                                              <p:spTgt spid="324"/>
                                            </p:tgtEl>
                                            <p:attrNameLst>
                                              <p:attrName>ppt_x</p:attrName>
                                            </p:attrNameLst>
                                          </p:cBhvr>
                                          <p:tavLst>
                                            <p:tav tm="0">
                                              <p:val>
                                                <p:strVal val="#ppt_x"/>
                                              </p:val>
                                            </p:tav>
                                            <p:tav tm="100000">
                                              <p:val>
                                                <p:strVal val="#ppt_x"/>
                                              </p:val>
                                            </p:tav>
                                          </p:tavLst>
                                        </p:anim>
                                        <p:anim calcmode="lin" valueType="num">
                                          <p:cBhvr additive="base">
                                            <p:cTn id="12" dur="1000" fill="hold"/>
                                            <p:tgtEl>
                                              <p:spTgt spid="3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50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750"/>
                                      </p:stCondLst>
                                      <p:childTnLst>
                                        <p:set>
                                          <p:cBhvr>
                                            <p:cTn id="34" dur="1" fill="hold">
                                              <p:stCondLst>
                                                <p:cond delay="0"/>
                                              </p:stCondLst>
                                            </p:cTn>
                                            <p:tgtEl>
                                              <p:spTgt spid="280"/>
                                            </p:tgtEl>
                                            <p:attrNameLst>
                                              <p:attrName>style.visibility</p:attrName>
                                            </p:attrNameLst>
                                          </p:cBhvr>
                                          <p:to>
                                            <p:strVal val="visible"/>
                                          </p:to>
                                        </p:set>
                                        <p:anim calcmode="lin" valueType="num">
                                          <p:cBhvr additive="base">
                                            <p:cTn id="35" dur="1000" fill="hold"/>
                                            <p:tgtEl>
                                              <p:spTgt spid="280"/>
                                            </p:tgtEl>
                                            <p:attrNameLst>
                                              <p:attrName>ppt_x</p:attrName>
                                            </p:attrNameLst>
                                          </p:cBhvr>
                                          <p:tavLst>
                                            <p:tav tm="0">
                                              <p:val>
                                                <p:strVal val="#ppt_x"/>
                                              </p:val>
                                            </p:tav>
                                            <p:tav tm="100000">
                                              <p:val>
                                                <p:strVal val="#ppt_x"/>
                                              </p:val>
                                            </p:tav>
                                          </p:tavLst>
                                        </p:anim>
                                        <p:anim calcmode="lin" valueType="num">
                                          <p:cBhvr additive="base">
                                            <p:cTn id="36" dur="10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0"/>
                                            </p:tgtEl>
                                            <p:attrNameLst>
                                              <p:attrName>style.visibility</p:attrName>
                                            </p:attrNameLst>
                                          </p:cBhvr>
                                          <p:to>
                                            <p:strVal val="visible"/>
                                          </p:to>
                                        </p:set>
                                        <p:animEffect transition="in" filter="wipe(left)">
                                          <p:cBhvr>
                                            <p:cTn id="41" dur="500"/>
                                            <p:tgtEl>
                                              <p:spTgt spid="350"/>
                                            </p:tgtEl>
                                          </p:cBhvr>
                                        </p:animEffect>
                                      </p:childTnLst>
                                    </p:cTn>
                                  </p:par>
                                </p:childTnLst>
                              </p:cTn>
                            </p:par>
                            <p:par>
                              <p:cTn id="42" fill="hold">
                                <p:stCondLst>
                                  <p:cond delay="500"/>
                                </p:stCondLst>
                                <p:childTnLst>
                                  <p:par>
                                    <p:cTn id="43" presetID="22" presetClass="entr" presetSubtype="8" fill="hold" grpId="0" nodeType="afterEffect">
                                      <p:stCondLst>
                                        <p:cond delay="0"/>
                                      </p:stCondLst>
                                      <p:iterate type="lt">
                                        <p:tmPct val="5000"/>
                                      </p:iterate>
                                      <p:childTnLst>
                                        <p:set>
                                          <p:cBhvr>
                                            <p:cTn id="44" dur="1" fill="hold">
                                              <p:stCondLst>
                                                <p:cond delay="0"/>
                                              </p:stCondLst>
                                            </p:cTn>
                                            <p:tgtEl>
                                              <p:spTgt spid="349"/>
                                            </p:tgtEl>
                                            <p:attrNameLst>
                                              <p:attrName>style.visibility</p:attrName>
                                            </p:attrNameLst>
                                          </p:cBhvr>
                                          <p:to>
                                            <p:strVal val="visible"/>
                                          </p:to>
                                        </p:set>
                                        <p:animEffect transition="in" filter="wipe(left)">
                                          <p:cBhvr>
                                            <p:cTn id="45" dur="500"/>
                                            <p:tgtEl>
                                              <p:spTgt spid="3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351"/>
                                            </p:tgtEl>
                                            <p:attrNameLst>
                                              <p:attrName>style.visibility</p:attrName>
                                            </p:attrNameLst>
                                          </p:cBhvr>
                                          <p:to>
                                            <p:strVal val="visible"/>
                                          </p:to>
                                        </p:set>
                                        <p:animEffect transition="in" filter="wipe(right)">
                                          <p:cBhvr>
                                            <p:cTn id="50" dur="500"/>
                                            <p:tgtEl>
                                              <p:spTgt spid="351"/>
                                            </p:tgtEl>
                                          </p:cBhvr>
                                        </p:animEffect>
                                      </p:childTnLst>
                                    </p:cTn>
                                  </p:par>
                                </p:childTnLst>
                              </p:cTn>
                            </p:par>
                            <p:par>
                              <p:cTn id="51" fill="hold">
                                <p:stCondLst>
                                  <p:cond delay="500"/>
                                </p:stCondLst>
                                <p:childTnLst>
                                  <p:par>
                                    <p:cTn id="52" presetID="22" presetClass="entr" presetSubtype="2" fill="hold" grpId="0" nodeType="afterEffect">
                                      <p:stCondLst>
                                        <p:cond delay="0"/>
                                      </p:stCondLst>
                                      <p:iterate type="lt">
                                        <p:tmPct val="5000"/>
                                      </p:iterate>
                                      <p:childTnLst>
                                        <p:set>
                                          <p:cBhvr>
                                            <p:cTn id="53" dur="1" fill="hold">
                                              <p:stCondLst>
                                                <p:cond delay="0"/>
                                              </p:stCondLst>
                                            </p:cTn>
                                            <p:tgtEl>
                                              <p:spTgt spid="348"/>
                                            </p:tgtEl>
                                            <p:attrNameLst>
                                              <p:attrName>style.visibility</p:attrName>
                                            </p:attrNameLst>
                                          </p:cBhvr>
                                          <p:to>
                                            <p:strVal val="visible"/>
                                          </p:to>
                                        </p:set>
                                        <p:animEffect transition="in" filter="wipe(right)">
                                          <p:cBhvr>
                                            <p:cTn id="54"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P spid="324" grpId="0" animBg="1"/>
          <p:bldP spid="348" grpId="0"/>
          <p:bldP spid="349" grpId="0"/>
          <p:bldP spid="350" grpId="0" animBg="1"/>
          <p:bldP spid="351" grpId="0" animBg="1"/>
          <p:bldP spid="35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id="{D79DE833-E866-48C7-AD43-F5521EA9E9A9}"/>
              </a:ext>
            </a:extLst>
          </p:cNvPr>
          <p:cNvGrpSpPr/>
          <p:nvPr/>
        </p:nvGrpSpPr>
        <p:grpSpPr>
          <a:xfrm rot="19906012">
            <a:off x="211863" y="695425"/>
            <a:ext cx="4326729" cy="4109464"/>
            <a:chOff x="5636086" y="1293343"/>
            <a:chExt cx="4242837" cy="4029785"/>
          </a:xfrm>
        </p:grpSpPr>
        <p:sp>
          <p:nvSpPr>
            <p:cNvPr id="12" name="Freeform: Shape 11">
              <a:extLst>
                <a:ext uri="{FF2B5EF4-FFF2-40B4-BE49-F238E27FC236}">
                  <a16:creationId xmlns:a16="http://schemas.microsoft.com/office/drawing/2014/main"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chemeClr val="accent4"/>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id="{CECAC1AD-38BA-4B5B-8A88-314941A08BE1}"/>
                </a:ext>
              </a:extLst>
            </p:cNvPr>
            <p:cNvSpPr/>
            <p:nvPr/>
          </p:nvSpPr>
          <p:spPr>
            <a:xfrm>
              <a:off x="5636087" y="1293344"/>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id="{3C26B7F7-758F-46DB-A8F8-480AD0C6E311}"/>
              </a:ext>
            </a:extLst>
          </p:cNvPr>
          <p:cNvSpPr txBox="1"/>
          <p:nvPr/>
        </p:nvSpPr>
        <p:spPr>
          <a:xfrm>
            <a:off x="511272" y="1822908"/>
            <a:ext cx="3665532" cy="1815882"/>
          </a:xfrm>
          <a:prstGeom prst="rect">
            <a:avLst/>
          </a:prstGeom>
          <a:noFill/>
          <a:ln w="9525">
            <a:noFill/>
          </a:ln>
        </p:spPr>
        <p:txBody>
          <a:bodyPr wrap="square">
            <a:spAutoFit/>
            <a:scene3d>
              <a:camera prst="orthographicFront"/>
              <a:lightRig rig="threePt" dir="t"/>
            </a:scene3d>
          </a:bodyPr>
          <a:lstStyle/>
          <a:p>
            <a:pPr algn="ctr" defTabSz="914378">
              <a:defRPr/>
            </a:pPr>
            <a:r>
              <a:rPr lang="vi-VN" sz="2800" dirty="0">
                <a:solidFill>
                  <a:srgbClr val="223572"/>
                </a:solidFill>
                <a:latin typeface="#9Slide07 IcielBaliho Script" pitchFamily="2" charset="-93"/>
                <a:cs typeface="Arial" panose="020B0604020202020204" pitchFamily="34" charset="0"/>
              </a:rPr>
              <a:t>Tại sao chúng ta cần phân biệt được những kí hiệu cảnh báo nguy hiểm trong phòng thực hành?</a:t>
            </a:r>
            <a:endParaRPr lang="en-US" sz="2800" dirty="0">
              <a:solidFill>
                <a:srgbClr val="223572"/>
              </a:solidFill>
              <a:latin typeface="#9Slide07 IcielBaliho Script" pitchFamily="2" charset="-93"/>
              <a:cs typeface="Arial" panose="020B0604020202020204" pitchFamily="34" charset="0"/>
            </a:endParaRPr>
          </a:p>
        </p:txBody>
      </p:sp>
      <p:grpSp>
        <p:nvGrpSpPr>
          <p:cNvPr id="16" name="Graphic 15">
            <a:extLst>
              <a:ext uri="{FF2B5EF4-FFF2-40B4-BE49-F238E27FC236}">
                <a16:creationId xmlns:a16="http://schemas.microsoft.com/office/drawing/2014/main" id="{EDDC03B8-42F5-450F-AA5F-892EA2F8BEAA}"/>
              </a:ext>
            </a:extLst>
          </p:cNvPr>
          <p:cNvGrpSpPr/>
          <p:nvPr/>
        </p:nvGrpSpPr>
        <p:grpSpPr>
          <a:xfrm>
            <a:off x="5578633" y="1201692"/>
            <a:ext cx="3184459" cy="2957959"/>
            <a:chOff x="6438741" y="1948815"/>
            <a:chExt cx="3184459" cy="2957959"/>
          </a:xfrm>
          <a:solidFill>
            <a:srgbClr val="9C9C9C"/>
          </a:solidFill>
        </p:grpSpPr>
        <p:sp>
          <p:nvSpPr>
            <p:cNvPr id="65" name="Freeform: Shape 64">
              <a:extLst>
                <a:ext uri="{FF2B5EF4-FFF2-40B4-BE49-F238E27FC236}">
                  <a16:creationId xmlns:a16="http://schemas.microsoft.com/office/drawing/2014/main" id="{96D64A28-2E16-48D9-8D26-D8895444BD2C}"/>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6" name="Freeform: Shape 65">
              <a:extLst>
                <a:ext uri="{FF2B5EF4-FFF2-40B4-BE49-F238E27FC236}">
                  <a16:creationId xmlns:a16="http://schemas.microsoft.com/office/drawing/2014/main" id="{27BD3C60-3D2A-4279-847B-6CDE94A9C073}"/>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7" name="Freeform: Shape 66">
              <a:extLst>
                <a:ext uri="{FF2B5EF4-FFF2-40B4-BE49-F238E27FC236}">
                  <a16:creationId xmlns:a16="http://schemas.microsoft.com/office/drawing/2014/main" id="{7C3C2A0D-D3E0-434E-BCD2-9530D51C472C}"/>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8" name="Freeform: Shape 67">
              <a:extLst>
                <a:ext uri="{FF2B5EF4-FFF2-40B4-BE49-F238E27FC236}">
                  <a16:creationId xmlns:a16="http://schemas.microsoft.com/office/drawing/2014/main" id="{4CDDD3B9-FE6A-477F-BBCB-3CC388FAA555}"/>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9" name="Freeform: Shape 68">
              <a:extLst>
                <a:ext uri="{FF2B5EF4-FFF2-40B4-BE49-F238E27FC236}">
                  <a16:creationId xmlns:a16="http://schemas.microsoft.com/office/drawing/2014/main" id="{8A1CF343-D74D-4F64-B2A9-B831320B4F97}"/>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70" name="Freeform: Shape 69">
              <a:extLst>
                <a:ext uri="{FF2B5EF4-FFF2-40B4-BE49-F238E27FC236}">
                  <a16:creationId xmlns:a16="http://schemas.microsoft.com/office/drawing/2014/main" id="{F2B892FF-EBE2-420D-9667-AB63FCE48615}"/>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7" name="Graphic 15">
            <a:extLst>
              <a:ext uri="{FF2B5EF4-FFF2-40B4-BE49-F238E27FC236}">
                <a16:creationId xmlns:a16="http://schemas.microsoft.com/office/drawing/2014/main" id="{48C130AF-C2EB-452A-920C-2805EE09CAA2}"/>
              </a:ext>
            </a:extLst>
          </p:cNvPr>
          <p:cNvGrpSpPr/>
          <p:nvPr/>
        </p:nvGrpSpPr>
        <p:grpSpPr>
          <a:xfrm>
            <a:off x="5104061" y="643688"/>
            <a:ext cx="3345465" cy="3246130"/>
            <a:chOff x="5964169" y="1390811"/>
            <a:chExt cx="3345465" cy="3246130"/>
          </a:xfrm>
        </p:grpSpPr>
        <p:sp>
          <p:nvSpPr>
            <p:cNvPr id="59" name="Freeform: Shape 58">
              <a:extLst>
                <a:ext uri="{FF2B5EF4-FFF2-40B4-BE49-F238E27FC236}">
                  <a16:creationId xmlns:a16="http://schemas.microsoft.com/office/drawing/2014/main" id="{2DA3CFD3-BFE6-48E3-8A2F-0A532A088DF6}"/>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0" name="Freeform: Shape 59">
              <a:extLst>
                <a:ext uri="{FF2B5EF4-FFF2-40B4-BE49-F238E27FC236}">
                  <a16:creationId xmlns:a16="http://schemas.microsoft.com/office/drawing/2014/main" id="{C8924E95-417C-4826-AB86-CA59AA0E8DD4}"/>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9F3E5"/>
            </a:solidFill>
            <a:ln w="9525" cap="flat">
              <a:solidFill>
                <a:srgbClr val="DFF7E5"/>
              </a:solidFill>
              <a:prstDash val="solid"/>
              <a:miter/>
            </a:ln>
          </p:spPr>
          <p:txBody>
            <a:bodyPr rtlCol="0" anchor="ctr"/>
            <a:lstStyle/>
            <a:p>
              <a:pPr defTabSz="914378">
                <a:defRPr/>
              </a:pPr>
              <a:endParaRPr lang="en-US" sz="1800" dirty="0">
                <a:solidFill>
                  <a:prstClr val="black"/>
                </a:solidFill>
                <a:latin typeface="Calibri" panose="020F0502020204030204"/>
              </a:endParaRPr>
            </a:p>
          </p:txBody>
        </p:sp>
        <p:sp>
          <p:nvSpPr>
            <p:cNvPr id="61" name="Freeform: Shape 60">
              <a:extLst>
                <a:ext uri="{FF2B5EF4-FFF2-40B4-BE49-F238E27FC236}">
                  <a16:creationId xmlns:a16="http://schemas.microsoft.com/office/drawing/2014/main" id="{1D440977-81FB-4E50-B211-5184423070E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9F3E5"/>
            </a:solidFill>
            <a:ln w="9525" cap="flat">
              <a:solidFill>
                <a:srgbClr val="DFF7E5"/>
              </a:solid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2" name="Freeform: Shape 61">
              <a:extLst>
                <a:ext uri="{FF2B5EF4-FFF2-40B4-BE49-F238E27FC236}">
                  <a16:creationId xmlns:a16="http://schemas.microsoft.com/office/drawing/2014/main" id="{67E8B3E1-007E-400E-B10F-364B62AB6F37}"/>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3" name="Freeform: Shape 62">
              <a:extLst>
                <a:ext uri="{FF2B5EF4-FFF2-40B4-BE49-F238E27FC236}">
                  <a16:creationId xmlns:a16="http://schemas.microsoft.com/office/drawing/2014/main" id="{0B7D1719-A8DD-46BB-B7BE-FD530604C289}"/>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64" name="Freeform: Shape 63">
              <a:extLst>
                <a:ext uri="{FF2B5EF4-FFF2-40B4-BE49-F238E27FC236}">
                  <a16:creationId xmlns:a16="http://schemas.microsoft.com/office/drawing/2014/main" id="{384B31C0-9ED1-46F1-9919-EFEBD9404E4C}"/>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8" name="Graphic 15">
            <a:extLst>
              <a:ext uri="{FF2B5EF4-FFF2-40B4-BE49-F238E27FC236}">
                <a16:creationId xmlns:a16="http://schemas.microsoft.com/office/drawing/2014/main" id="{955DFF6B-CBFD-4295-82F2-B4157629DA8D}"/>
              </a:ext>
            </a:extLst>
          </p:cNvPr>
          <p:cNvGrpSpPr/>
          <p:nvPr/>
        </p:nvGrpSpPr>
        <p:grpSpPr>
          <a:xfrm>
            <a:off x="6059990" y="1888225"/>
            <a:ext cx="1616487" cy="2793015"/>
            <a:chOff x="6920098" y="2635348"/>
            <a:chExt cx="1616487" cy="2793015"/>
          </a:xfrm>
          <a:solidFill>
            <a:srgbClr val="E9F3E5"/>
          </a:solidFill>
        </p:grpSpPr>
        <p:sp>
          <p:nvSpPr>
            <p:cNvPr id="55" name="Freeform: Shape 54">
              <a:extLst>
                <a:ext uri="{FF2B5EF4-FFF2-40B4-BE49-F238E27FC236}">
                  <a16:creationId xmlns:a16="http://schemas.microsoft.com/office/drawing/2014/main" id="{05B0C998-94F1-4E00-9B4A-2E414F3670F1}"/>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6" name="Freeform: Shape 55">
              <a:extLst>
                <a:ext uri="{FF2B5EF4-FFF2-40B4-BE49-F238E27FC236}">
                  <a16:creationId xmlns:a16="http://schemas.microsoft.com/office/drawing/2014/main" id="{65645992-5A24-444D-9289-47F0F3B9B7A2}"/>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7" name="Freeform: Shape 56">
              <a:extLst>
                <a:ext uri="{FF2B5EF4-FFF2-40B4-BE49-F238E27FC236}">
                  <a16:creationId xmlns:a16="http://schemas.microsoft.com/office/drawing/2014/main" id="{8F9B026D-489F-4CA0-A60E-B2F0166B2E81}"/>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defTabSz="914378">
                <a:defRPr/>
              </a:pPr>
              <a:endParaRPr lang="en-US" sz="1800" dirty="0">
                <a:solidFill>
                  <a:prstClr val="black"/>
                </a:solidFill>
                <a:latin typeface="Calibri" panose="020F0502020204030204"/>
              </a:endParaRPr>
            </a:p>
          </p:txBody>
        </p:sp>
        <p:sp>
          <p:nvSpPr>
            <p:cNvPr id="58" name="Freeform: Shape 57">
              <a:extLst>
                <a:ext uri="{FF2B5EF4-FFF2-40B4-BE49-F238E27FC236}">
                  <a16:creationId xmlns:a16="http://schemas.microsoft.com/office/drawing/2014/main" id="{3A28FF97-3C57-4B40-B375-83239E868086}"/>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grpSp>
        <p:nvGrpSpPr>
          <p:cNvPr id="19" name="Graphic 15">
            <a:extLst>
              <a:ext uri="{FF2B5EF4-FFF2-40B4-BE49-F238E27FC236}">
                <a16:creationId xmlns:a16="http://schemas.microsoft.com/office/drawing/2014/main" id="{1FF6210A-BD2F-48DE-B328-B47F31AD7EE9}"/>
              </a:ext>
            </a:extLst>
          </p:cNvPr>
          <p:cNvGrpSpPr/>
          <p:nvPr/>
        </p:nvGrpSpPr>
        <p:grpSpPr>
          <a:xfrm>
            <a:off x="6281541" y="462261"/>
            <a:ext cx="1262461" cy="2420251"/>
            <a:chOff x="7141649" y="1209384"/>
            <a:chExt cx="1262461" cy="2420251"/>
          </a:xfrm>
        </p:grpSpPr>
        <p:sp>
          <p:nvSpPr>
            <p:cNvPr id="20" name="Freeform: Shape 19">
              <a:extLst>
                <a:ext uri="{FF2B5EF4-FFF2-40B4-BE49-F238E27FC236}">
                  <a16:creationId xmlns:a16="http://schemas.microsoft.com/office/drawing/2014/main" id="{315E6001-E5E4-469E-AC7F-38A3D40A5CDF}"/>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1" name="Freeform: Shape 20">
              <a:extLst>
                <a:ext uri="{FF2B5EF4-FFF2-40B4-BE49-F238E27FC236}">
                  <a16:creationId xmlns:a16="http://schemas.microsoft.com/office/drawing/2014/main" id="{546CF835-12EA-48DF-9AF0-BA31C6C60951}"/>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2" name="Freeform: Shape 21">
              <a:extLst>
                <a:ext uri="{FF2B5EF4-FFF2-40B4-BE49-F238E27FC236}">
                  <a16:creationId xmlns:a16="http://schemas.microsoft.com/office/drawing/2014/main" id="{C843ADCE-0259-41DF-99F4-A7E8B1300FB0}"/>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id="{FCB95FE9-A5C6-4A72-BF38-8D2BEDCE8EFD}"/>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4" name="Freeform: Shape 23">
              <a:extLst>
                <a:ext uri="{FF2B5EF4-FFF2-40B4-BE49-F238E27FC236}">
                  <a16:creationId xmlns:a16="http://schemas.microsoft.com/office/drawing/2014/main" id="{DDEEC901-320D-4EE9-A7F7-96B4E9583C6E}"/>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5" name="Freeform: Shape 24">
              <a:extLst>
                <a:ext uri="{FF2B5EF4-FFF2-40B4-BE49-F238E27FC236}">
                  <a16:creationId xmlns:a16="http://schemas.microsoft.com/office/drawing/2014/main" id="{B0867C89-513A-4B0F-9369-6714F22D14EB}"/>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6" name="Freeform: Shape 25">
              <a:extLst>
                <a:ext uri="{FF2B5EF4-FFF2-40B4-BE49-F238E27FC236}">
                  <a16:creationId xmlns:a16="http://schemas.microsoft.com/office/drawing/2014/main" id="{90DFF672-E40B-478E-8F95-B1BE36DBF442}"/>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id="{EBD9BA25-829D-4B47-AF4F-90B44F934FB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id="{946B47BA-AD00-44E2-A21A-75576696C913}"/>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DF184826-3E71-4847-8774-440104E186D6}"/>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id="{3218E9C3-FA68-45FF-A4A8-10E98B58A8A3}"/>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1" name="Freeform: Shape 30">
              <a:extLst>
                <a:ext uri="{FF2B5EF4-FFF2-40B4-BE49-F238E27FC236}">
                  <a16:creationId xmlns:a16="http://schemas.microsoft.com/office/drawing/2014/main" id="{492D1849-980C-49C4-AD30-F5799AF2EB10}"/>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2" name="Freeform: Shape 31">
              <a:extLst>
                <a:ext uri="{FF2B5EF4-FFF2-40B4-BE49-F238E27FC236}">
                  <a16:creationId xmlns:a16="http://schemas.microsoft.com/office/drawing/2014/main" id="{DEFF8A71-7AF9-49BD-9A50-9F8E30318A64}"/>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BE820177-2C29-48BF-B497-843CB3FD9FC0}"/>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id="{E0E6D7AD-D17F-48EC-8F0A-3EE6154C8D7B}"/>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5" name="Freeform: Shape 34">
              <a:extLst>
                <a:ext uri="{FF2B5EF4-FFF2-40B4-BE49-F238E27FC236}">
                  <a16:creationId xmlns:a16="http://schemas.microsoft.com/office/drawing/2014/main" id="{D2F2DDB3-6A0C-4587-A2DF-CE3D54095EC1}"/>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9F3E5"/>
            </a:solidFill>
            <a:ln w="9525" cap="rnd">
              <a:solidFill>
                <a:srgbClr val="DFF7E5"/>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6" name="Freeform: Shape 35">
              <a:extLst>
                <a:ext uri="{FF2B5EF4-FFF2-40B4-BE49-F238E27FC236}">
                  <a16:creationId xmlns:a16="http://schemas.microsoft.com/office/drawing/2014/main" id="{0B39B8F2-4A82-455C-8352-49B40E47A78C}"/>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7" name="Freeform: Shape 36">
              <a:extLst>
                <a:ext uri="{FF2B5EF4-FFF2-40B4-BE49-F238E27FC236}">
                  <a16:creationId xmlns:a16="http://schemas.microsoft.com/office/drawing/2014/main" id="{BAE29E4D-DAF3-4D93-A7F1-893E7A152B1B}"/>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8" name="Freeform: Shape 37">
              <a:extLst>
                <a:ext uri="{FF2B5EF4-FFF2-40B4-BE49-F238E27FC236}">
                  <a16:creationId xmlns:a16="http://schemas.microsoft.com/office/drawing/2014/main" id="{30C60FE4-AB22-42C2-B008-C263AF326977}"/>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39" name="Freeform: Shape 38">
              <a:extLst>
                <a:ext uri="{FF2B5EF4-FFF2-40B4-BE49-F238E27FC236}">
                  <a16:creationId xmlns:a16="http://schemas.microsoft.com/office/drawing/2014/main" id="{A9FD8F74-F2F5-4E64-8D14-D5B1AF1E54C0}"/>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0" name="Freeform: Shape 39">
              <a:extLst>
                <a:ext uri="{FF2B5EF4-FFF2-40B4-BE49-F238E27FC236}">
                  <a16:creationId xmlns:a16="http://schemas.microsoft.com/office/drawing/2014/main" id="{D2CA1DB9-F03C-4C48-9CF2-9FCFE3EB430B}"/>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1" name="Freeform: Shape 40">
              <a:extLst>
                <a:ext uri="{FF2B5EF4-FFF2-40B4-BE49-F238E27FC236}">
                  <a16:creationId xmlns:a16="http://schemas.microsoft.com/office/drawing/2014/main" id="{2B550A7A-0AE8-4F36-8EC7-050B987171DE}"/>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2" name="Freeform: Shape 41">
              <a:extLst>
                <a:ext uri="{FF2B5EF4-FFF2-40B4-BE49-F238E27FC236}">
                  <a16:creationId xmlns:a16="http://schemas.microsoft.com/office/drawing/2014/main" id="{A160212B-3C06-488C-9605-BE22131C4E76}"/>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3" name="Freeform: Shape 42">
              <a:extLst>
                <a:ext uri="{FF2B5EF4-FFF2-40B4-BE49-F238E27FC236}">
                  <a16:creationId xmlns:a16="http://schemas.microsoft.com/office/drawing/2014/main" id="{FB0DEE67-C361-4B6C-B1EB-42A3F1F6A540}"/>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4" name="Freeform: Shape 43">
              <a:extLst>
                <a:ext uri="{FF2B5EF4-FFF2-40B4-BE49-F238E27FC236}">
                  <a16:creationId xmlns:a16="http://schemas.microsoft.com/office/drawing/2014/main" id="{1F9776B2-B919-46A1-A735-3D82AB44DE68}"/>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5" name="Freeform: Shape 44">
              <a:extLst>
                <a:ext uri="{FF2B5EF4-FFF2-40B4-BE49-F238E27FC236}">
                  <a16:creationId xmlns:a16="http://schemas.microsoft.com/office/drawing/2014/main" id="{A420FD3E-4982-41FB-ACDF-BF22FB42F57D}"/>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6" name="Freeform: Shape 45">
              <a:extLst>
                <a:ext uri="{FF2B5EF4-FFF2-40B4-BE49-F238E27FC236}">
                  <a16:creationId xmlns:a16="http://schemas.microsoft.com/office/drawing/2014/main" id="{E183DF1C-1CC6-48AC-B9B7-7A55B4AA63C5}"/>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7" name="Freeform: Shape 46">
              <a:extLst>
                <a:ext uri="{FF2B5EF4-FFF2-40B4-BE49-F238E27FC236}">
                  <a16:creationId xmlns:a16="http://schemas.microsoft.com/office/drawing/2014/main" id="{FF0C8AAC-7CC3-44C6-A584-2D806EBA3CCF}"/>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8" name="Freeform: Shape 47">
              <a:extLst>
                <a:ext uri="{FF2B5EF4-FFF2-40B4-BE49-F238E27FC236}">
                  <a16:creationId xmlns:a16="http://schemas.microsoft.com/office/drawing/2014/main" id="{8CC458EA-E856-498F-8EC5-3EF4972716A7}"/>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49" name="Freeform: Shape 48">
              <a:extLst>
                <a:ext uri="{FF2B5EF4-FFF2-40B4-BE49-F238E27FC236}">
                  <a16:creationId xmlns:a16="http://schemas.microsoft.com/office/drawing/2014/main" id="{C755F71F-00D5-453D-844F-023DC8F2F748}"/>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0" name="Freeform: Shape 49">
              <a:extLst>
                <a:ext uri="{FF2B5EF4-FFF2-40B4-BE49-F238E27FC236}">
                  <a16:creationId xmlns:a16="http://schemas.microsoft.com/office/drawing/2014/main" id="{3BB72552-E070-46F8-986D-7B16E23F950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51" name="Freeform: Shape 50">
              <a:extLst>
                <a:ext uri="{FF2B5EF4-FFF2-40B4-BE49-F238E27FC236}">
                  <a16:creationId xmlns:a16="http://schemas.microsoft.com/office/drawing/2014/main" id="{7A61B567-DBAD-4F20-B225-7A10E56CBBDD}"/>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2" name="Freeform: Shape 51">
              <a:extLst>
                <a:ext uri="{FF2B5EF4-FFF2-40B4-BE49-F238E27FC236}">
                  <a16:creationId xmlns:a16="http://schemas.microsoft.com/office/drawing/2014/main" id="{790387C7-DDA2-4062-BA31-2A3CD316A52E}"/>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3" name="Freeform: Shape 52">
              <a:extLst>
                <a:ext uri="{FF2B5EF4-FFF2-40B4-BE49-F238E27FC236}">
                  <a16:creationId xmlns:a16="http://schemas.microsoft.com/office/drawing/2014/main" id="{2DD30935-A203-495C-8742-8DB8A5A5861B}"/>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defTabSz="914378">
                <a:defRPr/>
              </a:pPr>
              <a:endParaRPr lang="en-US" sz="1800">
                <a:solidFill>
                  <a:prstClr val="black"/>
                </a:solidFill>
                <a:latin typeface="Calibri" panose="020F0502020204030204"/>
              </a:endParaRPr>
            </a:p>
          </p:txBody>
        </p:sp>
        <p:sp>
          <p:nvSpPr>
            <p:cNvPr id="54" name="Freeform: Shape 53">
              <a:extLst>
                <a:ext uri="{FF2B5EF4-FFF2-40B4-BE49-F238E27FC236}">
                  <a16:creationId xmlns:a16="http://schemas.microsoft.com/office/drawing/2014/main" id="{01C001CE-DC0B-44B2-ABD2-FC04060F1519}"/>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defTabSz="914378">
                <a:defRPr/>
              </a:pPr>
              <a:endParaRPr lang="en-US" sz="1800">
                <a:solidFill>
                  <a:prstClr val="black"/>
                </a:solidFill>
                <a:latin typeface="Calibri" panose="020F0502020204030204"/>
              </a:endParaRPr>
            </a:p>
          </p:txBody>
        </p:sp>
      </p:grpSp>
    </p:spTree>
    <p:extLst>
      <p:ext uri="{BB962C8B-B14F-4D97-AF65-F5344CB8AC3E}">
        <p14:creationId xmlns:p14="http://schemas.microsoft.com/office/powerpoint/2010/main" val="200619721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72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14:bounceEnd="72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14:bounceEnd="72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14:bounceEnd="72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id="{D79DE833-E866-48C7-AD43-F5521EA9E9A9}"/>
              </a:ext>
            </a:extLst>
          </p:cNvPr>
          <p:cNvGrpSpPr/>
          <p:nvPr/>
        </p:nvGrpSpPr>
        <p:grpSpPr>
          <a:xfrm rot="20485607">
            <a:off x="4592741" y="759892"/>
            <a:ext cx="4240898" cy="3623716"/>
            <a:chOff x="5636086" y="1284468"/>
            <a:chExt cx="4244948" cy="4038659"/>
          </a:xfrm>
        </p:grpSpPr>
        <p:sp>
          <p:nvSpPr>
            <p:cNvPr id="12" name="Freeform: Shape 11">
              <a:extLst>
                <a:ext uri="{FF2B5EF4-FFF2-40B4-BE49-F238E27FC236}">
                  <a16:creationId xmlns:a16="http://schemas.microsoft.com/office/drawing/2014/main"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C53F3F"/>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id="{CECAC1AD-38BA-4B5B-8A88-314941A08BE1}"/>
                </a:ext>
              </a:extLst>
            </p:cNvPr>
            <p:cNvSpPr/>
            <p:nvPr/>
          </p:nvSpPr>
          <p:spPr>
            <a:xfrm>
              <a:off x="5638199" y="1284468"/>
              <a:ext cx="4242835"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id="{3C26B7F7-758F-46DB-A8F8-480AD0C6E311}"/>
              </a:ext>
            </a:extLst>
          </p:cNvPr>
          <p:cNvSpPr txBox="1"/>
          <p:nvPr/>
        </p:nvSpPr>
        <p:spPr>
          <a:xfrm>
            <a:off x="4931506" y="1607109"/>
            <a:ext cx="3472144" cy="2123658"/>
          </a:xfrm>
          <a:prstGeom prst="rect">
            <a:avLst/>
          </a:prstGeom>
          <a:noFill/>
          <a:ln w="9525">
            <a:noFill/>
          </a:ln>
        </p:spPr>
        <p:txBody>
          <a:bodyPr wrap="square">
            <a:spAutoFit/>
            <a:scene3d>
              <a:camera prst="orthographicFront"/>
              <a:lightRig rig="threePt" dir="t"/>
            </a:scene3d>
          </a:bodyPr>
          <a:lstStyle/>
          <a:p>
            <a:pPr algn="ctr" defTabSz="914378">
              <a:defRPr/>
            </a:pPr>
            <a:r>
              <a:rPr lang="vi-VN" sz="2200" dirty="0">
                <a:solidFill>
                  <a:srgbClr val="223572"/>
                </a:solidFill>
                <a:latin typeface="#9Slide07 IcielBaliho Script" pitchFamily="2" charset="-93"/>
                <a:cs typeface="Arial" panose="020B0604020202020204" pitchFamily="34" charset="0"/>
              </a:rPr>
              <a:t>Chúng ta cần phân biệt được những kí hiệu cảnh báo nguy hiểm trong phòng thực hành để có thể nhận biết được nguy hiểm và có thể bảo vệ bản thân trước những nguy hiểm đó.</a:t>
            </a:r>
            <a:endParaRPr lang="en-US" sz="2200" dirty="0">
              <a:solidFill>
                <a:srgbClr val="223572"/>
              </a:solidFill>
              <a:latin typeface="#9Slide07 IcielBaliho Script" pitchFamily="2" charset="-93"/>
              <a:cs typeface="Arial" panose="020B0604020202020204" pitchFamily="34" charset="0"/>
            </a:endParaRPr>
          </a:p>
        </p:txBody>
      </p:sp>
      <p:grpSp>
        <p:nvGrpSpPr>
          <p:cNvPr id="950" name="Graphic 3">
            <a:extLst>
              <a:ext uri="{FF2B5EF4-FFF2-40B4-BE49-F238E27FC236}">
                <a16:creationId xmlns:a16="http://schemas.microsoft.com/office/drawing/2014/main" id="{F971F7A9-ECD4-4242-8B3C-0C24B071F50B}"/>
              </a:ext>
            </a:extLst>
          </p:cNvPr>
          <p:cNvGrpSpPr/>
          <p:nvPr/>
        </p:nvGrpSpPr>
        <p:grpSpPr>
          <a:xfrm>
            <a:off x="378304" y="1379579"/>
            <a:ext cx="4185951" cy="3751040"/>
            <a:chOff x="378304" y="1379579"/>
            <a:chExt cx="4185951" cy="3751040"/>
          </a:xfrm>
        </p:grpSpPr>
        <p:sp>
          <p:nvSpPr>
            <p:cNvPr id="951" name="Freeform: Shape 950">
              <a:extLst>
                <a:ext uri="{FF2B5EF4-FFF2-40B4-BE49-F238E27FC236}">
                  <a16:creationId xmlns:a16="http://schemas.microsoft.com/office/drawing/2014/main" id="{C3E8ABAD-44E1-4B08-921B-C66AD167D49D}"/>
                </a:ext>
              </a:extLst>
            </p:cNvPr>
            <p:cNvSpPr/>
            <p:nvPr/>
          </p:nvSpPr>
          <p:spPr>
            <a:xfrm>
              <a:off x="695867" y="2184441"/>
              <a:ext cx="1460182" cy="1673828"/>
            </a:xfrm>
            <a:custGeom>
              <a:avLst/>
              <a:gdLst>
                <a:gd name="connsiteX0" fmla="*/ 0 w 1460182"/>
                <a:gd name="connsiteY0" fmla="*/ 0 h 1673828"/>
                <a:gd name="connsiteX1" fmla="*/ 1460183 w 1460182"/>
                <a:gd name="connsiteY1" fmla="*/ 0 h 1673828"/>
                <a:gd name="connsiteX2" fmla="*/ 1460183 w 1460182"/>
                <a:gd name="connsiteY2" fmla="*/ 1673828 h 1673828"/>
                <a:gd name="connsiteX3" fmla="*/ 0 w 1460182"/>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1460182" h="1673828">
                  <a:moveTo>
                    <a:pt x="0" y="0"/>
                  </a:moveTo>
                  <a:lnTo>
                    <a:pt x="1460183" y="0"/>
                  </a:lnTo>
                  <a:lnTo>
                    <a:pt x="1460183" y="1673828"/>
                  </a:lnTo>
                  <a:lnTo>
                    <a:pt x="0" y="1673828"/>
                  </a:lnTo>
                  <a:close/>
                </a:path>
              </a:pathLst>
            </a:custGeom>
            <a:solidFill>
              <a:srgbClr val="BDBDBD"/>
            </a:solid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FD6E85F9-D225-45E8-B8A3-F9FAA493C0F9}"/>
                </a:ext>
              </a:extLst>
            </p:cNvPr>
            <p:cNvSpPr/>
            <p:nvPr/>
          </p:nvSpPr>
          <p:spPr>
            <a:xfrm>
              <a:off x="761685" y="2272928"/>
              <a:ext cx="1328451" cy="1585245"/>
            </a:xfrm>
            <a:custGeom>
              <a:avLst/>
              <a:gdLst>
                <a:gd name="connsiteX0" fmla="*/ 0 w 1328451"/>
                <a:gd name="connsiteY0" fmla="*/ 0 h 1585245"/>
                <a:gd name="connsiteX1" fmla="*/ 1328452 w 1328451"/>
                <a:gd name="connsiteY1" fmla="*/ 0 h 1585245"/>
                <a:gd name="connsiteX2" fmla="*/ 1328452 w 1328451"/>
                <a:gd name="connsiteY2" fmla="*/ 1585246 h 1585245"/>
                <a:gd name="connsiteX3" fmla="*/ 0 w 1328451"/>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1328451" h="1585245">
                  <a:moveTo>
                    <a:pt x="0" y="0"/>
                  </a:moveTo>
                  <a:lnTo>
                    <a:pt x="1328452" y="0"/>
                  </a:lnTo>
                  <a:lnTo>
                    <a:pt x="1328452" y="1585246"/>
                  </a:lnTo>
                  <a:lnTo>
                    <a:pt x="0" y="1585246"/>
                  </a:lnTo>
                  <a:close/>
                </a:path>
              </a:pathLst>
            </a:custGeom>
            <a:solidFill>
              <a:srgbClr val="DBDBDB"/>
            </a:solid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4E63D964-8ACF-44D5-BFC1-AB01F8DB3744}"/>
                </a:ext>
              </a:extLst>
            </p:cNvPr>
            <p:cNvSpPr/>
            <p:nvPr/>
          </p:nvSpPr>
          <p:spPr>
            <a:xfrm>
              <a:off x="761685" y="2545058"/>
              <a:ext cx="1328451" cy="88582"/>
            </a:xfrm>
            <a:custGeom>
              <a:avLst/>
              <a:gdLst>
                <a:gd name="connsiteX0" fmla="*/ 0 w 1328451"/>
                <a:gd name="connsiteY0" fmla="*/ 0 h 88582"/>
                <a:gd name="connsiteX1" fmla="*/ 1328452 w 1328451"/>
                <a:gd name="connsiteY1" fmla="*/ 0 h 88582"/>
                <a:gd name="connsiteX2" fmla="*/ 1328452 w 1328451"/>
                <a:gd name="connsiteY2" fmla="*/ 88583 h 88582"/>
                <a:gd name="connsiteX3" fmla="*/ 0 w 1328451"/>
                <a:gd name="connsiteY3" fmla="*/ 88583 h 88582"/>
              </a:gdLst>
              <a:ahLst/>
              <a:cxnLst>
                <a:cxn ang="0">
                  <a:pos x="connsiteX0" y="connsiteY0"/>
                </a:cxn>
                <a:cxn ang="0">
                  <a:pos x="connsiteX1" y="connsiteY1"/>
                </a:cxn>
                <a:cxn ang="0">
                  <a:pos x="connsiteX2" y="connsiteY2"/>
                </a:cxn>
                <a:cxn ang="0">
                  <a:pos x="connsiteX3" y="connsiteY3"/>
                </a:cxn>
              </a:cxnLst>
              <a:rect l="l" t="t" r="r" b="b"/>
              <a:pathLst>
                <a:path w="1328451" h="88582">
                  <a:moveTo>
                    <a:pt x="0" y="0"/>
                  </a:moveTo>
                  <a:lnTo>
                    <a:pt x="1328452" y="0"/>
                  </a:lnTo>
                  <a:lnTo>
                    <a:pt x="1328452" y="88583"/>
                  </a:lnTo>
                  <a:lnTo>
                    <a:pt x="0" y="88583"/>
                  </a:lnTo>
                  <a:close/>
                </a:path>
              </a:pathLst>
            </a:custGeom>
            <a:solidFill>
              <a:srgbClr val="BDBDBD"/>
            </a:solid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57F16D64-0361-4EE9-99EA-9F866E24A0CD}"/>
                </a:ext>
              </a:extLst>
            </p:cNvPr>
            <p:cNvSpPr/>
            <p:nvPr/>
          </p:nvSpPr>
          <p:spPr>
            <a:xfrm>
              <a:off x="1751428" y="1379579"/>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32893925-5040-497C-8811-D64792813BD0}"/>
                </a:ext>
              </a:extLst>
            </p:cNvPr>
            <p:cNvSpPr/>
            <p:nvPr/>
          </p:nvSpPr>
          <p:spPr>
            <a:xfrm>
              <a:off x="1751428" y="1421393"/>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748D97B6-D0D2-47F2-AE1D-35146B45E3F3}"/>
                </a:ext>
              </a:extLst>
            </p:cNvPr>
            <p:cNvSpPr/>
            <p:nvPr/>
          </p:nvSpPr>
          <p:spPr>
            <a:xfrm>
              <a:off x="1751428" y="146320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DE17B975-C4F0-4315-B029-A735415B4BBB}"/>
                </a:ext>
              </a:extLst>
            </p:cNvPr>
            <p:cNvSpPr/>
            <p:nvPr/>
          </p:nvSpPr>
          <p:spPr>
            <a:xfrm>
              <a:off x="1751428" y="1505023"/>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7FEA4F24-DDA2-4D97-A50A-652CEB6F0C44}"/>
                </a:ext>
              </a:extLst>
            </p:cNvPr>
            <p:cNvSpPr/>
            <p:nvPr/>
          </p:nvSpPr>
          <p:spPr>
            <a:xfrm>
              <a:off x="1751428" y="154683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451D0827-9754-441F-9AF7-29CEA7312B41}"/>
                </a:ext>
              </a:extLst>
            </p:cNvPr>
            <p:cNvSpPr/>
            <p:nvPr/>
          </p:nvSpPr>
          <p:spPr>
            <a:xfrm>
              <a:off x="1751428" y="1588748"/>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id="{A216A78B-B2B3-4675-861D-0A2560C07D2D}"/>
                </a:ext>
              </a:extLst>
            </p:cNvPr>
            <p:cNvSpPr/>
            <p:nvPr/>
          </p:nvSpPr>
          <p:spPr>
            <a:xfrm>
              <a:off x="1751428" y="1630562"/>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55B92A2D-2B44-4433-BF77-B584B1658673}"/>
                </a:ext>
              </a:extLst>
            </p:cNvPr>
            <p:cNvSpPr/>
            <p:nvPr/>
          </p:nvSpPr>
          <p:spPr>
            <a:xfrm>
              <a:off x="1751428" y="167237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4E4E4B1A-EB63-46C5-BEE1-B62DBF75EB0F}"/>
                </a:ext>
              </a:extLst>
            </p:cNvPr>
            <p:cNvSpPr/>
            <p:nvPr/>
          </p:nvSpPr>
          <p:spPr>
            <a:xfrm>
              <a:off x="1751428" y="1714192"/>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id="{033895B1-BFEE-4F3E-A316-FBA8352DC8B7}"/>
                </a:ext>
              </a:extLst>
            </p:cNvPr>
            <p:cNvSpPr/>
            <p:nvPr/>
          </p:nvSpPr>
          <p:spPr>
            <a:xfrm>
              <a:off x="1751428" y="1756007"/>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id="{808F6EF9-409C-4E7D-A2A8-93A0D6EA7CC8}"/>
                </a:ext>
              </a:extLst>
            </p:cNvPr>
            <p:cNvSpPr/>
            <p:nvPr/>
          </p:nvSpPr>
          <p:spPr>
            <a:xfrm>
              <a:off x="1751428" y="179791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id="{3DFB8E65-AB57-4FEB-9375-1E3D30559846}"/>
                </a:ext>
              </a:extLst>
            </p:cNvPr>
            <p:cNvSpPr/>
            <p:nvPr/>
          </p:nvSpPr>
          <p:spPr>
            <a:xfrm>
              <a:off x="1751428" y="1839731"/>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id="{A1E4732C-EE9E-47C4-82A0-3796E7E6B0DC}"/>
                </a:ext>
              </a:extLst>
            </p:cNvPr>
            <p:cNvSpPr/>
            <p:nvPr/>
          </p:nvSpPr>
          <p:spPr>
            <a:xfrm>
              <a:off x="1751428" y="188154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id="{01B604FC-9767-4A7A-98BA-63609E9E8EFC}"/>
                </a:ext>
              </a:extLst>
            </p:cNvPr>
            <p:cNvSpPr/>
            <p:nvPr/>
          </p:nvSpPr>
          <p:spPr>
            <a:xfrm>
              <a:off x="1751428" y="1923361"/>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id="{FE98FECF-C9F2-496E-A7D4-6F681FD07ABE}"/>
                </a:ext>
              </a:extLst>
            </p:cNvPr>
            <p:cNvSpPr/>
            <p:nvPr/>
          </p:nvSpPr>
          <p:spPr>
            <a:xfrm>
              <a:off x="1751428" y="196517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82B5198B-EA11-4A70-A366-13C78EB5B700}"/>
                </a:ext>
              </a:extLst>
            </p:cNvPr>
            <p:cNvSpPr/>
            <p:nvPr/>
          </p:nvSpPr>
          <p:spPr>
            <a:xfrm>
              <a:off x="1751428" y="200699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id="{444664D7-A222-45A4-AD29-DD2634A0F10F}"/>
                </a:ext>
              </a:extLst>
            </p:cNvPr>
            <p:cNvSpPr/>
            <p:nvPr/>
          </p:nvSpPr>
          <p:spPr>
            <a:xfrm>
              <a:off x="1751428" y="204890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id="{DCE6B79F-DEEB-4B60-A610-B726B2486981}"/>
                </a:ext>
              </a:extLst>
            </p:cNvPr>
            <p:cNvSpPr/>
            <p:nvPr/>
          </p:nvSpPr>
          <p:spPr>
            <a:xfrm>
              <a:off x="1751428" y="209071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0E8DF876-6C63-4D5D-9452-D33D46F156D2}"/>
                </a:ext>
              </a:extLst>
            </p:cNvPr>
            <p:cNvSpPr/>
            <p:nvPr/>
          </p:nvSpPr>
          <p:spPr>
            <a:xfrm>
              <a:off x="1751428" y="213253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id="{6FEA259C-52AF-45BD-A6FB-640EB6341900}"/>
                </a:ext>
              </a:extLst>
            </p:cNvPr>
            <p:cNvSpPr/>
            <p:nvPr/>
          </p:nvSpPr>
          <p:spPr>
            <a:xfrm>
              <a:off x="1751428" y="217434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id="{AF4045CF-7F00-4258-AA5C-89B692D54106}"/>
                </a:ext>
              </a:extLst>
            </p:cNvPr>
            <p:cNvSpPr/>
            <p:nvPr/>
          </p:nvSpPr>
          <p:spPr>
            <a:xfrm>
              <a:off x="2350836" y="2184441"/>
              <a:ext cx="746093" cy="1673828"/>
            </a:xfrm>
            <a:custGeom>
              <a:avLst/>
              <a:gdLst>
                <a:gd name="connsiteX0" fmla="*/ 0 w 746093"/>
                <a:gd name="connsiteY0" fmla="*/ 0 h 1673828"/>
                <a:gd name="connsiteX1" fmla="*/ 746093 w 746093"/>
                <a:gd name="connsiteY1" fmla="*/ 0 h 1673828"/>
                <a:gd name="connsiteX2" fmla="*/ 746093 w 746093"/>
                <a:gd name="connsiteY2" fmla="*/ 1673828 h 1673828"/>
                <a:gd name="connsiteX3" fmla="*/ 0 w 746093"/>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746093" h="1673828">
                  <a:moveTo>
                    <a:pt x="0" y="0"/>
                  </a:moveTo>
                  <a:lnTo>
                    <a:pt x="746093" y="0"/>
                  </a:lnTo>
                  <a:lnTo>
                    <a:pt x="746093" y="1673828"/>
                  </a:lnTo>
                  <a:lnTo>
                    <a:pt x="0" y="1673828"/>
                  </a:lnTo>
                  <a:close/>
                </a:path>
              </a:pathLst>
            </a:custGeom>
            <a:solidFill>
              <a:srgbClr val="BDBDBD"/>
            </a:solid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id="{B116A53E-7919-4941-B5C6-6CF903757CFA}"/>
                </a:ext>
              </a:extLst>
            </p:cNvPr>
            <p:cNvSpPr/>
            <p:nvPr/>
          </p:nvSpPr>
          <p:spPr>
            <a:xfrm>
              <a:off x="2409034" y="2272928"/>
              <a:ext cx="629697" cy="1585245"/>
            </a:xfrm>
            <a:custGeom>
              <a:avLst/>
              <a:gdLst>
                <a:gd name="connsiteX0" fmla="*/ 0 w 629697"/>
                <a:gd name="connsiteY0" fmla="*/ 0 h 1585245"/>
                <a:gd name="connsiteX1" fmla="*/ 629698 w 629697"/>
                <a:gd name="connsiteY1" fmla="*/ 0 h 1585245"/>
                <a:gd name="connsiteX2" fmla="*/ 629698 w 629697"/>
                <a:gd name="connsiteY2" fmla="*/ 1585246 h 1585245"/>
                <a:gd name="connsiteX3" fmla="*/ 0 w 629697"/>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629697" h="1585245">
                  <a:moveTo>
                    <a:pt x="0" y="0"/>
                  </a:moveTo>
                  <a:lnTo>
                    <a:pt x="629698" y="0"/>
                  </a:lnTo>
                  <a:lnTo>
                    <a:pt x="629698" y="1585246"/>
                  </a:lnTo>
                  <a:lnTo>
                    <a:pt x="0" y="1585246"/>
                  </a:lnTo>
                  <a:close/>
                </a:path>
              </a:pathLst>
            </a:custGeom>
            <a:solidFill>
              <a:srgbClr val="DBDBDB"/>
            </a:solid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id="{4BDD35CF-3A67-4ED5-B65A-24C97F200E27}"/>
                </a:ext>
              </a:extLst>
            </p:cNvPr>
            <p:cNvSpPr/>
            <p:nvPr/>
          </p:nvSpPr>
          <p:spPr>
            <a:xfrm>
              <a:off x="2409034" y="2545058"/>
              <a:ext cx="629697" cy="88582"/>
            </a:xfrm>
            <a:custGeom>
              <a:avLst/>
              <a:gdLst>
                <a:gd name="connsiteX0" fmla="*/ 0 w 629697"/>
                <a:gd name="connsiteY0" fmla="*/ 0 h 88582"/>
                <a:gd name="connsiteX1" fmla="*/ 629698 w 629697"/>
                <a:gd name="connsiteY1" fmla="*/ 0 h 88582"/>
                <a:gd name="connsiteX2" fmla="*/ 629698 w 629697"/>
                <a:gd name="connsiteY2" fmla="*/ 88583 h 88582"/>
                <a:gd name="connsiteX3" fmla="*/ 0 w 629697"/>
                <a:gd name="connsiteY3" fmla="*/ 88583 h 88582"/>
              </a:gdLst>
              <a:ahLst/>
              <a:cxnLst>
                <a:cxn ang="0">
                  <a:pos x="connsiteX0" y="connsiteY0"/>
                </a:cxn>
                <a:cxn ang="0">
                  <a:pos x="connsiteX1" y="connsiteY1"/>
                </a:cxn>
                <a:cxn ang="0">
                  <a:pos x="connsiteX2" y="connsiteY2"/>
                </a:cxn>
                <a:cxn ang="0">
                  <a:pos x="connsiteX3" y="connsiteY3"/>
                </a:cxn>
              </a:cxnLst>
              <a:rect l="l" t="t" r="r" b="b"/>
              <a:pathLst>
                <a:path w="629697" h="88582">
                  <a:moveTo>
                    <a:pt x="0" y="0"/>
                  </a:moveTo>
                  <a:lnTo>
                    <a:pt x="629698" y="0"/>
                  </a:lnTo>
                  <a:lnTo>
                    <a:pt x="629698" y="88583"/>
                  </a:lnTo>
                  <a:lnTo>
                    <a:pt x="0" y="88583"/>
                  </a:lnTo>
                  <a:close/>
                </a:path>
              </a:pathLst>
            </a:custGeom>
            <a:solidFill>
              <a:srgbClr val="BDBDBD"/>
            </a:solid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id="{AF5CAD55-1C3B-412D-92B5-8112114C4662}"/>
                </a:ext>
              </a:extLst>
            </p:cNvPr>
            <p:cNvSpPr/>
            <p:nvPr/>
          </p:nvSpPr>
          <p:spPr>
            <a:xfrm>
              <a:off x="2692307" y="1379579"/>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id="{DF3A7848-F5EB-47B4-BBE0-4BF448AA1C22}"/>
                </a:ext>
              </a:extLst>
            </p:cNvPr>
            <p:cNvSpPr/>
            <p:nvPr/>
          </p:nvSpPr>
          <p:spPr>
            <a:xfrm>
              <a:off x="2692307" y="1421393"/>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id="{66E146F8-2882-4167-9BB3-DE675D8BFA81}"/>
                </a:ext>
              </a:extLst>
            </p:cNvPr>
            <p:cNvSpPr/>
            <p:nvPr/>
          </p:nvSpPr>
          <p:spPr>
            <a:xfrm>
              <a:off x="2692307" y="146320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id="{96BA2F84-3268-43D3-8A97-3466B3CC2DDC}"/>
                </a:ext>
              </a:extLst>
            </p:cNvPr>
            <p:cNvSpPr/>
            <p:nvPr/>
          </p:nvSpPr>
          <p:spPr>
            <a:xfrm>
              <a:off x="2692307" y="1505023"/>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id="{7FA9ECD8-4880-4A66-9469-ECAA1CBF8885}"/>
                </a:ext>
              </a:extLst>
            </p:cNvPr>
            <p:cNvSpPr/>
            <p:nvPr/>
          </p:nvSpPr>
          <p:spPr>
            <a:xfrm>
              <a:off x="2692307" y="154683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id="{236067D8-3300-4FC6-AAEB-1A960BAB9D0A}"/>
                </a:ext>
              </a:extLst>
            </p:cNvPr>
            <p:cNvSpPr/>
            <p:nvPr/>
          </p:nvSpPr>
          <p:spPr>
            <a:xfrm>
              <a:off x="2692307" y="1588748"/>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id="{1A6F5DA1-0220-4A8D-855A-CEE880C87452}"/>
                </a:ext>
              </a:extLst>
            </p:cNvPr>
            <p:cNvSpPr/>
            <p:nvPr/>
          </p:nvSpPr>
          <p:spPr>
            <a:xfrm>
              <a:off x="2692307" y="1630562"/>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id="{0E220E8D-BF03-458B-9FE8-B056C7109B30}"/>
                </a:ext>
              </a:extLst>
            </p:cNvPr>
            <p:cNvSpPr/>
            <p:nvPr/>
          </p:nvSpPr>
          <p:spPr>
            <a:xfrm>
              <a:off x="2692307" y="167237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id="{67B1EC24-9943-40C6-86DA-6941D8C25AAC}"/>
                </a:ext>
              </a:extLst>
            </p:cNvPr>
            <p:cNvSpPr/>
            <p:nvPr/>
          </p:nvSpPr>
          <p:spPr>
            <a:xfrm>
              <a:off x="2692307" y="1714192"/>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id="{BD66EFA3-EDE2-4D55-BBB2-258A56BA4CDE}"/>
                </a:ext>
              </a:extLst>
            </p:cNvPr>
            <p:cNvSpPr/>
            <p:nvPr/>
          </p:nvSpPr>
          <p:spPr>
            <a:xfrm>
              <a:off x="2692307" y="1756007"/>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id="{D85CF2A4-10A0-4805-B641-A51DFE3688F6}"/>
                </a:ext>
              </a:extLst>
            </p:cNvPr>
            <p:cNvSpPr/>
            <p:nvPr/>
          </p:nvSpPr>
          <p:spPr>
            <a:xfrm>
              <a:off x="2692307" y="179791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id="{DA94A442-CC3E-442E-8F2E-A9446FDC6360}"/>
                </a:ext>
              </a:extLst>
            </p:cNvPr>
            <p:cNvSpPr/>
            <p:nvPr/>
          </p:nvSpPr>
          <p:spPr>
            <a:xfrm>
              <a:off x="2692307" y="1839731"/>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id="{161545F1-3B40-46B2-A9B6-FC287D532253}"/>
                </a:ext>
              </a:extLst>
            </p:cNvPr>
            <p:cNvSpPr/>
            <p:nvPr/>
          </p:nvSpPr>
          <p:spPr>
            <a:xfrm>
              <a:off x="2692307" y="188154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id="{7059F04D-B9E9-449B-9FFE-41E82E590E1C}"/>
                </a:ext>
              </a:extLst>
            </p:cNvPr>
            <p:cNvSpPr/>
            <p:nvPr/>
          </p:nvSpPr>
          <p:spPr>
            <a:xfrm>
              <a:off x="2692307" y="1923361"/>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87EC867A-97CD-412C-86B5-AD269B925DDB}"/>
                </a:ext>
              </a:extLst>
            </p:cNvPr>
            <p:cNvSpPr/>
            <p:nvPr/>
          </p:nvSpPr>
          <p:spPr>
            <a:xfrm>
              <a:off x="2692307" y="196517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06CC5473-5C64-4403-8FA4-CC16C369E8DB}"/>
                </a:ext>
              </a:extLst>
            </p:cNvPr>
            <p:cNvSpPr/>
            <p:nvPr/>
          </p:nvSpPr>
          <p:spPr>
            <a:xfrm>
              <a:off x="2692307" y="200699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ACCDBFFE-FEF2-49E6-B07A-668FDC5E3775}"/>
                </a:ext>
              </a:extLst>
            </p:cNvPr>
            <p:cNvSpPr/>
            <p:nvPr/>
          </p:nvSpPr>
          <p:spPr>
            <a:xfrm>
              <a:off x="2692307" y="204890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id="{DAC79F6C-212A-48D9-AB03-8A1AD2E4D3B3}"/>
                </a:ext>
              </a:extLst>
            </p:cNvPr>
            <p:cNvSpPr/>
            <p:nvPr/>
          </p:nvSpPr>
          <p:spPr>
            <a:xfrm>
              <a:off x="2692307" y="209071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id="{C535C0EB-82ED-4493-96BC-CF223E17F7AE}"/>
                </a:ext>
              </a:extLst>
            </p:cNvPr>
            <p:cNvSpPr/>
            <p:nvPr/>
          </p:nvSpPr>
          <p:spPr>
            <a:xfrm>
              <a:off x="2692307" y="213253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id="{22C9BEE2-7B27-40B9-86F3-8C8FA44D7A5A}"/>
                </a:ext>
              </a:extLst>
            </p:cNvPr>
            <p:cNvSpPr/>
            <p:nvPr/>
          </p:nvSpPr>
          <p:spPr>
            <a:xfrm>
              <a:off x="2692307" y="217434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id="{264BA6B1-D761-4A07-B2BB-478B7A89ECD9}"/>
                </a:ext>
              </a:extLst>
            </p:cNvPr>
            <p:cNvSpPr/>
            <p:nvPr/>
          </p:nvSpPr>
          <p:spPr>
            <a:xfrm>
              <a:off x="378304" y="3627479"/>
              <a:ext cx="2101310" cy="368045"/>
            </a:xfrm>
            <a:custGeom>
              <a:avLst/>
              <a:gdLst>
                <a:gd name="connsiteX0" fmla="*/ 0 w 2101310"/>
                <a:gd name="connsiteY0" fmla="*/ 0 h 368045"/>
                <a:gd name="connsiteX1" fmla="*/ 2101310 w 2101310"/>
                <a:gd name="connsiteY1" fmla="*/ 0 h 368045"/>
                <a:gd name="connsiteX2" fmla="*/ 2101310 w 2101310"/>
                <a:gd name="connsiteY2" fmla="*/ 368046 h 368045"/>
                <a:gd name="connsiteX3" fmla="*/ 0 w 2101310"/>
                <a:gd name="connsiteY3" fmla="*/ 368046 h 368045"/>
              </a:gdLst>
              <a:ahLst/>
              <a:cxnLst>
                <a:cxn ang="0">
                  <a:pos x="connsiteX0" y="connsiteY0"/>
                </a:cxn>
                <a:cxn ang="0">
                  <a:pos x="connsiteX1" y="connsiteY1"/>
                </a:cxn>
                <a:cxn ang="0">
                  <a:pos x="connsiteX2" y="connsiteY2"/>
                </a:cxn>
                <a:cxn ang="0">
                  <a:pos x="connsiteX3" y="connsiteY3"/>
                </a:cxn>
              </a:cxnLst>
              <a:rect l="l" t="t" r="r" b="b"/>
              <a:pathLst>
                <a:path w="2101310" h="368045">
                  <a:moveTo>
                    <a:pt x="0" y="0"/>
                  </a:moveTo>
                  <a:lnTo>
                    <a:pt x="2101310" y="0"/>
                  </a:lnTo>
                  <a:lnTo>
                    <a:pt x="2101310" y="368046"/>
                  </a:lnTo>
                  <a:lnTo>
                    <a:pt x="0" y="368046"/>
                  </a:lnTo>
                  <a:close/>
                </a:path>
              </a:pathLst>
            </a:custGeom>
            <a:solidFill>
              <a:srgbClr val="BDBDBD"/>
            </a:solid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id="{6D12B4FA-2152-4ED8-B8B8-AD781AB10121}"/>
                </a:ext>
              </a:extLst>
            </p:cNvPr>
            <p:cNvSpPr/>
            <p:nvPr/>
          </p:nvSpPr>
          <p:spPr>
            <a:xfrm>
              <a:off x="449550" y="3663007"/>
              <a:ext cx="89154" cy="89154"/>
            </a:xfrm>
            <a:custGeom>
              <a:avLst/>
              <a:gdLst>
                <a:gd name="connsiteX0" fmla="*/ 89154 w 89154"/>
                <a:gd name="connsiteY0" fmla="*/ 44577 h 89154"/>
                <a:gd name="connsiteX1" fmla="*/ 44577 w 89154"/>
                <a:gd name="connsiteY1" fmla="*/ 89154 h 89154"/>
                <a:gd name="connsiteX2" fmla="*/ 0 w 89154"/>
                <a:gd name="connsiteY2" fmla="*/ 44577 h 89154"/>
                <a:gd name="connsiteX3" fmla="*/ 44577 w 89154"/>
                <a:gd name="connsiteY3" fmla="*/ 0 h 89154"/>
                <a:gd name="connsiteX4" fmla="*/ 44672 w 89154"/>
                <a:gd name="connsiteY4" fmla="*/ 0 h 89154"/>
                <a:gd name="connsiteX5" fmla="*/ 89154 w 89154"/>
                <a:gd name="connsiteY5" fmla="*/ 44482 h 89154"/>
                <a:gd name="connsiteX6" fmla="*/ 89154 w 89154"/>
                <a:gd name="connsiteY6" fmla="*/ 44577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4" h="89154">
                  <a:moveTo>
                    <a:pt x="89154" y="44577"/>
                  </a:moveTo>
                  <a:cubicBezTo>
                    <a:pt x="89154" y="69199"/>
                    <a:pt x="69196" y="89154"/>
                    <a:pt x="44577" y="89154"/>
                  </a:cubicBezTo>
                  <a:cubicBezTo>
                    <a:pt x="19958" y="89154"/>
                    <a:pt x="0" y="69199"/>
                    <a:pt x="0" y="44577"/>
                  </a:cubicBezTo>
                  <a:cubicBezTo>
                    <a:pt x="0" y="19955"/>
                    <a:pt x="19958" y="0"/>
                    <a:pt x="44577" y="0"/>
                  </a:cubicBezTo>
                  <a:cubicBezTo>
                    <a:pt x="44608" y="0"/>
                    <a:pt x="44641" y="0"/>
                    <a:pt x="44672" y="0"/>
                  </a:cubicBezTo>
                  <a:cubicBezTo>
                    <a:pt x="69239" y="0"/>
                    <a:pt x="89154" y="19917"/>
                    <a:pt x="89154" y="44482"/>
                  </a:cubicBezTo>
                  <a:cubicBezTo>
                    <a:pt x="89154" y="44510"/>
                    <a:pt x="89154" y="44548"/>
                    <a:pt x="89154" y="44577"/>
                  </a:cubicBezTo>
                  <a:close/>
                </a:path>
              </a:pathLst>
            </a:custGeom>
            <a:solidFill>
              <a:srgbClr val="C53F3F"/>
            </a:solid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id="{CAD2AD68-CBE0-48C8-A5C0-17069911AE08}"/>
                </a:ext>
              </a:extLst>
            </p:cNvPr>
            <p:cNvSpPr/>
            <p:nvPr/>
          </p:nvSpPr>
          <p:spPr>
            <a:xfrm>
              <a:off x="62223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C53F3F"/>
            </a:solid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id="{9D05E2F5-017D-45D6-898E-E2FE21E158D9}"/>
                </a:ext>
              </a:extLst>
            </p:cNvPr>
            <p:cNvSpPr/>
            <p:nvPr/>
          </p:nvSpPr>
          <p:spPr>
            <a:xfrm>
              <a:off x="76701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808080"/>
            </a:solid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id="{25E7158A-07AC-406A-BC42-B73E1E9925B1}"/>
                </a:ext>
              </a:extLst>
            </p:cNvPr>
            <p:cNvSpPr/>
            <p:nvPr/>
          </p:nvSpPr>
          <p:spPr>
            <a:xfrm>
              <a:off x="378304" y="2781659"/>
              <a:ext cx="2101310" cy="846867"/>
            </a:xfrm>
            <a:custGeom>
              <a:avLst/>
              <a:gdLst>
                <a:gd name="connsiteX0" fmla="*/ 0 w 2101310"/>
                <a:gd name="connsiteY0" fmla="*/ 0 h 846867"/>
                <a:gd name="connsiteX1" fmla="*/ 2101310 w 2101310"/>
                <a:gd name="connsiteY1" fmla="*/ 0 h 846867"/>
                <a:gd name="connsiteX2" fmla="*/ 2101310 w 2101310"/>
                <a:gd name="connsiteY2" fmla="*/ 846868 h 846867"/>
                <a:gd name="connsiteX3" fmla="*/ 0 w 2101310"/>
                <a:gd name="connsiteY3" fmla="*/ 846868 h 846867"/>
              </a:gdLst>
              <a:ahLst/>
              <a:cxnLst>
                <a:cxn ang="0">
                  <a:pos x="connsiteX0" y="connsiteY0"/>
                </a:cxn>
                <a:cxn ang="0">
                  <a:pos x="connsiteX1" y="connsiteY1"/>
                </a:cxn>
                <a:cxn ang="0">
                  <a:pos x="connsiteX2" y="connsiteY2"/>
                </a:cxn>
                <a:cxn ang="0">
                  <a:pos x="connsiteX3" y="connsiteY3"/>
                </a:cxn>
              </a:cxnLst>
              <a:rect l="l" t="t" r="r" b="b"/>
              <a:pathLst>
                <a:path w="2101310" h="846867">
                  <a:moveTo>
                    <a:pt x="0" y="0"/>
                  </a:moveTo>
                  <a:lnTo>
                    <a:pt x="2101310" y="0"/>
                  </a:lnTo>
                  <a:lnTo>
                    <a:pt x="2101310" y="846868"/>
                  </a:lnTo>
                  <a:lnTo>
                    <a:pt x="0" y="846868"/>
                  </a:lnTo>
                  <a:close/>
                </a:path>
              </a:pathLst>
            </a:custGeom>
            <a:solidFill>
              <a:srgbClr val="DBDBDB"/>
            </a:solid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id="{E2088151-101F-45FE-A2E2-041BEB522A20}"/>
                </a:ext>
              </a:extLst>
            </p:cNvPr>
            <p:cNvSpPr/>
            <p:nvPr/>
          </p:nvSpPr>
          <p:spPr>
            <a:xfrm>
              <a:off x="378304" y="3996096"/>
              <a:ext cx="2101310" cy="1134522"/>
            </a:xfrm>
            <a:custGeom>
              <a:avLst/>
              <a:gdLst>
                <a:gd name="connsiteX0" fmla="*/ 0 w 2101310"/>
                <a:gd name="connsiteY0" fmla="*/ 0 h 1134522"/>
                <a:gd name="connsiteX1" fmla="*/ 2101310 w 2101310"/>
                <a:gd name="connsiteY1" fmla="*/ 0 h 1134522"/>
                <a:gd name="connsiteX2" fmla="*/ 2101310 w 2101310"/>
                <a:gd name="connsiteY2" fmla="*/ 1134523 h 1134522"/>
                <a:gd name="connsiteX3" fmla="*/ 0 w 2101310"/>
                <a:gd name="connsiteY3" fmla="*/ 1134523 h 1134522"/>
              </a:gdLst>
              <a:ahLst/>
              <a:cxnLst>
                <a:cxn ang="0">
                  <a:pos x="connsiteX0" y="connsiteY0"/>
                </a:cxn>
                <a:cxn ang="0">
                  <a:pos x="connsiteX1" y="connsiteY1"/>
                </a:cxn>
                <a:cxn ang="0">
                  <a:pos x="connsiteX2" y="connsiteY2"/>
                </a:cxn>
                <a:cxn ang="0">
                  <a:pos x="connsiteX3" y="connsiteY3"/>
                </a:cxn>
              </a:cxnLst>
              <a:rect l="l" t="t" r="r" b="b"/>
              <a:pathLst>
                <a:path w="2101310" h="1134522">
                  <a:moveTo>
                    <a:pt x="0" y="0"/>
                  </a:moveTo>
                  <a:lnTo>
                    <a:pt x="2101310" y="0"/>
                  </a:lnTo>
                  <a:lnTo>
                    <a:pt x="2101310" y="1134523"/>
                  </a:lnTo>
                  <a:lnTo>
                    <a:pt x="0" y="1134523"/>
                  </a:lnTo>
                  <a:close/>
                </a:path>
              </a:pathLst>
            </a:custGeom>
            <a:solidFill>
              <a:srgbClr val="DBDBDB"/>
            </a:solid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id="{A9A451EE-8D23-46A1-A3F7-0535FC859762}"/>
                </a:ext>
              </a:extLst>
            </p:cNvPr>
            <p:cNvSpPr/>
            <p:nvPr/>
          </p:nvSpPr>
          <p:spPr>
            <a:xfrm>
              <a:off x="897607" y="2813663"/>
              <a:ext cx="1062609" cy="782954"/>
            </a:xfrm>
            <a:custGeom>
              <a:avLst/>
              <a:gdLst>
                <a:gd name="connsiteX0" fmla="*/ 0 w 1062609"/>
                <a:gd name="connsiteY0" fmla="*/ 0 h 782954"/>
                <a:gd name="connsiteX1" fmla="*/ 1062609 w 1062609"/>
                <a:gd name="connsiteY1" fmla="*/ 0 h 782954"/>
                <a:gd name="connsiteX2" fmla="*/ 1062609 w 1062609"/>
                <a:gd name="connsiteY2" fmla="*/ 782955 h 782954"/>
                <a:gd name="connsiteX3" fmla="*/ 0 w 1062609"/>
                <a:gd name="connsiteY3" fmla="*/ 782955 h 782954"/>
              </a:gdLst>
              <a:ahLst/>
              <a:cxnLst>
                <a:cxn ang="0">
                  <a:pos x="connsiteX0" y="connsiteY0"/>
                </a:cxn>
                <a:cxn ang="0">
                  <a:pos x="connsiteX1" y="connsiteY1"/>
                </a:cxn>
                <a:cxn ang="0">
                  <a:pos x="connsiteX2" y="connsiteY2"/>
                </a:cxn>
                <a:cxn ang="0">
                  <a:pos x="connsiteX3" y="connsiteY3"/>
                </a:cxn>
              </a:cxnLst>
              <a:rect l="l" t="t" r="r" b="b"/>
              <a:pathLst>
                <a:path w="1062609" h="782954">
                  <a:moveTo>
                    <a:pt x="0" y="0"/>
                  </a:moveTo>
                  <a:lnTo>
                    <a:pt x="1062609" y="0"/>
                  </a:lnTo>
                  <a:lnTo>
                    <a:pt x="1062609" y="782955"/>
                  </a:lnTo>
                  <a:lnTo>
                    <a:pt x="0" y="782955"/>
                  </a:lnTo>
                  <a:close/>
                </a:path>
              </a:pathLst>
            </a:custGeom>
            <a:solidFill>
              <a:srgbClr val="BDBDBD"/>
            </a:solid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id="{E97D74DA-B4B5-4012-B3F3-6B3ED4C5E758}"/>
                </a:ext>
              </a:extLst>
            </p:cNvPr>
            <p:cNvSpPr/>
            <p:nvPr/>
          </p:nvSpPr>
          <p:spPr>
            <a:xfrm>
              <a:off x="931299"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5" y="35633"/>
                    <a:pt x="188745" y="17269"/>
                    <a:pt x="183668" y="0"/>
                  </a:cubicBezTo>
                  <a:close/>
                </a:path>
              </a:pathLst>
            </a:custGeom>
            <a:solidFill>
              <a:srgbClr val="C53F3F"/>
            </a:solid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id="{3CE02416-C42A-435D-9110-E32000949651}"/>
                </a:ext>
              </a:extLst>
            </p:cNvPr>
            <p:cNvSpPr/>
            <p:nvPr/>
          </p:nvSpPr>
          <p:spPr>
            <a:xfrm>
              <a:off x="920250"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id="{27E40FB6-8228-4544-A426-C6347CF4CECA}"/>
                </a:ext>
              </a:extLst>
            </p:cNvPr>
            <p:cNvSpPr/>
            <p:nvPr/>
          </p:nvSpPr>
          <p:spPr>
            <a:xfrm>
              <a:off x="1355543"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4" y="35633"/>
                    <a:pt x="188744" y="17269"/>
                    <a:pt x="183668" y="0"/>
                  </a:cubicBezTo>
                  <a:close/>
                </a:path>
              </a:pathLst>
            </a:custGeom>
            <a:solidFill>
              <a:srgbClr val="C53F3F"/>
            </a:solid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id="{04935F6D-53A9-46D2-8E52-3925AE4F9E89}"/>
                </a:ext>
              </a:extLst>
            </p:cNvPr>
            <p:cNvSpPr/>
            <p:nvPr/>
          </p:nvSpPr>
          <p:spPr>
            <a:xfrm>
              <a:off x="1344779"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id="{9D479207-55F5-4EEB-B044-2EAC370EA0BC}"/>
                </a:ext>
              </a:extLst>
            </p:cNvPr>
            <p:cNvSpPr/>
            <p:nvPr/>
          </p:nvSpPr>
          <p:spPr>
            <a:xfrm>
              <a:off x="1158734" y="3502510"/>
              <a:ext cx="139068" cy="91726"/>
            </a:xfrm>
            <a:custGeom>
              <a:avLst/>
              <a:gdLst>
                <a:gd name="connsiteX0" fmla="*/ 3001 w 139068"/>
                <a:gd name="connsiteY0" fmla="*/ 0 h 91726"/>
                <a:gd name="connsiteX1" fmla="*/ 48 w 139068"/>
                <a:gd name="connsiteY1" fmla="*/ 19621 h 91726"/>
                <a:gd name="connsiteX2" fmla="*/ 66961 w 139068"/>
                <a:gd name="connsiteY2" fmla="*/ 91678 h 91726"/>
                <a:gd name="connsiteX3" fmla="*/ 139018 w 139068"/>
                <a:gd name="connsiteY3" fmla="*/ 24765 h 91726"/>
                <a:gd name="connsiteX4" fmla="*/ 139018 w 139068"/>
                <a:gd name="connsiteY4" fmla="*/ 19621 h 91726"/>
                <a:gd name="connsiteX5" fmla="*/ 136161 w 139068"/>
                <a:gd name="connsiteY5" fmla="*/ 0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8" h="91726">
                  <a:moveTo>
                    <a:pt x="3001" y="0"/>
                  </a:moveTo>
                  <a:cubicBezTo>
                    <a:pt x="1039" y="6353"/>
                    <a:pt x="48" y="12973"/>
                    <a:pt x="48" y="19621"/>
                  </a:cubicBezTo>
                  <a:cubicBezTo>
                    <a:pt x="-1371" y="57998"/>
                    <a:pt x="28585" y="90259"/>
                    <a:pt x="66961" y="91678"/>
                  </a:cubicBezTo>
                  <a:cubicBezTo>
                    <a:pt x="105338" y="93098"/>
                    <a:pt x="137599" y="63141"/>
                    <a:pt x="139018" y="24765"/>
                  </a:cubicBezTo>
                  <a:cubicBezTo>
                    <a:pt x="139085" y="23051"/>
                    <a:pt x="139085" y="21336"/>
                    <a:pt x="139018" y="19621"/>
                  </a:cubicBezTo>
                  <a:cubicBezTo>
                    <a:pt x="138999" y="12983"/>
                    <a:pt x="138037" y="6372"/>
                    <a:pt x="136161" y="0"/>
                  </a:cubicBezTo>
                  <a:close/>
                </a:path>
              </a:pathLst>
            </a:custGeom>
            <a:solidFill>
              <a:srgbClr val="C53F3F"/>
            </a:solid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id="{D3F82474-4BFD-4515-9D89-3F30BAAC3D3F}"/>
                </a:ext>
              </a:extLst>
            </p:cNvPr>
            <p:cNvSpPr/>
            <p:nvPr/>
          </p:nvSpPr>
          <p:spPr>
            <a:xfrm>
              <a:off x="1150565" y="3357350"/>
              <a:ext cx="155494" cy="242655"/>
            </a:xfrm>
            <a:custGeom>
              <a:avLst/>
              <a:gdLst>
                <a:gd name="connsiteX0" fmla="*/ 104705 w 155494"/>
                <a:gd name="connsiteY0" fmla="*/ 92012 h 242655"/>
                <a:gd name="connsiteX1" fmla="*/ 104705 w 155494"/>
                <a:gd name="connsiteY1" fmla="*/ 0 h 242655"/>
                <a:gd name="connsiteX2" fmla="*/ 50793 w 155494"/>
                <a:gd name="connsiteY2" fmla="*/ 0 h 242655"/>
                <a:gd name="connsiteX3" fmla="*/ 50793 w 155494"/>
                <a:gd name="connsiteY3" fmla="*/ 92012 h 242655"/>
                <a:gd name="connsiteX4" fmla="*/ 4845 w 155494"/>
                <a:gd name="connsiteY4" fmla="*/ 191872 h 242655"/>
                <a:gd name="connsiteX5" fmla="*/ 104705 w 155494"/>
                <a:gd name="connsiteY5" fmla="*/ 237811 h 242655"/>
                <a:gd name="connsiteX6" fmla="*/ 150653 w 155494"/>
                <a:gd name="connsiteY6" fmla="*/ 137960 h 242655"/>
                <a:gd name="connsiteX7" fmla="*/ 104705 w 155494"/>
                <a:gd name="connsiteY7" fmla="*/ 92012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94" h="242655">
                  <a:moveTo>
                    <a:pt x="104705" y="92012"/>
                  </a:moveTo>
                  <a:lnTo>
                    <a:pt x="104705" y="0"/>
                  </a:lnTo>
                  <a:lnTo>
                    <a:pt x="50793" y="0"/>
                  </a:lnTo>
                  <a:lnTo>
                    <a:pt x="50793" y="92012"/>
                  </a:lnTo>
                  <a:cubicBezTo>
                    <a:pt x="10531" y="106899"/>
                    <a:pt x="-10043" y="151609"/>
                    <a:pt x="4845" y="191872"/>
                  </a:cubicBezTo>
                  <a:cubicBezTo>
                    <a:pt x="19732" y="232124"/>
                    <a:pt x="64443" y="252698"/>
                    <a:pt x="104705" y="237811"/>
                  </a:cubicBezTo>
                  <a:cubicBezTo>
                    <a:pt x="144967" y="222923"/>
                    <a:pt x="165531" y="178213"/>
                    <a:pt x="150653" y="137960"/>
                  </a:cubicBezTo>
                  <a:cubicBezTo>
                    <a:pt x="142776" y="116672"/>
                    <a:pt x="125993" y="99879"/>
                    <a:pt x="104705" y="92012"/>
                  </a:cubicBezTo>
                  <a:close/>
                </a:path>
              </a:pathLst>
            </a:custGeom>
            <a:noFill/>
            <a:ln w="9525" cap="flat">
              <a:solidFill>
                <a:srgbClr val="FFFFFF"/>
              </a:solid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id="{93FDE644-CB21-4420-A087-DFB5210C66CC}"/>
                </a:ext>
              </a:extLst>
            </p:cNvPr>
            <p:cNvSpPr/>
            <p:nvPr/>
          </p:nvSpPr>
          <p:spPr>
            <a:xfrm>
              <a:off x="102190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id="{33428008-5038-418E-B783-80D0404AAD50}"/>
                </a:ext>
              </a:extLst>
            </p:cNvPr>
            <p:cNvSpPr/>
            <p:nvPr/>
          </p:nvSpPr>
          <p:spPr>
            <a:xfrm>
              <a:off x="974568" y="2988160"/>
              <a:ext cx="141922" cy="178022"/>
            </a:xfrm>
            <a:custGeom>
              <a:avLst/>
              <a:gdLst>
                <a:gd name="connsiteX0" fmla="*/ 36195 w 141922"/>
                <a:gd name="connsiteY0" fmla="*/ 0 h 178022"/>
                <a:gd name="connsiteX1" fmla="*/ 105727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7"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id="{4A237B6B-443B-49E4-878C-D7C4FD94A6F0}"/>
                </a:ext>
              </a:extLst>
            </p:cNvPr>
            <p:cNvSpPr/>
            <p:nvPr/>
          </p:nvSpPr>
          <p:spPr>
            <a:xfrm>
              <a:off x="132108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id="{13C88782-5102-4CC0-B2CF-A31873495965}"/>
                </a:ext>
              </a:extLst>
            </p:cNvPr>
            <p:cNvSpPr/>
            <p:nvPr/>
          </p:nvSpPr>
          <p:spPr>
            <a:xfrm>
              <a:off x="1273654" y="2988160"/>
              <a:ext cx="142112" cy="178022"/>
            </a:xfrm>
            <a:custGeom>
              <a:avLst/>
              <a:gdLst>
                <a:gd name="connsiteX0" fmla="*/ 36386 w 142112"/>
                <a:gd name="connsiteY0" fmla="*/ 0 h 178022"/>
                <a:gd name="connsiteX1" fmla="*/ 105918 w 142112"/>
                <a:gd name="connsiteY1" fmla="*/ 0 h 178022"/>
                <a:gd name="connsiteX2" fmla="*/ 142113 w 142112"/>
                <a:gd name="connsiteY2" fmla="*/ 36195 h 178022"/>
                <a:gd name="connsiteX3" fmla="*/ 142113 w 142112"/>
                <a:gd name="connsiteY3" fmla="*/ 178022 h 178022"/>
                <a:gd name="connsiteX4" fmla="*/ 142113 w 142112"/>
                <a:gd name="connsiteY4" fmla="*/ 178022 h 178022"/>
                <a:gd name="connsiteX5" fmla="*/ 0 w 142112"/>
                <a:gd name="connsiteY5" fmla="*/ 178022 h 178022"/>
                <a:gd name="connsiteX6" fmla="*/ 0 w 142112"/>
                <a:gd name="connsiteY6" fmla="*/ 178022 h 178022"/>
                <a:gd name="connsiteX7" fmla="*/ 0 w 142112"/>
                <a:gd name="connsiteY7" fmla="*/ 36195 h 178022"/>
                <a:gd name="connsiteX8" fmla="*/ 36195 w 142112"/>
                <a:gd name="connsiteY8" fmla="*/ 0 h 178022"/>
                <a:gd name="connsiteX9" fmla="*/ 36386 w 142112"/>
                <a:gd name="connsiteY9"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78022">
                  <a:moveTo>
                    <a:pt x="36386" y="0"/>
                  </a:moveTo>
                  <a:lnTo>
                    <a:pt x="105918" y="0"/>
                  </a:lnTo>
                  <a:cubicBezTo>
                    <a:pt x="125911" y="0"/>
                    <a:pt x="142113" y="16202"/>
                    <a:pt x="142113" y="36195"/>
                  </a:cubicBezTo>
                  <a:lnTo>
                    <a:pt x="142113" y="178022"/>
                  </a:lnTo>
                  <a:lnTo>
                    <a:pt x="142113" y="178022"/>
                  </a:lnTo>
                  <a:lnTo>
                    <a:pt x="0" y="178022"/>
                  </a:lnTo>
                  <a:lnTo>
                    <a:pt x="0" y="178022"/>
                  </a:lnTo>
                  <a:lnTo>
                    <a:pt x="0" y="36195"/>
                  </a:lnTo>
                  <a:cubicBezTo>
                    <a:pt x="0" y="16202"/>
                    <a:pt x="16202" y="0"/>
                    <a:pt x="36195" y="0"/>
                  </a:cubicBezTo>
                  <a:cubicBezTo>
                    <a:pt x="36262" y="0"/>
                    <a:pt x="36319" y="0"/>
                    <a:pt x="36386" y="0"/>
                  </a:cubicBezTo>
                  <a:close/>
                </a:path>
              </a:pathLst>
            </a:custGeom>
            <a:solidFill>
              <a:srgbClr val="DBDBDB"/>
            </a:solid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id="{165C053B-4697-45EC-8534-26028FED9F92}"/>
                </a:ext>
              </a:extLst>
            </p:cNvPr>
            <p:cNvSpPr/>
            <p:nvPr/>
          </p:nvSpPr>
          <p:spPr>
            <a:xfrm>
              <a:off x="1580359"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id="{43A00B0B-6E1A-4DDD-B3A7-EE94C6C27202}"/>
                </a:ext>
              </a:extLst>
            </p:cNvPr>
            <p:cNvSpPr/>
            <p:nvPr/>
          </p:nvSpPr>
          <p:spPr>
            <a:xfrm>
              <a:off x="1533019" y="2988160"/>
              <a:ext cx="141636" cy="178022"/>
            </a:xfrm>
            <a:custGeom>
              <a:avLst/>
              <a:gdLst>
                <a:gd name="connsiteX0" fmla="*/ 35909 w 141636"/>
                <a:gd name="connsiteY0" fmla="*/ 0 h 178022"/>
                <a:gd name="connsiteX1" fmla="*/ 105442 w 141636"/>
                <a:gd name="connsiteY1" fmla="*/ 0 h 178022"/>
                <a:gd name="connsiteX2" fmla="*/ 141637 w 141636"/>
                <a:gd name="connsiteY2" fmla="*/ 36195 h 178022"/>
                <a:gd name="connsiteX3" fmla="*/ 141637 w 141636"/>
                <a:gd name="connsiteY3" fmla="*/ 178022 h 178022"/>
                <a:gd name="connsiteX4" fmla="*/ 141637 w 141636"/>
                <a:gd name="connsiteY4" fmla="*/ 178022 h 178022"/>
                <a:gd name="connsiteX5" fmla="*/ 0 w 141636"/>
                <a:gd name="connsiteY5" fmla="*/ 178022 h 178022"/>
                <a:gd name="connsiteX6" fmla="*/ 0 w 141636"/>
                <a:gd name="connsiteY6" fmla="*/ 178022 h 178022"/>
                <a:gd name="connsiteX7" fmla="*/ 0 w 141636"/>
                <a:gd name="connsiteY7" fmla="*/ 36195 h 178022"/>
                <a:gd name="connsiteX8" fmla="*/ 35909 w 141636"/>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36" h="178022">
                  <a:moveTo>
                    <a:pt x="35909" y="0"/>
                  </a:moveTo>
                  <a:lnTo>
                    <a:pt x="105442" y="0"/>
                  </a:lnTo>
                  <a:cubicBezTo>
                    <a:pt x="125435" y="0"/>
                    <a:pt x="141637" y="16202"/>
                    <a:pt x="141637" y="36195"/>
                  </a:cubicBezTo>
                  <a:lnTo>
                    <a:pt x="141637" y="178022"/>
                  </a:lnTo>
                  <a:lnTo>
                    <a:pt x="141637" y="178022"/>
                  </a:lnTo>
                  <a:lnTo>
                    <a:pt x="0" y="178022"/>
                  </a:lnTo>
                  <a:lnTo>
                    <a:pt x="0" y="178022"/>
                  </a:lnTo>
                  <a:lnTo>
                    <a:pt x="0" y="36195"/>
                  </a:lnTo>
                  <a:cubicBezTo>
                    <a:pt x="0" y="16316"/>
                    <a:pt x="16031" y="152"/>
                    <a:pt x="35909" y="0"/>
                  </a:cubicBezTo>
                  <a:close/>
                </a:path>
              </a:pathLst>
            </a:custGeom>
            <a:solidFill>
              <a:srgbClr val="DBDBDB"/>
            </a:solid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id="{50C1BEDF-E11A-485A-AA13-13F68E4EAD6B}"/>
                </a:ext>
              </a:extLst>
            </p:cNvPr>
            <p:cNvSpPr/>
            <p:nvPr/>
          </p:nvSpPr>
          <p:spPr>
            <a:xfrm>
              <a:off x="1767715"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id="{75D1BA3F-A14E-4ADB-8EE5-0AC939A5696D}"/>
                </a:ext>
              </a:extLst>
            </p:cNvPr>
            <p:cNvSpPr/>
            <p:nvPr/>
          </p:nvSpPr>
          <p:spPr>
            <a:xfrm>
              <a:off x="1720376" y="2988160"/>
              <a:ext cx="141922" cy="178022"/>
            </a:xfrm>
            <a:custGeom>
              <a:avLst/>
              <a:gdLst>
                <a:gd name="connsiteX0" fmla="*/ 36195 w 141922"/>
                <a:gd name="connsiteY0" fmla="*/ 0 h 178022"/>
                <a:gd name="connsiteX1" fmla="*/ 105728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8"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id="{F5A246E2-87BF-47AB-9B8D-847D14AF3140}"/>
                </a:ext>
              </a:extLst>
            </p:cNvPr>
            <p:cNvSpPr/>
            <p:nvPr/>
          </p:nvSpPr>
          <p:spPr>
            <a:xfrm>
              <a:off x="897607" y="3165135"/>
              <a:ext cx="1062609" cy="79914"/>
            </a:xfrm>
            <a:custGeom>
              <a:avLst/>
              <a:gdLst>
                <a:gd name="connsiteX0" fmla="*/ 0 w 1062609"/>
                <a:gd name="connsiteY0" fmla="*/ 0 h 79914"/>
                <a:gd name="connsiteX1" fmla="*/ 1062609 w 1062609"/>
                <a:gd name="connsiteY1" fmla="*/ 0 h 79914"/>
                <a:gd name="connsiteX2" fmla="*/ 1062609 w 1062609"/>
                <a:gd name="connsiteY2" fmla="*/ 79915 h 79914"/>
                <a:gd name="connsiteX3" fmla="*/ 0 w 1062609"/>
                <a:gd name="connsiteY3" fmla="*/ 79915 h 79914"/>
              </a:gdLst>
              <a:ahLst/>
              <a:cxnLst>
                <a:cxn ang="0">
                  <a:pos x="connsiteX0" y="connsiteY0"/>
                </a:cxn>
                <a:cxn ang="0">
                  <a:pos x="connsiteX1" y="connsiteY1"/>
                </a:cxn>
                <a:cxn ang="0">
                  <a:pos x="connsiteX2" y="connsiteY2"/>
                </a:cxn>
                <a:cxn ang="0">
                  <a:pos x="connsiteX3" y="connsiteY3"/>
                </a:cxn>
              </a:cxnLst>
              <a:rect l="l" t="t" r="r" b="b"/>
              <a:pathLst>
                <a:path w="1062609" h="79914">
                  <a:moveTo>
                    <a:pt x="0" y="0"/>
                  </a:moveTo>
                  <a:lnTo>
                    <a:pt x="1062609" y="0"/>
                  </a:lnTo>
                  <a:lnTo>
                    <a:pt x="1062609" y="79915"/>
                  </a:lnTo>
                  <a:lnTo>
                    <a:pt x="0" y="79915"/>
                  </a:lnTo>
                  <a:close/>
                </a:path>
              </a:pathLst>
            </a:custGeom>
            <a:solidFill>
              <a:srgbClr val="DBDBDB"/>
            </a:solid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id="{AA7600BF-2202-4051-B91C-334580E72DD2}"/>
                </a:ext>
              </a:extLst>
            </p:cNvPr>
            <p:cNvSpPr/>
            <p:nvPr/>
          </p:nvSpPr>
          <p:spPr>
            <a:xfrm>
              <a:off x="521369" y="4048579"/>
              <a:ext cx="163448" cy="39242"/>
            </a:xfrm>
            <a:custGeom>
              <a:avLst/>
              <a:gdLst>
                <a:gd name="connsiteX0" fmla="*/ 0 w 163448"/>
                <a:gd name="connsiteY0" fmla="*/ 0 h 39242"/>
                <a:gd name="connsiteX1" fmla="*/ 21336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id="{CB8D624F-FA95-48EC-9671-908B1AAB1FA2}"/>
                </a:ext>
              </a:extLst>
            </p:cNvPr>
            <p:cNvSpPr/>
            <p:nvPr/>
          </p:nvSpPr>
          <p:spPr>
            <a:xfrm>
              <a:off x="1077629" y="4048579"/>
              <a:ext cx="163449" cy="39242"/>
            </a:xfrm>
            <a:custGeom>
              <a:avLst/>
              <a:gdLst>
                <a:gd name="connsiteX0" fmla="*/ 0 w 163449"/>
                <a:gd name="connsiteY0" fmla="*/ 0 h 39242"/>
                <a:gd name="connsiteX1" fmla="*/ 21336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id="{840B736A-2827-40C7-917B-7ECA8799DA24}"/>
                </a:ext>
              </a:extLst>
            </p:cNvPr>
            <p:cNvSpPr/>
            <p:nvPr/>
          </p:nvSpPr>
          <p:spPr>
            <a:xfrm>
              <a:off x="1633889" y="4048579"/>
              <a:ext cx="163448" cy="39242"/>
            </a:xfrm>
            <a:custGeom>
              <a:avLst/>
              <a:gdLst>
                <a:gd name="connsiteX0" fmla="*/ 0 w 163448"/>
                <a:gd name="connsiteY0" fmla="*/ 0 h 39242"/>
                <a:gd name="connsiteX1" fmla="*/ 21241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id="{C5D83F87-B78D-4E12-99C9-83ADDD944530}"/>
                </a:ext>
              </a:extLst>
            </p:cNvPr>
            <p:cNvSpPr/>
            <p:nvPr/>
          </p:nvSpPr>
          <p:spPr>
            <a:xfrm>
              <a:off x="2190149" y="4048579"/>
              <a:ext cx="163449" cy="39242"/>
            </a:xfrm>
            <a:custGeom>
              <a:avLst/>
              <a:gdLst>
                <a:gd name="connsiteX0" fmla="*/ 0 w 163449"/>
                <a:gd name="connsiteY0" fmla="*/ 0 h 39242"/>
                <a:gd name="connsiteX1" fmla="*/ 21241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id="{63EF8EE7-DD9C-4997-A86F-F5015585354D}"/>
                </a:ext>
              </a:extLst>
            </p:cNvPr>
            <p:cNvSpPr/>
            <p:nvPr/>
          </p:nvSpPr>
          <p:spPr>
            <a:xfrm>
              <a:off x="521369" y="4306135"/>
              <a:ext cx="163448" cy="39243"/>
            </a:xfrm>
            <a:custGeom>
              <a:avLst/>
              <a:gdLst>
                <a:gd name="connsiteX0" fmla="*/ 0 w 163448"/>
                <a:gd name="connsiteY0" fmla="*/ 0 h 39243"/>
                <a:gd name="connsiteX1" fmla="*/ 21336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id="{70F109B6-A505-4609-BA18-073A32F218EF}"/>
                </a:ext>
              </a:extLst>
            </p:cNvPr>
            <p:cNvSpPr/>
            <p:nvPr/>
          </p:nvSpPr>
          <p:spPr>
            <a:xfrm>
              <a:off x="1077629" y="4306135"/>
              <a:ext cx="163449" cy="39243"/>
            </a:xfrm>
            <a:custGeom>
              <a:avLst/>
              <a:gdLst>
                <a:gd name="connsiteX0" fmla="*/ 0 w 163449"/>
                <a:gd name="connsiteY0" fmla="*/ 0 h 39243"/>
                <a:gd name="connsiteX1" fmla="*/ 21336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id="{2FD39329-BF52-4C1D-B24B-35B58D959EAC}"/>
                </a:ext>
              </a:extLst>
            </p:cNvPr>
            <p:cNvSpPr/>
            <p:nvPr/>
          </p:nvSpPr>
          <p:spPr>
            <a:xfrm>
              <a:off x="1633889" y="4306135"/>
              <a:ext cx="163448" cy="39243"/>
            </a:xfrm>
            <a:custGeom>
              <a:avLst/>
              <a:gdLst>
                <a:gd name="connsiteX0" fmla="*/ 0 w 163448"/>
                <a:gd name="connsiteY0" fmla="*/ 0 h 39243"/>
                <a:gd name="connsiteX1" fmla="*/ 21241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id="{7CA9D212-C728-4634-A9B3-3470DC25D814}"/>
                </a:ext>
              </a:extLst>
            </p:cNvPr>
            <p:cNvSpPr/>
            <p:nvPr/>
          </p:nvSpPr>
          <p:spPr>
            <a:xfrm>
              <a:off x="2190149" y="4306135"/>
              <a:ext cx="163449" cy="39243"/>
            </a:xfrm>
            <a:custGeom>
              <a:avLst/>
              <a:gdLst>
                <a:gd name="connsiteX0" fmla="*/ 0 w 163449"/>
                <a:gd name="connsiteY0" fmla="*/ 0 h 39243"/>
                <a:gd name="connsiteX1" fmla="*/ 21241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id="{3B7FEDEF-4557-40DB-B2CD-B4539F89844B}"/>
                </a:ext>
              </a:extLst>
            </p:cNvPr>
            <p:cNvSpPr/>
            <p:nvPr/>
          </p:nvSpPr>
          <p:spPr>
            <a:xfrm>
              <a:off x="401925" y="4048579"/>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id="{967210DB-ED92-4612-99B8-CA8DCFE081F5}"/>
                </a:ext>
              </a:extLst>
            </p:cNvPr>
            <p:cNvSpPr/>
            <p:nvPr/>
          </p:nvSpPr>
          <p:spPr>
            <a:xfrm>
              <a:off x="401925" y="4304992"/>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id="{BAE1C17C-1052-426E-964D-110F9698AEFA}"/>
                </a:ext>
              </a:extLst>
            </p:cNvPr>
            <p:cNvSpPr/>
            <p:nvPr/>
          </p:nvSpPr>
          <p:spPr>
            <a:xfrm>
              <a:off x="3867881" y="3315059"/>
              <a:ext cx="144277" cy="228886"/>
            </a:xfrm>
            <a:custGeom>
              <a:avLst/>
              <a:gdLst>
                <a:gd name="connsiteX0" fmla="*/ 143829 w 144277"/>
                <a:gd name="connsiteY0" fmla="*/ 207740 h 228886"/>
                <a:gd name="connsiteX1" fmla="*/ 101824 w 144277"/>
                <a:gd name="connsiteY1" fmla="*/ 44863 h 228886"/>
                <a:gd name="connsiteX2" fmla="*/ 101824 w 144277"/>
                <a:gd name="connsiteY2" fmla="*/ 0 h 228886"/>
                <a:gd name="connsiteX3" fmla="*/ 42483 w 144277"/>
                <a:gd name="connsiteY3" fmla="*/ 0 h 228886"/>
                <a:gd name="connsiteX4" fmla="*/ 42483 w 144277"/>
                <a:gd name="connsiteY4" fmla="*/ 44482 h 228886"/>
                <a:gd name="connsiteX5" fmla="*/ 574 w 144277"/>
                <a:gd name="connsiteY5" fmla="*/ 207359 h 228886"/>
                <a:gd name="connsiteX6" fmla="*/ 12766 w 144277"/>
                <a:gd name="connsiteY6" fmla="*/ 228314 h 228886"/>
                <a:gd name="connsiteX7" fmla="*/ 17242 w 144277"/>
                <a:gd name="connsiteY7" fmla="*/ 228886 h 228886"/>
                <a:gd name="connsiteX8" fmla="*/ 127066 w 144277"/>
                <a:gd name="connsiteY8" fmla="*/ 228886 h 228886"/>
                <a:gd name="connsiteX9" fmla="*/ 144277 w 144277"/>
                <a:gd name="connsiteY9" fmla="*/ 211617 h 228886"/>
                <a:gd name="connsiteX10" fmla="*/ 143829 w 144277"/>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77" h="228886">
                  <a:moveTo>
                    <a:pt x="143829" y="207740"/>
                  </a:moveTo>
                  <a:lnTo>
                    <a:pt x="101824" y="44863"/>
                  </a:lnTo>
                  <a:lnTo>
                    <a:pt x="101824" y="0"/>
                  </a:lnTo>
                  <a:lnTo>
                    <a:pt x="42483" y="0"/>
                  </a:lnTo>
                  <a:lnTo>
                    <a:pt x="42483" y="44482"/>
                  </a:lnTo>
                  <a:lnTo>
                    <a:pt x="574" y="207359"/>
                  </a:lnTo>
                  <a:cubicBezTo>
                    <a:pt x="-1846" y="216513"/>
                    <a:pt x="3612" y="225895"/>
                    <a:pt x="12766" y="228314"/>
                  </a:cubicBezTo>
                  <a:cubicBezTo>
                    <a:pt x="14223" y="228705"/>
                    <a:pt x="15728" y="228895"/>
                    <a:pt x="17242" y="228886"/>
                  </a:cubicBezTo>
                  <a:lnTo>
                    <a:pt x="127066" y="228886"/>
                  </a:lnTo>
                  <a:cubicBezTo>
                    <a:pt x="136591" y="228867"/>
                    <a:pt x="144296" y="221142"/>
                    <a:pt x="144277" y="211617"/>
                  </a:cubicBezTo>
                  <a:cubicBezTo>
                    <a:pt x="144277" y="210312"/>
                    <a:pt x="144125" y="209007"/>
                    <a:pt x="143829" y="207740"/>
                  </a:cubicBezTo>
                  <a:close/>
                </a:path>
              </a:pathLst>
            </a:custGeom>
            <a:solidFill>
              <a:srgbClr val="BDBDBD"/>
            </a:solid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id="{96C9A385-C026-4872-AC94-953C920D0648}"/>
                </a:ext>
              </a:extLst>
            </p:cNvPr>
            <p:cNvSpPr/>
            <p:nvPr/>
          </p:nvSpPr>
          <p:spPr>
            <a:xfrm>
              <a:off x="3880388" y="3440503"/>
              <a:ext cx="119099" cy="91440"/>
            </a:xfrm>
            <a:custGeom>
              <a:avLst/>
              <a:gdLst>
                <a:gd name="connsiteX0" fmla="*/ 96937 w 119099"/>
                <a:gd name="connsiteY0" fmla="*/ 0 h 91440"/>
                <a:gd name="connsiteX1" fmla="*/ 22165 w 119099"/>
                <a:gd name="connsiteY1" fmla="*/ 0 h 91440"/>
                <a:gd name="connsiteX2" fmla="*/ 163 w 119099"/>
                <a:gd name="connsiteY2" fmla="*/ 85725 h 91440"/>
                <a:gd name="connsiteX3" fmla="*/ 1020 w 119099"/>
                <a:gd name="connsiteY3" fmla="*/ 89630 h 91440"/>
                <a:gd name="connsiteX4" fmla="*/ 4544 w 119099"/>
                <a:gd name="connsiteY4" fmla="*/ 91440 h 91440"/>
                <a:gd name="connsiteX5" fmla="*/ 114558 w 119099"/>
                <a:gd name="connsiteY5" fmla="*/ 91440 h 91440"/>
                <a:gd name="connsiteX6" fmla="*/ 118177 w 119099"/>
                <a:gd name="connsiteY6" fmla="*/ 89630 h 91440"/>
                <a:gd name="connsiteX7" fmla="*/ 118939 w 119099"/>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99" h="91440">
                  <a:moveTo>
                    <a:pt x="96937" y="0"/>
                  </a:moveTo>
                  <a:lnTo>
                    <a:pt x="22165" y="0"/>
                  </a:lnTo>
                  <a:lnTo>
                    <a:pt x="163" y="85725"/>
                  </a:lnTo>
                  <a:cubicBezTo>
                    <a:pt x="-228" y="87087"/>
                    <a:pt x="96" y="88554"/>
                    <a:pt x="1020" y="89630"/>
                  </a:cubicBezTo>
                  <a:cubicBezTo>
                    <a:pt x="1829" y="90773"/>
                    <a:pt x="3144" y="91450"/>
                    <a:pt x="4544" y="91440"/>
                  </a:cubicBezTo>
                  <a:lnTo>
                    <a:pt x="114558" y="91440"/>
                  </a:lnTo>
                  <a:cubicBezTo>
                    <a:pt x="115977" y="91421"/>
                    <a:pt x="117311" y="90754"/>
                    <a:pt x="118177" y="89630"/>
                  </a:cubicBezTo>
                  <a:cubicBezTo>
                    <a:pt x="119025" y="88516"/>
                    <a:pt x="119311" y="87078"/>
                    <a:pt x="118939" y="85725"/>
                  </a:cubicBezTo>
                  <a:close/>
                </a:path>
              </a:pathLst>
            </a:custGeom>
            <a:solidFill>
              <a:srgbClr val="808080"/>
            </a:solid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id="{34F658AB-17FC-4B72-B90D-6C41CBE04F93}"/>
                </a:ext>
              </a:extLst>
            </p:cNvPr>
            <p:cNvSpPr/>
            <p:nvPr/>
          </p:nvSpPr>
          <p:spPr>
            <a:xfrm>
              <a:off x="4121341" y="3315059"/>
              <a:ext cx="144210" cy="228886"/>
            </a:xfrm>
            <a:custGeom>
              <a:avLst/>
              <a:gdLst>
                <a:gd name="connsiteX0" fmla="*/ 143734 w 144210"/>
                <a:gd name="connsiteY0" fmla="*/ 207740 h 228886"/>
                <a:gd name="connsiteX1" fmla="*/ 101824 w 144210"/>
                <a:gd name="connsiteY1" fmla="*/ 44863 h 228886"/>
                <a:gd name="connsiteX2" fmla="*/ 101824 w 144210"/>
                <a:gd name="connsiteY2" fmla="*/ 0 h 228886"/>
                <a:gd name="connsiteX3" fmla="*/ 42483 w 144210"/>
                <a:gd name="connsiteY3" fmla="*/ 0 h 228886"/>
                <a:gd name="connsiteX4" fmla="*/ 42483 w 144210"/>
                <a:gd name="connsiteY4" fmla="*/ 44482 h 228886"/>
                <a:gd name="connsiteX5" fmla="*/ 573 w 144210"/>
                <a:gd name="connsiteY5" fmla="*/ 207359 h 228886"/>
                <a:gd name="connsiteX6" fmla="*/ 12765 w 144210"/>
                <a:gd name="connsiteY6" fmla="*/ 228314 h 228886"/>
                <a:gd name="connsiteX7" fmla="*/ 17242 w 144210"/>
                <a:gd name="connsiteY7" fmla="*/ 228886 h 228886"/>
                <a:gd name="connsiteX8" fmla="*/ 127065 w 144210"/>
                <a:gd name="connsiteY8" fmla="*/ 228886 h 228886"/>
                <a:gd name="connsiteX9" fmla="*/ 144210 w 144210"/>
                <a:gd name="connsiteY9" fmla="*/ 211741 h 228886"/>
                <a:gd name="connsiteX10" fmla="*/ 143734 w 144210"/>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10" h="228886">
                  <a:moveTo>
                    <a:pt x="143734" y="207740"/>
                  </a:moveTo>
                  <a:lnTo>
                    <a:pt x="101824" y="44863"/>
                  </a:lnTo>
                  <a:lnTo>
                    <a:pt x="101824" y="0"/>
                  </a:lnTo>
                  <a:lnTo>
                    <a:pt x="42483" y="0"/>
                  </a:lnTo>
                  <a:lnTo>
                    <a:pt x="42483" y="44482"/>
                  </a:lnTo>
                  <a:lnTo>
                    <a:pt x="573" y="207359"/>
                  </a:lnTo>
                  <a:cubicBezTo>
                    <a:pt x="-1846" y="216513"/>
                    <a:pt x="3612" y="225895"/>
                    <a:pt x="12765" y="228314"/>
                  </a:cubicBezTo>
                  <a:cubicBezTo>
                    <a:pt x="14223" y="228705"/>
                    <a:pt x="15728" y="228895"/>
                    <a:pt x="17242" y="228886"/>
                  </a:cubicBezTo>
                  <a:lnTo>
                    <a:pt x="127065" y="228886"/>
                  </a:lnTo>
                  <a:cubicBezTo>
                    <a:pt x="136533" y="228886"/>
                    <a:pt x="144210" y="221209"/>
                    <a:pt x="144210" y="211741"/>
                  </a:cubicBezTo>
                  <a:cubicBezTo>
                    <a:pt x="144210" y="210388"/>
                    <a:pt x="144048" y="209045"/>
                    <a:pt x="143734" y="207740"/>
                  </a:cubicBezTo>
                  <a:close/>
                </a:path>
              </a:pathLst>
            </a:custGeom>
            <a:solidFill>
              <a:srgbClr val="BDBDBD"/>
            </a:solid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id="{D682117D-E4DB-4AD3-9671-5B9F5FBAA924}"/>
                </a:ext>
              </a:extLst>
            </p:cNvPr>
            <p:cNvSpPr/>
            <p:nvPr/>
          </p:nvSpPr>
          <p:spPr>
            <a:xfrm>
              <a:off x="4134039" y="3440503"/>
              <a:ext cx="118908" cy="91440"/>
            </a:xfrm>
            <a:custGeom>
              <a:avLst/>
              <a:gdLst>
                <a:gd name="connsiteX0" fmla="*/ 96746 w 118908"/>
                <a:gd name="connsiteY0" fmla="*/ 0 h 91440"/>
                <a:gd name="connsiteX1" fmla="*/ 22165 w 118908"/>
                <a:gd name="connsiteY1" fmla="*/ 0 h 91440"/>
                <a:gd name="connsiteX2" fmla="*/ 163 w 118908"/>
                <a:gd name="connsiteY2" fmla="*/ 85725 h 91440"/>
                <a:gd name="connsiteX3" fmla="*/ 1020 w 118908"/>
                <a:gd name="connsiteY3" fmla="*/ 89630 h 91440"/>
                <a:gd name="connsiteX4" fmla="*/ 4544 w 118908"/>
                <a:gd name="connsiteY4" fmla="*/ 91440 h 91440"/>
                <a:gd name="connsiteX5" fmla="*/ 114367 w 118908"/>
                <a:gd name="connsiteY5" fmla="*/ 91440 h 91440"/>
                <a:gd name="connsiteX6" fmla="*/ 117987 w 118908"/>
                <a:gd name="connsiteY6" fmla="*/ 89630 h 91440"/>
                <a:gd name="connsiteX7" fmla="*/ 118749 w 118908"/>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8" h="91440">
                  <a:moveTo>
                    <a:pt x="96746" y="0"/>
                  </a:moveTo>
                  <a:lnTo>
                    <a:pt x="22165" y="0"/>
                  </a:lnTo>
                  <a:lnTo>
                    <a:pt x="163" y="85725"/>
                  </a:lnTo>
                  <a:cubicBezTo>
                    <a:pt x="-228" y="87087"/>
                    <a:pt x="96" y="88554"/>
                    <a:pt x="1020" y="89630"/>
                  </a:cubicBezTo>
                  <a:cubicBezTo>
                    <a:pt x="1829" y="90773"/>
                    <a:pt x="3144" y="91450"/>
                    <a:pt x="4544" y="91440"/>
                  </a:cubicBezTo>
                  <a:lnTo>
                    <a:pt x="114367" y="91440"/>
                  </a:lnTo>
                  <a:cubicBezTo>
                    <a:pt x="115787" y="91421"/>
                    <a:pt x="117120" y="90754"/>
                    <a:pt x="117987" y="89630"/>
                  </a:cubicBezTo>
                  <a:cubicBezTo>
                    <a:pt x="118834" y="88516"/>
                    <a:pt x="119120" y="87078"/>
                    <a:pt x="118749" y="85725"/>
                  </a:cubicBezTo>
                  <a:close/>
                </a:path>
              </a:pathLst>
            </a:custGeom>
            <a:solidFill>
              <a:srgbClr val="808080"/>
            </a:solid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4FBCB674-3B29-4A33-B919-B6F5860E8319}"/>
                </a:ext>
              </a:extLst>
            </p:cNvPr>
            <p:cNvSpPr/>
            <p:nvPr/>
          </p:nvSpPr>
          <p:spPr>
            <a:xfrm>
              <a:off x="3935891" y="2867384"/>
              <a:ext cx="9525" cy="485775"/>
            </a:xfrm>
            <a:custGeom>
              <a:avLst/>
              <a:gdLst>
                <a:gd name="connsiteX0" fmla="*/ 0 w 9525"/>
                <a:gd name="connsiteY0" fmla="*/ 485775 h 485775"/>
                <a:gd name="connsiteX1" fmla="*/ 0 w 9525"/>
                <a:gd name="connsiteY1" fmla="*/ 0 h 485775"/>
              </a:gdLst>
              <a:ahLst/>
              <a:cxnLst>
                <a:cxn ang="0">
                  <a:pos x="connsiteX0" y="connsiteY0"/>
                </a:cxn>
                <a:cxn ang="0">
                  <a:pos x="connsiteX1" y="connsiteY1"/>
                </a:cxn>
              </a:cxnLst>
              <a:rect l="l" t="t" r="r" b="b"/>
              <a:pathLst>
                <a:path w="9525" h="485775">
                  <a:moveTo>
                    <a:pt x="0" y="485775"/>
                  </a:moveTo>
                  <a:lnTo>
                    <a:pt x="0" y="0"/>
                  </a:lnTo>
                </a:path>
              </a:pathLst>
            </a:custGeom>
            <a:ln w="9525" cap="flat">
              <a:solidFill>
                <a:srgbClr val="BDBDBD"/>
              </a:solid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id="{25F725DA-49B6-4BA0-878D-D7E0E72E0225}"/>
                </a:ext>
              </a:extLst>
            </p:cNvPr>
            <p:cNvSpPr/>
            <p:nvPr/>
          </p:nvSpPr>
          <p:spPr>
            <a:xfrm>
              <a:off x="2918716" y="3543659"/>
              <a:ext cx="1607915" cy="946975"/>
            </a:xfrm>
            <a:custGeom>
              <a:avLst/>
              <a:gdLst>
                <a:gd name="connsiteX0" fmla="*/ 0 w 1607915"/>
                <a:gd name="connsiteY0" fmla="*/ 0 h 946975"/>
                <a:gd name="connsiteX1" fmla="*/ 1607915 w 1607915"/>
                <a:gd name="connsiteY1" fmla="*/ 0 h 946975"/>
                <a:gd name="connsiteX2" fmla="*/ 1607915 w 1607915"/>
                <a:gd name="connsiteY2" fmla="*/ 946976 h 946975"/>
                <a:gd name="connsiteX3" fmla="*/ 0 w 1607915"/>
                <a:gd name="connsiteY3" fmla="*/ 946976 h 946975"/>
              </a:gdLst>
              <a:ahLst/>
              <a:cxnLst>
                <a:cxn ang="0">
                  <a:pos x="connsiteX0" y="connsiteY0"/>
                </a:cxn>
                <a:cxn ang="0">
                  <a:pos x="connsiteX1" y="connsiteY1"/>
                </a:cxn>
                <a:cxn ang="0">
                  <a:pos x="connsiteX2" y="connsiteY2"/>
                </a:cxn>
                <a:cxn ang="0">
                  <a:pos x="connsiteX3" y="connsiteY3"/>
                </a:cxn>
              </a:cxnLst>
              <a:rect l="l" t="t" r="r" b="b"/>
              <a:pathLst>
                <a:path w="1607915" h="946975">
                  <a:moveTo>
                    <a:pt x="0" y="0"/>
                  </a:moveTo>
                  <a:lnTo>
                    <a:pt x="1607915" y="0"/>
                  </a:lnTo>
                  <a:lnTo>
                    <a:pt x="1607915" y="946976"/>
                  </a:lnTo>
                  <a:lnTo>
                    <a:pt x="0" y="946976"/>
                  </a:lnTo>
                  <a:close/>
                </a:path>
              </a:pathLst>
            </a:custGeom>
            <a:solidFill>
              <a:srgbClr val="DBDBDB"/>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D0F8DFEA-D094-43DB-B0E4-E3A5FDBCA6B0}"/>
                </a:ext>
              </a:extLst>
            </p:cNvPr>
            <p:cNvSpPr/>
            <p:nvPr/>
          </p:nvSpPr>
          <p:spPr>
            <a:xfrm>
              <a:off x="2963198" y="3581282"/>
              <a:ext cx="1519047" cy="909351"/>
            </a:xfrm>
            <a:custGeom>
              <a:avLst/>
              <a:gdLst>
                <a:gd name="connsiteX0" fmla="*/ 0 w 1519047"/>
                <a:gd name="connsiteY0" fmla="*/ 0 h 909351"/>
                <a:gd name="connsiteX1" fmla="*/ 1519047 w 1519047"/>
                <a:gd name="connsiteY1" fmla="*/ 0 h 909351"/>
                <a:gd name="connsiteX2" fmla="*/ 1519047 w 1519047"/>
                <a:gd name="connsiteY2" fmla="*/ 909352 h 909351"/>
                <a:gd name="connsiteX3" fmla="*/ 0 w 1519047"/>
                <a:gd name="connsiteY3" fmla="*/ 909352 h 909351"/>
              </a:gdLst>
              <a:ahLst/>
              <a:cxnLst>
                <a:cxn ang="0">
                  <a:pos x="connsiteX0" y="connsiteY0"/>
                </a:cxn>
                <a:cxn ang="0">
                  <a:pos x="connsiteX1" y="connsiteY1"/>
                </a:cxn>
                <a:cxn ang="0">
                  <a:pos x="connsiteX2" y="connsiteY2"/>
                </a:cxn>
                <a:cxn ang="0">
                  <a:pos x="connsiteX3" y="connsiteY3"/>
                </a:cxn>
              </a:cxnLst>
              <a:rect l="l" t="t" r="r" b="b"/>
              <a:pathLst>
                <a:path w="1519047" h="909351">
                  <a:moveTo>
                    <a:pt x="0" y="0"/>
                  </a:moveTo>
                  <a:lnTo>
                    <a:pt x="1519047" y="0"/>
                  </a:lnTo>
                  <a:lnTo>
                    <a:pt x="1519047" y="909352"/>
                  </a:lnTo>
                  <a:lnTo>
                    <a:pt x="0" y="909352"/>
                  </a:lnTo>
                  <a:close/>
                </a:path>
              </a:pathLst>
            </a:custGeom>
            <a:solidFill>
              <a:srgbClr val="BDBDBD"/>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659F7BFB-CFE6-4C89-83F2-E910CFA6DC7E}"/>
                </a:ext>
              </a:extLst>
            </p:cNvPr>
            <p:cNvSpPr/>
            <p:nvPr/>
          </p:nvSpPr>
          <p:spPr>
            <a:xfrm>
              <a:off x="3774537" y="3947804"/>
              <a:ext cx="536829" cy="75152"/>
            </a:xfrm>
            <a:custGeom>
              <a:avLst/>
              <a:gdLst>
                <a:gd name="connsiteX0" fmla="*/ 0 w 536829"/>
                <a:gd name="connsiteY0" fmla="*/ 0 h 75152"/>
                <a:gd name="connsiteX1" fmla="*/ 54769 w 536829"/>
                <a:gd name="connsiteY1" fmla="*/ 75152 h 75152"/>
                <a:gd name="connsiteX2" fmla="*/ 478631 w 536829"/>
                <a:gd name="connsiteY2" fmla="*/ 75152 h 75152"/>
                <a:gd name="connsiteX3" fmla="*/ 536829 w 536829"/>
                <a:gd name="connsiteY3" fmla="*/ 0 h 75152"/>
                <a:gd name="connsiteX4" fmla="*/ 0 w 536829"/>
                <a:gd name="connsiteY4" fmla="*/ 0 h 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29" h="75152">
                  <a:moveTo>
                    <a:pt x="0" y="0"/>
                  </a:moveTo>
                  <a:lnTo>
                    <a:pt x="54769" y="75152"/>
                  </a:lnTo>
                  <a:lnTo>
                    <a:pt x="478631" y="75152"/>
                  </a:lnTo>
                  <a:lnTo>
                    <a:pt x="536829" y="0"/>
                  </a:lnTo>
                  <a:lnTo>
                    <a:pt x="0" y="0"/>
                  </a:lnTo>
                  <a:close/>
                </a:path>
              </a:pathLst>
            </a:custGeom>
            <a:solidFill>
              <a:srgbClr val="808080"/>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1D72638-AD32-4C3F-ACB8-78BA412B3434}"/>
                </a:ext>
              </a:extLst>
            </p:cNvPr>
            <p:cNvSpPr/>
            <p:nvPr/>
          </p:nvSpPr>
          <p:spPr>
            <a:xfrm>
              <a:off x="3883504" y="3990667"/>
              <a:ext cx="328993" cy="32289"/>
            </a:xfrm>
            <a:custGeom>
              <a:avLst/>
              <a:gdLst>
                <a:gd name="connsiteX0" fmla="*/ 0 w 328993"/>
                <a:gd name="connsiteY0" fmla="*/ 0 h 32289"/>
                <a:gd name="connsiteX1" fmla="*/ 328994 w 328993"/>
                <a:gd name="connsiteY1" fmla="*/ 0 h 32289"/>
                <a:gd name="connsiteX2" fmla="*/ 328994 w 328993"/>
                <a:gd name="connsiteY2" fmla="*/ 32290 h 32289"/>
                <a:gd name="connsiteX3" fmla="*/ 0 w 328993"/>
                <a:gd name="connsiteY3" fmla="*/ 32290 h 32289"/>
              </a:gdLst>
              <a:ahLst/>
              <a:cxnLst>
                <a:cxn ang="0">
                  <a:pos x="connsiteX0" y="connsiteY0"/>
                </a:cxn>
                <a:cxn ang="0">
                  <a:pos x="connsiteX1" y="connsiteY1"/>
                </a:cxn>
                <a:cxn ang="0">
                  <a:pos x="connsiteX2" y="connsiteY2"/>
                </a:cxn>
                <a:cxn ang="0">
                  <a:pos x="connsiteX3" y="connsiteY3"/>
                </a:cxn>
              </a:cxnLst>
              <a:rect l="l" t="t" r="r" b="b"/>
              <a:pathLst>
                <a:path w="328993" h="32289">
                  <a:moveTo>
                    <a:pt x="0" y="0"/>
                  </a:moveTo>
                  <a:lnTo>
                    <a:pt x="328994" y="0"/>
                  </a:lnTo>
                  <a:lnTo>
                    <a:pt x="328994" y="32290"/>
                  </a:lnTo>
                  <a:lnTo>
                    <a:pt x="0" y="32290"/>
                  </a:lnTo>
                  <a:close/>
                </a:path>
              </a:pathLst>
            </a:custGeom>
            <a:solidFill>
              <a:srgbClr val="5C5C5C"/>
            </a:solid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id="{154CFC0E-B2B9-4636-97D5-D8978DA0A8E8}"/>
                </a:ext>
              </a:extLst>
            </p:cNvPr>
            <p:cNvSpPr/>
            <p:nvPr/>
          </p:nvSpPr>
          <p:spPr>
            <a:xfrm>
              <a:off x="3455545" y="3822836"/>
              <a:ext cx="270033" cy="81819"/>
            </a:xfrm>
            <a:custGeom>
              <a:avLst/>
              <a:gdLst>
                <a:gd name="connsiteX0" fmla="*/ 0 w 270033"/>
                <a:gd name="connsiteY0" fmla="*/ 0 h 81819"/>
                <a:gd name="connsiteX1" fmla="*/ 270034 w 270033"/>
                <a:gd name="connsiteY1" fmla="*/ 0 h 81819"/>
                <a:gd name="connsiteX2" fmla="*/ 270034 w 270033"/>
                <a:gd name="connsiteY2" fmla="*/ 81820 h 81819"/>
                <a:gd name="connsiteX3" fmla="*/ 0 w 270033"/>
                <a:gd name="connsiteY3" fmla="*/ 81820 h 81819"/>
              </a:gdLst>
              <a:ahLst/>
              <a:cxnLst>
                <a:cxn ang="0">
                  <a:pos x="connsiteX0" y="connsiteY0"/>
                </a:cxn>
                <a:cxn ang="0">
                  <a:pos x="connsiteX1" y="connsiteY1"/>
                </a:cxn>
                <a:cxn ang="0">
                  <a:pos x="connsiteX2" y="connsiteY2"/>
                </a:cxn>
                <a:cxn ang="0">
                  <a:pos x="connsiteX3" y="connsiteY3"/>
                </a:cxn>
              </a:cxnLst>
              <a:rect l="l" t="t" r="r" b="b"/>
              <a:pathLst>
                <a:path w="270033" h="81819">
                  <a:moveTo>
                    <a:pt x="0" y="0"/>
                  </a:moveTo>
                  <a:lnTo>
                    <a:pt x="270034" y="0"/>
                  </a:lnTo>
                  <a:lnTo>
                    <a:pt x="270034" y="81820"/>
                  </a:lnTo>
                  <a:lnTo>
                    <a:pt x="0" y="81820"/>
                  </a:lnTo>
                  <a:close/>
                </a:path>
              </a:pathLst>
            </a:custGeom>
            <a:solidFill>
              <a:srgbClr val="808080"/>
            </a:solid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id="{7C51194F-89C3-4744-A4E0-0870A23BCDDF}"/>
                </a:ext>
              </a:extLst>
            </p:cNvPr>
            <p:cNvSpPr/>
            <p:nvPr/>
          </p:nvSpPr>
          <p:spPr>
            <a:xfrm>
              <a:off x="3845404"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E69815B8-B503-4E0C-BF7E-EBB04438A160}"/>
                </a:ext>
              </a:extLst>
            </p:cNvPr>
            <p:cNvSpPr/>
            <p:nvPr/>
          </p:nvSpPr>
          <p:spPr>
            <a:xfrm>
              <a:off x="3805494"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31F251B1-B874-49C0-80C5-7B38C4147400}"/>
                </a:ext>
              </a:extLst>
            </p:cNvPr>
            <p:cNvSpPr/>
            <p:nvPr/>
          </p:nvSpPr>
          <p:spPr>
            <a:xfrm>
              <a:off x="4009995"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47BBCDF7-0B9D-4A52-A99F-721353B48EA9}"/>
                </a:ext>
              </a:extLst>
            </p:cNvPr>
            <p:cNvSpPr/>
            <p:nvPr/>
          </p:nvSpPr>
          <p:spPr>
            <a:xfrm>
              <a:off x="3969990"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4402BBBA-6753-418E-98B9-D90BE92B2095}"/>
                </a:ext>
              </a:extLst>
            </p:cNvPr>
            <p:cNvSpPr/>
            <p:nvPr/>
          </p:nvSpPr>
          <p:spPr>
            <a:xfrm>
              <a:off x="4174492"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DDFD1D46-2E05-4E15-BCDE-D6B00B6DB729}"/>
                </a:ext>
              </a:extLst>
            </p:cNvPr>
            <p:cNvSpPr/>
            <p:nvPr/>
          </p:nvSpPr>
          <p:spPr>
            <a:xfrm>
              <a:off x="4134487" y="3763495"/>
              <a:ext cx="120110" cy="150495"/>
            </a:xfrm>
            <a:custGeom>
              <a:avLst/>
              <a:gdLst>
                <a:gd name="connsiteX0" fmla="*/ 36290 w 120110"/>
                <a:gd name="connsiteY0" fmla="*/ 0 h 150495"/>
                <a:gd name="connsiteX1" fmla="*/ 83915 w 120110"/>
                <a:gd name="connsiteY1" fmla="*/ 0 h 150495"/>
                <a:gd name="connsiteX2" fmla="*/ 120110 w 120110"/>
                <a:gd name="connsiteY2" fmla="*/ 36195 h 150495"/>
                <a:gd name="connsiteX3" fmla="*/ 120110 w 120110"/>
                <a:gd name="connsiteY3" fmla="*/ 150495 h 150495"/>
                <a:gd name="connsiteX4" fmla="*/ 120110 w 120110"/>
                <a:gd name="connsiteY4" fmla="*/ 150495 h 150495"/>
                <a:gd name="connsiteX5" fmla="*/ 0 w 120110"/>
                <a:gd name="connsiteY5" fmla="*/ 150495 h 150495"/>
                <a:gd name="connsiteX6" fmla="*/ 0 w 120110"/>
                <a:gd name="connsiteY6" fmla="*/ 150495 h 150495"/>
                <a:gd name="connsiteX7" fmla="*/ 0 w 120110"/>
                <a:gd name="connsiteY7" fmla="*/ 36195 h 150495"/>
                <a:gd name="connsiteX8" fmla="*/ 36195 w 120110"/>
                <a:gd name="connsiteY8" fmla="*/ 0 h 150495"/>
                <a:gd name="connsiteX9" fmla="*/ 36290 w 120110"/>
                <a:gd name="connsiteY9"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10" h="150495">
                  <a:moveTo>
                    <a:pt x="36290" y="0"/>
                  </a:moveTo>
                  <a:lnTo>
                    <a:pt x="83915" y="0"/>
                  </a:lnTo>
                  <a:cubicBezTo>
                    <a:pt x="103908" y="0"/>
                    <a:pt x="120110" y="16202"/>
                    <a:pt x="120110" y="36195"/>
                  </a:cubicBezTo>
                  <a:lnTo>
                    <a:pt x="120110" y="150495"/>
                  </a:lnTo>
                  <a:lnTo>
                    <a:pt x="120110" y="150495"/>
                  </a:lnTo>
                  <a:lnTo>
                    <a:pt x="0" y="150495"/>
                  </a:lnTo>
                  <a:lnTo>
                    <a:pt x="0" y="150495"/>
                  </a:lnTo>
                  <a:lnTo>
                    <a:pt x="0" y="36195"/>
                  </a:lnTo>
                  <a:cubicBezTo>
                    <a:pt x="0" y="16202"/>
                    <a:pt x="16202" y="0"/>
                    <a:pt x="36195" y="0"/>
                  </a:cubicBezTo>
                  <a:cubicBezTo>
                    <a:pt x="36224" y="0"/>
                    <a:pt x="36262" y="0"/>
                    <a:pt x="36290" y="0"/>
                  </a:cubicBezTo>
                  <a:close/>
                </a:path>
              </a:pathLst>
            </a:custGeom>
            <a:solidFill>
              <a:srgbClr val="DBDBDB"/>
            </a:solid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0FEF4006-329D-452D-90FF-FA7EA07930D7}"/>
                </a:ext>
              </a:extLst>
            </p:cNvPr>
            <p:cNvSpPr/>
            <p:nvPr/>
          </p:nvSpPr>
          <p:spPr>
            <a:xfrm>
              <a:off x="3455545" y="3752447"/>
              <a:ext cx="270033" cy="70389"/>
            </a:xfrm>
            <a:custGeom>
              <a:avLst/>
              <a:gdLst>
                <a:gd name="connsiteX0" fmla="*/ 0 w 270033"/>
                <a:gd name="connsiteY0" fmla="*/ 0 h 70389"/>
                <a:gd name="connsiteX1" fmla="*/ 270034 w 270033"/>
                <a:gd name="connsiteY1" fmla="*/ 0 h 70389"/>
                <a:gd name="connsiteX2" fmla="*/ 270034 w 270033"/>
                <a:gd name="connsiteY2" fmla="*/ 70390 h 70389"/>
                <a:gd name="connsiteX3" fmla="*/ 0 w 270033"/>
                <a:gd name="connsiteY3" fmla="*/ 70390 h 70389"/>
              </a:gdLst>
              <a:ahLst/>
              <a:cxnLst>
                <a:cxn ang="0">
                  <a:pos x="connsiteX0" y="connsiteY0"/>
                </a:cxn>
                <a:cxn ang="0">
                  <a:pos x="connsiteX1" y="connsiteY1"/>
                </a:cxn>
                <a:cxn ang="0">
                  <a:pos x="connsiteX2" y="connsiteY2"/>
                </a:cxn>
                <a:cxn ang="0">
                  <a:pos x="connsiteX3" y="connsiteY3"/>
                </a:cxn>
              </a:cxnLst>
              <a:rect l="l" t="t" r="r" b="b"/>
              <a:pathLst>
                <a:path w="270033" h="70389">
                  <a:moveTo>
                    <a:pt x="0" y="0"/>
                  </a:moveTo>
                  <a:lnTo>
                    <a:pt x="270034" y="0"/>
                  </a:lnTo>
                  <a:lnTo>
                    <a:pt x="270034" y="70390"/>
                  </a:lnTo>
                  <a:lnTo>
                    <a:pt x="0" y="70390"/>
                  </a:lnTo>
                  <a:close/>
                </a:path>
              </a:pathLst>
            </a:custGeom>
            <a:solidFill>
              <a:srgbClr val="A3A3A3"/>
            </a:solid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6A0E5C7A-5180-43CA-8AA5-FD18F8F23691}"/>
                </a:ext>
              </a:extLst>
            </p:cNvPr>
            <p:cNvSpPr/>
            <p:nvPr/>
          </p:nvSpPr>
          <p:spPr>
            <a:xfrm>
              <a:off x="2963198" y="3899132"/>
              <a:ext cx="1519047" cy="61531"/>
            </a:xfrm>
            <a:custGeom>
              <a:avLst/>
              <a:gdLst>
                <a:gd name="connsiteX0" fmla="*/ 0 w 1519047"/>
                <a:gd name="connsiteY0" fmla="*/ 0 h 61531"/>
                <a:gd name="connsiteX1" fmla="*/ 1519047 w 1519047"/>
                <a:gd name="connsiteY1" fmla="*/ 0 h 61531"/>
                <a:gd name="connsiteX2" fmla="*/ 1519047 w 1519047"/>
                <a:gd name="connsiteY2" fmla="*/ 61531 h 61531"/>
                <a:gd name="connsiteX3" fmla="*/ 0 w 1519047"/>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519047" h="61531">
                  <a:moveTo>
                    <a:pt x="0" y="0"/>
                  </a:moveTo>
                  <a:lnTo>
                    <a:pt x="1519047" y="0"/>
                  </a:lnTo>
                  <a:lnTo>
                    <a:pt x="1519047" y="61531"/>
                  </a:lnTo>
                  <a:lnTo>
                    <a:pt x="0" y="61531"/>
                  </a:lnTo>
                  <a:close/>
                </a:path>
              </a:pathLst>
            </a:custGeom>
            <a:solidFill>
              <a:srgbClr val="DBDBDB"/>
            </a:solid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229B1AA9-C307-4112-844D-C7D667B18ABC}"/>
                </a:ext>
              </a:extLst>
            </p:cNvPr>
            <p:cNvSpPr/>
            <p:nvPr/>
          </p:nvSpPr>
          <p:spPr>
            <a:xfrm>
              <a:off x="3415636" y="4182881"/>
              <a:ext cx="105156" cy="320516"/>
            </a:xfrm>
            <a:custGeom>
              <a:avLst/>
              <a:gdLst>
                <a:gd name="connsiteX0" fmla="*/ 0 w 105156"/>
                <a:gd name="connsiteY0" fmla="*/ 0 h 320516"/>
                <a:gd name="connsiteX1" fmla="*/ 105156 w 105156"/>
                <a:gd name="connsiteY1" fmla="*/ 0 h 320516"/>
                <a:gd name="connsiteX2" fmla="*/ 105156 w 105156"/>
                <a:gd name="connsiteY2" fmla="*/ 320516 h 320516"/>
                <a:gd name="connsiteX3" fmla="*/ 0 w 105156"/>
                <a:gd name="connsiteY3" fmla="*/ 320516 h 320516"/>
              </a:gdLst>
              <a:ahLst/>
              <a:cxnLst>
                <a:cxn ang="0">
                  <a:pos x="connsiteX0" y="connsiteY0"/>
                </a:cxn>
                <a:cxn ang="0">
                  <a:pos x="connsiteX1" y="connsiteY1"/>
                </a:cxn>
                <a:cxn ang="0">
                  <a:pos x="connsiteX2" y="connsiteY2"/>
                </a:cxn>
                <a:cxn ang="0">
                  <a:pos x="connsiteX3" y="connsiteY3"/>
                </a:cxn>
              </a:cxnLst>
              <a:rect l="l" t="t" r="r" b="b"/>
              <a:pathLst>
                <a:path w="105156" h="320516">
                  <a:moveTo>
                    <a:pt x="0" y="0"/>
                  </a:moveTo>
                  <a:lnTo>
                    <a:pt x="105156" y="0"/>
                  </a:lnTo>
                  <a:lnTo>
                    <a:pt x="105156" y="320516"/>
                  </a:lnTo>
                  <a:lnTo>
                    <a:pt x="0" y="320516"/>
                  </a:lnTo>
                  <a:close/>
                </a:path>
              </a:pathLst>
            </a:custGeom>
            <a:solidFill>
              <a:srgbClr val="263238"/>
            </a:solidFill>
            <a:ln w="9525" cap="rnd">
              <a:solidFill>
                <a:srgbClr val="263238"/>
              </a:solidFill>
              <a:prstDash val="solid"/>
              <a:round/>
            </a:ln>
          </p:spPr>
          <p:txBody>
            <a:bodyPr rtlCol="0" anchor="ctr"/>
            <a:lstStyle/>
            <a:p>
              <a:endParaRPr lang="en-US"/>
            </a:p>
          </p:txBody>
        </p:sp>
        <p:sp>
          <p:nvSpPr>
            <p:cNvPr id="1048" name="Freeform: Shape 1047">
              <a:extLst>
                <a:ext uri="{FF2B5EF4-FFF2-40B4-BE49-F238E27FC236}">
                  <a16:creationId xmlns:a16="http://schemas.microsoft.com/office/drawing/2014/main" id="{72C99B74-7DBF-48CD-87DE-36AD1E13CF57}"/>
                </a:ext>
              </a:extLst>
            </p:cNvPr>
            <p:cNvSpPr/>
            <p:nvPr/>
          </p:nvSpPr>
          <p:spPr>
            <a:xfrm>
              <a:off x="3223326" y="4026481"/>
              <a:ext cx="489680" cy="405098"/>
            </a:xfrm>
            <a:custGeom>
              <a:avLst/>
              <a:gdLst>
                <a:gd name="connsiteX0" fmla="*/ 0 w 489680"/>
                <a:gd name="connsiteY0" fmla="*/ 0 h 405098"/>
                <a:gd name="connsiteX1" fmla="*/ 489680 w 489680"/>
                <a:gd name="connsiteY1" fmla="*/ 0 h 405098"/>
                <a:gd name="connsiteX2" fmla="*/ 489680 w 489680"/>
                <a:gd name="connsiteY2" fmla="*/ 405098 h 405098"/>
                <a:gd name="connsiteX3" fmla="*/ 0 w 489680"/>
                <a:gd name="connsiteY3" fmla="*/ 405098 h 405098"/>
              </a:gdLst>
              <a:ahLst/>
              <a:cxnLst>
                <a:cxn ang="0">
                  <a:pos x="connsiteX0" y="connsiteY0"/>
                </a:cxn>
                <a:cxn ang="0">
                  <a:pos x="connsiteX1" y="connsiteY1"/>
                </a:cxn>
                <a:cxn ang="0">
                  <a:pos x="connsiteX2" y="connsiteY2"/>
                </a:cxn>
                <a:cxn ang="0">
                  <a:pos x="connsiteX3" y="connsiteY3"/>
                </a:cxn>
              </a:cxnLst>
              <a:rect l="l" t="t" r="r" b="b"/>
              <a:pathLst>
                <a:path w="489680" h="405098">
                  <a:moveTo>
                    <a:pt x="0" y="0"/>
                  </a:moveTo>
                  <a:lnTo>
                    <a:pt x="489680" y="0"/>
                  </a:lnTo>
                  <a:lnTo>
                    <a:pt x="489680" y="405098"/>
                  </a:lnTo>
                  <a:lnTo>
                    <a:pt x="0" y="405098"/>
                  </a:lnTo>
                  <a:close/>
                </a:path>
              </a:pathLst>
            </a:custGeom>
            <a:solidFill>
              <a:srgbClr val="545454"/>
            </a:solid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EFEE1522-648E-48B3-9B4B-EA76472E06F4}"/>
                </a:ext>
              </a:extLst>
            </p:cNvPr>
            <p:cNvSpPr/>
            <p:nvPr/>
          </p:nvSpPr>
          <p:spPr>
            <a:xfrm>
              <a:off x="3257425" y="4054675"/>
              <a:ext cx="421481" cy="348710"/>
            </a:xfrm>
            <a:custGeom>
              <a:avLst/>
              <a:gdLst>
                <a:gd name="connsiteX0" fmla="*/ 0 w 421481"/>
                <a:gd name="connsiteY0" fmla="*/ 0 h 348710"/>
                <a:gd name="connsiteX1" fmla="*/ 421481 w 421481"/>
                <a:gd name="connsiteY1" fmla="*/ 0 h 348710"/>
                <a:gd name="connsiteX2" fmla="*/ 421481 w 421481"/>
                <a:gd name="connsiteY2" fmla="*/ 348710 h 348710"/>
                <a:gd name="connsiteX3" fmla="*/ 0 w 421481"/>
                <a:gd name="connsiteY3" fmla="*/ 348710 h 348710"/>
              </a:gdLst>
              <a:ahLst/>
              <a:cxnLst>
                <a:cxn ang="0">
                  <a:pos x="connsiteX0" y="connsiteY0"/>
                </a:cxn>
                <a:cxn ang="0">
                  <a:pos x="connsiteX1" y="connsiteY1"/>
                </a:cxn>
                <a:cxn ang="0">
                  <a:pos x="connsiteX2" y="connsiteY2"/>
                </a:cxn>
                <a:cxn ang="0">
                  <a:pos x="connsiteX3" y="connsiteY3"/>
                </a:cxn>
              </a:cxnLst>
              <a:rect l="l" t="t" r="r" b="b"/>
              <a:pathLst>
                <a:path w="421481" h="348710">
                  <a:moveTo>
                    <a:pt x="0" y="0"/>
                  </a:moveTo>
                  <a:lnTo>
                    <a:pt x="421481" y="0"/>
                  </a:lnTo>
                  <a:lnTo>
                    <a:pt x="421481" y="348710"/>
                  </a:lnTo>
                  <a:lnTo>
                    <a:pt x="0" y="348710"/>
                  </a:lnTo>
                  <a:close/>
                </a:path>
              </a:pathLst>
            </a:custGeom>
            <a:solidFill>
              <a:srgbClr val="FFFFFF"/>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3C5C2F61-3362-48DF-AADA-3C50493906B0}"/>
                </a:ext>
              </a:extLst>
            </p:cNvPr>
            <p:cNvSpPr/>
            <p:nvPr/>
          </p:nvSpPr>
          <p:spPr>
            <a:xfrm>
              <a:off x="3347818" y="4138018"/>
              <a:ext cx="130301" cy="142398"/>
            </a:xfrm>
            <a:custGeom>
              <a:avLst/>
              <a:gdLst>
                <a:gd name="connsiteX0" fmla="*/ 0 w 130301"/>
                <a:gd name="connsiteY0" fmla="*/ 0 h 142398"/>
                <a:gd name="connsiteX1" fmla="*/ 130302 w 130301"/>
                <a:gd name="connsiteY1" fmla="*/ 93917 h 142398"/>
                <a:gd name="connsiteX2" fmla="*/ 42481 w 130301"/>
                <a:gd name="connsiteY2" fmla="*/ 142399 h 142398"/>
              </a:gdLst>
              <a:ahLst/>
              <a:cxnLst>
                <a:cxn ang="0">
                  <a:pos x="connsiteX0" y="connsiteY0"/>
                </a:cxn>
                <a:cxn ang="0">
                  <a:pos x="connsiteX1" y="connsiteY1"/>
                </a:cxn>
                <a:cxn ang="0">
                  <a:pos x="connsiteX2" y="connsiteY2"/>
                </a:cxn>
              </a:cxnLst>
              <a:rect l="l" t="t" r="r" b="b"/>
              <a:pathLst>
                <a:path w="130301" h="142398">
                  <a:moveTo>
                    <a:pt x="0" y="0"/>
                  </a:moveTo>
                  <a:lnTo>
                    <a:pt x="130302" y="93917"/>
                  </a:lnTo>
                  <a:lnTo>
                    <a:pt x="42481" y="142399"/>
                  </a:lnTo>
                </a:path>
              </a:pathLst>
            </a:custGeom>
            <a:noFill/>
            <a:ln w="9525" cap="flat">
              <a:solidFill>
                <a:srgbClr val="828282"/>
              </a:solid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C06DD1A5-3784-4F2C-BFD3-5A00F0D88DA6}"/>
                </a:ext>
              </a:extLst>
            </p:cNvPr>
            <p:cNvSpPr/>
            <p:nvPr/>
          </p:nvSpPr>
          <p:spPr>
            <a:xfrm>
              <a:off x="3478120" y="4144115"/>
              <a:ext cx="63626" cy="202977"/>
            </a:xfrm>
            <a:custGeom>
              <a:avLst/>
              <a:gdLst>
                <a:gd name="connsiteX0" fmla="*/ 63627 w 63626"/>
                <a:gd name="connsiteY0" fmla="*/ 0 h 202977"/>
                <a:gd name="connsiteX1" fmla="*/ 0 w 63626"/>
                <a:gd name="connsiteY1" fmla="*/ 87821 h 202977"/>
                <a:gd name="connsiteX2" fmla="*/ 30289 w 63626"/>
                <a:gd name="connsiteY2" fmla="*/ 202978 h 202977"/>
              </a:gdLst>
              <a:ahLst/>
              <a:cxnLst>
                <a:cxn ang="0">
                  <a:pos x="connsiteX0" y="connsiteY0"/>
                </a:cxn>
                <a:cxn ang="0">
                  <a:pos x="connsiteX1" y="connsiteY1"/>
                </a:cxn>
                <a:cxn ang="0">
                  <a:pos x="connsiteX2" y="connsiteY2"/>
                </a:cxn>
              </a:cxnLst>
              <a:rect l="l" t="t" r="r" b="b"/>
              <a:pathLst>
                <a:path w="63626" h="202977">
                  <a:moveTo>
                    <a:pt x="63627" y="0"/>
                  </a:moveTo>
                  <a:lnTo>
                    <a:pt x="0" y="87821"/>
                  </a:lnTo>
                  <a:lnTo>
                    <a:pt x="30289" y="202978"/>
                  </a:lnTo>
                </a:path>
              </a:pathLst>
            </a:custGeom>
            <a:noFill/>
            <a:ln w="9525" cap="flat">
              <a:solidFill>
                <a:srgbClr val="828282"/>
              </a:solid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DF028575-7724-4411-A530-29DEF98092FF}"/>
                </a:ext>
              </a:extLst>
            </p:cNvPr>
            <p:cNvSpPr/>
            <p:nvPr/>
          </p:nvSpPr>
          <p:spPr>
            <a:xfrm>
              <a:off x="3478120" y="4231935"/>
              <a:ext cx="136397" cy="78867"/>
            </a:xfrm>
            <a:custGeom>
              <a:avLst/>
              <a:gdLst>
                <a:gd name="connsiteX0" fmla="*/ 0 w 136397"/>
                <a:gd name="connsiteY0" fmla="*/ 0 h 78867"/>
                <a:gd name="connsiteX1" fmla="*/ 136398 w 136397"/>
                <a:gd name="connsiteY1" fmla="*/ 78867 h 78867"/>
              </a:gdLst>
              <a:ahLst/>
              <a:cxnLst>
                <a:cxn ang="0">
                  <a:pos x="connsiteX0" y="connsiteY0"/>
                </a:cxn>
                <a:cxn ang="0">
                  <a:pos x="connsiteX1" y="connsiteY1"/>
                </a:cxn>
              </a:cxnLst>
              <a:rect l="l" t="t" r="r" b="b"/>
              <a:pathLst>
                <a:path w="136397" h="78867">
                  <a:moveTo>
                    <a:pt x="0" y="0"/>
                  </a:moveTo>
                  <a:lnTo>
                    <a:pt x="136398" y="78867"/>
                  </a:lnTo>
                </a:path>
              </a:pathLst>
            </a:custGeom>
            <a:ln w="9525" cap="flat">
              <a:solidFill>
                <a:srgbClr val="828282"/>
              </a:solid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F3013850-2826-4652-9319-958612B3858E}"/>
                </a:ext>
              </a:extLst>
            </p:cNvPr>
            <p:cNvSpPr/>
            <p:nvPr/>
          </p:nvSpPr>
          <p:spPr>
            <a:xfrm>
              <a:off x="3296002" y="4098585"/>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4F7D717F-741B-4693-9F21-AAAD11BB3115}"/>
                </a:ext>
              </a:extLst>
            </p:cNvPr>
            <p:cNvSpPr/>
            <p:nvPr/>
          </p:nvSpPr>
          <p:spPr>
            <a:xfrm>
              <a:off x="3358486" y="4248604"/>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19E08F6B-054A-4B45-BF00-E0C8D5411B15}"/>
                </a:ext>
              </a:extLst>
            </p:cNvPr>
            <p:cNvSpPr/>
            <p:nvPr/>
          </p:nvSpPr>
          <p:spPr>
            <a:xfrm>
              <a:off x="3509933" y="4111920"/>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A9864972-F215-475A-9A12-2A500BEACADB}"/>
                </a:ext>
              </a:extLst>
            </p:cNvPr>
            <p:cNvSpPr/>
            <p:nvPr/>
          </p:nvSpPr>
          <p:spPr>
            <a:xfrm>
              <a:off x="3582704" y="4278893"/>
              <a:ext cx="63627" cy="63627"/>
            </a:xfrm>
            <a:custGeom>
              <a:avLst/>
              <a:gdLst>
                <a:gd name="connsiteX0" fmla="*/ 63627 w 63627"/>
                <a:gd name="connsiteY0" fmla="*/ 31909 h 63627"/>
                <a:gd name="connsiteX1" fmla="*/ 31718 w 63627"/>
                <a:gd name="connsiteY1" fmla="*/ 63627 h 63627"/>
                <a:gd name="connsiteX2" fmla="*/ 0 w 63627"/>
                <a:gd name="connsiteY2" fmla="*/ 31718 h 63627"/>
                <a:gd name="connsiteX3" fmla="*/ 31814 w 63627"/>
                <a:gd name="connsiteY3" fmla="*/ 0 h 63627"/>
                <a:gd name="connsiteX4" fmla="*/ 63627 w 63627"/>
                <a:gd name="connsiteY4" fmla="*/ 31813 h 63627"/>
                <a:gd name="connsiteX5" fmla="*/ 63627 w 63627"/>
                <a:gd name="connsiteY5" fmla="*/ 3190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63627" y="31909"/>
                  </a:moveTo>
                  <a:cubicBezTo>
                    <a:pt x="63570" y="49482"/>
                    <a:pt x="49292" y="63684"/>
                    <a:pt x="31718" y="63627"/>
                  </a:cubicBezTo>
                  <a:cubicBezTo>
                    <a:pt x="14145" y="63570"/>
                    <a:pt x="-48" y="49292"/>
                    <a:pt x="0" y="31718"/>
                  </a:cubicBezTo>
                  <a:cubicBezTo>
                    <a:pt x="57" y="14183"/>
                    <a:pt x="14278" y="0"/>
                    <a:pt x="31814" y="0"/>
                  </a:cubicBezTo>
                  <a:cubicBezTo>
                    <a:pt x="49387" y="0"/>
                    <a:pt x="63627" y="14240"/>
                    <a:pt x="63627" y="31813"/>
                  </a:cubicBezTo>
                  <a:cubicBezTo>
                    <a:pt x="63627" y="31842"/>
                    <a:pt x="63627" y="31880"/>
                    <a:pt x="63627" y="31909"/>
                  </a:cubicBezTo>
                  <a:close/>
                </a:path>
              </a:pathLst>
            </a:custGeom>
            <a:solidFill>
              <a:srgbClr val="C53F3F"/>
            </a:solid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49AE1FB9-01D3-4EFB-9F72-8C971C9A3453}"/>
                </a:ext>
              </a:extLst>
            </p:cNvPr>
            <p:cNvSpPr/>
            <p:nvPr/>
          </p:nvSpPr>
          <p:spPr>
            <a:xfrm>
              <a:off x="3476596" y="4315279"/>
              <a:ext cx="63626" cy="63626"/>
            </a:xfrm>
            <a:custGeom>
              <a:avLst/>
              <a:gdLst>
                <a:gd name="connsiteX0" fmla="*/ 63627 w 63626"/>
                <a:gd name="connsiteY0" fmla="*/ 31814 h 63626"/>
                <a:gd name="connsiteX1" fmla="*/ 31813 w 63626"/>
                <a:gd name="connsiteY1" fmla="*/ 63627 h 63626"/>
                <a:gd name="connsiteX2" fmla="*/ 0 w 63626"/>
                <a:gd name="connsiteY2" fmla="*/ 31814 h 63626"/>
                <a:gd name="connsiteX3" fmla="*/ 31813 w 63626"/>
                <a:gd name="connsiteY3" fmla="*/ 0 h 63626"/>
                <a:gd name="connsiteX4" fmla="*/ 63627 w 63626"/>
                <a:gd name="connsiteY4" fmla="*/ 31814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4"/>
                  </a:moveTo>
                  <a:cubicBezTo>
                    <a:pt x="63627" y="49384"/>
                    <a:pt x="49384" y="63627"/>
                    <a:pt x="31813" y="63627"/>
                  </a:cubicBezTo>
                  <a:cubicBezTo>
                    <a:pt x="14243" y="63627"/>
                    <a:pt x="0" y="49384"/>
                    <a:pt x="0" y="31814"/>
                  </a:cubicBezTo>
                  <a:cubicBezTo>
                    <a:pt x="0" y="14243"/>
                    <a:pt x="14243" y="0"/>
                    <a:pt x="31813" y="0"/>
                  </a:cubicBezTo>
                  <a:cubicBezTo>
                    <a:pt x="49384" y="0"/>
                    <a:pt x="63627" y="14243"/>
                    <a:pt x="63627" y="31814"/>
                  </a:cubicBezTo>
                  <a:close/>
                </a:path>
              </a:pathLst>
            </a:custGeom>
            <a:solidFill>
              <a:srgbClr val="C53F3F"/>
            </a:solid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5644369A-26C3-489D-90AC-2639B473262C}"/>
                </a:ext>
              </a:extLst>
            </p:cNvPr>
            <p:cNvSpPr/>
            <p:nvPr/>
          </p:nvSpPr>
          <p:spPr>
            <a:xfrm>
              <a:off x="4054001" y="4295753"/>
              <a:ext cx="128206" cy="28193"/>
            </a:xfrm>
            <a:custGeom>
              <a:avLst/>
              <a:gdLst>
                <a:gd name="connsiteX0" fmla="*/ 0 w 128206"/>
                <a:gd name="connsiteY0" fmla="*/ 0 h 28193"/>
                <a:gd name="connsiteX1" fmla="*/ 128206 w 128206"/>
                <a:gd name="connsiteY1" fmla="*/ 0 h 28193"/>
                <a:gd name="connsiteX2" fmla="*/ 128206 w 128206"/>
                <a:gd name="connsiteY2" fmla="*/ 28194 h 28193"/>
                <a:gd name="connsiteX3" fmla="*/ 0 w 128206"/>
                <a:gd name="connsiteY3" fmla="*/ 28194 h 28193"/>
              </a:gdLst>
              <a:ahLst/>
              <a:cxnLst>
                <a:cxn ang="0">
                  <a:pos x="connsiteX0" y="connsiteY0"/>
                </a:cxn>
                <a:cxn ang="0">
                  <a:pos x="connsiteX1" y="connsiteY1"/>
                </a:cxn>
                <a:cxn ang="0">
                  <a:pos x="connsiteX2" y="connsiteY2"/>
                </a:cxn>
                <a:cxn ang="0">
                  <a:pos x="connsiteX3" y="connsiteY3"/>
                </a:cxn>
              </a:cxnLst>
              <a:rect l="l" t="t" r="r" b="b"/>
              <a:pathLst>
                <a:path w="128206" h="28193">
                  <a:moveTo>
                    <a:pt x="0" y="0"/>
                  </a:moveTo>
                  <a:lnTo>
                    <a:pt x="128206" y="0"/>
                  </a:lnTo>
                  <a:lnTo>
                    <a:pt x="128206" y="28194"/>
                  </a:lnTo>
                  <a:lnTo>
                    <a:pt x="0" y="28194"/>
                  </a:lnTo>
                  <a:close/>
                </a:path>
              </a:pathLst>
            </a:custGeom>
            <a:solidFill>
              <a:srgbClr val="263238"/>
            </a:solidFill>
            <a:ln w="9525" cap="rnd">
              <a:solidFill>
                <a:srgbClr val="263238"/>
              </a:solidFill>
              <a:prstDash val="solid"/>
              <a:round/>
            </a:ln>
          </p:spPr>
          <p:txBody>
            <a:bodyPr rtlCol="0" anchor="ctr"/>
            <a:lstStyle/>
            <a:p>
              <a:endParaRPr lang="en-US"/>
            </a:p>
          </p:txBody>
        </p:sp>
        <p:sp>
          <p:nvSpPr>
            <p:cNvPr id="1059" name="Freeform: Shape 1058">
              <a:extLst>
                <a:ext uri="{FF2B5EF4-FFF2-40B4-BE49-F238E27FC236}">
                  <a16:creationId xmlns:a16="http://schemas.microsoft.com/office/drawing/2014/main" id="{4A8184C0-FCFA-482E-AF4B-A8C58C9D8A57}"/>
                </a:ext>
              </a:extLst>
            </p:cNvPr>
            <p:cNvSpPr/>
            <p:nvPr/>
          </p:nvSpPr>
          <p:spPr>
            <a:xfrm>
              <a:off x="3881027" y="4321375"/>
              <a:ext cx="479393" cy="189738"/>
            </a:xfrm>
            <a:custGeom>
              <a:avLst/>
              <a:gdLst>
                <a:gd name="connsiteX0" fmla="*/ 0 w 479393"/>
                <a:gd name="connsiteY0" fmla="*/ 179451 h 189738"/>
                <a:gd name="connsiteX1" fmla="*/ 0 w 479393"/>
                <a:gd name="connsiteY1" fmla="*/ 116300 h 189738"/>
                <a:gd name="connsiteX2" fmla="*/ 21908 w 479393"/>
                <a:gd name="connsiteY2" fmla="*/ 68009 h 189738"/>
                <a:gd name="connsiteX3" fmla="*/ 99917 w 479393"/>
                <a:gd name="connsiteY3" fmla="*/ 0 h 189738"/>
                <a:gd name="connsiteX4" fmla="*/ 384524 w 479393"/>
                <a:gd name="connsiteY4" fmla="*/ 0 h 189738"/>
                <a:gd name="connsiteX5" fmla="*/ 458724 w 479393"/>
                <a:gd name="connsiteY5" fmla="*/ 68104 h 189738"/>
                <a:gd name="connsiteX6" fmla="*/ 479393 w 479393"/>
                <a:gd name="connsiteY6" fmla="*/ 115253 h 189738"/>
                <a:gd name="connsiteX7" fmla="*/ 479393 w 479393"/>
                <a:gd name="connsiteY7" fmla="*/ 189738 h 1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393" h="189738">
                  <a:moveTo>
                    <a:pt x="0" y="179451"/>
                  </a:moveTo>
                  <a:lnTo>
                    <a:pt x="0" y="116300"/>
                  </a:lnTo>
                  <a:cubicBezTo>
                    <a:pt x="19" y="97803"/>
                    <a:pt x="8001" y="80201"/>
                    <a:pt x="21908" y="68009"/>
                  </a:cubicBezTo>
                  <a:lnTo>
                    <a:pt x="99917" y="0"/>
                  </a:lnTo>
                  <a:lnTo>
                    <a:pt x="384524" y="0"/>
                  </a:lnTo>
                  <a:lnTo>
                    <a:pt x="458724" y="68104"/>
                  </a:lnTo>
                  <a:cubicBezTo>
                    <a:pt x="471878" y="80258"/>
                    <a:pt x="479374" y="97346"/>
                    <a:pt x="479393" y="115253"/>
                  </a:cubicBezTo>
                  <a:lnTo>
                    <a:pt x="479393" y="189738"/>
                  </a:lnTo>
                  <a:close/>
                </a:path>
              </a:pathLst>
            </a:custGeom>
            <a:solidFill>
              <a:srgbClr val="C4C4C4"/>
            </a:solid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id="{A487E30C-F08D-493B-A6F8-B03FE796A074}"/>
                </a:ext>
              </a:extLst>
            </p:cNvPr>
            <p:cNvSpPr/>
            <p:nvPr/>
          </p:nvSpPr>
          <p:spPr>
            <a:xfrm>
              <a:off x="3983516" y="4354522"/>
              <a:ext cx="274319" cy="95250"/>
            </a:xfrm>
            <a:custGeom>
              <a:avLst/>
              <a:gdLst>
                <a:gd name="connsiteX0" fmla="*/ 274320 w 274319"/>
                <a:gd name="connsiteY0" fmla="*/ 47625 h 95250"/>
                <a:gd name="connsiteX1" fmla="*/ 137160 w 274319"/>
                <a:gd name="connsiteY1" fmla="*/ 95250 h 95250"/>
                <a:gd name="connsiteX2" fmla="*/ 0 w 274319"/>
                <a:gd name="connsiteY2" fmla="*/ 47625 h 95250"/>
                <a:gd name="connsiteX3" fmla="*/ 137160 w 274319"/>
                <a:gd name="connsiteY3" fmla="*/ 0 h 95250"/>
                <a:gd name="connsiteX4" fmla="*/ 274320 w 274319"/>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 h="95250">
                  <a:moveTo>
                    <a:pt x="274320" y="47625"/>
                  </a:moveTo>
                  <a:cubicBezTo>
                    <a:pt x="274320" y="73819"/>
                    <a:pt x="212979" y="95250"/>
                    <a:pt x="137160" y="95250"/>
                  </a:cubicBezTo>
                  <a:cubicBezTo>
                    <a:pt x="61341" y="95250"/>
                    <a:pt x="0" y="74009"/>
                    <a:pt x="0" y="47625"/>
                  </a:cubicBezTo>
                  <a:cubicBezTo>
                    <a:pt x="0" y="21241"/>
                    <a:pt x="61436" y="0"/>
                    <a:pt x="137160" y="0"/>
                  </a:cubicBezTo>
                  <a:cubicBezTo>
                    <a:pt x="212884" y="0"/>
                    <a:pt x="274320" y="21431"/>
                    <a:pt x="274320" y="47625"/>
                  </a:cubicBezTo>
                  <a:close/>
                </a:path>
              </a:pathLst>
            </a:custGeom>
            <a:solidFill>
              <a:srgbClr val="DBDBDB"/>
            </a:solid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36595D6D-D14F-4603-9E36-7A624001832D}"/>
                </a:ext>
              </a:extLst>
            </p:cNvPr>
            <p:cNvSpPr/>
            <p:nvPr/>
          </p:nvSpPr>
          <p:spPr>
            <a:xfrm>
              <a:off x="2918716" y="4490539"/>
              <a:ext cx="1614296" cy="639984"/>
            </a:xfrm>
            <a:custGeom>
              <a:avLst/>
              <a:gdLst>
                <a:gd name="connsiteX0" fmla="*/ 0 w 1614296"/>
                <a:gd name="connsiteY0" fmla="*/ 0 h 639984"/>
                <a:gd name="connsiteX1" fmla="*/ 1614297 w 1614296"/>
                <a:gd name="connsiteY1" fmla="*/ 0 h 639984"/>
                <a:gd name="connsiteX2" fmla="*/ 1614297 w 1614296"/>
                <a:gd name="connsiteY2" fmla="*/ 639985 h 639984"/>
                <a:gd name="connsiteX3" fmla="*/ 0 w 1614296"/>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1614296" h="639984">
                  <a:moveTo>
                    <a:pt x="0" y="0"/>
                  </a:moveTo>
                  <a:lnTo>
                    <a:pt x="1614297" y="0"/>
                  </a:lnTo>
                  <a:lnTo>
                    <a:pt x="1614297" y="639985"/>
                  </a:lnTo>
                  <a:lnTo>
                    <a:pt x="0" y="639985"/>
                  </a:lnTo>
                  <a:close/>
                </a:path>
              </a:pathLst>
            </a:custGeom>
            <a:solidFill>
              <a:srgbClr val="DBDBDB"/>
            </a:solid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7BC92617-50D3-4A0B-BC44-869B602B21C7}"/>
                </a:ext>
              </a:extLst>
            </p:cNvPr>
            <p:cNvSpPr/>
            <p:nvPr/>
          </p:nvSpPr>
          <p:spPr>
            <a:xfrm>
              <a:off x="2918240" y="4823914"/>
              <a:ext cx="1607534" cy="9525"/>
            </a:xfrm>
            <a:custGeom>
              <a:avLst/>
              <a:gdLst>
                <a:gd name="connsiteX0" fmla="*/ 0 w 1607534"/>
                <a:gd name="connsiteY0" fmla="*/ 0 h 9525"/>
                <a:gd name="connsiteX1" fmla="*/ 1607534 w 1607534"/>
                <a:gd name="connsiteY1" fmla="*/ 0 h 9525"/>
              </a:gdLst>
              <a:ahLst/>
              <a:cxnLst>
                <a:cxn ang="0">
                  <a:pos x="connsiteX0" y="connsiteY0"/>
                </a:cxn>
                <a:cxn ang="0">
                  <a:pos x="connsiteX1" y="connsiteY1"/>
                </a:cxn>
              </a:cxnLst>
              <a:rect l="l" t="t" r="r" b="b"/>
              <a:pathLst>
                <a:path w="1607534" h="9525">
                  <a:moveTo>
                    <a:pt x="0" y="0"/>
                  </a:moveTo>
                  <a:lnTo>
                    <a:pt x="1607534" y="0"/>
                  </a:lnTo>
                </a:path>
              </a:pathLst>
            </a:custGeom>
            <a:ln w="9525" cap="flat">
              <a:solidFill>
                <a:srgbClr val="808080"/>
              </a:solid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31038CBA-F133-484B-9A62-3194BA5DB889}"/>
                </a:ext>
              </a:extLst>
            </p:cNvPr>
            <p:cNvSpPr/>
            <p:nvPr/>
          </p:nvSpPr>
          <p:spPr>
            <a:xfrm>
              <a:off x="4030951" y="4490539"/>
              <a:ext cx="502062" cy="639984"/>
            </a:xfrm>
            <a:custGeom>
              <a:avLst/>
              <a:gdLst>
                <a:gd name="connsiteX0" fmla="*/ 0 w 502062"/>
                <a:gd name="connsiteY0" fmla="*/ 0 h 639984"/>
                <a:gd name="connsiteX1" fmla="*/ 502063 w 502062"/>
                <a:gd name="connsiteY1" fmla="*/ 0 h 639984"/>
                <a:gd name="connsiteX2" fmla="*/ 502063 w 502062"/>
                <a:gd name="connsiteY2" fmla="*/ 639985 h 639984"/>
                <a:gd name="connsiteX3" fmla="*/ 0 w 502062"/>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502062" h="639984">
                  <a:moveTo>
                    <a:pt x="0" y="0"/>
                  </a:moveTo>
                  <a:lnTo>
                    <a:pt x="502063" y="0"/>
                  </a:lnTo>
                  <a:lnTo>
                    <a:pt x="502063" y="639985"/>
                  </a:lnTo>
                  <a:lnTo>
                    <a:pt x="0" y="639985"/>
                  </a:lnTo>
                  <a:close/>
                </a:path>
              </a:pathLst>
            </a:custGeom>
            <a:solidFill>
              <a:srgbClr val="BDBDBD"/>
            </a:solid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1451D66A-9C6F-4706-9CBF-3700EF3B7855}"/>
                </a:ext>
              </a:extLst>
            </p:cNvPr>
            <p:cNvSpPr/>
            <p:nvPr/>
          </p:nvSpPr>
          <p:spPr>
            <a:xfrm>
              <a:off x="2887474" y="4490539"/>
              <a:ext cx="1676781" cy="61531"/>
            </a:xfrm>
            <a:custGeom>
              <a:avLst/>
              <a:gdLst>
                <a:gd name="connsiteX0" fmla="*/ 0 w 1676781"/>
                <a:gd name="connsiteY0" fmla="*/ 0 h 61531"/>
                <a:gd name="connsiteX1" fmla="*/ 1676781 w 1676781"/>
                <a:gd name="connsiteY1" fmla="*/ 0 h 61531"/>
                <a:gd name="connsiteX2" fmla="*/ 1676781 w 1676781"/>
                <a:gd name="connsiteY2" fmla="*/ 61531 h 61531"/>
                <a:gd name="connsiteX3" fmla="*/ 0 w 1676781"/>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676781" h="61531">
                  <a:moveTo>
                    <a:pt x="0" y="0"/>
                  </a:moveTo>
                  <a:lnTo>
                    <a:pt x="1676781" y="0"/>
                  </a:lnTo>
                  <a:lnTo>
                    <a:pt x="1676781" y="61531"/>
                  </a:lnTo>
                  <a:lnTo>
                    <a:pt x="0" y="61531"/>
                  </a:lnTo>
                  <a:close/>
                </a:path>
              </a:pathLst>
            </a:custGeom>
            <a:solidFill>
              <a:srgbClr val="808080"/>
            </a:solid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6F788A6E-B4DB-41EF-8CBF-2AA986D428B7}"/>
                </a:ext>
              </a:extLst>
            </p:cNvPr>
            <p:cNvSpPr/>
            <p:nvPr/>
          </p:nvSpPr>
          <p:spPr>
            <a:xfrm>
              <a:off x="3707958" y="4552642"/>
              <a:ext cx="194786" cy="46767"/>
            </a:xfrm>
            <a:custGeom>
              <a:avLst/>
              <a:gdLst>
                <a:gd name="connsiteX0" fmla="*/ 0 w 194786"/>
                <a:gd name="connsiteY0" fmla="*/ 0 h 46767"/>
                <a:gd name="connsiteX1" fmla="*/ 25337 w 194786"/>
                <a:gd name="connsiteY1" fmla="*/ 46768 h 46767"/>
                <a:gd name="connsiteX2" fmla="*/ 169354 w 194786"/>
                <a:gd name="connsiteY2" fmla="*/ 46768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8"/>
                  </a:lnTo>
                  <a:lnTo>
                    <a:pt x="169354" y="46768"/>
                  </a:lnTo>
                  <a:lnTo>
                    <a:pt x="194786" y="0"/>
                  </a:lnTo>
                  <a:lnTo>
                    <a:pt x="0" y="0"/>
                  </a:lnTo>
                  <a:close/>
                </a:path>
              </a:pathLst>
            </a:custGeom>
            <a:solidFill>
              <a:srgbClr val="808080"/>
            </a:solid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09FB7398-6727-4E34-AD36-DC0EDC18800B}"/>
                </a:ext>
              </a:extLst>
            </p:cNvPr>
            <p:cNvSpPr/>
            <p:nvPr/>
          </p:nvSpPr>
          <p:spPr>
            <a:xfrm>
              <a:off x="3707958" y="4821914"/>
              <a:ext cx="194786" cy="46767"/>
            </a:xfrm>
            <a:custGeom>
              <a:avLst/>
              <a:gdLst>
                <a:gd name="connsiteX0" fmla="*/ 0 w 194786"/>
                <a:gd name="connsiteY0" fmla="*/ 0 h 46767"/>
                <a:gd name="connsiteX1" fmla="*/ 25337 w 194786"/>
                <a:gd name="connsiteY1" fmla="*/ 46767 h 46767"/>
                <a:gd name="connsiteX2" fmla="*/ 169354 w 194786"/>
                <a:gd name="connsiteY2" fmla="*/ 46767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7"/>
                  </a:lnTo>
                  <a:lnTo>
                    <a:pt x="169354" y="46767"/>
                  </a:lnTo>
                  <a:lnTo>
                    <a:pt x="194786" y="0"/>
                  </a:lnTo>
                  <a:lnTo>
                    <a:pt x="0" y="0"/>
                  </a:lnTo>
                  <a:close/>
                </a:path>
              </a:pathLst>
            </a:custGeom>
            <a:solidFill>
              <a:srgbClr val="808080"/>
            </a:solid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FF3418A9-6D79-455F-B865-9DBB16A8F3B9}"/>
                </a:ext>
              </a:extLst>
            </p:cNvPr>
            <p:cNvSpPr/>
            <p:nvPr/>
          </p:nvSpPr>
          <p:spPr>
            <a:xfrm>
              <a:off x="3166938" y="4552642"/>
              <a:ext cx="194881" cy="46767"/>
            </a:xfrm>
            <a:custGeom>
              <a:avLst/>
              <a:gdLst>
                <a:gd name="connsiteX0" fmla="*/ 0 w 194881"/>
                <a:gd name="connsiteY0" fmla="*/ 0 h 46767"/>
                <a:gd name="connsiteX1" fmla="*/ 25337 w 194881"/>
                <a:gd name="connsiteY1" fmla="*/ 46768 h 46767"/>
                <a:gd name="connsiteX2" fmla="*/ 169450 w 194881"/>
                <a:gd name="connsiteY2" fmla="*/ 46768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8"/>
                  </a:lnTo>
                  <a:lnTo>
                    <a:pt x="169450" y="46768"/>
                  </a:lnTo>
                  <a:lnTo>
                    <a:pt x="194882" y="0"/>
                  </a:lnTo>
                  <a:lnTo>
                    <a:pt x="0" y="0"/>
                  </a:lnTo>
                  <a:close/>
                </a:path>
              </a:pathLst>
            </a:custGeom>
            <a:solidFill>
              <a:srgbClr val="808080"/>
            </a:solid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2F6ED5F8-8C16-4029-8E61-71970FD6128C}"/>
                </a:ext>
              </a:extLst>
            </p:cNvPr>
            <p:cNvSpPr/>
            <p:nvPr/>
          </p:nvSpPr>
          <p:spPr>
            <a:xfrm>
              <a:off x="3166938" y="4821914"/>
              <a:ext cx="194881" cy="46767"/>
            </a:xfrm>
            <a:custGeom>
              <a:avLst/>
              <a:gdLst>
                <a:gd name="connsiteX0" fmla="*/ 0 w 194881"/>
                <a:gd name="connsiteY0" fmla="*/ 0 h 46767"/>
                <a:gd name="connsiteX1" fmla="*/ 25337 w 194881"/>
                <a:gd name="connsiteY1" fmla="*/ 46767 h 46767"/>
                <a:gd name="connsiteX2" fmla="*/ 169450 w 194881"/>
                <a:gd name="connsiteY2" fmla="*/ 46767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7"/>
                  </a:lnTo>
                  <a:lnTo>
                    <a:pt x="169450" y="46767"/>
                  </a:lnTo>
                  <a:lnTo>
                    <a:pt x="194882" y="0"/>
                  </a:lnTo>
                  <a:lnTo>
                    <a:pt x="0" y="0"/>
                  </a:lnTo>
                  <a:close/>
                </a:path>
              </a:pathLst>
            </a:custGeom>
            <a:solidFill>
              <a:srgbClr val="808080"/>
            </a:solid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0B0C3B40-2EB1-439D-945B-E855A8102CA6}"/>
                </a:ext>
              </a:extLst>
            </p:cNvPr>
            <p:cNvSpPr/>
            <p:nvPr/>
          </p:nvSpPr>
          <p:spPr>
            <a:xfrm>
              <a:off x="3903982" y="3034071"/>
              <a:ext cx="446246" cy="9525"/>
            </a:xfrm>
            <a:custGeom>
              <a:avLst/>
              <a:gdLst>
                <a:gd name="connsiteX0" fmla="*/ 0 w 446246"/>
                <a:gd name="connsiteY0" fmla="*/ 0 h 9525"/>
                <a:gd name="connsiteX1" fmla="*/ 446246 w 446246"/>
                <a:gd name="connsiteY1" fmla="*/ 0 h 9525"/>
              </a:gdLst>
              <a:ahLst/>
              <a:cxnLst>
                <a:cxn ang="0">
                  <a:pos x="connsiteX0" y="connsiteY0"/>
                </a:cxn>
                <a:cxn ang="0">
                  <a:pos x="connsiteX1" y="connsiteY1"/>
                </a:cxn>
              </a:cxnLst>
              <a:rect l="l" t="t" r="r" b="b"/>
              <a:pathLst>
                <a:path w="446246" h="9525">
                  <a:moveTo>
                    <a:pt x="0" y="0"/>
                  </a:moveTo>
                  <a:lnTo>
                    <a:pt x="446246" y="0"/>
                  </a:lnTo>
                </a:path>
              </a:pathLst>
            </a:custGeom>
            <a:ln w="9525" cap="flat">
              <a:solidFill>
                <a:srgbClr val="BDBDBD"/>
              </a:solid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id="{B92F3E94-F626-4685-898C-D62F0F6946B9}"/>
                </a:ext>
              </a:extLst>
            </p:cNvPr>
            <p:cNvSpPr/>
            <p:nvPr/>
          </p:nvSpPr>
          <p:spPr>
            <a:xfrm>
              <a:off x="3864454" y="3034071"/>
              <a:ext cx="39528" cy="9525"/>
            </a:xfrm>
            <a:custGeom>
              <a:avLst/>
              <a:gdLst>
                <a:gd name="connsiteX0" fmla="*/ 0 w 39528"/>
                <a:gd name="connsiteY0" fmla="*/ 0 h 9525"/>
                <a:gd name="connsiteX1" fmla="*/ 39529 w 39528"/>
                <a:gd name="connsiteY1" fmla="*/ 0 h 9525"/>
              </a:gdLst>
              <a:ahLst/>
              <a:cxnLst>
                <a:cxn ang="0">
                  <a:pos x="connsiteX0" y="connsiteY0"/>
                </a:cxn>
                <a:cxn ang="0">
                  <a:pos x="connsiteX1" y="connsiteY1"/>
                </a:cxn>
              </a:cxnLst>
              <a:rect l="l" t="t" r="r" b="b"/>
              <a:pathLst>
                <a:path w="39528" h="9525">
                  <a:moveTo>
                    <a:pt x="0" y="0"/>
                  </a:moveTo>
                  <a:lnTo>
                    <a:pt x="39529" y="0"/>
                  </a:lnTo>
                </a:path>
              </a:pathLst>
            </a:custGeom>
            <a:ln w="28575" cap="flat">
              <a:solidFill>
                <a:srgbClr val="BDBDBD"/>
              </a:solid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id="{D366972A-DBAB-49C2-AA8D-B3643064F0FC}"/>
                </a:ext>
              </a:extLst>
            </p:cNvPr>
            <p:cNvSpPr/>
            <p:nvPr/>
          </p:nvSpPr>
          <p:spPr>
            <a:xfrm>
              <a:off x="4193066" y="3038834"/>
              <a:ext cx="9525" cy="300037"/>
            </a:xfrm>
            <a:custGeom>
              <a:avLst/>
              <a:gdLst>
                <a:gd name="connsiteX0" fmla="*/ 0 w 9525"/>
                <a:gd name="connsiteY0" fmla="*/ 0 h 300037"/>
                <a:gd name="connsiteX1" fmla="*/ 0 w 9525"/>
                <a:gd name="connsiteY1" fmla="*/ 300038 h 300037"/>
              </a:gdLst>
              <a:ahLst/>
              <a:cxnLst>
                <a:cxn ang="0">
                  <a:pos x="connsiteX0" y="connsiteY0"/>
                </a:cxn>
                <a:cxn ang="0">
                  <a:pos x="connsiteX1" y="connsiteY1"/>
                </a:cxn>
              </a:cxnLst>
              <a:rect l="l" t="t" r="r" b="b"/>
              <a:pathLst>
                <a:path w="9525" h="300037">
                  <a:moveTo>
                    <a:pt x="0" y="0"/>
                  </a:moveTo>
                  <a:lnTo>
                    <a:pt x="0" y="300038"/>
                  </a:lnTo>
                </a:path>
              </a:pathLst>
            </a:custGeom>
            <a:ln w="9525" cap="flat">
              <a:solidFill>
                <a:srgbClr val="BDBDBD"/>
              </a:solidFill>
              <a:prstDash val="solid"/>
              <a:miter/>
            </a:ln>
          </p:spPr>
          <p:txBody>
            <a:bodyPr rtlCol="0" anchor="ctr"/>
            <a:lstStyle/>
            <a:p>
              <a:endParaRPr lang="en-US"/>
            </a:p>
          </p:txBody>
        </p:sp>
      </p:grpSp>
      <p:grpSp>
        <p:nvGrpSpPr>
          <p:cNvPr id="1072" name="Graphic 3">
            <a:extLst>
              <a:ext uri="{FF2B5EF4-FFF2-40B4-BE49-F238E27FC236}">
                <a16:creationId xmlns:a16="http://schemas.microsoft.com/office/drawing/2014/main" id="{691C2982-0801-4A04-B804-6613B58BA764}"/>
              </a:ext>
            </a:extLst>
          </p:cNvPr>
          <p:cNvGrpSpPr/>
          <p:nvPr/>
        </p:nvGrpSpPr>
        <p:grpSpPr>
          <a:xfrm>
            <a:off x="486793" y="3475269"/>
            <a:ext cx="947451" cy="1655349"/>
            <a:chOff x="486793" y="3475269"/>
            <a:chExt cx="947451" cy="1655349"/>
          </a:xfrm>
        </p:grpSpPr>
        <p:sp>
          <p:nvSpPr>
            <p:cNvPr id="1073" name="Freeform: Shape 1072">
              <a:extLst>
                <a:ext uri="{FF2B5EF4-FFF2-40B4-BE49-F238E27FC236}">
                  <a16:creationId xmlns:a16="http://schemas.microsoft.com/office/drawing/2014/main" id="{EC98039F-664A-4CF3-B866-CEE535A9E537}"/>
                </a:ext>
              </a:extLst>
            </p:cNvPr>
            <p:cNvSpPr/>
            <p:nvPr/>
          </p:nvSpPr>
          <p:spPr>
            <a:xfrm>
              <a:off x="675388" y="3936755"/>
              <a:ext cx="78581" cy="88868"/>
            </a:xfrm>
            <a:custGeom>
              <a:avLst/>
              <a:gdLst>
                <a:gd name="connsiteX0" fmla="*/ 0 w 78581"/>
                <a:gd name="connsiteY0" fmla="*/ 0 h 88868"/>
                <a:gd name="connsiteX1" fmla="*/ 78581 w 78581"/>
                <a:gd name="connsiteY1" fmla="*/ 0 h 88868"/>
                <a:gd name="connsiteX2" fmla="*/ 78581 w 78581"/>
                <a:gd name="connsiteY2" fmla="*/ 88868 h 88868"/>
                <a:gd name="connsiteX3" fmla="*/ 0 w 78581"/>
                <a:gd name="connsiteY3" fmla="*/ 88868 h 88868"/>
              </a:gdLst>
              <a:ahLst/>
              <a:cxnLst>
                <a:cxn ang="0">
                  <a:pos x="connsiteX0" y="connsiteY0"/>
                </a:cxn>
                <a:cxn ang="0">
                  <a:pos x="connsiteX1" y="connsiteY1"/>
                </a:cxn>
                <a:cxn ang="0">
                  <a:pos x="connsiteX2" y="connsiteY2"/>
                </a:cxn>
                <a:cxn ang="0">
                  <a:pos x="connsiteX3" y="connsiteY3"/>
                </a:cxn>
              </a:cxnLst>
              <a:rect l="l" t="t" r="r" b="b"/>
              <a:pathLst>
                <a:path w="78581" h="88868">
                  <a:moveTo>
                    <a:pt x="0" y="0"/>
                  </a:moveTo>
                  <a:lnTo>
                    <a:pt x="78581" y="0"/>
                  </a:lnTo>
                  <a:lnTo>
                    <a:pt x="78581" y="88868"/>
                  </a:lnTo>
                  <a:lnTo>
                    <a:pt x="0" y="88868"/>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id="{A6EA73DC-A86F-4ED8-8F84-14F8404A2D1A}"/>
                </a:ext>
              </a:extLst>
            </p:cNvPr>
            <p:cNvSpPr/>
            <p:nvPr/>
          </p:nvSpPr>
          <p:spPr>
            <a:xfrm>
              <a:off x="634336" y="3902561"/>
              <a:ext cx="150399" cy="54673"/>
            </a:xfrm>
            <a:custGeom>
              <a:avLst/>
              <a:gdLst>
                <a:gd name="connsiteX0" fmla="*/ 0 w 150399"/>
                <a:gd name="connsiteY0" fmla="*/ 0 h 54673"/>
                <a:gd name="connsiteX1" fmla="*/ 150400 w 150399"/>
                <a:gd name="connsiteY1" fmla="*/ 0 h 54673"/>
                <a:gd name="connsiteX2" fmla="*/ 150400 w 150399"/>
                <a:gd name="connsiteY2" fmla="*/ 54673 h 54673"/>
                <a:gd name="connsiteX3" fmla="*/ 0 w 150399"/>
                <a:gd name="connsiteY3" fmla="*/ 54673 h 54673"/>
              </a:gdLst>
              <a:ahLst/>
              <a:cxnLst>
                <a:cxn ang="0">
                  <a:pos x="connsiteX0" y="connsiteY0"/>
                </a:cxn>
                <a:cxn ang="0">
                  <a:pos x="connsiteX1" y="connsiteY1"/>
                </a:cxn>
                <a:cxn ang="0">
                  <a:pos x="connsiteX2" y="connsiteY2"/>
                </a:cxn>
                <a:cxn ang="0">
                  <a:pos x="connsiteX3" y="connsiteY3"/>
                </a:cxn>
              </a:cxnLst>
              <a:rect l="l" t="t" r="r" b="b"/>
              <a:pathLst>
                <a:path w="150399" h="54673">
                  <a:moveTo>
                    <a:pt x="0" y="0"/>
                  </a:moveTo>
                  <a:lnTo>
                    <a:pt x="150400" y="0"/>
                  </a:lnTo>
                  <a:lnTo>
                    <a:pt x="150400" y="54673"/>
                  </a:lnTo>
                  <a:lnTo>
                    <a:pt x="0" y="54673"/>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id="{7756FFC6-6F9E-41AE-870C-F8FF19B0F74B}"/>
                </a:ext>
              </a:extLst>
            </p:cNvPr>
            <p:cNvSpPr/>
            <p:nvPr/>
          </p:nvSpPr>
          <p:spPr>
            <a:xfrm>
              <a:off x="542038" y="3998287"/>
              <a:ext cx="338423" cy="902493"/>
            </a:xfrm>
            <a:custGeom>
              <a:avLst/>
              <a:gdLst>
                <a:gd name="connsiteX0" fmla="*/ 0 w 338423"/>
                <a:gd name="connsiteY0" fmla="*/ 0 h 902493"/>
                <a:gd name="connsiteX1" fmla="*/ 338423 w 338423"/>
                <a:gd name="connsiteY1" fmla="*/ 0 h 902493"/>
                <a:gd name="connsiteX2" fmla="*/ 338423 w 338423"/>
                <a:gd name="connsiteY2" fmla="*/ 902494 h 902493"/>
                <a:gd name="connsiteX3" fmla="*/ 0 w 338423"/>
                <a:gd name="connsiteY3" fmla="*/ 902494 h 902493"/>
              </a:gdLst>
              <a:ahLst/>
              <a:cxnLst>
                <a:cxn ang="0">
                  <a:pos x="connsiteX0" y="connsiteY0"/>
                </a:cxn>
                <a:cxn ang="0">
                  <a:pos x="connsiteX1" y="connsiteY1"/>
                </a:cxn>
                <a:cxn ang="0">
                  <a:pos x="connsiteX2" y="connsiteY2"/>
                </a:cxn>
                <a:cxn ang="0">
                  <a:pos x="connsiteX3" y="connsiteY3"/>
                </a:cxn>
              </a:cxnLst>
              <a:rect l="l" t="t" r="r" b="b"/>
              <a:pathLst>
                <a:path w="338423" h="902493">
                  <a:moveTo>
                    <a:pt x="0" y="0"/>
                  </a:moveTo>
                  <a:lnTo>
                    <a:pt x="338423" y="0"/>
                  </a:lnTo>
                  <a:lnTo>
                    <a:pt x="338423" y="902494"/>
                  </a:lnTo>
                  <a:lnTo>
                    <a:pt x="0" y="902494"/>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id="{9F22ABCA-A5AB-49E5-90E3-3E01536C6BB6}"/>
                </a:ext>
              </a:extLst>
            </p:cNvPr>
            <p:cNvSpPr/>
            <p:nvPr/>
          </p:nvSpPr>
          <p:spPr>
            <a:xfrm>
              <a:off x="586520" y="4179548"/>
              <a:ext cx="174307" cy="174307"/>
            </a:xfrm>
            <a:custGeom>
              <a:avLst/>
              <a:gdLst>
                <a:gd name="connsiteX0" fmla="*/ 174308 w 174307"/>
                <a:gd name="connsiteY0" fmla="*/ 87154 h 174307"/>
                <a:gd name="connsiteX1" fmla="*/ 87154 w 174307"/>
                <a:gd name="connsiteY1" fmla="*/ 174307 h 174307"/>
                <a:gd name="connsiteX2" fmla="*/ 0 w 174307"/>
                <a:gd name="connsiteY2" fmla="*/ 87154 h 174307"/>
                <a:gd name="connsiteX3" fmla="*/ 87154 w 174307"/>
                <a:gd name="connsiteY3" fmla="*/ 0 h 174307"/>
                <a:gd name="connsiteX4" fmla="*/ 174308 w 17430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 h="174307">
                  <a:moveTo>
                    <a:pt x="174308" y="87154"/>
                  </a:moveTo>
                  <a:cubicBezTo>
                    <a:pt x="174308" y="135287"/>
                    <a:pt x="135287" y="174307"/>
                    <a:pt x="87154" y="174307"/>
                  </a:cubicBezTo>
                  <a:cubicBezTo>
                    <a:pt x="39020" y="174307"/>
                    <a:pt x="0" y="135287"/>
                    <a:pt x="0" y="87154"/>
                  </a:cubicBezTo>
                  <a:cubicBezTo>
                    <a:pt x="0" y="39020"/>
                    <a:pt x="39020" y="0"/>
                    <a:pt x="87154" y="0"/>
                  </a:cubicBezTo>
                  <a:cubicBezTo>
                    <a:pt x="135287" y="0"/>
                    <a:pt x="174308" y="39020"/>
                    <a:pt x="174308" y="87154"/>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id="{3FDCD014-B41F-4F9A-BBC2-34367C5DA21F}"/>
                </a:ext>
              </a:extLst>
            </p:cNvPr>
            <p:cNvSpPr/>
            <p:nvPr/>
          </p:nvSpPr>
          <p:spPr>
            <a:xfrm>
              <a:off x="627287" y="4935737"/>
              <a:ext cx="757142" cy="194881"/>
            </a:xfrm>
            <a:custGeom>
              <a:avLst/>
              <a:gdLst>
                <a:gd name="connsiteX0" fmla="*/ 757142 w 757142"/>
                <a:gd name="connsiteY0" fmla="*/ 194881 h 194881"/>
                <a:gd name="connsiteX1" fmla="*/ 601885 w 757142"/>
                <a:gd name="connsiteY1" fmla="*/ 0 h 194881"/>
                <a:gd name="connsiteX2" fmla="*/ 154019 w 757142"/>
                <a:gd name="connsiteY2" fmla="*/ 0 h 194881"/>
                <a:gd name="connsiteX3" fmla="*/ 0 w 757142"/>
                <a:gd name="connsiteY3" fmla="*/ 194881 h 194881"/>
                <a:gd name="connsiteX4" fmla="*/ 757142 w 757142"/>
                <a:gd name="connsiteY4" fmla="*/ 19488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142" h="194881">
                  <a:moveTo>
                    <a:pt x="757142" y="194881"/>
                  </a:moveTo>
                  <a:lnTo>
                    <a:pt x="601885" y="0"/>
                  </a:lnTo>
                  <a:lnTo>
                    <a:pt x="154019" y="0"/>
                  </a:lnTo>
                  <a:lnTo>
                    <a:pt x="0" y="194881"/>
                  </a:lnTo>
                  <a:lnTo>
                    <a:pt x="757142" y="194881"/>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CB36E2D9-3302-45DF-9035-C9242419D819}"/>
                </a:ext>
              </a:extLst>
            </p:cNvPr>
            <p:cNvSpPr/>
            <p:nvPr/>
          </p:nvSpPr>
          <p:spPr>
            <a:xfrm>
              <a:off x="712917" y="4880302"/>
              <a:ext cx="721328" cy="58102"/>
            </a:xfrm>
            <a:custGeom>
              <a:avLst/>
              <a:gdLst>
                <a:gd name="connsiteX0" fmla="*/ 0 w 721328"/>
                <a:gd name="connsiteY0" fmla="*/ 0 h 58102"/>
                <a:gd name="connsiteX1" fmla="*/ 721328 w 721328"/>
                <a:gd name="connsiteY1" fmla="*/ 0 h 58102"/>
                <a:gd name="connsiteX2" fmla="*/ 721328 w 721328"/>
                <a:gd name="connsiteY2" fmla="*/ 0 h 58102"/>
                <a:gd name="connsiteX3" fmla="*/ 721328 w 721328"/>
                <a:gd name="connsiteY3" fmla="*/ 4096 h 58102"/>
                <a:gd name="connsiteX4" fmla="*/ 667322 w 721328"/>
                <a:gd name="connsiteY4" fmla="*/ 58103 h 58102"/>
                <a:gd name="connsiteX5" fmla="*/ 54007 w 721328"/>
                <a:gd name="connsiteY5" fmla="*/ 58103 h 58102"/>
                <a:gd name="connsiteX6" fmla="*/ 0 w 721328"/>
                <a:gd name="connsiteY6" fmla="*/ 4096 h 58102"/>
                <a:gd name="connsiteX7" fmla="*/ 0 w 721328"/>
                <a:gd name="connsiteY7" fmla="*/ 0 h 58102"/>
                <a:gd name="connsiteX8" fmla="*/ 0 w 721328"/>
                <a:gd name="connsiteY8" fmla="*/ 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28" h="58102">
                  <a:moveTo>
                    <a:pt x="0" y="0"/>
                  </a:moveTo>
                  <a:lnTo>
                    <a:pt x="721328" y="0"/>
                  </a:lnTo>
                  <a:lnTo>
                    <a:pt x="721328" y="0"/>
                  </a:lnTo>
                  <a:lnTo>
                    <a:pt x="721328" y="4096"/>
                  </a:lnTo>
                  <a:cubicBezTo>
                    <a:pt x="721328" y="33919"/>
                    <a:pt x="697144" y="58103"/>
                    <a:pt x="667322" y="58103"/>
                  </a:cubicBezTo>
                  <a:lnTo>
                    <a:pt x="54007" y="58103"/>
                  </a:lnTo>
                  <a:cubicBezTo>
                    <a:pt x="24179" y="58103"/>
                    <a:pt x="0" y="33919"/>
                    <a:pt x="0" y="4096"/>
                  </a:cubicBezTo>
                  <a:lnTo>
                    <a:pt x="0" y="0"/>
                  </a:lnTo>
                  <a:lnTo>
                    <a:pt x="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id="{485DD07D-9E03-457C-9C28-BA01681944DA}"/>
                </a:ext>
              </a:extLst>
            </p:cNvPr>
            <p:cNvSpPr/>
            <p:nvPr/>
          </p:nvSpPr>
          <p:spPr>
            <a:xfrm rot="-1985401">
              <a:off x="1002853" y="3732767"/>
              <a:ext cx="162210" cy="32480"/>
            </a:xfrm>
            <a:custGeom>
              <a:avLst/>
              <a:gdLst>
                <a:gd name="connsiteX0" fmla="*/ 0 w 162210"/>
                <a:gd name="connsiteY0" fmla="*/ 0 h 32480"/>
                <a:gd name="connsiteX1" fmla="*/ 162211 w 162210"/>
                <a:gd name="connsiteY1" fmla="*/ 0 h 32480"/>
                <a:gd name="connsiteX2" fmla="*/ 162211 w 162210"/>
                <a:gd name="connsiteY2" fmla="*/ 32480 h 32480"/>
                <a:gd name="connsiteX3" fmla="*/ 0 w 16221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62210" h="32480">
                  <a:moveTo>
                    <a:pt x="0" y="0"/>
                  </a:moveTo>
                  <a:lnTo>
                    <a:pt x="162211" y="0"/>
                  </a:lnTo>
                  <a:lnTo>
                    <a:pt x="162211" y="32480"/>
                  </a:lnTo>
                  <a:lnTo>
                    <a:pt x="0" y="3248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id="{A3A91DBE-67D7-4A58-B27E-8665F6B809F5}"/>
                </a:ext>
              </a:extLst>
            </p:cNvPr>
            <p:cNvSpPr/>
            <p:nvPr/>
          </p:nvSpPr>
          <p:spPr>
            <a:xfrm rot="-1985401">
              <a:off x="1107497" y="3631436"/>
              <a:ext cx="151352" cy="97345"/>
            </a:xfrm>
            <a:custGeom>
              <a:avLst/>
              <a:gdLst>
                <a:gd name="connsiteX0" fmla="*/ 0 w 151352"/>
                <a:gd name="connsiteY0" fmla="*/ 0 h 97345"/>
                <a:gd name="connsiteX1" fmla="*/ 151352 w 151352"/>
                <a:gd name="connsiteY1" fmla="*/ 0 h 97345"/>
                <a:gd name="connsiteX2" fmla="*/ 151352 w 151352"/>
                <a:gd name="connsiteY2" fmla="*/ 97345 h 97345"/>
                <a:gd name="connsiteX3" fmla="*/ 0 w 151352"/>
                <a:gd name="connsiteY3" fmla="*/ 97345 h 97345"/>
              </a:gdLst>
              <a:ahLst/>
              <a:cxnLst>
                <a:cxn ang="0">
                  <a:pos x="connsiteX0" y="connsiteY0"/>
                </a:cxn>
                <a:cxn ang="0">
                  <a:pos x="connsiteX1" y="connsiteY1"/>
                </a:cxn>
                <a:cxn ang="0">
                  <a:pos x="connsiteX2" y="connsiteY2"/>
                </a:cxn>
                <a:cxn ang="0">
                  <a:pos x="connsiteX3" y="connsiteY3"/>
                </a:cxn>
              </a:cxnLst>
              <a:rect l="l" t="t" r="r" b="b"/>
              <a:pathLst>
                <a:path w="151352" h="97345">
                  <a:moveTo>
                    <a:pt x="0" y="0"/>
                  </a:moveTo>
                  <a:lnTo>
                    <a:pt x="151352" y="0"/>
                  </a:lnTo>
                  <a:lnTo>
                    <a:pt x="151352" y="97345"/>
                  </a:lnTo>
                  <a:lnTo>
                    <a:pt x="0" y="97345"/>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222BDD3C-C528-4E32-83C8-36E6C53A687D}"/>
                </a:ext>
              </a:extLst>
            </p:cNvPr>
            <p:cNvSpPr/>
            <p:nvPr/>
          </p:nvSpPr>
          <p:spPr>
            <a:xfrm>
              <a:off x="695867" y="3475269"/>
              <a:ext cx="30765" cy="99155"/>
            </a:xfrm>
            <a:custGeom>
              <a:avLst/>
              <a:gdLst>
                <a:gd name="connsiteX0" fmla="*/ 0 w 30765"/>
                <a:gd name="connsiteY0" fmla="*/ 0 h 99155"/>
                <a:gd name="connsiteX1" fmla="*/ 30766 w 30765"/>
                <a:gd name="connsiteY1" fmla="*/ 0 h 99155"/>
                <a:gd name="connsiteX2" fmla="*/ 30766 w 30765"/>
                <a:gd name="connsiteY2" fmla="*/ 99155 h 99155"/>
                <a:gd name="connsiteX3" fmla="*/ 0 w 30765"/>
                <a:gd name="connsiteY3" fmla="*/ 99155 h 99155"/>
              </a:gdLst>
              <a:ahLst/>
              <a:cxnLst>
                <a:cxn ang="0">
                  <a:pos x="connsiteX0" y="connsiteY0"/>
                </a:cxn>
                <a:cxn ang="0">
                  <a:pos x="connsiteX1" y="connsiteY1"/>
                </a:cxn>
                <a:cxn ang="0">
                  <a:pos x="connsiteX2" y="connsiteY2"/>
                </a:cxn>
                <a:cxn ang="0">
                  <a:pos x="connsiteX3" y="connsiteY3"/>
                </a:cxn>
              </a:cxnLst>
              <a:rect l="l" t="t" r="r" b="b"/>
              <a:pathLst>
                <a:path w="30765" h="99155">
                  <a:moveTo>
                    <a:pt x="0" y="0"/>
                  </a:moveTo>
                  <a:lnTo>
                    <a:pt x="30766" y="0"/>
                  </a:lnTo>
                  <a:lnTo>
                    <a:pt x="30766" y="99155"/>
                  </a:lnTo>
                  <a:lnTo>
                    <a:pt x="0" y="99155"/>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BB2DC271-DBFF-4268-8D03-8B7D9423FF3C}"/>
                </a:ext>
              </a:extLst>
            </p:cNvPr>
            <p:cNvSpPr/>
            <p:nvPr/>
          </p:nvSpPr>
          <p:spPr>
            <a:xfrm>
              <a:off x="678817" y="3567566"/>
              <a:ext cx="61531" cy="194881"/>
            </a:xfrm>
            <a:custGeom>
              <a:avLst/>
              <a:gdLst>
                <a:gd name="connsiteX0" fmla="*/ 0 w 61531"/>
                <a:gd name="connsiteY0" fmla="*/ 0 h 194881"/>
                <a:gd name="connsiteX1" fmla="*/ 61532 w 61531"/>
                <a:gd name="connsiteY1" fmla="*/ 0 h 194881"/>
                <a:gd name="connsiteX2" fmla="*/ 61532 w 61531"/>
                <a:gd name="connsiteY2" fmla="*/ 194882 h 194881"/>
                <a:gd name="connsiteX3" fmla="*/ 0 w 61531"/>
                <a:gd name="connsiteY3" fmla="*/ 194882 h 194881"/>
              </a:gdLst>
              <a:ahLst/>
              <a:cxnLst>
                <a:cxn ang="0">
                  <a:pos x="connsiteX0" y="connsiteY0"/>
                </a:cxn>
                <a:cxn ang="0">
                  <a:pos x="connsiteX1" y="connsiteY1"/>
                </a:cxn>
                <a:cxn ang="0">
                  <a:pos x="connsiteX2" y="connsiteY2"/>
                </a:cxn>
                <a:cxn ang="0">
                  <a:pos x="connsiteX3" y="connsiteY3"/>
                </a:cxn>
              </a:cxnLst>
              <a:rect l="l" t="t" r="r" b="b"/>
              <a:pathLst>
                <a:path w="61531" h="194881">
                  <a:moveTo>
                    <a:pt x="0" y="0"/>
                  </a:moveTo>
                  <a:lnTo>
                    <a:pt x="61532" y="0"/>
                  </a:lnTo>
                  <a:lnTo>
                    <a:pt x="61532" y="194882"/>
                  </a:lnTo>
                  <a:lnTo>
                    <a:pt x="0" y="194882"/>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id="{BD30A519-4B1B-4302-BCBF-7C604F705A1D}"/>
                </a:ext>
              </a:extLst>
            </p:cNvPr>
            <p:cNvSpPr/>
            <p:nvPr/>
          </p:nvSpPr>
          <p:spPr>
            <a:xfrm>
              <a:off x="637765" y="3741874"/>
              <a:ext cx="143541" cy="112775"/>
            </a:xfrm>
            <a:custGeom>
              <a:avLst/>
              <a:gdLst>
                <a:gd name="connsiteX0" fmla="*/ 0 w 143541"/>
                <a:gd name="connsiteY0" fmla="*/ 0 h 112775"/>
                <a:gd name="connsiteX1" fmla="*/ 143542 w 143541"/>
                <a:gd name="connsiteY1" fmla="*/ 0 h 112775"/>
                <a:gd name="connsiteX2" fmla="*/ 143542 w 143541"/>
                <a:gd name="connsiteY2" fmla="*/ 112776 h 112775"/>
                <a:gd name="connsiteX3" fmla="*/ 0 w 143541"/>
                <a:gd name="connsiteY3" fmla="*/ 112776 h 112775"/>
              </a:gdLst>
              <a:ahLst/>
              <a:cxnLst>
                <a:cxn ang="0">
                  <a:pos x="connsiteX0" y="connsiteY0"/>
                </a:cxn>
                <a:cxn ang="0">
                  <a:pos x="connsiteX1" y="connsiteY1"/>
                </a:cxn>
                <a:cxn ang="0">
                  <a:pos x="connsiteX2" y="connsiteY2"/>
                </a:cxn>
                <a:cxn ang="0">
                  <a:pos x="connsiteX3" y="connsiteY3"/>
                </a:cxn>
              </a:cxnLst>
              <a:rect l="l" t="t" r="r" b="b"/>
              <a:pathLst>
                <a:path w="143541" h="112775">
                  <a:moveTo>
                    <a:pt x="0" y="0"/>
                  </a:moveTo>
                  <a:lnTo>
                    <a:pt x="143542" y="0"/>
                  </a:lnTo>
                  <a:lnTo>
                    <a:pt x="143542" y="112776"/>
                  </a:lnTo>
                  <a:lnTo>
                    <a:pt x="0" y="112776"/>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id="{2436D416-16F0-471C-9F55-78099571F4F6}"/>
                </a:ext>
              </a:extLst>
            </p:cNvPr>
            <p:cNvSpPr/>
            <p:nvPr/>
          </p:nvSpPr>
          <p:spPr>
            <a:xfrm>
              <a:off x="486793" y="3687962"/>
              <a:ext cx="594264" cy="263461"/>
            </a:xfrm>
            <a:custGeom>
              <a:avLst/>
              <a:gdLst>
                <a:gd name="connsiteX0" fmla="*/ 526542 w 594264"/>
                <a:gd name="connsiteY0" fmla="*/ 0 h 263461"/>
                <a:gd name="connsiteX1" fmla="*/ 362998 w 594264"/>
                <a:gd name="connsiteY1" fmla="*/ 138113 h 263461"/>
                <a:gd name="connsiteX2" fmla="*/ 0 w 594264"/>
                <a:gd name="connsiteY2" fmla="*/ 170117 h 263461"/>
                <a:gd name="connsiteX3" fmla="*/ 8192 w 594264"/>
                <a:gd name="connsiteY3" fmla="*/ 263462 h 263461"/>
                <a:gd name="connsiteX4" fmla="*/ 446246 w 594264"/>
                <a:gd name="connsiteY4" fmla="*/ 224885 h 263461"/>
                <a:gd name="connsiteX5" fmla="*/ 594265 w 594264"/>
                <a:gd name="connsiteY5" fmla="*/ 114395 h 263461"/>
                <a:gd name="connsiteX6" fmla="*/ 526542 w 594264"/>
                <a:gd name="connsiteY6" fmla="*/ 0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4" h="263461">
                  <a:moveTo>
                    <a:pt x="526542" y="0"/>
                  </a:moveTo>
                  <a:lnTo>
                    <a:pt x="362998" y="138113"/>
                  </a:lnTo>
                  <a:lnTo>
                    <a:pt x="0" y="170117"/>
                  </a:lnTo>
                  <a:lnTo>
                    <a:pt x="8192" y="263462"/>
                  </a:lnTo>
                  <a:lnTo>
                    <a:pt x="446246" y="224885"/>
                  </a:lnTo>
                  <a:lnTo>
                    <a:pt x="594265" y="114395"/>
                  </a:lnTo>
                  <a:lnTo>
                    <a:pt x="526542" y="0"/>
                  </a:lnTo>
                  <a:close/>
                </a:path>
              </a:pathLst>
            </a:custGeom>
            <a:solidFill>
              <a:srgbClr val="FFFFFF"/>
            </a:solidFill>
            <a:ln w="9525" cap="flat">
              <a:solidFill>
                <a:srgbClr val="263238"/>
              </a:solidFill>
              <a:prstDash val="solid"/>
              <a:miter/>
            </a:ln>
          </p:spPr>
          <p:txBody>
            <a:bodyPr rtlCol="0" anchor="ctr"/>
            <a:lstStyle/>
            <a:p>
              <a:endParaRPr lang="en-US"/>
            </a:p>
          </p:txBody>
        </p:sp>
      </p:grpSp>
      <p:grpSp>
        <p:nvGrpSpPr>
          <p:cNvPr id="1085" name="Graphic 3">
            <a:extLst>
              <a:ext uri="{FF2B5EF4-FFF2-40B4-BE49-F238E27FC236}">
                <a16:creationId xmlns:a16="http://schemas.microsoft.com/office/drawing/2014/main" id="{92C02C72-5EBC-41B3-90E6-FEE75FE0B9C6}"/>
              </a:ext>
            </a:extLst>
          </p:cNvPr>
          <p:cNvGrpSpPr/>
          <p:nvPr/>
        </p:nvGrpSpPr>
        <p:grpSpPr>
          <a:xfrm>
            <a:off x="2270222" y="2403595"/>
            <a:ext cx="1772384" cy="2727023"/>
            <a:chOff x="2270222" y="2403595"/>
            <a:chExt cx="1772384" cy="2727023"/>
          </a:xfrm>
        </p:grpSpPr>
        <p:sp>
          <p:nvSpPr>
            <p:cNvPr id="1086" name="Freeform: Shape 1085">
              <a:extLst>
                <a:ext uri="{FF2B5EF4-FFF2-40B4-BE49-F238E27FC236}">
                  <a16:creationId xmlns:a16="http://schemas.microsoft.com/office/drawing/2014/main" id="{26DC4BC4-9952-40FC-96FC-43CADEC0CE13}"/>
                </a:ext>
              </a:extLst>
            </p:cNvPr>
            <p:cNvSpPr/>
            <p:nvPr/>
          </p:nvSpPr>
          <p:spPr>
            <a:xfrm>
              <a:off x="3537933" y="2510327"/>
              <a:ext cx="157197" cy="266949"/>
            </a:xfrm>
            <a:custGeom>
              <a:avLst/>
              <a:gdLst>
                <a:gd name="connsiteX0" fmla="*/ 156785 w 157197"/>
                <a:gd name="connsiteY0" fmla="*/ 95500 h 266949"/>
                <a:gd name="connsiteX1" fmla="*/ 140497 w 157197"/>
                <a:gd name="connsiteY1" fmla="*/ 266950 h 266949"/>
                <a:gd name="connsiteX2" fmla="*/ 18196 w 157197"/>
                <a:gd name="connsiteY2" fmla="*/ 204942 h 266949"/>
                <a:gd name="connsiteX3" fmla="*/ 2670 w 157197"/>
                <a:gd name="connsiteY3" fmla="*/ 76831 h 266949"/>
                <a:gd name="connsiteX4" fmla="*/ 14767 w 157197"/>
                <a:gd name="connsiteY4" fmla="*/ 10156 h 266949"/>
                <a:gd name="connsiteX5" fmla="*/ 114208 w 157197"/>
                <a:gd name="connsiteY5" fmla="*/ 15109 h 266949"/>
                <a:gd name="connsiteX6" fmla="*/ 156785 w 157197"/>
                <a:gd name="connsiteY6" fmla="*/ 95500 h 2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97" h="266949">
                  <a:moveTo>
                    <a:pt x="156785" y="95500"/>
                  </a:moveTo>
                  <a:lnTo>
                    <a:pt x="140497" y="266950"/>
                  </a:lnTo>
                  <a:cubicBezTo>
                    <a:pt x="140497" y="266950"/>
                    <a:pt x="45914" y="260378"/>
                    <a:pt x="18196" y="204942"/>
                  </a:cubicBezTo>
                  <a:cubicBezTo>
                    <a:pt x="-9522" y="149507"/>
                    <a:pt x="2670" y="76831"/>
                    <a:pt x="2670" y="76831"/>
                  </a:cubicBezTo>
                  <a:lnTo>
                    <a:pt x="14767" y="10156"/>
                  </a:lnTo>
                  <a:cubicBezTo>
                    <a:pt x="46647" y="-4970"/>
                    <a:pt x="83985" y="-3103"/>
                    <a:pt x="114208" y="15109"/>
                  </a:cubicBezTo>
                  <a:cubicBezTo>
                    <a:pt x="143307" y="30873"/>
                    <a:pt x="160090" y="62572"/>
                    <a:pt x="156785" y="95500"/>
                  </a:cubicBezTo>
                  <a:close/>
                </a:path>
              </a:pathLst>
            </a:custGeom>
            <a:solidFill>
              <a:srgbClr val="B5B5B5"/>
            </a:solidFill>
            <a:ln w="9525" cap="flat">
              <a:solidFill>
                <a:srgbClr val="263238"/>
              </a:solid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id="{9D44DAC4-09AB-4B02-A235-1CD470AB22BF}"/>
                </a:ext>
              </a:extLst>
            </p:cNvPr>
            <p:cNvSpPr/>
            <p:nvPr/>
          </p:nvSpPr>
          <p:spPr>
            <a:xfrm>
              <a:off x="2897550" y="2587158"/>
              <a:ext cx="797167" cy="1590770"/>
            </a:xfrm>
            <a:custGeom>
              <a:avLst/>
              <a:gdLst>
                <a:gd name="connsiteX0" fmla="*/ 124607 w 797167"/>
                <a:gd name="connsiteY0" fmla="*/ 568071 h 1590770"/>
                <a:gd name="connsiteX1" fmla="*/ 471317 w 797167"/>
                <a:gd name="connsiteY1" fmla="*/ 483584 h 1590770"/>
                <a:gd name="connsiteX2" fmla="*/ 642767 w 797167"/>
                <a:gd name="connsiteY2" fmla="*/ 0 h 1590770"/>
                <a:gd name="connsiteX3" fmla="*/ 712681 w 797167"/>
                <a:gd name="connsiteY3" fmla="*/ 110680 h 1590770"/>
                <a:gd name="connsiteX4" fmla="*/ 797168 w 797167"/>
                <a:gd name="connsiteY4" fmla="*/ 177355 h 1590770"/>
                <a:gd name="connsiteX5" fmla="*/ 718491 w 797167"/>
                <a:gd name="connsiteY5" fmla="*/ 596455 h 1590770"/>
                <a:gd name="connsiteX6" fmla="*/ 668961 w 797167"/>
                <a:gd name="connsiteY6" fmla="*/ 739330 h 1590770"/>
                <a:gd name="connsiteX7" fmla="*/ 328728 w 797167"/>
                <a:gd name="connsiteY7" fmla="*/ 961453 h 1590770"/>
                <a:gd name="connsiteX8" fmla="*/ 445314 w 797167"/>
                <a:gd name="connsiteY8" fmla="*/ 1293590 h 1590770"/>
                <a:gd name="connsiteX9" fmla="*/ 465698 w 797167"/>
                <a:gd name="connsiteY9" fmla="*/ 1590770 h 1590770"/>
                <a:gd name="connsiteX10" fmla="*/ 116130 w 797167"/>
                <a:gd name="connsiteY10" fmla="*/ 1063371 h 1590770"/>
                <a:gd name="connsiteX11" fmla="*/ 5354 w 797167"/>
                <a:gd name="connsiteY11" fmla="*/ 670084 h 1590770"/>
                <a:gd name="connsiteX12" fmla="*/ 124607 w 797167"/>
                <a:gd name="connsiteY12" fmla="*/ 568071 h 1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167" h="1590770">
                  <a:moveTo>
                    <a:pt x="124607" y="568071"/>
                  </a:moveTo>
                  <a:lnTo>
                    <a:pt x="471317" y="483584"/>
                  </a:lnTo>
                  <a:lnTo>
                    <a:pt x="642767" y="0"/>
                  </a:lnTo>
                  <a:cubicBezTo>
                    <a:pt x="642767" y="0"/>
                    <a:pt x="683534" y="75724"/>
                    <a:pt x="712681" y="110680"/>
                  </a:cubicBezTo>
                  <a:cubicBezTo>
                    <a:pt x="741827" y="145637"/>
                    <a:pt x="797168" y="177355"/>
                    <a:pt x="797168" y="177355"/>
                  </a:cubicBezTo>
                  <a:cubicBezTo>
                    <a:pt x="797168" y="177355"/>
                    <a:pt x="738875" y="494919"/>
                    <a:pt x="718491" y="596455"/>
                  </a:cubicBezTo>
                  <a:cubicBezTo>
                    <a:pt x="698108" y="697992"/>
                    <a:pt x="695250" y="715899"/>
                    <a:pt x="668961" y="739330"/>
                  </a:cubicBezTo>
                  <a:cubicBezTo>
                    <a:pt x="642672" y="762762"/>
                    <a:pt x="328728" y="961453"/>
                    <a:pt x="328728" y="961453"/>
                  </a:cubicBezTo>
                  <a:cubicBezTo>
                    <a:pt x="328728" y="961453"/>
                    <a:pt x="433503" y="1156621"/>
                    <a:pt x="445314" y="1293590"/>
                  </a:cubicBezTo>
                  <a:cubicBezTo>
                    <a:pt x="457125" y="1430560"/>
                    <a:pt x="465698" y="1590770"/>
                    <a:pt x="465698" y="1590770"/>
                  </a:cubicBezTo>
                  <a:cubicBezTo>
                    <a:pt x="465698" y="1590770"/>
                    <a:pt x="209285" y="1182815"/>
                    <a:pt x="116130" y="1063371"/>
                  </a:cubicBezTo>
                  <a:cubicBezTo>
                    <a:pt x="22976" y="943927"/>
                    <a:pt x="-15029" y="763334"/>
                    <a:pt x="5354" y="670084"/>
                  </a:cubicBezTo>
                  <a:cubicBezTo>
                    <a:pt x="25738" y="576834"/>
                    <a:pt x="124607" y="568071"/>
                    <a:pt x="124607" y="568071"/>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id="{71975945-5E1C-49D8-95F4-AD879E05BF80}"/>
                </a:ext>
              </a:extLst>
            </p:cNvPr>
            <p:cNvSpPr/>
            <p:nvPr/>
          </p:nvSpPr>
          <p:spPr>
            <a:xfrm>
              <a:off x="3145411" y="3192853"/>
              <a:ext cx="139826" cy="355758"/>
            </a:xfrm>
            <a:custGeom>
              <a:avLst/>
              <a:gdLst>
                <a:gd name="connsiteX0" fmla="*/ 0 w 139826"/>
                <a:gd name="connsiteY0" fmla="*/ 55340 h 355758"/>
                <a:gd name="connsiteX1" fmla="*/ 80772 w 139826"/>
                <a:gd name="connsiteY1" fmla="*/ 355759 h 355758"/>
                <a:gd name="connsiteX2" fmla="*/ 139827 w 139826"/>
                <a:gd name="connsiteY2" fmla="*/ 0 h 355758"/>
              </a:gdLst>
              <a:ahLst/>
              <a:cxnLst>
                <a:cxn ang="0">
                  <a:pos x="connsiteX0" y="connsiteY0"/>
                </a:cxn>
                <a:cxn ang="0">
                  <a:pos x="connsiteX1" y="connsiteY1"/>
                </a:cxn>
                <a:cxn ang="0">
                  <a:pos x="connsiteX2" y="connsiteY2"/>
                </a:cxn>
              </a:cxnLst>
              <a:rect l="l" t="t" r="r" b="b"/>
              <a:pathLst>
                <a:path w="139826" h="355758">
                  <a:moveTo>
                    <a:pt x="0" y="55340"/>
                  </a:moveTo>
                  <a:lnTo>
                    <a:pt x="80772" y="355759"/>
                  </a:lnTo>
                  <a:lnTo>
                    <a:pt x="139827" y="0"/>
                  </a:lnTo>
                </a:path>
              </a:pathLst>
            </a:custGeom>
            <a:noFill/>
            <a:ln w="9525" cap="flat">
              <a:solidFill>
                <a:srgbClr val="263238"/>
              </a:solid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id="{7D8AAD16-BC8B-41CB-88AD-2D68815B5C7A}"/>
                </a:ext>
              </a:extLst>
            </p:cNvPr>
            <p:cNvSpPr/>
            <p:nvPr/>
          </p:nvSpPr>
          <p:spPr>
            <a:xfrm>
              <a:off x="3378679" y="3079220"/>
              <a:ext cx="104775" cy="136874"/>
            </a:xfrm>
            <a:custGeom>
              <a:avLst/>
              <a:gdLst>
                <a:gd name="connsiteX0" fmla="*/ 0 w 104775"/>
                <a:gd name="connsiteY0" fmla="*/ 0 h 136874"/>
                <a:gd name="connsiteX1" fmla="*/ 104775 w 104775"/>
                <a:gd name="connsiteY1" fmla="*/ 136874 h 136874"/>
              </a:gdLst>
              <a:ahLst/>
              <a:cxnLst>
                <a:cxn ang="0">
                  <a:pos x="connsiteX0" y="connsiteY0"/>
                </a:cxn>
                <a:cxn ang="0">
                  <a:pos x="connsiteX1" y="connsiteY1"/>
                </a:cxn>
              </a:cxnLst>
              <a:rect l="l" t="t" r="r" b="b"/>
              <a:pathLst>
                <a:path w="104775" h="136874">
                  <a:moveTo>
                    <a:pt x="0" y="0"/>
                  </a:moveTo>
                  <a:cubicBezTo>
                    <a:pt x="56836" y="23670"/>
                    <a:pt x="96764" y="75829"/>
                    <a:pt x="104775" y="136874"/>
                  </a:cubicBezTo>
                </a:path>
              </a:pathLst>
            </a:custGeom>
            <a:noFill/>
            <a:ln w="9525" cap="flat">
              <a:solidFill>
                <a:srgbClr val="263238"/>
              </a:solid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id="{71F2FD72-E1A6-48B1-B863-C31188B41FA5}"/>
                </a:ext>
              </a:extLst>
            </p:cNvPr>
            <p:cNvSpPr/>
            <p:nvPr/>
          </p:nvSpPr>
          <p:spPr>
            <a:xfrm>
              <a:off x="3442591" y="3079220"/>
              <a:ext cx="116490" cy="139826"/>
            </a:xfrm>
            <a:custGeom>
              <a:avLst/>
              <a:gdLst>
                <a:gd name="connsiteX0" fmla="*/ 0 w 116490"/>
                <a:gd name="connsiteY0" fmla="*/ 0 h 139826"/>
                <a:gd name="connsiteX1" fmla="*/ 116491 w 116490"/>
                <a:gd name="connsiteY1" fmla="*/ 139827 h 139826"/>
              </a:gdLst>
              <a:ahLst/>
              <a:cxnLst>
                <a:cxn ang="0">
                  <a:pos x="connsiteX0" y="connsiteY0"/>
                </a:cxn>
                <a:cxn ang="0">
                  <a:pos x="connsiteX1" y="connsiteY1"/>
                </a:cxn>
              </a:cxnLst>
              <a:rect l="l" t="t" r="r" b="b"/>
              <a:pathLst>
                <a:path w="116490" h="139826">
                  <a:moveTo>
                    <a:pt x="0" y="0"/>
                  </a:moveTo>
                  <a:cubicBezTo>
                    <a:pt x="0" y="0"/>
                    <a:pt x="110680" y="23241"/>
                    <a:pt x="116491" y="139827"/>
                  </a:cubicBezTo>
                </a:path>
              </a:pathLst>
            </a:custGeom>
            <a:noFill/>
            <a:ln w="9525" cap="flat">
              <a:solidFill>
                <a:srgbClr val="263238"/>
              </a:solid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id="{A76D940E-DAD7-4129-945B-8DF6D017ABCA}"/>
                </a:ext>
              </a:extLst>
            </p:cNvPr>
            <p:cNvSpPr/>
            <p:nvPr/>
          </p:nvSpPr>
          <p:spPr>
            <a:xfrm>
              <a:off x="3031778" y="3268576"/>
              <a:ext cx="206883" cy="530256"/>
            </a:xfrm>
            <a:custGeom>
              <a:avLst/>
              <a:gdLst>
                <a:gd name="connsiteX0" fmla="*/ 0 w 206883"/>
                <a:gd name="connsiteY0" fmla="*/ 0 h 530256"/>
                <a:gd name="connsiteX1" fmla="*/ 145637 w 206883"/>
                <a:gd name="connsiteY1" fmla="*/ 302990 h 530256"/>
                <a:gd name="connsiteX2" fmla="*/ 113633 w 206883"/>
                <a:gd name="connsiteY2" fmla="*/ 358330 h 530256"/>
                <a:gd name="connsiteX3" fmla="*/ 186500 w 206883"/>
                <a:gd name="connsiteY3" fmla="*/ 416623 h 530256"/>
                <a:gd name="connsiteX4" fmla="*/ 206883 w 206883"/>
                <a:gd name="connsiteY4" fmla="*/ 530257 h 53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530256">
                  <a:moveTo>
                    <a:pt x="0" y="0"/>
                  </a:moveTo>
                  <a:lnTo>
                    <a:pt x="145637" y="302990"/>
                  </a:lnTo>
                  <a:lnTo>
                    <a:pt x="113633" y="358330"/>
                  </a:lnTo>
                  <a:lnTo>
                    <a:pt x="186500" y="416623"/>
                  </a:lnTo>
                  <a:lnTo>
                    <a:pt x="206883" y="530257"/>
                  </a:lnTo>
                </a:path>
              </a:pathLst>
            </a:custGeom>
            <a:noFill/>
            <a:ln w="9525" cap="flat">
              <a:solidFill>
                <a:srgbClr val="263238"/>
              </a:solid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id="{06B1291C-6A45-4892-B9E1-A142479F6521}"/>
                </a:ext>
              </a:extLst>
            </p:cNvPr>
            <p:cNvSpPr/>
            <p:nvPr/>
          </p:nvSpPr>
          <p:spPr>
            <a:xfrm>
              <a:off x="2270222" y="2893863"/>
              <a:ext cx="329549" cy="707063"/>
            </a:xfrm>
            <a:custGeom>
              <a:avLst/>
              <a:gdLst>
                <a:gd name="connsiteX0" fmla="*/ 240729 w 329549"/>
                <a:gd name="connsiteY0" fmla="*/ 0 h 707063"/>
                <a:gd name="connsiteX1" fmla="*/ 13462 w 329549"/>
                <a:gd name="connsiteY1" fmla="*/ 163163 h 707063"/>
                <a:gd name="connsiteX2" fmla="*/ 112522 w 329549"/>
                <a:gd name="connsiteY2" fmla="*/ 539020 h 707063"/>
                <a:gd name="connsiteX3" fmla="*/ 77566 w 329549"/>
                <a:gd name="connsiteY3" fmla="*/ 617696 h 707063"/>
                <a:gd name="connsiteX4" fmla="*/ 51372 w 329549"/>
                <a:gd name="connsiteY4" fmla="*/ 684371 h 707063"/>
                <a:gd name="connsiteX5" fmla="*/ 293116 w 329549"/>
                <a:gd name="connsiteY5" fmla="*/ 669798 h 707063"/>
                <a:gd name="connsiteX6" fmla="*/ 304832 w 329549"/>
                <a:gd name="connsiteY6" fmla="*/ 355473 h 707063"/>
                <a:gd name="connsiteX7" fmla="*/ 258160 w 329549"/>
                <a:gd name="connsiteY7" fmla="*/ 58293 h 707063"/>
                <a:gd name="connsiteX8" fmla="*/ 240729 w 329549"/>
                <a:gd name="connsiteY8" fmla="*/ 0 h 7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9" h="707063">
                  <a:moveTo>
                    <a:pt x="240729" y="0"/>
                  </a:moveTo>
                  <a:cubicBezTo>
                    <a:pt x="240729" y="0"/>
                    <a:pt x="69279" y="55436"/>
                    <a:pt x="13462" y="163163"/>
                  </a:cubicBezTo>
                  <a:cubicBezTo>
                    <a:pt x="-42354" y="270891"/>
                    <a:pt x="92139" y="466249"/>
                    <a:pt x="112522" y="539020"/>
                  </a:cubicBezTo>
                  <a:cubicBezTo>
                    <a:pt x="132906" y="611791"/>
                    <a:pt x="103759" y="638080"/>
                    <a:pt x="77566" y="617696"/>
                  </a:cubicBezTo>
                  <a:cubicBezTo>
                    <a:pt x="51372" y="597313"/>
                    <a:pt x="22225" y="638080"/>
                    <a:pt x="51372" y="684371"/>
                  </a:cubicBezTo>
                  <a:cubicBezTo>
                    <a:pt x="80518" y="730663"/>
                    <a:pt x="240729" y="695992"/>
                    <a:pt x="293116" y="669798"/>
                  </a:cubicBezTo>
                  <a:cubicBezTo>
                    <a:pt x="345504" y="643604"/>
                    <a:pt x="333979" y="468725"/>
                    <a:pt x="304832" y="355473"/>
                  </a:cubicBezTo>
                  <a:cubicBezTo>
                    <a:pt x="275686" y="242221"/>
                    <a:pt x="240729" y="113633"/>
                    <a:pt x="258160" y="58293"/>
                  </a:cubicBezTo>
                  <a:cubicBezTo>
                    <a:pt x="275590" y="2953"/>
                    <a:pt x="240729" y="0"/>
                    <a:pt x="240729" y="0"/>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id="{4DD1C80F-95A8-40AB-A28C-070C23D86631}"/>
                </a:ext>
              </a:extLst>
            </p:cNvPr>
            <p:cNvSpPr/>
            <p:nvPr/>
          </p:nvSpPr>
          <p:spPr>
            <a:xfrm>
              <a:off x="2739551" y="2657071"/>
              <a:ext cx="483452" cy="897445"/>
            </a:xfrm>
            <a:custGeom>
              <a:avLst/>
              <a:gdLst>
                <a:gd name="connsiteX0" fmla="*/ 314706 w 483452"/>
                <a:gd name="connsiteY0" fmla="*/ 0 h 897445"/>
                <a:gd name="connsiteX1" fmla="*/ 405003 w 483452"/>
                <a:gd name="connsiteY1" fmla="*/ 142875 h 897445"/>
                <a:gd name="connsiteX2" fmla="*/ 407956 w 483452"/>
                <a:gd name="connsiteY2" fmla="*/ 206978 h 897445"/>
                <a:gd name="connsiteX3" fmla="*/ 457486 w 483452"/>
                <a:gd name="connsiteY3" fmla="*/ 259366 h 897445"/>
                <a:gd name="connsiteX4" fmla="*/ 477869 w 483452"/>
                <a:gd name="connsiteY4" fmla="*/ 306038 h 897445"/>
                <a:gd name="connsiteX5" fmla="*/ 431197 w 483452"/>
                <a:gd name="connsiteY5" fmla="*/ 329279 h 897445"/>
                <a:gd name="connsiteX6" fmla="*/ 425387 w 483452"/>
                <a:gd name="connsiteY6" fmla="*/ 460438 h 897445"/>
                <a:gd name="connsiteX7" fmla="*/ 367094 w 483452"/>
                <a:gd name="connsiteY7" fmla="*/ 518636 h 897445"/>
                <a:gd name="connsiteX8" fmla="*/ 294322 w 483452"/>
                <a:gd name="connsiteY8" fmla="*/ 521589 h 897445"/>
                <a:gd name="connsiteX9" fmla="*/ 262223 w 483452"/>
                <a:gd name="connsiteY9" fmla="*/ 684752 h 897445"/>
                <a:gd name="connsiteX10" fmla="*/ 302990 w 483452"/>
                <a:gd name="connsiteY10" fmla="*/ 897446 h 897445"/>
                <a:gd name="connsiteX11" fmla="*/ 0 w 483452"/>
                <a:gd name="connsiteY11" fmla="*/ 568071 h 897445"/>
                <a:gd name="connsiteX12" fmla="*/ 29528 w 483452"/>
                <a:gd name="connsiteY12" fmla="*/ 425387 h 897445"/>
                <a:gd name="connsiteX13" fmla="*/ 23717 w 483452"/>
                <a:gd name="connsiteY13" fmla="*/ 235934 h 897445"/>
                <a:gd name="connsiteX14" fmla="*/ 314706 w 483452"/>
                <a:gd name="connsiteY14" fmla="*/ 0 h 8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52" h="897445">
                  <a:moveTo>
                    <a:pt x="314706" y="0"/>
                  </a:moveTo>
                  <a:cubicBezTo>
                    <a:pt x="314706" y="0"/>
                    <a:pt x="399193" y="101917"/>
                    <a:pt x="405003" y="142875"/>
                  </a:cubicBezTo>
                  <a:cubicBezTo>
                    <a:pt x="408527" y="164049"/>
                    <a:pt x="409518" y="185566"/>
                    <a:pt x="407956" y="206978"/>
                  </a:cubicBezTo>
                  <a:cubicBezTo>
                    <a:pt x="407956" y="206978"/>
                    <a:pt x="448723" y="253555"/>
                    <a:pt x="457486" y="259366"/>
                  </a:cubicBezTo>
                  <a:cubicBezTo>
                    <a:pt x="466249" y="265176"/>
                    <a:pt x="495586" y="282702"/>
                    <a:pt x="477869" y="306038"/>
                  </a:cubicBezTo>
                  <a:cubicBezTo>
                    <a:pt x="466382" y="320145"/>
                    <a:pt x="449380" y="328613"/>
                    <a:pt x="431197" y="329279"/>
                  </a:cubicBezTo>
                  <a:cubicBezTo>
                    <a:pt x="431197" y="329279"/>
                    <a:pt x="434150" y="419671"/>
                    <a:pt x="425387" y="460438"/>
                  </a:cubicBezTo>
                  <a:cubicBezTo>
                    <a:pt x="416624" y="501205"/>
                    <a:pt x="399193" y="515779"/>
                    <a:pt x="367094" y="518636"/>
                  </a:cubicBezTo>
                  <a:cubicBezTo>
                    <a:pt x="334994" y="521494"/>
                    <a:pt x="294322" y="521589"/>
                    <a:pt x="294322" y="521589"/>
                  </a:cubicBezTo>
                  <a:lnTo>
                    <a:pt x="262223" y="684752"/>
                  </a:lnTo>
                  <a:lnTo>
                    <a:pt x="302990" y="897446"/>
                  </a:lnTo>
                  <a:lnTo>
                    <a:pt x="0" y="568071"/>
                  </a:lnTo>
                  <a:cubicBezTo>
                    <a:pt x="0" y="568071"/>
                    <a:pt x="29528" y="448437"/>
                    <a:pt x="29528" y="425387"/>
                  </a:cubicBezTo>
                  <a:cubicBezTo>
                    <a:pt x="29528" y="402336"/>
                    <a:pt x="-14192" y="358712"/>
                    <a:pt x="23717" y="235934"/>
                  </a:cubicBezTo>
                  <a:cubicBezTo>
                    <a:pt x="61627" y="113157"/>
                    <a:pt x="314706" y="0"/>
                    <a:pt x="314706" y="0"/>
                  </a:cubicBezTo>
                  <a:close/>
                </a:path>
              </a:pathLst>
            </a:custGeom>
            <a:solidFill>
              <a:srgbClr val="B5B5B5"/>
            </a:solidFill>
            <a:ln w="9525" cap="flat">
              <a:solidFill>
                <a:srgbClr val="263238"/>
              </a:solid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id="{6FEE1EE6-27FF-4478-8565-062B4E8753AA}"/>
                </a:ext>
              </a:extLst>
            </p:cNvPr>
            <p:cNvSpPr/>
            <p:nvPr/>
          </p:nvSpPr>
          <p:spPr>
            <a:xfrm>
              <a:off x="2491239" y="2538719"/>
              <a:ext cx="637140" cy="649168"/>
            </a:xfrm>
            <a:custGeom>
              <a:avLst/>
              <a:gdLst>
                <a:gd name="connsiteX0" fmla="*/ 268314 w 637140"/>
                <a:gd name="connsiteY0" fmla="*/ 430106 h 649168"/>
                <a:gd name="connsiteX1" fmla="*/ 334989 w 637140"/>
                <a:gd name="connsiteY1" fmla="*/ 409722 h 649168"/>
                <a:gd name="connsiteX2" fmla="*/ 399093 w 637140"/>
                <a:gd name="connsiteY2" fmla="*/ 284373 h 649168"/>
                <a:gd name="connsiteX3" fmla="*/ 627121 w 637140"/>
                <a:gd name="connsiteY3" fmla="*/ 147689 h 649168"/>
                <a:gd name="connsiteX4" fmla="*/ 583401 w 637140"/>
                <a:gd name="connsiteY4" fmla="*/ 1957 h 649168"/>
                <a:gd name="connsiteX5" fmla="*/ 414428 w 637140"/>
                <a:gd name="connsiteY5" fmla="*/ 19483 h 649168"/>
                <a:gd name="connsiteX6" fmla="*/ 32285 w 637140"/>
                <a:gd name="connsiteY6" fmla="*/ 131878 h 649168"/>
                <a:gd name="connsiteX7" fmla="*/ 50192 w 637140"/>
                <a:gd name="connsiteY7" fmla="*/ 485636 h 649168"/>
                <a:gd name="connsiteX8" fmla="*/ 154967 w 637140"/>
                <a:gd name="connsiteY8" fmla="*/ 648800 h 649168"/>
                <a:gd name="connsiteX9" fmla="*/ 303557 w 637140"/>
                <a:gd name="connsiteY9" fmla="*/ 544025 h 649168"/>
                <a:gd name="connsiteX10" fmla="*/ 268314 w 637140"/>
                <a:gd name="connsiteY10" fmla="*/ 430106 h 6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140" h="649168">
                  <a:moveTo>
                    <a:pt x="268314" y="430106"/>
                  </a:moveTo>
                  <a:cubicBezTo>
                    <a:pt x="268314" y="430106"/>
                    <a:pt x="320797" y="447536"/>
                    <a:pt x="334989" y="409722"/>
                  </a:cubicBezTo>
                  <a:cubicBezTo>
                    <a:pt x="349182" y="371908"/>
                    <a:pt x="326226" y="325235"/>
                    <a:pt x="399093" y="284373"/>
                  </a:cubicBezTo>
                  <a:cubicBezTo>
                    <a:pt x="471959" y="243511"/>
                    <a:pt x="600832" y="214364"/>
                    <a:pt x="627121" y="147689"/>
                  </a:cubicBezTo>
                  <a:cubicBezTo>
                    <a:pt x="653410" y="81014"/>
                    <a:pt x="624168" y="10720"/>
                    <a:pt x="583401" y="1957"/>
                  </a:cubicBezTo>
                  <a:cubicBezTo>
                    <a:pt x="542634" y="-6806"/>
                    <a:pt x="493104" y="16530"/>
                    <a:pt x="414428" y="19483"/>
                  </a:cubicBezTo>
                  <a:cubicBezTo>
                    <a:pt x="335751" y="22436"/>
                    <a:pt x="105151" y="21197"/>
                    <a:pt x="32285" y="131878"/>
                  </a:cubicBezTo>
                  <a:cubicBezTo>
                    <a:pt x="-40581" y="242558"/>
                    <a:pt x="29808" y="441917"/>
                    <a:pt x="50192" y="485636"/>
                  </a:cubicBezTo>
                  <a:cubicBezTo>
                    <a:pt x="70575" y="529356"/>
                    <a:pt x="70575" y="642989"/>
                    <a:pt x="154967" y="648800"/>
                  </a:cubicBezTo>
                  <a:cubicBezTo>
                    <a:pt x="239358" y="654610"/>
                    <a:pt x="297842" y="590507"/>
                    <a:pt x="303557" y="544025"/>
                  </a:cubicBezTo>
                  <a:cubicBezTo>
                    <a:pt x="309272" y="497543"/>
                    <a:pt x="268314" y="430106"/>
                    <a:pt x="268314" y="430106"/>
                  </a:cubicBezTo>
                  <a:close/>
                </a:path>
              </a:pathLst>
            </a:custGeom>
            <a:solidFill>
              <a:srgbClr val="263238"/>
            </a:solidFill>
            <a:ln w="9525" cap="flat">
              <a:solidFill>
                <a:srgbClr val="263238"/>
              </a:solidFill>
              <a:prstDash val="solid"/>
              <a:miter/>
            </a:ln>
          </p:spPr>
          <p:txBody>
            <a:bodyPr rtlCol="0" anchor="ctr"/>
            <a:lstStyle/>
            <a:p>
              <a:endParaRPr lang="en-US"/>
            </a:p>
          </p:txBody>
        </p:sp>
        <p:grpSp>
          <p:nvGrpSpPr>
            <p:cNvPr id="1095" name="Graphic 3">
              <a:extLst>
                <a:ext uri="{FF2B5EF4-FFF2-40B4-BE49-F238E27FC236}">
                  <a16:creationId xmlns:a16="http://schemas.microsoft.com/office/drawing/2014/main" id="{16DCE6F1-48B3-4213-96E5-0CB1F678A8D7}"/>
                </a:ext>
              </a:extLst>
            </p:cNvPr>
            <p:cNvGrpSpPr/>
            <p:nvPr/>
          </p:nvGrpSpPr>
          <p:grpSpPr>
            <a:xfrm>
              <a:off x="2739551" y="2791088"/>
              <a:ext cx="461854" cy="177831"/>
              <a:chOff x="2739551" y="2791088"/>
              <a:chExt cx="461854" cy="177831"/>
            </a:xfrm>
            <a:solidFill>
              <a:srgbClr val="FFFFFF"/>
            </a:solidFill>
          </p:grpSpPr>
          <p:sp>
            <p:nvSpPr>
              <p:cNvPr id="1124" name="Freeform: Shape 1123">
                <a:extLst>
                  <a:ext uri="{FF2B5EF4-FFF2-40B4-BE49-F238E27FC236}">
                    <a16:creationId xmlns:a16="http://schemas.microsoft.com/office/drawing/2014/main" id="{5A49109F-1810-4F57-8411-E935C5CF0BB9}"/>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solidFill>
                <a:srgbClr val="FFFFFF"/>
              </a:solid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id="{CA94B228-0AB8-4DC7-8250-2DB11355B30E}"/>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id="{AFCD0DF5-7142-474C-B3B4-2FE46D1E22A1}"/>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noFill/>
                <a:prstDash val="solid"/>
                <a:miter/>
              </a:ln>
            </p:spPr>
            <p:txBody>
              <a:bodyPr rtlCol="0" anchor="ctr"/>
              <a:lstStyle/>
              <a:p>
                <a:endParaRPr lang="en-US"/>
              </a:p>
            </p:txBody>
          </p:sp>
        </p:grpSp>
        <p:sp>
          <p:nvSpPr>
            <p:cNvPr id="1096" name="Freeform: Shape 1095">
              <a:extLst>
                <a:ext uri="{FF2B5EF4-FFF2-40B4-BE49-F238E27FC236}">
                  <a16:creationId xmlns:a16="http://schemas.microsoft.com/office/drawing/2014/main" id="{FBAC6FFB-FBFD-424F-BFE3-9C8CD3FEEBEC}"/>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noFill/>
            <a:ln w="9525" cap="flat">
              <a:solidFill>
                <a:srgbClr val="263238"/>
              </a:solid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id="{DFDE059F-EE67-4ADB-B4D8-38A290B23EDF}"/>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19050" cap="rnd">
              <a:solidFill>
                <a:srgbClr val="263238"/>
              </a:solid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id="{46F7B15A-39AB-415C-927E-A26FB7195AD2}"/>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solidFill>
                <a:srgbClr val="263238"/>
              </a:solid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id="{7F5D98D3-6035-4245-AF9F-23B790E49159}"/>
                </a:ext>
              </a:extLst>
            </p:cNvPr>
            <p:cNvSpPr/>
            <p:nvPr/>
          </p:nvSpPr>
          <p:spPr>
            <a:xfrm>
              <a:off x="2676877" y="2911105"/>
              <a:ext cx="144303" cy="164558"/>
            </a:xfrm>
            <a:custGeom>
              <a:avLst/>
              <a:gdLst>
                <a:gd name="connsiteX0" fmla="*/ 138493 w 144303"/>
                <a:gd name="connsiteY0" fmla="*/ 78103 h 164558"/>
                <a:gd name="connsiteX1" fmla="*/ 16097 w 144303"/>
                <a:gd name="connsiteY1" fmla="*/ 5237 h 164558"/>
                <a:gd name="connsiteX2" fmla="*/ 59817 w 144303"/>
                <a:gd name="connsiteY2" fmla="*/ 159638 h 164558"/>
                <a:gd name="connsiteX3" fmla="*/ 144303 w 144303"/>
                <a:gd name="connsiteY3" fmla="*/ 130491 h 164558"/>
              </a:gdLst>
              <a:ahLst/>
              <a:cxnLst>
                <a:cxn ang="0">
                  <a:pos x="connsiteX0" y="connsiteY0"/>
                </a:cxn>
                <a:cxn ang="0">
                  <a:pos x="connsiteX1" y="connsiteY1"/>
                </a:cxn>
                <a:cxn ang="0">
                  <a:pos x="connsiteX2" y="connsiteY2"/>
                </a:cxn>
                <a:cxn ang="0">
                  <a:pos x="connsiteX3" y="connsiteY3"/>
                </a:cxn>
              </a:cxnLst>
              <a:rect l="l" t="t" r="r" b="b"/>
              <a:pathLst>
                <a:path w="144303" h="164558">
                  <a:moveTo>
                    <a:pt x="138493" y="78103"/>
                  </a:moveTo>
                  <a:cubicBezTo>
                    <a:pt x="129730" y="78103"/>
                    <a:pt x="54006" y="-23909"/>
                    <a:pt x="16097" y="5237"/>
                  </a:cubicBezTo>
                  <a:cubicBezTo>
                    <a:pt x="-21813" y="34384"/>
                    <a:pt x="13144" y="139254"/>
                    <a:pt x="59817" y="159638"/>
                  </a:cubicBezTo>
                  <a:cubicBezTo>
                    <a:pt x="106489" y="180021"/>
                    <a:pt x="144303" y="130491"/>
                    <a:pt x="144303" y="130491"/>
                  </a:cubicBezTo>
                </a:path>
              </a:pathLst>
            </a:custGeom>
            <a:solidFill>
              <a:srgbClr val="B5B5B5"/>
            </a:solidFill>
            <a:ln w="9525" cap="flat">
              <a:solidFill>
                <a:srgbClr val="263238"/>
              </a:solid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id="{8DA3F058-0A77-4B7C-B0AD-569574DA4DEE}"/>
                </a:ext>
              </a:extLst>
            </p:cNvPr>
            <p:cNvSpPr/>
            <p:nvPr/>
          </p:nvSpPr>
          <p:spPr>
            <a:xfrm>
              <a:off x="3074640" y="2846429"/>
              <a:ext cx="23336" cy="52482"/>
            </a:xfrm>
            <a:custGeom>
              <a:avLst/>
              <a:gdLst>
                <a:gd name="connsiteX0" fmla="*/ 23336 w 23336"/>
                <a:gd name="connsiteY0" fmla="*/ 26194 h 52482"/>
                <a:gd name="connsiteX1" fmla="*/ 11621 w 23336"/>
                <a:gd name="connsiteY1" fmla="*/ 52483 h 52482"/>
                <a:gd name="connsiteX2" fmla="*/ 0 w 23336"/>
                <a:gd name="connsiteY2" fmla="*/ 26194 h 52482"/>
                <a:gd name="connsiteX3" fmla="*/ 11621 w 23336"/>
                <a:gd name="connsiteY3" fmla="*/ 0 h 52482"/>
                <a:gd name="connsiteX4" fmla="*/ 23336 w 23336"/>
                <a:gd name="connsiteY4" fmla="*/ 26194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 h="52482">
                  <a:moveTo>
                    <a:pt x="23336" y="26194"/>
                  </a:moveTo>
                  <a:cubicBezTo>
                    <a:pt x="23336" y="40672"/>
                    <a:pt x="18098" y="52483"/>
                    <a:pt x="11621" y="52483"/>
                  </a:cubicBezTo>
                  <a:cubicBezTo>
                    <a:pt x="5144" y="52483"/>
                    <a:pt x="0" y="40672"/>
                    <a:pt x="0" y="26194"/>
                  </a:cubicBezTo>
                  <a:cubicBezTo>
                    <a:pt x="0" y="11716"/>
                    <a:pt x="5239" y="0"/>
                    <a:pt x="11621" y="0"/>
                  </a:cubicBezTo>
                  <a:cubicBezTo>
                    <a:pt x="18002" y="0"/>
                    <a:pt x="23336" y="11430"/>
                    <a:pt x="23336" y="26194"/>
                  </a:cubicBezTo>
                  <a:close/>
                </a:path>
              </a:pathLst>
            </a:custGeom>
            <a:solidFill>
              <a:srgbClr val="263238"/>
            </a:solid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id="{787F5BAC-4DD2-41EE-8A25-DA82A9ACFF48}"/>
                </a:ext>
              </a:extLst>
            </p:cNvPr>
            <p:cNvSpPr/>
            <p:nvPr/>
          </p:nvSpPr>
          <p:spPr>
            <a:xfrm>
              <a:off x="2477328" y="3190186"/>
              <a:ext cx="894588" cy="1940432"/>
            </a:xfrm>
            <a:custGeom>
              <a:avLst/>
              <a:gdLst>
                <a:gd name="connsiteX0" fmla="*/ 253651 w 894588"/>
                <a:gd name="connsiteY0" fmla="*/ 0 h 1940432"/>
                <a:gd name="connsiteX1" fmla="*/ 489585 w 894588"/>
                <a:gd name="connsiteY1" fmla="*/ 262223 h 1940432"/>
                <a:gd name="connsiteX2" fmla="*/ 824675 w 894588"/>
                <a:gd name="connsiteY2" fmla="*/ 725519 h 1940432"/>
                <a:gd name="connsiteX3" fmla="*/ 888778 w 894588"/>
                <a:gd name="connsiteY3" fmla="*/ 961453 h 1940432"/>
                <a:gd name="connsiteX4" fmla="*/ 894588 w 894588"/>
                <a:gd name="connsiteY4" fmla="*/ 1573340 h 1940432"/>
                <a:gd name="connsiteX5" fmla="*/ 894588 w 894588"/>
                <a:gd name="connsiteY5" fmla="*/ 1940433 h 1940432"/>
                <a:gd name="connsiteX6" fmla="*/ 0 w 894588"/>
                <a:gd name="connsiteY6" fmla="*/ 1940433 h 1940432"/>
                <a:gd name="connsiteX7" fmla="*/ 55436 w 894588"/>
                <a:gd name="connsiteY7" fmla="*/ 1010984 h 1940432"/>
                <a:gd name="connsiteX8" fmla="*/ 37910 w 894588"/>
                <a:gd name="connsiteY8" fmla="*/ 466153 h 1940432"/>
                <a:gd name="connsiteX9" fmla="*/ 253651 w 894588"/>
                <a:gd name="connsiteY9" fmla="*/ 0 h 19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588" h="1940432">
                  <a:moveTo>
                    <a:pt x="253651" y="0"/>
                  </a:moveTo>
                  <a:cubicBezTo>
                    <a:pt x="253651" y="0"/>
                    <a:pt x="405098" y="125349"/>
                    <a:pt x="489585" y="262223"/>
                  </a:cubicBezTo>
                  <a:cubicBezTo>
                    <a:pt x="574072" y="399098"/>
                    <a:pt x="789718" y="643890"/>
                    <a:pt x="824675" y="725519"/>
                  </a:cubicBezTo>
                  <a:cubicBezTo>
                    <a:pt x="859631" y="807149"/>
                    <a:pt x="888778" y="891540"/>
                    <a:pt x="888778" y="961453"/>
                  </a:cubicBezTo>
                  <a:cubicBezTo>
                    <a:pt x="888778" y="1031367"/>
                    <a:pt x="894588" y="1561528"/>
                    <a:pt x="894588" y="1573340"/>
                  </a:cubicBezTo>
                  <a:lnTo>
                    <a:pt x="894588" y="1940433"/>
                  </a:lnTo>
                  <a:lnTo>
                    <a:pt x="0" y="1940433"/>
                  </a:lnTo>
                  <a:cubicBezTo>
                    <a:pt x="0" y="1940433"/>
                    <a:pt x="55436" y="1174147"/>
                    <a:pt x="55436" y="1010984"/>
                  </a:cubicBezTo>
                  <a:cubicBezTo>
                    <a:pt x="55436" y="847820"/>
                    <a:pt x="-14573" y="699230"/>
                    <a:pt x="37910" y="466153"/>
                  </a:cubicBezTo>
                  <a:cubicBezTo>
                    <a:pt x="90392" y="233077"/>
                    <a:pt x="177451" y="99060"/>
                    <a:pt x="253651" y="0"/>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id="{C10F61DE-80AD-4875-AEB3-C1032CCF336C}"/>
                </a:ext>
              </a:extLst>
            </p:cNvPr>
            <p:cNvSpPr/>
            <p:nvPr/>
          </p:nvSpPr>
          <p:spPr>
            <a:xfrm>
              <a:off x="2672590" y="3274672"/>
              <a:ext cx="603123" cy="626459"/>
            </a:xfrm>
            <a:custGeom>
              <a:avLst/>
              <a:gdLst>
                <a:gd name="connsiteX0" fmla="*/ 0 w 603123"/>
                <a:gd name="connsiteY0" fmla="*/ 0 h 626459"/>
                <a:gd name="connsiteX1" fmla="*/ 323374 w 603123"/>
                <a:gd name="connsiteY1" fmla="*/ 445770 h 626459"/>
                <a:gd name="connsiteX2" fmla="*/ 404908 w 603123"/>
                <a:gd name="connsiteY2" fmla="*/ 419576 h 626459"/>
                <a:gd name="connsiteX3" fmla="*/ 399097 w 603123"/>
                <a:gd name="connsiteY3" fmla="*/ 518636 h 626459"/>
                <a:gd name="connsiteX4" fmla="*/ 603123 w 603123"/>
                <a:gd name="connsiteY4" fmla="*/ 626459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23" h="626459">
                  <a:moveTo>
                    <a:pt x="0" y="0"/>
                  </a:moveTo>
                  <a:lnTo>
                    <a:pt x="323374" y="445770"/>
                  </a:lnTo>
                  <a:lnTo>
                    <a:pt x="404908" y="419576"/>
                  </a:lnTo>
                  <a:lnTo>
                    <a:pt x="399097" y="518636"/>
                  </a:lnTo>
                  <a:lnTo>
                    <a:pt x="603123" y="626459"/>
                  </a:lnTo>
                </a:path>
              </a:pathLst>
            </a:custGeom>
            <a:noFill/>
            <a:ln w="9525" cap="flat">
              <a:solidFill>
                <a:srgbClr val="263238"/>
              </a:solid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id="{4A98D54D-F882-4CF2-9B81-9B264F4CD40F}"/>
                </a:ext>
              </a:extLst>
            </p:cNvPr>
            <p:cNvSpPr/>
            <p:nvPr/>
          </p:nvSpPr>
          <p:spPr>
            <a:xfrm>
              <a:off x="2812894" y="4748571"/>
              <a:ext cx="470534" cy="75247"/>
            </a:xfrm>
            <a:custGeom>
              <a:avLst/>
              <a:gdLst>
                <a:gd name="connsiteX0" fmla="*/ 470535 w 470534"/>
                <a:gd name="connsiteY0" fmla="*/ 0 h 75247"/>
                <a:gd name="connsiteX1" fmla="*/ 0 w 470534"/>
                <a:gd name="connsiteY1" fmla="*/ 0 h 75247"/>
                <a:gd name="connsiteX2" fmla="*/ 0 w 470534"/>
                <a:gd name="connsiteY2" fmla="*/ 75247 h 75247"/>
                <a:gd name="connsiteX3" fmla="*/ 432911 w 470534"/>
                <a:gd name="connsiteY3" fmla="*/ 75247 h 75247"/>
              </a:gdLst>
              <a:ahLst/>
              <a:cxnLst>
                <a:cxn ang="0">
                  <a:pos x="connsiteX0" y="connsiteY0"/>
                </a:cxn>
                <a:cxn ang="0">
                  <a:pos x="connsiteX1" y="connsiteY1"/>
                </a:cxn>
                <a:cxn ang="0">
                  <a:pos x="connsiteX2" y="connsiteY2"/>
                </a:cxn>
                <a:cxn ang="0">
                  <a:pos x="connsiteX3" y="connsiteY3"/>
                </a:cxn>
              </a:cxnLst>
              <a:rect l="l" t="t" r="r" b="b"/>
              <a:pathLst>
                <a:path w="470534" h="75247">
                  <a:moveTo>
                    <a:pt x="470535" y="0"/>
                  </a:moveTo>
                  <a:lnTo>
                    <a:pt x="0" y="0"/>
                  </a:lnTo>
                  <a:lnTo>
                    <a:pt x="0" y="75247"/>
                  </a:lnTo>
                  <a:lnTo>
                    <a:pt x="432911" y="75247"/>
                  </a:lnTo>
                </a:path>
              </a:pathLst>
            </a:custGeom>
            <a:noFill/>
            <a:ln w="9525" cap="flat">
              <a:solidFill>
                <a:srgbClr val="263238"/>
              </a:solid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id="{ED161E8A-AD9B-4A48-88CD-C240C6807884}"/>
                </a:ext>
              </a:extLst>
            </p:cNvPr>
            <p:cNvSpPr/>
            <p:nvPr/>
          </p:nvSpPr>
          <p:spPr>
            <a:xfrm>
              <a:off x="3761107" y="2791184"/>
              <a:ext cx="44100" cy="148208"/>
            </a:xfrm>
            <a:custGeom>
              <a:avLst/>
              <a:gdLst>
                <a:gd name="connsiteX0" fmla="*/ 95 w 44100"/>
                <a:gd name="connsiteY0" fmla="*/ 0 h 148208"/>
                <a:gd name="connsiteX1" fmla="*/ 44101 w 44100"/>
                <a:gd name="connsiteY1" fmla="*/ 0 h 148208"/>
                <a:gd name="connsiteX2" fmla="*/ 44101 w 44100"/>
                <a:gd name="connsiteY2" fmla="*/ 0 h 148208"/>
                <a:gd name="connsiteX3" fmla="*/ 44101 w 44100"/>
                <a:gd name="connsiteY3" fmla="*/ 127730 h 148208"/>
                <a:gd name="connsiteX4" fmla="*/ 23622 w 44100"/>
                <a:gd name="connsiteY4" fmla="*/ 148209 h 148208"/>
                <a:gd name="connsiteX5" fmla="*/ 20479 w 44100"/>
                <a:gd name="connsiteY5" fmla="*/ 148209 h 148208"/>
                <a:gd name="connsiteX6" fmla="*/ 0 w 44100"/>
                <a:gd name="connsiteY6" fmla="*/ 127730 h 148208"/>
                <a:gd name="connsiteX7" fmla="*/ 0 w 44100"/>
                <a:gd name="connsiteY7" fmla="*/ 0 h 148208"/>
                <a:gd name="connsiteX8" fmla="*/ 95 w 44100"/>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 h="148208">
                  <a:moveTo>
                    <a:pt x="95" y="0"/>
                  </a:moveTo>
                  <a:lnTo>
                    <a:pt x="44101" y="0"/>
                  </a:lnTo>
                  <a:lnTo>
                    <a:pt x="44101" y="0"/>
                  </a:lnTo>
                  <a:lnTo>
                    <a:pt x="44101" y="127730"/>
                  </a:lnTo>
                  <a:cubicBezTo>
                    <a:pt x="44101" y="139036"/>
                    <a:pt x="34928" y="148209"/>
                    <a:pt x="23622" y="148209"/>
                  </a:cubicBezTo>
                  <a:lnTo>
                    <a:pt x="20479" y="148209"/>
                  </a:lnTo>
                  <a:cubicBezTo>
                    <a:pt x="9173" y="148209"/>
                    <a:pt x="0" y="139036"/>
                    <a:pt x="0" y="127730"/>
                  </a:cubicBezTo>
                  <a:lnTo>
                    <a:pt x="0" y="0"/>
                  </a:lnTo>
                  <a:lnTo>
                    <a:pt x="95"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id="{B5D04DFB-07DA-49A3-AA19-D42AAD0897F6}"/>
                </a:ext>
              </a:extLst>
            </p:cNvPr>
            <p:cNvSpPr/>
            <p:nvPr/>
          </p:nvSpPr>
          <p:spPr>
            <a:xfrm>
              <a:off x="3750725" y="2764037"/>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id="{2337139E-CF00-4D2B-933D-379455347687}"/>
                </a:ext>
              </a:extLst>
            </p:cNvPr>
            <p:cNvSpPr/>
            <p:nvPr/>
          </p:nvSpPr>
          <p:spPr>
            <a:xfrm>
              <a:off x="3972097" y="2525981"/>
              <a:ext cx="54042" cy="176280"/>
            </a:xfrm>
            <a:custGeom>
              <a:avLst/>
              <a:gdLst>
                <a:gd name="connsiteX0" fmla="*/ 34184 w 54042"/>
                <a:gd name="connsiteY0" fmla="*/ 3170 h 176280"/>
                <a:gd name="connsiteX1" fmla="*/ 53710 w 54042"/>
                <a:gd name="connsiteY1" fmla="*/ 60320 h 176280"/>
                <a:gd name="connsiteX2" fmla="*/ 9705 w 54042"/>
                <a:gd name="connsiteY2" fmla="*/ 176144 h 176280"/>
                <a:gd name="connsiteX3" fmla="*/ 1513 w 54042"/>
                <a:gd name="connsiteY3" fmla="*/ 133757 h 176280"/>
                <a:gd name="connsiteX4" fmla="*/ 9705 w 54042"/>
                <a:gd name="connsiteY4" fmla="*/ 70130 h 176280"/>
                <a:gd name="connsiteX5" fmla="*/ 34184 w 54042"/>
                <a:gd name="connsiteY5" fmla="*/ 3170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2" h="176280">
                  <a:moveTo>
                    <a:pt x="34184" y="3170"/>
                  </a:moveTo>
                  <a:cubicBezTo>
                    <a:pt x="34184" y="3170"/>
                    <a:pt x="57044" y="39079"/>
                    <a:pt x="53710" y="60320"/>
                  </a:cubicBezTo>
                  <a:cubicBezTo>
                    <a:pt x="50376" y="81560"/>
                    <a:pt x="19515" y="174620"/>
                    <a:pt x="9705" y="176144"/>
                  </a:cubicBezTo>
                  <a:cubicBezTo>
                    <a:pt x="-106" y="177668"/>
                    <a:pt x="-1725" y="166619"/>
                    <a:pt x="1513" y="133757"/>
                  </a:cubicBezTo>
                  <a:cubicBezTo>
                    <a:pt x="4752" y="100896"/>
                    <a:pt x="9705" y="79941"/>
                    <a:pt x="9705" y="70130"/>
                  </a:cubicBezTo>
                  <a:cubicBezTo>
                    <a:pt x="9705" y="60320"/>
                    <a:pt x="16182" y="-16357"/>
                    <a:pt x="34184" y="3170"/>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07" name="Freeform: Shape 1106">
              <a:extLst>
                <a:ext uri="{FF2B5EF4-FFF2-40B4-BE49-F238E27FC236}">
                  <a16:creationId xmlns:a16="http://schemas.microsoft.com/office/drawing/2014/main" id="{33EFA9BA-9334-4B84-90EC-2162BBFF124D}"/>
                </a:ext>
              </a:extLst>
            </p:cNvPr>
            <p:cNvSpPr/>
            <p:nvPr/>
          </p:nvSpPr>
          <p:spPr>
            <a:xfrm>
              <a:off x="3547654" y="2403595"/>
              <a:ext cx="467232" cy="396354"/>
            </a:xfrm>
            <a:custGeom>
              <a:avLst/>
              <a:gdLst>
                <a:gd name="connsiteX0" fmla="*/ 19905 w 467232"/>
                <a:gd name="connsiteY0" fmla="*/ 81550 h 396354"/>
                <a:gd name="connsiteX1" fmla="*/ 10380 w 467232"/>
                <a:gd name="connsiteY1" fmla="*/ 184230 h 396354"/>
                <a:gd name="connsiteX2" fmla="*/ 98486 w 467232"/>
                <a:gd name="connsiteY2" fmla="*/ 225092 h 396354"/>
                <a:gd name="connsiteX3" fmla="*/ 122965 w 467232"/>
                <a:gd name="connsiteY3" fmla="*/ 309865 h 396354"/>
                <a:gd name="connsiteX4" fmla="*/ 178401 w 467232"/>
                <a:gd name="connsiteY4" fmla="*/ 389779 h 396354"/>
                <a:gd name="connsiteX5" fmla="*/ 217549 w 467232"/>
                <a:gd name="connsiteY5" fmla="*/ 370158 h 396354"/>
                <a:gd name="connsiteX6" fmla="*/ 186497 w 467232"/>
                <a:gd name="connsiteY6" fmla="*/ 280528 h 396354"/>
                <a:gd name="connsiteX7" fmla="*/ 199546 w 467232"/>
                <a:gd name="connsiteY7" fmla="*/ 205471 h 396354"/>
                <a:gd name="connsiteX8" fmla="*/ 209071 w 467232"/>
                <a:gd name="connsiteY8" fmla="*/ 184230 h 396354"/>
                <a:gd name="connsiteX9" fmla="*/ 261269 w 467232"/>
                <a:gd name="connsiteY9" fmla="*/ 256049 h 396354"/>
                <a:gd name="connsiteX10" fmla="*/ 266126 w 467232"/>
                <a:gd name="connsiteY10" fmla="*/ 389399 h 396354"/>
                <a:gd name="connsiteX11" fmla="*/ 319942 w 467232"/>
                <a:gd name="connsiteY11" fmla="*/ 377969 h 396354"/>
                <a:gd name="connsiteX12" fmla="*/ 337945 w 467232"/>
                <a:gd name="connsiteY12" fmla="*/ 224711 h 396354"/>
                <a:gd name="connsiteX13" fmla="*/ 306893 w 467232"/>
                <a:gd name="connsiteY13" fmla="*/ 138224 h 396354"/>
                <a:gd name="connsiteX14" fmla="*/ 359090 w 467232"/>
                <a:gd name="connsiteY14" fmla="*/ 206709 h 396354"/>
                <a:gd name="connsiteX15" fmla="*/ 354232 w 467232"/>
                <a:gd name="connsiteY15" fmla="*/ 342059 h 396354"/>
                <a:gd name="connsiteX16" fmla="*/ 386808 w 467232"/>
                <a:gd name="connsiteY16" fmla="*/ 340440 h 396354"/>
                <a:gd name="connsiteX17" fmla="*/ 408049 w 467232"/>
                <a:gd name="connsiteY17" fmla="*/ 304626 h 396354"/>
                <a:gd name="connsiteX18" fmla="*/ 453673 w 467232"/>
                <a:gd name="connsiteY18" fmla="*/ 192041 h 396354"/>
                <a:gd name="connsiteX19" fmla="*/ 448815 w 467232"/>
                <a:gd name="connsiteY19" fmla="*/ 100696 h 396354"/>
                <a:gd name="connsiteX20" fmla="*/ 313465 w 467232"/>
                <a:gd name="connsiteY20" fmla="*/ 40403 h 396354"/>
                <a:gd name="connsiteX21" fmla="*/ 70483 w 467232"/>
                <a:gd name="connsiteY21" fmla="*/ 14304 h 396354"/>
                <a:gd name="connsiteX22" fmla="*/ 19905 w 467232"/>
                <a:gd name="connsiteY22" fmla="*/ 81550 h 3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232" h="396354">
                  <a:moveTo>
                    <a:pt x="19905" y="81550"/>
                  </a:moveTo>
                  <a:cubicBezTo>
                    <a:pt x="19905" y="81550"/>
                    <a:pt x="-17623" y="146797"/>
                    <a:pt x="10380" y="184230"/>
                  </a:cubicBezTo>
                  <a:cubicBezTo>
                    <a:pt x="38383" y="221663"/>
                    <a:pt x="98486" y="225092"/>
                    <a:pt x="98486" y="225092"/>
                  </a:cubicBezTo>
                  <a:cubicBezTo>
                    <a:pt x="98486" y="225092"/>
                    <a:pt x="108011" y="298435"/>
                    <a:pt x="122965" y="309865"/>
                  </a:cubicBezTo>
                  <a:cubicBezTo>
                    <a:pt x="137920" y="321295"/>
                    <a:pt x="173448" y="371873"/>
                    <a:pt x="178401" y="389779"/>
                  </a:cubicBezTo>
                  <a:cubicBezTo>
                    <a:pt x="183354" y="407687"/>
                    <a:pt x="217549" y="384922"/>
                    <a:pt x="217549" y="370158"/>
                  </a:cubicBezTo>
                  <a:cubicBezTo>
                    <a:pt x="217549" y="355394"/>
                    <a:pt x="193069" y="296816"/>
                    <a:pt x="186497" y="280528"/>
                  </a:cubicBezTo>
                  <a:cubicBezTo>
                    <a:pt x="179925" y="264240"/>
                    <a:pt x="194689" y="220139"/>
                    <a:pt x="199546" y="205471"/>
                  </a:cubicBezTo>
                  <a:cubicBezTo>
                    <a:pt x="201718" y="197984"/>
                    <a:pt x="204928" y="190831"/>
                    <a:pt x="209071" y="184230"/>
                  </a:cubicBezTo>
                  <a:cubicBezTo>
                    <a:pt x="209071" y="184230"/>
                    <a:pt x="256696" y="229950"/>
                    <a:pt x="261269" y="256049"/>
                  </a:cubicBezTo>
                  <a:cubicBezTo>
                    <a:pt x="265840" y="282147"/>
                    <a:pt x="253077" y="378350"/>
                    <a:pt x="266126" y="389399"/>
                  </a:cubicBezTo>
                  <a:cubicBezTo>
                    <a:pt x="279175" y="400448"/>
                    <a:pt x="313751" y="397590"/>
                    <a:pt x="319942" y="377969"/>
                  </a:cubicBezTo>
                  <a:cubicBezTo>
                    <a:pt x="326134" y="358347"/>
                    <a:pt x="337945" y="244619"/>
                    <a:pt x="337945" y="224711"/>
                  </a:cubicBezTo>
                  <a:cubicBezTo>
                    <a:pt x="337945" y="204804"/>
                    <a:pt x="306893" y="138224"/>
                    <a:pt x="306893" y="138224"/>
                  </a:cubicBezTo>
                  <a:cubicBezTo>
                    <a:pt x="306893" y="138224"/>
                    <a:pt x="357471" y="188802"/>
                    <a:pt x="359090" y="206709"/>
                  </a:cubicBezTo>
                  <a:cubicBezTo>
                    <a:pt x="360709" y="224616"/>
                    <a:pt x="346041" y="338821"/>
                    <a:pt x="354232" y="342059"/>
                  </a:cubicBezTo>
                  <a:cubicBezTo>
                    <a:pt x="364434" y="348089"/>
                    <a:pt x="377254" y="347450"/>
                    <a:pt x="386808" y="340440"/>
                  </a:cubicBezTo>
                  <a:cubicBezTo>
                    <a:pt x="396066" y="329934"/>
                    <a:pt x="403277" y="317790"/>
                    <a:pt x="408049" y="304626"/>
                  </a:cubicBezTo>
                  <a:cubicBezTo>
                    <a:pt x="408049" y="304626"/>
                    <a:pt x="440624" y="227950"/>
                    <a:pt x="453673" y="192041"/>
                  </a:cubicBezTo>
                  <a:cubicBezTo>
                    <a:pt x="466723" y="156131"/>
                    <a:pt x="478153" y="115841"/>
                    <a:pt x="448815" y="100696"/>
                  </a:cubicBezTo>
                  <a:cubicBezTo>
                    <a:pt x="404972" y="77864"/>
                    <a:pt x="359766" y="57729"/>
                    <a:pt x="313465" y="40403"/>
                  </a:cubicBezTo>
                  <a:cubicBezTo>
                    <a:pt x="230312" y="7732"/>
                    <a:pt x="112869" y="-16747"/>
                    <a:pt x="70483" y="14304"/>
                  </a:cubicBezTo>
                  <a:cubicBezTo>
                    <a:pt x="28096" y="45356"/>
                    <a:pt x="19905" y="81550"/>
                    <a:pt x="19905" y="81550"/>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08" name="Freeform: Shape 1107">
              <a:extLst>
                <a:ext uri="{FF2B5EF4-FFF2-40B4-BE49-F238E27FC236}">
                  <a16:creationId xmlns:a16="http://schemas.microsoft.com/office/drawing/2014/main" id="{94592EB9-2682-4636-B02B-AECF6EBCAC25}"/>
                </a:ext>
              </a:extLst>
            </p:cNvPr>
            <p:cNvSpPr/>
            <p:nvPr/>
          </p:nvSpPr>
          <p:spPr>
            <a:xfrm>
              <a:off x="3639283" y="2511244"/>
              <a:ext cx="6572" cy="117443"/>
            </a:xfrm>
            <a:custGeom>
              <a:avLst/>
              <a:gdLst>
                <a:gd name="connsiteX0" fmla="*/ 6572 w 6572"/>
                <a:gd name="connsiteY0" fmla="*/ 117443 h 117443"/>
                <a:gd name="connsiteX1" fmla="*/ 0 w 6572"/>
                <a:gd name="connsiteY1" fmla="*/ 0 h 117443"/>
              </a:gdLst>
              <a:ahLst/>
              <a:cxnLst>
                <a:cxn ang="0">
                  <a:pos x="connsiteX0" y="connsiteY0"/>
                </a:cxn>
                <a:cxn ang="0">
                  <a:pos x="connsiteX1" y="connsiteY1"/>
                </a:cxn>
              </a:cxnLst>
              <a:rect l="l" t="t" r="r" b="b"/>
              <a:pathLst>
                <a:path w="6572" h="117443">
                  <a:moveTo>
                    <a:pt x="6572" y="117443"/>
                  </a:moveTo>
                  <a:lnTo>
                    <a:pt x="0" y="0"/>
                  </a:lnTo>
                </a:path>
              </a:pathLst>
            </a:custGeom>
            <a:ln w="9525" cap="flat">
              <a:solidFill>
                <a:srgbClr val="263238"/>
              </a:solid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id="{BD07A579-0C6B-4137-BB3A-8B13DD527E5F}"/>
                </a:ext>
              </a:extLst>
            </p:cNvPr>
            <p:cNvSpPr/>
            <p:nvPr/>
          </p:nvSpPr>
          <p:spPr>
            <a:xfrm>
              <a:off x="3572417" y="2501433"/>
              <a:ext cx="71818" cy="84772"/>
            </a:xfrm>
            <a:custGeom>
              <a:avLst/>
              <a:gdLst>
                <a:gd name="connsiteX0" fmla="*/ 71819 w 71818"/>
                <a:gd name="connsiteY0" fmla="*/ 84772 h 84772"/>
                <a:gd name="connsiteX1" fmla="*/ 0 w 71818"/>
                <a:gd name="connsiteY1" fmla="*/ 0 h 84772"/>
              </a:gdLst>
              <a:ahLst/>
              <a:cxnLst>
                <a:cxn ang="0">
                  <a:pos x="connsiteX0" y="connsiteY0"/>
                </a:cxn>
                <a:cxn ang="0">
                  <a:pos x="connsiteX1" y="connsiteY1"/>
                </a:cxn>
              </a:cxnLst>
              <a:rect l="l" t="t" r="r" b="b"/>
              <a:pathLst>
                <a:path w="71818" h="84772">
                  <a:moveTo>
                    <a:pt x="71819" y="84772"/>
                  </a:moveTo>
                  <a:cubicBezTo>
                    <a:pt x="71819" y="84772"/>
                    <a:pt x="6572" y="83153"/>
                    <a:pt x="0" y="0"/>
                  </a:cubicBezTo>
                </a:path>
              </a:pathLst>
            </a:custGeom>
            <a:noFill/>
            <a:ln w="9525" cap="flat">
              <a:solidFill>
                <a:srgbClr val="263238"/>
              </a:solid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id="{DE65116A-9953-4828-AAF6-ACC804DBB198}"/>
                </a:ext>
              </a:extLst>
            </p:cNvPr>
            <p:cNvSpPr/>
            <p:nvPr/>
          </p:nvSpPr>
          <p:spPr>
            <a:xfrm>
              <a:off x="3890457" y="2493242"/>
              <a:ext cx="93664" cy="166401"/>
            </a:xfrm>
            <a:custGeom>
              <a:avLst/>
              <a:gdLst>
                <a:gd name="connsiteX0" fmla="*/ 83153 w 93664"/>
                <a:gd name="connsiteY0" fmla="*/ 166402 h 166401"/>
                <a:gd name="connsiteX1" fmla="*/ 86487 w 93664"/>
                <a:gd name="connsiteY1" fmla="*/ 75057 h 166401"/>
                <a:gd name="connsiteX2" fmla="*/ 0 w 93664"/>
                <a:gd name="connsiteY2" fmla="*/ 0 h 166401"/>
              </a:gdLst>
              <a:ahLst/>
              <a:cxnLst>
                <a:cxn ang="0">
                  <a:pos x="connsiteX0" y="connsiteY0"/>
                </a:cxn>
                <a:cxn ang="0">
                  <a:pos x="connsiteX1" y="connsiteY1"/>
                </a:cxn>
                <a:cxn ang="0">
                  <a:pos x="connsiteX2" y="connsiteY2"/>
                </a:cxn>
              </a:cxnLst>
              <a:rect l="l" t="t" r="r" b="b"/>
              <a:pathLst>
                <a:path w="93664" h="166401">
                  <a:moveTo>
                    <a:pt x="83153" y="166402"/>
                  </a:moveTo>
                  <a:cubicBezTo>
                    <a:pt x="83153" y="166402"/>
                    <a:pt x="104394" y="104394"/>
                    <a:pt x="86487" y="75057"/>
                  </a:cubicBezTo>
                  <a:cubicBezTo>
                    <a:pt x="68580" y="45720"/>
                    <a:pt x="0" y="0"/>
                    <a:pt x="0" y="0"/>
                  </a:cubicBezTo>
                </a:path>
              </a:pathLst>
            </a:custGeom>
            <a:noFill/>
            <a:ln w="9525" cap="flat">
              <a:solidFill>
                <a:srgbClr val="263238"/>
              </a:solid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id="{729CDC76-4ED0-4082-978E-162F6E94670C}"/>
                </a:ext>
              </a:extLst>
            </p:cNvPr>
            <p:cNvSpPr/>
            <p:nvPr/>
          </p:nvSpPr>
          <p:spPr>
            <a:xfrm>
              <a:off x="3515648" y="3083804"/>
              <a:ext cx="526958" cy="671595"/>
            </a:xfrm>
            <a:custGeom>
              <a:avLst/>
              <a:gdLst>
                <a:gd name="connsiteX0" fmla="*/ 0 w 526958"/>
                <a:gd name="connsiteY0" fmla="*/ 547866 h 671595"/>
                <a:gd name="connsiteX1" fmla="*/ 109156 w 526958"/>
                <a:gd name="connsiteY1" fmla="*/ 429089 h 671595"/>
                <a:gd name="connsiteX2" fmla="*/ 124492 w 526958"/>
                <a:gd name="connsiteY2" fmla="*/ 295072 h 671595"/>
                <a:gd name="connsiteX3" fmla="*/ 176213 w 526958"/>
                <a:gd name="connsiteY3" fmla="*/ 183915 h 671595"/>
                <a:gd name="connsiteX4" fmla="*/ 176213 w 526958"/>
                <a:gd name="connsiteY4" fmla="*/ 67139 h 671595"/>
                <a:gd name="connsiteX5" fmla="*/ 216408 w 526958"/>
                <a:gd name="connsiteY5" fmla="*/ 63329 h 671595"/>
                <a:gd name="connsiteX6" fmla="*/ 237458 w 526958"/>
                <a:gd name="connsiteY6" fmla="*/ 147530 h 671595"/>
                <a:gd name="connsiteX7" fmla="*/ 243173 w 526958"/>
                <a:gd name="connsiteY7" fmla="*/ 204680 h 671595"/>
                <a:gd name="connsiteX8" fmla="*/ 294894 w 526958"/>
                <a:gd name="connsiteY8" fmla="*/ 242780 h 671595"/>
                <a:gd name="connsiteX9" fmla="*/ 429006 w 526958"/>
                <a:gd name="connsiteY9" fmla="*/ 191059 h 671595"/>
                <a:gd name="connsiteX10" fmla="*/ 476631 w 526958"/>
                <a:gd name="connsiteY10" fmla="*/ 95238 h 671595"/>
                <a:gd name="connsiteX11" fmla="*/ 484346 w 526958"/>
                <a:gd name="connsiteY11" fmla="*/ 16752 h 671595"/>
                <a:gd name="connsiteX12" fmla="*/ 520732 w 526958"/>
                <a:gd name="connsiteY12" fmla="*/ 18657 h 671595"/>
                <a:gd name="connsiteX13" fmla="*/ 524542 w 526958"/>
                <a:gd name="connsiteY13" fmla="*/ 148863 h 671595"/>
                <a:gd name="connsiteX14" fmla="*/ 515017 w 526958"/>
                <a:gd name="connsiteY14" fmla="*/ 225540 h 671595"/>
                <a:gd name="connsiteX15" fmla="*/ 438817 w 526958"/>
                <a:gd name="connsiteY15" fmla="*/ 298311 h 671595"/>
                <a:gd name="connsiteX16" fmla="*/ 402431 w 526958"/>
                <a:gd name="connsiteY16" fmla="*/ 392132 h 671595"/>
                <a:gd name="connsiteX17" fmla="*/ 285655 w 526958"/>
                <a:gd name="connsiteY17" fmla="*/ 455283 h 671595"/>
                <a:gd name="connsiteX18" fmla="*/ 195644 w 526958"/>
                <a:gd name="connsiteY18" fmla="*/ 524244 h 671595"/>
                <a:gd name="connsiteX19" fmla="*/ 195644 w 526958"/>
                <a:gd name="connsiteY19" fmla="*/ 552819 h 671595"/>
                <a:gd name="connsiteX20" fmla="*/ 157544 w 526958"/>
                <a:gd name="connsiteY20" fmla="*/ 575774 h 671595"/>
                <a:gd name="connsiteX21" fmla="*/ 117348 w 526958"/>
                <a:gd name="connsiteY21" fmla="*/ 671596 h 6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958" h="671595">
                  <a:moveTo>
                    <a:pt x="0" y="547866"/>
                  </a:moveTo>
                  <a:cubicBezTo>
                    <a:pt x="5715" y="543960"/>
                    <a:pt x="107252" y="436709"/>
                    <a:pt x="109156" y="429089"/>
                  </a:cubicBezTo>
                  <a:cubicBezTo>
                    <a:pt x="111062" y="421469"/>
                    <a:pt x="112966" y="318027"/>
                    <a:pt x="124492" y="295072"/>
                  </a:cubicBezTo>
                  <a:cubicBezTo>
                    <a:pt x="136017" y="272117"/>
                    <a:pt x="174212" y="204966"/>
                    <a:pt x="176213" y="183915"/>
                  </a:cubicBezTo>
                  <a:cubicBezTo>
                    <a:pt x="178213" y="162865"/>
                    <a:pt x="178117" y="91999"/>
                    <a:pt x="176213" y="67139"/>
                  </a:cubicBezTo>
                  <a:cubicBezTo>
                    <a:pt x="174307" y="42279"/>
                    <a:pt x="199168" y="40278"/>
                    <a:pt x="216408" y="63329"/>
                  </a:cubicBezTo>
                  <a:cubicBezTo>
                    <a:pt x="233648" y="86379"/>
                    <a:pt x="237458" y="118860"/>
                    <a:pt x="237458" y="147530"/>
                  </a:cubicBezTo>
                  <a:cubicBezTo>
                    <a:pt x="237458" y="176200"/>
                    <a:pt x="239363" y="199251"/>
                    <a:pt x="243173" y="204680"/>
                  </a:cubicBezTo>
                  <a:cubicBezTo>
                    <a:pt x="246983" y="210109"/>
                    <a:pt x="279559" y="239160"/>
                    <a:pt x="294894" y="242780"/>
                  </a:cubicBezTo>
                  <a:cubicBezTo>
                    <a:pt x="310229" y="246399"/>
                    <a:pt x="402146" y="200584"/>
                    <a:pt x="429006" y="191059"/>
                  </a:cubicBezTo>
                  <a:cubicBezTo>
                    <a:pt x="455866" y="181534"/>
                    <a:pt x="473012" y="102953"/>
                    <a:pt x="476631" y="95238"/>
                  </a:cubicBezTo>
                  <a:cubicBezTo>
                    <a:pt x="480250" y="87522"/>
                    <a:pt x="482441" y="30182"/>
                    <a:pt x="484346" y="16752"/>
                  </a:cubicBezTo>
                  <a:cubicBezTo>
                    <a:pt x="486251" y="3321"/>
                    <a:pt x="511112" y="-13919"/>
                    <a:pt x="520732" y="18657"/>
                  </a:cubicBezTo>
                  <a:cubicBezTo>
                    <a:pt x="530352" y="51232"/>
                    <a:pt x="526447" y="127813"/>
                    <a:pt x="524542" y="148863"/>
                  </a:cubicBezTo>
                  <a:cubicBezTo>
                    <a:pt x="522637" y="169914"/>
                    <a:pt x="524542" y="214014"/>
                    <a:pt x="515017" y="225540"/>
                  </a:cubicBezTo>
                  <a:cubicBezTo>
                    <a:pt x="505492" y="237065"/>
                    <a:pt x="444151" y="290595"/>
                    <a:pt x="438817" y="298311"/>
                  </a:cubicBezTo>
                  <a:cubicBezTo>
                    <a:pt x="433483" y="306026"/>
                    <a:pt x="410242" y="380607"/>
                    <a:pt x="402431" y="392132"/>
                  </a:cubicBezTo>
                  <a:cubicBezTo>
                    <a:pt x="394621" y="403657"/>
                    <a:pt x="329660" y="428517"/>
                    <a:pt x="285655" y="455283"/>
                  </a:cubicBezTo>
                  <a:cubicBezTo>
                    <a:pt x="253813" y="475762"/>
                    <a:pt x="223704" y="498831"/>
                    <a:pt x="195644" y="524244"/>
                  </a:cubicBezTo>
                  <a:cubicBezTo>
                    <a:pt x="203006" y="532349"/>
                    <a:pt x="203006" y="544713"/>
                    <a:pt x="195644" y="552819"/>
                  </a:cubicBezTo>
                  <a:cubicBezTo>
                    <a:pt x="184337" y="562582"/>
                    <a:pt x="171460" y="570345"/>
                    <a:pt x="157544" y="575774"/>
                  </a:cubicBezTo>
                  <a:lnTo>
                    <a:pt x="117348" y="671596"/>
                  </a:lnTo>
                  <a:close/>
                </a:path>
              </a:pathLst>
            </a:custGeom>
            <a:solidFill>
              <a:srgbClr val="B5B5B5"/>
            </a:solidFill>
            <a:ln w="9525" cap="flat">
              <a:solidFill>
                <a:srgbClr val="263238"/>
              </a:solid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id="{8EC21DF9-35F2-4D75-B150-9530C444D5EC}"/>
                </a:ext>
              </a:extLst>
            </p:cNvPr>
            <p:cNvSpPr/>
            <p:nvPr/>
          </p:nvSpPr>
          <p:spPr>
            <a:xfrm>
              <a:off x="3568797" y="3084852"/>
              <a:ext cx="473452" cy="579488"/>
            </a:xfrm>
            <a:custGeom>
              <a:avLst/>
              <a:gdLst>
                <a:gd name="connsiteX0" fmla="*/ 348996 w 473452"/>
                <a:gd name="connsiteY0" fmla="*/ 392132 h 579488"/>
                <a:gd name="connsiteX1" fmla="*/ 385382 w 473452"/>
                <a:gd name="connsiteY1" fmla="*/ 298311 h 579488"/>
                <a:gd name="connsiteX2" fmla="*/ 461582 w 473452"/>
                <a:gd name="connsiteY2" fmla="*/ 225540 h 579488"/>
                <a:gd name="connsiteX3" fmla="*/ 471107 w 473452"/>
                <a:gd name="connsiteY3" fmla="*/ 148864 h 579488"/>
                <a:gd name="connsiteX4" fmla="*/ 467296 w 473452"/>
                <a:gd name="connsiteY4" fmla="*/ 18657 h 579488"/>
                <a:gd name="connsiteX5" fmla="*/ 430911 w 473452"/>
                <a:gd name="connsiteY5" fmla="*/ 16752 h 579488"/>
                <a:gd name="connsiteX6" fmla="*/ 423196 w 473452"/>
                <a:gd name="connsiteY6" fmla="*/ 95238 h 579488"/>
                <a:gd name="connsiteX7" fmla="*/ 375571 w 473452"/>
                <a:gd name="connsiteY7" fmla="*/ 191059 h 579488"/>
                <a:gd name="connsiteX8" fmla="*/ 241459 w 473452"/>
                <a:gd name="connsiteY8" fmla="*/ 242780 h 579488"/>
                <a:gd name="connsiteX9" fmla="*/ 189738 w 473452"/>
                <a:gd name="connsiteY9" fmla="*/ 204680 h 579488"/>
                <a:gd name="connsiteX10" fmla="*/ 184023 w 473452"/>
                <a:gd name="connsiteY10" fmla="*/ 147530 h 579488"/>
                <a:gd name="connsiteX11" fmla="*/ 162973 w 473452"/>
                <a:gd name="connsiteY11" fmla="*/ 63329 h 579488"/>
                <a:gd name="connsiteX12" fmla="*/ 122777 w 473452"/>
                <a:gd name="connsiteY12" fmla="*/ 67139 h 579488"/>
                <a:gd name="connsiteX13" fmla="*/ 122777 w 473452"/>
                <a:gd name="connsiteY13" fmla="*/ 183915 h 579488"/>
                <a:gd name="connsiteX14" fmla="*/ 71057 w 473452"/>
                <a:gd name="connsiteY14" fmla="*/ 295072 h 579488"/>
                <a:gd name="connsiteX15" fmla="*/ 56007 w 473452"/>
                <a:gd name="connsiteY15" fmla="*/ 428041 h 579488"/>
                <a:gd name="connsiteX16" fmla="*/ 0 w 473452"/>
                <a:gd name="connsiteY16" fmla="*/ 491954 h 579488"/>
                <a:gd name="connsiteX17" fmla="*/ 102203 w 473452"/>
                <a:gd name="connsiteY17" fmla="*/ 579489 h 579488"/>
                <a:gd name="connsiteX18" fmla="*/ 103822 w 473452"/>
                <a:gd name="connsiteY18" fmla="*/ 575488 h 579488"/>
                <a:gd name="connsiteX19" fmla="*/ 141922 w 473452"/>
                <a:gd name="connsiteY19" fmla="*/ 552533 h 579488"/>
                <a:gd name="connsiteX20" fmla="*/ 141922 w 473452"/>
                <a:gd name="connsiteY20" fmla="*/ 523958 h 579488"/>
                <a:gd name="connsiteX21" fmla="*/ 231934 w 473452"/>
                <a:gd name="connsiteY21" fmla="*/ 454997 h 579488"/>
                <a:gd name="connsiteX22" fmla="*/ 348996 w 473452"/>
                <a:gd name="connsiteY22" fmla="*/ 392132 h 5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452" h="579488">
                  <a:moveTo>
                    <a:pt x="348996" y="392132"/>
                  </a:moveTo>
                  <a:cubicBezTo>
                    <a:pt x="356711" y="380607"/>
                    <a:pt x="379667" y="306407"/>
                    <a:pt x="385382" y="298311"/>
                  </a:cubicBezTo>
                  <a:cubicBezTo>
                    <a:pt x="391096" y="290215"/>
                    <a:pt x="452057" y="236970"/>
                    <a:pt x="461582" y="225540"/>
                  </a:cubicBezTo>
                  <a:cubicBezTo>
                    <a:pt x="471107" y="214110"/>
                    <a:pt x="469297" y="170009"/>
                    <a:pt x="471107" y="148864"/>
                  </a:cubicBezTo>
                  <a:cubicBezTo>
                    <a:pt x="472916" y="127718"/>
                    <a:pt x="476821" y="51232"/>
                    <a:pt x="467296" y="18657"/>
                  </a:cubicBezTo>
                  <a:cubicBezTo>
                    <a:pt x="457771" y="-13919"/>
                    <a:pt x="432816" y="3321"/>
                    <a:pt x="430911" y="16752"/>
                  </a:cubicBezTo>
                  <a:cubicBezTo>
                    <a:pt x="429006" y="30182"/>
                    <a:pt x="427101" y="87618"/>
                    <a:pt x="423196" y="95238"/>
                  </a:cubicBezTo>
                  <a:cubicBezTo>
                    <a:pt x="419291" y="102858"/>
                    <a:pt x="402146" y="181439"/>
                    <a:pt x="375571" y="191059"/>
                  </a:cubicBezTo>
                  <a:cubicBezTo>
                    <a:pt x="348996" y="200679"/>
                    <a:pt x="256794" y="246590"/>
                    <a:pt x="241459" y="242780"/>
                  </a:cubicBezTo>
                  <a:cubicBezTo>
                    <a:pt x="226124" y="238970"/>
                    <a:pt x="193834" y="210204"/>
                    <a:pt x="189738" y="204680"/>
                  </a:cubicBezTo>
                  <a:cubicBezTo>
                    <a:pt x="185642" y="199156"/>
                    <a:pt x="184023" y="176105"/>
                    <a:pt x="184023" y="147530"/>
                  </a:cubicBezTo>
                  <a:cubicBezTo>
                    <a:pt x="184023" y="118955"/>
                    <a:pt x="180213" y="86284"/>
                    <a:pt x="162973" y="63329"/>
                  </a:cubicBezTo>
                  <a:cubicBezTo>
                    <a:pt x="145733" y="40374"/>
                    <a:pt x="120777" y="42183"/>
                    <a:pt x="122777" y="67139"/>
                  </a:cubicBezTo>
                  <a:cubicBezTo>
                    <a:pt x="124778" y="92094"/>
                    <a:pt x="124682" y="162389"/>
                    <a:pt x="122777" y="183915"/>
                  </a:cubicBezTo>
                  <a:cubicBezTo>
                    <a:pt x="120872" y="205442"/>
                    <a:pt x="82487" y="272022"/>
                    <a:pt x="71057" y="295072"/>
                  </a:cubicBezTo>
                  <a:cubicBezTo>
                    <a:pt x="59627" y="318123"/>
                    <a:pt x="57531" y="420707"/>
                    <a:pt x="56007" y="428041"/>
                  </a:cubicBezTo>
                  <a:cubicBezTo>
                    <a:pt x="38643" y="450453"/>
                    <a:pt x="19936" y="471790"/>
                    <a:pt x="0" y="491954"/>
                  </a:cubicBezTo>
                  <a:lnTo>
                    <a:pt x="102203" y="579489"/>
                  </a:lnTo>
                  <a:lnTo>
                    <a:pt x="103822" y="575488"/>
                  </a:lnTo>
                  <a:cubicBezTo>
                    <a:pt x="117739" y="570059"/>
                    <a:pt x="130616" y="562296"/>
                    <a:pt x="141922" y="552533"/>
                  </a:cubicBezTo>
                  <a:cubicBezTo>
                    <a:pt x="149285" y="544427"/>
                    <a:pt x="149285" y="532064"/>
                    <a:pt x="141922" y="523958"/>
                  </a:cubicBezTo>
                  <a:cubicBezTo>
                    <a:pt x="169983" y="498545"/>
                    <a:pt x="200092" y="475476"/>
                    <a:pt x="231934" y="454997"/>
                  </a:cubicBezTo>
                  <a:cubicBezTo>
                    <a:pt x="276606" y="428041"/>
                    <a:pt x="341376" y="403181"/>
                    <a:pt x="348996" y="392132"/>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13" name="Freeform: Shape 1112">
              <a:extLst>
                <a:ext uri="{FF2B5EF4-FFF2-40B4-BE49-F238E27FC236}">
                  <a16:creationId xmlns:a16="http://schemas.microsoft.com/office/drawing/2014/main" id="{A54C363B-6A05-4222-BC84-211C7C2AF966}"/>
                </a:ext>
              </a:extLst>
            </p:cNvPr>
            <p:cNvSpPr/>
            <p:nvPr/>
          </p:nvSpPr>
          <p:spPr>
            <a:xfrm>
              <a:off x="3889123" y="3382686"/>
              <a:ext cx="65055" cy="47815"/>
            </a:xfrm>
            <a:custGeom>
              <a:avLst/>
              <a:gdLst>
                <a:gd name="connsiteX0" fmla="*/ 65056 w 65055"/>
                <a:gd name="connsiteY0" fmla="*/ 0 h 47815"/>
                <a:gd name="connsiteX1" fmla="*/ 0 w 65055"/>
                <a:gd name="connsiteY1" fmla="*/ 47815 h 47815"/>
              </a:gdLst>
              <a:ahLst/>
              <a:cxnLst>
                <a:cxn ang="0">
                  <a:pos x="connsiteX0" y="connsiteY0"/>
                </a:cxn>
                <a:cxn ang="0">
                  <a:pos x="connsiteX1" y="connsiteY1"/>
                </a:cxn>
              </a:cxnLst>
              <a:rect l="l" t="t" r="r" b="b"/>
              <a:pathLst>
                <a:path w="65055" h="47815">
                  <a:moveTo>
                    <a:pt x="65056" y="0"/>
                  </a:moveTo>
                  <a:lnTo>
                    <a:pt x="0" y="47815"/>
                  </a:lnTo>
                </a:path>
              </a:pathLst>
            </a:custGeom>
            <a:ln w="9525" cap="flat">
              <a:solidFill>
                <a:srgbClr val="263238"/>
              </a:solid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id="{1817A094-B686-4150-92FE-1792C7E80227}"/>
                </a:ext>
              </a:extLst>
            </p:cNvPr>
            <p:cNvSpPr/>
            <p:nvPr/>
          </p:nvSpPr>
          <p:spPr>
            <a:xfrm>
              <a:off x="2582293" y="3490040"/>
              <a:ext cx="1110043" cy="828764"/>
            </a:xfrm>
            <a:custGeom>
              <a:avLst/>
              <a:gdLst>
                <a:gd name="connsiteX0" fmla="*/ 82010 w 1110043"/>
                <a:gd name="connsiteY0" fmla="*/ 3232 h 828764"/>
                <a:gd name="connsiteX1" fmla="*/ 239363 w 1110043"/>
                <a:gd name="connsiteY1" fmla="*/ 32283 h 828764"/>
                <a:gd name="connsiteX2" fmla="*/ 320897 w 1110043"/>
                <a:gd name="connsiteY2" fmla="*/ 175158 h 828764"/>
                <a:gd name="connsiteX3" fmla="*/ 597217 w 1110043"/>
                <a:gd name="connsiteY3" fmla="*/ 434619 h 828764"/>
                <a:gd name="connsiteX4" fmla="*/ 940975 w 1110043"/>
                <a:gd name="connsiteY4" fmla="*/ 116960 h 828764"/>
                <a:gd name="connsiteX5" fmla="*/ 1110043 w 1110043"/>
                <a:gd name="connsiteY5" fmla="*/ 283076 h 828764"/>
                <a:gd name="connsiteX6" fmla="*/ 783717 w 1110043"/>
                <a:gd name="connsiteY6" fmla="*/ 661790 h 828764"/>
                <a:gd name="connsiteX7" fmla="*/ 571024 w 1110043"/>
                <a:gd name="connsiteY7" fmla="*/ 825144 h 828764"/>
                <a:gd name="connsiteX8" fmla="*/ 506920 w 1110043"/>
                <a:gd name="connsiteY8" fmla="*/ 810571 h 828764"/>
                <a:gd name="connsiteX9" fmla="*/ 0 w 1110043"/>
                <a:gd name="connsiteY9" fmla="*/ 309460 h 8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043" h="828764">
                  <a:moveTo>
                    <a:pt x="82010" y="3232"/>
                  </a:moveTo>
                  <a:cubicBezTo>
                    <a:pt x="82010" y="3232"/>
                    <a:pt x="181070" y="-14294"/>
                    <a:pt x="239363" y="32283"/>
                  </a:cubicBezTo>
                  <a:cubicBezTo>
                    <a:pt x="297656" y="78860"/>
                    <a:pt x="318040" y="166300"/>
                    <a:pt x="320897" y="175158"/>
                  </a:cubicBezTo>
                  <a:cubicBezTo>
                    <a:pt x="323755" y="184016"/>
                    <a:pt x="597217" y="434619"/>
                    <a:pt x="597217" y="434619"/>
                  </a:cubicBezTo>
                  <a:lnTo>
                    <a:pt x="940975" y="116960"/>
                  </a:lnTo>
                  <a:lnTo>
                    <a:pt x="1110043" y="283076"/>
                  </a:lnTo>
                  <a:cubicBezTo>
                    <a:pt x="1110043" y="283076"/>
                    <a:pt x="894397" y="556920"/>
                    <a:pt x="783717" y="661790"/>
                  </a:cubicBezTo>
                  <a:cubicBezTo>
                    <a:pt x="673036" y="766660"/>
                    <a:pt x="591407" y="816095"/>
                    <a:pt x="571024" y="825144"/>
                  </a:cubicBezTo>
                  <a:cubicBezTo>
                    <a:pt x="550640" y="834193"/>
                    <a:pt x="530257" y="825144"/>
                    <a:pt x="506920" y="810571"/>
                  </a:cubicBezTo>
                  <a:cubicBezTo>
                    <a:pt x="483584" y="795997"/>
                    <a:pt x="0" y="309460"/>
                    <a:pt x="0" y="309460"/>
                  </a:cubicBezTo>
                </a:path>
              </a:pathLst>
            </a:custGeom>
            <a:solidFill>
              <a:srgbClr val="FFFFFF"/>
            </a:solidFill>
            <a:ln w="9525" cap="flat">
              <a:solidFill>
                <a:srgbClr val="263238"/>
              </a:solid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id="{0F10DAEB-EDA9-44EA-9A7E-00076A455981}"/>
                </a:ext>
              </a:extLst>
            </p:cNvPr>
            <p:cNvSpPr/>
            <p:nvPr/>
          </p:nvSpPr>
          <p:spPr>
            <a:xfrm>
              <a:off x="2658017" y="3609598"/>
              <a:ext cx="215550" cy="87603"/>
            </a:xfrm>
            <a:custGeom>
              <a:avLst/>
              <a:gdLst>
                <a:gd name="connsiteX0" fmla="*/ 0 w 215550"/>
                <a:gd name="connsiteY0" fmla="*/ 87603 h 87603"/>
                <a:gd name="connsiteX1" fmla="*/ 136970 w 215550"/>
                <a:gd name="connsiteY1" fmla="*/ 164 h 87603"/>
                <a:gd name="connsiteX2" fmla="*/ 215551 w 215550"/>
                <a:gd name="connsiteY2" fmla="*/ 35121 h 87603"/>
              </a:gdLst>
              <a:ahLst/>
              <a:cxnLst>
                <a:cxn ang="0">
                  <a:pos x="connsiteX0" y="connsiteY0"/>
                </a:cxn>
                <a:cxn ang="0">
                  <a:pos x="connsiteX1" y="connsiteY1"/>
                </a:cxn>
                <a:cxn ang="0">
                  <a:pos x="connsiteX2" y="connsiteY2"/>
                </a:cxn>
              </a:cxnLst>
              <a:rect l="l" t="t" r="r" b="b"/>
              <a:pathLst>
                <a:path w="215550" h="87603">
                  <a:moveTo>
                    <a:pt x="0" y="87603"/>
                  </a:moveTo>
                  <a:cubicBezTo>
                    <a:pt x="0" y="87603"/>
                    <a:pt x="90297" y="3117"/>
                    <a:pt x="136970" y="164"/>
                  </a:cubicBezTo>
                  <a:cubicBezTo>
                    <a:pt x="183642" y="-2789"/>
                    <a:pt x="215551" y="35121"/>
                    <a:pt x="215551" y="35121"/>
                  </a:cubicBezTo>
                </a:path>
              </a:pathLst>
            </a:custGeom>
            <a:noFill/>
            <a:ln w="9525" cap="flat">
              <a:solidFill>
                <a:srgbClr val="263238"/>
              </a:solid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id="{6A835595-4CC5-48F8-A70B-8DC93AB25617}"/>
                </a:ext>
              </a:extLst>
            </p:cNvPr>
            <p:cNvSpPr/>
            <p:nvPr/>
          </p:nvSpPr>
          <p:spPr>
            <a:xfrm>
              <a:off x="2611345" y="3579788"/>
              <a:ext cx="174878" cy="47499"/>
            </a:xfrm>
            <a:custGeom>
              <a:avLst/>
              <a:gdLst>
                <a:gd name="connsiteX0" fmla="*/ 0 w 174878"/>
                <a:gd name="connsiteY0" fmla="*/ 47500 h 47499"/>
                <a:gd name="connsiteX1" fmla="*/ 174879 w 174878"/>
                <a:gd name="connsiteY1" fmla="*/ 9400 h 47499"/>
              </a:gdLst>
              <a:ahLst/>
              <a:cxnLst>
                <a:cxn ang="0">
                  <a:pos x="connsiteX0" y="connsiteY0"/>
                </a:cxn>
                <a:cxn ang="0">
                  <a:pos x="connsiteX1" y="connsiteY1"/>
                </a:cxn>
              </a:cxnLst>
              <a:rect l="l" t="t" r="r" b="b"/>
              <a:pathLst>
                <a:path w="174878" h="47499">
                  <a:moveTo>
                    <a:pt x="0" y="47500"/>
                  </a:moveTo>
                  <a:cubicBezTo>
                    <a:pt x="0" y="47500"/>
                    <a:pt x="110776" y="-25367"/>
                    <a:pt x="174879" y="9400"/>
                  </a:cubicBezTo>
                </a:path>
              </a:pathLst>
            </a:custGeom>
            <a:noFill/>
            <a:ln w="9525" cap="flat">
              <a:solidFill>
                <a:srgbClr val="263238"/>
              </a:solid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id="{491DA002-8953-49C2-91CD-91062C4122A8}"/>
                </a:ext>
              </a:extLst>
            </p:cNvPr>
            <p:cNvSpPr/>
            <p:nvPr/>
          </p:nvSpPr>
          <p:spPr>
            <a:xfrm>
              <a:off x="3114195" y="3924659"/>
              <a:ext cx="65315" cy="235934"/>
            </a:xfrm>
            <a:custGeom>
              <a:avLst/>
              <a:gdLst>
                <a:gd name="connsiteX0" fmla="*/ 65316 w 65315"/>
                <a:gd name="connsiteY0" fmla="*/ 0 h 235934"/>
                <a:gd name="connsiteX1" fmla="*/ 1213 w 65315"/>
                <a:gd name="connsiteY1" fmla="*/ 235934 h 235934"/>
              </a:gdLst>
              <a:ahLst/>
              <a:cxnLst>
                <a:cxn ang="0">
                  <a:pos x="connsiteX0" y="connsiteY0"/>
                </a:cxn>
                <a:cxn ang="0">
                  <a:pos x="connsiteX1" y="connsiteY1"/>
                </a:cxn>
              </a:cxnLst>
              <a:rect l="l" t="t" r="r" b="b"/>
              <a:pathLst>
                <a:path w="65315" h="235934">
                  <a:moveTo>
                    <a:pt x="65316" y="0"/>
                  </a:moveTo>
                  <a:cubicBezTo>
                    <a:pt x="65316" y="0"/>
                    <a:pt x="-10408" y="160211"/>
                    <a:pt x="1213" y="235934"/>
                  </a:cubicBezTo>
                </a:path>
              </a:pathLst>
            </a:custGeom>
            <a:noFill/>
            <a:ln w="9525" cap="flat">
              <a:solidFill>
                <a:srgbClr val="263238"/>
              </a:solid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id="{C961727F-41ED-4312-8AB3-7FA7D67F3D64}"/>
                </a:ext>
              </a:extLst>
            </p:cNvPr>
            <p:cNvSpPr/>
            <p:nvPr/>
          </p:nvSpPr>
          <p:spPr>
            <a:xfrm>
              <a:off x="3057114" y="3933136"/>
              <a:ext cx="107823" cy="142875"/>
            </a:xfrm>
            <a:custGeom>
              <a:avLst/>
              <a:gdLst>
                <a:gd name="connsiteX0" fmla="*/ 107823 w 107823"/>
                <a:gd name="connsiteY0" fmla="*/ 0 h 142875"/>
                <a:gd name="connsiteX1" fmla="*/ 0 w 107823"/>
                <a:gd name="connsiteY1" fmla="*/ 142875 h 142875"/>
              </a:gdLst>
              <a:ahLst/>
              <a:cxnLst>
                <a:cxn ang="0">
                  <a:pos x="connsiteX0" y="connsiteY0"/>
                </a:cxn>
                <a:cxn ang="0">
                  <a:pos x="connsiteX1" y="connsiteY1"/>
                </a:cxn>
              </a:cxnLst>
              <a:rect l="l" t="t" r="r" b="b"/>
              <a:pathLst>
                <a:path w="107823" h="142875">
                  <a:moveTo>
                    <a:pt x="107823" y="0"/>
                  </a:moveTo>
                  <a:cubicBezTo>
                    <a:pt x="57426" y="34766"/>
                    <a:pt x="19612" y="84877"/>
                    <a:pt x="0" y="142875"/>
                  </a:cubicBezTo>
                </a:path>
              </a:pathLst>
            </a:custGeom>
            <a:noFill/>
            <a:ln w="9525" cap="flat">
              <a:solidFill>
                <a:srgbClr val="263238"/>
              </a:solid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id="{800F9FD0-8E7B-44B8-93AE-427460E9FAC0}"/>
                </a:ext>
              </a:extLst>
            </p:cNvPr>
            <p:cNvSpPr/>
            <p:nvPr/>
          </p:nvSpPr>
          <p:spPr>
            <a:xfrm>
              <a:off x="3866549" y="2995780"/>
              <a:ext cx="44005" cy="147828"/>
            </a:xfrm>
            <a:custGeom>
              <a:avLst/>
              <a:gdLst>
                <a:gd name="connsiteX0" fmla="*/ 0 w 44005"/>
                <a:gd name="connsiteY0" fmla="*/ 0 h 147828"/>
                <a:gd name="connsiteX1" fmla="*/ 44005 w 44005"/>
                <a:gd name="connsiteY1" fmla="*/ 0 h 147828"/>
                <a:gd name="connsiteX2" fmla="*/ 44005 w 44005"/>
                <a:gd name="connsiteY2" fmla="*/ 0 h 147828"/>
                <a:gd name="connsiteX3" fmla="*/ 44005 w 44005"/>
                <a:gd name="connsiteY3" fmla="*/ 127730 h 147828"/>
                <a:gd name="connsiteX4" fmla="*/ 23622 w 44005"/>
                <a:gd name="connsiteY4" fmla="*/ 147828 h 147828"/>
                <a:gd name="connsiteX5" fmla="*/ 20479 w 44005"/>
                <a:gd name="connsiteY5" fmla="*/ 147828 h 147828"/>
                <a:gd name="connsiteX6" fmla="*/ 0 w 44005"/>
                <a:gd name="connsiteY6" fmla="*/ 127349 h 147828"/>
                <a:gd name="connsiteX7" fmla="*/ 0 w 44005"/>
                <a:gd name="connsiteY7" fmla="*/ 0 h 147828"/>
                <a:gd name="connsiteX8" fmla="*/ 0 w 44005"/>
                <a:gd name="connsiteY8" fmla="*/ 0 h 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05" h="147828">
                  <a:moveTo>
                    <a:pt x="0" y="0"/>
                  </a:moveTo>
                  <a:lnTo>
                    <a:pt x="44005" y="0"/>
                  </a:lnTo>
                  <a:lnTo>
                    <a:pt x="44005" y="0"/>
                  </a:lnTo>
                  <a:lnTo>
                    <a:pt x="44005" y="127730"/>
                  </a:lnTo>
                  <a:cubicBezTo>
                    <a:pt x="43796" y="138855"/>
                    <a:pt x="34747" y="147780"/>
                    <a:pt x="23622" y="147828"/>
                  </a:cubicBezTo>
                  <a:lnTo>
                    <a:pt x="20479" y="147828"/>
                  </a:lnTo>
                  <a:cubicBezTo>
                    <a:pt x="9173" y="147828"/>
                    <a:pt x="0" y="138655"/>
                    <a:pt x="0" y="127349"/>
                  </a:cubicBezTo>
                  <a:lnTo>
                    <a:pt x="0" y="0"/>
                  </a:lnTo>
                  <a:lnTo>
                    <a:pt x="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id="{E9BAD0D7-389D-4D3B-B0D5-6CFC3B3DBE87}"/>
                </a:ext>
              </a:extLst>
            </p:cNvPr>
            <p:cNvSpPr/>
            <p:nvPr/>
          </p:nvSpPr>
          <p:spPr>
            <a:xfrm>
              <a:off x="3856072"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id="{73055B5E-9B80-49C8-BF1C-54800D7FB3C4}"/>
                </a:ext>
              </a:extLst>
            </p:cNvPr>
            <p:cNvSpPr/>
            <p:nvPr/>
          </p:nvSpPr>
          <p:spPr>
            <a:xfrm>
              <a:off x="3948750" y="2995780"/>
              <a:ext cx="44195" cy="148208"/>
            </a:xfrm>
            <a:custGeom>
              <a:avLst/>
              <a:gdLst>
                <a:gd name="connsiteX0" fmla="*/ 190 w 44195"/>
                <a:gd name="connsiteY0" fmla="*/ 0 h 148208"/>
                <a:gd name="connsiteX1" fmla="*/ 44196 w 44195"/>
                <a:gd name="connsiteY1" fmla="*/ 0 h 148208"/>
                <a:gd name="connsiteX2" fmla="*/ 44196 w 44195"/>
                <a:gd name="connsiteY2" fmla="*/ 0 h 148208"/>
                <a:gd name="connsiteX3" fmla="*/ 44196 w 44195"/>
                <a:gd name="connsiteY3" fmla="*/ 127730 h 148208"/>
                <a:gd name="connsiteX4" fmla="*/ 23717 w 44195"/>
                <a:gd name="connsiteY4" fmla="*/ 148209 h 148208"/>
                <a:gd name="connsiteX5" fmla="*/ 20479 w 44195"/>
                <a:gd name="connsiteY5" fmla="*/ 148209 h 148208"/>
                <a:gd name="connsiteX6" fmla="*/ 0 w 44195"/>
                <a:gd name="connsiteY6" fmla="*/ 127730 h 148208"/>
                <a:gd name="connsiteX7" fmla="*/ 0 w 44195"/>
                <a:gd name="connsiteY7" fmla="*/ 0 h 148208"/>
                <a:gd name="connsiteX8" fmla="*/ 190 w 44195"/>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5" h="148208">
                  <a:moveTo>
                    <a:pt x="190" y="0"/>
                  </a:moveTo>
                  <a:lnTo>
                    <a:pt x="44196" y="0"/>
                  </a:lnTo>
                  <a:lnTo>
                    <a:pt x="44196" y="0"/>
                  </a:lnTo>
                  <a:lnTo>
                    <a:pt x="44196" y="127730"/>
                  </a:lnTo>
                  <a:cubicBezTo>
                    <a:pt x="44196" y="139036"/>
                    <a:pt x="35023" y="148209"/>
                    <a:pt x="23717" y="148209"/>
                  </a:cubicBezTo>
                  <a:lnTo>
                    <a:pt x="20479" y="148209"/>
                  </a:lnTo>
                  <a:cubicBezTo>
                    <a:pt x="9172" y="148209"/>
                    <a:pt x="0" y="139036"/>
                    <a:pt x="0" y="127730"/>
                  </a:cubicBezTo>
                  <a:lnTo>
                    <a:pt x="0" y="0"/>
                  </a:lnTo>
                  <a:lnTo>
                    <a:pt x="19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id="{8F0A81EE-B5A9-4322-8CAA-E3852F19F0D5}"/>
                </a:ext>
              </a:extLst>
            </p:cNvPr>
            <p:cNvSpPr/>
            <p:nvPr/>
          </p:nvSpPr>
          <p:spPr>
            <a:xfrm>
              <a:off x="3938368"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id="{FA859F65-0B4C-4348-96D3-1F1D5B2379D2}"/>
                </a:ext>
              </a:extLst>
            </p:cNvPr>
            <p:cNvSpPr/>
            <p:nvPr/>
          </p:nvSpPr>
          <p:spPr>
            <a:xfrm>
              <a:off x="3741581" y="3062837"/>
              <a:ext cx="279654" cy="143637"/>
            </a:xfrm>
            <a:custGeom>
              <a:avLst/>
              <a:gdLst>
                <a:gd name="connsiteX0" fmla="*/ 0 w 279654"/>
                <a:gd name="connsiteY0" fmla="*/ 0 h 143637"/>
                <a:gd name="connsiteX1" fmla="*/ 279654 w 279654"/>
                <a:gd name="connsiteY1" fmla="*/ 0 h 143637"/>
                <a:gd name="connsiteX2" fmla="*/ 279654 w 279654"/>
                <a:gd name="connsiteY2" fmla="*/ 143637 h 143637"/>
                <a:gd name="connsiteX3" fmla="*/ 0 w 279654"/>
                <a:gd name="connsiteY3" fmla="*/ 143637 h 143637"/>
              </a:gdLst>
              <a:ahLst/>
              <a:cxnLst>
                <a:cxn ang="0">
                  <a:pos x="connsiteX0" y="connsiteY0"/>
                </a:cxn>
                <a:cxn ang="0">
                  <a:pos x="connsiteX1" y="connsiteY1"/>
                </a:cxn>
                <a:cxn ang="0">
                  <a:pos x="connsiteX2" y="connsiteY2"/>
                </a:cxn>
                <a:cxn ang="0">
                  <a:pos x="connsiteX3" y="connsiteY3"/>
                </a:cxn>
              </a:cxnLst>
              <a:rect l="l" t="t" r="r" b="b"/>
              <a:pathLst>
                <a:path w="279654" h="143637">
                  <a:moveTo>
                    <a:pt x="0" y="0"/>
                  </a:moveTo>
                  <a:lnTo>
                    <a:pt x="279654" y="0"/>
                  </a:lnTo>
                  <a:lnTo>
                    <a:pt x="279654" y="143637"/>
                  </a:lnTo>
                  <a:lnTo>
                    <a:pt x="0" y="143637"/>
                  </a:lnTo>
                  <a:close/>
                </a:path>
              </a:pathLst>
            </a:custGeom>
            <a:solidFill>
              <a:srgbClr val="263238"/>
            </a:solidFill>
            <a:ln w="9525" cap="flat">
              <a:solidFill>
                <a:srgbClr val="263238"/>
              </a:solidFill>
              <a:prstDash val="solid"/>
              <a:miter/>
            </a:ln>
          </p:spPr>
          <p:txBody>
            <a:bodyPr rtlCol="0" anchor="ctr"/>
            <a:lstStyle/>
            <a:p>
              <a:endParaRPr lang="en-US"/>
            </a:p>
          </p:txBody>
        </p:sp>
      </p:grpSp>
      <p:grpSp>
        <p:nvGrpSpPr>
          <p:cNvPr id="1127" name="Graphic 3">
            <a:extLst>
              <a:ext uri="{FF2B5EF4-FFF2-40B4-BE49-F238E27FC236}">
                <a16:creationId xmlns:a16="http://schemas.microsoft.com/office/drawing/2014/main" id="{251885F4-C7D8-4FFE-85CC-CCE9C87335CE}"/>
              </a:ext>
            </a:extLst>
          </p:cNvPr>
          <p:cNvGrpSpPr/>
          <p:nvPr/>
        </p:nvGrpSpPr>
        <p:grpSpPr>
          <a:xfrm>
            <a:off x="558978" y="3088292"/>
            <a:ext cx="2084810" cy="2042707"/>
            <a:chOff x="558978" y="3088292"/>
            <a:chExt cx="2084810" cy="2042707"/>
          </a:xfrm>
        </p:grpSpPr>
        <p:sp>
          <p:nvSpPr>
            <p:cNvPr id="1128" name="Freeform: Shape 1127">
              <a:extLst>
                <a:ext uri="{FF2B5EF4-FFF2-40B4-BE49-F238E27FC236}">
                  <a16:creationId xmlns:a16="http://schemas.microsoft.com/office/drawing/2014/main" id="{E7DD983C-D1BD-49F8-83E8-B8B5439761FA}"/>
                </a:ext>
              </a:extLst>
            </p:cNvPr>
            <p:cNvSpPr/>
            <p:nvPr/>
          </p:nvSpPr>
          <p:spPr>
            <a:xfrm>
              <a:off x="1074368" y="3088292"/>
              <a:ext cx="851842" cy="836805"/>
            </a:xfrm>
            <a:custGeom>
              <a:avLst/>
              <a:gdLst>
                <a:gd name="connsiteX0" fmla="*/ 118799 w 851842"/>
                <a:gd name="connsiteY0" fmla="*/ 308015 h 836805"/>
                <a:gd name="connsiteX1" fmla="*/ 138897 w 851842"/>
                <a:gd name="connsiteY1" fmla="*/ 461939 h 836805"/>
                <a:gd name="connsiteX2" fmla="*/ 205572 w 851842"/>
                <a:gd name="connsiteY2" fmla="*/ 558999 h 836805"/>
                <a:gd name="connsiteX3" fmla="*/ 215573 w 851842"/>
                <a:gd name="connsiteY3" fmla="*/ 659392 h 836805"/>
                <a:gd name="connsiteX4" fmla="*/ 459889 w 851842"/>
                <a:gd name="connsiteY4" fmla="*/ 836748 h 836805"/>
                <a:gd name="connsiteX5" fmla="*/ 570760 w 851842"/>
                <a:gd name="connsiteY5" fmla="*/ 756452 h 836805"/>
                <a:gd name="connsiteX6" fmla="*/ 691251 w 851842"/>
                <a:gd name="connsiteY6" fmla="*/ 833414 h 836805"/>
                <a:gd name="connsiteX7" fmla="*/ 851843 w 851842"/>
                <a:gd name="connsiteY7" fmla="*/ 502134 h 836805"/>
                <a:gd name="connsiteX8" fmla="*/ 744782 w 851842"/>
                <a:gd name="connsiteY8" fmla="*/ 405074 h 836805"/>
                <a:gd name="connsiteX9" fmla="*/ 641055 w 851842"/>
                <a:gd name="connsiteY9" fmla="*/ 70366 h 836805"/>
                <a:gd name="connsiteX10" fmla="*/ 242814 w 851842"/>
                <a:gd name="connsiteY10" fmla="*/ 30266 h 836805"/>
                <a:gd name="connsiteX11" fmla="*/ 61839 w 851842"/>
                <a:gd name="connsiteY11" fmla="*/ 227719 h 836805"/>
                <a:gd name="connsiteX12" fmla="*/ 8785 w 851842"/>
                <a:gd name="connsiteY12" fmla="*/ 318016 h 836805"/>
                <a:gd name="connsiteX13" fmla="*/ 118799 w 851842"/>
                <a:gd name="connsiteY13" fmla="*/ 308015 h 8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842" h="836805">
                  <a:moveTo>
                    <a:pt x="118799" y="308015"/>
                  </a:moveTo>
                  <a:cubicBezTo>
                    <a:pt x="118799" y="308015"/>
                    <a:pt x="115465" y="418409"/>
                    <a:pt x="138897" y="461939"/>
                  </a:cubicBezTo>
                  <a:cubicBezTo>
                    <a:pt x="162328" y="505468"/>
                    <a:pt x="202428" y="522137"/>
                    <a:pt x="205572" y="558999"/>
                  </a:cubicBezTo>
                  <a:cubicBezTo>
                    <a:pt x="208715" y="595860"/>
                    <a:pt x="192141" y="645962"/>
                    <a:pt x="215573" y="659392"/>
                  </a:cubicBezTo>
                  <a:cubicBezTo>
                    <a:pt x="239004" y="672822"/>
                    <a:pt x="406073" y="840367"/>
                    <a:pt x="459889" y="836748"/>
                  </a:cubicBezTo>
                  <a:cubicBezTo>
                    <a:pt x="513705" y="833128"/>
                    <a:pt x="570760" y="756452"/>
                    <a:pt x="570760" y="756452"/>
                  </a:cubicBezTo>
                  <a:lnTo>
                    <a:pt x="691251" y="833414"/>
                  </a:lnTo>
                  <a:lnTo>
                    <a:pt x="851843" y="502134"/>
                  </a:lnTo>
                  <a:lnTo>
                    <a:pt x="744782" y="405074"/>
                  </a:lnTo>
                  <a:cubicBezTo>
                    <a:pt x="744782" y="405074"/>
                    <a:pt x="701253" y="143994"/>
                    <a:pt x="641055" y="70366"/>
                  </a:cubicBezTo>
                  <a:cubicBezTo>
                    <a:pt x="580857" y="-3262"/>
                    <a:pt x="356638" y="-23265"/>
                    <a:pt x="242814" y="30266"/>
                  </a:cubicBezTo>
                  <a:cubicBezTo>
                    <a:pt x="128990" y="83796"/>
                    <a:pt x="88890" y="204287"/>
                    <a:pt x="61839" y="227719"/>
                  </a:cubicBezTo>
                  <a:cubicBezTo>
                    <a:pt x="34788" y="251150"/>
                    <a:pt x="-21695" y="274391"/>
                    <a:pt x="8785" y="318016"/>
                  </a:cubicBezTo>
                  <a:cubicBezTo>
                    <a:pt x="39265" y="361640"/>
                    <a:pt x="118799" y="308015"/>
                    <a:pt x="118799" y="308015"/>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id="{7D790A97-4FE5-43EE-9A1A-80A8FFC8ECF2}"/>
                </a:ext>
              </a:extLst>
            </p:cNvPr>
            <p:cNvSpPr/>
            <p:nvPr/>
          </p:nvSpPr>
          <p:spPr>
            <a:xfrm>
              <a:off x="1074348" y="3088292"/>
              <a:ext cx="750517" cy="478705"/>
            </a:xfrm>
            <a:custGeom>
              <a:avLst/>
              <a:gdLst>
                <a:gd name="connsiteX0" fmla="*/ 714513 w 750517"/>
                <a:gd name="connsiteY0" fmla="*/ 471940 h 478705"/>
                <a:gd name="connsiteX1" fmla="*/ 750517 w 750517"/>
                <a:gd name="connsiteY1" fmla="*/ 410313 h 478705"/>
                <a:gd name="connsiteX2" fmla="*/ 744612 w 750517"/>
                <a:gd name="connsiteY2" fmla="*/ 405074 h 478705"/>
                <a:gd name="connsiteX3" fmla="*/ 640884 w 750517"/>
                <a:gd name="connsiteY3" fmla="*/ 70366 h 478705"/>
                <a:gd name="connsiteX4" fmla="*/ 242644 w 750517"/>
                <a:gd name="connsiteY4" fmla="*/ 30266 h 478705"/>
                <a:gd name="connsiteX5" fmla="*/ 61669 w 750517"/>
                <a:gd name="connsiteY5" fmla="*/ 227719 h 478705"/>
                <a:gd name="connsiteX6" fmla="*/ 8805 w 750517"/>
                <a:gd name="connsiteY6" fmla="*/ 318016 h 478705"/>
                <a:gd name="connsiteX7" fmla="*/ 118057 w 750517"/>
                <a:gd name="connsiteY7" fmla="*/ 308491 h 478705"/>
                <a:gd name="connsiteX8" fmla="*/ 119200 w 750517"/>
                <a:gd name="connsiteY8" fmla="*/ 307824 h 478705"/>
                <a:gd name="connsiteX9" fmla="*/ 209592 w 750517"/>
                <a:gd name="connsiteY9" fmla="*/ 270962 h 478705"/>
                <a:gd name="connsiteX10" fmla="*/ 286554 w 750517"/>
                <a:gd name="connsiteY10" fmla="*/ 217432 h 478705"/>
                <a:gd name="connsiteX11" fmla="*/ 243025 w 750517"/>
                <a:gd name="connsiteY11" fmla="*/ 371356 h 478705"/>
                <a:gd name="connsiteX12" fmla="*/ 350086 w 750517"/>
                <a:gd name="connsiteY12" fmla="*/ 391454 h 478705"/>
                <a:gd name="connsiteX13" fmla="*/ 437145 w 750517"/>
                <a:gd name="connsiteY13" fmla="*/ 444984 h 478705"/>
                <a:gd name="connsiteX14" fmla="*/ 473911 w 750517"/>
                <a:gd name="connsiteY14" fmla="*/ 341257 h 478705"/>
                <a:gd name="connsiteX15" fmla="*/ 564303 w 750517"/>
                <a:gd name="connsiteY15" fmla="*/ 434983 h 478705"/>
                <a:gd name="connsiteX16" fmla="*/ 714513 w 750517"/>
                <a:gd name="connsiteY16" fmla="*/ 471940 h 4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517" h="478705">
                  <a:moveTo>
                    <a:pt x="714513" y="471940"/>
                  </a:moveTo>
                  <a:cubicBezTo>
                    <a:pt x="727276" y="462415"/>
                    <a:pt x="740040" y="436507"/>
                    <a:pt x="750517" y="410313"/>
                  </a:cubicBezTo>
                  <a:lnTo>
                    <a:pt x="744612" y="405074"/>
                  </a:lnTo>
                  <a:cubicBezTo>
                    <a:pt x="744612" y="405074"/>
                    <a:pt x="701082" y="143994"/>
                    <a:pt x="640884" y="70366"/>
                  </a:cubicBezTo>
                  <a:cubicBezTo>
                    <a:pt x="580686" y="-3262"/>
                    <a:pt x="356468" y="-23265"/>
                    <a:pt x="242644" y="30266"/>
                  </a:cubicBezTo>
                  <a:cubicBezTo>
                    <a:pt x="128820" y="83796"/>
                    <a:pt x="88720" y="204287"/>
                    <a:pt x="61669" y="227719"/>
                  </a:cubicBezTo>
                  <a:cubicBezTo>
                    <a:pt x="34618" y="251150"/>
                    <a:pt x="-21675" y="274391"/>
                    <a:pt x="8805" y="318016"/>
                  </a:cubicBezTo>
                  <a:cubicBezTo>
                    <a:pt x="37380" y="358592"/>
                    <a:pt x="108532" y="314778"/>
                    <a:pt x="118057" y="308491"/>
                  </a:cubicBezTo>
                  <a:lnTo>
                    <a:pt x="119200" y="307824"/>
                  </a:lnTo>
                  <a:cubicBezTo>
                    <a:pt x="150271" y="297975"/>
                    <a:pt x="180493" y="285650"/>
                    <a:pt x="209592" y="270962"/>
                  </a:cubicBezTo>
                  <a:cubicBezTo>
                    <a:pt x="236672" y="255256"/>
                    <a:pt x="262409" y="237358"/>
                    <a:pt x="286554" y="217432"/>
                  </a:cubicBezTo>
                  <a:cubicBezTo>
                    <a:pt x="286554" y="217432"/>
                    <a:pt x="216260" y="334590"/>
                    <a:pt x="243025" y="371356"/>
                  </a:cubicBezTo>
                  <a:cubicBezTo>
                    <a:pt x="269790" y="408123"/>
                    <a:pt x="350086" y="391454"/>
                    <a:pt x="350086" y="391454"/>
                  </a:cubicBezTo>
                  <a:cubicBezTo>
                    <a:pt x="350086" y="391454"/>
                    <a:pt x="403617" y="461748"/>
                    <a:pt x="437145" y="444984"/>
                  </a:cubicBezTo>
                  <a:cubicBezTo>
                    <a:pt x="470673" y="428220"/>
                    <a:pt x="423714" y="364689"/>
                    <a:pt x="473911" y="341257"/>
                  </a:cubicBezTo>
                  <a:cubicBezTo>
                    <a:pt x="524108" y="317825"/>
                    <a:pt x="564303" y="418219"/>
                    <a:pt x="564303" y="434983"/>
                  </a:cubicBezTo>
                  <a:cubicBezTo>
                    <a:pt x="564303" y="451747"/>
                    <a:pt x="684414" y="495372"/>
                    <a:pt x="714513" y="471940"/>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id="{6FFB5DCD-974A-432B-81EF-4376B02DEC5D}"/>
                </a:ext>
              </a:extLst>
            </p:cNvPr>
            <p:cNvSpPr/>
            <p:nvPr/>
          </p:nvSpPr>
          <p:spPr>
            <a:xfrm>
              <a:off x="1278035" y="3298390"/>
              <a:ext cx="565784" cy="626231"/>
            </a:xfrm>
            <a:custGeom>
              <a:avLst/>
              <a:gdLst>
                <a:gd name="connsiteX0" fmla="*/ 547306 w 565784"/>
                <a:gd name="connsiteY0" fmla="*/ 200787 h 626231"/>
                <a:gd name="connsiteX1" fmla="*/ 313372 w 565784"/>
                <a:gd name="connsiteY1" fmla="*/ 472726 h 626231"/>
                <a:gd name="connsiteX2" fmla="*/ 216313 w 565784"/>
                <a:gd name="connsiteY2" fmla="*/ 435864 h 626231"/>
                <a:gd name="connsiteX3" fmla="*/ 142684 w 565784"/>
                <a:gd name="connsiteY3" fmla="*/ 332137 h 626231"/>
                <a:gd name="connsiteX4" fmla="*/ 400336 w 565784"/>
                <a:gd name="connsiteY4" fmla="*/ 91250 h 626231"/>
                <a:gd name="connsiteX5" fmla="*/ 506349 w 565784"/>
                <a:gd name="connsiteY5" fmla="*/ 34100 h 626231"/>
                <a:gd name="connsiteX6" fmla="*/ 496824 w 565784"/>
                <a:gd name="connsiteY6" fmla="*/ 0 h 626231"/>
                <a:gd name="connsiteX7" fmla="*/ 339947 w 565784"/>
                <a:gd name="connsiteY7" fmla="*/ 104108 h 626231"/>
                <a:gd name="connsiteX8" fmla="*/ 0 w 565784"/>
                <a:gd name="connsiteY8" fmla="*/ 427196 h 626231"/>
                <a:gd name="connsiteX9" fmla="*/ 12001 w 565784"/>
                <a:gd name="connsiteY9" fmla="*/ 448818 h 626231"/>
                <a:gd name="connsiteX10" fmla="*/ 256318 w 565784"/>
                <a:gd name="connsiteY10" fmla="*/ 626173 h 626231"/>
                <a:gd name="connsiteX11" fmla="*/ 287750 w 565784"/>
                <a:gd name="connsiteY11" fmla="*/ 616648 h 626231"/>
                <a:gd name="connsiteX12" fmla="*/ 329946 w 565784"/>
                <a:gd name="connsiteY12" fmla="*/ 485489 h 626231"/>
                <a:gd name="connsiteX13" fmla="*/ 565785 w 565784"/>
                <a:gd name="connsiteY13" fmla="*/ 217075 h 6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784" h="626231">
                  <a:moveTo>
                    <a:pt x="547306" y="200787"/>
                  </a:moveTo>
                  <a:lnTo>
                    <a:pt x="313372" y="472726"/>
                  </a:lnTo>
                  <a:cubicBezTo>
                    <a:pt x="313372" y="472726"/>
                    <a:pt x="256222" y="465963"/>
                    <a:pt x="216313" y="435864"/>
                  </a:cubicBezTo>
                  <a:cubicBezTo>
                    <a:pt x="176403" y="405765"/>
                    <a:pt x="142684" y="332137"/>
                    <a:pt x="142684" y="332137"/>
                  </a:cubicBezTo>
                  <a:cubicBezTo>
                    <a:pt x="142684" y="332137"/>
                    <a:pt x="313372" y="144780"/>
                    <a:pt x="400336" y="91250"/>
                  </a:cubicBezTo>
                  <a:cubicBezTo>
                    <a:pt x="476536" y="44482"/>
                    <a:pt x="501301" y="36004"/>
                    <a:pt x="506349" y="34100"/>
                  </a:cubicBezTo>
                  <a:cubicBezTo>
                    <a:pt x="503396" y="22765"/>
                    <a:pt x="500253" y="11335"/>
                    <a:pt x="496824" y="0"/>
                  </a:cubicBezTo>
                  <a:cubicBezTo>
                    <a:pt x="478631" y="8001"/>
                    <a:pt x="425291" y="34766"/>
                    <a:pt x="339947" y="104108"/>
                  </a:cubicBezTo>
                  <a:cubicBezTo>
                    <a:pt x="246697" y="180308"/>
                    <a:pt x="49339" y="377476"/>
                    <a:pt x="0" y="427196"/>
                  </a:cubicBezTo>
                  <a:cubicBezTo>
                    <a:pt x="324" y="435902"/>
                    <a:pt x="4782" y="443932"/>
                    <a:pt x="12001" y="448818"/>
                  </a:cubicBezTo>
                  <a:cubicBezTo>
                    <a:pt x="35433" y="462153"/>
                    <a:pt x="202501" y="629793"/>
                    <a:pt x="256318" y="626173"/>
                  </a:cubicBezTo>
                  <a:cubicBezTo>
                    <a:pt x="267319" y="625116"/>
                    <a:pt x="278006" y="621878"/>
                    <a:pt x="287750" y="616648"/>
                  </a:cubicBezTo>
                  <a:cubicBezTo>
                    <a:pt x="298037" y="574929"/>
                    <a:pt x="315659" y="511873"/>
                    <a:pt x="329946" y="485489"/>
                  </a:cubicBezTo>
                  <a:cubicBezTo>
                    <a:pt x="347281" y="453771"/>
                    <a:pt x="519113" y="267462"/>
                    <a:pt x="565785" y="217075"/>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31" name="Freeform: Shape 1130">
              <a:extLst>
                <a:ext uri="{FF2B5EF4-FFF2-40B4-BE49-F238E27FC236}">
                  <a16:creationId xmlns:a16="http://schemas.microsoft.com/office/drawing/2014/main" id="{7A8619FB-B8E7-4412-A112-26B7E8C08EB6}"/>
                </a:ext>
              </a:extLst>
            </p:cNvPr>
            <p:cNvSpPr/>
            <p:nvPr/>
          </p:nvSpPr>
          <p:spPr>
            <a:xfrm>
              <a:off x="1516959" y="3411503"/>
              <a:ext cx="119199" cy="275983"/>
            </a:xfrm>
            <a:custGeom>
              <a:avLst/>
              <a:gdLst>
                <a:gd name="connsiteX0" fmla="*/ 10822 w 119199"/>
                <a:gd name="connsiteY0" fmla="*/ 132156 h 275983"/>
                <a:gd name="connsiteX1" fmla="*/ 20918 w 119199"/>
                <a:gd name="connsiteY1" fmla="*/ 4997 h 275983"/>
                <a:gd name="connsiteX2" fmla="*/ 117978 w 119199"/>
                <a:gd name="connsiteY2" fmla="*/ 75196 h 275983"/>
                <a:gd name="connsiteX3" fmla="*/ 101214 w 119199"/>
                <a:gd name="connsiteY3" fmla="*/ 179019 h 275983"/>
                <a:gd name="connsiteX4" fmla="*/ 114644 w 119199"/>
                <a:gd name="connsiteY4" fmla="*/ 275983 h 2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99" h="275983">
                  <a:moveTo>
                    <a:pt x="10822" y="132156"/>
                  </a:moveTo>
                  <a:cubicBezTo>
                    <a:pt x="10822" y="132156"/>
                    <a:pt x="-19277" y="25000"/>
                    <a:pt x="20918" y="4997"/>
                  </a:cubicBezTo>
                  <a:cubicBezTo>
                    <a:pt x="61114" y="-15005"/>
                    <a:pt x="111215" y="28429"/>
                    <a:pt x="117978" y="75196"/>
                  </a:cubicBezTo>
                  <a:cubicBezTo>
                    <a:pt x="124741" y="121964"/>
                    <a:pt x="101214" y="179019"/>
                    <a:pt x="101214" y="179019"/>
                  </a:cubicBezTo>
                  <a:cubicBezTo>
                    <a:pt x="115206" y="209299"/>
                    <a:pt x="119883" y="243046"/>
                    <a:pt x="114644" y="275983"/>
                  </a:cubicBezTo>
                </a:path>
              </a:pathLst>
            </a:custGeom>
            <a:solidFill>
              <a:srgbClr val="FFFFFF"/>
            </a:solidFill>
            <a:ln w="9525" cap="flat">
              <a:solidFill>
                <a:srgbClr val="263238"/>
              </a:solid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id="{F9833E3E-538B-491F-A1D2-BDA1CED203D8}"/>
                </a:ext>
              </a:extLst>
            </p:cNvPr>
            <p:cNvSpPr/>
            <p:nvPr/>
          </p:nvSpPr>
          <p:spPr>
            <a:xfrm>
              <a:off x="1326505" y="3608465"/>
              <a:ext cx="34123" cy="48409"/>
            </a:xfrm>
            <a:custGeom>
              <a:avLst/>
              <a:gdLst>
                <a:gd name="connsiteX0" fmla="*/ 29158 w 34123"/>
                <a:gd name="connsiteY0" fmla="*/ 17966 h 48409"/>
                <a:gd name="connsiteX1" fmla="*/ 29158 w 34123"/>
                <a:gd name="connsiteY1" fmla="*/ 47588 h 48409"/>
                <a:gd name="connsiteX2" fmla="*/ 4965 w 34123"/>
                <a:gd name="connsiteY2" fmla="*/ 30444 h 48409"/>
                <a:gd name="connsiteX3" fmla="*/ 4965 w 34123"/>
                <a:gd name="connsiteY3" fmla="*/ 821 h 48409"/>
                <a:gd name="connsiteX4" fmla="*/ 29158 w 34123"/>
                <a:gd name="connsiteY4" fmla="*/ 17966 h 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3" h="48409">
                  <a:moveTo>
                    <a:pt x="29158" y="17966"/>
                  </a:moveTo>
                  <a:cubicBezTo>
                    <a:pt x="35826" y="30920"/>
                    <a:pt x="35731" y="44160"/>
                    <a:pt x="29158" y="47588"/>
                  </a:cubicBezTo>
                  <a:cubicBezTo>
                    <a:pt x="22586" y="51018"/>
                    <a:pt x="11632" y="43397"/>
                    <a:pt x="4965" y="30444"/>
                  </a:cubicBezTo>
                  <a:cubicBezTo>
                    <a:pt x="-1703" y="17490"/>
                    <a:pt x="-1607" y="4250"/>
                    <a:pt x="4965" y="821"/>
                  </a:cubicBezTo>
                  <a:cubicBezTo>
                    <a:pt x="11537" y="-2608"/>
                    <a:pt x="22491" y="5012"/>
                    <a:pt x="29158" y="17966"/>
                  </a:cubicBezTo>
                  <a:close/>
                </a:path>
              </a:pathLst>
            </a:custGeom>
            <a:solidFill>
              <a:srgbClr val="263238"/>
            </a:solid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id="{6045C559-6324-402D-AA59-4C81A6614E52}"/>
                </a:ext>
              </a:extLst>
            </p:cNvPr>
            <p:cNvSpPr/>
            <p:nvPr/>
          </p:nvSpPr>
          <p:spPr>
            <a:xfrm>
              <a:off x="1269177" y="3525852"/>
              <a:ext cx="60388" cy="38380"/>
            </a:xfrm>
            <a:custGeom>
              <a:avLst/>
              <a:gdLst>
                <a:gd name="connsiteX0" fmla="*/ 0 w 60388"/>
                <a:gd name="connsiteY0" fmla="*/ 38381 h 38380"/>
                <a:gd name="connsiteX1" fmla="*/ 60388 w 60388"/>
                <a:gd name="connsiteY1" fmla="*/ 1328 h 38380"/>
              </a:gdLst>
              <a:ahLst/>
              <a:cxnLst>
                <a:cxn ang="0">
                  <a:pos x="connsiteX0" y="connsiteY0"/>
                </a:cxn>
                <a:cxn ang="0">
                  <a:pos x="connsiteX1" y="connsiteY1"/>
                </a:cxn>
              </a:cxnLst>
              <a:rect l="l" t="t" r="r" b="b"/>
              <a:pathLst>
                <a:path w="60388" h="38380">
                  <a:moveTo>
                    <a:pt x="0" y="38381"/>
                  </a:moveTo>
                  <a:cubicBezTo>
                    <a:pt x="0" y="38381"/>
                    <a:pt x="3905" y="-8387"/>
                    <a:pt x="60388" y="1328"/>
                  </a:cubicBezTo>
                </a:path>
              </a:pathLst>
            </a:custGeom>
            <a:noFill/>
            <a:ln w="9525" cap="flat">
              <a:solidFill>
                <a:srgbClr val="263238"/>
              </a:solid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id="{6F489EEE-E59C-42D5-83D9-BD195C5E0F4A}"/>
                </a:ext>
              </a:extLst>
            </p:cNvPr>
            <p:cNvSpPr/>
            <p:nvPr/>
          </p:nvSpPr>
          <p:spPr>
            <a:xfrm>
              <a:off x="1666750" y="3551183"/>
              <a:ext cx="331565" cy="475202"/>
            </a:xfrm>
            <a:custGeom>
              <a:avLst/>
              <a:gdLst>
                <a:gd name="connsiteX0" fmla="*/ 252984 w 331565"/>
                <a:gd name="connsiteY0" fmla="*/ 0 h 475202"/>
                <a:gd name="connsiteX1" fmla="*/ 0 w 331565"/>
                <a:gd name="connsiteY1" fmla="*/ 403384 h 475202"/>
                <a:gd name="connsiteX2" fmla="*/ 99155 w 331565"/>
                <a:gd name="connsiteY2" fmla="*/ 475202 h 475202"/>
                <a:gd name="connsiteX3" fmla="*/ 331565 w 331565"/>
                <a:gd name="connsiteY3" fmla="*/ 37624 h 475202"/>
                <a:gd name="connsiteX4" fmla="*/ 252984 w 331565"/>
                <a:gd name="connsiteY4" fmla="*/ 0 h 47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475202">
                  <a:moveTo>
                    <a:pt x="252984" y="0"/>
                  </a:moveTo>
                  <a:lnTo>
                    <a:pt x="0" y="403384"/>
                  </a:lnTo>
                  <a:lnTo>
                    <a:pt x="99155" y="475202"/>
                  </a:lnTo>
                  <a:lnTo>
                    <a:pt x="331565" y="37624"/>
                  </a:lnTo>
                  <a:lnTo>
                    <a:pt x="252984"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id="{70925526-C2F7-4E91-AF55-7B34ABB341A1}"/>
                </a:ext>
              </a:extLst>
            </p:cNvPr>
            <p:cNvSpPr/>
            <p:nvPr/>
          </p:nvSpPr>
          <p:spPr>
            <a:xfrm>
              <a:off x="1553974" y="3595665"/>
              <a:ext cx="841393" cy="1535334"/>
            </a:xfrm>
            <a:custGeom>
              <a:avLst/>
              <a:gdLst>
                <a:gd name="connsiteX0" fmla="*/ 427292 w 841393"/>
                <a:gd name="connsiteY0" fmla="*/ 0 h 1535334"/>
                <a:gd name="connsiteX1" fmla="*/ 194786 w 841393"/>
                <a:gd name="connsiteY1" fmla="*/ 413671 h 1535334"/>
                <a:gd name="connsiteX2" fmla="*/ 40958 w 841393"/>
                <a:gd name="connsiteY2" fmla="*/ 782860 h 1535334"/>
                <a:gd name="connsiteX3" fmla="*/ 0 w 841393"/>
                <a:gd name="connsiteY3" fmla="*/ 1535335 h 1535334"/>
                <a:gd name="connsiteX4" fmla="*/ 786479 w 841393"/>
                <a:gd name="connsiteY4" fmla="*/ 1535335 h 1535334"/>
                <a:gd name="connsiteX5" fmla="*/ 841248 w 841393"/>
                <a:gd name="connsiteY5" fmla="*/ 858488 h 1535334"/>
                <a:gd name="connsiteX6" fmla="*/ 646367 w 841393"/>
                <a:gd name="connsiteY6" fmla="*/ 205454 h 1535334"/>
                <a:gd name="connsiteX7" fmla="*/ 427292 w 841393"/>
                <a:gd name="connsiteY7" fmla="*/ 0 h 15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93" h="1535334">
                  <a:moveTo>
                    <a:pt x="427292" y="0"/>
                  </a:moveTo>
                  <a:cubicBezTo>
                    <a:pt x="427292" y="0"/>
                    <a:pt x="232410" y="338519"/>
                    <a:pt x="194786" y="413671"/>
                  </a:cubicBezTo>
                  <a:cubicBezTo>
                    <a:pt x="157163" y="488823"/>
                    <a:pt x="47816" y="673418"/>
                    <a:pt x="40958" y="782860"/>
                  </a:cubicBezTo>
                  <a:cubicBezTo>
                    <a:pt x="34100" y="892302"/>
                    <a:pt x="0" y="1535335"/>
                    <a:pt x="0" y="1535335"/>
                  </a:cubicBezTo>
                  <a:lnTo>
                    <a:pt x="786479" y="1535335"/>
                  </a:lnTo>
                  <a:cubicBezTo>
                    <a:pt x="786479" y="1535335"/>
                    <a:pt x="844677" y="1046512"/>
                    <a:pt x="841248" y="858488"/>
                  </a:cubicBezTo>
                  <a:cubicBezTo>
                    <a:pt x="837819" y="670465"/>
                    <a:pt x="789908" y="393478"/>
                    <a:pt x="646367" y="205454"/>
                  </a:cubicBezTo>
                  <a:cubicBezTo>
                    <a:pt x="502825" y="17431"/>
                    <a:pt x="427292" y="0"/>
                    <a:pt x="427292" y="0"/>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id="{38BF3C2A-045A-47D8-A54E-440DEE76A745}"/>
                </a:ext>
              </a:extLst>
            </p:cNvPr>
            <p:cNvSpPr/>
            <p:nvPr/>
          </p:nvSpPr>
          <p:spPr>
            <a:xfrm>
              <a:off x="1618840" y="3646909"/>
              <a:ext cx="430815" cy="800195"/>
            </a:xfrm>
            <a:custGeom>
              <a:avLst/>
              <a:gdLst>
                <a:gd name="connsiteX0" fmla="*/ 430816 w 430815"/>
                <a:gd name="connsiteY0" fmla="*/ 0 h 800195"/>
                <a:gd name="connsiteX1" fmla="*/ 235934 w 430815"/>
                <a:gd name="connsiteY1" fmla="*/ 345281 h 800195"/>
                <a:gd name="connsiteX2" fmla="*/ 27432 w 430815"/>
                <a:gd name="connsiteY2" fmla="*/ 687324 h 800195"/>
                <a:gd name="connsiteX3" fmla="*/ 0 w 430815"/>
                <a:gd name="connsiteY3" fmla="*/ 800195 h 800195"/>
              </a:gdLst>
              <a:ahLst/>
              <a:cxnLst>
                <a:cxn ang="0">
                  <a:pos x="connsiteX0" y="connsiteY0"/>
                </a:cxn>
                <a:cxn ang="0">
                  <a:pos x="connsiteX1" y="connsiteY1"/>
                </a:cxn>
                <a:cxn ang="0">
                  <a:pos x="connsiteX2" y="connsiteY2"/>
                </a:cxn>
                <a:cxn ang="0">
                  <a:pos x="connsiteX3" y="connsiteY3"/>
                </a:cxn>
              </a:cxnLst>
              <a:rect l="l" t="t" r="r" b="b"/>
              <a:pathLst>
                <a:path w="430815" h="800195">
                  <a:moveTo>
                    <a:pt x="430816" y="0"/>
                  </a:moveTo>
                  <a:cubicBezTo>
                    <a:pt x="430816" y="0"/>
                    <a:pt x="314515" y="219075"/>
                    <a:pt x="235934" y="345281"/>
                  </a:cubicBezTo>
                  <a:cubicBezTo>
                    <a:pt x="157353" y="471488"/>
                    <a:pt x="54864" y="608552"/>
                    <a:pt x="27432" y="687324"/>
                  </a:cubicBezTo>
                  <a:cubicBezTo>
                    <a:pt x="0" y="766096"/>
                    <a:pt x="0" y="800195"/>
                    <a:pt x="0" y="800195"/>
                  </a:cubicBezTo>
                </a:path>
              </a:pathLst>
            </a:custGeom>
            <a:noFill/>
            <a:ln w="9525" cap="flat">
              <a:solidFill>
                <a:srgbClr val="263238"/>
              </a:solid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id="{1B1CDF6E-2D1D-42F9-9D27-2498C95B0DCC}"/>
                </a:ext>
              </a:extLst>
            </p:cNvPr>
            <p:cNvSpPr/>
            <p:nvPr/>
          </p:nvSpPr>
          <p:spPr>
            <a:xfrm>
              <a:off x="558978" y="4148565"/>
              <a:ext cx="492457" cy="531235"/>
            </a:xfrm>
            <a:custGeom>
              <a:avLst/>
              <a:gdLst>
                <a:gd name="connsiteX0" fmla="*/ 482170 w 492457"/>
                <a:gd name="connsiteY0" fmla="*/ 359881 h 531235"/>
                <a:gd name="connsiteX1" fmla="*/ 389873 w 492457"/>
                <a:gd name="connsiteY1" fmla="*/ 291491 h 531235"/>
                <a:gd name="connsiteX2" fmla="*/ 318055 w 492457"/>
                <a:gd name="connsiteY2" fmla="*/ 147950 h 531235"/>
                <a:gd name="connsiteX3" fmla="*/ 229186 w 492457"/>
                <a:gd name="connsiteY3" fmla="*/ 96610 h 531235"/>
                <a:gd name="connsiteX4" fmla="*/ 164226 w 492457"/>
                <a:gd name="connsiteY4" fmla="*/ 1360 h 531235"/>
                <a:gd name="connsiteX5" fmla="*/ 119839 w 492457"/>
                <a:gd name="connsiteY5" fmla="*/ 38984 h 531235"/>
                <a:gd name="connsiteX6" fmla="*/ 150605 w 492457"/>
                <a:gd name="connsiteY6" fmla="*/ 120994 h 531235"/>
                <a:gd name="connsiteX7" fmla="*/ 150605 w 492457"/>
                <a:gd name="connsiteY7" fmla="*/ 131281 h 531235"/>
                <a:gd name="connsiteX8" fmla="*/ 20684 w 492457"/>
                <a:gd name="connsiteY8" fmla="*/ 107373 h 531235"/>
                <a:gd name="connsiteX9" fmla="*/ 3539 w 492457"/>
                <a:gd name="connsiteY9" fmla="*/ 168905 h 531235"/>
                <a:gd name="connsiteX10" fmla="*/ 34305 w 492457"/>
                <a:gd name="connsiteY10" fmla="*/ 206528 h 531235"/>
                <a:gd name="connsiteX11" fmla="*/ 24113 w 492457"/>
                <a:gd name="connsiteY11" fmla="*/ 281681 h 531235"/>
                <a:gd name="connsiteX12" fmla="*/ 58308 w 492457"/>
                <a:gd name="connsiteY12" fmla="*/ 309018 h 531235"/>
                <a:gd name="connsiteX13" fmla="*/ 78787 w 492457"/>
                <a:gd name="connsiteY13" fmla="*/ 401315 h 531235"/>
                <a:gd name="connsiteX14" fmla="*/ 304434 w 492457"/>
                <a:gd name="connsiteY14" fmla="*/ 456084 h 531235"/>
                <a:gd name="connsiteX15" fmla="*/ 492457 w 492457"/>
                <a:gd name="connsiteY15" fmla="*/ 531236 h 5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457" h="531235">
                  <a:moveTo>
                    <a:pt x="482170" y="359881"/>
                  </a:moveTo>
                  <a:lnTo>
                    <a:pt x="389873" y="291491"/>
                  </a:lnTo>
                  <a:cubicBezTo>
                    <a:pt x="389873" y="291491"/>
                    <a:pt x="345391" y="178715"/>
                    <a:pt x="318055" y="147950"/>
                  </a:cubicBezTo>
                  <a:cubicBezTo>
                    <a:pt x="290718" y="117184"/>
                    <a:pt x="253094" y="123947"/>
                    <a:pt x="229186" y="96610"/>
                  </a:cubicBezTo>
                  <a:cubicBezTo>
                    <a:pt x="205279" y="69273"/>
                    <a:pt x="177942" y="7742"/>
                    <a:pt x="164226" y="1360"/>
                  </a:cubicBezTo>
                  <a:cubicBezTo>
                    <a:pt x="150510" y="-5022"/>
                    <a:pt x="119839" y="11647"/>
                    <a:pt x="119839" y="38984"/>
                  </a:cubicBezTo>
                  <a:cubicBezTo>
                    <a:pt x="119839" y="66320"/>
                    <a:pt x="150605" y="110802"/>
                    <a:pt x="150605" y="120994"/>
                  </a:cubicBezTo>
                  <a:lnTo>
                    <a:pt x="150605" y="131281"/>
                  </a:lnTo>
                  <a:cubicBezTo>
                    <a:pt x="150605" y="131281"/>
                    <a:pt x="34305" y="97086"/>
                    <a:pt x="20684" y="107373"/>
                  </a:cubicBezTo>
                  <a:cubicBezTo>
                    <a:pt x="7063" y="117660"/>
                    <a:pt x="-6653" y="151760"/>
                    <a:pt x="3539" y="168905"/>
                  </a:cubicBezTo>
                  <a:cubicBezTo>
                    <a:pt x="13731" y="186050"/>
                    <a:pt x="34305" y="192812"/>
                    <a:pt x="34305" y="206528"/>
                  </a:cubicBezTo>
                  <a:cubicBezTo>
                    <a:pt x="34305" y="220245"/>
                    <a:pt x="10397" y="264631"/>
                    <a:pt x="24113" y="281681"/>
                  </a:cubicBezTo>
                  <a:cubicBezTo>
                    <a:pt x="33644" y="292911"/>
                    <a:pt x="45255" y="302198"/>
                    <a:pt x="58308" y="309018"/>
                  </a:cubicBezTo>
                  <a:cubicBezTo>
                    <a:pt x="58308" y="309018"/>
                    <a:pt x="58308" y="373978"/>
                    <a:pt x="78787" y="401315"/>
                  </a:cubicBezTo>
                  <a:cubicBezTo>
                    <a:pt x="99265" y="428652"/>
                    <a:pt x="256523" y="448940"/>
                    <a:pt x="304434" y="456084"/>
                  </a:cubicBezTo>
                  <a:cubicBezTo>
                    <a:pt x="352345" y="463227"/>
                    <a:pt x="492457" y="531236"/>
                    <a:pt x="492457" y="531236"/>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138" name="Freeform: Shape 1137">
              <a:extLst>
                <a:ext uri="{FF2B5EF4-FFF2-40B4-BE49-F238E27FC236}">
                  <a16:creationId xmlns:a16="http://schemas.microsoft.com/office/drawing/2014/main" id="{6D45A10D-6BB9-430F-979A-696D2A10EFE6}"/>
                </a:ext>
              </a:extLst>
            </p:cNvPr>
            <p:cNvSpPr/>
            <p:nvPr/>
          </p:nvSpPr>
          <p:spPr>
            <a:xfrm>
              <a:off x="1010383" y="3920467"/>
              <a:ext cx="1148619" cy="998219"/>
            </a:xfrm>
            <a:custGeom>
              <a:avLst/>
              <a:gdLst>
                <a:gd name="connsiteX0" fmla="*/ 936688 w 1148619"/>
                <a:gd name="connsiteY0" fmla="*/ 0 h 998219"/>
                <a:gd name="connsiteX1" fmla="*/ 734949 w 1148619"/>
                <a:gd name="connsiteY1" fmla="*/ 259747 h 998219"/>
                <a:gd name="connsiteX2" fmla="*/ 646081 w 1148619"/>
                <a:gd name="connsiteY2" fmla="*/ 642652 h 998219"/>
                <a:gd name="connsiteX3" fmla="*/ 611886 w 1148619"/>
                <a:gd name="connsiteY3" fmla="*/ 656368 h 998219"/>
                <a:gd name="connsiteX4" fmla="*/ 608457 w 1148619"/>
                <a:gd name="connsiteY4" fmla="*/ 687134 h 998219"/>
                <a:gd name="connsiteX5" fmla="*/ 13716 w 1148619"/>
                <a:gd name="connsiteY5" fmla="*/ 574262 h 998219"/>
                <a:gd name="connsiteX6" fmla="*/ 0 w 1148619"/>
                <a:gd name="connsiteY6" fmla="*/ 854583 h 998219"/>
                <a:gd name="connsiteX7" fmla="*/ 813626 w 1148619"/>
                <a:gd name="connsiteY7" fmla="*/ 998220 h 998219"/>
                <a:gd name="connsiteX8" fmla="*/ 912781 w 1148619"/>
                <a:gd name="connsiteY8" fmla="*/ 950595 h 998219"/>
                <a:gd name="connsiteX9" fmla="*/ 1148620 w 1148619"/>
                <a:gd name="connsiteY9" fmla="*/ 417195 h 9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19" h="998219">
                  <a:moveTo>
                    <a:pt x="936688" y="0"/>
                  </a:moveTo>
                  <a:cubicBezTo>
                    <a:pt x="936688" y="0"/>
                    <a:pt x="789718" y="71723"/>
                    <a:pt x="734949" y="259747"/>
                  </a:cubicBezTo>
                  <a:cubicBezTo>
                    <a:pt x="680180" y="447770"/>
                    <a:pt x="646081" y="642652"/>
                    <a:pt x="646081" y="642652"/>
                  </a:cubicBezTo>
                  <a:cubicBezTo>
                    <a:pt x="646081" y="642652"/>
                    <a:pt x="611886" y="635794"/>
                    <a:pt x="611886" y="656368"/>
                  </a:cubicBezTo>
                  <a:cubicBezTo>
                    <a:pt x="612238" y="666731"/>
                    <a:pt x="611086" y="677094"/>
                    <a:pt x="608457" y="687134"/>
                  </a:cubicBezTo>
                  <a:lnTo>
                    <a:pt x="13716" y="574262"/>
                  </a:lnTo>
                  <a:lnTo>
                    <a:pt x="0" y="854583"/>
                  </a:lnTo>
                  <a:cubicBezTo>
                    <a:pt x="0" y="854583"/>
                    <a:pt x="772573" y="998220"/>
                    <a:pt x="813626" y="998220"/>
                  </a:cubicBezTo>
                  <a:cubicBezTo>
                    <a:pt x="854678" y="998220"/>
                    <a:pt x="899351" y="984504"/>
                    <a:pt x="912781" y="950595"/>
                  </a:cubicBezTo>
                  <a:cubicBezTo>
                    <a:pt x="926211" y="916686"/>
                    <a:pt x="1148620" y="417195"/>
                    <a:pt x="1148620" y="417195"/>
                  </a:cubicBezTo>
                </a:path>
              </a:pathLst>
            </a:custGeom>
            <a:solidFill>
              <a:srgbClr val="FFFFFF"/>
            </a:solidFill>
            <a:ln w="9525" cap="flat">
              <a:solidFill>
                <a:srgbClr val="263238"/>
              </a:solid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id="{342787C4-1E8E-46A6-9B05-886B616D9B20}"/>
                </a:ext>
              </a:extLst>
            </p:cNvPr>
            <p:cNvSpPr/>
            <p:nvPr/>
          </p:nvSpPr>
          <p:spPr>
            <a:xfrm>
              <a:off x="2015461" y="4077725"/>
              <a:ext cx="136683" cy="153828"/>
            </a:xfrm>
            <a:custGeom>
              <a:avLst/>
              <a:gdLst>
                <a:gd name="connsiteX0" fmla="*/ 0 w 136683"/>
                <a:gd name="connsiteY0" fmla="*/ 0 h 153828"/>
                <a:gd name="connsiteX1" fmla="*/ 136684 w 136683"/>
                <a:gd name="connsiteY1" fmla="*/ 153829 h 153828"/>
              </a:gdLst>
              <a:ahLst/>
              <a:cxnLst>
                <a:cxn ang="0">
                  <a:pos x="connsiteX0" y="connsiteY0"/>
                </a:cxn>
                <a:cxn ang="0">
                  <a:pos x="connsiteX1" y="connsiteY1"/>
                </a:cxn>
              </a:cxnLst>
              <a:rect l="l" t="t" r="r" b="b"/>
              <a:pathLst>
                <a:path w="136683" h="153828">
                  <a:moveTo>
                    <a:pt x="0" y="0"/>
                  </a:moveTo>
                  <a:cubicBezTo>
                    <a:pt x="0" y="0"/>
                    <a:pt x="116205" y="64865"/>
                    <a:pt x="136684" y="153829"/>
                  </a:cubicBezTo>
                </a:path>
              </a:pathLst>
            </a:custGeom>
            <a:noFill/>
            <a:ln w="9525" cap="flat">
              <a:solidFill>
                <a:srgbClr val="263238"/>
              </a:solid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id="{6DFF127D-890D-4EFF-BAAE-C6C7F63F8D31}"/>
                </a:ext>
              </a:extLst>
            </p:cNvPr>
            <p:cNvSpPr/>
            <p:nvPr/>
          </p:nvSpPr>
          <p:spPr>
            <a:xfrm>
              <a:off x="1933355" y="4176785"/>
              <a:ext cx="222218" cy="112871"/>
            </a:xfrm>
            <a:custGeom>
              <a:avLst/>
              <a:gdLst>
                <a:gd name="connsiteX0" fmla="*/ 0 w 222218"/>
                <a:gd name="connsiteY0" fmla="*/ 0 h 112871"/>
                <a:gd name="connsiteX1" fmla="*/ 222218 w 222218"/>
                <a:gd name="connsiteY1" fmla="*/ 112871 h 112871"/>
              </a:gdLst>
              <a:ahLst/>
              <a:cxnLst>
                <a:cxn ang="0">
                  <a:pos x="connsiteX0" y="connsiteY0"/>
                </a:cxn>
                <a:cxn ang="0">
                  <a:pos x="connsiteX1" y="connsiteY1"/>
                </a:cxn>
              </a:cxnLst>
              <a:rect l="l" t="t" r="r" b="b"/>
              <a:pathLst>
                <a:path w="222218" h="112871">
                  <a:moveTo>
                    <a:pt x="0" y="0"/>
                  </a:moveTo>
                  <a:cubicBezTo>
                    <a:pt x="10287" y="0"/>
                    <a:pt x="184690" y="13716"/>
                    <a:pt x="222218" y="112871"/>
                  </a:cubicBezTo>
                </a:path>
              </a:pathLst>
            </a:custGeom>
            <a:noFill/>
            <a:ln w="9525" cap="flat">
              <a:solidFill>
                <a:srgbClr val="263238"/>
              </a:solid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id="{68056A52-BE17-4AA6-9017-2EA48EAC64A5}"/>
                </a:ext>
              </a:extLst>
            </p:cNvPr>
            <p:cNvSpPr/>
            <p:nvPr/>
          </p:nvSpPr>
          <p:spPr>
            <a:xfrm>
              <a:off x="2094042" y="4286227"/>
              <a:ext cx="174402" cy="194881"/>
            </a:xfrm>
            <a:custGeom>
              <a:avLst/>
              <a:gdLst>
                <a:gd name="connsiteX0" fmla="*/ 0 w 174402"/>
                <a:gd name="connsiteY0" fmla="*/ 194882 h 194881"/>
                <a:gd name="connsiteX1" fmla="*/ 174403 w 174402"/>
                <a:gd name="connsiteY1" fmla="*/ 0 h 194881"/>
              </a:gdLst>
              <a:ahLst/>
              <a:cxnLst>
                <a:cxn ang="0">
                  <a:pos x="connsiteX0" y="connsiteY0"/>
                </a:cxn>
                <a:cxn ang="0">
                  <a:pos x="connsiteX1" y="connsiteY1"/>
                </a:cxn>
              </a:cxnLst>
              <a:rect l="l" t="t" r="r" b="b"/>
              <a:pathLst>
                <a:path w="174402" h="194881">
                  <a:moveTo>
                    <a:pt x="0" y="194882"/>
                  </a:moveTo>
                  <a:cubicBezTo>
                    <a:pt x="0" y="194882"/>
                    <a:pt x="133350" y="133350"/>
                    <a:pt x="174403" y="0"/>
                  </a:cubicBezTo>
                </a:path>
              </a:pathLst>
            </a:custGeom>
            <a:noFill/>
            <a:ln w="9525" cap="flat">
              <a:solidFill>
                <a:srgbClr val="263238"/>
              </a:solid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id="{48389A9A-F9ED-426A-8A12-EDF02482174C}"/>
                </a:ext>
              </a:extLst>
            </p:cNvPr>
            <p:cNvSpPr/>
            <p:nvPr/>
          </p:nvSpPr>
          <p:spPr>
            <a:xfrm>
              <a:off x="1649700" y="4611030"/>
              <a:ext cx="64990" cy="215360"/>
            </a:xfrm>
            <a:custGeom>
              <a:avLst/>
              <a:gdLst>
                <a:gd name="connsiteX0" fmla="*/ 0 w 64990"/>
                <a:gd name="connsiteY0" fmla="*/ 0 h 215360"/>
                <a:gd name="connsiteX1" fmla="*/ 64865 w 64990"/>
                <a:gd name="connsiteY1" fmla="*/ 215360 h 215360"/>
              </a:gdLst>
              <a:ahLst/>
              <a:cxnLst>
                <a:cxn ang="0">
                  <a:pos x="connsiteX0" y="connsiteY0"/>
                </a:cxn>
                <a:cxn ang="0">
                  <a:pos x="connsiteX1" y="connsiteY1"/>
                </a:cxn>
              </a:cxnLst>
              <a:rect l="l" t="t" r="r" b="b"/>
              <a:pathLst>
                <a:path w="64990" h="215360">
                  <a:moveTo>
                    <a:pt x="0" y="0"/>
                  </a:moveTo>
                  <a:cubicBezTo>
                    <a:pt x="0" y="0"/>
                    <a:pt x="68294" y="126397"/>
                    <a:pt x="64865" y="215360"/>
                  </a:cubicBezTo>
                </a:path>
              </a:pathLst>
            </a:custGeom>
            <a:noFill/>
            <a:ln w="9525" cap="flat">
              <a:solidFill>
                <a:srgbClr val="263238"/>
              </a:solid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id="{08A76CE9-1410-4A43-BF5B-E4602F976FDB}"/>
                </a:ext>
              </a:extLst>
            </p:cNvPr>
            <p:cNvSpPr/>
            <p:nvPr/>
          </p:nvSpPr>
          <p:spPr>
            <a:xfrm>
              <a:off x="1690658" y="4590456"/>
              <a:ext cx="116395" cy="105727"/>
            </a:xfrm>
            <a:custGeom>
              <a:avLst/>
              <a:gdLst>
                <a:gd name="connsiteX0" fmla="*/ 0 w 116395"/>
                <a:gd name="connsiteY0" fmla="*/ 0 h 105727"/>
                <a:gd name="connsiteX1" fmla="*/ 116396 w 116395"/>
                <a:gd name="connsiteY1" fmla="*/ 105728 h 105727"/>
              </a:gdLst>
              <a:ahLst/>
              <a:cxnLst>
                <a:cxn ang="0">
                  <a:pos x="connsiteX0" y="connsiteY0"/>
                </a:cxn>
                <a:cxn ang="0">
                  <a:pos x="connsiteX1" y="connsiteY1"/>
                </a:cxn>
              </a:cxnLst>
              <a:rect l="l" t="t" r="r" b="b"/>
              <a:pathLst>
                <a:path w="116395" h="105727">
                  <a:moveTo>
                    <a:pt x="0" y="0"/>
                  </a:moveTo>
                  <a:cubicBezTo>
                    <a:pt x="0" y="0"/>
                    <a:pt x="68771" y="13716"/>
                    <a:pt x="116396" y="105728"/>
                  </a:cubicBezTo>
                </a:path>
              </a:pathLst>
            </a:custGeom>
            <a:noFill/>
            <a:ln w="9525" cap="flat">
              <a:solidFill>
                <a:srgbClr val="263238"/>
              </a:solid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id="{44A98A6A-66C0-4451-BBC2-8711DDD8A062}"/>
                </a:ext>
              </a:extLst>
            </p:cNvPr>
            <p:cNvSpPr/>
            <p:nvPr/>
          </p:nvSpPr>
          <p:spPr>
            <a:xfrm>
              <a:off x="2310450" y="4460514"/>
              <a:ext cx="333338" cy="669723"/>
            </a:xfrm>
            <a:custGeom>
              <a:avLst/>
              <a:gdLst>
                <a:gd name="connsiteX0" fmla="*/ 299466 w 333338"/>
                <a:gd name="connsiteY0" fmla="*/ 21 h 669723"/>
                <a:gd name="connsiteX1" fmla="*/ 176308 w 333338"/>
                <a:gd name="connsiteY1" fmla="*/ 21 h 669723"/>
                <a:gd name="connsiteX2" fmla="*/ 127159 w 333338"/>
                <a:gd name="connsiteY2" fmla="*/ 41073 h 669723"/>
                <a:gd name="connsiteX3" fmla="*/ 0 w 333338"/>
                <a:gd name="connsiteY3" fmla="*/ 669723 h 669723"/>
                <a:gd name="connsiteX4" fmla="*/ 205073 w 333338"/>
                <a:gd name="connsiteY4" fmla="*/ 669723 h 669723"/>
                <a:gd name="connsiteX5" fmla="*/ 332232 w 333338"/>
                <a:gd name="connsiteY5" fmla="*/ 41073 h 669723"/>
                <a:gd name="connsiteX6" fmla="*/ 309067 w 333338"/>
                <a:gd name="connsiteY6" fmla="*/ 1097 h 669723"/>
                <a:gd name="connsiteX7" fmla="*/ 299466 w 333338"/>
                <a:gd name="connsiteY7" fmla="*/ 21 h 6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38" h="669723">
                  <a:moveTo>
                    <a:pt x="299466" y="21"/>
                  </a:moveTo>
                  <a:lnTo>
                    <a:pt x="176308" y="21"/>
                  </a:lnTo>
                  <a:cubicBezTo>
                    <a:pt x="152524" y="1002"/>
                    <a:pt x="132359" y="17842"/>
                    <a:pt x="127159" y="41073"/>
                  </a:cubicBezTo>
                  <a:lnTo>
                    <a:pt x="0" y="669723"/>
                  </a:lnTo>
                  <a:lnTo>
                    <a:pt x="205073" y="669723"/>
                  </a:lnTo>
                  <a:lnTo>
                    <a:pt x="332232" y="41073"/>
                  </a:lnTo>
                  <a:cubicBezTo>
                    <a:pt x="336871" y="23633"/>
                    <a:pt x="326498" y="5735"/>
                    <a:pt x="309067" y="1097"/>
                  </a:cubicBezTo>
                  <a:cubicBezTo>
                    <a:pt x="305933" y="268"/>
                    <a:pt x="302705" y="-94"/>
                    <a:pt x="299466" y="21"/>
                  </a:cubicBezTo>
                  <a:close/>
                </a:path>
              </a:pathLst>
            </a:custGeom>
            <a:solidFill>
              <a:srgbClr val="263238"/>
            </a:solidFill>
            <a:ln w="9525" cap="flat">
              <a:solidFill>
                <a:srgbClr val="263238"/>
              </a:solidFill>
              <a:prstDash val="solid"/>
              <a:miter/>
            </a:ln>
          </p:spPr>
          <p:txBody>
            <a:bodyPr rtlCol="0" anchor="ctr"/>
            <a:lstStyle/>
            <a:p>
              <a:endParaRPr lang="en-US"/>
            </a:p>
          </p:txBody>
        </p:sp>
      </p:grpSp>
      <p:grpSp>
        <p:nvGrpSpPr>
          <p:cNvPr id="1145" name="Graphic 3">
            <a:extLst>
              <a:ext uri="{FF2B5EF4-FFF2-40B4-BE49-F238E27FC236}">
                <a16:creationId xmlns:a16="http://schemas.microsoft.com/office/drawing/2014/main" id="{228C7BAF-93A3-48EA-B912-C385627511F7}"/>
              </a:ext>
            </a:extLst>
          </p:cNvPr>
          <p:cNvGrpSpPr/>
          <p:nvPr/>
        </p:nvGrpSpPr>
        <p:grpSpPr>
          <a:xfrm>
            <a:off x="9686" y="4515209"/>
            <a:ext cx="4638389" cy="615661"/>
            <a:chOff x="9686" y="4515209"/>
            <a:chExt cx="4638389" cy="615661"/>
          </a:xfrm>
        </p:grpSpPr>
        <p:sp>
          <p:nvSpPr>
            <p:cNvPr id="1146" name="Freeform: Shape 1145">
              <a:extLst>
                <a:ext uri="{FF2B5EF4-FFF2-40B4-BE49-F238E27FC236}">
                  <a16:creationId xmlns:a16="http://schemas.microsoft.com/office/drawing/2014/main" id="{6501C1B0-C401-4E92-BBE7-8408832FC928}"/>
                </a:ext>
              </a:extLst>
            </p:cNvPr>
            <p:cNvSpPr/>
            <p:nvPr/>
          </p:nvSpPr>
          <p:spPr>
            <a:xfrm>
              <a:off x="9686" y="5130619"/>
              <a:ext cx="4638389" cy="9525"/>
            </a:xfrm>
            <a:custGeom>
              <a:avLst/>
              <a:gdLst>
                <a:gd name="connsiteX0" fmla="*/ 0 w 4638389"/>
                <a:gd name="connsiteY0" fmla="*/ 0 h 9525"/>
                <a:gd name="connsiteX1" fmla="*/ 4638389 w 4638389"/>
                <a:gd name="connsiteY1" fmla="*/ 0 h 9525"/>
              </a:gdLst>
              <a:ahLst/>
              <a:cxnLst>
                <a:cxn ang="0">
                  <a:pos x="connsiteX0" y="connsiteY0"/>
                </a:cxn>
                <a:cxn ang="0">
                  <a:pos x="connsiteX1" y="connsiteY1"/>
                </a:cxn>
              </a:cxnLst>
              <a:rect l="l" t="t" r="r" b="b"/>
              <a:pathLst>
                <a:path w="4638389" h="9525">
                  <a:moveTo>
                    <a:pt x="0" y="0"/>
                  </a:moveTo>
                  <a:lnTo>
                    <a:pt x="4638389" y="0"/>
                  </a:lnTo>
                </a:path>
              </a:pathLst>
            </a:custGeom>
            <a:ln w="9525" cap="flat">
              <a:solidFill>
                <a:srgbClr val="263238"/>
              </a:solid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id="{4F683873-2DC9-4A6C-9CD1-D82D54E5451D}"/>
                </a:ext>
              </a:extLst>
            </p:cNvPr>
            <p:cNvSpPr/>
            <p:nvPr/>
          </p:nvSpPr>
          <p:spPr>
            <a:xfrm>
              <a:off x="250764" y="4683801"/>
              <a:ext cx="82677" cy="425291"/>
            </a:xfrm>
            <a:custGeom>
              <a:avLst/>
              <a:gdLst>
                <a:gd name="connsiteX0" fmla="*/ 0 w 82677"/>
                <a:gd name="connsiteY0" fmla="*/ 0 h 425291"/>
                <a:gd name="connsiteX1" fmla="*/ 82677 w 82677"/>
                <a:gd name="connsiteY1" fmla="*/ 0 h 425291"/>
                <a:gd name="connsiteX2" fmla="*/ 82677 w 82677"/>
                <a:gd name="connsiteY2" fmla="*/ 0 h 425291"/>
                <a:gd name="connsiteX3" fmla="*/ 82677 w 82677"/>
                <a:gd name="connsiteY3" fmla="*/ 387191 h 425291"/>
                <a:gd name="connsiteX4" fmla="*/ 44577 w 82677"/>
                <a:gd name="connsiteY4" fmla="*/ 425291 h 425291"/>
                <a:gd name="connsiteX5" fmla="*/ 38671 w 82677"/>
                <a:gd name="connsiteY5" fmla="*/ 425291 h 425291"/>
                <a:gd name="connsiteX6" fmla="*/ 571 w 82677"/>
                <a:gd name="connsiteY6" fmla="*/ 387191 h 425291"/>
                <a:gd name="connsiteX7" fmla="*/ 571 w 82677"/>
                <a:gd name="connsiteY7" fmla="*/ 0 h 425291"/>
                <a:gd name="connsiteX8" fmla="*/ 0 w 82677"/>
                <a:gd name="connsiteY8"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 h="425291">
                  <a:moveTo>
                    <a:pt x="0" y="0"/>
                  </a:moveTo>
                  <a:lnTo>
                    <a:pt x="82677" y="0"/>
                  </a:lnTo>
                  <a:lnTo>
                    <a:pt x="82677" y="0"/>
                  </a:lnTo>
                  <a:lnTo>
                    <a:pt x="82677" y="387191"/>
                  </a:lnTo>
                  <a:cubicBezTo>
                    <a:pt x="82677" y="408232"/>
                    <a:pt x="65619" y="425291"/>
                    <a:pt x="44577" y="425291"/>
                  </a:cubicBezTo>
                  <a:lnTo>
                    <a:pt x="38671" y="425291"/>
                  </a:lnTo>
                  <a:cubicBezTo>
                    <a:pt x="17630" y="425291"/>
                    <a:pt x="571" y="408232"/>
                    <a:pt x="571" y="387191"/>
                  </a:cubicBezTo>
                  <a:lnTo>
                    <a:pt x="571" y="0"/>
                  </a:lnTo>
                  <a:lnTo>
                    <a:pt x="0" y="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48" name="Freeform: Shape 1147">
              <a:extLst>
                <a:ext uri="{FF2B5EF4-FFF2-40B4-BE49-F238E27FC236}">
                  <a16:creationId xmlns:a16="http://schemas.microsoft.com/office/drawing/2014/main" id="{FFADFF53-20C6-44A4-B166-6CB8F4F40297}"/>
                </a:ext>
              </a:extLst>
            </p:cNvPr>
            <p:cNvSpPr/>
            <p:nvPr/>
          </p:nvSpPr>
          <p:spPr>
            <a:xfrm>
              <a:off x="250764" y="4840678"/>
              <a:ext cx="82677" cy="268319"/>
            </a:xfrm>
            <a:custGeom>
              <a:avLst/>
              <a:gdLst>
                <a:gd name="connsiteX0" fmla="*/ 0 w 82677"/>
                <a:gd name="connsiteY0" fmla="*/ 0 h 268319"/>
                <a:gd name="connsiteX1" fmla="*/ 0 w 82677"/>
                <a:gd name="connsiteY1" fmla="*/ 226981 h 268319"/>
                <a:gd name="connsiteX2" fmla="*/ 41339 w 82677"/>
                <a:gd name="connsiteY2" fmla="*/ 268319 h 268319"/>
                <a:gd name="connsiteX3" fmla="*/ 82677 w 82677"/>
                <a:gd name="connsiteY3" fmla="*/ 226981 h 268319"/>
                <a:gd name="connsiteX4" fmla="*/ 82677 w 82677"/>
                <a:gd name="connsiteY4" fmla="*/ 0 h 2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 h="268319">
                  <a:moveTo>
                    <a:pt x="0" y="0"/>
                  </a:moveTo>
                  <a:lnTo>
                    <a:pt x="0" y="226981"/>
                  </a:lnTo>
                  <a:cubicBezTo>
                    <a:pt x="0" y="249812"/>
                    <a:pt x="18508" y="268319"/>
                    <a:pt x="41339" y="268319"/>
                  </a:cubicBezTo>
                  <a:cubicBezTo>
                    <a:pt x="64169" y="268319"/>
                    <a:pt x="82677" y="249812"/>
                    <a:pt x="82677" y="226981"/>
                  </a:cubicBezTo>
                  <a:lnTo>
                    <a:pt x="82677"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1149" name="Freeform: Shape 1148">
              <a:extLst>
                <a:ext uri="{FF2B5EF4-FFF2-40B4-BE49-F238E27FC236}">
                  <a16:creationId xmlns:a16="http://schemas.microsoft.com/office/drawing/2014/main" id="{99CF4995-F85F-4D31-8B93-B6F53B74F093}"/>
                </a:ext>
              </a:extLst>
            </p:cNvPr>
            <p:cNvSpPr/>
            <p:nvPr/>
          </p:nvSpPr>
          <p:spPr>
            <a:xfrm>
              <a:off x="236095"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50" name="Freeform: Shape 1149">
              <a:extLst>
                <a:ext uri="{FF2B5EF4-FFF2-40B4-BE49-F238E27FC236}">
                  <a16:creationId xmlns:a16="http://schemas.microsoft.com/office/drawing/2014/main" id="{7B15AB77-C7D3-43D3-8288-FD68618C779A}"/>
                </a:ext>
              </a:extLst>
            </p:cNvPr>
            <p:cNvSpPr/>
            <p:nvPr/>
          </p:nvSpPr>
          <p:spPr>
            <a:xfrm>
              <a:off x="411545" y="4683801"/>
              <a:ext cx="82774" cy="425481"/>
            </a:xfrm>
            <a:custGeom>
              <a:avLst/>
              <a:gdLst>
                <a:gd name="connsiteX0" fmla="*/ 41435 w 82774"/>
                <a:gd name="connsiteY0" fmla="*/ 425482 h 425481"/>
                <a:gd name="connsiteX1" fmla="*/ 41435 w 82774"/>
                <a:gd name="connsiteY1" fmla="*/ 425482 h 425481"/>
                <a:gd name="connsiteX2" fmla="*/ 0 w 82774"/>
                <a:gd name="connsiteY2" fmla="*/ 384238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435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435" y="425482"/>
                  </a:moveTo>
                  <a:lnTo>
                    <a:pt x="41435" y="425482"/>
                  </a:lnTo>
                  <a:cubicBezTo>
                    <a:pt x="18604" y="425539"/>
                    <a:pt x="53" y="407070"/>
                    <a:pt x="0" y="384238"/>
                  </a:cubicBezTo>
                  <a:cubicBezTo>
                    <a:pt x="0" y="384115"/>
                    <a:pt x="0" y="383981"/>
                    <a:pt x="1" y="383857"/>
                  </a:cubicBezTo>
                  <a:lnTo>
                    <a:pt x="1" y="0"/>
                  </a:lnTo>
                  <a:lnTo>
                    <a:pt x="82773" y="0"/>
                  </a:lnTo>
                  <a:lnTo>
                    <a:pt x="82773" y="383857"/>
                  </a:lnTo>
                  <a:cubicBezTo>
                    <a:pt x="82931" y="406689"/>
                    <a:pt x="64552" y="425320"/>
                    <a:pt x="41721" y="425482"/>
                  </a:cubicBezTo>
                  <a:cubicBezTo>
                    <a:pt x="41626" y="425482"/>
                    <a:pt x="41530" y="425482"/>
                    <a:pt x="41435"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1151" name="Freeform: Shape 1150">
              <a:extLst>
                <a:ext uri="{FF2B5EF4-FFF2-40B4-BE49-F238E27FC236}">
                  <a16:creationId xmlns:a16="http://schemas.microsoft.com/office/drawing/2014/main" id="{38043758-A1F7-4B84-A826-2C18F61D53AA}"/>
                </a:ext>
              </a:extLst>
            </p:cNvPr>
            <p:cNvSpPr/>
            <p:nvPr/>
          </p:nvSpPr>
          <p:spPr>
            <a:xfrm>
              <a:off x="411546" y="4840678"/>
              <a:ext cx="82772" cy="266433"/>
            </a:xfrm>
            <a:custGeom>
              <a:avLst/>
              <a:gdLst>
                <a:gd name="connsiteX0" fmla="*/ 0 w 82772"/>
                <a:gd name="connsiteY0" fmla="*/ 0 h 266433"/>
                <a:gd name="connsiteX1" fmla="*/ 0 w 82772"/>
                <a:gd name="connsiteY1" fmla="*/ 226981 h 266433"/>
                <a:gd name="connsiteX2" fmla="*/ 43372 w 82772"/>
                <a:gd name="connsiteY2" fmla="*/ 266385 h 266433"/>
                <a:gd name="connsiteX3" fmla="*/ 82772 w 82772"/>
                <a:gd name="connsiteY3" fmla="*/ 226981 h 266433"/>
                <a:gd name="connsiteX4" fmla="*/ 82772 w 82772"/>
                <a:gd name="connsiteY4" fmla="*/ 0 h 2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72" h="266433">
                  <a:moveTo>
                    <a:pt x="0" y="0"/>
                  </a:moveTo>
                  <a:lnTo>
                    <a:pt x="0" y="226981"/>
                  </a:lnTo>
                  <a:cubicBezTo>
                    <a:pt x="1097" y="249841"/>
                    <a:pt x="20515" y="267481"/>
                    <a:pt x="43372" y="266385"/>
                  </a:cubicBezTo>
                  <a:cubicBezTo>
                    <a:pt x="64694" y="265357"/>
                    <a:pt x="81749" y="248307"/>
                    <a:pt x="82772" y="226981"/>
                  </a:cubicBezTo>
                  <a:lnTo>
                    <a:pt x="82772"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1152" name="Freeform: Shape 1151">
              <a:extLst>
                <a:ext uri="{FF2B5EF4-FFF2-40B4-BE49-F238E27FC236}">
                  <a16:creationId xmlns:a16="http://schemas.microsoft.com/office/drawing/2014/main" id="{F87115DD-B591-4E67-B2C6-53A671FEAAA2}"/>
                </a:ext>
              </a:extLst>
            </p:cNvPr>
            <p:cNvSpPr/>
            <p:nvPr/>
          </p:nvSpPr>
          <p:spPr>
            <a:xfrm>
              <a:off x="396973"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53" name="Freeform: Shape 1152">
              <a:extLst>
                <a:ext uri="{FF2B5EF4-FFF2-40B4-BE49-F238E27FC236}">
                  <a16:creationId xmlns:a16="http://schemas.microsoft.com/office/drawing/2014/main" id="{9CA92DFE-9000-4DDC-B5FA-AFD306F21CF6}"/>
                </a:ext>
              </a:extLst>
            </p:cNvPr>
            <p:cNvSpPr/>
            <p:nvPr/>
          </p:nvSpPr>
          <p:spPr>
            <a:xfrm>
              <a:off x="572422" y="4683801"/>
              <a:ext cx="82774" cy="425481"/>
            </a:xfrm>
            <a:custGeom>
              <a:avLst/>
              <a:gdLst>
                <a:gd name="connsiteX0" fmla="*/ 41339 w 82774"/>
                <a:gd name="connsiteY0" fmla="*/ 425482 h 425481"/>
                <a:gd name="connsiteX1" fmla="*/ 41339 w 82774"/>
                <a:gd name="connsiteY1" fmla="*/ 425482 h 425481"/>
                <a:gd name="connsiteX2" fmla="*/ 0 w 82774"/>
                <a:gd name="connsiteY2" fmla="*/ 384143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339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339" y="425482"/>
                  </a:moveTo>
                  <a:lnTo>
                    <a:pt x="41339" y="425482"/>
                  </a:lnTo>
                  <a:cubicBezTo>
                    <a:pt x="18509" y="425482"/>
                    <a:pt x="1" y="406975"/>
                    <a:pt x="0" y="384143"/>
                  </a:cubicBezTo>
                  <a:cubicBezTo>
                    <a:pt x="0" y="384048"/>
                    <a:pt x="0" y="383953"/>
                    <a:pt x="1" y="383857"/>
                  </a:cubicBezTo>
                  <a:lnTo>
                    <a:pt x="1" y="0"/>
                  </a:lnTo>
                  <a:lnTo>
                    <a:pt x="82773" y="0"/>
                  </a:lnTo>
                  <a:lnTo>
                    <a:pt x="82773" y="383857"/>
                  </a:lnTo>
                  <a:cubicBezTo>
                    <a:pt x="82931" y="406689"/>
                    <a:pt x="64552" y="425320"/>
                    <a:pt x="41721" y="425482"/>
                  </a:cubicBezTo>
                  <a:cubicBezTo>
                    <a:pt x="41594" y="425482"/>
                    <a:pt x="41467" y="425482"/>
                    <a:pt x="41339"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1154" name="Freeform: Shape 1153">
              <a:extLst>
                <a:ext uri="{FF2B5EF4-FFF2-40B4-BE49-F238E27FC236}">
                  <a16:creationId xmlns:a16="http://schemas.microsoft.com/office/drawing/2014/main" id="{883281DB-7FB9-46C1-83F9-F3AD29931198}"/>
                </a:ext>
              </a:extLst>
            </p:cNvPr>
            <p:cNvSpPr/>
            <p:nvPr/>
          </p:nvSpPr>
          <p:spPr>
            <a:xfrm>
              <a:off x="572423" y="4840678"/>
              <a:ext cx="82772" cy="268319"/>
            </a:xfrm>
            <a:custGeom>
              <a:avLst/>
              <a:gdLst>
                <a:gd name="connsiteX0" fmla="*/ 0 w 82772"/>
                <a:gd name="connsiteY0" fmla="*/ 0 h 268319"/>
                <a:gd name="connsiteX1" fmla="*/ 0 w 82772"/>
                <a:gd name="connsiteY1" fmla="*/ 226981 h 268319"/>
                <a:gd name="connsiteX2" fmla="*/ 41339 w 82772"/>
                <a:gd name="connsiteY2" fmla="*/ 268319 h 268319"/>
                <a:gd name="connsiteX3" fmla="*/ 41339 w 82772"/>
                <a:gd name="connsiteY3" fmla="*/ 268319 h 268319"/>
                <a:gd name="connsiteX4" fmla="*/ 82772 w 82772"/>
                <a:gd name="connsiteY4" fmla="*/ 227076 h 268319"/>
                <a:gd name="connsiteX5" fmla="*/ 82772 w 82772"/>
                <a:gd name="connsiteY5" fmla="*/ 226981 h 268319"/>
                <a:gd name="connsiteX6" fmla="*/ 82772 w 82772"/>
                <a:gd name="connsiteY6"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72" h="268319">
                  <a:moveTo>
                    <a:pt x="0" y="0"/>
                  </a:moveTo>
                  <a:lnTo>
                    <a:pt x="0" y="226981"/>
                  </a:lnTo>
                  <a:cubicBezTo>
                    <a:pt x="0" y="249812"/>
                    <a:pt x="18508" y="268319"/>
                    <a:pt x="41339" y="268319"/>
                  </a:cubicBezTo>
                  <a:lnTo>
                    <a:pt x="41339" y="268319"/>
                  </a:lnTo>
                  <a:cubicBezTo>
                    <a:pt x="64169" y="268376"/>
                    <a:pt x="82720" y="249907"/>
                    <a:pt x="82772" y="227076"/>
                  </a:cubicBezTo>
                  <a:cubicBezTo>
                    <a:pt x="82772" y="227047"/>
                    <a:pt x="82772" y="227009"/>
                    <a:pt x="82772" y="226981"/>
                  </a:cubicBezTo>
                  <a:lnTo>
                    <a:pt x="82772"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1155" name="Freeform: Shape 1154">
              <a:extLst>
                <a:ext uri="{FF2B5EF4-FFF2-40B4-BE49-F238E27FC236}">
                  <a16:creationId xmlns:a16="http://schemas.microsoft.com/office/drawing/2014/main" id="{D21E0596-3C8D-432D-9AC3-4CAB0327BBAA}"/>
                </a:ext>
              </a:extLst>
            </p:cNvPr>
            <p:cNvSpPr/>
            <p:nvPr/>
          </p:nvSpPr>
          <p:spPr>
            <a:xfrm>
              <a:off x="557850"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56" name="Freeform: Shape 1155">
              <a:extLst>
                <a:ext uri="{FF2B5EF4-FFF2-40B4-BE49-F238E27FC236}">
                  <a16:creationId xmlns:a16="http://schemas.microsoft.com/office/drawing/2014/main" id="{27CFC17B-661F-4016-9038-B86ABAD0A0FA}"/>
                </a:ext>
              </a:extLst>
            </p:cNvPr>
            <p:cNvSpPr/>
            <p:nvPr/>
          </p:nvSpPr>
          <p:spPr>
            <a:xfrm>
              <a:off x="733299" y="4683801"/>
              <a:ext cx="83155" cy="425481"/>
            </a:xfrm>
            <a:custGeom>
              <a:avLst/>
              <a:gdLst>
                <a:gd name="connsiteX0" fmla="*/ 41339 w 83155"/>
                <a:gd name="connsiteY0" fmla="*/ 425482 h 425481"/>
                <a:gd name="connsiteX1" fmla="*/ 41339 w 83155"/>
                <a:gd name="connsiteY1" fmla="*/ 425482 h 425481"/>
                <a:gd name="connsiteX2" fmla="*/ 0 w 83155"/>
                <a:gd name="connsiteY2" fmla="*/ 384143 h 425481"/>
                <a:gd name="connsiteX3" fmla="*/ 1 w 83155"/>
                <a:gd name="connsiteY3" fmla="*/ 383857 h 425481"/>
                <a:gd name="connsiteX4" fmla="*/ 1 w 83155"/>
                <a:gd name="connsiteY4" fmla="*/ 0 h 425481"/>
                <a:gd name="connsiteX5" fmla="*/ 83154 w 83155"/>
                <a:gd name="connsiteY5" fmla="*/ 0 h 425481"/>
                <a:gd name="connsiteX6" fmla="*/ 83154 w 83155"/>
                <a:gd name="connsiteY6" fmla="*/ 383857 h 425481"/>
                <a:gd name="connsiteX7" fmla="*/ 42105 w 83155"/>
                <a:gd name="connsiteY7" fmla="*/ 425482 h 425481"/>
                <a:gd name="connsiteX8" fmla="*/ 41339 w 83155"/>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55" h="425481">
                  <a:moveTo>
                    <a:pt x="41339" y="425482"/>
                  </a:moveTo>
                  <a:lnTo>
                    <a:pt x="41339" y="425482"/>
                  </a:lnTo>
                  <a:cubicBezTo>
                    <a:pt x="18509" y="425482"/>
                    <a:pt x="1" y="406975"/>
                    <a:pt x="0" y="384143"/>
                  </a:cubicBezTo>
                  <a:cubicBezTo>
                    <a:pt x="0" y="384048"/>
                    <a:pt x="0" y="383953"/>
                    <a:pt x="1" y="383857"/>
                  </a:cubicBezTo>
                  <a:lnTo>
                    <a:pt x="1" y="0"/>
                  </a:lnTo>
                  <a:lnTo>
                    <a:pt x="83154" y="0"/>
                  </a:lnTo>
                  <a:lnTo>
                    <a:pt x="83154" y="383857"/>
                  </a:lnTo>
                  <a:cubicBezTo>
                    <a:pt x="83313" y="406689"/>
                    <a:pt x="64935" y="425320"/>
                    <a:pt x="42105" y="425482"/>
                  </a:cubicBezTo>
                  <a:cubicBezTo>
                    <a:pt x="41850" y="425482"/>
                    <a:pt x="41595" y="425482"/>
                    <a:pt x="41339"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1157" name="Freeform: Shape 1156">
              <a:extLst>
                <a:ext uri="{FF2B5EF4-FFF2-40B4-BE49-F238E27FC236}">
                  <a16:creationId xmlns:a16="http://schemas.microsoft.com/office/drawing/2014/main" id="{FED6E027-1AB3-44CE-B998-B35ED7704CC4}"/>
                </a:ext>
              </a:extLst>
            </p:cNvPr>
            <p:cNvSpPr/>
            <p:nvPr/>
          </p:nvSpPr>
          <p:spPr>
            <a:xfrm>
              <a:off x="733300" y="4840678"/>
              <a:ext cx="83153" cy="268557"/>
            </a:xfrm>
            <a:custGeom>
              <a:avLst/>
              <a:gdLst>
                <a:gd name="connsiteX0" fmla="*/ 0 w 83153"/>
                <a:gd name="connsiteY0" fmla="*/ 0 h 268557"/>
                <a:gd name="connsiteX1" fmla="*/ 0 w 83153"/>
                <a:gd name="connsiteY1" fmla="*/ 226981 h 268557"/>
                <a:gd name="connsiteX2" fmla="*/ 41577 w 83153"/>
                <a:gd name="connsiteY2" fmla="*/ 268557 h 268557"/>
                <a:gd name="connsiteX3" fmla="*/ 83153 w 83153"/>
                <a:gd name="connsiteY3" fmla="*/ 226981 h 268557"/>
                <a:gd name="connsiteX4" fmla="*/ 83153 w 83153"/>
                <a:gd name="connsiteY4" fmla="*/ 0 h 26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3" h="268557">
                  <a:moveTo>
                    <a:pt x="0" y="0"/>
                  </a:moveTo>
                  <a:lnTo>
                    <a:pt x="0" y="226981"/>
                  </a:lnTo>
                  <a:cubicBezTo>
                    <a:pt x="0" y="249946"/>
                    <a:pt x="18615" y="268557"/>
                    <a:pt x="41577" y="268557"/>
                  </a:cubicBezTo>
                  <a:cubicBezTo>
                    <a:pt x="64539" y="268557"/>
                    <a:pt x="83153" y="249946"/>
                    <a:pt x="83153" y="226981"/>
                  </a:cubicBezTo>
                  <a:lnTo>
                    <a:pt x="83153"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1158" name="Freeform: Shape 1157">
              <a:extLst>
                <a:ext uri="{FF2B5EF4-FFF2-40B4-BE49-F238E27FC236}">
                  <a16:creationId xmlns:a16="http://schemas.microsoft.com/office/drawing/2014/main" id="{751C0ECE-4170-412B-BD4E-3C6E6FC6C446}"/>
                </a:ext>
              </a:extLst>
            </p:cNvPr>
            <p:cNvSpPr/>
            <p:nvPr/>
          </p:nvSpPr>
          <p:spPr>
            <a:xfrm>
              <a:off x="718727"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59" name="Freeform: Shape 1158">
              <a:extLst>
                <a:ext uri="{FF2B5EF4-FFF2-40B4-BE49-F238E27FC236}">
                  <a16:creationId xmlns:a16="http://schemas.microsoft.com/office/drawing/2014/main" id="{80F25C5C-6E3A-4E1D-AB96-AA581DAEFA5A}"/>
                </a:ext>
              </a:extLst>
            </p:cNvPr>
            <p:cNvSpPr/>
            <p:nvPr/>
          </p:nvSpPr>
          <p:spPr>
            <a:xfrm>
              <a:off x="145227" y="4791434"/>
              <a:ext cx="804291" cy="339185"/>
            </a:xfrm>
            <a:custGeom>
              <a:avLst/>
              <a:gdLst>
                <a:gd name="connsiteX0" fmla="*/ 755333 w 804291"/>
                <a:gd name="connsiteY0" fmla="*/ 0 h 339185"/>
                <a:gd name="connsiteX1" fmla="*/ 34957 w 804291"/>
                <a:gd name="connsiteY1" fmla="*/ 0 h 339185"/>
                <a:gd name="connsiteX2" fmla="*/ 34957 w 804291"/>
                <a:gd name="connsiteY2" fmla="*/ 24479 h 339185"/>
                <a:gd name="connsiteX3" fmla="*/ 755333 w 804291"/>
                <a:gd name="connsiteY3" fmla="*/ 24479 h 339185"/>
                <a:gd name="connsiteX4" fmla="*/ 755333 w 804291"/>
                <a:gd name="connsiteY4" fmla="*/ 279749 h 339185"/>
                <a:gd name="connsiteX5" fmla="*/ 0 w 804291"/>
                <a:gd name="connsiteY5" fmla="*/ 279749 h 339185"/>
                <a:gd name="connsiteX6" fmla="*/ 0 w 804291"/>
                <a:gd name="connsiteY6" fmla="*/ 339185 h 339185"/>
                <a:gd name="connsiteX7" fmla="*/ 804291 w 804291"/>
                <a:gd name="connsiteY7" fmla="*/ 339185 h 339185"/>
                <a:gd name="connsiteX8" fmla="*/ 804291 w 804291"/>
                <a:gd name="connsiteY8" fmla="*/ 325184 h 339185"/>
                <a:gd name="connsiteX9" fmla="*/ 804291 w 804291"/>
                <a:gd name="connsiteY9" fmla="*/ 279749 h 339185"/>
                <a:gd name="connsiteX10" fmla="*/ 804291 w 804291"/>
                <a:gd name="connsiteY10" fmla="*/ 24479 h 339185"/>
                <a:gd name="connsiteX11" fmla="*/ 804291 w 804291"/>
                <a:gd name="connsiteY11" fmla="*/ 0 h 339185"/>
                <a:gd name="connsiteX12" fmla="*/ 755333 w 804291"/>
                <a:gd name="connsiteY12" fmla="*/ 0 h 3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91" h="339185">
                  <a:moveTo>
                    <a:pt x="755333" y="0"/>
                  </a:moveTo>
                  <a:lnTo>
                    <a:pt x="34957" y="0"/>
                  </a:lnTo>
                  <a:lnTo>
                    <a:pt x="34957" y="24479"/>
                  </a:lnTo>
                  <a:lnTo>
                    <a:pt x="755333" y="24479"/>
                  </a:lnTo>
                  <a:lnTo>
                    <a:pt x="755333" y="279749"/>
                  </a:lnTo>
                  <a:lnTo>
                    <a:pt x="0" y="279749"/>
                  </a:lnTo>
                  <a:lnTo>
                    <a:pt x="0" y="339185"/>
                  </a:lnTo>
                  <a:lnTo>
                    <a:pt x="804291" y="339185"/>
                  </a:lnTo>
                  <a:lnTo>
                    <a:pt x="804291" y="325184"/>
                  </a:lnTo>
                  <a:lnTo>
                    <a:pt x="804291" y="279749"/>
                  </a:lnTo>
                  <a:lnTo>
                    <a:pt x="804291" y="24479"/>
                  </a:lnTo>
                  <a:lnTo>
                    <a:pt x="804291" y="0"/>
                  </a:lnTo>
                  <a:lnTo>
                    <a:pt x="755333" y="0"/>
                  </a:lnTo>
                  <a:close/>
                </a:path>
              </a:pathLst>
            </a:custGeom>
            <a:solidFill>
              <a:srgbClr val="FFFFFF"/>
            </a:solidFill>
            <a:ln w="9525" cap="rnd">
              <a:solidFill>
                <a:srgbClr val="263238"/>
              </a:solidFill>
              <a:prstDash val="solid"/>
              <a:round/>
            </a:ln>
          </p:spPr>
          <p:txBody>
            <a:bodyPr rtlCol="0" anchor="ctr"/>
            <a:lstStyle/>
            <a:p>
              <a:endParaRPr lang="en-US"/>
            </a:p>
          </p:txBody>
        </p:sp>
        <p:sp>
          <p:nvSpPr>
            <p:cNvPr id="1160" name="Freeform: Shape 1159">
              <a:extLst>
                <a:ext uri="{FF2B5EF4-FFF2-40B4-BE49-F238E27FC236}">
                  <a16:creationId xmlns:a16="http://schemas.microsoft.com/office/drawing/2014/main" id="{EC074908-42E1-4AD0-AA8B-EC85EDA4843C}"/>
                </a:ext>
              </a:extLst>
            </p:cNvPr>
            <p:cNvSpPr/>
            <p:nvPr/>
          </p:nvSpPr>
          <p:spPr>
            <a:xfrm>
              <a:off x="3278087" y="4616269"/>
              <a:ext cx="324238" cy="514350"/>
            </a:xfrm>
            <a:custGeom>
              <a:avLst/>
              <a:gdLst>
                <a:gd name="connsiteX0" fmla="*/ 323000 w 324238"/>
                <a:gd name="connsiteY0" fmla="*/ 465868 h 514350"/>
                <a:gd name="connsiteX1" fmla="*/ 228798 w 324238"/>
                <a:gd name="connsiteY1" fmla="*/ 100013 h 514350"/>
                <a:gd name="connsiteX2" fmla="*/ 228798 w 324238"/>
                <a:gd name="connsiteY2" fmla="*/ 0 h 514350"/>
                <a:gd name="connsiteX3" fmla="*/ 95448 w 324238"/>
                <a:gd name="connsiteY3" fmla="*/ 0 h 514350"/>
                <a:gd name="connsiteX4" fmla="*/ 95448 w 324238"/>
                <a:gd name="connsiteY4" fmla="*/ 100013 h 514350"/>
                <a:gd name="connsiteX5" fmla="*/ 1246 w 324238"/>
                <a:gd name="connsiteY5" fmla="*/ 465868 h 514350"/>
                <a:gd name="connsiteX6" fmla="*/ 29058 w 324238"/>
                <a:gd name="connsiteY6" fmla="*/ 513112 h 514350"/>
                <a:gd name="connsiteX7" fmla="*/ 38869 w 324238"/>
                <a:gd name="connsiteY7" fmla="*/ 514350 h 514350"/>
                <a:gd name="connsiteX8" fmla="*/ 285376 w 324238"/>
                <a:gd name="connsiteY8" fmla="*/ 514350 h 514350"/>
                <a:gd name="connsiteX9" fmla="*/ 324238 w 324238"/>
                <a:gd name="connsiteY9" fmla="*/ 475679 h 514350"/>
                <a:gd name="connsiteX10" fmla="*/ 323000 w 324238"/>
                <a:gd name="connsiteY10" fmla="*/ 46586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38" h="514350">
                  <a:moveTo>
                    <a:pt x="323000" y="465868"/>
                  </a:moveTo>
                  <a:lnTo>
                    <a:pt x="228798" y="100013"/>
                  </a:lnTo>
                  <a:lnTo>
                    <a:pt x="228798" y="0"/>
                  </a:lnTo>
                  <a:lnTo>
                    <a:pt x="95448" y="0"/>
                  </a:lnTo>
                  <a:lnTo>
                    <a:pt x="95448" y="100013"/>
                  </a:lnTo>
                  <a:lnTo>
                    <a:pt x="1246" y="465868"/>
                  </a:lnTo>
                  <a:cubicBezTo>
                    <a:pt x="-4117" y="486594"/>
                    <a:pt x="8332" y="507749"/>
                    <a:pt x="29058" y="513112"/>
                  </a:cubicBezTo>
                  <a:cubicBezTo>
                    <a:pt x="32259" y="513940"/>
                    <a:pt x="35564" y="514360"/>
                    <a:pt x="38869" y="514350"/>
                  </a:cubicBezTo>
                  <a:lnTo>
                    <a:pt x="285376" y="514350"/>
                  </a:lnTo>
                  <a:cubicBezTo>
                    <a:pt x="306789" y="514398"/>
                    <a:pt x="324181" y="497091"/>
                    <a:pt x="324238" y="475679"/>
                  </a:cubicBezTo>
                  <a:cubicBezTo>
                    <a:pt x="324248" y="472364"/>
                    <a:pt x="323829" y="469068"/>
                    <a:pt x="323000" y="465868"/>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id="{E8C98AC5-E9C7-4EB9-84F9-8B6C0B759EC0}"/>
                </a:ext>
              </a:extLst>
            </p:cNvPr>
            <p:cNvSpPr/>
            <p:nvPr/>
          </p:nvSpPr>
          <p:spPr>
            <a:xfrm>
              <a:off x="3306664" y="4897256"/>
              <a:ext cx="267091" cy="204793"/>
            </a:xfrm>
            <a:custGeom>
              <a:avLst/>
              <a:gdLst>
                <a:gd name="connsiteX0" fmla="*/ 217270 w 267091"/>
                <a:gd name="connsiteY0" fmla="*/ 0 h 204793"/>
                <a:gd name="connsiteX1" fmla="*/ 49821 w 267091"/>
                <a:gd name="connsiteY1" fmla="*/ 0 h 204793"/>
                <a:gd name="connsiteX2" fmla="*/ 386 w 267091"/>
                <a:gd name="connsiteY2" fmla="*/ 192024 h 204793"/>
                <a:gd name="connsiteX3" fmla="*/ 2196 w 267091"/>
                <a:gd name="connsiteY3" fmla="*/ 200787 h 204793"/>
                <a:gd name="connsiteX4" fmla="*/ 10197 w 267091"/>
                <a:gd name="connsiteY4" fmla="*/ 204788 h 204793"/>
                <a:gd name="connsiteX5" fmla="*/ 256799 w 267091"/>
                <a:gd name="connsiteY5" fmla="*/ 204788 h 204793"/>
                <a:gd name="connsiteX6" fmla="*/ 264895 w 267091"/>
                <a:gd name="connsiteY6" fmla="*/ 200787 h 204793"/>
                <a:gd name="connsiteX7" fmla="*/ 266705 w 267091"/>
                <a:gd name="connsiteY7" fmla="*/ 192024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91" h="204793">
                  <a:moveTo>
                    <a:pt x="217270" y="0"/>
                  </a:moveTo>
                  <a:lnTo>
                    <a:pt x="49821" y="0"/>
                  </a:lnTo>
                  <a:lnTo>
                    <a:pt x="386" y="192024"/>
                  </a:lnTo>
                  <a:cubicBezTo>
                    <a:pt x="-509" y="195063"/>
                    <a:pt x="177" y="198349"/>
                    <a:pt x="2196" y="200787"/>
                  </a:cubicBezTo>
                  <a:cubicBezTo>
                    <a:pt x="4034" y="203368"/>
                    <a:pt x="7035" y="204864"/>
                    <a:pt x="10197" y="204788"/>
                  </a:cubicBezTo>
                  <a:lnTo>
                    <a:pt x="256799" y="204788"/>
                  </a:lnTo>
                  <a:cubicBezTo>
                    <a:pt x="259999" y="204902"/>
                    <a:pt x="263038" y="203397"/>
                    <a:pt x="264895" y="200787"/>
                  </a:cubicBezTo>
                  <a:cubicBezTo>
                    <a:pt x="266915" y="198349"/>
                    <a:pt x="267600" y="195063"/>
                    <a:pt x="266705" y="192024"/>
                  </a:cubicBezTo>
                  <a:close/>
                </a:path>
              </a:pathLst>
            </a:custGeom>
            <a:solidFill>
              <a:srgbClr val="C53F3F"/>
            </a:solid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id="{31582728-01FF-499B-82A6-7BBBAC8BE331}"/>
                </a:ext>
              </a:extLst>
            </p:cNvPr>
            <p:cNvSpPr/>
            <p:nvPr/>
          </p:nvSpPr>
          <p:spPr>
            <a:xfrm>
              <a:off x="3631807" y="4573406"/>
              <a:ext cx="357280" cy="557425"/>
            </a:xfrm>
            <a:custGeom>
              <a:avLst/>
              <a:gdLst>
                <a:gd name="connsiteX0" fmla="*/ 240553 w 357280"/>
                <a:gd name="connsiteY0" fmla="*/ 211265 h 557425"/>
                <a:gd name="connsiteX1" fmla="*/ 240553 w 357280"/>
                <a:gd name="connsiteY1" fmla="*/ 0 h 557425"/>
                <a:gd name="connsiteX2" fmla="*/ 116728 w 357280"/>
                <a:gd name="connsiteY2" fmla="*/ 0 h 557425"/>
                <a:gd name="connsiteX3" fmla="*/ 116728 w 357280"/>
                <a:gd name="connsiteY3" fmla="*/ 211265 h 557425"/>
                <a:gd name="connsiteX4" fmla="*/ 11124 w 357280"/>
                <a:gd name="connsiteY4" fmla="*/ 440693 h 557425"/>
                <a:gd name="connsiteX5" fmla="*/ 240553 w 357280"/>
                <a:gd name="connsiteY5" fmla="*/ 546307 h 557425"/>
                <a:gd name="connsiteX6" fmla="*/ 346156 w 357280"/>
                <a:gd name="connsiteY6" fmla="*/ 316868 h 557425"/>
                <a:gd name="connsiteX7" fmla="*/ 240553 w 357280"/>
                <a:gd name="connsiteY7" fmla="*/ 211265 h 5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80" h="557425">
                  <a:moveTo>
                    <a:pt x="240553" y="211265"/>
                  </a:moveTo>
                  <a:lnTo>
                    <a:pt x="240553" y="0"/>
                  </a:lnTo>
                  <a:lnTo>
                    <a:pt x="116728" y="0"/>
                  </a:lnTo>
                  <a:lnTo>
                    <a:pt x="116728" y="211265"/>
                  </a:lnTo>
                  <a:cubicBezTo>
                    <a:pt x="24211" y="245459"/>
                    <a:pt x="-23071" y="348177"/>
                    <a:pt x="11124" y="440693"/>
                  </a:cubicBezTo>
                  <a:cubicBezTo>
                    <a:pt x="45319" y="533210"/>
                    <a:pt x="148036" y="580492"/>
                    <a:pt x="240553" y="546307"/>
                  </a:cubicBezTo>
                  <a:cubicBezTo>
                    <a:pt x="333069" y="512112"/>
                    <a:pt x="380351" y="409385"/>
                    <a:pt x="346156" y="316868"/>
                  </a:cubicBezTo>
                  <a:cubicBezTo>
                    <a:pt x="328068" y="267929"/>
                    <a:pt x="289492" y="229353"/>
                    <a:pt x="240553" y="211265"/>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id="{FA4D14C4-6B3B-46E8-A8F3-DBDA223C451E}"/>
                </a:ext>
              </a:extLst>
            </p:cNvPr>
            <p:cNvSpPr/>
            <p:nvPr/>
          </p:nvSpPr>
          <p:spPr>
            <a:xfrm>
              <a:off x="3650909" y="4906781"/>
              <a:ext cx="319131" cy="205067"/>
            </a:xfrm>
            <a:custGeom>
              <a:avLst/>
              <a:gdLst>
                <a:gd name="connsiteX0" fmla="*/ 6662 w 319131"/>
                <a:gd name="connsiteY0" fmla="*/ 0 h 205067"/>
                <a:gd name="connsiteX1" fmla="*/ 114104 w 319131"/>
                <a:gd name="connsiteY1" fmla="*/ 198406 h 205067"/>
                <a:gd name="connsiteX2" fmla="*/ 312509 w 319131"/>
                <a:gd name="connsiteY2" fmla="*/ 90964 h 205067"/>
                <a:gd name="connsiteX3" fmla="*/ 312509 w 319131"/>
                <a:gd name="connsiteY3" fmla="*/ 0 h 205067"/>
              </a:gdLst>
              <a:ahLst/>
              <a:cxnLst>
                <a:cxn ang="0">
                  <a:pos x="connsiteX0" y="connsiteY0"/>
                </a:cxn>
                <a:cxn ang="0">
                  <a:pos x="connsiteX1" y="connsiteY1"/>
                </a:cxn>
                <a:cxn ang="0">
                  <a:pos x="connsiteX2" y="connsiteY2"/>
                </a:cxn>
                <a:cxn ang="0">
                  <a:pos x="connsiteX3" y="connsiteY3"/>
                </a:cxn>
              </a:cxnLst>
              <a:rect l="l" t="t" r="r" b="b"/>
              <a:pathLst>
                <a:path w="319131" h="205067">
                  <a:moveTo>
                    <a:pt x="6662" y="0"/>
                  </a:moveTo>
                  <a:cubicBezTo>
                    <a:pt x="-18456" y="84458"/>
                    <a:pt x="29645" y="173289"/>
                    <a:pt x="114104" y="198406"/>
                  </a:cubicBezTo>
                  <a:cubicBezTo>
                    <a:pt x="198562" y="223523"/>
                    <a:pt x="287392" y="175422"/>
                    <a:pt x="312509" y="90964"/>
                  </a:cubicBezTo>
                  <a:cubicBezTo>
                    <a:pt x="321339" y="61284"/>
                    <a:pt x="321339" y="29680"/>
                    <a:pt x="312509" y="0"/>
                  </a:cubicBezTo>
                  <a:close/>
                </a:path>
              </a:pathLst>
            </a:custGeom>
            <a:solidFill>
              <a:srgbClr val="C53F3F"/>
            </a:solid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id="{78A3D5B7-567D-46BB-B6C5-87F38E39E75A}"/>
                </a:ext>
              </a:extLst>
            </p:cNvPr>
            <p:cNvSpPr/>
            <p:nvPr/>
          </p:nvSpPr>
          <p:spPr>
            <a:xfrm>
              <a:off x="4080639" y="4515209"/>
              <a:ext cx="235902" cy="615661"/>
            </a:xfrm>
            <a:custGeom>
              <a:avLst/>
              <a:gdLst>
                <a:gd name="connsiteX0" fmla="*/ 158813 w 235902"/>
                <a:gd name="connsiteY0" fmla="*/ 387096 h 615661"/>
                <a:gd name="connsiteX1" fmla="*/ 158813 w 235902"/>
                <a:gd name="connsiteY1" fmla="*/ 0 h 615661"/>
                <a:gd name="connsiteX2" fmla="*/ 77089 w 235902"/>
                <a:gd name="connsiteY2" fmla="*/ 0 h 615661"/>
                <a:gd name="connsiteX3" fmla="*/ 77089 w 235902"/>
                <a:gd name="connsiteY3" fmla="*/ 387096 h 615661"/>
                <a:gd name="connsiteX4" fmla="*/ 7338 w 235902"/>
                <a:gd name="connsiteY4" fmla="*/ 538572 h 615661"/>
                <a:gd name="connsiteX5" fmla="*/ 158813 w 235902"/>
                <a:gd name="connsiteY5" fmla="*/ 608324 h 615661"/>
                <a:gd name="connsiteX6" fmla="*/ 228565 w 235902"/>
                <a:gd name="connsiteY6" fmla="*/ 456848 h 615661"/>
                <a:gd name="connsiteX7" fmla="*/ 158813 w 235902"/>
                <a:gd name="connsiteY7" fmla="*/ 387096 h 61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02" h="615661">
                  <a:moveTo>
                    <a:pt x="158813" y="387096"/>
                  </a:moveTo>
                  <a:lnTo>
                    <a:pt x="158813" y="0"/>
                  </a:lnTo>
                  <a:lnTo>
                    <a:pt x="77089" y="0"/>
                  </a:lnTo>
                  <a:lnTo>
                    <a:pt x="77089" y="387096"/>
                  </a:lnTo>
                  <a:cubicBezTo>
                    <a:pt x="15996" y="409661"/>
                    <a:pt x="-15227" y="477479"/>
                    <a:pt x="7338" y="538572"/>
                  </a:cubicBezTo>
                  <a:cubicBezTo>
                    <a:pt x="29902" y="599665"/>
                    <a:pt x="97720" y="630888"/>
                    <a:pt x="158813" y="608324"/>
                  </a:cubicBezTo>
                  <a:cubicBezTo>
                    <a:pt x="219907" y="585759"/>
                    <a:pt x="251130" y="517941"/>
                    <a:pt x="228565" y="456848"/>
                  </a:cubicBezTo>
                  <a:cubicBezTo>
                    <a:pt x="216621" y="424520"/>
                    <a:pt x="191141" y="399040"/>
                    <a:pt x="158813" y="387096"/>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id="{FD8A181E-64B3-46AC-B271-1129A23C1A54}"/>
                </a:ext>
              </a:extLst>
            </p:cNvPr>
            <p:cNvSpPr/>
            <p:nvPr/>
          </p:nvSpPr>
          <p:spPr>
            <a:xfrm>
              <a:off x="4093291" y="4982886"/>
              <a:ext cx="210696" cy="138332"/>
            </a:xfrm>
            <a:custGeom>
              <a:avLst/>
              <a:gdLst>
                <a:gd name="connsiteX0" fmla="*/ 4430 w 210696"/>
                <a:gd name="connsiteY0" fmla="*/ 0 h 138332"/>
                <a:gd name="connsiteX1" fmla="*/ 49 w 210696"/>
                <a:gd name="connsiteY1" fmla="*/ 29813 h 138332"/>
                <a:gd name="connsiteX2" fmla="*/ 102176 w 210696"/>
                <a:gd name="connsiteY2" fmla="*/ 138284 h 138332"/>
                <a:gd name="connsiteX3" fmla="*/ 210647 w 210696"/>
                <a:gd name="connsiteY3" fmla="*/ 36147 h 138332"/>
                <a:gd name="connsiteX4" fmla="*/ 210647 w 210696"/>
                <a:gd name="connsiteY4" fmla="*/ 29813 h 138332"/>
                <a:gd name="connsiteX5" fmla="*/ 206265 w 210696"/>
                <a:gd name="connsiteY5" fmla="*/ 0 h 1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96" h="138332">
                  <a:moveTo>
                    <a:pt x="4430" y="0"/>
                  </a:moveTo>
                  <a:cubicBezTo>
                    <a:pt x="1506" y="9668"/>
                    <a:pt x="30" y="19717"/>
                    <a:pt x="49" y="29813"/>
                  </a:cubicBezTo>
                  <a:cubicBezTo>
                    <a:pt x="-1704" y="87973"/>
                    <a:pt x="44026" y="136531"/>
                    <a:pt x="102176" y="138284"/>
                  </a:cubicBezTo>
                  <a:cubicBezTo>
                    <a:pt x="160335" y="140027"/>
                    <a:pt x="208894" y="94307"/>
                    <a:pt x="210647" y="36147"/>
                  </a:cubicBezTo>
                  <a:cubicBezTo>
                    <a:pt x="210713" y="34033"/>
                    <a:pt x="210713" y="31928"/>
                    <a:pt x="210647" y="29813"/>
                  </a:cubicBezTo>
                  <a:cubicBezTo>
                    <a:pt x="210666" y="19717"/>
                    <a:pt x="209189" y="9668"/>
                    <a:pt x="206265" y="0"/>
                  </a:cubicBezTo>
                  <a:close/>
                </a:path>
              </a:pathLst>
            </a:custGeom>
            <a:solidFill>
              <a:srgbClr val="C53F3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6957438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14:presetBounceEnd="51000">
                                      <p:stCondLst>
                                        <p:cond delay="250"/>
                                      </p:stCondLst>
                                      <p:childTnLst>
                                        <p:set>
                                          <p:cBhvr>
                                            <p:cTn id="12" dur="1" fill="hold">
                                              <p:stCondLst>
                                                <p:cond delay="0"/>
                                              </p:stCondLst>
                                            </p:cTn>
                                            <p:tgtEl>
                                              <p:spTgt spid="950"/>
                                            </p:tgtEl>
                                            <p:attrNameLst>
                                              <p:attrName>style.visibility</p:attrName>
                                            </p:attrNameLst>
                                          </p:cBhvr>
                                          <p:to>
                                            <p:strVal val="visible"/>
                                          </p:to>
                                        </p:set>
                                        <p:anim calcmode="lin" valueType="num" p14:bounceEnd="51000">
                                          <p:cBhvr additive="base">
                                            <p:cTn id="13" dur="1000" fill="hold"/>
                                            <p:tgtEl>
                                              <p:spTgt spid="950"/>
                                            </p:tgtEl>
                                            <p:attrNameLst>
                                              <p:attrName>ppt_x</p:attrName>
                                            </p:attrNameLst>
                                          </p:cBhvr>
                                          <p:tavLst>
                                            <p:tav tm="0">
                                              <p:val>
                                                <p:strVal val="0-#ppt_w/2"/>
                                              </p:val>
                                            </p:tav>
                                            <p:tav tm="100000">
                                              <p:val>
                                                <p:strVal val="#ppt_x"/>
                                              </p:val>
                                            </p:tav>
                                          </p:tavLst>
                                        </p:anim>
                                        <p:anim calcmode="lin" valueType="num" p14:bounceEnd="51000">
                                          <p:cBhvr additive="base">
                                            <p:cTn id="14" dur="1000" fill="hold"/>
                                            <p:tgtEl>
                                              <p:spTgt spid="95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51000">
                                      <p:stCondLst>
                                        <p:cond delay="500"/>
                                      </p:stCondLst>
                                      <p:childTnLst>
                                        <p:set>
                                          <p:cBhvr>
                                            <p:cTn id="16" dur="1" fill="hold">
                                              <p:stCondLst>
                                                <p:cond delay="0"/>
                                              </p:stCondLst>
                                            </p:cTn>
                                            <p:tgtEl>
                                              <p:spTgt spid="1072"/>
                                            </p:tgtEl>
                                            <p:attrNameLst>
                                              <p:attrName>style.visibility</p:attrName>
                                            </p:attrNameLst>
                                          </p:cBhvr>
                                          <p:to>
                                            <p:strVal val="visible"/>
                                          </p:to>
                                        </p:set>
                                        <p:anim calcmode="lin" valueType="num" p14:bounceEnd="51000">
                                          <p:cBhvr additive="base">
                                            <p:cTn id="17" dur="1000" fill="hold"/>
                                            <p:tgtEl>
                                              <p:spTgt spid="1072"/>
                                            </p:tgtEl>
                                            <p:attrNameLst>
                                              <p:attrName>ppt_x</p:attrName>
                                            </p:attrNameLst>
                                          </p:cBhvr>
                                          <p:tavLst>
                                            <p:tav tm="0">
                                              <p:val>
                                                <p:strVal val="0-#ppt_w/2"/>
                                              </p:val>
                                            </p:tav>
                                            <p:tav tm="100000">
                                              <p:val>
                                                <p:strVal val="#ppt_x"/>
                                              </p:val>
                                            </p:tav>
                                          </p:tavLst>
                                        </p:anim>
                                        <p:anim calcmode="lin" valueType="num" p14:bounceEnd="51000">
                                          <p:cBhvr additive="base">
                                            <p:cTn id="18" dur="1000" fill="hold"/>
                                            <p:tgtEl>
                                              <p:spTgt spid="107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51000">
                                      <p:stCondLst>
                                        <p:cond delay="750"/>
                                      </p:stCondLst>
                                      <p:childTnLst>
                                        <p:set>
                                          <p:cBhvr>
                                            <p:cTn id="20" dur="1" fill="hold">
                                              <p:stCondLst>
                                                <p:cond delay="0"/>
                                              </p:stCondLst>
                                            </p:cTn>
                                            <p:tgtEl>
                                              <p:spTgt spid="1085"/>
                                            </p:tgtEl>
                                            <p:attrNameLst>
                                              <p:attrName>style.visibility</p:attrName>
                                            </p:attrNameLst>
                                          </p:cBhvr>
                                          <p:to>
                                            <p:strVal val="visible"/>
                                          </p:to>
                                        </p:set>
                                        <p:anim calcmode="lin" valueType="num" p14:bounceEnd="51000">
                                          <p:cBhvr additive="base">
                                            <p:cTn id="21" dur="1000" fill="hold"/>
                                            <p:tgtEl>
                                              <p:spTgt spid="1085"/>
                                            </p:tgtEl>
                                            <p:attrNameLst>
                                              <p:attrName>ppt_x</p:attrName>
                                            </p:attrNameLst>
                                          </p:cBhvr>
                                          <p:tavLst>
                                            <p:tav tm="0">
                                              <p:val>
                                                <p:strVal val="0-#ppt_w/2"/>
                                              </p:val>
                                            </p:tav>
                                            <p:tav tm="100000">
                                              <p:val>
                                                <p:strVal val="#ppt_x"/>
                                              </p:val>
                                            </p:tav>
                                          </p:tavLst>
                                        </p:anim>
                                        <p:anim calcmode="lin" valueType="num" p14:bounceEnd="51000">
                                          <p:cBhvr additive="base">
                                            <p:cTn id="22" dur="1000" fill="hold"/>
                                            <p:tgtEl>
                                              <p:spTgt spid="108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51000">
                                      <p:stCondLst>
                                        <p:cond delay="1000"/>
                                      </p:stCondLst>
                                      <p:childTnLst>
                                        <p:set>
                                          <p:cBhvr>
                                            <p:cTn id="24" dur="1" fill="hold">
                                              <p:stCondLst>
                                                <p:cond delay="0"/>
                                              </p:stCondLst>
                                            </p:cTn>
                                            <p:tgtEl>
                                              <p:spTgt spid="1127"/>
                                            </p:tgtEl>
                                            <p:attrNameLst>
                                              <p:attrName>style.visibility</p:attrName>
                                            </p:attrNameLst>
                                          </p:cBhvr>
                                          <p:to>
                                            <p:strVal val="visible"/>
                                          </p:to>
                                        </p:set>
                                        <p:anim calcmode="lin" valueType="num" p14:bounceEnd="51000">
                                          <p:cBhvr additive="base">
                                            <p:cTn id="25" dur="1000" fill="hold"/>
                                            <p:tgtEl>
                                              <p:spTgt spid="1127"/>
                                            </p:tgtEl>
                                            <p:attrNameLst>
                                              <p:attrName>ppt_x</p:attrName>
                                            </p:attrNameLst>
                                          </p:cBhvr>
                                          <p:tavLst>
                                            <p:tav tm="0">
                                              <p:val>
                                                <p:strVal val="0-#ppt_w/2"/>
                                              </p:val>
                                            </p:tav>
                                            <p:tav tm="100000">
                                              <p:val>
                                                <p:strVal val="#ppt_x"/>
                                              </p:val>
                                            </p:tav>
                                          </p:tavLst>
                                        </p:anim>
                                        <p:anim calcmode="lin" valueType="num" p14:bounceEnd="51000">
                                          <p:cBhvr additive="base">
                                            <p:cTn id="26" dur="1000" fill="hold"/>
                                            <p:tgtEl>
                                              <p:spTgt spid="112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51000">
                                      <p:stCondLst>
                                        <p:cond delay="1250"/>
                                      </p:stCondLst>
                                      <p:childTnLst>
                                        <p:set>
                                          <p:cBhvr>
                                            <p:cTn id="28" dur="1" fill="hold">
                                              <p:stCondLst>
                                                <p:cond delay="0"/>
                                              </p:stCondLst>
                                            </p:cTn>
                                            <p:tgtEl>
                                              <p:spTgt spid="1145"/>
                                            </p:tgtEl>
                                            <p:attrNameLst>
                                              <p:attrName>style.visibility</p:attrName>
                                            </p:attrNameLst>
                                          </p:cBhvr>
                                          <p:to>
                                            <p:strVal val="visible"/>
                                          </p:to>
                                        </p:set>
                                        <p:anim calcmode="lin" valueType="num" p14:bounceEnd="51000">
                                          <p:cBhvr additive="base">
                                            <p:cTn id="29" dur="1000" fill="hold"/>
                                            <p:tgtEl>
                                              <p:spTgt spid="1145"/>
                                            </p:tgtEl>
                                            <p:attrNameLst>
                                              <p:attrName>ppt_x</p:attrName>
                                            </p:attrNameLst>
                                          </p:cBhvr>
                                          <p:tavLst>
                                            <p:tav tm="0">
                                              <p:val>
                                                <p:strVal val="0-#ppt_w/2"/>
                                              </p:val>
                                            </p:tav>
                                            <p:tav tm="100000">
                                              <p:val>
                                                <p:strVal val="#ppt_x"/>
                                              </p:val>
                                            </p:tav>
                                          </p:tavLst>
                                        </p:anim>
                                        <p:anim calcmode="lin" valueType="num" p14:bounceEnd="51000">
                                          <p:cBhvr additive="base">
                                            <p:cTn id="30" dur="1000" fill="hold"/>
                                            <p:tgtEl>
                                              <p:spTgt spid="1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stCondLst>
                                        <p:cond delay="250"/>
                                      </p:stCondLst>
                                      <p:childTnLst>
                                        <p:set>
                                          <p:cBhvr>
                                            <p:cTn id="12" dur="1" fill="hold">
                                              <p:stCondLst>
                                                <p:cond delay="0"/>
                                              </p:stCondLst>
                                            </p:cTn>
                                            <p:tgtEl>
                                              <p:spTgt spid="950"/>
                                            </p:tgtEl>
                                            <p:attrNameLst>
                                              <p:attrName>style.visibility</p:attrName>
                                            </p:attrNameLst>
                                          </p:cBhvr>
                                          <p:to>
                                            <p:strVal val="visible"/>
                                          </p:to>
                                        </p:set>
                                        <p:anim calcmode="lin" valueType="num">
                                          <p:cBhvr additive="base">
                                            <p:cTn id="13" dur="1000" fill="hold"/>
                                            <p:tgtEl>
                                              <p:spTgt spid="950"/>
                                            </p:tgtEl>
                                            <p:attrNameLst>
                                              <p:attrName>ppt_x</p:attrName>
                                            </p:attrNameLst>
                                          </p:cBhvr>
                                          <p:tavLst>
                                            <p:tav tm="0">
                                              <p:val>
                                                <p:strVal val="0-#ppt_w/2"/>
                                              </p:val>
                                            </p:tav>
                                            <p:tav tm="100000">
                                              <p:val>
                                                <p:strVal val="#ppt_x"/>
                                              </p:val>
                                            </p:tav>
                                          </p:tavLst>
                                        </p:anim>
                                        <p:anim calcmode="lin" valueType="num">
                                          <p:cBhvr additive="base">
                                            <p:cTn id="14" dur="1000" fill="hold"/>
                                            <p:tgtEl>
                                              <p:spTgt spid="95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500"/>
                                      </p:stCondLst>
                                      <p:childTnLst>
                                        <p:set>
                                          <p:cBhvr>
                                            <p:cTn id="16" dur="1" fill="hold">
                                              <p:stCondLst>
                                                <p:cond delay="0"/>
                                              </p:stCondLst>
                                            </p:cTn>
                                            <p:tgtEl>
                                              <p:spTgt spid="1072"/>
                                            </p:tgtEl>
                                            <p:attrNameLst>
                                              <p:attrName>style.visibility</p:attrName>
                                            </p:attrNameLst>
                                          </p:cBhvr>
                                          <p:to>
                                            <p:strVal val="visible"/>
                                          </p:to>
                                        </p:set>
                                        <p:anim calcmode="lin" valueType="num">
                                          <p:cBhvr additive="base">
                                            <p:cTn id="17" dur="1000" fill="hold"/>
                                            <p:tgtEl>
                                              <p:spTgt spid="1072"/>
                                            </p:tgtEl>
                                            <p:attrNameLst>
                                              <p:attrName>ppt_x</p:attrName>
                                            </p:attrNameLst>
                                          </p:cBhvr>
                                          <p:tavLst>
                                            <p:tav tm="0">
                                              <p:val>
                                                <p:strVal val="0-#ppt_w/2"/>
                                              </p:val>
                                            </p:tav>
                                            <p:tav tm="100000">
                                              <p:val>
                                                <p:strVal val="#ppt_x"/>
                                              </p:val>
                                            </p:tav>
                                          </p:tavLst>
                                        </p:anim>
                                        <p:anim calcmode="lin" valueType="num">
                                          <p:cBhvr additive="base">
                                            <p:cTn id="18" dur="1000" fill="hold"/>
                                            <p:tgtEl>
                                              <p:spTgt spid="107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750"/>
                                      </p:stCondLst>
                                      <p:childTnLst>
                                        <p:set>
                                          <p:cBhvr>
                                            <p:cTn id="20" dur="1" fill="hold">
                                              <p:stCondLst>
                                                <p:cond delay="0"/>
                                              </p:stCondLst>
                                            </p:cTn>
                                            <p:tgtEl>
                                              <p:spTgt spid="1085"/>
                                            </p:tgtEl>
                                            <p:attrNameLst>
                                              <p:attrName>style.visibility</p:attrName>
                                            </p:attrNameLst>
                                          </p:cBhvr>
                                          <p:to>
                                            <p:strVal val="visible"/>
                                          </p:to>
                                        </p:set>
                                        <p:anim calcmode="lin" valueType="num">
                                          <p:cBhvr additive="base">
                                            <p:cTn id="21" dur="1000" fill="hold"/>
                                            <p:tgtEl>
                                              <p:spTgt spid="1085"/>
                                            </p:tgtEl>
                                            <p:attrNameLst>
                                              <p:attrName>ppt_x</p:attrName>
                                            </p:attrNameLst>
                                          </p:cBhvr>
                                          <p:tavLst>
                                            <p:tav tm="0">
                                              <p:val>
                                                <p:strVal val="0-#ppt_w/2"/>
                                              </p:val>
                                            </p:tav>
                                            <p:tav tm="100000">
                                              <p:val>
                                                <p:strVal val="#ppt_x"/>
                                              </p:val>
                                            </p:tav>
                                          </p:tavLst>
                                        </p:anim>
                                        <p:anim calcmode="lin" valueType="num">
                                          <p:cBhvr additive="base">
                                            <p:cTn id="22" dur="1000" fill="hold"/>
                                            <p:tgtEl>
                                              <p:spTgt spid="108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000"/>
                                      </p:stCondLst>
                                      <p:childTnLst>
                                        <p:set>
                                          <p:cBhvr>
                                            <p:cTn id="24" dur="1" fill="hold">
                                              <p:stCondLst>
                                                <p:cond delay="0"/>
                                              </p:stCondLst>
                                            </p:cTn>
                                            <p:tgtEl>
                                              <p:spTgt spid="1127"/>
                                            </p:tgtEl>
                                            <p:attrNameLst>
                                              <p:attrName>style.visibility</p:attrName>
                                            </p:attrNameLst>
                                          </p:cBhvr>
                                          <p:to>
                                            <p:strVal val="visible"/>
                                          </p:to>
                                        </p:set>
                                        <p:anim calcmode="lin" valueType="num">
                                          <p:cBhvr additive="base">
                                            <p:cTn id="25" dur="1000" fill="hold"/>
                                            <p:tgtEl>
                                              <p:spTgt spid="1127"/>
                                            </p:tgtEl>
                                            <p:attrNameLst>
                                              <p:attrName>ppt_x</p:attrName>
                                            </p:attrNameLst>
                                          </p:cBhvr>
                                          <p:tavLst>
                                            <p:tav tm="0">
                                              <p:val>
                                                <p:strVal val="0-#ppt_w/2"/>
                                              </p:val>
                                            </p:tav>
                                            <p:tav tm="100000">
                                              <p:val>
                                                <p:strVal val="#ppt_x"/>
                                              </p:val>
                                            </p:tav>
                                          </p:tavLst>
                                        </p:anim>
                                        <p:anim calcmode="lin" valueType="num">
                                          <p:cBhvr additive="base">
                                            <p:cTn id="26" dur="1000" fill="hold"/>
                                            <p:tgtEl>
                                              <p:spTgt spid="112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1250"/>
                                      </p:stCondLst>
                                      <p:childTnLst>
                                        <p:set>
                                          <p:cBhvr>
                                            <p:cTn id="28" dur="1" fill="hold">
                                              <p:stCondLst>
                                                <p:cond delay="0"/>
                                              </p:stCondLst>
                                            </p:cTn>
                                            <p:tgtEl>
                                              <p:spTgt spid="1145"/>
                                            </p:tgtEl>
                                            <p:attrNameLst>
                                              <p:attrName>style.visibility</p:attrName>
                                            </p:attrNameLst>
                                          </p:cBhvr>
                                          <p:to>
                                            <p:strVal val="visible"/>
                                          </p:to>
                                        </p:set>
                                        <p:anim calcmode="lin" valueType="num">
                                          <p:cBhvr additive="base">
                                            <p:cTn id="29" dur="1000" fill="hold"/>
                                            <p:tgtEl>
                                              <p:spTgt spid="1145"/>
                                            </p:tgtEl>
                                            <p:attrNameLst>
                                              <p:attrName>ppt_x</p:attrName>
                                            </p:attrNameLst>
                                          </p:cBhvr>
                                          <p:tavLst>
                                            <p:tav tm="0">
                                              <p:val>
                                                <p:strVal val="0-#ppt_w/2"/>
                                              </p:val>
                                            </p:tav>
                                            <p:tav tm="100000">
                                              <p:val>
                                                <p:strVal val="#ppt_x"/>
                                              </p:val>
                                            </p:tav>
                                          </p:tavLst>
                                        </p:anim>
                                        <p:anim calcmode="lin" valueType="num">
                                          <p:cBhvr additive="base">
                                            <p:cTn id="30" dur="1000" fill="hold"/>
                                            <p:tgtEl>
                                              <p:spTgt spid="1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27147-0004-4168-9945-DF6B8AD872CD}"/>
              </a:ext>
            </a:extLst>
          </p:cNvPr>
          <p:cNvPicPr/>
          <p:nvPr/>
        </p:nvPicPr>
        <p:blipFill rotWithShape="1">
          <a:blip r:embed="rId2">
            <a:lum contrast="12000"/>
          </a:blip>
          <a:srcRect b="14728"/>
          <a:stretch/>
        </p:blipFill>
        <p:spPr>
          <a:xfrm>
            <a:off x="826770" y="1691957"/>
            <a:ext cx="1255395" cy="1208039"/>
          </a:xfrm>
          <a:prstGeom prst="rect">
            <a:avLst/>
          </a:prstGeom>
          <a:noFill/>
          <a:ln w="9525">
            <a:noFill/>
          </a:ln>
        </p:spPr>
      </p:pic>
      <p:pic>
        <p:nvPicPr>
          <p:cNvPr id="3" name="Picture 2">
            <a:extLst>
              <a:ext uri="{FF2B5EF4-FFF2-40B4-BE49-F238E27FC236}">
                <a16:creationId xmlns:a16="http://schemas.microsoft.com/office/drawing/2014/main" id="{3C0F4F23-36A5-4755-A423-552CD8D1E4BC}"/>
              </a:ext>
            </a:extLst>
          </p:cNvPr>
          <p:cNvPicPr/>
          <p:nvPr/>
        </p:nvPicPr>
        <p:blipFill rotWithShape="1">
          <a:blip r:embed="rId3">
            <a:lum contrast="12000"/>
          </a:blip>
          <a:srcRect b="24946"/>
          <a:stretch/>
        </p:blipFill>
        <p:spPr>
          <a:xfrm>
            <a:off x="2936875" y="1719873"/>
            <a:ext cx="1275617" cy="1180122"/>
          </a:xfrm>
          <a:prstGeom prst="rect">
            <a:avLst/>
          </a:prstGeom>
          <a:noFill/>
          <a:ln w="9525">
            <a:noFill/>
          </a:ln>
        </p:spPr>
      </p:pic>
      <p:pic>
        <p:nvPicPr>
          <p:cNvPr id="4" name="Picture 3">
            <a:extLst>
              <a:ext uri="{FF2B5EF4-FFF2-40B4-BE49-F238E27FC236}">
                <a16:creationId xmlns:a16="http://schemas.microsoft.com/office/drawing/2014/main" id="{EE61A3A4-8B6E-4941-9B3A-E0E34917FBE1}"/>
              </a:ext>
            </a:extLst>
          </p:cNvPr>
          <p:cNvPicPr/>
          <p:nvPr/>
        </p:nvPicPr>
        <p:blipFill rotWithShape="1">
          <a:blip r:embed="rId4">
            <a:lum contrast="18000"/>
          </a:blip>
          <a:srcRect b="17942"/>
          <a:stretch/>
        </p:blipFill>
        <p:spPr>
          <a:xfrm>
            <a:off x="4777154" y="1690076"/>
            <a:ext cx="1440180" cy="1209919"/>
          </a:xfrm>
          <a:prstGeom prst="rect">
            <a:avLst/>
          </a:prstGeom>
          <a:noFill/>
          <a:ln w="9525">
            <a:noFill/>
          </a:ln>
        </p:spPr>
      </p:pic>
      <p:pic>
        <p:nvPicPr>
          <p:cNvPr id="5" name="Picture 4">
            <a:extLst>
              <a:ext uri="{FF2B5EF4-FFF2-40B4-BE49-F238E27FC236}">
                <a16:creationId xmlns:a16="http://schemas.microsoft.com/office/drawing/2014/main" id="{BCE10BA8-8155-40ED-B180-F7D3FDC2BB87}"/>
              </a:ext>
            </a:extLst>
          </p:cNvPr>
          <p:cNvPicPr/>
          <p:nvPr/>
        </p:nvPicPr>
        <p:blipFill rotWithShape="1">
          <a:blip r:embed="rId5">
            <a:lum contrast="24000"/>
          </a:blip>
          <a:srcRect b="16659"/>
          <a:stretch/>
        </p:blipFill>
        <p:spPr>
          <a:xfrm>
            <a:off x="6932540" y="1670294"/>
            <a:ext cx="1519555" cy="1284410"/>
          </a:xfrm>
          <a:prstGeom prst="rect">
            <a:avLst/>
          </a:prstGeom>
          <a:noFill/>
          <a:ln w="9525">
            <a:noFill/>
          </a:ln>
        </p:spPr>
      </p:pic>
      <p:sp>
        <p:nvSpPr>
          <p:cNvPr id="9" name="Text Box 99">
            <a:extLst>
              <a:ext uri="{FF2B5EF4-FFF2-40B4-BE49-F238E27FC236}">
                <a16:creationId xmlns:a16="http://schemas.microsoft.com/office/drawing/2014/main" id="{43FB0B2D-C5C4-47E9-9094-29EA16C05E10}"/>
              </a:ext>
            </a:extLst>
          </p:cNvPr>
          <p:cNvSpPr txBox="1"/>
          <p:nvPr/>
        </p:nvSpPr>
        <p:spPr>
          <a:xfrm>
            <a:off x="1300626" y="494293"/>
            <a:ext cx="6249036" cy="523220"/>
          </a:xfrm>
          <a:prstGeom prst="rect">
            <a:avLst/>
          </a:prstGeom>
          <a:noFill/>
          <a:ln w="9525">
            <a:noFill/>
          </a:ln>
        </p:spPr>
        <p:txBody>
          <a:bodyPr wrap="square">
            <a:spAutoFit/>
            <a:scene3d>
              <a:camera prst="orthographicFront"/>
              <a:lightRig rig="threePt" dir="t"/>
            </a:scene3d>
          </a:bodyPr>
          <a:lstStyle/>
          <a:p>
            <a:pPr algn="ctr" defTabSz="914378">
              <a:defRPr/>
            </a:pPr>
            <a:r>
              <a:rPr lang="en-US" sz="2800" dirty="0" err="1">
                <a:solidFill>
                  <a:srgbClr val="223572"/>
                </a:solidFill>
                <a:latin typeface="#9Slide07 IcielBaliho Script" pitchFamily="2" charset="-93"/>
                <a:cs typeface="Arial" panose="020B0604020202020204" pitchFamily="34" charset="0"/>
              </a:rPr>
              <a:t>Nối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kí</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hiệu</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với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nội</a:t>
            </a:r>
            <a:r>
              <a:rPr lang="en-US" sz="2800" dirty="0">
                <a:solidFill>
                  <a:srgbClr val="223572"/>
                </a:solidFill>
                <a:latin typeface="#9Slide07 IcielBaliho Script" pitchFamily="2" charset="-93"/>
                <a:cs typeface="Arial" panose="020B0604020202020204" pitchFamily="34" charset="0"/>
              </a:rPr>
              <a:t> dung </a:t>
            </a:r>
            <a:r>
              <a:rPr lang="en-US" sz="2800" dirty="0" err="1">
                <a:solidFill>
                  <a:srgbClr val="223572"/>
                </a:solidFill>
                <a:latin typeface="#9Slide07 IcielBaliho Script" pitchFamily="2" charset="-93"/>
                <a:cs typeface="Arial" panose="020B0604020202020204" pitchFamily="34" charset="0"/>
              </a:rPr>
              <a:t>cảnh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báo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thích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hợp</a:t>
            </a:r>
            <a:endParaRPr lang="en-US" sz="2800" dirty="0">
              <a:solidFill>
                <a:srgbClr val="223572"/>
              </a:solidFill>
              <a:latin typeface="#9Slide07 IcielBaliho Script" pitchFamily="2" charset="-93"/>
              <a:cs typeface="Arial" panose="020B0604020202020204" pitchFamily="34" charset="0"/>
            </a:endParaRPr>
          </a:p>
        </p:txBody>
      </p:sp>
      <p:sp>
        <p:nvSpPr>
          <p:cNvPr id="10" name="Text Box 99">
            <a:extLst>
              <a:ext uri="{FF2B5EF4-FFF2-40B4-BE49-F238E27FC236}">
                <a16:creationId xmlns:a16="http://schemas.microsoft.com/office/drawing/2014/main" id="{EA55E565-056F-4B9A-811E-2791AB829AD1}"/>
              </a:ext>
            </a:extLst>
          </p:cNvPr>
          <p:cNvSpPr txBox="1"/>
          <p:nvPr/>
        </p:nvSpPr>
        <p:spPr>
          <a:xfrm>
            <a:off x="839517" y="3690785"/>
            <a:ext cx="1114329"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độc</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1" name="Text Box 99">
            <a:extLst>
              <a:ext uri="{FF2B5EF4-FFF2-40B4-BE49-F238E27FC236}">
                <a16:creationId xmlns:a16="http://schemas.microsoft.com/office/drawing/2014/main" id="{B17A6616-AC41-4624-B523-458E8A9512AC}"/>
              </a:ext>
            </a:extLst>
          </p:cNvPr>
          <p:cNvSpPr txBox="1"/>
          <p:nvPr/>
        </p:nvSpPr>
        <p:spPr>
          <a:xfrm>
            <a:off x="2762103" y="3682971"/>
            <a:ext cx="1505098"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ăn</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mòn</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2" name="Text Box 99">
            <a:extLst>
              <a:ext uri="{FF2B5EF4-FFF2-40B4-BE49-F238E27FC236}">
                <a16:creationId xmlns:a16="http://schemas.microsoft.com/office/drawing/2014/main" id="{46A53021-12D4-4194-8DE4-3F1E3B9E196E}"/>
              </a:ext>
            </a:extLst>
          </p:cNvPr>
          <p:cNvSpPr txBox="1"/>
          <p:nvPr/>
        </p:nvSpPr>
        <p:spPr>
          <a:xfrm>
            <a:off x="4533900" y="3675156"/>
            <a:ext cx="2044360"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độc</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sinh</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học</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3" name="Text Box 99">
            <a:extLst>
              <a:ext uri="{FF2B5EF4-FFF2-40B4-BE49-F238E27FC236}">
                <a16:creationId xmlns:a16="http://schemas.microsoft.com/office/drawing/2014/main" id="{5D395931-9166-4498-8809-0EC4948BE062}"/>
              </a:ext>
            </a:extLst>
          </p:cNvPr>
          <p:cNvSpPr txBox="1"/>
          <p:nvPr/>
        </p:nvSpPr>
        <p:spPr>
          <a:xfrm>
            <a:off x="6818286" y="3628264"/>
            <a:ext cx="2145960"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Nguy</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hiểm</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về</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điện</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cxnSp>
        <p:nvCxnSpPr>
          <p:cNvPr id="15" name="Straight Connector 14">
            <a:extLst>
              <a:ext uri="{FF2B5EF4-FFF2-40B4-BE49-F238E27FC236}">
                <a16:creationId xmlns:a16="http://schemas.microsoft.com/office/drawing/2014/main" id="{6B56E2F1-00FB-4614-BFBD-D4FB98B5C62F}"/>
              </a:ext>
            </a:extLst>
          </p:cNvPr>
          <p:cNvCxnSpPr>
            <a:stCxn id="10" idx="0"/>
            <a:endCxn id="5" idx="2"/>
          </p:cNvCxnSpPr>
          <p:nvPr/>
        </p:nvCxnSpPr>
        <p:spPr>
          <a:xfrm flipV="1">
            <a:off x="1396682" y="2954704"/>
            <a:ext cx="6295636" cy="73608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5D5967-4A39-41DF-ADD4-69757E2FAA96}"/>
              </a:ext>
            </a:extLst>
          </p:cNvPr>
          <p:cNvCxnSpPr>
            <a:stCxn id="11" idx="0"/>
            <a:endCxn id="2" idx="2"/>
          </p:cNvCxnSpPr>
          <p:nvPr/>
        </p:nvCxnSpPr>
        <p:spPr>
          <a:xfrm flipH="1" flipV="1">
            <a:off x="1454468" y="2899996"/>
            <a:ext cx="2060184" cy="782975"/>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211D4B1-7702-4F72-AA5D-49166919DAAC}"/>
              </a:ext>
            </a:extLst>
          </p:cNvPr>
          <p:cNvCxnSpPr>
            <a:stCxn id="12" idx="0"/>
            <a:endCxn id="3" idx="2"/>
          </p:cNvCxnSpPr>
          <p:nvPr/>
        </p:nvCxnSpPr>
        <p:spPr>
          <a:xfrm flipH="1" flipV="1">
            <a:off x="3574684" y="2899995"/>
            <a:ext cx="1981396" cy="775161"/>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9D415CE-FFA0-4C29-9300-8091279FB062}"/>
              </a:ext>
            </a:extLst>
          </p:cNvPr>
          <p:cNvCxnSpPr>
            <a:stCxn id="13" idx="0"/>
            <a:endCxn id="4" idx="2"/>
          </p:cNvCxnSpPr>
          <p:nvPr/>
        </p:nvCxnSpPr>
        <p:spPr>
          <a:xfrm flipH="1" flipV="1">
            <a:off x="5497244" y="2899995"/>
            <a:ext cx="2394022" cy="72826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45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27147-0004-4168-9945-DF6B8AD872CD}"/>
              </a:ext>
            </a:extLst>
          </p:cNvPr>
          <p:cNvPicPr/>
          <p:nvPr/>
        </p:nvPicPr>
        <p:blipFill rotWithShape="1">
          <a:blip r:embed="rId2">
            <a:lum contrast="12000"/>
          </a:blip>
          <a:srcRect b="14728"/>
          <a:stretch/>
        </p:blipFill>
        <p:spPr>
          <a:xfrm>
            <a:off x="623571" y="1840449"/>
            <a:ext cx="1255395" cy="1208039"/>
          </a:xfrm>
          <a:prstGeom prst="rect">
            <a:avLst/>
          </a:prstGeom>
          <a:noFill/>
          <a:ln w="9525">
            <a:noFill/>
          </a:ln>
        </p:spPr>
      </p:pic>
      <p:pic>
        <p:nvPicPr>
          <p:cNvPr id="3" name="Picture 2">
            <a:extLst>
              <a:ext uri="{FF2B5EF4-FFF2-40B4-BE49-F238E27FC236}">
                <a16:creationId xmlns:a16="http://schemas.microsoft.com/office/drawing/2014/main" id="{3C0F4F23-36A5-4755-A423-552CD8D1E4BC}"/>
              </a:ext>
            </a:extLst>
          </p:cNvPr>
          <p:cNvPicPr/>
          <p:nvPr/>
        </p:nvPicPr>
        <p:blipFill rotWithShape="1">
          <a:blip r:embed="rId3">
            <a:lum contrast="12000"/>
          </a:blip>
          <a:srcRect b="24946"/>
          <a:stretch/>
        </p:blipFill>
        <p:spPr>
          <a:xfrm>
            <a:off x="2850906" y="1876180"/>
            <a:ext cx="1275617" cy="1180122"/>
          </a:xfrm>
          <a:prstGeom prst="rect">
            <a:avLst/>
          </a:prstGeom>
          <a:noFill/>
          <a:ln w="9525">
            <a:noFill/>
          </a:ln>
        </p:spPr>
      </p:pic>
      <p:pic>
        <p:nvPicPr>
          <p:cNvPr id="4" name="Picture 3">
            <a:extLst>
              <a:ext uri="{FF2B5EF4-FFF2-40B4-BE49-F238E27FC236}">
                <a16:creationId xmlns:a16="http://schemas.microsoft.com/office/drawing/2014/main" id="{EE61A3A4-8B6E-4941-9B3A-E0E34917FBE1}"/>
              </a:ext>
            </a:extLst>
          </p:cNvPr>
          <p:cNvPicPr/>
          <p:nvPr/>
        </p:nvPicPr>
        <p:blipFill rotWithShape="1">
          <a:blip r:embed="rId4">
            <a:lum contrast="18000"/>
          </a:blip>
          <a:srcRect b="17942"/>
          <a:stretch/>
        </p:blipFill>
        <p:spPr>
          <a:xfrm>
            <a:off x="5097586" y="1869829"/>
            <a:ext cx="1440180" cy="1209919"/>
          </a:xfrm>
          <a:prstGeom prst="rect">
            <a:avLst/>
          </a:prstGeom>
          <a:noFill/>
          <a:ln w="9525">
            <a:noFill/>
          </a:ln>
        </p:spPr>
      </p:pic>
      <p:pic>
        <p:nvPicPr>
          <p:cNvPr id="5" name="Picture 4">
            <a:extLst>
              <a:ext uri="{FF2B5EF4-FFF2-40B4-BE49-F238E27FC236}">
                <a16:creationId xmlns:a16="http://schemas.microsoft.com/office/drawing/2014/main" id="{BCE10BA8-8155-40ED-B180-F7D3FDC2BB87}"/>
              </a:ext>
            </a:extLst>
          </p:cNvPr>
          <p:cNvPicPr/>
          <p:nvPr/>
        </p:nvPicPr>
        <p:blipFill rotWithShape="1">
          <a:blip r:embed="rId5">
            <a:lum contrast="24000"/>
          </a:blip>
          <a:srcRect b="16659"/>
          <a:stretch/>
        </p:blipFill>
        <p:spPr>
          <a:xfrm>
            <a:off x="7198263" y="1834417"/>
            <a:ext cx="1519555" cy="1284410"/>
          </a:xfrm>
          <a:prstGeom prst="rect">
            <a:avLst/>
          </a:prstGeom>
          <a:noFill/>
          <a:ln w="9525">
            <a:noFill/>
          </a:ln>
        </p:spPr>
      </p:pic>
      <p:sp>
        <p:nvSpPr>
          <p:cNvPr id="9" name="Text Box 99">
            <a:extLst>
              <a:ext uri="{FF2B5EF4-FFF2-40B4-BE49-F238E27FC236}">
                <a16:creationId xmlns:a16="http://schemas.microsoft.com/office/drawing/2014/main" id="{43FB0B2D-C5C4-47E9-9094-29EA16C05E10}"/>
              </a:ext>
            </a:extLst>
          </p:cNvPr>
          <p:cNvSpPr txBox="1"/>
          <p:nvPr/>
        </p:nvSpPr>
        <p:spPr>
          <a:xfrm>
            <a:off x="1409382" y="971031"/>
            <a:ext cx="6249036" cy="523220"/>
          </a:xfrm>
          <a:prstGeom prst="rect">
            <a:avLst/>
          </a:prstGeom>
          <a:noFill/>
          <a:ln w="9525">
            <a:noFill/>
          </a:ln>
        </p:spPr>
        <p:txBody>
          <a:bodyPr wrap="square">
            <a:spAutoFit/>
            <a:scene3d>
              <a:camera prst="orthographicFront"/>
              <a:lightRig rig="threePt" dir="t"/>
            </a:scene3d>
          </a:bodyPr>
          <a:lstStyle/>
          <a:p>
            <a:pPr algn="ctr" defTabSz="914378">
              <a:defRPr/>
            </a:pPr>
            <a:r>
              <a:rPr lang="en-US" sz="2800" dirty="0" err="1">
                <a:solidFill>
                  <a:srgbClr val="223572"/>
                </a:solidFill>
                <a:latin typeface="#9Slide07 IcielBaliho Script" pitchFamily="2" charset="-93"/>
                <a:cs typeface="Arial" panose="020B0604020202020204" pitchFamily="34" charset="0"/>
              </a:rPr>
              <a:t>Nối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kí</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hiệu</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với</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nội</a:t>
            </a:r>
            <a:r>
              <a:rPr lang="en-US" sz="2800" dirty="0">
                <a:solidFill>
                  <a:srgbClr val="223572"/>
                </a:solidFill>
                <a:latin typeface="#9Slide07 IcielBaliho Script" pitchFamily="2" charset="-93"/>
                <a:cs typeface="Arial" panose="020B0604020202020204" pitchFamily="34" charset="0"/>
              </a:rPr>
              <a:t> dung </a:t>
            </a:r>
            <a:r>
              <a:rPr lang="en-US" sz="2800" dirty="0" err="1">
                <a:solidFill>
                  <a:srgbClr val="223572"/>
                </a:solidFill>
                <a:latin typeface="#9Slide07 IcielBaliho Script" pitchFamily="2" charset="-93"/>
                <a:cs typeface="Arial" panose="020B0604020202020204" pitchFamily="34" charset="0"/>
              </a:rPr>
              <a:t>cảnh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báo</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thích</a:t>
            </a:r>
            <a:r>
              <a:rPr lang="en-US" sz="2800" dirty="0">
                <a:solidFill>
                  <a:srgbClr val="223572"/>
                </a:solidFill>
                <a:latin typeface="#9Slide07 IcielBaliho Script" pitchFamily="2" charset="-93"/>
                <a:cs typeface="Arial" panose="020B0604020202020204" pitchFamily="34" charset="0"/>
              </a:rPr>
              <a:t> </a:t>
            </a:r>
            <a:r>
              <a:rPr lang="en-US" sz="2800" dirty="0" err="1">
                <a:solidFill>
                  <a:srgbClr val="223572"/>
                </a:solidFill>
                <a:latin typeface="#9Slide07 IcielBaliho Script" pitchFamily="2" charset="-93"/>
                <a:cs typeface="Arial" panose="020B0604020202020204" pitchFamily="34" charset="0"/>
              </a:rPr>
              <a:t>hợp</a:t>
            </a:r>
            <a:endParaRPr lang="en-US" sz="2800" dirty="0">
              <a:solidFill>
                <a:srgbClr val="223572"/>
              </a:solidFill>
              <a:latin typeface="#9Slide07 IcielBaliho Script" pitchFamily="2" charset="-93"/>
              <a:cs typeface="Arial" panose="020B0604020202020204" pitchFamily="34" charset="0"/>
            </a:endParaRPr>
          </a:p>
        </p:txBody>
      </p:sp>
      <p:sp>
        <p:nvSpPr>
          <p:cNvPr id="10" name="Text Box 99">
            <a:extLst>
              <a:ext uri="{FF2B5EF4-FFF2-40B4-BE49-F238E27FC236}">
                <a16:creationId xmlns:a16="http://schemas.microsoft.com/office/drawing/2014/main" id="{EA55E565-056F-4B9A-811E-2791AB829AD1}"/>
              </a:ext>
            </a:extLst>
          </p:cNvPr>
          <p:cNvSpPr txBox="1"/>
          <p:nvPr/>
        </p:nvSpPr>
        <p:spPr>
          <a:xfrm>
            <a:off x="7490410" y="3151522"/>
            <a:ext cx="1114329"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độc</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1" name="Text Box 99">
            <a:extLst>
              <a:ext uri="{FF2B5EF4-FFF2-40B4-BE49-F238E27FC236}">
                <a16:creationId xmlns:a16="http://schemas.microsoft.com/office/drawing/2014/main" id="{B17A6616-AC41-4624-B523-458E8A9512AC}"/>
              </a:ext>
            </a:extLst>
          </p:cNvPr>
          <p:cNvSpPr txBox="1"/>
          <p:nvPr/>
        </p:nvSpPr>
        <p:spPr>
          <a:xfrm>
            <a:off x="511273" y="3206232"/>
            <a:ext cx="1505098"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ăn</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mòn</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2" name="Text Box 99">
            <a:extLst>
              <a:ext uri="{FF2B5EF4-FFF2-40B4-BE49-F238E27FC236}">
                <a16:creationId xmlns:a16="http://schemas.microsoft.com/office/drawing/2014/main" id="{46A53021-12D4-4194-8DE4-3F1E3B9E196E}"/>
              </a:ext>
            </a:extLst>
          </p:cNvPr>
          <p:cNvSpPr txBox="1"/>
          <p:nvPr/>
        </p:nvSpPr>
        <p:spPr>
          <a:xfrm>
            <a:off x="2580055" y="3198417"/>
            <a:ext cx="2044360"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Chất</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độc</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sinh</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học</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
        <p:nvSpPr>
          <p:cNvPr id="13" name="Text Box 99">
            <a:extLst>
              <a:ext uri="{FF2B5EF4-FFF2-40B4-BE49-F238E27FC236}">
                <a16:creationId xmlns:a16="http://schemas.microsoft.com/office/drawing/2014/main" id="{5D395931-9166-4498-8809-0EC4948BE062}"/>
              </a:ext>
            </a:extLst>
          </p:cNvPr>
          <p:cNvSpPr txBox="1"/>
          <p:nvPr/>
        </p:nvSpPr>
        <p:spPr>
          <a:xfrm>
            <a:off x="4807439" y="3174971"/>
            <a:ext cx="2145960" cy="369332"/>
          </a:xfrm>
          <a:prstGeom prst="rect">
            <a:avLst/>
          </a:prstGeom>
          <a:noFill/>
          <a:ln w="9525">
            <a:noFill/>
          </a:ln>
        </p:spPr>
        <p:txBody>
          <a:bodyPr wrap="square">
            <a:spAutoFit/>
            <a:scene3d>
              <a:camera prst="orthographicFront"/>
              <a:lightRig rig="threePt" dir="t"/>
            </a:scene3d>
          </a:bodyPr>
          <a:lstStyle/>
          <a:p>
            <a:pPr algn="ctr" defTabSz="914378">
              <a:defRPr/>
            </a:pPr>
            <a:r>
              <a:rPr lang="en-US" sz="1800" dirty="0" err="1">
                <a:solidFill>
                  <a:srgbClr val="223572"/>
                </a:solidFill>
                <a:latin typeface="#9Slide03 Arima Madurai Black" panose="00000A00000000000000" pitchFamily="2" charset="-93"/>
                <a:cs typeface="#9Slide03 Arima Madurai Black" panose="00000A00000000000000" pitchFamily="2" charset="-93"/>
              </a:rPr>
              <a:t>Nguy</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hiểm</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về</a:t>
            </a:r>
            <a:r>
              <a:rPr lang="en-US" sz="1800" dirty="0">
                <a:solidFill>
                  <a:srgbClr val="223572"/>
                </a:solidFill>
                <a:latin typeface="#9Slide03 Arima Madurai Black" panose="00000A00000000000000" pitchFamily="2" charset="-93"/>
                <a:cs typeface="#9Slide03 Arima Madurai Black" panose="00000A00000000000000" pitchFamily="2" charset="-93"/>
              </a:rPr>
              <a:t> </a:t>
            </a:r>
            <a:r>
              <a:rPr lang="en-US" sz="1800" dirty="0" err="1">
                <a:solidFill>
                  <a:srgbClr val="223572"/>
                </a:solidFill>
                <a:latin typeface="#9Slide03 Arima Madurai Black" panose="00000A00000000000000" pitchFamily="2" charset="-93"/>
                <a:cs typeface="#9Slide03 Arima Madurai Black" panose="00000A00000000000000" pitchFamily="2" charset="-93"/>
              </a:rPr>
              <a:t>điện</a:t>
            </a:r>
            <a:endParaRPr lang="en-US" sz="1800" dirty="0">
              <a:solidFill>
                <a:srgbClr val="223572"/>
              </a:solidFill>
              <a:latin typeface="#9Slide03 Arima Madurai Black" panose="00000A00000000000000" pitchFamily="2" charset="-93"/>
              <a:cs typeface="#9Slide03 Arima Madurai Black" panose="00000A00000000000000" pitchFamily="2" charset="-93"/>
            </a:endParaRPr>
          </a:p>
        </p:txBody>
      </p:sp>
    </p:spTree>
    <p:extLst>
      <p:ext uri="{BB962C8B-B14F-4D97-AF65-F5344CB8AC3E}">
        <p14:creationId xmlns:p14="http://schemas.microsoft.com/office/powerpoint/2010/main" val="58472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01" name="Google Shape;901;p28"/>
          <p:cNvGrpSpPr/>
          <p:nvPr/>
        </p:nvGrpSpPr>
        <p:grpSpPr>
          <a:xfrm>
            <a:off x="685800" y="1325802"/>
            <a:ext cx="3596023" cy="3407312"/>
            <a:chOff x="685800" y="1325802"/>
            <a:chExt cx="3596023" cy="3407312"/>
          </a:xfrm>
        </p:grpSpPr>
        <p:grpSp>
          <p:nvGrpSpPr>
            <p:cNvPr id="902" name="Google Shape;902;p28"/>
            <p:cNvGrpSpPr/>
            <p:nvPr/>
          </p:nvGrpSpPr>
          <p:grpSpPr>
            <a:xfrm>
              <a:off x="685800" y="1325802"/>
              <a:ext cx="3596023" cy="3407312"/>
              <a:chOff x="457200" y="1325802"/>
              <a:chExt cx="3596023" cy="3407312"/>
            </a:xfrm>
          </p:grpSpPr>
          <p:sp>
            <p:nvSpPr>
              <p:cNvPr id="903" name="Google Shape;903;p28"/>
              <p:cNvSpPr/>
              <p:nvPr/>
            </p:nvSpPr>
            <p:spPr>
              <a:xfrm>
                <a:off x="457200" y="4223944"/>
                <a:ext cx="3596023" cy="111054"/>
              </a:xfrm>
              <a:custGeom>
                <a:avLst/>
                <a:gdLst/>
                <a:ahLst/>
                <a:cxnLst/>
                <a:rect l="l" t="t" r="r" b="b"/>
                <a:pathLst>
                  <a:path w="411562" h="12710" extrusionOk="0">
                    <a:moveTo>
                      <a:pt x="1" y="1"/>
                    </a:moveTo>
                    <a:lnTo>
                      <a:pt x="1" y="12710"/>
                    </a:lnTo>
                    <a:lnTo>
                      <a:pt x="411561" y="12710"/>
                    </a:lnTo>
                    <a:lnTo>
                      <a:pt x="4115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457200" y="4334981"/>
                <a:ext cx="3596023" cy="398133"/>
              </a:xfrm>
              <a:custGeom>
                <a:avLst/>
                <a:gdLst/>
                <a:ahLst/>
                <a:cxnLst/>
                <a:rect l="l" t="t" r="r" b="b"/>
                <a:pathLst>
                  <a:path w="411562" h="45566" extrusionOk="0">
                    <a:moveTo>
                      <a:pt x="1" y="0"/>
                    </a:moveTo>
                    <a:lnTo>
                      <a:pt x="1" y="45566"/>
                    </a:lnTo>
                    <a:lnTo>
                      <a:pt x="411561" y="45566"/>
                    </a:lnTo>
                    <a:lnTo>
                      <a:pt x="4115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457200" y="4334981"/>
                <a:ext cx="3596023" cy="48091"/>
              </a:xfrm>
              <a:custGeom>
                <a:avLst/>
                <a:gdLst/>
                <a:ahLst/>
                <a:cxnLst/>
                <a:rect l="l" t="t" r="r" b="b"/>
                <a:pathLst>
                  <a:path w="411562" h="5504" extrusionOk="0">
                    <a:moveTo>
                      <a:pt x="1" y="0"/>
                    </a:moveTo>
                    <a:lnTo>
                      <a:pt x="1" y="5504"/>
                    </a:lnTo>
                    <a:lnTo>
                      <a:pt x="411561" y="5504"/>
                    </a:lnTo>
                    <a:lnTo>
                      <a:pt x="411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1121339" y="4334981"/>
                <a:ext cx="20996" cy="398133"/>
              </a:xfrm>
              <a:custGeom>
                <a:avLst/>
                <a:gdLst/>
                <a:ahLst/>
                <a:cxnLst/>
                <a:rect l="l" t="t" r="r" b="b"/>
                <a:pathLst>
                  <a:path w="2403" h="45566" extrusionOk="0">
                    <a:moveTo>
                      <a:pt x="0" y="0"/>
                    </a:moveTo>
                    <a:lnTo>
                      <a:pt x="0" y="45566"/>
                    </a:lnTo>
                    <a:lnTo>
                      <a:pt x="2402" y="45566"/>
                    </a:lnTo>
                    <a:lnTo>
                      <a:pt x="2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1869985" y="4334981"/>
                <a:ext cx="20996" cy="398133"/>
              </a:xfrm>
              <a:custGeom>
                <a:avLst/>
                <a:gdLst/>
                <a:ahLst/>
                <a:cxnLst/>
                <a:rect l="l" t="t" r="r" b="b"/>
                <a:pathLst>
                  <a:path w="2403" h="45566" extrusionOk="0">
                    <a:moveTo>
                      <a:pt x="1" y="0"/>
                    </a:moveTo>
                    <a:lnTo>
                      <a:pt x="1" y="45566"/>
                    </a:lnTo>
                    <a:lnTo>
                      <a:pt x="2403" y="45566"/>
                    </a:lnTo>
                    <a:lnTo>
                      <a:pt x="24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2618639" y="4334981"/>
                <a:ext cx="20996" cy="398133"/>
              </a:xfrm>
              <a:custGeom>
                <a:avLst/>
                <a:gdLst/>
                <a:ahLst/>
                <a:cxnLst/>
                <a:rect l="l" t="t" r="r" b="b"/>
                <a:pathLst>
                  <a:path w="2403" h="45566" extrusionOk="0">
                    <a:moveTo>
                      <a:pt x="1" y="0"/>
                    </a:moveTo>
                    <a:lnTo>
                      <a:pt x="1" y="45566"/>
                    </a:lnTo>
                    <a:lnTo>
                      <a:pt x="2402" y="45566"/>
                    </a:lnTo>
                    <a:lnTo>
                      <a:pt x="2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3366996" y="4334981"/>
                <a:ext cx="21285" cy="398133"/>
              </a:xfrm>
              <a:custGeom>
                <a:avLst/>
                <a:gdLst/>
                <a:ahLst/>
                <a:cxnLst/>
                <a:rect l="l" t="t" r="r" b="b"/>
                <a:pathLst>
                  <a:path w="2436" h="45566" extrusionOk="0">
                    <a:moveTo>
                      <a:pt x="1" y="0"/>
                    </a:moveTo>
                    <a:lnTo>
                      <a:pt x="1" y="45566"/>
                    </a:lnTo>
                    <a:lnTo>
                      <a:pt x="2436" y="45566"/>
                    </a:lnTo>
                    <a:lnTo>
                      <a:pt x="24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741627" y="4416281"/>
                <a:ext cx="75204" cy="74915"/>
              </a:xfrm>
              <a:custGeom>
                <a:avLst/>
                <a:gdLst/>
                <a:ahLst/>
                <a:cxnLst/>
                <a:rect l="l" t="t" r="r" b="b"/>
                <a:pathLst>
                  <a:path w="8607" h="8574" extrusionOk="0">
                    <a:moveTo>
                      <a:pt x="4303" y="1"/>
                    </a:moveTo>
                    <a:cubicBezTo>
                      <a:pt x="1935" y="1"/>
                      <a:pt x="0" y="1902"/>
                      <a:pt x="0" y="4304"/>
                    </a:cubicBezTo>
                    <a:cubicBezTo>
                      <a:pt x="0" y="6672"/>
                      <a:pt x="1935" y="8573"/>
                      <a:pt x="4303" y="8573"/>
                    </a:cubicBezTo>
                    <a:cubicBezTo>
                      <a:pt x="6672" y="8573"/>
                      <a:pt x="8606" y="6672"/>
                      <a:pt x="8606" y="4304"/>
                    </a:cubicBezTo>
                    <a:cubicBezTo>
                      <a:pt x="8606" y="1902"/>
                      <a:pt x="6672" y="1"/>
                      <a:pt x="4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1479491" y="4416281"/>
                <a:ext cx="74915" cy="74915"/>
              </a:xfrm>
              <a:custGeom>
                <a:avLst/>
                <a:gdLst/>
                <a:ahLst/>
                <a:cxnLst/>
                <a:rect l="l" t="t" r="r" b="b"/>
                <a:pathLst>
                  <a:path w="8574" h="8574" extrusionOk="0">
                    <a:moveTo>
                      <a:pt x="4303" y="1"/>
                    </a:moveTo>
                    <a:cubicBezTo>
                      <a:pt x="1902" y="1"/>
                      <a:pt x="0" y="1902"/>
                      <a:pt x="0" y="4304"/>
                    </a:cubicBezTo>
                    <a:cubicBezTo>
                      <a:pt x="0" y="6672"/>
                      <a:pt x="1902" y="8573"/>
                      <a:pt x="4303" y="8573"/>
                    </a:cubicBezTo>
                    <a:cubicBezTo>
                      <a:pt x="6672" y="8573"/>
                      <a:pt x="8573" y="6672"/>
                      <a:pt x="8573" y="4304"/>
                    </a:cubicBezTo>
                    <a:cubicBezTo>
                      <a:pt x="8573" y="1902"/>
                      <a:pt x="6672" y="1"/>
                      <a:pt x="4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2217356" y="4416281"/>
                <a:ext cx="75204" cy="74915"/>
              </a:xfrm>
              <a:custGeom>
                <a:avLst/>
                <a:gdLst/>
                <a:ahLst/>
                <a:cxnLst/>
                <a:rect l="l" t="t" r="r" b="b"/>
                <a:pathLst>
                  <a:path w="8607" h="8574" extrusionOk="0">
                    <a:moveTo>
                      <a:pt x="4304" y="1"/>
                    </a:moveTo>
                    <a:cubicBezTo>
                      <a:pt x="1935" y="1"/>
                      <a:pt x="1" y="1902"/>
                      <a:pt x="1" y="4304"/>
                    </a:cubicBezTo>
                    <a:cubicBezTo>
                      <a:pt x="1" y="6672"/>
                      <a:pt x="1935" y="8573"/>
                      <a:pt x="4304" y="8573"/>
                    </a:cubicBezTo>
                    <a:cubicBezTo>
                      <a:pt x="6672" y="8573"/>
                      <a:pt x="8607" y="6672"/>
                      <a:pt x="8607" y="4304"/>
                    </a:cubicBezTo>
                    <a:cubicBezTo>
                      <a:pt x="8607" y="1902"/>
                      <a:pt x="6672"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2954932" y="4416281"/>
                <a:ext cx="75204" cy="74915"/>
              </a:xfrm>
              <a:custGeom>
                <a:avLst/>
                <a:gdLst/>
                <a:ahLst/>
                <a:cxnLst/>
                <a:rect l="l" t="t" r="r" b="b"/>
                <a:pathLst>
                  <a:path w="8607" h="8574" extrusionOk="0">
                    <a:moveTo>
                      <a:pt x="4304" y="1"/>
                    </a:moveTo>
                    <a:cubicBezTo>
                      <a:pt x="1935" y="1"/>
                      <a:pt x="1" y="1902"/>
                      <a:pt x="1" y="4304"/>
                    </a:cubicBezTo>
                    <a:cubicBezTo>
                      <a:pt x="1" y="6672"/>
                      <a:pt x="1935" y="8573"/>
                      <a:pt x="4304" y="8573"/>
                    </a:cubicBezTo>
                    <a:cubicBezTo>
                      <a:pt x="6672" y="8573"/>
                      <a:pt x="8607" y="6672"/>
                      <a:pt x="8607" y="4304"/>
                    </a:cubicBezTo>
                    <a:cubicBezTo>
                      <a:pt x="8607" y="1902"/>
                      <a:pt x="6672"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3693094" y="4416281"/>
                <a:ext cx="75204" cy="74915"/>
              </a:xfrm>
              <a:custGeom>
                <a:avLst/>
                <a:gdLst/>
                <a:ahLst/>
                <a:cxnLst/>
                <a:rect l="l" t="t" r="r" b="b"/>
                <a:pathLst>
                  <a:path w="8607" h="8574" extrusionOk="0">
                    <a:moveTo>
                      <a:pt x="4303" y="1"/>
                    </a:moveTo>
                    <a:cubicBezTo>
                      <a:pt x="1935" y="1"/>
                      <a:pt x="0" y="1902"/>
                      <a:pt x="0" y="4304"/>
                    </a:cubicBezTo>
                    <a:cubicBezTo>
                      <a:pt x="0" y="6672"/>
                      <a:pt x="1935" y="8573"/>
                      <a:pt x="4303" y="8573"/>
                    </a:cubicBezTo>
                    <a:cubicBezTo>
                      <a:pt x="6672" y="8573"/>
                      <a:pt x="8607" y="6672"/>
                      <a:pt x="8607" y="4304"/>
                    </a:cubicBezTo>
                    <a:cubicBezTo>
                      <a:pt x="8607" y="1902"/>
                      <a:pt x="6672" y="1"/>
                      <a:pt x="4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2966010" y="1325802"/>
                <a:ext cx="324983" cy="324983"/>
              </a:xfrm>
              <a:custGeom>
                <a:avLst/>
                <a:gdLst/>
                <a:ahLst/>
                <a:cxnLst/>
                <a:rect l="l" t="t" r="r" b="b"/>
                <a:pathLst>
                  <a:path w="37194" h="37194" extrusionOk="0">
                    <a:moveTo>
                      <a:pt x="18614" y="0"/>
                    </a:moveTo>
                    <a:cubicBezTo>
                      <a:pt x="8340" y="0"/>
                      <a:pt x="0" y="8306"/>
                      <a:pt x="0" y="18580"/>
                    </a:cubicBezTo>
                    <a:cubicBezTo>
                      <a:pt x="0" y="28854"/>
                      <a:pt x="8340" y="37194"/>
                      <a:pt x="18614" y="37194"/>
                    </a:cubicBezTo>
                    <a:cubicBezTo>
                      <a:pt x="28854" y="37194"/>
                      <a:pt x="37193" y="28854"/>
                      <a:pt x="37193" y="18580"/>
                    </a:cubicBezTo>
                    <a:cubicBezTo>
                      <a:pt x="37193" y="8306"/>
                      <a:pt x="28854" y="0"/>
                      <a:pt x="1861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2346749" y="1441785"/>
                <a:ext cx="828621" cy="1629850"/>
              </a:xfrm>
              <a:custGeom>
                <a:avLst/>
                <a:gdLst/>
                <a:ahLst/>
                <a:cxnLst/>
                <a:rect l="l" t="t" r="r" b="b"/>
                <a:pathLst>
                  <a:path w="94835" h="186535" extrusionOk="0">
                    <a:moveTo>
                      <a:pt x="31156" y="1"/>
                    </a:moveTo>
                    <a:cubicBezTo>
                      <a:pt x="18180" y="1"/>
                      <a:pt x="7606" y="10575"/>
                      <a:pt x="7606" y="23584"/>
                    </a:cubicBezTo>
                    <a:lnTo>
                      <a:pt x="7606" y="155012"/>
                    </a:lnTo>
                    <a:cubicBezTo>
                      <a:pt x="7606" y="163217"/>
                      <a:pt x="5504" y="171390"/>
                      <a:pt x="1535" y="178595"/>
                    </a:cubicBezTo>
                    <a:lnTo>
                      <a:pt x="0" y="181397"/>
                    </a:lnTo>
                    <a:lnTo>
                      <a:pt x="9374" y="186534"/>
                    </a:lnTo>
                    <a:lnTo>
                      <a:pt x="10941" y="183699"/>
                    </a:lnTo>
                    <a:cubicBezTo>
                      <a:pt x="15712" y="174926"/>
                      <a:pt x="18280" y="164985"/>
                      <a:pt x="18280" y="154978"/>
                    </a:cubicBezTo>
                    <a:lnTo>
                      <a:pt x="18280" y="23584"/>
                    </a:lnTo>
                    <a:cubicBezTo>
                      <a:pt x="18280" y="16446"/>
                      <a:pt x="24051" y="10675"/>
                      <a:pt x="31156" y="10675"/>
                    </a:cubicBezTo>
                    <a:lnTo>
                      <a:pt x="84094" y="10675"/>
                    </a:lnTo>
                    <a:lnTo>
                      <a:pt x="84094" y="74421"/>
                    </a:lnTo>
                    <a:lnTo>
                      <a:pt x="94835" y="74421"/>
                    </a:lnTo>
                    <a:lnTo>
                      <a:pt x="948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2376181" y="1463057"/>
                <a:ext cx="777323" cy="1579128"/>
              </a:xfrm>
              <a:custGeom>
                <a:avLst/>
                <a:gdLst/>
                <a:ahLst/>
                <a:cxnLst/>
                <a:rect l="l" t="t" r="r" b="b"/>
                <a:pathLst>
                  <a:path w="88964" h="180730" extrusionOk="0">
                    <a:moveTo>
                      <a:pt x="27787" y="1"/>
                    </a:moveTo>
                    <a:cubicBezTo>
                      <a:pt x="16145" y="1"/>
                      <a:pt x="6672" y="9474"/>
                      <a:pt x="6672" y="21116"/>
                    </a:cubicBezTo>
                    <a:lnTo>
                      <a:pt x="6672" y="152543"/>
                    </a:lnTo>
                    <a:cubicBezTo>
                      <a:pt x="6672" y="161216"/>
                      <a:pt x="4504" y="169756"/>
                      <a:pt x="334" y="177328"/>
                    </a:cubicBezTo>
                    <a:lnTo>
                      <a:pt x="0" y="177961"/>
                    </a:lnTo>
                    <a:lnTo>
                      <a:pt x="5071" y="180730"/>
                    </a:lnTo>
                    <a:lnTo>
                      <a:pt x="5404" y="180096"/>
                    </a:lnTo>
                    <a:cubicBezTo>
                      <a:pt x="10008" y="171657"/>
                      <a:pt x="12443" y="162117"/>
                      <a:pt x="12443" y="152543"/>
                    </a:cubicBezTo>
                    <a:lnTo>
                      <a:pt x="12443" y="21116"/>
                    </a:lnTo>
                    <a:cubicBezTo>
                      <a:pt x="12443" y="12643"/>
                      <a:pt x="19314" y="5771"/>
                      <a:pt x="27787" y="5771"/>
                    </a:cubicBezTo>
                    <a:lnTo>
                      <a:pt x="83193" y="5771"/>
                    </a:lnTo>
                    <a:lnTo>
                      <a:pt x="83193" y="71919"/>
                    </a:lnTo>
                    <a:lnTo>
                      <a:pt x="88964" y="71919"/>
                    </a:lnTo>
                    <a:lnTo>
                      <a:pt x="889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a:off x="2400660" y="1479377"/>
                <a:ext cx="674151" cy="1537162"/>
              </a:xfrm>
              <a:custGeom>
                <a:avLst/>
                <a:gdLst/>
                <a:ahLst/>
                <a:cxnLst/>
                <a:rect l="l" t="t" r="r" b="b"/>
                <a:pathLst>
                  <a:path w="77156" h="175927" extrusionOk="0">
                    <a:moveTo>
                      <a:pt x="34725" y="1"/>
                    </a:moveTo>
                    <a:cubicBezTo>
                      <a:pt x="34258" y="1"/>
                      <a:pt x="33891" y="401"/>
                      <a:pt x="33891" y="835"/>
                    </a:cubicBezTo>
                    <a:cubicBezTo>
                      <a:pt x="33891" y="1302"/>
                      <a:pt x="34258" y="1669"/>
                      <a:pt x="34725" y="1669"/>
                    </a:cubicBezTo>
                    <a:lnTo>
                      <a:pt x="35159" y="1669"/>
                    </a:lnTo>
                    <a:cubicBezTo>
                      <a:pt x="35626" y="1669"/>
                      <a:pt x="35993" y="1302"/>
                      <a:pt x="35993" y="835"/>
                    </a:cubicBezTo>
                    <a:cubicBezTo>
                      <a:pt x="35993" y="401"/>
                      <a:pt x="35626" y="1"/>
                      <a:pt x="35159" y="1"/>
                    </a:cubicBezTo>
                    <a:close/>
                    <a:moveTo>
                      <a:pt x="45033" y="1"/>
                    </a:moveTo>
                    <a:cubicBezTo>
                      <a:pt x="44566" y="1"/>
                      <a:pt x="44199" y="401"/>
                      <a:pt x="44199" y="835"/>
                    </a:cubicBezTo>
                    <a:cubicBezTo>
                      <a:pt x="44199" y="1302"/>
                      <a:pt x="44566" y="1669"/>
                      <a:pt x="45033" y="1669"/>
                    </a:cubicBezTo>
                    <a:lnTo>
                      <a:pt x="45466" y="1669"/>
                    </a:lnTo>
                    <a:cubicBezTo>
                      <a:pt x="45900" y="1669"/>
                      <a:pt x="46300" y="1302"/>
                      <a:pt x="46300" y="835"/>
                    </a:cubicBezTo>
                    <a:cubicBezTo>
                      <a:pt x="46300" y="401"/>
                      <a:pt x="45900" y="1"/>
                      <a:pt x="45466" y="1"/>
                    </a:cubicBezTo>
                    <a:close/>
                    <a:moveTo>
                      <a:pt x="55340" y="1"/>
                    </a:moveTo>
                    <a:cubicBezTo>
                      <a:pt x="54873" y="1"/>
                      <a:pt x="54506" y="401"/>
                      <a:pt x="54506" y="835"/>
                    </a:cubicBezTo>
                    <a:cubicBezTo>
                      <a:pt x="54506" y="1302"/>
                      <a:pt x="54873" y="1669"/>
                      <a:pt x="55340" y="1669"/>
                    </a:cubicBezTo>
                    <a:lnTo>
                      <a:pt x="55740" y="1669"/>
                    </a:lnTo>
                    <a:cubicBezTo>
                      <a:pt x="56207" y="1669"/>
                      <a:pt x="56574" y="1302"/>
                      <a:pt x="56574" y="835"/>
                    </a:cubicBezTo>
                    <a:cubicBezTo>
                      <a:pt x="56574" y="401"/>
                      <a:pt x="56207" y="1"/>
                      <a:pt x="55740" y="1"/>
                    </a:cubicBezTo>
                    <a:close/>
                    <a:moveTo>
                      <a:pt x="65647" y="1"/>
                    </a:moveTo>
                    <a:cubicBezTo>
                      <a:pt x="65180" y="1"/>
                      <a:pt x="64813" y="401"/>
                      <a:pt x="64813" y="835"/>
                    </a:cubicBezTo>
                    <a:cubicBezTo>
                      <a:pt x="64813" y="1302"/>
                      <a:pt x="65180" y="1669"/>
                      <a:pt x="65647" y="1669"/>
                    </a:cubicBezTo>
                    <a:lnTo>
                      <a:pt x="66048" y="1669"/>
                    </a:lnTo>
                    <a:cubicBezTo>
                      <a:pt x="66481" y="1669"/>
                      <a:pt x="66881" y="1302"/>
                      <a:pt x="66881" y="835"/>
                    </a:cubicBezTo>
                    <a:cubicBezTo>
                      <a:pt x="66881" y="401"/>
                      <a:pt x="66515" y="1"/>
                      <a:pt x="66048" y="1"/>
                    </a:cubicBezTo>
                    <a:close/>
                    <a:moveTo>
                      <a:pt x="75888" y="1"/>
                    </a:moveTo>
                    <a:cubicBezTo>
                      <a:pt x="75421" y="1"/>
                      <a:pt x="75054" y="401"/>
                      <a:pt x="75054" y="835"/>
                    </a:cubicBezTo>
                    <a:cubicBezTo>
                      <a:pt x="75054" y="1302"/>
                      <a:pt x="75421" y="1669"/>
                      <a:pt x="75888" y="1669"/>
                    </a:cubicBezTo>
                    <a:lnTo>
                      <a:pt x="76322" y="1669"/>
                    </a:lnTo>
                    <a:cubicBezTo>
                      <a:pt x="76755" y="1669"/>
                      <a:pt x="77155" y="1302"/>
                      <a:pt x="77155" y="835"/>
                    </a:cubicBezTo>
                    <a:cubicBezTo>
                      <a:pt x="77155" y="401"/>
                      <a:pt x="76755" y="1"/>
                      <a:pt x="76322" y="1"/>
                    </a:cubicBezTo>
                    <a:close/>
                    <a:moveTo>
                      <a:pt x="24418" y="101"/>
                    </a:moveTo>
                    <a:cubicBezTo>
                      <a:pt x="23984" y="101"/>
                      <a:pt x="23651" y="468"/>
                      <a:pt x="23651" y="935"/>
                    </a:cubicBezTo>
                    <a:cubicBezTo>
                      <a:pt x="23684" y="1402"/>
                      <a:pt x="24018" y="1735"/>
                      <a:pt x="24485" y="1735"/>
                    </a:cubicBezTo>
                    <a:cubicBezTo>
                      <a:pt x="24561" y="1735"/>
                      <a:pt x="24648" y="1713"/>
                      <a:pt x="24721" y="1713"/>
                    </a:cubicBezTo>
                    <a:cubicBezTo>
                      <a:pt x="24776" y="1713"/>
                      <a:pt x="24823" y="1726"/>
                      <a:pt x="24851" y="1769"/>
                    </a:cubicBezTo>
                    <a:cubicBezTo>
                      <a:pt x="25318" y="1769"/>
                      <a:pt x="25685" y="1402"/>
                      <a:pt x="25685" y="935"/>
                    </a:cubicBezTo>
                    <a:cubicBezTo>
                      <a:pt x="25685" y="468"/>
                      <a:pt x="25318" y="101"/>
                      <a:pt x="24851" y="101"/>
                    </a:cubicBezTo>
                    <a:close/>
                    <a:moveTo>
                      <a:pt x="15151" y="2929"/>
                    </a:moveTo>
                    <a:cubicBezTo>
                      <a:pt x="14997" y="2929"/>
                      <a:pt x="14843" y="2973"/>
                      <a:pt x="14711" y="3070"/>
                    </a:cubicBezTo>
                    <a:lnTo>
                      <a:pt x="14344" y="3303"/>
                    </a:lnTo>
                    <a:cubicBezTo>
                      <a:pt x="13977" y="3570"/>
                      <a:pt x="13877" y="4037"/>
                      <a:pt x="14144" y="4437"/>
                    </a:cubicBezTo>
                    <a:cubicBezTo>
                      <a:pt x="14277" y="4671"/>
                      <a:pt x="14544" y="4804"/>
                      <a:pt x="14811" y="4804"/>
                    </a:cubicBezTo>
                    <a:cubicBezTo>
                      <a:pt x="14978" y="4804"/>
                      <a:pt x="15145" y="4771"/>
                      <a:pt x="15278" y="4637"/>
                    </a:cubicBezTo>
                    <a:cubicBezTo>
                      <a:pt x="15378" y="4571"/>
                      <a:pt x="15478" y="4504"/>
                      <a:pt x="15612" y="4437"/>
                    </a:cubicBezTo>
                    <a:cubicBezTo>
                      <a:pt x="15978" y="4170"/>
                      <a:pt x="16112" y="3670"/>
                      <a:pt x="15845" y="3303"/>
                    </a:cubicBezTo>
                    <a:cubicBezTo>
                      <a:pt x="15696" y="3068"/>
                      <a:pt x="15424" y="2929"/>
                      <a:pt x="15151" y="2929"/>
                    </a:cubicBezTo>
                    <a:close/>
                    <a:moveTo>
                      <a:pt x="8398" y="10557"/>
                    </a:moveTo>
                    <a:cubicBezTo>
                      <a:pt x="8093" y="10557"/>
                      <a:pt x="7815" y="10723"/>
                      <a:pt x="7673" y="11009"/>
                    </a:cubicBezTo>
                    <a:cubicBezTo>
                      <a:pt x="7639" y="11142"/>
                      <a:pt x="7539" y="11275"/>
                      <a:pt x="7506" y="11409"/>
                    </a:cubicBezTo>
                    <a:cubicBezTo>
                      <a:pt x="7339" y="11809"/>
                      <a:pt x="7506" y="12310"/>
                      <a:pt x="7939" y="12476"/>
                    </a:cubicBezTo>
                    <a:cubicBezTo>
                      <a:pt x="8039" y="12510"/>
                      <a:pt x="8140" y="12576"/>
                      <a:pt x="8273" y="12576"/>
                    </a:cubicBezTo>
                    <a:cubicBezTo>
                      <a:pt x="8540" y="12576"/>
                      <a:pt x="8840" y="12343"/>
                      <a:pt x="8973" y="12109"/>
                    </a:cubicBezTo>
                    <a:lnTo>
                      <a:pt x="9140" y="11742"/>
                    </a:lnTo>
                    <a:cubicBezTo>
                      <a:pt x="9340" y="11309"/>
                      <a:pt x="9174" y="10842"/>
                      <a:pt x="8773" y="10642"/>
                    </a:cubicBezTo>
                    <a:cubicBezTo>
                      <a:pt x="8649" y="10584"/>
                      <a:pt x="8521" y="10557"/>
                      <a:pt x="8398" y="10557"/>
                    </a:cubicBezTo>
                    <a:close/>
                    <a:moveTo>
                      <a:pt x="6638" y="20515"/>
                    </a:moveTo>
                    <a:cubicBezTo>
                      <a:pt x="6171" y="20515"/>
                      <a:pt x="5805" y="20916"/>
                      <a:pt x="5805" y="21349"/>
                    </a:cubicBezTo>
                    <a:lnTo>
                      <a:pt x="5805" y="21783"/>
                    </a:lnTo>
                    <a:cubicBezTo>
                      <a:pt x="5805" y="22250"/>
                      <a:pt x="6171" y="22617"/>
                      <a:pt x="6638" y="22617"/>
                    </a:cubicBezTo>
                    <a:cubicBezTo>
                      <a:pt x="7105" y="22617"/>
                      <a:pt x="7472" y="22250"/>
                      <a:pt x="7472" y="21783"/>
                    </a:cubicBezTo>
                    <a:lnTo>
                      <a:pt x="7472" y="21349"/>
                    </a:lnTo>
                    <a:cubicBezTo>
                      <a:pt x="7472" y="20916"/>
                      <a:pt x="7105" y="20515"/>
                      <a:pt x="6638" y="20515"/>
                    </a:cubicBezTo>
                    <a:close/>
                    <a:moveTo>
                      <a:pt x="6638" y="30823"/>
                    </a:moveTo>
                    <a:cubicBezTo>
                      <a:pt x="6171" y="30823"/>
                      <a:pt x="5805" y="31190"/>
                      <a:pt x="5805" y="31657"/>
                    </a:cubicBezTo>
                    <a:lnTo>
                      <a:pt x="5805" y="32090"/>
                    </a:lnTo>
                    <a:cubicBezTo>
                      <a:pt x="5805" y="32524"/>
                      <a:pt x="6171" y="32924"/>
                      <a:pt x="6638" y="32924"/>
                    </a:cubicBezTo>
                    <a:cubicBezTo>
                      <a:pt x="7105" y="32924"/>
                      <a:pt x="7472" y="32524"/>
                      <a:pt x="7472" y="32090"/>
                    </a:cubicBezTo>
                    <a:lnTo>
                      <a:pt x="7472" y="31657"/>
                    </a:lnTo>
                    <a:cubicBezTo>
                      <a:pt x="7472" y="31190"/>
                      <a:pt x="7105" y="30823"/>
                      <a:pt x="6638" y="30823"/>
                    </a:cubicBezTo>
                    <a:close/>
                    <a:moveTo>
                      <a:pt x="6638" y="41097"/>
                    </a:moveTo>
                    <a:cubicBezTo>
                      <a:pt x="6171" y="41097"/>
                      <a:pt x="5805" y="41464"/>
                      <a:pt x="5805" y="41931"/>
                    </a:cubicBezTo>
                    <a:lnTo>
                      <a:pt x="5805" y="42331"/>
                    </a:lnTo>
                    <a:cubicBezTo>
                      <a:pt x="5805" y="42798"/>
                      <a:pt x="6171" y="43165"/>
                      <a:pt x="6638" y="43165"/>
                    </a:cubicBezTo>
                    <a:cubicBezTo>
                      <a:pt x="7105" y="43165"/>
                      <a:pt x="7472" y="42831"/>
                      <a:pt x="7472" y="42331"/>
                    </a:cubicBezTo>
                    <a:lnTo>
                      <a:pt x="7472" y="41931"/>
                    </a:lnTo>
                    <a:cubicBezTo>
                      <a:pt x="7472" y="41464"/>
                      <a:pt x="7105" y="41097"/>
                      <a:pt x="6638" y="41097"/>
                    </a:cubicBezTo>
                    <a:close/>
                    <a:moveTo>
                      <a:pt x="6638" y="51371"/>
                    </a:moveTo>
                    <a:cubicBezTo>
                      <a:pt x="6171" y="51371"/>
                      <a:pt x="5805" y="51771"/>
                      <a:pt x="5805" y="52205"/>
                    </a:cubicBezTo>
                    <a:lnTo>
                      <a:pt x="5805" y="52638"/>
                    </a:lnTo>
                    <a:cubicBezTo>
                      <a:pt x="5805" y="53105"/>
                      <a:pt x="6171" y="53472"/>
                      <a:pt x="6638" y="53472"/>
                    </a:cubicBezTo>
                    <a:cubicBezTo>
                      <a:pt x="7105" y="53472"/>
                      <a:pt x="7472" y="53105"/>
                      <a:pt x="7472" y="52638"/>
                    </a:cubicBezTo>
                    <a:lnTo>
                      <a:pt x="7472" y="52205"/>
                    </a:lnTo>
                    <a:cubicBezTo>
                      <a:pt x="7472" y="51771"/>
                      <a:pt x="7105" y="51371"/>
                      <a:pt x="6638" y="51371"/>
                    </a:cubicBezTo>
                    <a:close/>
                    <a:moveTo>
                      <a:pt x="6638" y="61678"/>
                    </a:moveTo>
                    <a:cubicBezTo>
                      <a:pt x="6171" y="61678"/>
                      <a:pt x="5805" y="62045"/>
                      <a:pt x="5805" y="62512"/>
                    </a:cubicBezTo>
                    <a:lnTo>
                      <a:pt x="5805" y="62946"/>
                    </a:lnTo>
                    <a:cubicBezTo>
                      <a:pt x="5805" y="63379"/>
                      <a:pt x="6171" y="63780"/>
                      <a:pt x="6638" y="63780"/>
                    </a:cubicBezTo>
                    <a:cubicBezTo>
                      <a:pt x="7105" y="63780"/>
                      <a:pt x="7472" y="63379"/>
                      <a:pt x="7472" y="62946"/>
                    </a:cubicBezTo>
                    <a:lnTo>
                      <a:pt x="7472" y="62512"/>
                    </a:lnTo>
                    <a:cubicBezTo>
                      <a:pt x="7472" y="62045"/>
                      <a:pt x="7105" y="61678"/>
                      <a:pt x="6638" y="61678"/>
                    </a:cubicBezTo>
                    <a:close/>
                    <a:moveTo>
                      <a:pt x="6638" y="71986"/>
                    </a:moveTo>
                    <a:cubicBezTo>
                      <a:pt x="6171" y="71986"/>
                      <a:pt x="5805" y="72352"/>
                      <a:pt x="5805" y="72819"/>
                    </a:cubicBezTo>
                    <a:lnTo>
                      <a:pt x="5805" y="73220"/>
                    </a:lnTo>
                    <a:cubicBezTo>
                      <a:pt x="5805" y="73687"/>
                      <a:pt x="6171" y="74054"/>
                      <a:pt x="6638" y="74054"/>
                    </a:cubicBezTo>
                    <a:cubicBezTo>
                      <a:pt x="7105" y="74054"/>
                      <a:pt x="7472" y="73687"/>
                      <a:pt x="7472" y="73220"/>
                    </a:cubicBezTo>
                    <a:lnTo>
                      <a:pt x="7472" y="72819"/>
                    </a:lnTo>
                    <a:cubicBezTo>
                      <a:pt x="7472" y="72352"/>
                      <a:pt x="7105" y="71986"/>
                      <a:pt x="6638" y="71986"/>
                    </a:cubicBezTo>
                    <a:close/>
                    <a:moveTo>
                      <a:pt x="6638" y="82226"/>
                    </a:moveTo>
                    <a:cubicBezTo>
                      <a:pt x="6171" y="82226"/>
                      <a:pt x="5805" y="82627"/>
                      <a:pt x="5805" y="83060"/>
                    </a:cubicBezTo>
                    <a:lnTo>
                      <a:pt x="5805" y="83494"/>
                    </a:lnTo>
                    <a:cubicBezTo>
                      <a:pt x="5805" y="83961"/>
                      <a:pt x="6171" y="84328"/>
                      <a:pt x="6638" y="84328"/>
                    </a:cubicBezTo>
                    <a:cubicBezTo>
                      <a:pt x="7105" y="84328"/>
                      <a:pt x="7472" y="83994"/>
                      <a:pt x="7472" y="83494"/>
                    </a:cubicBezTo>
                    <a:lnTo>
                      <a:pt x="7472" y="83060"/>
                    </a:lnTo>
                    <a:cubicBezTo>
                      <a:pt x="7472" y="82627"/>
                      <a:pt x="7105" y="82226"/>
                      <a:pt x="6638" y="82226"/>
                    </a:cubicBezTo>
                    <a:close/>
                    <a:moveTo>
                      <a:pt x="6638" y="92534"/>
                    </a:moveTo>
                    <a:cubicBezTo>
                      <a:pt x="6171" y="92534"/>
                      <a:pt x="5805" y="92901"/>
                      <a:pt x="5805" y="93368"/>
                    </a:cubicBezTo>
                    <a:lnTo>
                      <a:pt x="5805" y="93801"/>
                    </a:lnTo>
                    <a:cubicBezTo>
                      <a:pt x="5805" y="94235"/>
                      <a:pt x="6171" y="94635"/>
                      <a:pt x="6638" y="94635"/>
                    </a:cubicBezTo>
                    <a:cubicBezTo>
                      <a:pt x="7105" y="94635"/>
                      <a:pt x="7472" y="94235"/>
                      <a:pt x="7472" y="93801"/>
                    </a:cubicBezTo>
                    <a:lnTo>
                      <a:pt x="7472" y="93368"/>
                    </a:lnTo>
                    <a:cubicBezTo>
                      <a:pt x="7472" y="92901"/>
                      <a:pt x="7105" y="92534"/>
                      <a:pt x="6638" y="92534"/>
                    </a:cubicBezTo>
                    <a:close/>
                    <a:moveTo>
                      <a:pt x="6638" y="102841"/>
                    </a:moveTo>
                    <a:cubicBezTo>
                      <a:pt x="6171" y="102841"/>
                      <a:pt x="5805" y="103208"/>
                      <a:pt x="5805" y="103675"/>
                    </a:cubicBezTo>
                    <a:lnTo>
                      <a:pt x="5805" y="104075"/>
                    </a:lnTo>
                    <a:cubicBezTo>
                      <a:pt x="5805" y="104542"/>
                      <a:pt x="6171" y="104909"/>
                      <a:pt x="6638" y="104909"/>
                    </a:cubicBezTo>
                    <a:cubicBezTo>
                      <a:pt x="7105" y="104909"/>
                      <a:pt x="7472" y="104542"/>
                      <a:pt x="7472" y="104075"/>
                    </a:cubicBezTo>
                    <a:lnTo>
                      <a:pt x="7472" y="103675"/>
                    </a:lnTo>
                    <a:cubicBezTo>
                      <a:pt x="7472" y="103208"/>
                      <a:pt x="7105" y="102841"/>
                      <a:pt x="6638" y="102841"/>
                    </a:cubicBezTo>
                    <a:close/>
                    <a:moveTo>
                      <a:pt x="6638" y="113148"/>
                    </a:moveTo>
                    <a:cubicBezTo>
                      <a:pt x="6171" y="113148"/>
                      <a:pt x="5805" y="113515"/>
                      <a:pt x="5805" y="113982"/>
                    </a:cubicBezTo>
                    <a:lnTo>
                      <a:pt x="5805" y="114383"/>
                    </a:lnTo>
                    <a:cubicBezTo>
                      <a:pt x="5805" y="114850"/>
                      <a:pt x="6171" y="115217"/>
                      <a:pt x="6638" y="115217"/>
                    </a:cubicBezTo>
                    <a:cubicBezTo>
                      <a:pt x="7105" y="115217"/>
                      <a:pt x="7472" y="114850"/>
                      <a:pt x="7472" y="114383"/>
                    </a:cubicBezTo>
                    <a:lnTo>
                      <a:pt x="7472" y="113982"/>
                    </a:lnTo>
                    <a:cubicBezTo>
                      <a:pt x="7472" y="113515"/>
                      <a:pt x="7105" y="113148"/>
                      <a:pt x="6638" y="113148"/>
                    </a:cubicBezTo>
                    <a:close/>
                    <a:moveTo>
                      <a:pt x="6638" y="123389"/>
                    </a:moveTo>
                    <a:cubicBezTo>
                      <a:pt x="6171" y="123389"/>
                      <a:pt x="5805" y="123756"/>
                      <a:pt x="5805" y="124223"/>
                    </a:cubicBezTo>
                    <a:lnTo>
                      <a:pt x="5805" y="124657"/>
                    </a:lnTo>
                    <a:cubicBezTo>
                      <a:pt x="5805" y="125090"/>
                      <a:pt x="6171" y="125491"/>
                      <a:pt x="6638" y="125491"/>
                    </a:cubicBezTo>
                    <a:cubicBezTo>
                      <a:pt x="7105" y="125491"/>
                      <a:pt x="7472" y="125157"/>
                      <a:pt x="7472" y="124657"/>
                    </a:cubicBezTo>
                    <a:lnTo>
                      <a:pt x="7472" y="124223"/>
                    </a:lnTo>
                    <a:cubicBezTo>
                      <a:pt x="7472" y="123756"/>
                      <a:pt x="7105" y="123389"/>
                      <a:pt x="6638" y="123389"/>
                    </a:cubicBezTo>
                    <a:close/>
                    <a:moveTo>
                      <a:pt x="6638" y="133696"/>
                    </a:moveTo>
                    <a:cubicBezTo>
                      <a:pt x="6171" y="133696"/>
                      <a:pt x="5805" y="134063"/>
                      <a:pt x="5805" y="134530"/>
                    </a:cubicBezTo>
                    <a:lnTo>
                      <a:pt x="5805" y="134931"/>
                    </a:lnTo>
                    <a:cubicBezTo>
                      <a:pt x="5805" y="135398"/>
                      <a:pt x="6171" y="135765"/>
                      <a:pt x="6638" y="135765"/>
                    </a:cubicBezTo>
                    <a:cubicBezTo>
                      <a:pt x="7105" y="135765"/>
                      <a:pt x="7472" y="135398"/>
                      <a:pt x="7472" y="134931"/>
                    </a:cubicBezTo>
                    <a:lnTo>
                      <a:pt x="7472" y="134530"/>
                    </a:lnTo>
                    <a:cubicBezTo>
                      <a:pt x="7472" y="134063"/>
                      <a:pt x="7105" y="133696"/>
                      <a:pt x="6638" y="133696"/>
                    </a:cubicBezTo>
                    <a:close/>
                    <a:moveTo>
                      <a:pt x="6638" y="144004"/>
                    </a:moveTo>
                    <a:cubicBezTo>
                      <a:pt x="6171" y="144004"/>
                      <a:pt x="5805" y="144371"/>
                      <a:pt x="5805" y="144838"/>
                    </a:cubicBezTo>
                    <a:lnTo>
                      <a:pt x="5805" y="145238"/>
                    </a:lnTo>
                    <a:cubicBezTo>
                      <a:pt x="5805" y="145705"/>
                      <a:pt x="6171" y="146072"/>
                      <a:pt x="6638" y="146072"/>
                    </a:cubicBezTo>
                    <a:cubicBezTo>
                      <a:pt x="7105" y="146072"/>
                      <a:pt x="7472" y="145705"/>
                      <a:pt x="7472" y="145238"/>
                    </a:cubicBezTo>
                    <a:lnTo>
                      <a:pt x="7472" y="144838"/>
                    </a:lnTo>
                    <a:cubicBezTo>
                      <a:pt x="7472" y="144371"/>
                      <a:pt x="7105" y="144004"/>
                      <a:pt x="6638" y="144004"/>
                    </a:cubicBezTo>
                    <a:close/>
                    <a:moveTo>
                      <a:pt x="6441" y="154309"/>
                    </a:moveTo>
                    <a:cubicBezTo>
                      <a:pt x="6005" y="154309"/>
                      <a:pt x="5670" y="154633"/>
                      <a:pt x="5638" y="155078"/>
                    </a:cubicBezTo>
                    <a:lnTo>
                      <a:pt x="5604" y="155479"/>
                    </a:lnTo>
                    <a:cubicBezTo>
                      <a:pt x="5538" y="155912"/>
                      <a:pt x="5871" y="156313"/>
                      <a:pt x="6338" y="156379"/>
                    </a:cubicBezTo>
                    <a:lnTo>
                      <a:pt x="6438" y="156379"/>
                    </a:lnTo>
                    <a:cubicBezTo>
                      <a:pt x="6839" y="156379"/>
                      <a:pt x="7206" y="156046"/>
                      <a:pt x="7206" y="155612"/>
                    </a:cubicBezTo>
                    <a:lnTo>
                      <a:pt x="7272" y="155212"/>
                    </a:lnTo>
                    <a:cubicBezTo>
                      <a:pt x="7306" y="154745"/>
                      <a:pt x="6972" y="154378"/>
                      <a:pt x="6505" y="154311"/>
                    </a:cubicBezTo>
                    <a:cubicBezTo>
                      <a:pt x="6483" y="154310"/>
                      <a:pt x="6462" y="154309"/>
                      <a:pt x="6441" y="154309"/>
                    </a:cubicBezTo>
                    <a:close/>
                    <a:moveTo>
                      <a:pt x="3836" y="165086"/>
                    </a:moveTo>
                    <a:lnTo>
                      <a:pt x="3770" y="165419"/>
                    </a:lnTo>
                    <a:cubicBezTo>
                      <a:pt x="3636" y="165819"/>
                      <a:pt x="3937" y="166286"/>
                      <a:pt x="4337" y="166420"/>
                    </a:cubicBezTo>
                    <a:cubicBezTo>
                      <a:pt x="4370" y="166453"/>
                      <a:pt x="4470" y="166453"/>
                      <a:pt x="4537" y="166453"/>
                    </a:cubicBezTo>
                    <a:cubicBezTo>
                      <a:pt x="4871" y="166453"/>
                      <a:pt x="5204" y="166220"/>
                      <a:pt x="5304" y="165886"/>
                    </a:cubicBezTo>
                    <a:lnTo>
                      <a:pt x="5438" y="165452"/>
                    </a:lnTo>
                    <a:lnTo>
                      <a:pt x="4637" y="165252"/>
                    </a:lnTo>
                    <a:lnTo>
                      <a:pt x="3836" y="165086"/>
                    </a:lnTo>
                    <a:close/>
                    <a:moveTo>
                      <a:pt x="1053" y="174007"/>
                    </a:moveTo>
                    <a:cubicBezTo>
                      <a:pt x="738" y="174007"/>
                      <a:pt x="443" y="174174"/>
                      <a:pt x="301" y="174459"/>
                    </a:cubicBezTo>
                    <a:lnTo>
                      <a:pt x="201" y="174626"/>
                    </a:lnTo>
                    <a:cubicBezTo>
                      <a:pt x="0" y="175026"/>
                      <a:pt x="167" y="175526"/>
                      <a:pt x="534" y="175726"/>
                    </a:cubicBezTo>
                    <a:lnTo>
                      <a:pt x="768" y="175860"/>
                    </a:lnTo>
                    <a:cubicBezTo>
                      <a:pt x="868" y="175893"/>
                      <a:pt x="1001" y="175927"/>
                      <a:pt x="1135" y="175927"/>
                    </a:cubicBezTo>
                    <a:cubicBezTo>
                      <a:pt x="1435" y="175927"/>
                      <a:pt x="1702" y="175760"/>
                      <a:pt x="1935" y="175526"/>
                    </a:cubicBezTo>
                    <a:cubicBezTo>
                      <a:pt x="2102" y="175226"/>
                      <a:pt x="2035" y="174859"/>
                      <a:pt x="1835" y="174592"/>
                    </a:cubicBezTo>
                    <a:cubicBezTo>
                      <a:pt x="1768" y="174392"/>
                      <a:pt x="1635" y="174192"/>
                      <a:pt x="1435" y="174092"/>
                    </a:cubicBezTo>
                    <a:cubicBezTo>
                      <a:pt x="1310" y="174034"/>
                      <a:pt x="1180" y="174007"/>
                      <a:pt x="1053" y="1740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a:off x="1941098" y="2679145"/>
                <a:ext cx="623726" cy="845816"/>
              </a:xfrm>
              <a:custGeom>
                <a:avLst/>
                <a:gdLst/>
                <a:ahLst/>
                <a:cxnLst/>
                <a:rect l="l" t="t" r="r" b="b"/>
                <a:pathLst>
                  <a:path w="71385" h="96803" extrusionOk="0">
                    <a:moveTo>
                      <a:pt x="27453" y="0"/>
                    </a:moveTo>
                    <a:lnTo>
                      <a:pt x="27453" y="31456"/>
                    </a:lnTo>
                    <a:cubicBezTo>
                      <a:pt x="11742" y="35159"/>
                      <a:pt x="0" y="49302"/>
                      <a:pt x="0" y="66214"/>
                    </a:cubicBezTo>
                    <a:cubicBezTo>
                      <a:pt x="0" y="77889"/>
                      <a:pt x="5571" y="88230"/>
                      <a:pt x="14244" y="94735"/>
                    </a:cubicBezTo>
                    <a:cubicBezTo>
                      <a:pt x="16078" y="96102"/>
                      <a:pt x="18380" y="96803"/>
                      <a:pt x="20715" y="96803"/>
                    </a:cubicBezTo>
                    <a:lnTo>
                      <a:pt x="50603" y="96803"/>
                    </a:lnTo>
                    <a:cubicBezTo>
                      <a:pt x="52938" y="96803"/>
                      <a:pt x="55206" y="96102"/>
                      <a:pt x="57074" y="94735"/>
                    </a:cubicBezTo>
                    <a:cubicBezTo>
                      <a:pt x="65747" y="88197"/>
                      <a:pt x="71318" y="77889"/>
                      <a:pt x="71318" y="66214"/>
                    </a:cubicBezTo>
                    <a:cubicBezTo>
                      <a:pt x="71384" y="49302"/>
                      <a:pt x="59643" y="35159"/>
                      <a:pt x="43898" y="31456"/>
                    </a:cubicBezTo>
                    <a:lnTo>
                      <a:pt x="43898"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2158203" y="2679145"/>
                <a:ext cx="189744" cy="30607"/>
              </a:xfrm>
              <a:custGeom>
                <a:avLst/>
                <a:gdLst/>
                <a:ahLst/>
                <a:cxnLst/>
                <a:rect l="l" t="t" r="r" b="b"/>
                <a:pathLst>
                  <a:path w="21716" h="3503" extrusionOk="0">
                    <a:moveTo>
                      <a:pt x="834" y="0"/>
                    </a:moveTo>
                    <a:cubicBezTo>
                      <a:pt x="367" y="0"/>
                      <a:pt x="0" y="367"/>
                      <a:pt x="0" y="834"/>
                    </a:cubicBezTo>
                    <a:lnTo>
                      <a:pt x="0" y="2669"/>
                    </a:lnTo>
                    <a:cubicBezTo>
                      <a:pt x="0" y="3103"/>
                      <a:pt x="367" y="3503"/>
                      <a:pt x="834" y="3503"/>
                    </a:cubicBezTo>
                    <a:lnTo>
                      <a:pt x="20882" y="3503"/>
                    </a:lnTo>
                    <a:cubicBezTo>
                      <a:pt x="21349" y="3503"/>
                      <a:pt x="21716" y="3103"/>
                      <a:pt x="21716" y="2669"/>
                    </a:cubicBezTo>
                    <a:lnTo>
                      <a:pt x="21716" y="834"/>
                    </a:lnTo>
                    <a:cubicBezTo>
                      <a:pt x="21716" y="367"/>
                      <a:pt x="21349" y="0"/>
                      <a:pt x="208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1972278" y="2709451"/>
                <a:ext cx="561358" cy="535705"/>
              </a:xfrm>
              <a:custGeom>
                <a:avLst/>
                <a:gdLst/>
                <a:ahLst/>
                <a:cxnLst/>
                <a:rect l="l" t="t" r="r" b="b"/>
                <a:pathLst>
                  <a:path w="64247" h="61311" extrusionOk="0">
                    <a:moveTo>
                      <a:pt x="27420" y="0"/>
                    </a:moveTo>
                    <a:lnTo>
                      <a:pt x="27420" y="30789"/>
                    </a:lnTo>
                    <a:lnTo>
                      <a:pt x="24718" y="31423"/>
                    </a:lnTo>
                    <a:cubicBezTo>
                      <a:pt x="10608" y="34759"/>
                      <a:pt x="634" y="46934"/>
                      <a:pt x="0" y="61311"/>
                    </a:cubicBezTo>
                    <a:lnTo>
                      <a:pt x="64246" y="61311"/>
                    </a:lnTo>
                    <a:cubicBezTo>
                      <a:pt x="63646" y="46934"/>
                      <a:pt x="53672" y="34759"/>
                      <a:pt x="39529" y="31423"/>
                    </a:cubicBezTo>
                    <a:lnTo>
                      <a:pt x="36827" y="30789"/>
                    </a:lnTo>
                    <a:lnTo>
                      <a:pt x="368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a:off x="1971975" y="3240875"/>
                <a:ext cx="561655" cy="253401"/>
              </a:xfrm>
              <a:custGeom>
                <a:avLst/>
                <a:gdLst/>
                <a:ahLst/>
                <a:cxnLst/>
                <a:rect l="l" t="t" r="r" b="b"/>
                <a:pathLst>
                  <a:path w="64281" h="28488" extrusionOk="0">
                    <a:moveTo>
                      <a:pt x="34" y="0"/>
                    </a:moveTo>
                    <a:cubicBezTo>
                      <a:pt x="34" y="467"/>
                      <a:pt x="1" y="934"/>
                      <a:pt x="1" y="1401"/>
                    </a:cubicBezTo>
                    <a:cubicBezTo>
                      <a:pt x="1" y="11075"/>
                      <a:pt x="4204" y="19915"/>
                      <a:pt x="11409" y="25986"/>
                    </a:cubicBezTo>
                    <a:cubicBezTo>
                      <a:pt x="13377" y="27620"/>
                      <a:pt x="15879" y="28487"/>
                      <a:pt x="18414" y="28487"/>
                    </a:cubicBezTo>
                    <a:lnTo>
                      <a:pt x="45867" y="28487"/>
                    </a:lnTo>
                    <a:cubicBezTo>
                      <a:pt x="48402" y="28487"/>
                      <a:pt x="50904" y="27620"/>
                      <a:pt x="52872" y="25986"/>
                    </a:cubicBezTo>
                    <a:cubicBezTo>
                      <a:pt x="60077" y="19948"/>
                      <a:pt x="64280" y="11075"/>
                      <a:pt x="64280" y="1401"/>
                    </a:cubicBezTo>
                    <a:cubicBezTo>
                      <a:pt x="64280" y="934"/>
                      <a:pt x="64280" y="467"/>
                      <a:pt x="64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a:off x="2298953" y="3333081"/>
                <a:ext cx="45190" cy="45190"/>
              </a:xfrm>
              <a:custGeom>
                <a:avLst/>
                <a:gdLst/>
                <a:ahLst/>
                <a:cxnLst/>
                <a:rect l="l" t="t" r="r" b="b"/>
                <a:pathLst>
                  <a:path w="5172" h="5172" extrusionOk="0">
                    <a:moveTo>
                      <a:pt x="2603" y="1"/>
                    </a:moveTo>
                    <a:cubicBezTo>
                      <a:pt x="1168" y="1"/>
                      <a:pt x="1" y="1168"/>
                      <a:pt x="1" y="2603"/>
                    </a:cubicBezTo>
                    <a:cubicBezTo>
                      <a:pt x="1" y="4037"/>
                      <a:pt x="1168" y="5171"/>
                      <a:pt x="2603" y="5171"/>
                    </a:cubicBezTo>
                    <a:cubicBezTo>
                      <a:pt x="4037" y="5171"/>
                      <a:pt x="5171" y="4037"/>
                      <a:pt x="5171" y="2603"/>
                    </a:cubicBezTo>
                    <a:cubicBezTo>
                      <a:pt x="5171" y="1168"/>
                      <a:pt x="4037" y="1"/>
                      <a:pt x="260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2224939" y="3259644"/>
                <a:ext cx="45182" cy="45190"/>
              </a:xfrm>
              <a:custGeom>
                <a:avLst/>
                <a:gdLst/>
                <a:ahLst/>
                <a:cxnLst/>
                <a:rect l="l" t="t" r="r" b="b"/>
                <a:pathLst>
                  <a:path w="5171" h="5172" extrusionOk="0">
                    <a:moveTo>
                      <a:pt x="2602" y="1"/>
                    </a:moveTo>
                    <a:cubicBezTo>
                      <a:pt x="1168" y="1"/>
                      <a:pt x="0" y="1168"/>
                      <a:pt x="0" y="2603"/>
                    </a:cubicBezTo>
                    <a:cubicBezTo>
                      <a:pt x="0" y="4004"/>
                      <a:pt x="1168" y="5171"/>
                      <a:pt x="2602" y="5171"/>
                    </a:cubicBezTo>
                    <a:cubicBezTo>
                      <a:pt x="4036" y="5171"/>
                      <a:pt x="5170" y="4004"/>
                      <a:pt x="5170" y="2603"/>
                    </a:cubicBezTo>
                    <a:cubicBezTo>
                      <a:pt x="5170" y="1168"/>
                      <a:pt x="4036" y="1"/>
                      <a:pt x="26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2174522" y="3155901"/>
                <a:ext cx="45182" cy="45182"/>
              </a:xfrm>
              <a:custGeom>
                <a:avLst/>
                <a:gdLst/>
                <a:ahLst/>
                <a:cxnLst/>
                <a:rect l="l" t="t" r="r" b="b"/>
                <a:pathLst>
                  <a:path w="5171" h="5171" extrusionOk="0">
                    <a:moveTo>
                      <a:pt x="2569" y="1"/>
                    </a:moveTo>
                    <a:cubicBezTo>
                      <a:pt x="1134" y="1"/>
                      <a:pt x="0" y="1135"/>
                      <a:pt x="0" y="2569"/>
                    </a:cubicBezTo>
                    <a:cubicBezTo>
                      <a:pt x="0" y="4004"/>
                      <a:pt x="1134" y="5171"/>
                      <a:pt x="2569" y="5171"/>
                    </a:cubicBezTo>
                    <a:cubicBezTo>
                      <a:pt x="4003" y="5171"/>
                      <a:pt x="5171" y="4004"/>
                      <a:pt x="5171" y="2569"/>
                    </a:cubicBezTo>
                    <a:cubicBezTo>
                      <a:pt x="5171" y="1135"/>
                      <a:pt x="4003" y="1"/>
                      <a:pt x="2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2278851" y="3074016"/>
                <a:ext cx="33526" cy="33229"/>
              </a:xfrm>
              <a:custGeom>
                <a:avLst/>
                <a:gdLst/>
                <a:ahLst/>
                <a:cxnLst/>
                <a:rect l="l" t="t" r="r" b="b"/>
                <a:pathLst>
                  <a:path w="3837" h="3803" extrusionOk="0">
                    <a:moveTo>
                      <a:pt x="1935" y="0"/>
                    </a:moveTo>
                    <a:cubicBezTo>
                      <a:pt x="867" y="0"/>
                      <a:pt x="0" y="834"/>
                      <a:pt x="0" y="1902"/>
                    </a:cubicBezTo>
                    <a:cubicBezTo>
                      <a:pt x="0" y="2969"/>
                      <a:pt x="867" y="3803"/>
                      <a:pt x="1935" y="3803"/>
                    </a:cubicBezTo>
                    <a:cubicBezTo>
                      <a:pt x="3002" y="3803"/>
                      <a:pt x="3836" y="2969"/>
                      <a:pt x="3836" y="1902"/>
                    </a:cubicBezTo>
                    <a:cubicBezTo>
                      <a:pt x="3836" y="834"/>
                      <a:pt x="3002" y="0"/>
                      <a:pt x="1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2234261" y="3001452"/>
                <a:ext cx="33526" cy="33526"/>
              </a:xfrm>
              <a:custGeom>
                <a:avLst/>
                <a:gdLst/>
                <a:ahLst/>
                <a:cxnLst/>
                <a:rect l="l" t="t" r="r" b="b"/>
                <a:pathLst>
                  <a:path w="3837" h="3837" extrusionOk="0">
                    <a:moveTo>
                      <a:pt x="1902" y="0"/>
                    </a:moveTo>
                    <a:cubicBezTo>
                      <a:pt x="834" y="0"/>
                      <a:pt x="0" y="834"/>
                      <a:pt x="0" y="1902"/>
                    </a:cubicBezTo>
                    <a:cubicBezTo>
                      <a:pt x="0" y="2969"/>
                      <a:pt x="834" y="3836"/>
                      <a:pt x="1902" y="3836"/>
                    </a:cubicBezTo>
                    <a:cubicBezTo>
                      <a:pt x="2969" y="3836"/>
                      <a:pt x="3837" y="2969"/>
                      <a:pt x="3837" y="1902"/>
                    </a:cubicBezTo>
                    <a:cubicBezTo>
                      <a:pt x="3837" y="834"/>
                      <a:pt x="2969" y="0"/>
                      <a:pt x="1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2090593" y="3015238"/>
                <a:ext cx="85986" cy="52967"/>
              </a:xfrm>
              <a:custGeom>
                <a:avLst/>
                <a:gdLst/>
                <a:ahLst/>
                <a:cxnLst/>
                <a:rect l="l" t="t" r="r" b="b"/>
                <a:pathLst>
                  <a:path w="9841" h="6062" extrusionOk="0">
                    <a:moveTo>
                      <a:pt x="8928" y="1"/>
                    </a:moveTo>
                    <a:cubicBezTo>
                      <a:pt x="8864" y="1"/>
                      <a:pt x="8801" y="8"/>
                      <a:pt x="8740" y="24"/>
                    </a:cubicBezTo>
                    <a:cubicBezTo>
                      <a:pt x="5104" y="1091"/>
                      <a:pt x="2335" y="2592"/>
                      <a:pt x="334" y="4627"/>
                    </a:cubicBezTo>
                    <a:cubicBezTo>
                      <a:pt x="0" y="4960"/>
                      <a:pt x="0" y="5461"/>
                      <a:pt x="334" y="5794"/>
                    </a:cubicBezTo>
                    <a:cubicBezTo>
                      <a:pt x="501" y="5961"/>
                      <a:pt x="734" y="6061"/>
                      <a:pt x="934" y="6061"/>
                    </a:cubicBezTo>
                    <a:cubicBezTo>
                      <a:pt x="1168" y="6061"/>
                      <a:pt x="1401" y="5961"/>
                      <a:pt x="1468" y="5794"/>
                    </a:cubicBezTo>
                    <a:cubicBezTo>
                      <a:pt x="3269" y="3926"/>
                      <a:pt x="5771" y="2592"/>
                      <a:pt x="9140" y="1625"/>
                    </a:cubicBezTo>
                    <a:cubicBezTo>
                      <a:pt x="9607" y="1491"/>
                      <a:pt x="9841" y="1024"/>
                      <a:pt x="9741" y="624"/>
                    </a:cubicBezTo>
                    <a:cubicBezTo>
                      <a:pt x="9628" y="229"/>
                      <a:pt x="9276" y="1"/>
                      <a:pt x="892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1953337" y="3788275"/>
                <a:ext cx="265236" cy="439820"/>
              </a:xfrm>
              <a:custGeom>
                <a:avLst/>
                <a:gdLst/>
                <a:ahLst/>
                <a:cxnLst/>
                <a:rect l="l" t="t" r="r" b="b"/>
                <a:pathLst>
                  <a:path w="30356" h="50337" extrusionOk="0">
                    <a:moveTo>
                      <a:pt x="6638" y="1"/>
                    </a:moveTo>
                    <a:lnTo>
                      <a:pt x="6638" y="3704"/>
                    </a:lnTo>
                    <a:cubicBezTo>
                      <a:pt x="6638" y="4237"/>
                      <a:pt x="6171" y="4704"/>
                      <a:pt x="5638" y="4704"/>
                    </a:cubicBezTo>
                    <a:cubicBezTo>
                      <a:pt x="2502" y="4704"/>
                      <a:pt x="0" y="7239"/>
                      <a:pt x="0" y="10342"/>
                    </a:cubicBezTo>
                    <a:lnTo>
                      <a:pt x="0" y="44700"/>
                    </a:lnTo>
                    <a:cubicBezTo>
                      <a:pt x="0" y="47835"/>
                      <a:pt x="2535" y="50337"/>
                      <a:pt x="5638" y="50337"/>
                    </a:cubicBezTo>
                    <a:lnTo>
                      <a:pt x="24684" y="50337"/>
                    </a:lnTo>
                    <a:cubicBezTo>
                      <a:pt x="27820" y="50337"/>
                      <a:pt x="30322" y="47768"/>
                      <a:pt x="30322" y="44700"/>
                    </a:cubicBezTo>
                    <a:lnTo>
                      <a:pt x="30322" y="10342"/>
                    </a:lnTo>
                    <a:cubicBezTo>
                      <a:pt x="30355" y="7239"/>
                      <a:pt x="27820" y="4704"/>
                      <a:pt x="24718" y="4704"/>
                    </a:cubicBezTo>
                    <a:cubicBezTo>
                      <a:pt x="24184" y="4704"/>
                      <a:pt x="23717" y="4237"/>
                      <a:pt x="23717" y="3704"/>
                    </a:cubicBezTo>
                    <a:lnTo>
                      <a:pt x="237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1980437" y="3722709"/>
                <a:ext cx="211316" cy="65881"/>
              </a:xfrm>
              <a:custGeom>
                <a:avLst/>
                <a:gdLst/>
                <a:ahLst/>
                <a:cxnLst/>
                <a:rect l="l" t="t" r="r" b="b"/>
                <a:pathLst>
                  <a:path w="24185" h="7540" extrusionOk="0">
                    <a:moveTo>
                      <a:pt x="667" y="1"/>
                    </a:moveTo>
                    <a:cubicBezTo>
                      <a:pt x="267" y="1"/>
                      <a:pt x="0" y="301"/>
                      <a:pt x="0" y="668"/>
                    </a:cubicBezTo>
                    <a:lnTo>
                      <a:pt x="0" y="6872"/>
                    </a:lnTo>
                    <a:cubicBezTo>
                      <a:pt x="0" y="7239"/>
                      <a:pt x="267" y="7539"/>
                      <a:pt x="667" y="7539"/>
                    </a:cubicBezTo>
                    <a:lnTo>
                      <a:pt x="23517" y="7539"/>
                    </a:lnTo>
                    <a:cubicBezTo>
                      <a:pt x="23884" y="7539"/>
                      <a:pt x="24184" y="7239"/>
                      <a:pt x="24184" y="6872"/>
                    </a:cubicBezTo>
                    <a:lnTo>
                      <a:pt x="24184" y="668"/>
                    </a:lnTo>
                    <a:cubicBezTo>
                      <a:pt x="24184" y="301"/>
                      <a:pt x="23884" y="1"/>
                      <a:pt x="235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2000251" y="3910670"/>
                <a:ext cx="171386" cy="232016"/>
              </a:xfrm>
              <a:custGeom>
                <a:avLst/>
                <a:gdLst/>
                <a:ahLst/>
                <a:cxnLst/>
                <a:rect l="l" t="t" r="r" b="b"/>
                <a:pathLst>
                  <a:path w="19615" h="26554" extrusionOk="0">
                    <a:moveTo>
                      <a:pt x="968" y="1"/>
                    </a:moveTo>
                    <a:cubicBezTo>
                      <a:pt x="434" y="1"/>
                      <a:pt x="1" y="401"/>
                      <a:pt x="1" y="935"/>
                    </a:cubicBezTo>
                    <a:lnTo>
                      <a:pt x="1" y="25586"/>
                    </a:lnTo>
                    <a:cubicBezTo>
                      <a:pt x="1" y="26153"/>
                      <a:pt x="434" y="26553"/>
                      <a:pt x="968" y="26553"/>
                    </a:cubicBezTo>
                    <a:lnTo>
                      <a:pt x="18647" y="26553"/>
                    </a:lnTo>
                    <a:cubicBezTo>
                      <a:pt x="19181" y="26553"/>
                      <a:pt x="19615" y="26153"/>
                      <a:pt x="19615" y="25586"/>
                    </a:cubicBezTo>
                    <a:lnTo>
                      <a:pt x="19615" y="935"/>
                    </a:lnTo>
                    <a:cubicBezTo>
                      <a:pt x="19615" y="401"/>
                      <a:pt x="19181" y="1"/>
                      <a:pt x="1864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2022109" y="3936023"/>
                <a:ext cx="128249" cy="7296"/>
              </a:xfrm>
              <a:custGeom>
                <a:avLst/>
                <a:gdLst/>
                <a:ahLst/>
                <a:cxnLst/>
                <a:rect l="l" t="t" r="r" b="b"/>
                <a:pathLst>
                  <a:path w="14678" h="835" extrusionOk="0">
                    <a:moveTo>
                      <a:pt x="434" y="1"/>
                    </a:moveTo>
                    <a:cubicBezTo>
                      <a:pt x="167" y="1"/>
                      <a:pt x="0" y="168"/>
                      <a:pt x="0" y="435"/>
                    </a:cubicBezTo>
                    <a:cubicBezTo>
                      <a:pt x="0" y="668"/>
                      <a:pt x="234" y="835"/>
                      <a:pt x="434" y="835"/>
                    </a:cubicBezTo>
                    <a:lnTo>
                      <a:pt x="14277" y="835"/>
                    </a:lnTo>
                    <a:cubicBezTo>
                      <a:pt x="14477" y="835"/>
                      <a:pt x="14678" y="668"/>
                      <a:pt x="14678" y="435"/>
                    </a:cubicBezTo>
                    <a:cubicBezTo>
                      <a:pt x="14678" y="168"/>
                      <a:pt x="14477" y="1"/>
                      <a:pt x="14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2022109" y="3967211"/>
                <a:ext cx="128249" cy="7296"/>
              </a:xfrm>
              <a:custGeom>
                <a:avLst/>
                <a:gdLst/>
                <a:ahLst/>
                <a:cxnLst/>
                <a:rect l="l" t="t" r="r" b="b"/>
                <a:pathLst>
                  <a:path w="14678" h="835" extrusionOk="0">
                    <a:moveTo>
                      <a:pt x="434" y="0"/>
                    </a:moveTo>
                    <a:cubicBezTo>
                      <a:pt x="167" y="0"/>
                      <a:pt x="0" y="200"/>
                      <a:pt x="0" y="400"/>
                    </a:cubicBezTo>
                    <a:cubicBezTo>
                      <a:pt x="0" y="667"/>
                      <a:pt x="234" y="834"/>
                      <a:pt x="434" y="834"/>
                    </a:cubicBezTo>
                    <a:lnTo>
                      <a:pt x="14277" y="834"/>
                    </a:lnTo>
                    <a:cubicBezTo>
                      <a:pt x="14477" y="834"/>
                      <a:pt x="14644" y="601"/>
                      <a:pt x="14678" y="400"/>
                    </a:cubicBezTo>
                    <a:cubicBezTo>
                      <a:pt x="14678" y="167"/>
                      <a:pt x="14477" y="0"/>
                      <a:pt x="14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2022109" y="3998102"/>
                <a:ext cx="128249" cy="7287"/>
              </a:xfrm>
              <a:custGeom>
                <a:avLst/>
                <a:gdLst/>
                <a:ahLst/>
                <a:cxnLst/>
                <a:rect l="l" t="t" r="r" b="b"/>
                <a:pathLst>
                  <a:path w="14678" h="834" extrusionOk="0">
                    <a:moveTo>
                      <a:pt x="434" y="0"/>
                    </a:moveTo>
                    <a:cubicBezTo>
                      <a:pt x="167" y="0"/>
                      <a:pt x="0" y="167"/>
                      <a:pt x="0" y="400"/>
                    </a:cubicBezTo>
                    <a:cubicBezTo>
                      <a:pt x="0" y="667"/>
                      <a:pt x="234" y="834"/>
                      <a:pt x="434" y="834"/>
                    </a:cubicBezTo>
                    <a:lnTo>
                      <a:pt x="14277" y="834"/>
                    </a:lnTo>
                    <a:cubicBezTo>
                      <a:pt x="14477" y="834"/>
                      <a:pt x="14678" y="667"/>
                      <a:pt x="14678" y="400"/>
                    </a:cubicBezTo>
                    <a:cubicBezTo>
                      <a:pt x="14678" y="167"/>
                      <a:pt x="14477" y="0"/>
                      <a:pt x="14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2022109" y="4028985"/>
                <a:ext cx="128249" cy="7296"/>
              </a:xfrm>
              <a:custGeom>
                <a:avLst/>
                <a:gdLst/>
                <a:ahLst/>
                <a:cxnLst/>
                <a:rect l="l" t="t" r="r" b="b"/>
                <a:pathLst>
                  <a:path w="14678" h="835" extrusionOk="0">
                    <a:moveTo>
                      <a:pt x="434" y="1"/>
                    </a:moveTo>
                    <a:cubicBezTo>
                      <a:pt x="167" y="1"/>
                      <a:pt x="0" y="168"/>
                      <a:pt x="0" y="435"/>
                    </a:cubicBezTo>
                    <a:cubicBezTo>
                      <a:pt x="0" y="668"/>
                      <a:pt x="234" y="835"/>
                      <a:pt x="434" y="835"/>
                    </a:cubicBezTo>
                    <a:lnTo>
                      <a:pt x="14277" y="835"/>
                    </a:lnTo>
                    <a:cubicBezTo>
                      <a:pt x="14477" y="835"/>
                      <a:pt x="14678" y="668"/>
                      <a:pt x="14678" y="435"/>
                    </a:cubicBezTo>
                    <a:cubicBezTo>
                      <a:pt x="14678" y="168"/>
                      <a:pt x="14477" y="1"/>
                      <a:pt x="14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2011905" y="3735822"/>
                <a:ext cx="7296" cy="39939"/>
              </a:xfrm>
              <a:custGeom>
                <a:avLst/>
                <a:gdLst/>
                <a:ahLst/>
                <a:cxnLst/>
                <a:rect l="l" t="t" r="r" b="b"/>
                <a:pathLst>
                  <a:path w="835" h="4571" extrusionOk="0">
                    <a:moveTo>
                      <a:pt x="435" y="1"/>
                    </a:moveTo>
                    <a:cubicBezTo>
                      <a:pt x="168" y="1"/>
                      <a:pt x="1" y="201"/>
                      <a:pt x="1" y="401"/>
                    </a:cubicBezTo>
                    <a:lnTo>
                      <a:pt x="1" y="4170"/>
                    </a:lnTo>
                    <a:cubicBezTo>
                      <a:pt x="1" y="4404"/>
                      <a:pt x="234" y="4571"/>
                      <a:pt x="435" y="4571"/>
                    </a:cubicBezTo>
                    <a:cubicBezTo>
                      <a:pt x="668" y="4571"/>
                      <a:pt x="835" y="4370"/>
                      <a:pt x="835" y="4170"/>
                    </a:cubicBezTo>
                    <a:lnTo>
                      <a:pt x="835" y="401"/>
                    </a:lnTo>
                    <a:cubicBezTo>
                      <a:pt x="835" y="167"/>
                      <a:pt x="63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2047462" y="3735822"/>
                <a:ext cx="7296" cy="39939"/>
              </a:xfrm>
              <a:custGeom>
                <a:avLst/>
                <a:gdLst/>
                <a:ahLst/>
                <a:cxnLst/>
                <a:rect l="l" t="t" r="r" b="b"/>
                <a:pathLst>
                  <a:path w="835" h="4571" extrusionOk="0">
                    <a:moveTo>
                      <a:pt x="401" y="1"/>
                    </a:moveTo>
                    <a:cubicBezTo>
                      <a:pt x="167" y="1"/>
                      <a:pt x="1" y="201"/>
                      <a:pt x="1" y="401"/>
                    </a:cubicBezTo>
                    <a:lnTo>
                      <a:pt x="1" y="4170"/>
                    </a:lnTo>
                    <a:cubicBezTo>
                      <a:pt x="1" y="4404"/>
                      <a:pt x="201" y="4571"/>
                      <a:pt x="401" y="4571"/>
                    </a:cubicBezTo>
                    <a:cubicBezTo>
                      <a:pt x="601" y="4571"/>
                      <a:pt x="834" y="4370"/>
                      <a:pt x="834" y="4170"/>
                    </a:cubicBezTo>
                    <a:lnTo>
                      <a:pt x="834" y="401"/>
                    </a:lnTo>
                    <a:cubicBezTo>
                      <a:pt x="834" y="167"/>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2082433" y="3735822"/>
                <a:ext cx="7296" cy="39939"/>
              </a:xfrm>
              <a:custGeom>
                <a:avLst/>
                <a:gdLst/>
                <a:ahLst/>
                <a:cxnLst/>
                <a:rect l="l" t="t" r="r" b="b"/>
                <a:pathLst>
                  <a:path w="835" h="4571" extrusionOk="0">
                    <a:moveTo>
                      <a:pt x="401" y="1"/>
                    </a:moveTo>
                    <a:cubicBezTo>
                      <a:pt x="167" y="1"/>
                      <a:pt x="0" y="201"/>
                      <a:pt x="0" y="401"/>
                    </a:cubicBezTo>
                    <a:lnTo>
                      <a:pt x="0" y="4170"/>
                    </a:lnTo>
                    <a:cubicBezTo>
                      <a:pt x="0" y="4404"/>
                      <a:pt x="201" y="4571"/>
                      <a:pt x="401" y="4571"/>
                    </a:cubicBezTo>
                    <a:cubicBezTo>
                      <a:pt x="668" y="4571"/>
                      <a:pt x="834" y="4370"/>
                      <a:pt x="834" y="4170"/>
                    </a:cubicBezTo>
                    <a:lnTo>
                      <a:pt x="834" y="401"/>
                    </a:lnTo>
                    <a:cubicBezTo>
                      <a:pt x="834" y="167"/>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2117693" y="3735822"/>
                <a:ext cx="7296" cy="39939"/>
              </a:xfrm>
              <a:custGeom>
                <a:avLst/>
                <a:gdLst/>
                <a:ahLst/>
                <a:cxnLst/>
                <a:rect l="l" t="t" r="r" b="b"/>
                <a:pathLst>
                  <a:path w="835" h="4571" extrusionOk="0">
                    <a:moveTo>
                      <a:pt x="401" y="1"/>
                    </a:moveTo>
                    <a:cubicBezTo>
                      <a:pt x="167" y="1"/>
                      <a:pt x="1" y="201"/>
                      <a:pt x="1" y="401"/>
                    </a:cubicBezTo>
                    <a:lnTo>
                      <a:pt x="1" y="4170"/>
                    </a:lnTo>
                    <a:cubicBezTo>
                      <a:pt x="1" y="4404"/>
                      <a:pt x="201" y="4571"/>
                      <a:pt x="401" y="4571"/>
                    </a:cubicBezTo>
                    <a:cubicBezTo>
                      <a:pt x="634" y="4571"/>
                      <a:pt x="835" y="4370"/>
                      <a:pt x="835" y="4170"/>
                    </a:cubicBezTo>
                    <a:lnTo>
                      <a:pt x="835" y="401"/>
                    </a:lnTo>
                    <a:cubicBezTo>
                      <a:pt x="835" y="167"/>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2152664" y="3735822"/>
                <a:ext cx="7296" cy="39939"/>
              </a:xfrm>
              <a:custGeom>
                <a:avLst/>
                <a:gdLst/>
                <a:ahLst/>
                <a:cxnLst/>
                <a:rect l="l" t="t" r="r" b="b"/>
                <a:pathLst>
                  <a:path w="835" h="4571" extrusionOk="0">
                    <a:moveTo>
                      <a:pt x="401" y="1"/>
                    </a:moveTo>
                    <a:cubicBezTo>
                      <a:pt x="167" y="1"/>
                      <a:pt x="0" y="201"/>
                      <a:pt x="0" y="401"/>
                    </a:cubicBezTo>
                    <a:lnTo>
                      <a:pt x="0" y="4170"/>
                    </a:lnTo>
                    <a:cubicBezTo>
                      <a:pt x="0" y="4404"/>
                      <a:pt x="201" y="4571"/>
                      <a:pt x="401" y="4571"/>
                    </a:cubicBezTo>
                    <a:cubicBezTo>
                      <a:pt x="668" y="4571"/>
                      <a:pt x="834" y="4370"/>
                      <a:pt x="834" y="4170"/>
                    </a:cubicBezTo>
                    <a:lnTo>
                      <a:pt x="834" y="401"/>
                    </a:lnTo>
                    <a:cubicBezTo>
                      <a:pt x="834" y="167"/>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1968198" y="3848310"/>
                <a:ext cx="41975" cy="44596"/>
              </a:xfrm>
              <a:custGeom>
                <a:avLst/>
                <a:gdLst/>
                <a:ahLst/>
                <a:cxnLst/>
                <a:rect l="l" t="t" r="r" b="b"/>
                <a:pathLst>
                  <a:path w="4804" h="5104" extrusionOk="0">
                    <a:moveTo>
                      <a:pt x="3903" y="0"/>
                    </a:moveTo>
                    <a:cubicBezTo>
                      <a:pt x="1802" y="134"/>
                      <a:pt x="134" y="1969"/>
                      <a:pt x="0" y="4203"/>
                    </a:cubicBezTo>
                    <a:cubicBezTo>
                      <a:pt x="0" y="4670"/>
                      <a:pt x="334" y="5037"/>
                      <a:pt x="801" y="5104"/>
                    </a:cubicBezTo>
                    <a:lnTo>
                      <a:pt x="834" y="5104"/>
                    </a:lnTo>
                    <a:cubicBezTo>
                      <a:pt x="1301" y="5104"/>
                      <a:pt x="1635" y="4737"/>
                      <a:pt x="1635" y="4337"/>
                    </a:cubicBezTo>
                    <a:cubicBezTo>
                      <a:pt x="1735" y="3069"/>
                      <a:pt x="2602" y="1735"/>
                      <a:pt x="3970" y="1668"/>
                    </a:cubicBezTo>
                    <a:cubicBezTo>
                      <a:pt x="4437" y="1635"/>
                      <a:pt x="4804" y="1235"/>
                      <a:pt x="4770" y="801"/>
                    </a:cubicBezTo>
                    <a:cubicBezTo>
                      <a:pt x="4737" y="334"/>
                      <a:pt x="4337" y="0"/>
                      <a:pt x="39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2273897" y="3870169"/>
                <a:ext cx="265227" cy="358211"/>
              </a:xfrm>
              <a:custGeom>
                <a:avLst/>
                <a:gdLst/>
                <a:ahLst/>
                <a:cxnLst/>
                <a:rect l="l" t="t" r="r" b="b"/>
                <a:pathLst>
                  <a:path w="30355" h="40997" extrusionOk="0">
                    <a:moveTo>
                      <a:pt x="6638" y="0"/>
                    </a:moveTo>
                    <a:lnTo>
                      <a:pt x="6638" y="3703"/>
                    </a:lnTo>
                    <a:cubicBezTo>
                      <a:pt x="6638" y="4270"/>
                      <a:pt x="6171" y="4704"/>
                      <a:pt x="5637" y="4704"/>
                    </a:cubicBezTo>
                    <a:cubicBezTo>
                      <a:pt x="2502" y="4704"/>
                      <a:pt x="0" y="7272"/>
                      <a:pt x="0" y="10341"/>
                    </a:cubicBezTo>
                    <a:lnTo>
                      <a:pt x="0" y="35359"/>
                    </a:lnTo>
                    <a:cubicBezTo>
                      <a:pt x="0" y="38494"/>
                      <a:pt x="2535" y="40996"/>
                      <a:pt x="5637" y="40996"/>
                    </a:cubicBezTo>
                    <a:lnTo>
                      <a:pt x="24684" y="40996"/>
                    </a:lnTo>
                    <a:cubicBezTo>
                      <a:pt x="27820" y="40996"/>
                      <a:pt x="30322" y="38461"/>
                      <a:pt x="30322" y="35359"/>
                    </a:cubicBezTo>
                    <a:lnTo>
                      <a:pt x="30322" y="10341"/>
                    </a:lnTo>
                    <a:cubicBezTo>
                      <a:pt x="30355" y="7239"/>
                      <a:pt x="27820" y="4704"/>
                      <a:pt x="24718" y="4704"/>
                    </a:cubicBezTo>
                    <a:cubicBezTo>
                      <a:pt x="24184" y="4704"/>
                      <a:pt x="23717" y="4270"/>
                      <a:pt x="23717" y="3703"/>
                    </a:cubicBezTo>
                    <a:lnTo>
                      <a:pt x="237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2300997" y="3804594"/>
                <a:ext cx="211316" cy="65881"/>
              </a:xfrm>
              <a:custGeom>
                <a:avLst/>
                <a:gdLst/>
                <a:ahLst/>
                <a:cxnLst/>
                <a:rect l="l" t="t" r="r" b="b"/>
                <a:pathLst>
                  <a:path w="24185" h="7540" extrusionOk="0">
                    <a:moveTo>
                      <a:pt x="667" y="1"/>
                    </a:moveTo>
                    <a:cubicBezTo>
                      <a:pt x="267" y="1"/>
                      <a:pt x="0" y="301"/>
                      <a:pt x="0" y="668"/>
                    </a:cubicBezTo>
                    <a:lnTo>
                      <a:pt x="0" y="6872"/>
                    </a:lnTo>
                    <a:cubicBezTo>
                      <a:pt x="0" y="7273"/>
                      <a:pt x="267" y="7540"/>
                      <a:pt x="667" y="7540"/>
                    </a:cubicBezTo>
                    <a:lnTo>
                      <a:pt x="23517" y="7540"/>
                    </a:lnTo>
                    <a:cubicBezTo>
                      <a:pt x="23884" y="7540"/>
                      <a:pt x="24184" y="7239"/>
                      <a:pt x="24184" y="6872"/>
                    </a:cubicBezTo>
                    <a:lnTo>
                      <a:pt x="24184" y="668"/>
                    </a:lnTo>
                    <a:cubicBezTo>
                      <a:pt x="24184" y="301"/>
                      <a:pt x="23884" y="1"/>
                      <a:pt x="235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a:off x="2320811" y="3992564"/>
                <a:ext cx="171386" cy="150110"/>
              </a:xfrm>
              <a:custGeom>
                <a:avLst/>
                <a:gdLst/>
                <a:ahLst/>
                <a:cxnLst/>
                <a:rect l="l" t="t" r="r" b="b"/>
                <a:pathLst>
                  <a:path w="19615" h="17180" extrusionOk="0">
                    <a:moveTo>
                      <a:pt x="968" y="0"/>
                    </a:moveTo>
                    <a:cubicBezTo>
                      <a:pt x="434" y="0"/>
                      <a:pt x="1" y="401"/>
                      <a:pt x="1" y="968"/>
                    </a:cubicBezTo>
                    <a:lnTo>
                      <a:pt x="1" y="16212"/>
                    </a:lnTo>
                    <a:cubicBezTo>
                      <a:pt x="1" y="16779"/>
                      <a:pt x="434" y="17179"/>
                      <a:pt x="968" y="17179"/>
                    </a:cubicBezTo>
                    <a:lnTo>
                      <a:pt x="18647" y="17179"/>
                    </a:lnTo>
                    <a:cubicBezTo>
                      <a:pt x="19181" y="17179"/>
                      <a:pt x="19615" y="16779"/>
                      <a:pt x="19615" y="16212"/>
                    </a:cubicBezTo>
                    <a:lnTo>
                      <a:pt x="19615" y="968"/>
                    </a:lnTo>
                    <a:cubicBezTo>
                      <a:pt x="19615" y="401"/>
                      <a:pt x="19181" y="0"/>
                      <a:pt x="1864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a:off x="2342372" y="4017628"/>
                <a:ext cx="128258" cy="7287"/>
              </a:xfrm>
              <a:custGeom>
                <a:avLst/>
                <a:gdLst/>
                <a:ahLst/>
                <a:cxnLst/>
                <a:rect l="l" t="t" r="r" b="b"/>
                <a:pathLst>
                  <a:path w="14679" h="834" extrusionOk="0">
                    <a:moveTo>
                      <a:pt x="401" y="0"/>
                    </a:moveTo>
                    <a:cubicBezTo>
                      <a:pt x="168" y="0"/>
                      <a:pt x="1" y="167"/>
                      <a:pt x="1" y="434"/>
                    </a:cubicBezTo>
                    <a:cubicBezTo>
                      <a:pt x="1" y="667"/>
                      <a:pt x="201" y="834"/>
                      <a:pt x="401" y="834"/>
                    </a:cubicBezTo>
                    <a:lnTo>
                      <a:pt x="14244" y="834"/>
                    </a:lnTo>
                    <a:cubicBezTo>
                      <a:pt x="14511" y="834"/>
                      <a:pt x="14678" y="667"/>
                      <a:pt x="14678" y="434"/>
                    </a:cubicBezTo>
                    <a:cubicBezTo>
                      <a:pt x="14678" y="167"/>
                      <a:pt x="14478" y="0"/>
                      <a:pt x="14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2342372" y="4048808"/>
                <a:ext cx="128258" cy="7296"/>
              </a:xfrm>
              <a:custGeom>
                <a:avLst/>
                <a:gdLst/>
                <a:ahLst/>
                <a:cxnLst/>
                <a:rect l="l" t="t" r="r" b="b"/>
                <a:pathLst>
                  <a:path w="14679" h="835" extrusionOk="0">
                    <a:moveTo>
                      <a:pt x="401" y="0"/>
                    </a:moveTo>
                    <a:cubicBezTo>
                      <a:pt x="168" y="0"/>
                      <a:pt x="1" y="200"/>
                      <a:pt x="1" y="401"/>
                    </a:cubicBezTo>
                    <a:cubicBezTo>
                      <a:pt x="1" y="667"/>
                      <a:pt x="201" y="834"/>
                      <a:pt x="401" y="834"/>
                    </a:cubicBezTo>
                    <a:lnTo>
                      <a:pt x="14244" y="834"/>
                    </a:lnTo>
                    <a:cubicBezTo>
                      <a:pt x="14511" y="834"/>
                      <a:pt x="14678" y="667"/>
                      <a:pt x="14678" y="401"/>
                    </a:cubicBezTo>
                    <a:cubicBezTo>
                      <a:pt x="14678" y="134"/>
                      <a:pt x="14478" y="0"/>
                      <a:pt x="14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2342372" y="4079699"/>
                <a:ext cx="128258" cy="7287"/>
              </a:xfrm>
              <a:custGeom>
                <a:avLst/>
                <a:gdLst/>
                <a:ahLst/>
                <a:cxnLst/>
                <a:rect l="l" t="t" r="r" b="b"/>
                <a:pathLst>
                  <a:path w="14679" h="834" extrusionOk="0">
                    <a:moveTo>
                      <a:pt x="401" y="0"/>
                    </a:moveTo>
                    <a:cubicBezTo>
                      <a:pt x="168" y="0"/>
                      <a:pt x="1" y="200"/>
                      <a:pt x="1" y="400"/>
                    </a:cubicBezTo>
                    <a:cubicBezTo>
                      <a:pt x="1" y="667"/>
                      <a:pt x="201" y="834"/>
                      <a:pt x="401" y="834"/>
                    </a:cubicBezTo>
                    <a:lnTo>
                      <a:pt x="14244" y="834"/>
                    </a:lnTo>
                    <a:cubicBezTo>
                      <a:pt x="14511" y="834"/>
                      <a:pt x="14678" y="667"/>
                      <a:pt x="14678" y="400"/>
                    </a:cubicBezTo>
                    <a:cubicBezTo>
                      <a:pt x="14678" y="167"/>
                      <a:pt x="14478" y="0"/>
                      <a:pt x="14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2342372" y="4110582"/>
                <a:ext cx="128258" cy="7296"/>
              </a:xfrm>
              <a:custGeom>
                <a:avLst/>
                <a:gdLst/>
                <a:ahLst/>
                <a:cxnLst/>
                <a:rect l="l" t="t" r="r" b="b"/>
                <a:pathLst>
                  <a:path w="14679" h="835" extrusionOk="0">
                    <a:moveTo>
                      <a:pt x="401" y="1"/>
                    </a:moveTo>
                    <a:cubicBezTo>
                      <a:pt x="168" y="1"/>
                      <a:pt x="1" y="168"/>
                      <a:pt x="1" y="435"/>
                    </a:cubicBezTo>
                    <a:cubicBezTo>
                      <a:pt x="1" y="668"/>
                      <a:pt x="201" y="835"/>
                      <a:pt x="401" y="835"/>
                    </a:cubicBezTo>
                    <a:lnTo>
                      <a:pt x="14244" y="835"/>
                    </a:lnTo>
                    <a:cubicBezTo>
                      <a:pt x="14511" y="835"/>
                      <a:pt x="14678" y="668"/>
                      <a:pt x="14678" y="435"/>
                    </a:cubicBezTo>
                    <a:cubicBezTo>
                      <a:pt x="14678" y="168"/>
                      <a:pt x="14478" y="1"/>
                      <a:pt x="14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a:off x="2332465" y="3817707"/>
                <a:ext cx="7296" cy="40236"/>
              </a:xfrm>
              <a:custGeom>
                <a:avLst/>
                <a:gdLst/>
                <a:ahLst/>
                <a:cxnLst/>
                <a:rect l="l" t="t" r="r" b="b"/>
                <a:pathLst>
                  <a:path w="835" h="4605" extrusionOk="0">
                    <a:moveTo>
                      <a:pt x="434" y="1"/>
                    </a:moveTo>
                    <a:cubicBezTo>
                      <a:pt x="168" y="1"/>
                      <a:pt x="1" y="201"/>
                      <a:pt x="1" y="435"/>
                    </a:cubicBezTo>
                    <a:lnTo>
                      <a:pt x="1" y="4171"/>
                    </a:lnTo>
                    <a:cubicBezTo>
                      <a:pt x="1" y="4437"/>
                      <a:pt x="234" y="4604"/>
                      <a:pt x="434" y="4604"/>
                    </a:cubicBezTo>
                    <a:cubicBezTo>
                      <a:pt x="635" y="4604"/>
                      <a:pt x="835" y="4371"/>
                      <a:pt x="835" y="4171"/>
                    </a:cubicBezTo>
                    <a:lnTo>
                      <a:pt x="835" y="435"/>
                    </a:lnTo>
                    <a:cubicBezTo>
                      <a:pt x="835" y="168"/>
                      <a:pt x="668"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a:off x="2368022" y="3817707"/>
                <a:ext cx="7296" cy="40236"/>
              </a:xfrm>
              <a:custGeom>
                <a:avLst/>
                <a:gdLst/>
                <a:ahLst/>
                <a:cxnLst/>
                <a:rect l="l" t="t" r="r" b="b"/>
                <a:pathLst>
                  <a:path w="835" h="4605" extrusionOk="0">
                    <a:moveTo>
                      <a:pt x="401" y="1"/>
                    </a:moveTo>
                    <a:cubicBezTo>
                      <a:pt x="167" y="1"/>
                      <a:pt x="0" y="201"/>
                      <a:pt x="0" y="435"/>
                    </a:cubicBezTo>
                    <a:lnTo>
                      <a:pt x="0" y="4171"/>
                    </a:lnTo>
                    <a:cubicBezTo>
                      <a:pt x="0" y="4437"/>
                      <a:pt x="201" y="4604"/>
                      <a:pt x="401" y="4604"/>
                    </a:cubicBezTo>
                    <a:cubicBezTo>
                      <a:pt x="601" y="4604"/>
                      <a:pt x="768" y="4371"/>
                      <a:pt x="834" y="4171"/>
                    </a:cubicBezTo>
                    <a:lnTo>
                      <a:pt x="834" y="435"/>
                    </a:lnTo>
                    <a:cubicBezTo>
                      <a:pt x="834" y="168"/>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a:off x="2402993" y="3817707"/>
                <a:ext cx="7296" cy="40236"/>
              </a:xfrm>
              <a:custGeom>
                <a:avLst/>
                <a:gdLst/>
                <a:ahLst/>
                <a:cxnLst/>
                <a:rect l="l" t="t" r="r" b="b"/>
                <a:pathLst>
                  <a:path w="835" h="4605" extrusionOk="0">
                    <a:moveTo>
                      <a:pt x="401" y="1"/>
                    </a:moveTo>
                    <a:cubicBezTo>
                      <a:pt x="167" y="1"/>
                      <a:pt x="0" y="201"/>
                      <a:pt x="0" y="435"/>
                    </a:cubicBezTo>
                    <a:lnTo>
                      <a:pt x="0" y="4171"/>
                    </a:lnTo>
                    <a:cubicBezTo>
                      <a:pt x="0" y="4437"/>
                      <a:pt x="200" y="4604"/>
                      <a:pt x="401" y="4604"/>
                    </a:cubicBezTo>
                    <a:cubicBezTo>
                      <a:pt x="634" y="4604"/>
                      <a:pt x="834" y="4371"/>
                      <a:pt x="834" y="4171"/>
                    </a:cubicBezTo>
                    <a:lnTo>
                      <a:pt x="834" y="435"/>
                    </a:lnTo>
                    <a:cubicBezTo>
                      <a:pt x="834" y="168"/>
                      <a:pt x="66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a:off x="2438252" y="3817707"/>
                <a:ext cx="7296" cy="40236"/>
              </a:xfrm>
              <a:custGeom>
                <a:avLst/>
                <a:gdLst/>
                <a:ahLst/>
                <a:cxnLst/>
                <a:rect l="l" t="t" r="r" b="b"/>
                <a:pathLst>
                  <a:path w="835" h="4605" extrusionOk="0">
                    <a:moveTo>
                      <a:pt x="401" y="1"/>
                    </a:moveTo>
                    <a:cubicBezTo>
                      <a:pt x="167" y="1"/>
                      <a:pt x="0" y="201"/>
                      <a:pt x="0" y="435"/>
                    </a:cubicBezTo>
                    <a:lnTo>
                      <a:pt x="0" y="4171"/>
                    </a:lnTo>
                    <a:cubicBezTo>
                      <a:pt x="0" y="4437"/>
                      <a:pt x="201" y="4604"/>
                      <a:pt x="401" y="4604"/>
                    </a:cubicBezTo>
                    <a:cubicBezTo>
                      <a:pt x="634" y="4604"/>
                      <a:pt x="834" y="4371"/>
                      <a:pt x="834" y="4171"/>
                    </a:cubicBezTo>
                    <a:lnTo>
                      <a:pt x="834" y="435"/>
                    </a:lnTo>
                    <a:cubicBezTo>
                      <a:pt x="834" y="168"/>
                      <a:pt x="668"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a:off x="2473224" y="3817707"/>
                <a:ext cx="7296" cy="40236"/>
              </a:xfrm>
              <a:custGeom>
                <a:avLst/>
                <a:gdLst/>
                <a:ahLst/>
                <a:cxnLst/>
                <a:rect l="l" t="t" r="r" b="b"/>
                <a:pathLst>
                  <a:path w="835" h="4605" extrusionOk="0">
                    <a:moveTo>
                      <a:pt x="401" y="1"/>
                    </a:moveTo>
                    <a:cubicBezTo>
                      <a:pt x="167" y="1"/>
                      <a:pt x="0" y="201"/>
                      <a:pt x="0" y="435"/>
                    </a:cubicBezTo>
                    <a:lnTo>
                      <a:pt x="0" y="4171"/>
                    </a:lnTo>
                    <a:cubicBezTo>
                      <a:pt x="0" y="4437"/>
                      <a:pt x="200" y="4604"/>
                      <a:pt x="401" y="4604"/>
                    </a:cubicBezTo>
                    <a:cubicBezTo>
                      <a:pt x="667" y="4604"/>
                      <a:pt x="834" y="4371"/>
                      <a:pt x="834" y="4171"/>
                    </a:cubicBezTo>
                    <a:lnTo>
                      <a:pt x="834" y="435"/>
                    </a:lnTo>
                    <a:cubicBezTo>
                      <a:pt x="834" y="168"/>
                      <a:pt x="66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2288757" y="3930178"/>
                <a:ext cx="41975" cy="44622"/>
              </a:xfrm>
              <a:custGeom>
                <a:avLst/>
                <a:gdLst/>
                <a:ahLst/>
                <a:cxnLst/>
                <a:rect l="l" t="t" r="r" b="b"/>
                <a:pathLst>
                  <a:path w="4804" h="5107" extrusionOk="0">
                    <a:moveTo>
                      <a:pt x="3928" y="1"/>
                    </a:moveTo>
                    <a:cubicBezTo>
                      <a:pt x="3909" y="1"/>
                      <a:pt x="3889" y="1"/>
                      <a:pt x="3870" y="3"/>
                    </a:cubicBezTo>
                    <a:cubicBezTo>
                      <a:pt x="1802" y="136"/>
                      <a:pt x="134" y="1971"/>
                      <a:pt x="0" y="4206"/>
                    </a:cubicBezTo>
                    <a:cubicBezTo>
                      <a:pt x="0" y="4673"/>
                      <a:pt x="334" y="5040"/>
                      <a:pt x="801" y="5106"/>
                    </a:cubicBezTo>
                    <a:lnTo>
                      <a:pt x="834" y="5106"/>
                    </a:lnTo>
                    <a:cubicBezTo>
                      <a:pt x="1268" y="5106"/>
                      <a:pt x="1635" y="4773"/>
                      <a:pt x="1635" y="4339"/>
                    </a:cubicBezTo>
                    <a:cubicBezTo>
                      <a:pt x="1735" y="3105"/>
                      <a:pt x="2602" y="1771"/>
                      <a:pt x="3970" y="1671"/>
                    </a:cubicBezTo>
                    <a:cubicBezTo>
                      <a:pt x="4437" y="1637"/>
                      <a:pt x="4804" y="1270"/>
                      <a:pt x="4770" y="803"/>
                    </a:cubicBezTo>
                    <a:cubicBezTo>
                      <a:pt x="4706" y="356"/>
                      <a:pt x="4367" y="1"/>
                      <a:pt x="392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1056936" y="2792210"/>
                <a:ext cx="567474" cy="732735"/>
              </a:xfrm>
              <a:custGeom>
                <a:avLst/>
                <a:gdLst/>
                <a:ahLst/>
                <a:cxnLst/>
                <a:rect l="l" t="t" r="r" b="b"/>
                <a:pathLst>
                  <a:path w="64947" h="83861" extrusionOk="0">
                    <a:moveTo>
                      <a:pt x="1" y="1"/>
                    </a:moveTo>
                    <a:lnTo>
                      <a:pt x="1" y="80158"/>
                    </a:lnTo>
                    <a:cubicBezTo>
                      <a:pt x="1" y="82193"/>
                      <a:pt x="1668" y="83861"/>
                      <a:pt x="3703" y="83861"/>
                    </a:cubicBezTo>
                    <a:lnTo>
                      <a:pt x="61244" y="83861"/>
                    </a:lnTo>
                    <a:cubicBezTo>
                      <a:pt x="63279" y="83861"/>
                      <a:pt x="64947" y="82193"/>
                      <a:pt x="64914" y="80158"/>
                    </a:cubicBezTo>
                    <a:lnTo>
                      <a:pt x="64914"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1099778" y="2835341"/>
                <a:ext cx="482074" cy="273396"/>
              </a:xfrm>
              <a:custGeom>
                <a:avLst/>
                <a:gdLst/>
                <a:ahLst/>
                <a:cxnLst/>
                <a:rect l="l" t="t" r="r" b="b"/>
                <a:pathLst>
                  <a:path w="55173" h="31290" extrusionOk="0">
                    <a:moveTo>
                      <a:pt x="0" y="1"/>
                    </a:moveTo>
                    <a:lnTo>
                      <a:pt x="0" y="31290"/>
                    </a:lnTo>
                    <a:lnTo>
                      <a:pt x="55173" y="31290"/>
                    </a:lnTo>
                    <a:lnTo>
                      <a:pt x="551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1123960" y="2855163"/>
                <a:ext cx="59756" cy="82194"/>
              </a:xfrm>
              <a:custGeom>
                <a:avLst/>
                <a:gdLst/>
                <a:ahLst/>
                <a:cxnLst/>
                <a:rect l="l" t="t" r="r" b="b"/>
                <a:pathLst>
                  <a:path w="6839" h="9407" extrusionOk="0">
                    <a:moveTo>
                      <a:pt x="835" y="0"/>
                    </a:moveTo>
                    <a:cubicBezTo>
                      <a:pt x="368" y="0"/>
                      <a:pt x="1" y="400"/>
                      <a:pt x="1" y="834"/>
                    </a:cubicBezTo>
                    <a:lnTo>
                      <a:pt x="1" y="8573"/>
                    </a:lnTo>
                    <a:cubicBezTo>
                      <a:pt x="1" y="9040"/>
                      <a:pt x="368" y="9407"/>
                      <a:pt x="835" y="9407"/>
                    </a:cubicBezTo>
                    <a:cubicBezTo>
                      <a:pt x="1302" y="9407"/>
                      <a:pt x="1669" y="9040"/>
                      <a:pt x="1669" y="8606"/>
                    </a:cubicBezTo>
                    <a:lnTo>
                      <a:pt x="1669" y="1668"/>
                    </a:lnTo>
                    <a:lnTo>
                      <a:pt x="6005" y="1668"/>
                    </a:lnTo>
                    <a:cubicBezTo>
                      <a:pt x="6472" y="1668"/>
                      <a:pt x="6839" y="1301"/>
                      <a:pt x="6839" y="834"/>
                    </a:cubicBezTo>
                    <a:cubicBezTo>
                      <a:pt x="6839" y="400"/>
                      <a:pt x="6472" y="0"/>
                      <a:pt x="60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1412467" y="2453584"/>
                <a:ext cx="882837" cy="769171"/>
              </a:xfrm>
              <a:custGeom>
                <a:avLst/>
                <a:gdLst/>
                <a:ahLst/>
                <a:cxnLst/>
                <a:rect l="l" t="t" r="r" b="b"/>
                <a:pathLst>
                  <a:path w="101040" h="88031" extrusionOk="0">
                    <a:moveTo>
                      <a:pt x="17179" y="1"/>
                    </a:moveTo>
                    <a:cubicBezTo>
                      <a:pt x="7706" y="1"/>
                      <a:pt x="0" y="7706"/>
                      <a:pt x="0" y="17180"/>
                    </a:cubicBezTo>
                    <a:lnTo>
                      <a:pt x="0" y="88031"/>
                    </a:lnTo>
                    <a:lnTo>
                      <a:pt x="9874" y="88031"/>
                    </a:lnTo>
                    <a:lnTo>
                      <a:pt x="9874" y="17180"/>
                    </a:lnTo>
                    <a:cubicBezTo>
                      <a:pt x="9874" y="13144"/>
                      <a:pt x="13176" y="9875"/>
                      <a:pt x="17179" y="9875"/>
                    </a:cubicBezTo>
                    <a:lnTo>
                      <a:pt x="83860" y="9875"/>
                    </a:lnTo>
                    <a:cubicBezTo>
                      <a:pt x="87896" y="9875"/>
                      <a:pt x="91132" y="13177"/>
                      <a:pt x="91132" y="17180"/>
                    </a:cubicBezTo>
                    <a:lnTo>
                      <a:pt x="91132" y="25753"/>
                    </a:lnTo>
                    <a:lnTo>
                      <a:pt x="101039" y="25753"/>
                    </a:lnTo>
                    <a:lnTo>
                      <a:pt x="101039" y="17180"/>
                    </a:lnTo>
                    <a:cubicBezTo>
                      <a:pt x="101039" y="7706"/>
                      <a:pt x="93300" y="1"/>
                      <a:pt x="8386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a:off x="1434028" y="2475153"/>
                <a:ext cx="839700" cy="726025"/>
              </a:xfrm>
              <a:custGeom>
                <a:avLst/>
                <a:gdLst/>
                <a:ahLst/>
                <a:cxnLst/>
                <a:rect l="l" t="t" r="r" b="b"/>
                <a:pathLst>
                  <a:path w="96103" h="83093" extrusionOk="0">
                    <a:moveTo>
                      <a:pt x="14711" y="0"/>
                    </a:moveTo>
                    <a:cubicBezTo>
                      <a:pt x="6572" y="0"/>
                      <a:pt x="1" y="6605"/>
                      <a:pt x="1" y="14711"/>
                    </a:cubicBezTo>
                    <a:lnTo>
                      <a:pt x="1" y="83093"/>
                    </a:lnTo>
                    <a:lnTo>
                      <a:pt x="4938" y="83093"/>
                    </a:lnTo>
                    <a:lnTo>
                      <a:pt x="4938" y="14711"/>
                    </a:lnTo>
                    <a:cubicBezTo>
                      <a:pt x="4938" y="9340"/>
                      <a:pt x="9341" y="4937"/>
                      <a:pt x="14711" y="4937"/>
                    </a:cubicBezTo>
                    <a:lnTo>
                      <a:pt x="81426" y="4937"/>
                    </a:lnTo>
                    <a:cubicBezTo>
                      <a:pt x="86796" y="4937"/>
                      <a:pt x="91166" y="9340"/>
                      <a:pt x="91166" y="14711"/>
                    </a:cubicBezTo>
                    <a:lnTo>
                      <a:pt x="91166" y="23284"/>
                    </a:lnTo>
                    <a:lnTo>
                      <a:pt x="96103" y="23284"/>
                    </a:lnTo>
                    <a:lnTo>
                      <a:pt x="96103" y="14711"/>
                    </a:lnTo>
                    <a:cubicBezTo>
                      <a:pt x="96103" y="6572"/>
                      <a:pt x="89465" y="0"/>
                      <a:pt x="81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a:off x="2244456" y="2594569"/>
                <a:ext cx="14583" cy="16392"/>
              </a:xfrm>
              <a:custGeom>
                <a:avLst/>
                <a:gdLst/>
                <a:ahLst/>
                <a:cxnLst/>
                <a:rect l="l" t="t" r="r" b="b"/>
                <a:pathLst>
                  <a:path w="1669" h="1876" extrusionOk="0">
                    <a:moveTo>
                      <a:pt x="930" y="1"/>
                    </a:moveTo>
                    <a:cubicBezTo>
                      <a:pt x="899" y="1"/>
                      <a:pt x="867" y="3"/>
                      <a:pt x="835" y="8"/>
                    </a:cubicBezTo>
                    <a:cubicBezTo>
                      <a:pt x="368" y="8"/>
                      <a:pt x="1" y="375"/>
                      <a:pt x="1" y="842"/>
                    </a:cubicBezTo>
                    <a:lnTo>
                      <a:pt x="1" y="1042"/>
                    </a:lnTo>
                    <a:cubicBezTo>
                      <a:pt x="1" y="1509"/>
                      <a:pt x="368" y="1876"/>
                      <a:pt x="835" y="1876"/>
                    </a:cubicBezTo>
                    <a:cubicBezTo>
                      <a:pt x="1269" y="1876"/>
                      <a:pt x="1669" y="1509"/>
                      <a:pt x="1669" y="1042"/>
                    </a:cubicBezTo>
                    <a:lnTo>
                      <a:pt x="1669" y="842"/>
                    </a:lnTo>
                    <a:cubicBezTo>
                      <a:pt x="1669" y="407"/>
                      <a:pt x="1351" y="1"/>
                      <a:pt x="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a:off x="1448015" y="2489726"/>
                <a:ext cx="778791" cy="610611"/>
              </a:xfrm>
              <a:custGeom>
                <a:avLst/>
                <a:gdLst/>
                <a:ahLst/>
                <a:cxnLst/>
                <a:rect l="l" t="t" r="r" b="b"/>
                <a:pathLst>
                  <a:path w="89132" h="69884" extrusionOk="0">
                    <a:moveTo>
                      <a:pt x="18314" y="0"/>
                    </a:moveTo>
                    <a:cubicBezTo>
                      <a:pt x="17847" y="0"/>
                      <a:pt x="17480" y="367"/>
                      <a:pt x="17480" y="834"/>
                    </a:cubicBezTo>
                    <a:cubicBezTo>
                      <a:pt x="17480" y="1268"/>
                      <a:pt x="17847" y="1668"/>
                      <a:pt x="18314" y="1668"/>
                    </a:cubicBezTo>
                    <a:lnTo>
                      <a:pt x="18748" y="1668"/>
                    </a:lnTo>
                    <a:cubicBezTo>
                      <a:pt x="19148" y="1668"/>
                      <a:pt x="19581" y="1268"/>
                      <a:pt x="19581" y="834"/>
                    </a:cubicBezTo>
                    <a:cubicBezTo>
                      <a:pt x="19581" y="367"/>
                      <a:pt x="19181" y="0"/>
                      <a:pt x="18748" y="0"/>
                    </a:cubicBezTo>
                    <a:close/>
                    <a:moveTo>
                      <a:pt x="28354" y="0"/>
                    </a:moveTo>
                    <a:cubicBezTo>
                      <a:pt x="27921" y="0"/>
                      <a:pt x="27520" y="367"/>
                      <a:pt x="27520" y="834"/>
                    </a:cubicBezTo>
                    <a:cubicBezTo>
                      <a:pt x="27520" y="1268"/>
                      <a:pt x="27921" y="1668"/>
                      <a:pt x="28354" y="1668"/>
                    </a:cubicBezTo>
                    <a:lnTo>
                      <a:pt x="28788" y="1668"/>
                    </a:lnTo>
                    <a:cubicBezTo>
                      <a:pt x="29255" y="1668"/>
                      <a:pt x="29622" y="1268"/>
                      <a:pt x="29622" y="834"/>
                    </a:cubicBezTo>
                    <a:cubicBezTo>
                      <a:pt x="29622" y="367"/>
                      <a:pt x="29255" y="0"/>
                      <a:pt x="28788" y="0"/>
                    </a:cubicBezTo>
                    <a:close/>
                    <a:moveTo>
                      <a:pt x="38428" y="0"/>
                    </a:moveTo>
                    <a:cubicBezTo>
                      <a:pt x="37961" y="0"/>
                      <a:pt x="37594" y="367"/>
                      <a:pt x="37594" y="834"/>
                    </a:cubicBezTo>
                    <a:cubicBezTo>
                      <a:pt x="37594" y="1268"/>
                      <a:pt x="37961" y="1668"/>
                      <a:pt x="38428" y="1668"/>
                    </a:cubicBezTo>
                    <a:lnTo>
                      <a:pt x="38829" y="1668"/>
                    </a:lnTo>
                    <a:cubicBezTo>
                      <a:pt x="39296" y="1668"/>
                      <a:pt x="39662" y="1268"/>
                      <a:pt x="39662" y="834"/>
                    </a:cubicBezTo>
                    <a:cubicBezTo>
                      <a:pt x="39662" y="367"/>
                      <a:pt x="39296" y="0"/>
                      <a:pt x="38829" y="0"/>
                    </a:cubicBezTo>
                    <a:close/>
                    <a:moveTo>
                      <a:pt x="48469" y="0"/>
                    </a:moveTo>
                    <a:cubicBezTo>
                      <a:pt x="48002" y="0"/>
                      <a:pt x="47635" y="367"/>
                      <a:pt x="47635" y="834"/>
                    </a:cubicBezTo>
                    <a:cubicBezTo>
                      <a:pt x="47635" y="1268"/>
                      <a:pt x="48002" y="1668"/>
                      <a:pt x="48469" y="1668"/>
                    </a:cubicBezTo>
                    <a:lnTo>
                      <a:pt x="48869" y="1668"/>
                    </a:lnTo>
                    <a:cubicBezTo>
                      <a:pt x="49336" y="1668"/>
                      <a:pt x="49703" y="1268"/>
                      <a:pt x="49703" y="834"/>
                    </a:cubicBezTo>
                    <a:cubicBezTo>
                      <a:pt x="49703" y="367"/>
                      <a:pt x="49336" y="0"/>
                      <a:pt x="48869" y="0"/>
                    </a:cubicBezTo>
                    <a:close/>
                    <a:moveTo>
                      <a:pt x="58509" y="0"/>
                    </a:moveTo>
                    <a:cubicBezTo>
                      <a:pt x="58042" y="0"/>
                      <a:pt x="57675" y="367"/>
                      <a:pt x="57675" y="834"/>
                    </a:cubicBezTo>
                    <a:cubicBezTo>
                      <a:pt x="57675" y="1268"/>
                      <a:pt x="58042" y="1668"/>
                      <a:pt x="58509" y="1668"/>
                    </a:cubicBezTo>
                    <a:lnTo>
                      <a:pt x="58943" y="1668"/>
                    </a:lnTo>
                    <a:cubicBezTo>
                      <a:pt x="59377" y="1668"/>
                      <a:pt x="59777" y="1268"/>
                      <a:pt x="59777" y="834"/>
                    </a:cubicBezTo>
                    <a:cubicBezTo>
                      <a:pt x="59777" y="367"/>
                      <a:pt x="59377" y="0"/>
                      <a:pt x="58943" y="0"/>
                    </a:cubicBezTo>
                    <a:close/>
                    <a:moveTo>
                      <a:pt x="68550" y="0"/>
                    </a:moveTo>
                    <a:cubicBezTo>
                      <a:pt x="68116" y="0"/>
                      <a:pt x="67716" y="367"/>
                      <a:pt x="67716" y="834"/>
                    </a:cubicBezTo>
                    <a:cubicBezTo>
                      <a:pt x="67716" y="1268"/>
                      <a:pt x="68116" y="1668"/>
                      <a:pt x="68550" y="1668"/>
                    </a:cubicBezTo>
                    <a:lnTo>
                      <a:pt x="68983" y="1668"/>
                    </a:lnTo>
                    <a:cubicBezTo>
                      <a:pt x="69450" y="1668"/>
                      <a:pt x="69817" y="1268"/>
                      <a:pt x="69817" y="834"/>
                    </a:cubicBezTo>
                    <a:cubicBezTo>
                      <a:pt x="69817" y="367"/>
                      <a:pt x="69450" y="0"/>
                      <a:pt x="68983" y="0"/>
                    </a:cubicBezTo>
                    <a:close/>
                    <a:moveTo>
                      <a:pt x="78657" y="0"/>
                    </a:moveTo>
                    <a:cubicBezTo>
                      <a:pt x="78190" y="0"/>
                      <a:pt x="77823" y="367"/>
                      <a:pt x="77823" y="834"/>
                    </a:cubicBezTo>
                    <a:cubicBezTo>
                      <a:pt x="77823" y="1268"/>
                      <a:pt x="78190" y="1668"/>
                      <a:pt x="78657" y="1668"/>
                    </a:cubicBezTo>
                    <a:lnTo>
                      <a:pt x="79057" y="1668"/>
                    </a:lnTo>
                    <a:cubicBezTo>
                      <a:pt x="79524" y="1668"/>
                      <a:pt x="79891" y="1268"/>
                      <a:pt x="79891" y="834"/>
                    </a:cubicBezTo>
                    <a:cubicBezTo>
                      <a:pt x="79891" y="367"/>
                      <a:pt x="79524" y="0"/>
                      <a:pt x="79057" y="0"/>
                    </a:cubicBezTo>
                    <a:close/>
                    <a:moveTo>
                      <a:pt x="8825" y="775"/>
                    </a:moveTo>
                    <a:cubicBezTo>
                      <a:pt x="8719" y="775"/>
                      <a:pt x="8611" y="794"/>
                      <a:pt x="8507" y="834"/>
                    </a:cubicBezTo>
                    <a:cubicBezTo>
                      <a:pt x="8340" y="867"/>
                      <a:pt x="8240" y="934"/>
                      <a:pt x="8107" y="1001"/>
                    </a:cubicBezTo>
                    <a:cubicBezTo>
                      <a:pt x="7673" y="1168"/>
                      <a:pt x="7473" y="1668"/>
                      <a:pt x="7640" y="2068"/>
                    </a:cubicBezTo>
                    <a:cubicBezTo>
                      <a:pt x="7773" y="2369"/>
                      <a:pt x="8040" y="2569"/>
                      <a:pt x="8407" y="2569"/>
                    </a:cubicBezTo>
                    <a:cubicBezTo>
                      <a:pt x="8474" y="2569"/>
                      <a:pt x="8607" y="2569"/>
                      <a:pt x="8774" y="2435"/>
                    </a:cubicBezTo>
                    <a:cubicBezTo>
                      <a:pt x="8840" y="2402"/>
                      <a:pt x="8974" y="2369"/>
                      <a:pt x="9107" y="2335"/>
                    </a:cubicBezTo>
                    <a:cubicBezTo>
                      <a:pt x="9508" y="2202"/>
                      <a:pt x="9708" y="1701"/>
                      <a:pt x="9574" y="1268"/>
                    </a:cubicBezTo>
                    <a:cubicBezTo>
                      <a:pt x="9473" y="964"/>
                      <a:pt x="9160" y="775"/>
                      <a:pt x="8825" y="775"/>
                    </a:cubicBezTo>
                    <a:close/>
                    <a:moveTo>
                      <a:pt x="87928" y="3091"/>
                    </a:moveTo>
                    <a:cubicBezTo>
                      <a:pt x="87686" y="3091"/>
                      <a:pt x="87445" y="3184"/>
                      <a:pt x="87297" y="3369"/>
                    </a:cubicBezTo>
                    <a:cubicBezTo>
                      <a:pt x="86996" y="3703"/>
                      <a:pt x="87030" y="4237"/>
                      <a:pt x="87363" y="4537"/>
                    </a:cubicBezTo>
                    <a:cubicBezTo>
                      <a:pt x="87497" y="4603"/>
                      <a:pt x="87563" y="4704"/>
                      <a:pt x="87663" y="4770"/>
                    </a:cubicBezTo>
                    <a:cubicBezTo>
                      <a:pt x="87830" y="4937"/>
                      <a:pt x="88030" y="5037"/>
                      <a:pt x="88231" y="5037"/>
                    </a:cubicBezTo>
                    <a:cubicBezTo>
                      <a:pt x="88464" y="5037"/>
                      <a:pt x="88664" y="4937"/>
                      <a:pt x="88831" y="4737"/>
                    </a:cubicBezTo>
                    <a:cubicBezTo>
                      <a:pt x="89131" y="4403"/>
                      <a:pt x="89131" y="3903"/>
                      <a:pt x="88798" y="3569"/>
                    </a:cubicBezTo>
                    <a:cubicBezTo>
                      <a:pt x="88664" y="3503"/>
                      <a:pt x="88564" y="3369"/>
                      <a:pt x="88464" y="3269"/>
                    </a:cubicBezTo>
                    <a:cubicBezTo>
                      <a:pt x="88316" y="3151"/>
                      <a:pt x="88121" y="3091"/>
                      <a:pt x="87928" y="3091"/>
                    </a:cubicBezTo>
                    <a:close/>
                    <a:moveTo>
                      <a:pt x="1754" y="7647"/>
                    </a:moveTo>
                    <a:cubicBezTo>
                      <a:pt x="1416" y="7647"/>
                      <a:pt x="1095" y="7842"/>
                      <a:pt x="968" y="8173"/>
                    </a:cubicBezTo>
                    <a:cubicBezTo>
                      <a:pt x="901" y="8339"/>
                      <a:pt x="835" y="8440"/>
                      <a:pt x="801" y="8573"/>
                    </a:cubicBezTo>
                    <a:cubicBezTo>
                      <a:pt x="668" y="9007"/>
                      <a:pt x="901" y="9440"/>
                      <a:pt x="1302" y="9607"/>
                    </a:cubicBezTo>
                    <a:cubicBezTo>
                      <a:pt x="1368" y="9674"/>
                      <a:pt x="1502" y="9674"/>
                      <a:pt x="1602" y="9674"/>
                    </a:cubicBezTo>
                    <a:cubicBezTo>
                      <a:pt x="1936" y="9674"/>
                      <a:pt x="2269" y="9440"/>
                      <a:pt x="2403" y="9107"/>
                    </a:cubicBezTo>
                    <a:cubicBezTo>
                      <a:pt x="2436" y="9040"/>
                      <a:pt x="2469" y="8907"/>
                      <a:pt x="2503" y="8773"/>
                    </a:cubicBezTo>
                    <a:cubicBezTo>
                      <a:pt x="2669" y="8373"/>
                      <a:pt x="2469" y="7872"/>
                      <a:pt x="2069" y="7706"/>
                    </a:cubicBezTo>
                    <a:cubicBezTo>
                      <a:pt x="1966" y="7666"/>
                      <a:pt x="1859" y="7647"/>
                      <a:pt x="1754" y="7647"/>
                    </a:cubicBezTo>
                    <a:close/>
                    <a:moveTo>
                      <a:pt x="835" y="17546"/>
                    </a:moveTo>
                    <a:cubicBezTo>
                      <a:pt x="401" y="17546"/>
                      <a:pt x="1" y="17913"/>
                      <a:pt x="1" y="18380"/>
                    </a:cubicBezTo>
                    <a:lnTo>
                      <a:pt x="1" y="18780"/>
                    </a:lnTo>
                    <a:cubicBezTo>
                      <a:pt x="1" y="19247"/>
                      <a:pt x="401" y="19614"/>
                      <a:pt x="835" y="19614"/>
                    </a:cubicBezTo>
                    <a:cubicBezTo>
                      <a:pt x="1302" y="19614"/>
                      <a:pt x="1669" y="19247"/>
                      <a:pt x="1669" y="18780"/>
                    </a:cubicBezTo>
                    <a:lnTo>
                      <a:pt x="1669" y="18380"/>
                    </a:lnTo>
                    <a:cubicBezTo>
                      <a:pt x="1669" y="17913"/>
                      <a:pt x="1302" y="17546"/>
                      <a:pt x="835" y="17546"/>
                    </a:cubicBezTo>
                    <a:close/>
                    <a:moveTo>
                      <a:pt x="835" y="27587"/>
                    </a:moveTo>
                    <a:cubicBezTo>
                      <a:pt x="401" y="27587"/>
                      <a:pt x="1" y="27953"/>
                      <a:pt x="1" y="28420"/>
                    </a:cubicBezTo>
                    <a:lnTo>
                      <a:pt x="1" y="28854"/>
                    </a:lnTo>
                    <a:cubicBezTo>
                      <a:pt x="1" y="29288"/>
                      <a:pt x="401" y="29688"/>
                      <a:pt x="835" y="29688"/>
                    </a:cubicBezTo>
                    <a:cubicBezTo>
                      <a:pt x="1302" y="29688"/>
                      <a:pt x="1669" y="29288"/>
                      <a:pt x="1669" y="28854"/>
                    </a:cubicBezTo>
                    <a:lnTo>
                      <a:pt x="1669" y="28420"/>
                    </a:lnTo>
                    <a:cubicBezTo>
                      <a:pt x="1669" y="27953"/>
                      <a:pt x="1302" y="27587"/>
                      <a:pt x="835" y="27587"/>
                    </a:cubicBezTo>
                    <a:close/>
                    <a:moveTo>
                      <a:pt x="835" y="37627"/>
                    </a:moveTo>
                    <a:cubicBezTo>
                      <a:pt x="401" y="37627"/>
                      <a:pt x="1" y="38027"/>
                      <a:pt x="1" y="38461"/>
                    </a:cubicBezTo>
                    <a:lnTo>
                      <a:pt x="1" y="38895"/>
                    </a:lnTo>
                    <a:cubicBezTo>
                      <a:pt x="1" y="39362"/>
                      <a:pt x="401" y="39729"/>
                      <a:pt x="835" y="39729"/>
                    </a:cubicBezTo>
                    <a:cubicBezTo>
                      <a:pt x="1302" y="39729"/>
                      <a:pt x="1669" y="39328"/>
                      <a:pt x="1669" y="38895"/>
                    </a:cubicBezTo>
                    <a:lnTo>
                      <a:pt x="1669" y="38461"/>
                    </a:lnTo>
                    <a:cubicBezTo>
                      <a:pt x="1669" y="38027"/>
                      <a:pt x="1302" y="37627"/>
                      <a:pt x="835" y="37627"/>
                    </a:cubicBezTo>
                    <a:close/>
                    <a:moveTo>
                      <a:pt x="835" y="47668"/>
                    </a:moveTo>
                    <a:cubicBezTo>
                      <a:pt x="401" y="47668"/>
                      <a:pt x="1" y="48068"/>
                      <a:pt x="1" y="48502"/>
                    </a:cubicBezTo>
                    <a:lnTo>
                      <a:pt x="1" y="48935"/>
                    </a:lnTo>
                    <a:cubicBezTo>
                      <a:pt x="1" y="49402"/>
                      <a:pt x="401" y="49769"/>
                      <a:pt x="835" y="49769"/>
                    </a:cubicBezTo>
                    <a:cubicBezTo>
                      <a:pt x="1302" y="49769"/>
                      <a:pt x="1669" y="49402"/>
                      <a:pt x="1669" y="48935"/>
                    </a:cubicBezTo>
                    <a:lnTo>
                      <a:pt x="1669" y="48502"/>
                    </a:lnTo>
                    <a:cubicBezTo>
                      <a:pt x="1669" y="48068"/>
                      <a:pt x="1302" y="47668"/>
                      <a:pt x="835" y="47668"/>
                    </a:cubicBezTo>
                    <a:close/>
                    <a:moveTo>
                      <a:pt x="835" y="57741"/>
                    </a:moveTo>
                    <a:cubicBezTo>
                      <a:pt x="401" y="57741"/>
                      <a:pt x="1" y="58108"/>
                      <a:pt x="1" y="58575"/>
                    </a:cubicBezTo>
                    <a:lnTo>
                      <a:pt x="1" y="58976"/>
                    </a:lnTo>
                    <a:cubicBezTo>
                      <a:pt x="1" y="59443"/>
                      <a:pt x="401" y="59810"/>
                      <a:pt x="835" y="59810"/>
                    </a:cubicBezTo>
                    <a:cubicBezTo>
                      <a:pt x="1302" y="59810"/>
                      <a:pt x="1669" y="59443"/>
                      <a:pt x="1669" y="58976"/>
                    </a:cubicBezTo>
                    <a:lnTo>
                      <a:pt x="1669" y="58575"/>
                    </a:lnTo>
                    <a:cubicBezTo>
                      <a:pt x="1669" y="58108"/>
                      <a:pt x="1302" y="57741"/>
                      <a:pt x="835" y="57741"/>
                    </a:cubicBezTo>
                    <a:close/>
                    <a:moveTo>
                      <a:pt x="835" y="67782"/>
                    </a:moveTo>
                    <a:cubicBezTo>
                      <a:pt x="401" y="67782"/>
                      <a:pt x="1" y="68149"/>
                      <a:pt x="1" y="68616"/>
                    </a:cubicBezTo>
                    <a:lnTo>
                      <a:pt x="1" y="69050"/>
                    </a:lnTo>
                    <a:cubicBezTo>
                      <a:pt x="1" y="69483"/>
                      <a:pt x="401" y="69884"/>
                      <a:pt x="835" y="69884"/>
                    </a:cubicBezTo>
                    <a:cubicBezTo>
                      <a:pt x="1302" y="69884"/>
                      <a:pt x="1669" y="69550"/>
                      <a:pt x="1669" y="69050"/>
                    </a:cubicBezTo>
                    <a:lnTo>
                      <a:pt x="1669" y="68616"/>
                    </a:lnTo>
                    <a:cubicBezTo>
                      <a:pt x="1669" y="68149"/>
                      <a:pt x="1302" y="67782"/>
                      <a:pt x="835" y="67782"/>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a:off x="1448015" y="3170184"/>
                <a:ext cx="14583" cy="16330"/>
              </a:xfrm>
              <a:custGeom>
                <a:avLst/>
                <a:gdLst/>
                <a:ahLst/>
                <a:cxnLst/>
                <a:rect l="l" t="t" r="r" b="b"/>
                <a:pathLst>
                  <a:path w="1669" h="1869" extrusionOk="0">
                    <a:moveTo>
                      <a:pt x="835" y="0"/>
                    </a:moveTo>
                    <a:cubicBezTo>
                      <a:pt x="401" y="0"/>
                      <a:pt x="1" y="367"/>
                      <a:pt x="1" y="834"/>
                    </a:cubicBezTo>
                    <a:lnTo>
                      <a:pt x="1" y="1034"/>
                    </a:lnTo>
                    <a:cubicBezTo>
                      <a:pt x="1" y="1501"/>
                      <a:pt x="401" y="1868"/>
                      <a:pt x="835" y="1868"/>
                    </a:cubicBezTo>
                    <a:cubicBezTo>
                      <a:pt x="1302" y="1868"/>
                      <a:pt x="1669" y="1535"/>
                      <a:pt x="1669" y="1034"/>
                    </a:cubicBezTo>
                    <a:lnTo>
                      <a:pt x="1669" y="834"/>
                    </a:lnTo>
                    <a:cubicBezTo>
                      <a:pt x="1669" y="367"/>
                      <a:pt x="1302" y="0"/>
                      <a:pt x="835"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a:off x="1448015" y="2489726"/>
                <a:ext cx="778205" cy="610900"/>
              </a:xfrm>
              <a:custGeom>
                <a:avLst/>
                <a:gdLst/>
                <a:ahLst/>
                <a:cxnLst/>
                <a:rect l="l" t="t" r="r" b="b"/>
                <a:pathLst>
                  <a:path w="89065" h="69917" extrusionOk="0">
                    <a:moveTo>
                      <a:pt x="18281" y="0"/>
                    </a:moveTo>
                    <a:cubicBezTo>
                      <a:pt x="17814" y="0"/>
                      <a:pt x="17447" y="367"/>
                      <a:pt x="17447" y="834"/>
                    </a:cubicBezTo>
                    <a:cubicBezTo>
                      <a:pt x="17447" y="1268"/>
                      <a:pt x="17814" y="1668"/>
                      <a:pt x="18281" y="1668"/>
                    </a:cubicBezTo>
                    <a:lnTo>
                      <a:pt x="18681" y="1668"/>
                    </a:lnTo>
                    <a:cubicBezTo>
                      <a:pt x="19148" y="1668"/>
                      <a:pt x="19515" y="1268"/>
                      <a:pt x="19515" y="834"/>
                    </a:cubicBezTo>
                    <a:cubicBezTo>
                      <a:pt x="19515" y="367"/>
                      <a:pt x="19148" y="0"/>
                      <a:pt x="18681" y="0"/>
                    </a:cubicBezTo>
                    <a:close/>
                    <a:moveTo>
                      <a:pt x="28321" y="0"/>
                    </a:moveTo>
                    <a:cubicBezTo>
                      <a:pt x="27854" y="0"/>
                      <a:pt x="27487" y="367"/>
                      <a:pt x="27487" y="834"/>
                    </a:cubicBezTo>
                    <a:cubicBezTo>
                      <a:pt x="27487" y="1268"/>
                      <a:pt x="27854" y="1668"/>
                      <a:pt x="28321" y="1668"/>
                    </a:cubicBezTo>
                    <a:lnTo>
                      <a:pt x="28755" y="1668"/>
                    </a:lnTo>
                    <a:cubicBezTo>
                      <a:pt x="29188" y="1668"/>
                      <a:pt x="29589" y="1268"/>
                      <a:pt x="29589" y="834"/>
                    </a:cubicBezTo>
                    <a:cubicBezTo>
                      <a:pt x="29589" y="367"/>
                      <a:pt x="29188" y="0"/>
                      <a:pt x="28755" y="0"/>
                    </a:cubicBezTo>
                    <a:close/>
                    <a:moveTo>
                      <a:pt x="38428" y="0"/>
                    </a:moveTo>
                    <a:cubicBezTo>
                      <a:pt x="37961" y="0"/>
                      <a:pt x="37594" y="367"/>
                      <a:pt x="37594" y="834"/>
                    </a:cubicBezTo>
                    <a:cubicBezTo>
                      <a:pt x="37594" y="1268"/>
                      <a:pt x="37961" y="1668"/>
                      <a:pt x="38428" y="1668"/>
                    </a:cubicBezTo>
                    <a:lnTo>
                      <a:pt x="38829" y="1668"/>
                    </a:lnTo>
                    <a:cubicBezTo>
                      <a:pt x="39262" y="1668"/>
                      <a:pt x="39662" y="1268"/>
                      <a:pt x="39662" y="834"/>
                    </a:cubicBezTo>
                    <a:cubicBezTo>
                      <a:pt x="39662" y="367"/>
                      <a:pt x="39296" y="0"/>
                      <a:pt x="38829" y="0"/>
                    </a:cubicBezTo>
                    <a:close/>
                    <a:moveTo>
                      <a:pt x="48469" y="0"/>
                    </a:moveTo>
                    <a:cubicBezTo>
                      <a:pt x="48002" y="0"/>
                      <a:pt x="47635" y="367"/>
                      <a:pt x="47635" y="834"/>
                    </a:cubicBezTo>
                    <a:cubicBezTo>
                      <a:pt x="47635" y="1268"/>
                      <a:pt x="48002" y="1668"/>
                      <a:pt x="48469" y="1668"/>
                    </a:cubicBezTo>
                    <a:lnTo>
                      <a:pt x="48869" y="1668"/>
                    </a:lnTo>
                    <a:cubicBezTo>
                      <a:pt x="49336" y="1668"/>
                      <a:pt x="49703" y="1268"/>
                      <a:pt x="49703" y="834"/>
                    </a:cubicBezTo>
                    <a:cubicBezTo>
                      <a:pt x="49703" y="367"/>
                      <a:pt x="49336" y="0"/>
                      <a:pt x="48869" y="0"/>
                    </a:cubicBezTo>
                    <a:close/>
                    <a:moveTo>
                      <a:pt x="58509" y="0"/>
                    </a:moveTo>
                    <a:cubicBezTo>
                      <a:pt x="58042" y="0"/>
                      <a:pt x="57675" y="367"/>
                      <a:pt x="57675" y="834"/>
                    </a:cubicBezTo>
                    <a:cubicBezTo>
                      <a:pt x="57675" y="1268"/>
                      <a:pt x="58042" y="1668"/>
                      <a:pt x="58509" y="1668"/>
                    </a:cubicBezTo>
                    <a:lnTo>
                      <a:pt x="58943" y="1668"/>
                    </a:lnTo>
                    <a:cubicBezTo>
                      <a:pt x="59377" y="1668"/>
                      <a:pt x="59777" y="1268"/>
                      <a:pt x="59777" y="834"/>
                    </a:cubicBezTo>
                    <a:cubicBezTo>
                      <a:pt x="59777" y="367"/>
                      <a:pt x="59377" y="0"/>
                      <a:pt x="58943" y="0"/>
                    </a:cubicBezTo>
                    <a:close/>
                    <a:moveTo>
                      <a:pt x="68550" y="0"/>
                    </a:moveTo>
                    <a:cubicBezTo>
                      <a:pt x="68116" y="0"/>
                      <a:pt x="67716" y="367"/>
                      <a:pt x="67716" y="834"/>
                    </a:cubicBezTo>
                    <a:cubicBezTo>
                      <a:pt x="67716" y="1268"/>
                      <a:pt x="68116" y="1668"/>
                      <a:pt x="68550" y="1668"/>
                    </a:cubicBezTo>
                    <a:lnTo>
                      <a:pt x="68983" y="1668"/>
                    </a:lnTo>
                    <a:cubicBezTo>
                      <a:pt x="69450" y="1668"/>
                      <a:pt x="69817" y="1268"/>
                      <a:pt x="69817" y="834"/>
                    </a:cubicBezTo>
                    <a:cubicBezTo>
                      <a:pt x="69817" y="367"/>
                      <a:pt x="69450" y="0"/>
                      <a:pt x="68983" y="0"/>
                    </a:cubicBezTo>
                    <a:close/>
                    <a:moveTo>
                      <a:pt x="78624" y="0"/>
                    </a:moveTo>
                    <a:cubicBezTo>
                      <a:pt x="78157" y="0"/>
                      <a:pt x="77790" y="367"/>
                      <a:pt x="77790" y="834"/>
                    </a:cubicBezTo>
                    <a:cubicBezTo>
                      <a:pt x="77790" y="1268"/>
                      <a:pt x="78157" y="1668"/>
                      <a:pt x="78624" y="1668"/>
                    </a:cubicBezTo>
                    <a:lnTo>
                      <a:pt x="79024" y="1668"/>
                    </a:lnTo>
                    <a:cubicBezTo>
                      <a:pt x="79491" y="1668"/>
                      <a:pt x="79858" y="1268"/>
                      <a:pt x="79858" y="834"/>
                    </a:cubicBezTo>
                    <a:cubicBezTo>
                      <a:pt x="79858" y="367"/>
                      <a:pt x="79491" y="0"/>
                      <a:pt x="79024" y="0"/>
                    </a:cubicBezTo>
                    <a:close/>
                    <a:moveTo>
                      <a:pt x="8791" y="775"/>
                    </a:moveTo>
                    <a:cubicBezTo>
                      <a:pt x="8686" y="775"/>
                      <a:pt x="8578" y="794"/>
                      <a:pt x="8474" y="834"/>
                    </a:cubicBezTo>
                    <a:cubicBezTo>
                      <a:pt x="8307" y="867"/>
                      <a:pt x="8173" y="934"/>
                      <a:pt x="8073" y="1001"/>
                    </a:cubicBezTo>
                    <a:cubicBezTo>
                      <a:pt x="7606" y="1168"/>
                      <a:pt x="7439" y="1668"/>
                      <a:pt x="7606" y="2068"/>
                    </a:cubicBezTo>
                    <a:cubicBezTo>
                      <a:pt x="7740" y="2369"/>
                      <a:pt x="8007" y="2569"/>
                      <a:pt x="8340" y="2569"/>
                    </a:cubicBezTo>
                    <a:cubicBezTo>
                      <a:pt x="8474" y="2569"/>
                      <a:pt x="8607" y="2569"/>
                      <a:pt x="8740" y="2435"/>
                    </a:cubicBezTo>
                    <a:cubicBezTo>
                      <a:pt x="8807" y="2402"/>
                      <a:pt x="8941" y="2369"/>
                      <a:pt x="9074" y="2335"/>
                    </a:cubicBezTo>
                    <a:cubicBezTo>
                      <a:pt x="9474" y="2202"/>
                      <a:pt x="9674" y="1701"/>
                      <a:pt x="9508" y="1268"/>
                    </a:cubicBezTo>
                    <a:cubicBezTo>
                      <a:pt x="9432" y="964"/>
                      <a:pt x="9125" y="775"/>
                      <a:pt x="8791" y="775"/>
                    </a:cubicBezTo>
                    <a:close/>
                    <a:moveTo>
                      <a:pt x="87888" y="3135"/>
                    </a:moveTo>
                    <a:cubicBezTo>
                      <a:pt x="87659" y="3135"/>
                      <a:pt x="87437" y="3227"/>
                      <a:pt x="87297" y="3403"/>
                    </a:cubicBezTo>
                    <a:cubicBezTo>
                      <a:pt x="86963" y="3736"/>
                      <a:pt x="86996" y="4270"/>
                      <a:pt x="87330" y="4570"/>
                    </a:cubicBezTo>
                    <a:cubicBezTo>
                      <a:pt x="87463" y="4670"/>
                      <a:pt x="87530" y="4737"/>
                      <a:pt x="87630" y="4837"/>
                    </a:cubicBezTo>
                    <a:cubicBezTo>
                      <a:pt x="87797" y="4937"/>
                      <a:pt x="87997" y="5037"/>
                      <a:pt x="88197" y="5037"/>
                    </a:cubicBezTo>
                    <a:cubicBezTo>
                      <a:pt x="88397" y="5037"/>
                      <a:pt x="88664" y="4937"/>
                      <a:pt x="88798" y="4837"/>
                    </a:cubicBezTo>
                    <a:cubicBezTo>
                      <a:pt x="89064" y="4503"/>
                      <a:pt x="89064" y="4003"/>
                      <a:pt x="88731" y="3669"/>
                    </a:cubicBezTo>
                    <a:cubicBezTo>
                      <a:pt x="88664" y="3569"/>
                      <a:pt x="88564" y="3436"/>
                      <a:pt x="88464" y="3369"/>
                    </a:cubicBezTo>
                    <a:cubicBezTo>
                      <a:pt x="88306" y="3211"/>
                      <a:pt x="88094" y="3135"/>
                      <a:pt x="87888" y="3135"/>
                    </a:cubicBezTo>
                    <a:close/>
                    <a:moveTo>
                      <a:pt x="1754" y="7647"/>
                    </a:moveTo>
                    <a:cubicBezTo>
                      <a:pt x="1416" y="7647"/>
                      <a:pt x="1095" y="7842"/>
                      <a:pt x="968" y="8173"/>
                    </a:cubicBezTo>
                    <a:cubicBezTo>
                      <a:pt x="901" y="8339"/>
                      <a:pt x="835" y="8440"/>
                      <a:pt x="801" y="8573"/>
                    </a:cubicBezTo>
                    <a:cubicBezTo>
                      <a:pt x="668" y="9007"/>
                      <a:pt x="901" y="9440"/>
                      <a:pt x="1302" y="9607"/>
                    </a:cubicBezTo>
                    <a:cubicBezTo>
                      <a:pt x="1368" y="9674"/>
                      <a:pt x="1502" y="9674"/>
                      <a:pt x="1602" y="9674"/>
                    </a:cubicBezTo>
                    <a:cubicBezTo>
                      <a:pt x="1936" y="9674"/>
                      <a:pt x="2269" y="9440"/>
                      <a:pt x="2403" y="9107"/>
                    </a:cubicBezTo>
                    <a:cubicBezTo>
                      <a:pt x="2436" y="9040"/>
                      <a:pt x="2469" y="8907"/>
                      <a:pt x="2503" y="8773"/>
                    </a:cubicBezTo>
                    <a:cubicBezTo>
                      <a:pt x="2669" y="8373"/>
                      <a:pt x="2469" y="7872"/>
                      <a:pt x="2069" y="7706"/>
                    </a:cubicBezTo>
                    <a:cubicBezTo>
                      <a:pt x="1966" y="7666"/>
                      <a:pt x="1859" y="7647"/>
                      <a:pt x="1754" y="7647"/>
                    </a:cubicBezTo>
                    <a:close/>
                    <a:moveTo>
                      <a:pt x="835" y="17546"/>
                    </a:moveTo>
                    <a:cubicBezTo>
                      <a:pt x="401" y="17546"/>
                      <a:pt x="1" y="17913"/>
                      <a:pt x="1" y="18380"/>
                    </a:cubicBezTo>
                    <a:lnTo>
                      <a:pt x="1" y="18780"/>
                    </a:lnTo>
                    <a:cubicBezTo>
                      <a:pt x="1" y="19247"/>
                      <a:pt x="401" y="19614"/>
                      <a:pt x="835" y="19614"/>
                    </a:cubicBezTo>
                    <a:cubicBezTo>
                      <a:pt x="1302" y="19614"/>
                      <a:pt x="1669" y="19247"/>
                      <a:pt x="1669" y="18780"/>
                    </a:cubicBezTo>
                    <a:lnTo>
                      <a:pt x="1669" y="18380"/>
                    </a:lnTo>
                    <a:cubicBezTo>
                      <a:pt x="1669" y="17913"/>
                      <a:pt x="1302" y="17546"/>
                      <a:pt x="835" y="17546"/>
                    </a:cubicBezTo>
                    <a:close/>
                    <a:moveTo>
                      <a:pt x="835" y="27587"/>
                    </a:moveTo>
                    <a:cubicBezTo>
                      <a:pt x="401" y="27587"/>
                      <a:pt x="1" y="27953"/>
                      <a:pt x="1" y="28420"/>
                    </a:cubicBezTo>
                    <a:lnTo>
                      <a:pt x="1" y="28854"/>
                    </a:lnTo>
                    <a:cubicBezTo>
                      <a:pt x="1" y="29288"/>
                      <a:pt x="401" y="29688"/>
                      <a:pt x="835" y="29688"/>
                    </a:cubicBezTo>
                    <a:cubicBezTo>
                      <a:pt x="1302" y="29688"/>
                      <a:pt x="1669" y="29288"/>
                      <a:pt x="1669" y="28854"/>
                    </a:cubicBezTo>
                    <a:lnTo>
                      <a:pt x="1669" y="28420"/>
                    </a:lnTo>
                    <a:cubicBezTo>
                      <a:pt x="1669" y="27953"/>
                      <a:pt x="1302" y="27587"/>
                      <a:pt x="835" y="27587"/>
                    </a:cubicBezTo>
                    <a:close/>
                    <a:moveTo>
                      <a:pt x="835" y="37627"/>
                    </a:moveTo>
                    <a:cubicBezTo>
                      <a:pt x="401" y="37627"/>
                      <a:pt x="1" y="38027"/>
                      <a:pt x="1" y="38461"/>
                    </a:cubicBezTo>
                    <a:lnTo>
                      <a:pt x="1" y="38895"/>
                    </a:lnTo>
                    <a:cubicBezTo>
                      <a:pt x="1" y="39362"/>
                      <a:pt x="401" y="39729"/>
                      <a:pt x="835" y="39729"/>
                    </a:cubicBezTo>
                    <a:cubicBezTo>
                      <a:pt x="1302" y="39729"/>
                      <a:pt x="1669" y="39328"/>
                      <a:pt x="1669" y="38895"/>
                    </a:cubicBezTo>
                    <a:lnTo>
                      <a:pt x="1669" y="38461"/>
                    </a:lnTo>
                    <a:cubicBezTo>
                      <a:pt x="1669" y="38027"/>
                      <a:pt x="1302" y="37627"/>
                      <a:pt x="835" y="37627"/>
                    </a:cubicBezTo>
                    <a:close/>
                    <a:moveTo>
                      <a:pt x="835" y="47734"/>
                    </a:moveTo>
                    <a:cubicBezTo>
                      <a:pt x="401" y="47734"/>
                      <a:pt x="1" y="48101"/>
                      <a:pt x="1" y="48568"/>
                    </a:cubicBezTo>
                    <a:lnTo>
                      <a:pt x="1" y="48969"/>
                    </a:lnTo>
                    <a:cubicBezTo>
                      <a:pt x="1" y="49436"/>
                      <a:pt x="401" y="49802"/>
                      <a:pt x="835" y="49802"/>
                    </a:cubicBezTo>
                    <a:cubicBezTo>
                      <a:pt x="1302" y="49802"/>
                      <a:pt x="1669" y="49436"/>
                      <a:pt x="1669" y="48969"/>
                    </a:cubicBezTo>
                    <a:lnTo>
                      <a:pt x="1669" y="48568"/>
                    </a:lnTo>
                    <a:cubicBezTo>
                      <a:pt x="1669" y="48101"/>
                      <a:pt x="1302" y="47734"/>
                      <a:pt x="835" y="47734"/>
                    </a:cubicBezTo>
                    <a:close/>
                    <a:moveTo>
                      <a:pt x="835" y="57775"/>
                    </a:moveTo>
                    <a:cubicBezTo>
                      <a:pt x="401" y="57775"/>
                      <a:pt x="1" y="58142"/>
                      <a:pt x="1" y="58609"/>
                    </a:cubicBezTo>
                    <a:lnTo>
                      <a:pt x="1" y="59042"/>
                    </a:lnTo>
                    <a:cubicBezTo>
                      <a:pt x="1" y="59476"/>
                      <a:pt x="401" y="59876"/>
                      <a:pt x="835" y="59876"/>
                    </a:cubicBezTo>
                    <a:cubicBezTo>
                      <a:pt x="1302" y="59876"/>
                      <a:pt x="1669" y="59476"/>
                      <a:pt x="1669" y="59042"/>
                    </a:cubicBezTo>
                    <a:lnTo>
                      <a:pt x="1669" y="58609"/>
                    </a:lnTo>
                    <a:cubicBezTo>
                      <a:pt x="1669" y="58142"/>
                      <a:pt x="1302" y="57775"/>
                      <a:pt x="835" y="57775"/>
                    </a:cubicBezTo>
                    <a:close/>
                    <a:moveTo>
                      <a:pt x="835" y="67815"/>
                    </a:moveTo>
                    <a:cubicBezTo>
                      <a:pt x="401" y="67815"/>
                      <a:pt x="1" y="68182"/>
                      <a:pt x="1" y="68649"/>
                    </a:cubicBezTo>
                    <a:lnTo>
                      <a:pt x="1" y="69083"/>
                    </a:lnTo>
                    <a:cubicBezTo>
                      <a:pt x="1" y="69550"/>
                      <a:pt x="401" y="69917"/>
                      <a:pt x="835" y="69917"/>
                    </a:cubicBezTo>
                    <a:cubicBezTo>
                      <a:pt x="1302" y="69917"/>
                      <a:pt x="1669" y="69550"/>
                      <a:pt x="1669" y="69083"/>
                    </a:cubicBezTo>
                    <a:lnTo>
                      <a:pt x="1669" y="68649"/>
                    </a:lnTo>
                    <a:cubicBezTo>
                      <a:pt x="1669" y="68182"/>
                      <a:pt x="1302" y="67815"/>
                      <a:pt x="835" y="678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a:off x="1099778" y="3108401"/>
                <a:ext cx="482074" cy="373362"/>
              </a:xfrm>
              <a:custGeom>
                <a:avLst/>
                <a:gdLst/>
                <a:ahLst/>
                <a:cxnLst/>
                <a:rect l="l" t="t" r="r" b="b"/>
                <a:pathLst>
                  <a:path w="55173" h="42731" extrusionOk="0">
                    <a:moveTo>
                      <a:pt x="0" y="1"/>
                    </a:moveTo>
                    <a:lnTo>
                      <a:pt x="0" y="40329"/>
                    </a:lnTo>
                    <a:cubicBezTo>
                      <a:pt x="0" y="41664"/>
                      <a:pt x="1101" y="42731"/>
                      <a:pt x="2435" y="42731"/>
                    </a:cubicBezTo>
                    <a:lnTo>
                      <a:pt x="52771" y="42731"/>
                    </a:lnTo>
                    <a:cubicBezTo>
                      <a:pt x="54105" y="42731"/>
                      <a:pt x="55173" y="41664"/>
                      <a:pt x="55173" y="40329"/>
                    </a:cubicBezTo>
                    <a:lnTo>
                      <a:pt x="551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a:off x="1182825" y="3075763"/>
                <a:ext cx="147201" cy="147192"/>
              </a:xfrm>
              <a:custGeom>
                <a:avLst/>
                <a:gdLst/>
                <a:ahLst/>
                <a:cxnLst/>
                <a:rect l="l" t="t" r="r" b="b"/>
                <a:pathLst>
                  <a:path w="16847" h="16846" extrusionOk="0">
                    <a:moveTo>
                      <a:pt x="8440" y="0"/>
                    </a:moveTo>
                    <a:cubicBezTo>
                      <a:pt x="3770" y="0"/>
                      <a:pt x="1" y="3770"/>
                      <a:pt x="1" y="8407"/>
                    </a:cubicBezTo>
                    <a:cubicBezTo>
                      <a:pt x="1" y="13077"/>
                      <a:pt x="3770" y="16846"/>
                      <a:pt x="8440" y="16846"/>
                    </a:cubicBezTo>
                    <a:cubicBezTo>
                      <a:pt x="13077" y="16846"/>
                      <a:pt x="16846" y="13077"/>
                      <a:pt x="16846" y="8407"/>
                    </a:cubicBezTo>
                    <a:cubicBezTo>
                      <a:pt x="16846" y="3770"/>
                      <a:pt x="13077" y="0"/>
                      <a:pt x="8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a:off x="1131246" y="3094703"/>
                <a:ext cx="90363" cy="90363"/>
              </a:xfrm>
              <a:custGeom>
                <a:avLst/>
                <a:gdLst/>
                <a:ahLst/>
                <a:cxnLst/>
                <a:rect l="l" t="t" r="r" b="b"/>
                <a:pathLst>
                  <a:path w="10342" h="10342" extrusionOk="0">
                    <a:moveTo>
                      <a:pt x="5171" y="1"/>
                    </a:moveTo>
                    <a:cubicBezTo>
                      <a:pt x="2302" y="1"/>
                      <a:pt x="1" y="2302"/>
                      <a:pt x="1" y="5171"/>
                    </a:cubicBezTo>
                    <a:cubicBezTo>
                      <a:pt x="1" y="8006"/>
                      <a:pt x="2302" y="10341"/>
                      <a:pt x="5171" y="10341"/>
                    </a:cubicBezTo>
                    <a:cubicBezTo>
                      <a:pt x="8006" y="10341"/>
                      <a:pt x="10341" y="8006"/>
                      <a:pt x="10341" y="5171"/>
                    </a:cubicBezTo>
                    <a:cubicBezTo>
                      <a:pt x="10341" y="2302"/>
                      <a:pt x="8006" y="1"/>
                      <a:pt x="5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a:off x="1292404" y="3068477"/>
                <a:ext cx="104929" cy="104937"/>
              </a:xfrm>
              <a:custGeom>
                <a:avLst/>
                <a:gdLst/>
                <a:ahLst/>
                <a:cxnLst/>
                <a:rect l="l" t="t" r="r" b="b"/>
                <a:pathLst>
                  <a:path w="12009" h="12010" extrusionOk="0">
                    <a:moveTo>
                      <a:pt x="6004" y="1"/>
                    </a:moveTo>
                    <a:cubicBezTo>
                      <a:pt x="2702" y="1"/>
                      <a:pt x="0" y="2669"/>
                      <a:pt x="0" y="6005"/>
                    </a:cubicBezTo>
                    <a:cubicBezTo>
                      <a:pt x="0" y="9307"/>
                      <a:pt x="2702" y="12009"/>
                      <a:pt x="6004" y="12009"/>
                    </a:cubicBezTo>
                    <a:cubicBezTo>
                      <a:pt x="9340" y="12009"/>
                      <a:pt x="12009" y="9307"/>
                      <a:pt x="12009" y="6005"/>
                    </a:cubicBezTo>
                    <a:cubicBezTo>
                      <a:pt x="12009" y="2669"/>
                      <a:pt x="9340" y="1"/>
                      <a:pt x="60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a:off x="1386817" y="3081005"/>
                <a:ext cx="104937" cy="104937"/>
              </a:xfrm>
              <a:custGeom>
                <a:avLst/>
                <a:gdLst/>
                <a:ahLst/>
                <a:cxnLst/>
                <a:rect l="l" t="t" r="r" b="b"/>
                <a:pathLst>
                  <a:path w="12010" h="12010" extrusionOk="0">
                    <a:moveTo>
                      <a:pt x="6005" y="1"/>
                    </a:moveTo>
                    <a:cubicBezTo>
                      <a:pt x="2703" y="1"/>
                      <a:pt x="1" y="2703"/>
                      <a:pt x="1" y="6005"/>
                    </a:cubicBezTo>
                    <a:cubicBezTo>
                      <a:pt x="1" y="9341"/>
                      <a:pt x="2703" y="12010"/>
                      <a:pt x="6005" y="12010"/>
                    </a:cubicBezTo>
                    <a:cubicBezTo>
                      <a:pt x="9341" y="12010"/>
                      <a:pt x="12009" y="9341"/>
                      <a:pt x="12009" y="6005"/>
                    </a:cubicBezTo>
                    <a:cubicBezTo>
                      <a:pt x="12009" y="2703"/>
                      <a:pt x="9341" y="1"/>
                      <a:pt x="60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8"/>
              <p:cNvSpPr/>
              <p:nvPr/>
            </p:nvSpPr>
            <p:spPr>
              <a:xfrm>
                <a:off x="1461128" y="3099656"/>
                <a:ext cx="88904" cy="88904"/>
              </a:xfrm>
              <a:custGeom>
                <a:avLst/>
                <a:gdLst/>
                <a:ahLst/>
                <a:cxnLst/>
                <a:rect l="l" t="t" r="r" b="b"/>
                <a:pathLst>
                  <a:path w="10175" h="10175" extrusionOk="0">
                    <a:moveTo>
                      <a:pt x="5105" y="1"/>
                    </a:moveTo>
                    <a:cubicBezTo>
                      <a:pt x="2303" y="1"/>
                      <a:pt x="1" y="2302"/>
                      <a:pt x="1" y="5104"/>
                    </a:cubicBezTo>
                    <a:cubicBezTo>
                      <a:pt x="1" y="7906"/>
                      <a:pt x="2303" y="10175"/>
                      <a:pt x="5105" y="10175"/>
                    </a:cubicBezTo>
                    <a:cubicBezTo>
                      <a:pt x="7907" y="10175"/>
                      <a:pt x="10175" y="7906"/>
                      <a:pt x="10175" y="5104"/>
                    </a:cubicBezTo>
                    <a:cubicBezTo>
                      <a:pt x="10175" y="2302"/>
                      <a:pt x="7907" y="1"/>
                      <a:pt x="5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8"/>
              <p:cNvSpPr/>
              <p:nvPr/>
            </p:nvSpPr>
            <p:spPr>
              <a:xfrm>
                <a:off x="1359717" y="3055364"/>
                <a:ext cx="79284" cy="79284"/>
              </a:xfrm>
              <a:custGeom>
                <a:avLst/>
                <a:gdLst/>
                <a:ahLst/>
                <a:cxnLst/>
                <a:rect l="l" t="t" r="r" b="b"/>
                <a:pathLst>
                  <a:path w="9074" h="9074" extrusionOk="0">
                    <a:moveTo>
                      <a:pt x="4537" y="0"/>
                    </a:moveTo>
                    <a:cubicBezTo>
                      <a:pt x="2035" y="0"/>
                      <a:pt x="1" y="2035"/>
                      <a:pt x="1" y="4537"/>
                    </a:cubicBezTo>
                    <a:cubicBezTo>
                      <a:pt x="1" y="7039"/>
                      <a:pt x="2035" y="9074"/>
                      <a:pt x="4537" y="9074"/>
                    </a:cubicBezTo>
                    <a:cubicBezTo>
                      <a:pt x="7039" y="9074"/>
                      <a:pt x="9074" y="7039"/>
                      <a:pt x="9074" y="4537"/>
                    </a:cubicBezTo>
                    <a:cubicBezTo>
                      <a:pt x="9074" y="2035"/>
                      <a:pt x="7039" y="0"/>
                      <a:pt x="4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8"/>
              <p:cNvSpPr/>
              <p:nvPr/>
            </p:nvSpPr>
            <p:spPr>
              <a:xfrm>
                <a:off x="1214590" y="3048663"/>
                <a:ext cx="53351" cy="53342"/>
              </a:xfrm>
              <a:custGeom>
                <a:avLst/>
                <a:gdLst/>
                <a:ahLst/>
                <a:cxnLst/>
                <a:rect l="l" t="t" r="r" b="b"/>
                <a:pathLst>
                  <a:path w="6106" h="6105" extrusionOk="0">
                    <a:moveTo>
                      <a:pt x="3036" y="0"/>
                    </a:moveTo>
                    <a:cubicBezTo>
                      <a:pt x="1368" y="0"/>
                      <a:pt x="1" y="1368"/>
                      <a:pt x="1" y="3036"/>
                    </a:cubicBezTo>
                    <a:cubicBezTo>
                      <a:pt x="1" y="4737"/>
                      <a:pt x="1368" y="6105"/>
                      <a:pt x="3036" y="6105"/>
                    </a:cubicBezTo>
                    <a:cubicBezTo>
                      <a:pt x="4737" y="6105"/>
                      <a:pt x="6105" y="4737"/>
                      <a:pt x="6105" y="3036"/>
                    </a:cubicBezTo>
                    <a:cubicBezTo>
                      <a:pt x="6105" y="1368"/>
                      <a:pt x="4737" y="0"/>
                      <a:pt x="3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8"/>
              <p:cNvSpPr/>
              <p:nvPr/>
            </p:nvSpPr>
            <p:spPr>
              <a:xfrm>
                <a:off x="1311633" y="2990375"/>
                <a:ext cx="39939" cy="40236"/>
              </a:xfrm>
              <a:custGeom>
                <a:avLst/>
                <a:gdLst/>
                <a:ahLst/>
                <a:cxnLst/>
                <a:rect l="l" t="t" r="r" b="b"/>
                <a:pathLst>
                  <a:path w="4571" h="4605" extrusionOk="0">
                    <a:moveTo>
                      <a:pt x="2269" y="1"/>
                    </a:moveTo>
                    <a:cubicBezTo>
                      <a:pt x="1001" y="1"/>
                      <a:pt x="1" y="1035"/>
                      <a:pt x="1" y="2302"/>
                    </a:cubicBezTo>
                    <a:cubicBezTo>
                      <a:pt x="1" y="3570"/>
                      <a:pt x="1001" y="4604"/>
                      <a:pt x="2269" y="4604"/>
                    </a:cubicBezTo>
                    <a:cubicBezTo>
                      <a:pt x="3537" y="4604"/>
                      <a:pt x="4571" y="3570"/>
                      <a:pt x="4571" y="2302"/>
                    </a:cubicBezTo>
                    <a:cubicBezTo>
                      <a:pt x="4571" y="1035"/>
                      <a:pt x="3537" y="1"/>
                      <a:pt x="2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a:off x="1272582" y="2925683"/>
                <a:ext cx="39939" cy="39939"/>
              </a:xfrm>
              <a:custGeom>
                <a:avLst/>
                <a:gdLst/>
                <a:ahLst/>
                <a:cxnLst/>
                <a:rect l="l" t="t" r="r" b="b"/>
                <a:pathLst>
                  <a:path w="4571" h="4571" extrusionOk="0">
                    <a:moveTo>
                      <a:pt x="2269" y="1"/>
                    </a:moveTo>
                    <a:cubicBezTo>
                      <a:pt x="1035" y="1"/>
                      <a:pt x="1" y="1035"/>
                      <a:pt x="1" y="2302"/>
                    </a:cubicBezTo>
                    <a:cubicBezTo>
                      <a:pt x="1" y="3536"/>
                      <a:pt x="1035" y="4570"/>
                      <a:pt x="2269" y="4570"/>
                    </a:cubicBezTo>
                    <a:cubicBezTo>
                      <a:pt x="3537" y="4570"/>
                      <a:pt x="4571" y="3536"/>
                      <a:pt x="4571" y="2302"/>
                    </a:cubicBezTo>
                    <a:cubicBezTo>
                      <a:pt x="4571" y="1035"/>
                      <a:pt x="3537" y="1"/>
                      <a:pt x="2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a:off x="1017299" y="2792795"/>
                <a:ext cx="647047" cy="42560"/>
              </a:xfrm>
              <a:custGeom>
                <a:avLst/>
                <a:gdLst/>
                <a:ahLst/>
                <a:cxnLst/>
                <a:rect l="l" t="t" r="r" b="b"/>
                <a:pathLst>
                  <a:path w="74054" h="4871" extrusionOk="0">
                    <a:moveTo>
                      <a:pt x="1202" y="1"/>
                    </a:moveTo>
                    <a:cubicBezTo>
                      <a:pt x="535" y="1"/>
                      <a:pt x="1" y="534"/>
                      <a:pt x="1" y="1202"/>
                    </a:cubicBezTo>
                    <a:lnTo>
                      <a:pt x="1" y="3670"/>
                    </a:lnTo>
                    <a:cubicBezTo>
                      <a:pt x="1" y="4304"/>
                      <a:pt x="535" y="4871"/>
                      <a:pt x="1202" y="4871"/>
                    </a:cubicBezTo>
                    <a:lnTo>
                      <a:pt x="72820" y="4871"/>
                    </a:lnTo>
                    <a:cubicBezTo>
                      <a:pt x="73487" y="4871"/>
                      <a:pt x="74054" y="4337"/>
                      <a:pt x="73987" y="3670"/>
                    </a:cubicBezTo>
                    <a:lnTo>
                      <a:pt x="73987" y="1202"/>
                    </a:lnTo>
                    <a:cubicBezTo>
                      <a:pt x="73987" y="534"/>
                      <a:pt x="73453" y="1"/>
                      <a:pt x="7278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a:off x="1348937" y="3108401"/>
                <a:ext cx="150984" cy="373633"/>
              </a:xfrm>
              <a:custGeom>
                <a:avLst/>
                <a:gdLst/>
                <a:ahLst/>
                <a:cxnLst/>
                <a:rect l="l" t="t" r="r" b="b"/>
                <a:pathLst>
                  <a:path w="17280" h="42762" extrusionOk="0">
                    <a:moveTo>
                      <a:pt x="12176" y="1"/>
                    </a:moveTo>
                    <a:lnTo>
                      <a:pt x="401" y="39662"/>
                    </a:lnTo>
                    <a:cubicBezTo>
                      <a:pt x="0" y="40963"/>
                      <a:pt x="734" y="42297"/>
                      <a:pt x="2002" y="42664"/>
                    </a:cubicBezTo>
                    <a:cubicBezTo>
                      <a:pt x="2235" y="42730"/>
                      <a:pt x="2468" y="42761"/>
                      <a:pt x="2697" y="42761"/>
                    </a:cubicBezTo>
                    <a:cubicBezTo>
                      <a:pt x="3749" y="42761"/>
                      <a:pt x="4703" y="42098"/>
                      <a:pt x="5004" y="41030"/>
                    </a:cubicBezTo>
                    <a:lnTo>
                      <a:pt x="17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a:off x="1455886" y="2638845"/>
                <a:ext cx="180132" cy="469632"/>
              </a:xfrm>
              <a:custGeom>
                <a:avLst/>
                <a:gdLst/>
                <a:ahLst/>
                <a:cxnLst/>
                <a:rect l="l" t="t" r="r" b="b"/>
                <a:pathLst>
                  <a:path w="20616" h="53749" extrusionOk="0">
                    <a:moveTo>
                      <a:pt x="17895" y="1"/>
                    </a:moveTo>
                    <a:cubicBezTo>
                      <a:pt x="16861" y="1"/>
                      <a:pt x="15938" y="679"/>
                      <a:pt x="15612" y="1711"/>
                    </a:cubicBezTo>
                    <a:lnTo>
                      <a:pt x="0" y="53749"/>
                    </a:lnTo>
                    <a:lnTo>
                      <a:pt x="5071" y="53749"/>
                    </a:lnTo>
                    <a:lnTo>
                      <a:pt x="20282" y="3146"/>
                    </a:lnTo>
                    <a:cubicBezTo>
                      <a:pt x="20615" y="1845"/>
                      <a:pt x="19915" y="477"/>
                      <a:pt x="18614" y="110"/>
                    </a:cubicBezTo>
                    <a:cubicBezTo>
                      <a:pt x="18372" y="36"/>
                      <a:pt x="18131" y="1"/>
                      <a:pt x="1789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1283371" y="2907031"/>
                <a:ext cx="114837" cy="7296"/>
              </a:xfrm>
              <a:custGeom>
                <a:avLst/>
                <a:gdLst/>
                <a:ahLst/>
                <a:cxnLst/>
                <a:rect l="l" t="t" r="r" b="b"/>
                <a:pathLst>
                  <a:path w="13143" h="835" extrusionOk="0">
                    <a:moveTo>
                      <a:pt x="434" y="1"/>
                    </a:moveTo>
                    <a:cubicBezTo>
                      <a:pt x="167" y="1"/>
                      <a:pt x="0" y="167"/>
                      <a:pt x="0" y="434"/>
                    </a:cubicBezTo>
                    <a:cubicBezTo>
                      <a:pt x="0" y="668"/>
                      <a:pt x="200" y="835"/>
                      <a:pt x="434" y="835"/>
                    </a:cubicBezTo>
                    <a:lnTo>
                      <a:pt x="12709" y="835"/>
                    </a:lnTo>
                    <a:cubicBezTo>
                      <a:pt x="12943" y="835"/>
                      <a:pt x="13143" y="668"/>
                      <a:pt x="13143" y="434"/>
                    </a:cubicBezTo>
                    <a:cubicBezTo>
                      <a:pt x="13143" y="167"/>
                      <a:pt x="12943" y="1"/>
                      <a:pt x="127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1283371" y="3006117"/>
                <a:ext cx="114837" cy="7287"/>
              </a:xfrm>
              <a:custGeom>
                <a:avLst/>
                <a:gdLst/>
                <a:ahLst/>
                <a:cxnLst/>
                <a:rect l="l" t="t" r="r" b="b"/>
                <a:pathLst>
                  <a:path w="13143" h="834" extrusionOk="0">
                    <a:moveTo>
                      <a:pt x="434" y="0"/>
                    </a:moveTo>
                    <a:cubicBezTo>
                      <a:pt x="167" y="0"/>
                      <a:pt x="0" y="200"/>
                      <a:pt x="0" y="434"/>
                    </a:cubicBezTo>
                    <a:cubicBezTo>
                      <a:pt x="0" y="667"/>
                      <a:pt x="200" y="834"/>
                      <a:pt x="434" y="834"/>
                    </a:cubicBezTo>
                    <a:lnTo>
                      <a:pt x="12709" y="834"/>
                    </a:lnTo>
                    <a:cubicBezTo>
                      <a:pt x="12943" y="834"/>
                      <a:pt x="13143" y="634"/>
                      <a:pt x="13143" y="434"/>
                    </a:cubicBezTo>
                    <a:cubicBezTo>
                      <a:pt x="13143" y="167"/>
                      <a:pt x="12943" y="0"/>
                      <a:pt x="1270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a:off x="1283371" y="3105195"/>
                <a:ext cx="114837" cy="7296"/>
              </a:xfrm>
              <a:custGeom>
                <a:avLst/>
                <a:gdLst/>
                <a:ahLst/>
                <a:cxnLst/>
                <a:rect l="l" t="t" r="r" b="b"/>
                <a:pathLst>
                  <a:path w="13143" h="835" extrusionOk="0">
                    <a:moveTo>
                      <a:pt x="434" y="1"/>
                    </a:moveTo>
                    <a:cubicBezTo>
                      <a:pt x="167" y="1"/>
                      <a:pt x="0" y="167"/>
                      <a:pt x="0" y="434"/>
                    </a:cubicBezTo>
                    <a:cubicBezTo>
                      <a:pt x="0" y="668"/>
                      <a:pt x="200" y="835"/>
                      <a:pt x="434" y="835"/>
                    </a:cubicBezTo>
                    <a:lnTo>
                      <a:pt x="12709" y="835"/>
                    </a:lnTo>
                    <a:cubicBezTo>
                      <a:pt x="12943" y="835"/>
                      <a:pt x="13143" y="668"/>
                      <a:pt x="13143" y="434"/>
                    </a:cubicBezTo>
                    <a:cubicBezTo>
                      <a:pt x="13143" y="167"/>
                      <a:pt x="12943" y="1"/>
                      <a:pt x="127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a:off x="1283371" y="3204282"/>
                <a:ext cx="114837" cy="7287"/>
              </a:xfrm>
              <a:custGeom>
                <a:avLst/>
                <a:gdLst/>
                <a:ahLst/>
                <a:cxnLst/>
                <a:rect l="l" t="t" r="r" b="b"/>
                <a:pathLst>
                  <a:path w="13143" h="834" extrusionOk="0">
                    <a:moveTo>
                      <a:pt x="434" y="0"/>
                    </a:moveTo>
                    <a:cubicBezTo>
                      <a:pt x="167" y="0"/>
                      <a:pt x="0" y="200"/>
                      <a:pt x="0" y="434"/>
                    </a:cubicBezTo>
                    <a:cubicBezTo>
                      <a:pt x="0" y="667"/>
                      <a:pt x="200" y="834"/>
                      <a:pt x="434" y="834"/>
                    </a:cubicBezTo>
                    <a:lnTo>
                      <a:pt x="12709" y="834"/>
                    </a:lnTo>
                    <a:cubicBezTo>
                      <a:pt x="12943" y="834"/>
                      <a:pt x="13143" y="667"/>
                      <a:pt x="13143" y="434"/>
                    </a:cubicBezTo>
                    <a:cubicBezTo>
                      <a:pt x="13143" y="167"/>
                      <a:pt x="12943" y="0"/>
                      <a:pt x="1270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a:off x="1283371" y="3303360"/>
                <a:ext cx="114837" cy="7296"/>
              </a:xfrm>
              <a:custGeom>
                <a:avLst/>
                <a:gdLst/>
                <a:ahLst/>
                <a:cxnLst/>
                <a:rect l="l" t="t" r="r" b="b"/>
                <a:pathLst>
                  <a:path w="13143" h="835" extrusionOk="0">
                    <a:moveTo>
                      <a:pt x="434" y="0"/>
                    </a:moveTo>
                    <a:cubicBezTo>
                      <a:pt x="167" y="0"/>
                      <a:pt x="0" y="167"/>
                      <a:pt x="0" y="401"/>
                    </a:cubicBezTo>
                    <a:cubicBezTo>
                      <a:pt x="0" y="668"/>
                      <a:pt x="200" y="834"/>
                      <a:pt x="434" y="834"/>
                    </a:cubicBezTo>
                    <a:lnTo>
                      <a:pt x="12709" y="834"/>
                    </a:lnTo>
                    <a:cubicBezTo>
                      <a:pt x="12943" y="834"/>
                      <a:pt x="13143" y="668"/>
                      <a:pt x="13143" y="401"/>
                    </a:cubicBezTo>
                    <a:cubicBezTo>
                      <a:pt x="13143" y="167"/>
                      <a:pt x="12943" y="0"/>
                      <a:pt x="1270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a:off x="1283371" y="3402438"/>
                <a:ext cx="114837" cy="7296"/>
              </a:xfrm>
              <a:custGeom>
                <a:avLst/>
                <a:gdLst/>
                <a:ahLst/>
                <a:cxnLst/>
                <a:rect l="l" t="t" r="r" b="b"/>
                <a:pathLst>
                  <a:path w="13143" h="835" extrusionOk="0">
                    <a:moveTo>
                      <a:pt x="434" y="1"/>
                    </a:moveTo>
                    <a:cubicBezTo>
                      <a:pt x="167" y="1"/>
                      <a:pt x="0" y="201"/>
                      <a:pt x="0" y="435"/>
                    </a:cubicBezTo>
                    <a:cubicBezTo>
                      <a:pt x="0" y="668"/>
                      <a:pt x="200" y="835"/>
                      <a:pt x="434" y="835"/>
                    </a:cubicBezTo>
                    <a:lnTo>
                      <a:pt x="12709" y="835"/>
                    </a:lnTo>
                    <a:cubicBezTo>
                      <a:pt x="12943" y="835"/>
                      <a:pt x="13143" y="668"/>
                      <a:pt x="13143" y="435"/>
                    </a:cubicBezTo>
                    <a:cubicBezTo>
                      <a:pt x="13143" y="168"/>
                      <a:pt x="12943" y="1"/>
                      <a:pt x="127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1771492" y="3468598"/>
                <a:ext cx="67043" cy="755173"/>
              </a:xfrm>
              <a:custGeom>
                <a:avLst/>
                <a:gdLst/>
                <a:ahLst/>
                <a:cxnLst/>
                <a:rect l="l" t="t" r="r" b="b"/>
                <a:pathLst>
                  <a:path w="7673" h="86429" extrusionOk="0">
                    <a:moveTo>
                      <a:pt x="0" y="0"/>
                    </a:moveTo>
                    <a:lnTo>
                      <a:pt x="0" y="86429"/>
                    </a:lnTo>
                    <a:lnTo>
                      <a:pt x="7672" y="86429"/>
                    </a:lnTo>
                    <a:lnTo>
                      <a:pt x="7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781840" y="3524256"/>
                <a:ext cx="2946355" cy="55675"/>
              </a:xfrm>
              <a:custGeom>
                <a:avLst/>
                <a:gdLst/>
                <a:ahLst/>
                <a:cxnLst/>
                <a:rect l="l" t="t" r="r" b="b"/>
                <a:pathLst>
                  <a:path w="337208" h="6372" extrusionOk="0">
                    <a:moveTo>
                      <a:pt x="0" y="0"/>
                    </a:moveTo>
                    <a:lnTo>
                      <a:pt x="0" y="6371"/>
                    </a:lnTo>
                    <a:lnTo>
                      <a:pt x="337208" y="6371"/>
                    </a:lnTo>
                    <a:lnTo>
                      <a:pt x="337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781840" y="2308169"/>
                <a:ext cx="2946355" cy="55675"/>
              </a:xfrm>
              <a:custGeom>
                <a:avLst/>
                <a:gdLst/>
                <a:ahLst/>
                <a:cxnLst/>
                <a:rect l="l" t="t" r="r" b="b"/>
                <a:pathLst>
                  <a:path w="337208" h="6372" extrusionOk="0">
                    <a:moveTo>
                      <a:pt x="0" y="1"/>
                    </a:moveTo>
                    <a:lnTo>
                      <a:pt x="0" y="6372"/>
                    </a:lnTo>
                    <a:lnTo>
                      <a:pt x="337208" y="6372"/>
                    </a:lnTo>
                    <a:lnTo>
                      <a:pt x="3372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781840" y="1652774"/>
                <a:ext cx="1148640" cy="55964"/>
              </a:xfrm>
              <a:custGeom>
                <a:avLst/>
                <a:gdLst/>
                <a:ahLst/>
                <a:cxnLst/>
                <a:rect l="l" t="t" r="r" b="b"/>
                <a:pathLst>
                  <a:path w="131461" h="6405" extrusionOk="0">
                    <a:moveTo>
                      <a:pt x="0" y="0"/>
                    </a:moveTo>
                    <a:lnTo>
                      <a:pt x="0" y="6405"/>
                    </a:lnTo>
                    <a:lnTo>
                      <a:pt x="131461" y="6405"/>
                    </a:lnTo>
                    <a:lnTo>
                      <a:pt x="1314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1771492" y="1616929"/>
                <a:ext cx="67043" cy="1852228"/>
              </a:xfrm>
              <a:custGeom>
                <a:avLst/>
                <a:gdLst/>
                <a:ahLst/>
                <a:cxnLst/>
                <a:rect l="l" t="t" r="r" b="b"/>
                <a:pathLst>
                  <a:path w="7673" h="211986" extrusionOk="0">
                    <a:moveTo>
                      <a:pt x="0" y="0"/>
                    </a:moveTo>
                    <a:lnTo>
                      <a:pt x="0" y="211985"/>
                    </a:lnTo>
                    <a:lnTo>
                      <a:pt x="7672" y="211985"/>
                    </a:lnTo>
                    <a:lnTo>
                      <a:pt x="7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882088" y="3468598"/>
                <a:ext cx="67043" cy="755462"/>
              </a:xfrm>
              <a:custGeom>
                <a:avLst/>
                <a:gdLst/>
                <a:ahLst/>
                <a:cxnLst/>
                <a:rect l="l" t="t" r="r" b="b"/>
                <a:pathLst>
                  <a:path w="7673" h="86462" extrusionOk="0">
                    <a:moveTo>
                      <a:pt x="0" y="0"/>
                    </a:moveTo>
                    <a:lnTo>
                      <a:pt x="0" y="86462"/>
                    </a:lnTo>
                    <a:lnTo>
                      <a:pt x="7672" y="86462"/>
                    </a:lnTo>
                    <a:lnTo>
                      <a:pt x="76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856736" y="3495697"/>
                <a:ext cx="118341" cy="117755"/>
              </a:xfrm>
              <a:custGeom>
                <a:avLst/>
                <a:gdLst/>
                <a:ahLst/>
                <a:cxnLst/>
                <a:rect l="l" t="t" r="r" b="b"/>
                <a:pathLst>
                  <a:path w="13544" h="13477" extrusionOk="0">
                    <a:moveTo>
                      <a:pt x="1468" y="0"/>
                    </a:moveTo>
                    <a:cubicBezTo>
                      <a:pt x="667" y="0"/>
                      <a:pt x="0" y="634"/>
                      <a:pt x="0" y="1468"/>
                    </a:cubicBezTo>
                    <a:lnTo>
                      <a:pt x="0" y="12009"/>
                    </a:lnTo>
                    <a:cubicBezTo>
                      <a:pt x="0" y="12809"/>
                      <a:pt x="634" y="13477"/>
                      <a:pt x="1468" y="13477"/>
                    </a:cubicBezTo>
                    <a:lnTo>
                      <a:pt x="12075" y="13477"/>
                    </a:lnTo>
                    <a:cubicBezTo>
                      <a:pt x="12876" y="13477"/>
                      <a:pt x="13543" y="12809"/>
                      <a:pt x="13543" y="12009"/>
                    </a:cubicBezTo>
                    <a:lnTo>
                      <a:pt x="13543" y="1468"/>
                    </a:lnTo>
                    <a:cubicBezTo>
                      <a:pt x="13543" y="667"/>
                      <a:pt x="12909" y="0"/>
                      <a:pt x="120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882376" y="3521338"/>
                <a:ext cx="66466" cy="65881"/>
              </a:xfrm>
              <a:custGeom>
                <a:avLst/>
                <a:gdLst/>
                <a:ahLst/>
                <a:cxnLst/>
                <a:rect l="l" t="t" r="r" b="b"/>
                <a:pathLst>
                  <a:path w="7607" h="7540" extrusionOk="0">
                    <a:moveTo>
                      <a:pt x="835" y="1"/>
                    </a:moveTo>
                    <a:cubicBezTo>
                      <a:pt x="368" y="1"/>
                      <a:pt x="1" y="368"/>
                      <a:pt x="1" y="835"/>
                    </a:cubicBezTo>
                    <a:lnTo>
                      <a:pt x="1" y="6705"/>
                    </a:lnTo>
                    <a:cubicBezTo>
                      <a:pt x="1" y="7172"/>
                      <a:pt x="368" y="7539"/>
                      <a:pt x="835" y="7539"/>
                    </a:cubicBezTo>
                    <a:lnTo>
                      <a:pt x="6772" y="7539"/>
                    </a:lnTo>
                    <a:cubicBezTo>
                      <a:pt x="7206" y="7539"/>
                      <a:pt x="7606" y="7206"/>
                      <a:pt x="7606" y="6705"/>
                    </a:cubicBezTo>
                    <a:lnTo>
                      <a:pt x="7606" y="835"/>
                    </a:lnTo>
                    <a:cubicBezTo>
                      <a:pt x="7606" y="368"/>
                      <a:pt x="7206" y="1"/>
                      <a:pt x="67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882088" y="1616632"/>
                <a:ext cx="67043" cy="1852228"/>
              </a:xfrm>
              <a:custGeom>
                <a:avLst/>
                <a:gdLst/>
                <a:ahLst/>
                <a:cxnLst/>
                <a:rect l="l" t="t" r="r" b="b"/>
                <a:pathLst>
                  <a:path w="7673" h="211986" extrusionOk="0">
                    <a:moveTo>
                      <a:pt x="0" y="1"/>
                    </a:moveTo>
                    <a:lnTo>
                      <a:pt x="0" y="211986"/>
                    </a:lnTo>
                    <a:lnTo>
                      <a:pt x="7672" y="211986"/>
                    </a:lnTo>
                    <a:lnTo>
                      <a:pt x="7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856736" y="2279610"/>
                <a:ext cx="118341" cy="117755"/>
              </a:xfrm>
              <a:custGeom>
                <a:avLst/>
                <a:gdLst/>
                <a:ahLst/>
                <a:cxnLst/>
                <a:rect l="l" t="t" r="r" b="b"/>
                <a:pathLst>
                  <a:path w="13544" h="13477" extrusionOk="0">
                    <a:moveTo>
                      <a:pt x="1468" y="1"/>
                    </a:moveTo>
                    <a:cubicBezTo>
                      <a:pt x="667" y="1"/>
                      <a:pt x="0" y="634"/>
                      <a:pt x="0" y="1468"/>
                    </a:cubicBezTo>
                    <a:lnTo>
                      <a:pt x="0" y="12043"/>
                    </a:lnTo>
                    <a:cubicBezTo>
                      <a:pt x="0" y="12810"/>
                      <a:pt x="634" y="13477"/>
                      <a:pt x="1468" y="13477"/>
                    </a:cubicBezTo>
                    <a:lnTo>
                      <a:pt x="12075" y="13477"/>
                    </a:lnTo>
                    <a:cubicBezTo>
                      <a:pt x="12876" y="13477"/>
                      <a:pt x="13543" y="12810"/>
                      <a:pt x="13543" y="12043"/>
                    </a:cubicBezTo>
                    <a:lnTo>
                      <a:pt x="13543" y="1468"/>
                    </a:lnTo>
                    <a:cubicBezTo>
                      <a:pt x="13543" y="668"/>
                      <a:pt x="12909" y="1"/>
                      <a:pt x="12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882376" y="2305259"/>
                <a:ext cx="66466" cy="65872"/>
              </a:xfrm>
              <a:custGeom>
                <a:avLst/>
                <a:gdLst/>
                <a:ahLst/>
                <a:cxnLst/>
                <a:rect l="l" t="t" r="r" b="b"/>
                <a:pathLst>
                  <a:path w="7607" h="7539" extrusionOk="0">
                    <a:moveTo>
                      <a:pt x="835" y="0"/>
                    </a:moveTo>
                    <a:cubicBezTo>
                      <a:pt x="368" y="0"/>
                      <a:pt x="1" y="367"/>
                      <a:pt x="1" y="834"/>
                    </a:cubicBezTo>
                    <a:lnTo>
                      <a:pt x="1" y="6705"/>
                    </a:lnTo>
                    <a:cubicBezTo>
                      <a:pt x="1" y="7172"/>
                      <a:pt x="368" y="7539"/>
                      <a:pt x="835" y="7539"/>
                    </a:cubicBezTo>
                    <a:lnTo>
                      <a:pt x="6772" y="7539"/>
                    </a:lnTo>
                    <a:cubicBezTo>
                      <a:pt x="7206" y="7539"/>
                      <a:pt x="7606" y="7172"/>
                      <a:pt x="7606" y="6705"/>
                    </a:cubicBezTo>
                    <a:lnTo>
                      <a:pt x="7606" y="834"/>
                    </a:lnTo>
                    <a:cubicBezTo>
                      <a:pt x="7606" y="367"/>
                      <a:pt x="7206" y="0"/>
                      <a:pt x="6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2660896" y="3468598"/>
                <a:ext cx="66754" cy="755462"/>
              </a:xfrm>
              <a:custGeom>
                <a:avLst/>
                <a:gdLst/>
                <a:ahLst/>
                <a:cxnLst/>
                <a:rect l="l" t="t" r="r" b="b"/>
                <a:pathLst>
                  <a:path w="7640" h="86462" extrusionOk="0">
                    <a:moveTo>
                      <a:pt x="0" y="0"/>
                    </a:moveTo>
                    <a:lnTo>
                      <a:pt x="0" y="86462"/>
                    </a:lnTo>
                    <a:lnTo>
                      <a:pt x="7639" y="86462"/>
                    </a:lnTo>
                    <a:lnTo>
                      <a:pt x="76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2635246" y="3495697"/>
                <a:ext cx="118341" cy="117755"/>
              </a:xfrm>
              <a:custGeom>
                <a:avLst/>
                <a:gdLst/>
                <a:ahLst/>
                <a:cxnLst/>
                <a:rect l="l" t="t" r="r" b="b"/>
                <a:pathLst>
                  <a:path w="13544" h="13477" extrusionOk="0">
                    <a:moveTo>
                      <a:pt x="1469" y="0"/>
                    </a:moveTo>
                    <a:cubicBezTo>
                      <a:pt x="668" y="0"/>
                      <a:pt x="1" y="634"/>
                      <a:pt x="1" y="1468"/>
                    </a:cubicBezTo>
                    <a:lnTo>
                      <a:pt x="1" y="12009"/>
                    </a:lnTo>
                    <a:cubicBezTo>
                      <a:pt x="1" y="12809"/>
                      <a:pt x="635" y="13477"/>
                      <a:pt x="1469" y="13477"/>
                    </a:cubicBezTo>
                    <a:lnTo>
                      <a:pt x="12043" y="13477"/>
                    </a:lnTo>
                    <a:cubicBezTo>
                      <a:pt x="12877" y="13477"/>
                      <a:pt x="13544" y="12809"/>
                      <a:pt x="13511" y="12009"/>
                    </a:cubicBezTo>
                    <a:lnTo>
                      <a:pt x="13511" y="1468"/>
                    </a:lnTo>
                    <a:cubicBezTo>
                      <a:pt x="13511" y="667"/>
                      <a:pt x="12877" y="0"/>
                      <a:pt x="12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2661184" y="3521338"/>
                <a:ext cx="66169" cy="65881"/>
              </a:xfrm>
              <a:custGeom>
                <a:avLst/>
                <a:gdLst/>
                <a:ahLst/>
                <a:cxnLst/>
                <a:rect l="l" t="t" r="r" b="b"/>
                <a:pathLst>
                  <a:path w="7573" h="7540" extrusionOk="0">
                    <a:moveTo>
                      <a:pt x="835" y="1"/>
                    </a:moveTo>
                    <a:cubicBezTo>
                      <a:pt x="368" y="1"/>
                      <a:pt x="1" y="368"/>
                      <a:pt x="1" y="835"/>
                    </a:cubicBezTo>
                    <a:lnTo>
                      <a:pt x="1" y="6705"/>
                    </a:lnTo>
                    <a:cubicBezTo>
                      <a:pt x="1" y="7172"/>
                      <a:pt x="368" y="7539"/>
                      <a:pt x="835" y="7539"/>
                    </a:cubicBezTo>
                    <a:lnTo>
                      <a:pt x="6739" y="7539"/>
                    </a:lnTo>
                    <a:cubicBezTo>
                      <a:pt x="7206" y="7539"/>
                      <a:pt x="7539" y="7206"/>
                      <a:pt x="7573" y="6705"/>
                    </a:cubicBezTo>
                    <a:lnTo>
                      <a:pt x="7573" y="835"/>
                    </a:lnTo>
                    <a:cubicBezTo>
                      <a:pt x="7573" y="368"/>
                      <a:pt x="7206" y="1"/>
                      <a:pt x="673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2660896" y="2252798"/>
                <a:ext cx="66754" cy="1215972"/>
              </a:xfrm>
              <a:custGeom>
                <a:avLst/>
                <a:gdLst/>
                <a:ahLst/>
                <a:cxnLst/>
                <a:rect l="l" t="t" r="r" b="b"/>
                <a:pathLst>
                  <a:path w="7640" h="139167" extrusionOk="0">
                    <a:moveTo>
                      <a:pt x="0" y="1"/>
                    </a:moveTo>
                    <a:lnTo>
                      <a:pt x="0" y="139167"/>
                    </a:lnTo>
                    <a:lnTo>
                      <a:pt x="7639" y="139167"/>
                    </a:lnTo>
                    <a:lnTo>
                      <a:pt x="76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2635246" y="2279610"/>
                <a:ext cx="118341" cy="117755"/>
              </a:xfrm>
              <a:custGeom>
                <a:avLst/>
                <a:gdLst/>
                <a:ahLst/>
                <a:cxnLst/>
                <a:rect l="l" t="t" r="r" b="b"/>
                <a:pathLst>
                  <a:path w="13544" h="13477" extrusionOk="0">
                    <a:moveTo>
                      <a:pt x="1469" y="1"/>
                    </a:moveTo>
                    <a:cubicBezTo>
                      <a:pt x="668" y="1"/>
                      <a:pt x="1" y="634"/>
                      <a:pt x="1" y="1468"/>
                    </a:cubicBezTo>
                    <a:lnTo>
                      <a:pt x="1" y="12043"/>
                    </a:lnTo>
                    <a:cubicBezTo>
                      <a:pt x="1" y="12810"/>
                      <a:pt x="635" y="13477"/>
                      <a:pt x="1469" y="13477"/>
                    </a:cubicBezTo>
                    <a:lnTo>
                      <a:pt x="12043" y="13477"/>
                    </a:lnTo>
                    <a:cubicBezTo>
                      <a:pt x="12877" y="13477"/>
                      <a:pt x="13544" y="12810"/>
                      <a:pt x="13511" y="12043"/>
                    </a:cubicBezTo>
                    <a:lnTo>
                      <a:pt x="13511" y="1468"/>
                    </a:lnTo>
                    <a:cubicBezTo>
                      <a:pt x="13511" y="668"/>
                      <a:pt x="12877" y="1"/>
                      <a:pt x="12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2661184" y="2305259"/>
                <a:ext cx="66169" cy="65872"/>
              </a:xfrm>
              <a:custGeom>
                <a:avLst/>
                <a:gdLst/>
                <a:ahLst/>
                <a:cxnLst/>
                <a:rect l="l" t="t" r="r" b="b"/>
                <a:pathLst>
                  <a:path w="7573" h="7539" extrusionOk="0">
                    <a:moveTo>
                      <a:pt x="835" y="0"/>
                    </a:moveTo>
                    <a:cubicBezTo>
                      <a:pt x="368" y="0"/>
                      <a:pt x="1" y="367"/>
                      <a:pt x="1" y="834"/>
                    </a:cubicBezTo>
                    <a:lnTo>
                      <a:pt x="1" y="6705"/>
                    </a:lnTo>
                    <a:cubicBezTo>
                      <a:pt x="1" y="7172"/>
                      <a:pt x="368" y="7539"/>
                      <a:pt x="835" y="7539"/>
                    </a:cubicBezTo>
                    <a:lnTo>
                      <a:pt x="6739" y="7539"/>
                    </a:lnTo>
                    <a:cubicBezTo>
                      <a:pt x="7206" y="7539"/>
                      <a:pt x="7539" y="7172"/>
                      <a:pt x="7573" y="6705"/>
                    </a:cubicBezTo>
                    <a:lnTo>
                      <a:pt x="7573" y="834"/>
                    </a:lnTo>
                    <a:cubicBezTo>
                      <a:pt x="7573" y="367"/>
                      <a:pt x="7206" y="0"/>
                      <a:pt x="673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3550003" y="3468598"/>
                <a:ext cx="67052" cy="755462"/>
              </a:xfrm>
              <a:custGeom>
                <a:avLst/>
                <a:gdLst/>
                <a:ahLst/>
                <a:cxnLst/>
                <a:rect l="l" t="t" r="r" b="b"/>
                <a:pathLst>
                  <a:path w="7674" h="86462" extrusionOk="0">
                    <a:moveTo>
                      <a:pt x="1" y="0"/>
                    </a:moveTo>
                    <a:lnTo>
                      <a:pt x="1" y="86462"/>
                    </a:lnTo>
                    <a:lnTo>
                      <a:pt x="7673" y="86462"/>
                    </a:lnTo>
                    <a:lnTo>
                      <a:pt x="7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3524362" y="3495697"/>
                <a:ext cx="118629" cy="117755"/>
              </a:xfrm>
              <a:custGeom>
                <a:avLst/>
                <a:gdLst/>
                <a:ahLst/>
                <a:cxnLst/>
                <a:rect l="l" t="t" r="r" b="b"/>
                <a:pathLst>
                  <a:path w="13577" h="13477" extrusionOk="0">
                    <a:moveTo>
                      <a:pt x="1468" y="0"/>
                    </a:moveTo>
                    <a:cubicBezTo>
                      <a:pt x="668" y="0"/>
                      <a:pt x="1" y="634"/>
                      <a:pt x="1" y="1468"/>
                    </a:cubicBezTo>
                    <a:lnTo>
                      <a:pt x="1" y="12009"/>
                    </a:lnTo>
                    <a:cubicBezTo>
                      <a:pt x="1" y="12809"/>
                      <a:pt x="634" y="13477"/>
                      <a:pt x="1468" y="13477"/>
                    </a:cubicBezTo>
                    <a:lnTo>
                      <a:pt x="12076" y="13477"/>
                    </a:lnTo>
                    <a:cubicBezTo>
                      <a:pt x="12910" y="13477"/>
                      <a:pt x="13577" y="12809"/>
                      <a:pt x="13510" y="12009"/>
                    </a:cubicBezTo>
                    <a:lnTo>
                      <a:pt x="13510" y="1468"/>
                    </a:lnTo>
                    <a:cubicBezTo>
                      <a:pt x="13510" y="667"/>
                      <a:pt x="12910" y="0"/>
                      <a:pt x="12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3550300" y="3521338"/>
                <a:ext cx="66457" cy="65881"/>
              </a:xfrm>
              <a:custGeom>
                <a:avLst/>
                <a:gdLst/>
                <a:ahLst/>
                <a:cxnLst/>
                <a:rect l="l" t="t" r="r" b="b"/>
                <a:pathLst>
                  <a:path w="7606" h="7540" extrusionOk="0">
                    <a:moveTo>
                      <a:pt x="834" y="1"/>
                    </a:moveTo>
                    <a:cubicBezTo>
                      <a:pt x="367" y="1"/>
                      <a:pt x="0" y="368"/>
                      <a:pt x="0" y="835"/>
                    </a:cubicBezTo>
                    <a:lnTo>
                      <a:pt x="0" y="6705"/>
                    </a:lnTo>
                    <a:cubicBezTo>
                      <a:pt x="0" y="7172"/>
                      <a:pt x="367" y="7539"/>
                      <a:pt x="834" y="7539"/>
                    </a:cubicBezTo>
                    <a:lnTo>
                      <a:pt x="6772" y="7539"/>
                    </a:lnTo>
                    <a:cubicBezTo>
                      <a:pt x="7205" y="7539"/>
                      <a:pt x="7606" y="7206"/>
                      <a:pt x="7606" y="6705"/>
                    </a:cubicBezTo>
                    <a:lnTo>
                      <a:pt x="7606" y="835"/>
                    </a:lnTo>
                    <a:cubicBezTo>
                      <a:pt x="7606" y="368"/>
                      <a:pt x="7205" y="1"/>
                      <a:pt x="67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a:off x="3550003" y="2252798"/>
                <a:ext cx="67052" cy="1215972"/>
              </a:xfrm>
              <a:custGeom>
                <a:avLst/>
                <a:gdLst/>
                <a:ahLst/>
                <a:cxnLst/>
                <a:rect l="l" t="t" r="r" b="b"/>
                <a:pathLst>
                  <a:path w="7674" h="139167" extrusionOk="0">
                    <a:moveTo>
                      <a:pt x="1" y="1"/>
                    </a:moveTo>
                    <a:lnTo>
                      <a:pt x="1" y="139167"/>
                    </a:lnTo>
                    <a:lnTo>
                      <a:pt x="7673" y="139167"/>
                    </a:lnTo>
                    <a:lnTo>
                      <a:pt x="76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3524362" y="2279610"/>
                <a:ext cx="118629" cy="117755"/>
              </a:xfrm>
              <a:custGeom>
                <a:avLst/>
                <a:gdLst/>
                <a:ahLst/>
                <a:cxnLst/>
                <a:rect l="l" t="t" r="r" b="b"/>
                <a:pathLst>
                  <a:path w="13577" h="13477" extrusionOk="0">
                    <a:moveTo>
                      <a:pt x="1468" y="1"/>
                    </a:moveTo>
                    <a:cubicBezTo>
                      <a:pt x="668" y="1"/>
                      <a:pt x="1" y="634"/>
                      <a:pt x="1" y="1468"/>
                    </a:cubicBezTo>
                    <a:lnTo>
                      <a:pt x="1" y="12043"/>
                    </a:lnTo>
                    <a:cubicBezTo>
                      <a:pt x="1" y="12810"/>
                      <a:pt x="634" y="13477"/>
                      <a:pt x="1468" y="13477"/>
                    </a:cubicBezTo>
                    <a:lnTo>
                      <a:pt x="12076" y="13477"/>
                    </a:lnTo>
                    <a:cubicBezTo>
                      <a:pt x="12910" y="13477"/>
                      <a:pt x="13577" y="12810"/>
                      <a:pt x="13510" y="12043"/>
                    </a:cubicBezTo>
                    <a:lnTo>
                      <a:pt x="13510" y="1468"/>
                    </a:lnTo>
                    <a:cubicBezTo>
                      <a:pt x="13510" y="668"/>
                      <a:pt x="12910" y="1"/>
                      <a:pt x="1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550300" y="2305259"/>
                <a:ext cx="66457" cy="65872"/>
              </a:xfrm>
              <a:custGeom>
                <a:avLst/>
                <a:gdLst/>
                <a:ahLst/>
                <a:cxnLst/>
                <a:rect l="l" t="t" r="r" b="b"/>
                <a:pathLst>
                  <a:path w="7606" h="7539" extrusionOk="0">
                    <a:moveTo>
                      <a:pt x="834" y="0"/>
                    </a:moveTo>
                    <a:cubicBezTo>
                      <a:pt x="367" y="0"/>
                      <a:pt x="0" y="367"/>
                      <a:pt x="0" y="834"/>
                    </a:cubicBezTo>
                    <a:lnTo>
                      <a:pt x="0" y="6705"/>
                    </a:lnTo>
                    <a:cubicBezTo>
                      <a:pt x="0" y="7172"/>
                      <a:pt x="367" y="7539"/>
                      <a:pt x="834" y="7539"/>
                    </a:cubicBezTo>
                    <a:lnTo>
                      <a:pt x="6772" y="7539"/>
                    </a:lnTo>
                    <a:cubicBezTo>
                      <a:pt x="7205" y="7539"/>
                      <a:pt x="7606" y="7172"/>
                      <a:pt x="7606" y="6705"/>
                    </a:cubicBezTo>
                    <a:lnTo>
                      <a:pt x="7606" y="834"/>
                    </a:lnTo>
                    <a:cubicBezTo>
                      <a:pt x="7606" y="367"/>
                      <a:pt x="7205" y="0"/>
                      <a:pt x="6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746139" y="2279610"/>
                <a:ext cx="118044" cy="117755"/>
              </a:xfrm>
              <a:custGeom>
                <a:avLst/>
                <a:gdLst/>
                <a:ahLst/>
                <a:cxnLst/>
                <a:rect l="l" t="t" r="r" b="b"/>
                <a:pathLst>
                  <a:path w="13510" h="13477" extrusionOk="0">
                    <a:moveTo>
                      <a:pt x="1468" y="1"/>
                    </a:moveTo>
                    <a:cubicBezTo>
                      <a:pt x="667" y="1"/>
                      <a:pt x="0" y="634"/>
                      <a:pt x="0" y="1468"/>
                    </a:cubicBezTo>
                    <a:lnTo>
                      <a:pt x="0" y="12043"/>
                    </a:lnTo>
                    <a:cubicBezTo>
                      <a:pt x="0" y="12810"/>
                      <a:pt x="634" y="13477"/>
                      <a:pt x="1468" y="13477"/>
                    </a:cubicBezTo>
                    <a:lnTo>
                      <a:pt x="12042" y="13477"/>
                    </a:lnTo>
                    <a:cubicBezTo>
                      <a:pt x="12843" y="13477"/>
                      <a:pt x="13510" y="12810"/>
                      <a:pt x="13510" y="12043"/>
                    </a:cubicBezTo>
                    <a:lnTo>
                      <a:pt x="13510" y="1468"/>
                    </a:lnTo>
                    <a:cubicBezTo>
                      <a:pt x="13510" y="668"/>
                      <a:pt x="12876" y="1"/>
                      <a:pt x="120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772069" y="2305259"/>
                <a:ext cx="66178" cy="65872"/>
              </a:xfrm>
              <a:custGeom>
                <a:avLst/>
                <a:gdLst/>
                <a:ahLst/>
                <a:cxnLst/>
                <a:rect l="l" t="t" r="r" b="b"/>
                <a:pathLst>
                  <a:path w="7574" h="7539" extrusionOk="0">
                    <a:moveTo>
                      <a:pt x="835" y="0"/>
                    </a:moveTo>
                    <a:cubicBezTo>
                      <a:pt x="368" y="0"/>
                      <a:pt x="1" y="367"/>
                      <a:pt x="1" y="834"/>
                    </a:cubicBezTo>
                    <a:lnTo>
                      <a:pt x="1" y="6705"/>
                    </a:lnTo>
                    <a:cubicBezTo>
                      <a:pt x="1" y="7172"/>
                      <a:pt x="368" y="7539"/>
                      <a:pt x="835" y="7539"/>
                    </a:cubicBezTo>
                    <a:lnTo>
                      <a:pt x="6706" y="7539"/>
                    </a:lnTo>
                    <a:cubicBezTo>
                      <a:pt x="7173" y="7539"/>
                      <a:pt x="7540" y="7172"/>
                      <a:pt x="7573" y="6705"/>
                    </a:cubicBezTo>
                    <a:lnTo>
                      <a:pt x="7573" y="834"/>
                    </a:lnTo>
                    <a:cubicBezTo>
                      <a:pt x="7573" y="367"/>
                      <a:pt x="7206" y="0"/>
                      <a:pt x="673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746139" y="1637328"/>
                <a:ext cx="118044" cy="117467"/>
              </a:xfrm>
              <a:custGeom>
                <a:avLst/>
                <a:gdLst/>
                <a:ahLst/>
                <a:cxnLst/>
                <a:rect l="l" t="t" r="r" b="b"/>
                <a:pathLst>
                  <a:path w="13510" h="13444" extrusionOk="0">
                    <a:moveTo>
                      <a:pt x="1468" y="0"/>
                    </a:moveTo>
                    <a:cubicBezTo>
                      <a:pt x="667" y="0"/>
                      <a:pt x="0" y="601"/>
                      <a:pt x="0" y="1435"/>
                    </a:cubicBezTo>
                    <a:lnTo>
                      <a:pt x="0" y="12009"/>
                    </a:lnTo>
                    <a:cubicBezTo>
                      <a:pt x="0" y="12776"/>
                      <a:pt x="634" y="13443"/>
                      <a:pt x="1468" y="13443"/>
                    </a:cubicBezTo>
                    <a:lnTo>
                      <a:pt x="12042" y="13443"/>
                    </a:lnTo>
                    <a:cubicBezTo>
                      <a:pt x="12843" y="13443"/>
                      <a:pt x="13510" y="12776"/>
                      <a:pt x="13510" y="12009"/>
                    </a:cubicBezTo>
                    <a:lnTo>
                      <a:pt x="13510" y="1435"/>
                    </a:lnTo>
                    <a:cubicBezTo>
                      <a:pt x="13510" y="667"/>
                      <a:pt x="12876" y="0"/>
                      <a:pt x="12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772069" y="1662681"/>
                <a:ext cx="66178" cy="65872"/>
              </a:xfrm>
              <a:custGeom>
                <a:avLst/>
                <a:gdLst/>
                <a:ahLst/>
                <a:cxnLst/>
                <a:rect l="l" t="t" r="r" b="b"/>
                <a:pathLst>
                  <a:path w="7574" h="7539" extrusionOk="0">
                    <a:moveTo>
                      <a:pt x="835" y="0"/>
                    </a:moveTo>
                    <a:cubicBezTo>
                      <a:pt x="368" y="0"/>
                      <a:pt x="1" y="367"/>
                      <a:pt x="1" y="834"/>
                    </a:cubicBezTo>
                    <a:lnTo>
                      <a:pt x="1" y="6705"/>
                    </a:lnTo>
                    <a:cubicBezTo>
                      <a:pt x="1" y="7172"/>
                      <a:pt x="368" y="7539"/>
                      <a:pt x="835" y="7539"/>
                    </a:cubicBezTo>
                    <a:lnTo>
                      <a:pt x="6706" y="7539"/>
                    </a:lnTo>
                    <a:cubicBezTo>
                      <a:pt x="7173" y="7539"/>
                      <a:pt x="7540" y="7172"/>
                      <a:pt x="7573" y="6705"/>
                    </a:cubicBezTo>
                    <a:lnTo>
                      <a:pt x="7573" y="834"/>
                    </a:lnTo>
                    <a:cubicBezTo>
                      <a:pt x="7573" y="367"/>
                      <a:pt x="7206" y="0"/>
                      <a:pt x="673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856736" y="1637328"/>
                <a:ext cx="118341" cy="117467"/>
              </a:xfrm>
              <a:custGeom>
                <a:avLst/>
                <a:gdLst/>
                <a:ahLst/>
                <a:cxnLst/>
                <a:rect l="l" t="t" r="r" b="b"/>
                <a:pathLst>
                  <a:path w="13544" h="13444" extrusionOk="0">
                    <a:moveTo>
                      <a:pt x="1468" y="0"/>
                    </a:moveTo>
                    <a:cubicBezTo>
                      <a:pt x="667" y="0"/>
                      <a:pt x="0" y="601"/>
                      <a:pt x="0" y="1435"/>
                    </a:cubicBezTo>
                    <a:lnTo>
                      <a:pt x="0" y="12009"/>
                    </a:lnTo>
                    <a:cubicBezTo>
                      <a:pt x="0" y="12776"/>
                      <a:pt x="634" y="13443"/>
                      <a:pt x="1468" y="13443"/>
                    </a:cubicBezTo>
                    <a:lnTo>
                      <a:pt x="12075" y="13443"/>
                    </a:lnTo>
                    <a:cubicBezTo>
                      <a:pt x="12876" y="13443"/>
                      <a:pt x="13543" y="12776"/>
                      <a:pt x="13543" y="12009"/>
                    </a:cubicBezTo>
                    <a:lnTo>
                      <a:pt x="13543" y="1435"/>
                    </a:lnTo>
                    <a:cubicBezTo>
                      <a:pt x="13543" y="667"/>
                      <a:pt x="12909" y="0"/>
                      <a:pt x="120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882376" y="1662681"/>
                <a:ext cx="66466" cy="65872"/>
              </a:xfrm>
              <a:custGeom>
                <a:avLst/>
                <a:gdLst/>
                <a:ahLst/>
                <a:cxnLst/>
                <a:rect l="l" t="t" r="r" b="b"/>
                <a:pathLst>
                  <a:path w="7607" h="7539" extrusionOk="0">
                    <a:moveTo>
                      <a:pt x="835" y="0"/>
                    </a:moveTo>
                    <a:cubicBezTo>
                      <a:pt x="368" y="0"/>
                      <a:pt x="1" y="367"/>
                      <a:pt x="1" y="834"/>
                    </a:cubicBezTo>
                    <a:lnTo>
                      <a:pt x="1" y="6705"/>
                    </a:lnTo>
                    <a:cubicBezTo>
                      <a:pt x="1" y="7172"/>
                      <a:pt x="368" y="7539"/>
                      <a:pt x="835" y="7539"/>
                    </a:cubicBezTo>
                    <a:lnTo>
                      <a:pt x="6772" y="7539"/>
                    </a:lnTo>
                    <a:cubicBezTo>
                      <a:pt x="7206" y="7539"/>
                      <a:pt x="7606" y="7172"/>
                      <a:pt x="7606" y="6705"/>
                    </a:cubicBezTo>
                    <a:lnTo>
                      <a:pt x="7606" y="834"/>
                    </a:lnTo>
                    <a:cubicBezTo>
                      <a:pt x="7606" y="367"/>
                      <a:pt x="7206" y="0"/>
                      <a:pt x="6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1323872" y="3646066"/>
                <a:ext cx="69961" cy="155938"/>
              </a:xfrm>
              <a:custGeom>
                <a:avLst/>
                <a:gdLst/>
                <a:ahLst/>
                <a:cxnLst/>
                <a:rect l="l" t="t" r="r" b="b"/>
                <a:pathLst>
                  <a:path w="8007" h="17847" extrusionOk="0">
                    <a:moveTo>
                      <a:pt x="4004" y="1"/>
                    </a:moveTo>
                    <a:cubicBezTo>
                      <a:pt x="4004" y="1"/>
                      <a:pt x="1" y="7673"/>
                      <a:pt x="1" y="11309"/>
                    </a:cubicBezTo>
                    <a:cubicBezTo>
                      <a:pt x="1" y="14945"/>
                      <a:pt x="4004" y="17847"/>
                      <a:pt x="4004" y="17847"/>
                    </a:cubicBezTo>
                    <a:cubicBezTo>
                      <a:pt x="4004" y="17847"/>
                      <a:pt x="8006" y="14945"/>
                      <a:pt x="8006" y="11309"/>
                    </a:cubicBezTo>
                    <a:cubicBezTo>
                      <a:pt x="8006" y="7673"/>
                      <a:pt x="4004" y="1"/>
                      <a:pt x="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1118133" y="3780701"/>
                <a:ext cx="481497" cy="443315"/>
              </a:xfrm>
              <a:custGeom>
                <a:avLst/>
                <a:gdLst/>
                <a:ahLst/>
                <a:cxnLst/>
                <a:rect l="l" t="t" r="r" b="b"/>
                <a:pathLst>
                  <a:path w="55107" h="50737" extrusionOk="0">
                    <a:moveTo>
                      <a:pt x="22750" y="1"/>
                    </a:moveTo>
                    <a:lnTo>
                      <a:pt x="22750" y="12676"/>
                    </a:lnTo>
                    <a:cubicBezTo>
                      <a:pt x="15745" y="14711"/>
                      <a:pt x="3203" y="19881"/>
                      <a:pt x="1" y="31356"/>
                    </a:cubicBezTo>
                    <a:lnTo>
                      <a:pt x="1" y="47234"/>
                    </a:lnTo>
                    <a:cubicBezTo>
                      <a:pt x="1" y="49136"/>
                      <a:pt x="1568" y="50737"/>
                      <a:pt x="3503" y="50737"/>
                    </a:cubicBezTo>
                    <a:lnTo>
                      <a:pt x="51604" y="50737"/>
                    </a:lnTo>
                    <a:cubicBezTo>
                      <a:pt x="53539" y="50737"/>
                      <a:pt x="55107" y="49136"/>
                      <a:pt x="55107" y="47234"/>
                    </a:cubicBezTo>
                    <a:lnTo>
                      <a:pt x="55107" y="31356"/>
                    </a:lnTo>
                    <a:cubicBezTo>
                      <a:pt x="51904" y="19881"/>
                      <a:pt x="39362" y="14711"/>
                      <a:pt x="32357" y="12676"/>
                    </a:cubicBezTo>
                    <a:lnTo>
                      <a:pt x="3235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1139694" y="4090183"/>
                <a:ext cx="438369" cy="111927"/>
              </a:xfrm>
              <a:custGeom>
                <a:avLst/>
                <a:gdLst/>
                <a:ahLst/>
                <a:cxnLst/>
                <a:rect l="l" t="t" r="r" b="b"/>
                <a:pathLst>
                  <a:path w="50171" h="12810" extrusionOk="0">
                    <a:moveTo>
                      <a:pt x="1" y="1"/>
                    </a:moveTo>
                    <a:lnTo>
                      <a:pt x="1" y="9308"/>
                    </a:lnTo>
                    <a:cubicBezTo>
                      <a:pt x="1" y="11209"/>
                      <a:pt x="1569" y="12810"/>
                      <a:pt x="3503" y="12810"/>
                    </a:cubicBezTo>
                    <a:lnTo>
                      <a:pt x="46668" y="12810"/>
                    </a:lnTo>
                    <a:cubicBezTo>
                      <a:pt x="48602" y="12810"/>
                      <a:pt x="50170" y="11209"/>
                      <a:pt x="50170" y="9308"/>
                    </a:cubicBezTo>
                    <a:lnTo>
                      <a:pt x="501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139118" y="3802559"/>
                <a:ext cx="439234" cy="287673"/>
              </a:xfrm>
              <a:custGeom>
                <a:avLst/>
                <a:gdLst/>
                <a:ahLst/>
                <a:cxnLst/>
                <a:rect l="l" t="t" r="r" b="b"/>
                <a:pathLst>
                  <a:path w="50270" h="32924" extrusionOk="0">
                    <a:moveTo>
                      <a:pt x="22817" y="0"/>
                    </a:moveTo>
                    <a:lnTo>
                      <a:pt x="22817" y="12042"/>
                    </a:lnTo>
                    <a:lnTo>
                      <a:pt x="21015" y="12543"/>
                    </a:lnTo>
                    <a:cubicBezTo>
                      <a:pt x="14444" y="14444"/>
                      <a:pt x="3069" y="19114"/>
                      <a:pt x="0" y="29155"/>
                    </a:cubicBezTo>
                    <a:lnTo>
                      <a:pt x="0" y="32924"/>
                    </a:lnTo>
                    <a:lnTo>
                      <a:pt x="50203" y="32924"/>
                    </a:lnTo>
                    <a:lnTo>
                      <a:pt x="50203" y="29155"/>
                    </a:lnTo>
                    <a:lnTo>
                      <a:pt x="50269" y="29155"/>
                    </a:lnTo>
                    <a:cubicBezTo>
                      <a:pt x="47201" y="19114"/>
                      <a:pt x="35826" y="14444"/>
                      <a:pt x="29254" y="12543"/>
                    </a:cubicBezTo>
                    <a:lnTo>
                      <a:pt x="27453" y="12042"/>
                    </a:lnTo>
                    <a:lnTo>
                      <a:pt x="2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1351557" y="3731743"/>
                <a:ext cx="14583" cy="398142"/>
              </a:xfrm>
              <a:custGeom>
                <a:avLst/>
                <a:gdLst/>
                <a:ahLst/>
                <a:cxnLst/>
                <a:rect l="l" t="t" r="r" b="b"/>
                <a:pathLst>
                  <a:path w="1669" h="45567" extrusionOk="0">
                    <a:moveTo>
                      <a:pt x="835" y="1"/>
                    </a:moveTo>
                    <a:cubicBezTo>
                      <a:pt x="368" y="1"/>
                      <a:pt x="1" y="368"/>
                      <a:pt x="1" y="835"/>
                    </a:cubicBezTo>
                    <a:lnTo>
                      <a:pt x="1" y="44733"/>
                    </a:lnTo>
                    <a:cubicBezTo>
                      <a:pt x="1" y="45200"/>
                      <a:pt x="368" y="45567"/>
                      <a:pt x="835" y="45567"/>
                    </a:cubicBezTo>
                    <a:cubicBezTo>
                      <a:pt x="1302" y="45567"/>
                      <a:pt x="1668" y="45233"/>
                      <a:pt x="1668" y="44766"/>
                    </a:cubicBezTo>
                    <a:lnTo>
                      <a:pt x="1668" y="835"/>
                    </a:lnTo>
                    <a:cubicBezTo>
                      <a:pt x="1668" y="368"/>
                      <a:pt x="1302" y="1"/>
                      <a:pt x="8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1250147" y="4073863"/>
                <a:ext cx="101434" cy="101145"/>
              </a:xfrm>
              <a:custGeom>
                <a:avLst/>
                <a:gdLst/>
                <a:ahLst/>
                <a:cxnLst/>
                <a:rect l="l" t="t" r="r" b="b"/>
                <a:pathLst>
                  <a:path w="11609" h="11576" extrusionOk="0">
                    <a:moveTo>
                      <a:pt x="5804" y="1"/>
                    </a:moveTo>
                    <a:cubicBezTo>
                      <a:pt x="2602" y="1"/>
                      <a:pt x="0" y="2603"/>
                      <a:pt x="0" y="5772"/>
                    </a:cubicBezTo>
                    <a:cubicBezTo>
                      <a:pt x="0" y="8974"/>
                      <a:pt x="2602" y="11576"/>
                      <a:pt x="5804" y="11576"/>
                    </a:cubicBezTo>
                    <a:cubicBezTo>
                      <a:pt x="9007" y="11576"/>
                      <a:pt x="11609" y="8974"/>
                      <a:pt x="11609" y="5772"/>
                    </a:cubicBezTo>
                    <a:cubicBezTo>
                      <a:pt x="11609" y="2603"/>
                      <a:pt x="9007" y="1"/>
                      <a:pt x="5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1214887" y="4087273"/>
                <a:ext cx="62089" cy="62089"/>
              </a:xfrm>
              <a:custGeom>
                <a:avLst/>
                <a:gdLst/>
                <a:ahLst/>
                <a:cxnLst/>
                <a:rect l="l" t="t" r="r" b="b"/>
                <a:pathLst>
                  <a:path w="7106" h="7106" extrusionOk="0">
                    <a:moveTo>
                      <a:pt x="3569" y="0"/>
                    </a:moveTo>
                    <a:cubicBezTo>
                      <a:pt x="1601" y="0"/>
                      <a:pt x="0" y="1602"/>
                      <a:pt x="0" y="3536"/>
                    </a:cubicBezTo>
                    <a:cubicBezTo>
                      <a:pt x="0" y="5504"/>
                      <a:pt x="1601" y="7105"/>
                      <a:pt x="3569" y="7105"/>
                    </a:cubicBezTo>
                    <a:cubicBezTo>
                      <a:pt x="5504" y="7105"/>
                      <a:pt x="7105" y="5504"/>
                      <a:pt x="7105" y="3536"/>
                    </a:cubicBezTo>
                    <a:cubicBezTo>
                      <a:pt x="7105" y="1602"/>
                      <a:pt x="5504" y="0"/>
                      <a:pt x="3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1325619" y="4069207"/>
                <a:ext cx="72294" cy="71997"/>
              </a:xfrm>
              <a:custGeom>
                <a:avLst/>
                <a:gdLst/>
                <a:ahLst/>
                <a:cxnLst/>
                <a:rect l="l" t="t" r="r" b="b"/>
                <a:pathLst>
                  <a:path w="8274" h="8240" extrusionOk="0">
                    <a:moveTo>
                      <a:pt x="4137" y="0"/>
                    </a:moveTo>
                    <a:cubicBezTo>
                      <a:pt x="1869" y="0"/>
                      <a:pt x="1" y="1835"/>
                      <a:pt x="1" y="4103"/>
                    </a:cubicBezTo>
                    <a:cubicBezTo>
                      <a:pt x="1" y="6405"/>
                      <a:pt x="1869" y="8239"/>
                      <a:pt x="4137" y="8239"/>
                    </a:cubicBezTo>
                    <a:cubicBezTo>
                      <a:pt x="6405" y="8239"/>
                      <a:pt x="8273" y="6405"/>
                      <a:pt x="8273" y="4103"/>
                    </a:cubicBezTo>
                    <a:cubicBezTo>
                      <a:pt x="8273" y="1835"/>
                      <a:pt x="6405" y="0"/>
                      <a:pt x="4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1390897" y="4077655"/>
                <a:ext cx="72006" cy="72294"/>
              </a:xfrm>
              <a:custGeom>
                <a:avLst/>
                <a:gdLst/>
                <a:ahLst/>
                <a:cxnLst/>
                <a:rect l="l" t="t" r="r" b="b"/>
                <a:pathLst>
                  <a:path w="8241" h="8274" extrusionOk="0">
                    <a:moveTo>
                      <a:pt x="4137" y="1"/>
                    </a:moveTo>
                    <a:cubicBezTo>
                      <a:pt x="1835" y="1"/>
                      <a:pt x="1" y="1869"/>
                      <a:pt x="1" y="4137"/>
                    </a:cubicBezTo>
                    <a:cubicBezTo>
                      <a:pt x="1" y="6439"/>
                      <a:pt x="1835" y="8273"/>
                      <a:pt x="4137" y="8273"/>
                    </a:cubicBezTo>
                    <a:cubicBezTo>
                      <a:pt x="6405" y="8273"/>
                      <a:pt x="8240" y="6439"/>
                      <a:pt x="8240" y="4137"/>
                    </a:cubicBezTo>
                    <a:cubicBezTo>
                      <a:pt x="8240" y="1869"/>
                      <a:pt x="6405" y="1"/>
                      <a:pt x="41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441899" y="4090480"/>
                <a:ext cx="61215" cy="61215"/>
              </a:xfrm>
              <a:custGeom>
                <a:avLst/>
                <a:gdLst/>
                <a:ahLst/>
                <a:cxnLst/>
                <a:rect l="l" t="t" r="r" b="b"/>
                <a:pathLst>
                  <a:path w="7006" h="7006" extrusionOk="0">
                    <a:moveTo>
                      <a:pt x="3503" y="0"/>
                    </a:moveTo>
                    <a:cubicBezTo>
                      <a:pt x="1568" y="0"/>
                      <a:pt x="0" y="1568"/>
                      <a:pt x="0" y="3503"/>
                    </a:cubicBezTo>
                    <a:cubicBezTo>
                      <a:pt x="0" y="5438"/>
                      <a:pt x="1568" y="7005"/>
                      <a:pt x="3503" y="7005"/>
                    </a:cubicBezTo>
                    <a:cubicBezTo>
                      <a:pt x="5438" y="7005"/>
                      <a:pt x="7005" y="5438"/>
                      <a:pt x="7005" y="3503"/>
                    </a:cubicBezTo>
                    <a:cubicBezTo>
                      <a:pt x="7005" y="1568"/>
                      <a:pt x="5438" y="0"/>
                      <a:pt x="3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371957" y="4059877"/>
                <a:ext cx="54802" cy="54802"/>
              </a:xfrm>
              <a:custGeom>
                <a:avLst/>
                <a:gdLst/>
                <a:ahLst/>
                <a:cxnLst/>
                <a:rect l="l" t="t" r="r" b="b"/>
                <a:pathLst>
                  <a:path w="6272" h="6272" extrusionOk="0">
                    <a:moveTo>
                      <a:pt x="3136" y="1"/>
                    </a:moveTo>
                    <a:cubicBezTo>
                      <a:pt x="1402" y="1"/>
                      <a:pt x="1" y="1402"/>
                      <a:pt x="1" y="3136"/>
                    </a:cubicBezTo>
                    <a:cubicBezTo>
                      <a:pt x="1" y="4871"/>
                      <a:pt x="1402" y="6272"/>
                      <a:pt x="3136" y="6272"/>
                    </a:cubicBezTo>
                    <a:cubicBezTo>
                      <a:pt x="4871" y="6272"/>
                      <a:pt x="6272" y="4871"/>
                      <a:pt x="6272" y="3136"/>
                    </a:cubicBezTo>
                    <a:cubicBezTo>
                      <a:pt x="6272" y="1402"/>
                      <a:pt x="4871" y="1"/>
                      <a:pt x="3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1272293" y="4055508"/>
                <a:ext cx="36444" cy="36435"/>
              </a:xfrm>
              <a:custGeom>
                <a:avLst/>
                <a:gdLst/>
                <a:ahLst/>
                <a:cxnLst/>
                <a:rect l="l" t="t" r="r" b="b"/>
                <a:pathLst>
                  <a:path w="4171" h="4170" extrusionOk="0">
                    <a:moveTo>
                      <a:pt x="2069" y="0"/>
                    </a:moveTo>
                    <a:cubicBezTo>
                      <a:pt x="901" y="0"/>
                      <a:pt x="0" y="934"/>
                      <a:pt x="0" y="2102"/>
                    </a:cubicBezTo>
                    <a:cubicBezTo>
                      <a:pt x="0" y="3236"/>
                      <a:pt x="901" y="4170"/>
                      <a:pt x="2069" y="4170"/>
                    </a:cubicBezTo>
                    <a:cubicBezTo>
                      <a:pt x="3236" y="4170"/>
                      <a:pt x="4170" y="3236"/>
                      <a:pt x="4170" y="2102"/>
                    </a:cubicBezTo>
                    <a:cubicBezTo>
                      <a:pt x="4170" y="934"/>
                      <a:pt x="3236" y="0"/>
                      <a:pt x="2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1338733" y="4015295"/>
                <a:ext cx="27698" cy="27689"/>
              </a:xfrm>
              <a:custGeom>
                <a:avLst/>
                <a:gdLst/>
                <a:ahLst/>
                <a:cxnLst/>
                <a:rect l="l" t="t" r="r" b="b"/>
                <a:pathLst>
                  <a:path w="3170" h="3169" extrusionOk="0">
                    <a:moveTo>
                      <a:pt x="1602" y="0"/>
                    </a:moveTo>
                    <a:cubicBezTo>
                      <a:pt x="735" y="0"/>
                      <a:pt x="1" y="701"/>
                      <a:pt x="1" y="1568"/>
                    </a:cubicBezTo>
                    <a:cubicBezTo>
                      <a:pt x="1" y="2435"/>
                      <a:pt x="735" y="3169"/>
                      <a:pt x="1602" y="3169"/>
                    </a:cubicBezTo>
                    <a:cubicBezTo>
                      <a:pt x="2469" y="3169"/>
                      <a:pt x="3170" y="2435"/>
                      <a:pt x="3170" y="1568"/>
                    </a:cubicBezTo>
                    <a:cubicBezTo>
                      <a:pt x="3170" y="701"/>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1311930" y="3970706"/>
                <a:ext cx="27689" cy="27698"/>
              </a:xfrm>
              <a:custGeom>
                <a:avLst/>
                <a:gdLst/>
                <a:ahLst/>
                <a:cxnLst/>
                <a:rect l="l" t="t" r="r" b="b"/>
                <a:pathLst>
                  <a:path w="3169" h="3170" extrusionOk="0">
                    <a:moveTo>
                      <a:pt x="1568" y="0"/>
                    </a:moveTo>
                    <a:cubicBezTo>
                      <a:pt x="701" y="0"/>
                      <a:pt x="0" y="701"/>
                      <a:pt x="0" y="1568"/>
                    </a:cubicBezTo>
                    <a:cubicBezTo>
                      <a:pt x="0" y="2469"/>
                      <a:pt x="701" y="3169"/>
                      <a:pt x="1568" y="3169"/>
                    </a:cubicBezTo>
                    <a:cubicBezTo>
                      <a:pt x="2435" y="3169"/>
                      <a:pt x="3169" y="2469"/>
                      <a:pt x="3169" y="1568"/>
                    </a:cubicBezTo>
                    <a:cubicBezTo>
                      <a:pt x="3169" y="701"/>
                      <a:pt x="2435" y="0"/>
                      <a:pt x="1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2845074" y="3338331"/>
                <a:ext cx="567763" cy="529589"/>
              </a:xfrm>
              <a:custGeom>
                <a:avLst/>
                <a:gdLst/>
                <a:ahLst/>
                <a:cxnLst/>
                <a:rect l="l" t="t" r="r" b="b"/>
                <a:pathLst>
                  <a:path w="64980" h="60611" extrusionOk="0">
                    <a:moveTo>
                      <a:pt x="0" y="0"/>
                    </a:moveTo>
                    <a:lnTo>
                      <a:pt x="0" y="56908"/>
                    </a:lnTo>
                    <a:cubicBezTo>
                      <a:pt x="0" y="58943"/>
                      <a:pt x="1668" y="60610"/>
                      <a:pt x="3703" y="60610"/>
                    </a:cubicBezTo>
                    <a:lnTo>
                      <a:pt x="61244" y="60610"/>
                    </a:lnTo>
                    <a:cubicBezTo>
                      <a:pt x="63312" y="60610"/>
                      <a:pt x="64980" y="59009"/>
                      <a:pt x="64913" y="56908"/>
                    </a:cubicBezTo>
                    <a:lnTo>
                      <a:pt x="64913"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a:off x="2888196" y="3380877"/>
                <a:ext cx="481794" cy="273685"/>
              </a:xfrm>
              <a:custGeom>
                <a:avLst/>
                <a:gdLst/>
                <a:ahLst/>
                <a:cxnLst/>
                <a:rect l="l" t="t" r="r" b="b"/>
                <a:pathLst>
                  <a:path w="55141" h="31323" extrusionOk="0">
                    <a:moveTo>
                      <a:pt x="1" y="0"/>
                    </a:moveTo>
                    <a:lnTo>
                      <a:pt x="1" y="31323"/>
                    </a:lnTo>
                    <a:lnTo>
                      <a:pt x="55140" y="31323"/>
                    </a:lnTo>
                    <a:lnTo>
                      <a:pt x="55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2912387" y="3401276"/>
                <a:ext cx="59756" cy="82202"/>
              </a:xfrm>
              <a:custGeom>
                <a:avLst/>
                <a:gdLst/>
                <a:ahLst/>
                <a:cxnLst/>
                <a:rect l="l" t="t" r="r" b="b"/>
                <a:pathLst>
                  <a:path w="6839" h="9408" extrusionOk="0">
                    <a:moveTo>
                      <a:pt x="834" y="1"/>
                    </a:moveTo>
                    <a:cubicBezTo>
                      <a:pt x="401" y="1"/>
                      <a:pt x="1" y="401"/>
                      <a:pt x="1" y="834"/>
                    </a:cubicBezTo>
                    <a:lnTo>
                      <a:pt x="1" y="8573"/>
                    </a:lnTo>
                    <a:cubicBezTo>
                      <a:pt x="1" y="9007"/>
                      <a:pt x="401" y="9407"/>
                      <a:pt x="834" y="9407"/>
                    </a:cubicBezTo>
                    <a:cubicBezTo>
                      <a:pt x="1301" y="9407"/>
                      <a:pt x="1668" y="9007"/>
                      <a:pt x="1668" y="8607"/>
                    </a:cubicBezTo>
                    <a:lnTo>
                      <a:pt x="1668" y="1668"/>
                    </a:lnTo>
                    <a:lnTo>
                      <a:pt x="6005" y="1668"/>
                    </a:lnTo>
                    <a:cubicBezTo>
                      <a:pt x="6472" y="1668"/>
                      <a:pt x="6839" y="1301"/>
                      <a:pt x="6839" y="834"/>
                    </a:cubicBezTo>
                    <a:cubicBezTo>
                      <a:pt x="6839" y="401"/>
                      <a:pt x="6472" y="1"/>
                      <a:pt x="60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2888200" y="3492425"/>
                <a:ext cx="481794" cy="333226"/>
              </a:xfrm>
              <a:custGeom>
                <a:avLst/>
                <a:gdLst/>
                <a:ahLst/>
                <a:cxnLst/>
                <a:rect l="l" t="t" r="r" b="b"/>
                <a:pathLst>
                  <a:path w="55141" h="30890" extrusionOk="0">
                    <a:moveTo>
                      <a:pt x="1" y="1"/>
                    </a:moveTo>
                    <a:lnTo>
                      <a:pt x="1" y="27054"/>
                    </a:lnTo>
                    <a:cubicBezTo>
                      <a:pt x="1" y="29188"/>
                      <a:pt x="1068" y="30890"/>
                      <a:pt x="2403" y="30890"/>
                    </a:cubicBezTo>
                    <a:lnTo>
                      <a:pt x="52739" y="30890"/>
                    </a:lnTo>
                    <a:cubicBezTo>
                      <a:pt x="54073" y="30890"/>
                      <a:pt x="55140" y="29188"/>
                      <a:pt x="55140" y="27054"/>
                    </a:cubicBezTo>
                    <a:lnTo>
                      <a:pt x="551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2805726" y="3338331"/>
                <a:ext cx="646758" cy="42560"/>
              </a:xfrm>
              <a:custGeom>
                <a:avLst/>
                <a:gdLst/>
                <a:ahLst/>
                <a:cxnLst/>
                <a:rect l="l" t="t" r="r" b="b"/>
                <a:pathLst>
                  <a:path w="74021" h="4871" extrusionOk="0">
                    <a:moveTo>
                      <a:pt x="1202" y="0"/>
                    </a:moveTo>
                    <a:cubicBezTo>
                      <a:pt x="535" y="0"/>
                      <a:pt x="1" y="534"/>
                      <a:pt x="1" y="1201"/>
                    </a:cubicBezTo>
                    <a:lnTo>
                      <a:pt x="1" y="3670"/>
                    </a:lnTo>
                    <a:cubicBezTo>
                      <a:pt x="1" y="4337"/>
                      <a:pt x="535" y="4870"/>
                      <a:pt x="1202" y="4870"/>
                    </a:cubicBezTo>
                    <a:lnTo>
                      <a:pt x="72819" y="4870"/>
                    </a:lnTo>
                    <a:cubicBezTo>
                      <a:pt x="73487" y="4870"/>
                      <a:pt x="74020" y="4337"/>
                      <a:pt x="74020" y="3670"/>
                    </a:cubicBezTo>
                    <a:lnTo>
                      <a:pt x="74020" y="1201"/>
                    </a:lnTo>
                    <a:cubicBezTo>
                      <a:pt x="74020" y="534"/>
                      <a:pt x="73487" y="0"/>
                      <a:pt x="728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096575" y="2666600"/>
                <a:ext cx="762971" cy="889250"/>
              </a:xfrm>
              <a:custGeom>
                <a:avLst/>
                <a:gdLst/>
                <a:ahLst/>
                <a:cxnLst/>
                <a:rect l="l" t="t" r="r" b="b"/>
                <a:pathLst>
                  <a:path w="85896" h="101774" extrusionOk="0">
                    <a:moveTo>
                      <a:pt x="11976" y="1"/>
                    </a:moveTo>
                    <a:lnTo>
                      <a:pt x="11976" y="6572"/>
                    </a:lnTo>
                    <a:lnTo>
                      <a:pt x="72552" y="6572"/>
                    </a:lnTo>
                    <a:cubicBezTo>
                      <a:pt x="75955" y="6572"/>
                      <a:pt x="78724" y="9341"/>
                      <a:pt x="78724" y="12743"/>
                    </a:cubicBezTo>
                    <a:lnTo>
                      <a:pt x="78724" y="14345"/>
                    </a:lnTo>
                    <a:cubicBezTo>
                      <a:pt x="78724" y="17714"/>
                      <a:pt x="75988" y="20516"/>
                      <a:pt x="72552" y="20516"/>
                    </a:cubicBezTo>
                    <a:lnTo>
                      <a:pt x="60944" y="20516"/>
                    </a:lnTo>
                    <a:cubicBezTo>
                      <a:pt x="53872" y="20516"/>
                      <a:pt x="48168" y="26220"/>
                      <a:pt x="48168" y="33258"/>
                    </a:cubicBezTo>
                    <a:lnTo>
                      <a:pt x="48168" y="33558"/>
                    </a:lnTo>
                    <a:cubicBezTo>
                      <a:pt x="48168" y="40597"/>
                      <a:pt x="53872" y="46334"/>
                      <a:pt x="60944" y="46334"/>
                    </a:cubicBezTo>
                    <a:lnTo>
                      <a:pt x="73120" y="46334"/>
                    </a:lnTo>
                    <a:cubicBezTo>
                      <a:pt x="76489" y="46334"/>
                      <a:pt x="79291" y="49069"/>
                      <a:pt x="79291" y="52505"/>
                    </a:cubicBezTo>
                    <a:cubicBezTo>
                      <a:pt x="79291" y="55874"/>
                      <a:pt x="76522" y="58676"/>
                      <a:pt x="73120" y="58676"/>
                    </a:cubicBezTo>
                    <a:lnTo>
                      <a:pt x="12776" y="58676"/>
                    </a:lnTo>
                    <a:cubicBezTo>
                      <a:pt x="5738" y="58676"/>
                      <a:pt x="1" y="64380"/>
                      <a:pt x="1" y="71419"/>
                    </a:cubicBezTo>
                    <a:lnTo>
                      <a:pt x="1" y="101774"/>
                    </a:lnTo>
                    <a:lnTo>
                      <a:pt x="6639" y="101774"/>
                    </a:lnTo>
                    <a:lnTo>
                      <a:pt x="6639" y="71419"/>
                    </a:lnTo>
                    <a:cubicBezTo>
                      <a:pt x="6639" y="68050"/>
                      <a:pt x="9374" y="65248"/>
                      <a:pt x="12810" y="65248"/>
                    </a:cubicBezTo>
                    <a:lnTo>
                      <a:pt x="73153" y="65248"/>
                    </a:lnTo>
                    <a:cubicBezTo>
                      <a:pt x="80191" y="65248"/>
                      <a:pt x="85895" y="59544"/>
                      <a:pt x="85895" y="52505"/>
                    </a:cubicBezTo>
                    <a:cubicBezTo>
                      <a:pt x="85895" y="45433"/>
                      <a:pt x="80191" y="39729"/>
                      <a:pt x="73153" y="39729"/>
                    </a:cubicBezTo>
                    <a:lnTo>
                      <a:pt x="60978" y="39729"/>
                    </a:lnTo>
                    <a:cubicBezTo>
                      <a:pt x="57608" y="39729"/>
                      <a:pt x="54806" y="36994"/>
                      <a:pt x="54806" y="33558"/>
                    </a:cubicBezTo>
                    <a:lnTo>
                      <a:pt x="54806" y="33258"/>
                    </a:lnTo>
                    <a:cubicBezTo>
                      <a:pt x="54806" y="29889"/>
                      <a:pt x="57542" y="27087"/>
                      <a:pt x="60978" y="27087"/>
                    </a:cubicBezTo>
                    <a:lnTo>
                      <a:pt x="72619" y="27087"/>
                    </a:lnTo>
                    <a:cubicBezTo>
                      <a:pt x="79658" y="27087"/>
                      <a:pt x="85362" y="21383"/>
                      <a:pt x="85362" y="14345"/>
                    </a:cubicBezTo>
                    <a:lnTo>
                      <a:pt x="85362" y="12743"/>
                    </a:lnTo>
                    <a:cubicBezTo>
                      <a:pt x="85362" y="5705"/>
                      <a:pt x="79658" y="1"/>
                      <a:pt x="7261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2758515" y="2091937"/>
                <a:ext cx="740320" cy="975524"/>
              </a:xfrm>
              <a:custGeom>
                <a:avLst/>
                <a:gdLst/>
                <a:ahLst/>
                <a:cxnLst/>
                <a:rect l="l" t="t" r="r" b="b"/>
                <a:pathLst>
                  <a:path w="84729" h="111648" extrusionOk="0">
                    <a:moveTo>
                      <a:pt x="32291" y="1"/>
                    </a:moveTo>
                    <a:cubicBezTo>
                      <a:pt x="31290" y="1"/>
                      <a:pt x="30523" y="768"/>
                      <a:pt x="30523" y="1768"/>
                    </a:cubicBezTo>
                    <a:lnTo>
                      <a:pt x="30523" y="2035"/>
                    </a:lnTo>
                    <a:cubicBezTo>
                      <a:pt x="30523" y="3036"/>
                      <a:pt x="31290" y="3837"/>
                      <a:pt x="32291" y="3837"/>
                    </a:cubicBezTo>
                    <a:lnTo>
                      <a:pt x="33391" y="3837"/>
                    </a:lnTo>
                    <a:lnTo>
                      <a:pt x="33391" y="42531"/>
                    </a:lnTo>
                    <a:lnTo>
                      <a:pt x="2903" y="99572"/>
                    </a:lnTo>
                    <a:cubicBezTo>
                      <a:pt x="1" y="105009"/>
                      <a:pt x="3937" y="111647"/>
                      <a:pt x="10175" y="111647"/>
                    </a:cubicBezTo>
                    <a:lnTo>
                      <a:pt x="74521" y="111647"/>
                    </a:lnTo>
                    <a:cubicBezTo>
                      <a:pt x="80759" y="111647"/>
                      <a:pt x="84728" y="105009"/>
                      <a:pt x="81793" y="99572"/>
                    </a:cubicBezTo>
                    <a:lnTo>
                      <a:pt x="51304" y="42531"/>
                    </a:lnTo>
                    <a:lnTo>
                      <a:pt x="51304" y="3837"/>
                    </a:lnTo>
                    <a:lnTo>
                      <a:pt x="52405" y="3837"/>
                    </a:lnTo>
                    <a:cubicBezTo>
                      <a:pt x="53406" y="3837"/>
                      <a:pt x="54206" y="3036"/>
                      <a:pt x="54206" y="2035"/>
                    </a:cubicBezTo>
                    <a:lnTo>
                      <a:pt x="54206" y="1768"/>
                    </a:lnTo>
                    <a:cubicBezTo>
                      <a:pt x="54206" y="768"/>
                      <a:pt x="53406" y="1"/>
                      <a:pt x="52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2979411" y="2124864"/>
                <a:ext cx="297879" cy="541542"/>
              </a:xfrm>
              <a:custGeom>
                <a:avLst/>
                <a:gdLst/>
                <a:ahLst/>
                <a:cxnLst/>
                <a:rect l="l" t="t" r="r" b="b"/>
                <a:pathLst>
                  <a:path w="34092" h="61979" extrusionOk="0">
                    <a:moveTo>
                      <a:pt x="11943" y="1"/>
                    </a:moveTo>
                    <a:lnTo>
                      <a:pt x="11943" y="39696"/>
                    </a:lnTo>
                    <a:lnTo>
                      <a:pt x="1" y="61979"/>
                    </a:lnTo>
                    <a:lnTo>
                      <a:pt x="34092" y="61979"/>
                    </a:lnTo>
                    <a:lnTo>
                      <a:pt x="22183" y="39696"/>
                    </a:lnTo>
                    <a:lnTo>
                      <a:pt x="22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2804276" y="2666320"/>
                <a:ext cx="648497" cy="367534"/>
              </a:xfrm>
              <a:custGeom>
                <a:avLst/>
                <a:gdLst/>
                <a:ahLst/>
                <a:cxnLst/>
                <a:rect l="l" t="t" r="r" b="b"/>
                <a:pathLst>
                  <a:path w="74220" h="42064" extrusionOk="0">
                    <a:moveTo>
                      <a:pt x="20048" y="1"/>
                    </a:moveTo>
                    <a:lnTo>
                      <a:pt x="1034" y="35659"/>
                    </a:lnTo>
                    <a:cubicBezTo>
                      <a:pt x="0" y="37594"/>
                      <a:pt x="767" y="39329"/>
                      <a:pt x="1168" y="39929"/>
                    </a:cubicBezTo>
                    <a:cubicBezTo>
                      <a:pt x="1534" y="40563"/>
                      <a:pt x="2669" y="42064"/>
                      <a:pt x="4937" y="42064"/>
                    </a:cubicBezTo>
                    <a:lnTo>
                      <a:pt x="69283" y="42064"/>
                    </a:lnTo>
                    <a:cubicBezTo>
                      <a:pt x="71551" y="42064"/>
                      <a:pt x="72685" y="40563"/>
                      <a:pt x="73052" y="39929"/>
                    </a:cubicBezTo>
                    <a:cubicBezTo>
                      <a:pt x="73419" y="39329"/>
                      <a:pt x="74220" y="37594"/>
                      <a:pt x="73186" y="35659"/>
                    </a:cubicBezTo>
                    <a:lnTo>
                      <a:pt x="541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3096565" y="2151973"/>
                <a:ext cx="14583" cy="74907"/>
              </a:xfrm>
              <a:custGeom>
                <a:avLst/>
                <a:gdLst/>
                <a:ahLst/>
                <a:cxnLst/>
                <a:rect l="l" t="t" r="r" b="b"/>
                <a:pathLst>
                  <a:path w="1669" h="8573" extrusionOk="0">
                    <a:moveTo>
                      <a:pt x="834" y="0"/>
                    </a:moveTo>
                    <a:cubicBezTo>
                      <a:pt x="367" y="0"/>
                      <a:pt x="0" y="367"/>
                      <a:pt x="0" y="834"/>
                    </a:cubicBezTo>
                    <a:lnTo>
                      <a:pt x="0" y="7739"/>
                    </a:lnTo>
                    <a:cubicBezTo>
                      <a:pt x="0" y="8206"/>
                      <a:pt x="367" y="8573"/>
                      <a:pt x="834" y="8573"/>
                    </a:cubicBezTo>
                    <a:cubicBezTo>
                      <a:pt x="1268" y="8573"/>
                      <a:pt x="1668" y="8206"/>
                      <a:pt x="1668" y="7739"/>
                    </a:cubicBezTo>
                    <a:lnTo>
                      <a:pt x="1668" y="834"/>
                    </a:lnTo>
                    <a:cubicBezTo>
                      <a:pt x="1668" y="367"/>
                      <a:pt x="1268" y="0"/>
                      <a:pt x="8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3028369" y="2893917"/>
                <a:ext cx="46641" cy="46641"/>
              </a:xfrm>
              <a:custGeom>
                <a:avLst/>
                <a:gdLst/>
                <a:ahLst/>
                <a:cxnLst/>
                <a:rect l="l" t="t" r="r" b="b"/>
                <a:pathLst>
                  <a:path w="5338" h="5338" extrusionOk="0">
                    <a:moveTo>
                      <a:pt x="2669" y="1"/>
                    </a:moveTo>
                    <a:cubicBezTo>
                      <a:pt x="1202" y="1"/>
                      <a:pt x="1" y="1201"/>
                      <a:pt x="1" y="2669"/>
                    </a:cubicBezTo>
                    <a:cubicBezTo>
                      <a:pt x="1" y="4137"/>
                      <a:pt x="1202" y="5338"/>
                      <a:pt x="2669" y="5338"/>
                    </a:cubicBezTo>
                    <a:cubicBezTo>
                      <a:pt x="4137" y="5338"/>
                      <a:pt x="5338" y="4137"/>
                      <a:pt x="5338" y="2669"/>
                    </a:cubicBezTo>
                    <a:cubicBezTo>
                      <a:pt x="5338" y="1201"/>
                      <a:pt x="4137" y="1"/>
                      <a:pt x="26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3184862" y="2827181"/>
                <a:ext cx="46641" cy="46641"/>
              </a:xfrm>
              <a:custGeom>
                <a:avLst/>
                <a:gdLst/>
                <a:ahLst/>
                <a:cxnLst/>
                <a:rect l="l" t="t" r="r" b="b"/>
                <a:pathLst>
                  <a:path w="5338" h="5338" extrusionOk="0">
                    <a:moveTo>
                      <a:pt x="2669" y="1"/>
                    </a:moveTo>
                    <a:cubicBezTo>
                      <a:pt x="1201" y="1"/>
                      <a:pt x="0" y="1202"/>
                      <a:pt x="0" y="2669"/>
                    </a:cubicBezTo>
                    <a:cubicBezTo>
                      <a:pt x="0" y="4137"/>
                      <a:pt x="1201" y="5338"/>
                      <a:pt x="2669" y="5338"/>
                    </a:cubicBezTo>
                    <a:cubicBezTo>
                      <a:pt x="4137" y="5338"/>
                      <a:pt x="5338" y="4137"/>
                      <a:pt x="5338" y="2669"/>
                    </a:cubicBezTo>
                    <a:cubicBezTo>
                      <a:pt x="5338" y="1202"/>
                      <a:pt x="4137" y="1"/>
                      <a:pt x="266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3108219" y="2750835"/>
                <a:ext cx="46641" cy="46641"/>
              </a:xfrm>
              <a:custGeom>
                <a:avLst/>
                <a:gdLst/>
                <a:ahLst/>
                <a:cxnLst/>
                <a:rect l="l" t="t" r="r" b="b"/>
                <a:pathLst>
                  <a:path w="5338" h="5338" extrusionOk="0">
                    <a:moveTo>
                      <a:pt x="2669" y="0"/>
                    </a:moveTo>
                    <a:cubicBezTo>
                      <a:pt x="1168" y="0"/>
                      <a:pt x="1" y="1201"/>
                      <a:pt x="1" y="2669"/>
                    </a:cubicBezTo>
                    <a:cubicBezTo>
                      <a:pt x="1" y="4136"/>
                      <a:pt x="1168" y="5337"/>
                      <a:pt x="2669" y="5337"/>
                    </a:cubicBezTo>
                    <a:cubicBezTo>
                      <a:pt x="4137" y="5337"/>
                      <a:pt x="5338" y="4136"/>
                      <a:pt x="5338" y="2669"/>
                    </a:cubicBezTo>
                    <a:cubicBezTo>
                      <a:pt x="5338" y="1201"/>
                      <a:pt x="4137" y="0"/>
                      <a:pt x="26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3065385" y="2596675"/>
                <a:ext cx="46641" cy="46641"/>
              </a:xfrm>
              <a:custGeom>
                <a:avLst/>
                <a:gdLst/>
                <a:ahLst/>
                <a:cxnLst/>
                <a:rect l="l" t="t" r="r" b="b"/>
                <a:pathLst>
                  <a:path w="5338" h="5338" extrusionOk="0">
                    <a:moveTo>
                      <a:pt x="2669" y="0"/>
                    </a:moveTo>
                    <a:cubicBezTo>
                      <a:pt x="1201" y="0"/>
                      <a:pt x="0" y="1201"/>
                      <a:pt x="0" y="2669"/>
                    </a:cubicBezTo>
                    <a:cubicBezTo>
                      <a:pt x="0" y="4137"/>
                      <a:pt x="1201" y="5337"/>
                      <a:pt x="2669" y="5337"/>
                    </a:cubicBezTo>
                    <a:cubicBezTo>
                      <a:pt x="4136" y="5337"/>
                      <a:pt x="5337" y="4137"/>
                      <a:pt x="5337" y="2669"/>
                    </a:cubicBezTo>
                    <a:cubicBezTo>
                      <a:pt x="5337" y="1201"/>
                      <a:pt x="4136" y="0"/>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3146685" y="2540719"/>
                <a:ext cx="34985" cy="34985"/>
              </a:xfrm>
              <a:custGeom>
                <a:avLst/>
                <a:gdLst/>
                <a:ahLst/>
                <a:cxnLst/>
                <a:rect l="l" t="t" r="r" b="b"/>
                <a:pathLst>
                  <a:path w="4004" h="4004" extrusionOk="0">
                    <a:moveTo>
                      <a:pt x="2002" y="1"/>
                    </a:moveTo>
                    <a:cubicBezTo>
                      <a:pt x="901" y="1"/>
                      <a:pt x="1" y="868"/>
                      <a:pt x="1" y="2002"/>
                    </a:cubicBezTo>
                    <a:cubicBezTo>
                      <a:pt x="1" y="3103"/>
                      <a:pt x="901" y="4004"/>
                      <a:pt x="2002" y="4004"/>
                    </a:cubicBezTo>
                    <a:cubicBezTo>
                      <a:pt x="3103" y="4004"/>
                      <a:pt x="4004" y="3103"/>
                      <a:pt x="4004" y="2002"/>
                    </a:cubicBezTo>
                    <a:cubicBezTo>
                      <a:pt x="4004" y="868"/>
                      <a:pt x="3103" y="1"/>
                      <a:pt x="2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3111137" y="2453295"/>
                <a:ext cx="34976" cy="34985"/>
              </a:xfrm>
              <a:custGeom>
                <a:avLst/>
                <a:gdLst/>
                <a:ahLst/>
                <a:cxnLst/>
                <a:rect l="l" t="t" r="r" b="b"/>
                <a:pathLst>
                  <a:path w="4003" h="4004" extrusionOk="0">
                    <a:moveTo>
                      <a:pt x="2002" y="0"/>
                    </a:moveTo>
                    <a:cubicBezTo>
                      <a:pt x="867" y="0"/>
                      <a:pt x="0" y="868"/>
                      <a:pt x="0" y="2002"/>
                    </a:cubicBezTo>
                    <a:cubicBezTo>
                      <a:pt x="0" y="3103"/>
                      <a:pt x="867" y="4003"/>
                      <a:pt x="2002" y="4003"/>
                    </a:cubicBezTo>
                    <a:cubicBezTo>
                      <a:pt x="3102" y="4003"/>
                      <a:pt x="4003" y="3103"/>
                      <a:pt x="4003" y="2002"/>
                    </a:cubicBezTo>
                    <a:cubicBezTo>
                      <a:pt x="4003" y="868"/>
                      <a:pt x="3102" y="0"/>
                      <a:pt x="2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3111390" y="2679722"/>
                <a:ext cx="733339" cy="876127"/>
              </a:xfrm>
              <a:custGeom>
                <a:avLst/>
                <a:gdLst/>
                <a:ahLst/>
                <a:cxnLst/>
                <a:rect l="l" t="t" r="r" b="b"/>
                <a:pathLst>
                  <a:path w="82560" h="100272" extrusionOk="0">
                    <a:moveTo>
                      <a:pt x="11942" y="0"/>
                    </a:moveTo>
                    <a:lnTo>
                      <a:pt x="11942" y="3302"/>
                    </a:lnTo>
                    <a:lnTo>
                      <a:pt x="70951" y="3302"/>
                    </a:lnTo>
                    <a:cubicBezTo>
                      <a:pt x="75254" y="3302"/>
                      <a:pt x="78757" y="6805"/>
                      <a:pt x="78757" y="11141"/>
                    </a:cubicBezTo>
                    <a:lnTo>
                      <a:pt x="78757" y="12709"/>
                    </a:lnTo>
                    <a:cubicBezTo>
                      <a:pt x="78757" y="17046"/>
                      <a:pt x="75254" y="20548"/>
                      <a:pt x="70951" y="20548"/>
                    </a:cubicBezTo>
                    <a:lnTo>
                      <a:pt x="59310" y="20548"/>
                    </a:lnTo>
                    <a:cubicBezTo>
                      <a:pt x="53172" y="20548"/>
                      <a:pt x="48168" y="25552"/>
                      <a:pt x="48168" y="31689"/>
                    </a:cubicBezTo>
                    <a:lnTo>
                      <a:pt x="48168" y="31990"/>
                    </a:lnTo>
                    <a:cubicBezTo>
                      <a:pt x="48168" y="38094"/>
                      <a:pt x="53172" y="43098"/>
                      <a:pt x="59310" y="43098"/>
                    </a:cubicBezTo>
                    <a:lnTo>
                      <a:pt x="71485" y="43098"/>
                    </a:lnTo>
                    <a:cubicBezTo>
                      <a:pt x="75821" y="43098"/>
                      <a:pt x="79324" y="46633"/>
                      <a:pt x="79324" y="50937"/>
                    </a:cubicBezTo>
                    <a:cubicBezTo>
                      <a:pt x="79324" y="55306"/>
                      <a:pt x="75821" y="58809"/>
                      <a:pt x="71485" y="58809"/>
                    </a:cubicBezTo>
                    <a:lnTo>
                      <a:pt x="11142" y="58809"/>
                    </a:lnTo>
                    <a:cubicBezTo>
                      <a:pt x="5004" y="58809"/>
                      <a:pt x="0" y="63812"/>
                      <a:pt x="0" y="69917"/>
                    </a:cubicBezTo>
                    <a:lnTo>
                      <a:pt x="0" y="100272"/>
                    </a:lnTo>
                    <a:lnTo>
                      <a:pt x="3303" y="100272"/>
                    </a:lnTo>
                    <a:lnTo>
                      <a:pt x="3303" y="69917"/>
                    </a:lnTo>
                    <a:cubicBezTo>
                      <a:pt x="3303" y="65580"/>
                      <a:pt x="6805" y="62078"/>
                      <a:pt x="11142" y="62078"/>
                    </a:cubicBezTo>
                    <a:lnTo>
                      <a:pt x="71452" y="62078"/>
                    </a:lnTo>
                    <a:cubicBezTo>
                      <a:pt x="77556" y="62078"/>
                      <a:pt x="82559" y="57074"/>
                      <a:pt x="82559" y="50937"/>
                    </a:cubicBezTo>
                    <a:cubicBezTo>
                      <a:pt x="82559" y="44832"/>
                      <a:pt x="77556" y="39829"/>
                      <a:pt x="71452" y="39829"/>
                    </a:cubicBezTo>
                    <a:lnTo>
                      <a:pt x="59276" y="39829"/>
                    </a:lnTo>
                    <a:cubicBezTo>
                      <a:pt x="54940" y="39829"/>
                      <a:pt x="51437" y="36326"/>
                      <a:pt x="51437" y="31990"/>
                    </a:cubicBezTo>
                    <a:lnTo>
                      <a:pt x="51437" y="31689"/>
                    </a:lnTo>
                    <a:cubicBezTo>
                      <a:pt x="51437" y="27353"/>
                      <a:pt x="54940" y="23850"/>
                      <a:pt x="59276" y="23850"/>
                    </a:cubicBezTo>
                    <a:lnTo>
                      <a:pt x="70884" y="23850"/>
                    </a:lnTo>
                    <a:cubicBezTo>
                      <a:pt x="77022" y="23850"/>
                      <a:pt x="82026" y="18847"/>
                      <a:pt x="82026" y="12709"/>
                    </a:cubicBezTo>
                    <a:lnTo>
                      <a:pt x="82026" y="11141"/>
                    </a:lnTo>
                    <a:cubicBezTo>
                      <a:pt x="82026" y="5004"/>
                      <a:pt x="77022" y="0"/>
                      <a:pt x="70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3254508" y="3432753"/>
                <a:ext cx="95903" cy="7287"/>
              </a:xfrm>
              <a:custGeom>
                <a:avLst/>
                <a:gdLst/>
                <a:ahLst/>
                <a:cxnLst/>
                <a:rect l="l" t="t" r="r" b="b"/>
                <a:pathLst>
                  <a:path w="10976" h="834" extrusionOk="0">
                    <a:moveTo>
                      <a:pt x="434" y="0"/>
                    </a:moveTo>
                    <a:cubicBezTo>
                      <a:pt x="168" y="0"/>
                      <a:pt x="1" y="167"/>
                      <a:pt x="1" y="400"/>
                    </a:cubicBezTo>
                    <a:cubicBezTo>
                      <a:pt x="1" y="667"/>
                      <a:pt x="201" y="834"/>
                      <a:pt x="434" y="834"/>
                    </a:cubicBezTo>
                    <a:lnTo>
                      <a:pt x="10542" y="834"/>
                    </a:lnTo>
                    <a:cubicBezTo>
                      <a:pt x="10775" y="834"/>
                      <a:pt x="10975" y="667"/>
                      <a:pt x="10975" y="400"/>
                    </a:cubicBezTo>
                    <a:cubicBezTo>
                      <a:pt x="10975" y="167"/>
                      <a:pt x="10775" y="0"/>
                      <a:pt x="105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3254508" y="3531831"/>
                <a:ext cx="95903" cy="7296"/>
              </a:xfrm>
              <a:custGeom>
                <a:avLst/>
                <a:gdLst/>
                <a:ahLst/>
                <a:cxnLst/>
                <a:rect l="l" t="t" r="r" b="b"/>
                <a:pathLst>
                  <a:path w="10976" h="835" extrusionOk="0">
                    <a:moveTo>
                      <a:pt x="434" y="1"/>
                    </a:moveTo>
                    <a:cubicBezTo>
                      <a:pt x="168" y="1"/>
                      <a:pt x="1" y="201"/>
                      <a:pt x="1" y="401"/>
                    </a:cubicBezTo>
                    <a:cubicBezTo>
                      <a:pt x="1" y="668"/>
                      <a:pt x="201" y="834"/>
                      <a:pt x="434" y="834"/>
                    </a:cubicBezTo>
                    <a:lnTo>
                      <a:pt x="10542" y="834"/>
                    </a:lnTo>
                    <a:cubicBezTo>
                      <a:pt x="10775" y="834"/>
                      <a:pt x="10975" y="668"/>
                      <a:pt x="10975" y="401"/>
                    </a:cubicBezTo>
                    <a:cubicBezTo>
                      <a:pt x="10975" y="167"/>
                      <a:pt x="10775" y="1"/>
                      <a:pt x="1054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3298512" y="3418757"/>
                <a:ext cx="7296" cy="337233"/>
              </a:xfrm>
              <a:custGeom>
                <a:avLst/>
                <a:gdLst/>
                <a:ahLst/>
                <a:cxnLst/>
                <a:rect l="l" t="t" r="r" b="b"/>
                <a:pathLst>
                  <a:path w="835" h="38596" extrusionOk="0">
                    <a:moveTo>
                      <a:pt x="434" y="1"/>
                    </a:moveTo>
                    <a:cubicBezTo>
                      <a:pt x="168" y="1"/>
                      <a:pt x="1" y="234"/>
                      <a:pt x="1" y="435"/>
                    </a:cubicBezTo>
                    <a:lnTo>
                      <a:pt x="1" y="38162"/>
                    </a:lnTo>
                    <a:cubicBezTo>
                      <a:pt x="1" y="38428"/>
                      <a:pt x="234" y="38595"/>
                      <a:pt x="434" y="38595"/>
                    </a:cubicBezTo>
                    <a:cubicBezTo>
                      <a:pt x="668" y="38595"/>
                      <a:pt x="835" y="38362"/>
                      <a:pt x="835" y="38162"/>
                    </a:cubicBezTo>
                    <a:lnTo>
                      <a:pt x="835" y="435"/>
                    </a:lnTo>
                    <a:cubicBezTo>
                      <a:pt x="835" y="168"/>
                      <a:pt x="668" y="1"/>
                      <a:pt x="43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3254508" y="3630909"/>
                <a:ext cx="95903" cy="7296"/>
              </a:xfrm>
              <a:custGeom>
                <a:avLst/>
                <a:gdLst/>
                <a:ahLst/>
                <a:cxnLst/>
                <a:rect l="l" t="t" r="r" b="b"/>
                <a:pathLst>
                  <a:path w="10976" h="835" extrusionOk="0">
                    <a:moveTo>
                      <a:pt x="434" y="1"/>
                    </a:moveTo>
                    <a:cubicBezTo>
                      <a:pt x="168" y="1"/>
                      <a:pt x="1" y="168"/>
                      <a:pt x="1" y="401"/>
                    </a:cubicBezTo>
                    <a:cubicBezTo>
                      <a:pt x="1" y="668"/>
                      <a:pt x="201" y="835"/>
                      <a:pt x="434" y="835"/>
                    </a:cubicBezTo>
                    <a:lnTo>
                      <a:pt x="10542" y="835"/>
                    </a:lnTo>
                    <a:cubicBezTo>
                      <a:pt x="10775" y="835"/>
                      <a:pt x="10975" y="668"/>
                      <a:pt x="10975" y="401"/>
                    </a:cubicBezTo>
                    <a:cubicBezTo>
                      <a:pt x="10975" y="168"/>
                      <a:pt x="10775" y="1"/>
                      <a:pt x="1054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3254508" y="3730284"/>
                <a:ext cx="95903" cy="7296"/>
              </a:xfrm>
              <a:custGeom>
                <a:avLst/>
                <a:gdLst/>
                <a:ahLst/>
                <a:cxnLst/>
                <a:rect l="l" t="t" r="r" b="b"/>
                <a:pathLst>
                  <a:path w="10976" h="835" extrusionOk="0">
                    <a:moveTo>
                      <a:pt x="434" y="1"/>
                    </a:moveTo>
                    <a:cubicBezTo>
                      <a:pt x="168" y="1"/>
                      <a:pt x="1" y="201"/>
                      <a:pt x="1" y="434"/>
                    </a:cubicBezTo>
                    <a:cubicBezTo>
                      <a:pt x="1" y="668"/>
                      <a:pt x="201" y="835"/>
                      <a:pt x="434" y="835"/>
                    </a:cubicBezTo>
                    <a:lnTo>
                      <a:pt x="10542" y="835"/>
                    </a:lnTo>
                    <a:cubicBezTo>
                      <a:pt x="10775" y="835"/>
                      <a:pt x="10975" y="635"/>
                      <a:pt x="10975" y="434"/>
                    </a:cubicBezTo>
                    <a:cubicBezTo>
                      <a:pt x="10975" y="168"/>
                      <a:pt x="10775" y="1"/>
                      <a:pt x="1054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3017301" y="2279321"/>
                <a:ext cx="228512" cy="118044"/>
              </a:xfrm>
              <a:custGeom>
                <a:avLst/>
                <a:gdLst/>
                <a:ahLst/>
                <a:cxnLst/>
                <a:rect l="l" t="t" r="r" b="b"/>
                <a:pathLst>
                  <a:path w="26153" h="13510" extrusionOk="0">
                    <a:moveTo>
                      <a:pt x="2068" y="0"/>
                    </a:moveTo>
                    <a:cubicBezTo>
                      <a:pt x="934" y="0"/>
                      <a:pt x="0" y="934"/>
                      <a:pt x="0" y="2068"/>
                    </a:cubicBezTo>
                    <a:lnTo>
                      <a:pt x="0" y="11475"/>
                    </a:lnTo>
                    <a:cubicBezTo>
                      <a:pt x="0" y="12609"/>
                      <a:pt x="934" y="13510"/>
                      <a:pt x="2068" y="13510"/>
                    </a:cubicBezTo>
                    <a:lnTo>
                      <a:pt x="24117" y="13510"/>
                    </a:lnTo>
                    <a:cubicBezTo>
                      <a:pt x="25251" y="13510"/>
                      <a:pt x="26152" y="12609"/>
                      <a:pt x="26152" y="11475"/>
                    </a:cubicBezTo>
                    <a:lnTo>
                      <a:pt x="26152" y="2068"/>
                    </a:lnTo>
                    <a:cubicBezTo>
                      <a:pt x="26152" y="934"/>
                      <a:pt x="25251" y="0"/>
                      <a:pt x="24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a:off x="2987868" y="1347660"/>
                <a:ext cx="281260" cy="281260"/>
              </a:xfrm>
              <a:custGeom>
                <a:avLst/>
                <a:gdLst/>
                <a:ahLst/>
                <a:cxnLst/>
                <a:rect l="l" t="t" r="r" b="b"/>
                <a:pathLst>
                  <a:path w="32190" h="32190" extrusionOk="0">
                    <a:moveTo>
                      <a:pt x="16112" y="0"/>
                    </a:moveTo>
                    <a:cubicBezTo>
                      <a:pt x="7205" y="0"/>
                      <a:pt x="0" y="7205"/>
                      <a:pt x="0" y="16078"/>
                    </a:cubicBezTo>
                    <a:cubicBezTo>
                      <a:pt x="0" y="24951"/>
                      <a:pt x="7205" y="32190"/>
                      <a:pt x="16112" y="32190"/>
                    </a:cubicBezTo>
                    <a:cubicBezTo>
                      <a:pt x="24985" y="32190"/>
                      <a:pt x="32190" y="24951"/>
                      <a:pt x="32190" y="16078"/>
                    </a:cubicBezTo>
                    <a:cubicBezTo>
                      <a:pt x="32190" y="7205"/>
                      <a:pt x="24985" y="0"/>
                      <a:pt x="16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a:off x="3037114" y="1386554"/>
                <a:ext cx="64422" cy="48248"/>
              </a:xfrm>
              <a:custGeom>
                <a:avLst/>
                <a:gdLst/>
                <a:ahLst/>
                <a:cxnLst/>
                <a:rect l="l" t="t" r="r" b="b"/>
                <a:pathLst>
                  <a:path w="7373" h="5522" extrusionOk="0">
                    <a:moveTo>
                      <a:pt x="6504" y="0"/>
                    </a:moveTo>
                    <a:cubicBezTo>
                      <a:pt x="6450" y="0"/>
                      <a:pt x="6394" y="6"/>
                      <a:pt x="6338" y="18"/>
                    </a:cubicBezTo>
                    <a:cubicBezTo>
                      <a:pt x="3870" y="385"/>
                      <a:pt x="2069" y="2186"/>
                      <a:pt x="334" y="4121"/>
                    </a:cubicBezTo>
                    <a:cubicBezTo>
                      <a:pt x="0" y="4455"/>
                      <a:pt x="34" y="5022"/>
                      <a:pt x="367" y="5289"/>
                    </a:cubicBezTo>
                    <a:cubicBezTo>
                      <a:pt x="534" y="5422"/>
                      <a:pt x="701" y="5522"/>
                      <a:pt x="901" y="5522"/>
                    </a:cubicBezTo>
                    <a:cubicBezTo>
                      <a:pt x="1135" y="5522"/>
                      <a:pt x="1335" y="5389"/>
                      <a:pt x="1568" y="5289"/>
                    </a:cubicBezTo>
                    <a:cubicBezTo>
                      <a:pt x="3136" y="3554"/>
                      <a:pt x="4670" y="1953"/>
                      <a:pt x="6572" y="1686"/>
                    </a:cubicBezTo>
                    <a:cubicBezTo>
                      <a:pt x="7039" y="1586"/>
                      <a:pt x="7372" y="1152"/>
                      <a:pt x="7306" y="719"/>
                    </a:cubicBezTo>
                    <a:cubicBezTo>
                      <a:pt x="7218" y="308"/>
                      <a:pt x="6897" y="0"/>
                      <a:pt x="65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a:off x="1425580" y="1486375"/>
                <a:ext cx="159433" cy="679978"/>
              </a:xfrm>
              <a:custGeom>
                <a:avLst/>
                <a:gdLst/>
                <a:ahLst/>
                <a:cxnLst/>
                <a:rect l="l" t="t" r="r" b="b"/>
                <a:pathLst>
                  <a:path w="18247" h="77823" extrusionOk="0">
                    <a:moveTo>
                      <a:pt x="0" y="0"/>
                    </a:moveTo>
                    <a:lnTo>
                      <a:pt x="0" y="73186"/>
                    </a:lnTo>
                    <a:cubicBezTo>
                      <a:pt x="0" y="75721"/>
                      <a:pt x="2068" y="77823"/>
                      <a:pt x="4637" y="77823"/>
                    </a:cubicBezTo>
                    <a:lnTo>
                      <a:pt x="13643" y="77823"/>
                    </a:lnTo>
                    <a:cubicBezTo>
                      <a:pt x="16179" y="77823"/>
                      <a:pt x="18247" y="75721"/>
                      <a:pt x="18247" y="73186"/>
                    </a:cubicBezTo>
                    <a:lnTo>
                      <a:pt x="1824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a:off x="1399930" y="1486663"/>
                <a:ext cx="210740" cy="33814"/>
              </a:xfrm>
              <a:custGeom>
                <a:avLst/>
                <a:gdLst/>
                <a:ahLst/>
                <a:cxnLst/>
                <a:rect l="l" t="t" r="r" b="b"/>
                <a:pathLst>
                  <a:path w="24119" h="3870" extrusionOk="0">
                    <a:moveTo>
                      <a:pt x="935" y="1"/>
                    </a:moveTo>
                    <a:cubicBezTo>
                      <a:pt x="435" y="1"/>
                      <a:pt x="1" y="434"/>
                      <a:pt x="1" y="935"/>
                    </a:cubicBezTo>
                    <a:lnTo>
                      <a:pt x="1" y="2969"/>
                    </a:lnTo>
                    <a:cubicBezTo>
                      <a:pt x="1" y="3470"/>
                      <a:pt x="435" y="3870"/>
                      <a:pt x="935" y="3870"/>
                    </a:cubicBezTo>
                    <a:lnTo>
                      <a:pt x="23184" y="3870"/>
                    </a:lnTo>
                    <a:cubicBezTo>
                      <a:pt x="23684" y="3870"/>
                      <a:pt x="24118" y="3470"/>
                      <a:pt x="24118" y="2969"/>
                    </a:cubicBezTo>
                    <a:lnTo>
                      <a:pt x="24118" y="935"/>
                    </a:lnTo>
                    <a:cubicBezTo>
                      <a:pt x="24118" y="434"/>
                      <a:pt x="23684" y="1"/>
                      <a:pt x="2318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a:off x="1459677" y="1520760"/>
                <a:ext cx="91228" cy="196157"/>
              </a:xfrm>
              <a:custGeom>
                <a:avLst/>
                <a:gdLst/>
                <a:ahLst/>
                <a:cxnLst/>
                <a:rect l="l" t="t" r="r" b="b"/>
                <a:pathLst>
                  <a:path w="10441" h="22450" extrusionOk="0">
                    <a:moveTo>
                      <a:pt x="0" y="0"/>
                    </a:moveTo>
                    <a:lnTo>
                      <a:pt x="0" y="22450"/>
                    </a:lnTo>
                    <a:lnTo>
                      <a:pt x="10441" y="22450"/>
                    </a:lnTo>
                    <a:lnTo>
                      <a:pt x="10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a:off x="1459677" y="1717466"/>
                <a:ext cx="91228" cy="414752"/>
              </a:xfrm>
              <a:custGeom>
                <a:avLst/>
                <a:gdLst/>
                <a:ahLst/>
                <a:cxnLst/>
                <a:rect l="l" t="t" r="r" b="b"/>
                <a:pathLst>
                  <a:path w="10441" h="47468" extrusionOk="0">
                    <a:moveTo>
                      <a:pt x="0" y="1"/>
                    </a:moveTo>
                    <a:lnTo>
                      <a:pt x="0" y="42264"/>
                    </a:lnTo>
                    <a:cubicBezTo>
                      <a:pt x="0" y="45133"/>
                      <a:pt x="2335" y="47468"/>
                      <a:pt x="5237" y="47468"/>
                    </a:cubicBezTo>
                    <a:cubicBezTo>
                      <a:pt x="8106" y="47468"/>
                      <a:pt x="10441" y="45133"/>
                      <a:pt x="10441" y="42264"/>
                    </a:cubicBezTo>
                    <a:lnTo>
                      <a:pt x="10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1471332" y="1537080"/>
                <a:ext cx="14583" cy="78996"/>
              </a:xfrm>
              <a:custGeom>
                <a:avLst/>
                <a:gdLst/>
                <a:ahLst/>
                <a:cxnLst/>
                <a:rect l="l" t="t" r="r" b="b"/>
                <a:pathLst>
                  <a:path w="1669" h="9041" extrusionOk="0">
                    <a:moveTo>
                      <a:pt x="834" y="0"/>
                    </a:moveTo>
                    <a:cubicBezTo>
                      <a:pt x="367" y="0"/>
                      <a:pt x="0" y="367"/>
                      <a:pt x="0" y="834"/>
                    </a:cubicBezTo>
                    <a:lnTo>
                      <a:pt x="0" y="8206"/>
                    </a:lnTo>
                    <a:cubicBezTo>
                      <a:pt x="0" y="8673"/>
                      <a:pt x="367" y="9040"/>
                      <a:pt x="834" y="9040"/>
                    </a:cubicBezTo>
                    <a:cubicBezTo>
                      <a:pt x="1301" y="9040"/>
                      <a:pt x="1668" y="8673"/>
                      <a:pt x="1668" y="8206"/>
                    </a:cubicBezTo>
                    <a:lnTo>
                      <a:pt x="1668" y="834"/>
                    </a:lnTo>
                    <a:cubicBezTo>
                      <a:pt x="1668" y="367"/>
                      <a:pt x="1301" y="0"/>
                      <a:pt x="8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a:off x="1505429" y="1999263"/>
                <a:ext cx="31193" cy="31202"/>
              </a:xfrm>
              <a:custGeom>
                <a:avLst/>
                <a:gdLst/>
                <a:ahLst/>
                <a:cxnLst/>
                <a:rect l="l" t="t" r="r" b="b"/>
                <a:pathLst>
                  <a:path w="3570" h="3571" extrusionOk="0">
                    <a:moveTo>
                      <a:pt x="1768" y="1"/>
                    </a:moveTo>
                    <a:cubicBezTo>
                      <a:pt x="801" y="1"/>
                      <a:pt x="0" y="802"/>
                      <a:pt x="0" y="1802"/>
                    </a:cubicBezTo>
                    <a:cubicBezTo>
                      <a:pt x="0" y="2770"/>
                      <a:pt x="801" y="3570"/>
                      <a:pt x="1768" y="3570"/>
                    </a:cubicBezTo>
                    <a:cubicBezTo>
                      <a:pt x="2769" y="3570"/>
                      <a:pt x="3569" y="2770"/>
                      <a:pt x="3569" y="1802"/>
                    </a:cubicBezTo>
                    <a:cubicBezTo>
                      <a:pt x="3569" y="802"/>
                      <a:pt x="2769" y="1"/>
                      <a:pt x="17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a:off x="1479491" y="1893484"/>
                <a:ext cx="25365" cy="25653"/>
              </a:xfrm>
              <a:custGeom>
                <a:avLst/>
                <a:gdLst/>
                <a:ahLst/>
                <a:cxnLst/>
                <a:rect l="l" t="t" r="r" b="b"/>
                <a:pathLst>
                  <a:path w="2903" h="2936" extrusionOk="0">
                    <a:moveTo>
                      <a:pt x="1468" y="0"/>
                    </a:moveTo>
                    <a:cubicBezTo>
                      <a:pt x="634" y="0"/>
                      <a:pt x="0" y="667"/>
                      <a:pt x="0" y="1468"/>
                    </a:cubicBezTo>
                    <a:cubicBezTo>
                      <a:pt x="0" y="2269"/>
                      <a:pt x="634" y="2936"/>
                      <a:pt x="1468" y="2936"/>
                    </a:cubicBezTo>
                    <a:cubicBezTo>
                      <a:pt x="2269" y="2936"/>
                      <a:pt x="2902" y="2269"/>
                      <a:pt x="2902" y="1468"/>
                    </a:cubicBezTo>
                    <a:cubicBezTo>
                      <a:pt x="2902" y="667"/>
                      <a:pt x="2269" y="0"/>
                      <a:pt x="14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a:off x="1512130" y="1821795"/>
                <a:ext cx="21285" cy="21285"/>
              </a:xfrm>
              <a:custGeom>
                <a:avLst/>
                <a:gdLst/>
                <a:ahLst/>
                <a:cxnLst/>
                <a:rect l="l" t="t" r="r" b="b"/>
                <a:pathLst>
                  <a:path w="2436" h="2436" extrusionOk="0">
                    <a:moveTo>
                      <a:pt x="1235" y="0"/>
                    </a:moveTo>
                    <a:cubicBezTo>
                      <a:pt x="534" y="0"/>
                      <a:pt x="0" y="534"/>
                      <a:pt x="0" y="1235"/>
                    </a:cubicBezTo>
                    <a:cubicBezTo>
                      <a:pt x="0" y="1902"/>
                      <a:pt x="534" y="2435"/>
                      <a:pt x="1235" y="2435"/>
                    </a:cubicBezTo>
                    <a:cubicBezTo>
                      <a:pt x="1902" y="2435"/>
                      <a:pt x="2435" y="1902"/>
                      <a:pt x="2435" y="1235"/>
                    </a:cubicBezTo>
                    <a:cubicBezTo>
                      <a:pt x="2435" y="534"/>
                      <a:pt x="1902" y="0"/>
                      <a:pt x="12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a:off x="1155725" y="1486375"/>
                <a:ext cx="159433" cy="679978"/>
              </a:xfrm>
              <a:custGeom>
                <a:avLst/>
                <a:gdLst/>
                <a:ahLst/>
                <a:cxnLst/>
                <a:rect l="l" t="t" r="r" b="b"/>
                <a:pathLst>
                  <a:path w="18247" h="77823" extrusionOk="0">
                    <a:moveTo>
                      <a:pt x="1" y="0"/>
                    </a:moveTo>
                    <a:lnTo>
                      <a:pt x="1" y="73186"/>
                    </a:lnTo>
                    <a:cubicBezTo>
                      <a:pt x="1" y="75721"/>
                      <a:pt x="2069" y="77823"/>
                      <a:pt x="4604" y="77823"/>
                    </a:cubicBezTo>
                    <a:lnTo>
                      <a:pt x="13610" y="77823"/>
                    </a:lnTo>
                    <a:cubicBezTo>
                      <a:pt x="16179" y="77823"/>
                      <a:pt x="18247" y="75721"/>
                      <a:pt x="18247" y="73186"/>
                    </a:cubicBezTo>
                    <a:lnTo>
                      <a:pt x="1824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a:off x="1130084" y="1486663"/>
                <a:ext cx="210731" cy="33814"/>
              </a:xfrm>
              <a:custGeom>
                <a:avLst/>
                <a:gdLst/>
                <a:ahLst/>
                <a:cxnLst/>
                <a:rect l="l" t="t" r="r" b="b"/>
                <a:pathLst>
                  <a:path w="24118" h="3870" extrusionOk="0">
                    <a:moveTo>
                      <a:pt x="934" y="1"/>
                    </a:moveTo>
                    <a:cubicBezTo>
                      <a:pt x="434" y="1"/>
                      <a:pt x="0" y="434"/>
                      <a:pt x="0" y="935"/>
                    </a:cubicBezTo>
                    <a:lnTo>
                      <a:pt x="0" y="2969"/>
                    </a:lnTo>
                    <a:cubicBezTo>
                      <a:pt x="0" y="3470"/>
                      <a:pt x="434" y="3870"/>
                      <a:pt x="934" y="3870"/>
                    </a:cubicBezTo>
                    <a:lnTo>
                      <a:pt x="23183" y="3870"/>
                    </a:lnTo>
                    <a:cubicBezTo>
                      <a:pt x="23684" y="3870"/>
                      <a:pt x="24084" y="3470"/>
                      <a:pt x="24084" y="2969"/>
                    </a:cubicBezTo>
                    <a:lnTo>
                      <a:pt x="24084" y="935"/>
                    </a:lnTo>
                    <a:cubicBezTo>
                      <a:pt x="24117" y="434"/>
                      <a:pt x="23684" y="1"/>
                      <a:pt x="2318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a:off x="1189823" y="1520760"/>
                <a:ext cx="90940" cy="147489"/>
              </a:xfrm>
              <a:custGeom>
                <a:avLst/>
                <a:gdLst/>
                <a:ahLst/>
                <a:cxnLst/>
                <a:rect l="l" t="t" r="r" b="b"/>
                <a:pathLst>
                  <a:path w="10408" h="16880" extrusionOk="0">
                    <a:moveTo>
                      <a:pt x="0" y="0"/>
                    </a:moveTo>
                    <a:lnTo>
                      <a:pt x="0" y="16879"/>
                    </a:lnTo>
                    <a:lnTo>
                      <a:pt x="10408" y="16879"/>
                    </a:lnTo>
                    <a:lnTo>
                      <a:pt x="104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a:off x="1189823" y="1668508"/>
                <a:ext cx="91237" cy="463717"/>
              </a:xfrm>
              <a:custGeom>
                <a:avLst/>
                <a:gdLst/>
                <a:ahLst/>
                <a:cxnLst/>
                <a:rect l="l" t="t" r="r" b="b"/>
                <a:pathLst>
                  <a:path w="10442" h="53072" extrusionOk="0">
                    <a:moveTo>
                      <a:pt x="0" y="1"/>
                    </a:moveTo>
                    <a:lnTo>
                      <a:pt x="0" y="47868"/>
                    </a:lnTo>
                    <a:cubicBezTo>
                      <a:pt x="0" y="50737"/>
                      <a:pt x="2335" y="53072"/>
                      <a:pt x="5204" y="53072"/>
                    </a:cubicBezTo>
                    <a:cubicBezTo>
                      <a:pt x="8106" y="53072"/>
                      <a:pt x="10441" y="50737"/>
                      <a:pt x="10441" y="47868"/>
                    </a:cubicBezTo>
                    <a:lnTo>
                      <a:pt x="104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a:off x="1201477" y="1537080"/>
                <a:ext cx="14583" cy="78996"/>
              </a:xfrm>
              <a:custGeom>
                <a:avLst/>
                <a:gdLst/>
                <a:ahLst/>
                <a:cxnLst/>
                <a:rect l="l" t="t" r="r" b="b"/>
                <a:pathLst>
                  <a:path w="1669" h="9041" extrusionOk="0">
                    <a:moveTo>
                      <a:pt x="835" y="0"/>
                    </a:moveTo>
                    <a:cubicBezTo>
                      <a:pt x="368" y="0"/>
                      <a:pt x="1" y="367"/>
                      <a:pt x="1" y="834"/>
                    </a:cubicBezTo>
                    <a:lnTo>
                      <a:pt x="1" y="8206"/>
                    </a:lnTo>
                    <a:cubicBezTo>
                      <a:pt x="1" y="8673"/>
                      <a:pt x="368" y="9040"/>
                      <a:pt x="835" y="9040"/>
                    </a:cubicBezTo>
                    <a:cubicBezTo>
                      <a:pt x="1302" y="9040"/>
                      <a:pt x="1669" y="8673"/>
                      <a:pt x="1669" y="8206"/>
                    </a:cubicBezTo>
                    <a:lnTo>
                      <a:pt x="1669" y="834"/>
                    </a:lnTo>
                    <a:cubicBezTo>
                      <a:pt x="1669" y="367"/>
                      <a:pt x="1302" y="0"/>
                      <a:pt x="8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8"/>
              <p:cNvSpPr/>
              <p:nvPr/>
            </p:nvSpPr>
            <p:spPr>
              <a:xfrm>
                <a:off x="1208763" y="1948855"/>
                <a:ext cx="31193" cy="31481"/>
              </a:xfrm>
              <a:custGeom>
                <a:avLst/>
                <a:gdLst/>
                <a:ahLst/>
                <a:cxnLst/>
                <a:rect l="l" t="t" r="r" b="b"/>
                <a:pathLst>
                  <a:path w="3570" h="3603" extrusionOk="0">
                    <a:moveTo>
                      <a:pt x="1802" y="0"/>
                    </a:moveTo>
                    <a:cubicBezTo>
                      <a:pt x="801" y="0"/>
                      <a:pt x="1" y="834"/>
                      <a:pt x="1" y="1801"/>
                    </a:cubicBezTo>
                    <a:cubicBezTo>
                      <a:pt x="1" y="2802"/>
                      <a:pt x="801" y="3603"/>
                      <a:pt x="1802" y="3603"/>
                    </a:cubicBezTo>
                    <a:cubicBezTo>
                      <a:pt x="2769" y="3603"/>
                      <a:pt x="3570" y="2802"/>
                      <a:pt x="3570" y="1801"/>
                    </a:cubicBezTo>
                    <a:cubicBezTo>
                      <a:pt x="3570" y="834"/>
                      <a:pt x="2769" y="0"/>
                      <a:pt x="18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8"/>
              <p:cNvSpPr/>
              <p:nvPr/>
            </p:nvSpPr>
            <p:spPr>
              <a:xfrm>
                <a:off x="1234413" y="1845985"/>
                <a:ext cx="25942" cy="26239"/>
              </a:xfrm>
              <a:custGeom>
                <a:avLst/>
                <a:gdLst/>
                <a:ahLst/>
                <a:cxnLst/>
                <a:rect l="l" t="t" r="r" b="b"/>
                <a:pathLst>
                  <a:path w="2969" h="3003" extrusionOk="0">
                    <a:moveTo>
                      <a:pt x="1501" y="0"/>
                    </a:moveTo>
                    <a:cubicBezTo>
                      <a:pt x="667" y="0"/>
                      <a:pt x="0" y="667"/>
                      <a:pt x="0" y="1501"/>
                    </a:cubicBezTo>
                    <a:cubicBezTo>
                      <a:pt x="0" y="2335"/>
                      <a:pt x="667" y="3002"/>
                      <a:pt x="1501" y="3002"/>
                    </a:cubicBezTo>
                    <a:cubicBezTo>
                      <a:pt x="2302" y="3002"/>
                      <a:pt x="2969" y="2335"/>
                      <a:pt x="2969" y="1501"/>
                    </a:cubicBezTo>
                    <a:cubicBezTo>
                      <a:pt x="2969" y="667"/>
                      <a:pt x="2302" y="0"/>
                      <a:pt x="15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8"/>
              <p:cNvSpPr/>
              <p:nvPr/>
            </p:nvSpPr>
            <p:spPr>
              <a:xfrm>
                <a:off x="1213717" y="1758553"/>
                <a:ext cx="21285" cy="20996"/>
              </a:xfrm>
              <a:custGeom>
                <a:avLst/>
                <a:gdLst/>
                <a:ahLst/>
                <a:cxnLst/>
                <a:rect l="l" t="t" r="r" b="b"/>
                <a:pathLst>
                  <a:path w="2436" h="2403" extrusionOk="0">
                    <a:moveTo>
                      <a:pt x="1235" y="1"/>
                    </a:moveTo>
                    <a:cubicBezTo>
                      <a:pt x="568" y="1"/>
                      <a:pt x="1" y="535"/>
                      <a:pt x="1" y="1202"/>
                    </a:cubicBezTo>
                    <a:cubicBezTo>
                      <a:pt x="1" y="1869"/>
                      <a:pt x="568" y="2403"/>
                      <a:pt x="1235" y="2403"/>
                    </a:cubicBezTo>
                    <a:cubicBezTo>
                      <a:pt x="1902" y="2403"/>
                      <a:pt x="2436" y="1869"/>
                      <a:pt x="2436" y="1202"/>
                    </a:cubicBezTo>
                    <a:cubicBezTo>
                      <a:pt x="2436" y="535"/>
                      <a:pt x="1902" y="1"/>
                      <a:pt x="12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8"/>
              <p:cNvSpPr/>
              <p:nvPr/>
            </p:nvSpPr>
            <p:spPr>
              <a:xfrm>
                <a:off x="1120178" y="1637617"/>
                <a:ext cx="228512" cy="86283"/>
              </a:xfrm>
              <a:custGeom>
                <a:avLst/>
                <a:gdLst/>
                <a:ahLst/>
                <a:cxnLst/>
                <a:rect l="l" t="t" r="r" b="b"/>
                <a:pathLst>
                  <a:path w="26153" h="9875" extrusionOk="0">
                    <a:moveTo>
                      <a:pt x="1768" y="1"/>
                    </a:moveTo>
                    <a:cubicBezTo>
                      <a:pt x="801" y="1"/>
                      <a:pt x="0" y="801"/>
                      <a:pt x="0" y="1735"/>
                    </a:cubicBezTo>
                    <a:lnTo>
                      <a:pt x="0" y="8140"/>
                    </a:lnTo>
                    <a:cubicBezTo>
                      <a:pt x="0" y="9074"/>
                      <a:pt x="801" y="9874"/>
                      <a:pt x="1768" y="9874"/>
                    </a:cubicBezTo>
                    <a:lnTo>
                      <a:pt x="24417" y="9874"/>
                    </a:lnTo>
                    <a:cubicBezTo>
                      <a:pt x="25351" y="9874"/>
                      <a:pt x="26152" y="9074"/>
                      <a:pt x="26152" y="8140"/>
                    </a:cubicBezTo>
                    <a:lnTo>
                      <a:pt x="26152" y="1735"/>
                    </a:lnTo>
                    <a:cubicBezTo>
                      <a:pt x="26152" y="801"/>
                      <a:pt x="25351" y="1"/>
                      <a:pt x="24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8"/>
              <p:cNvSpPr/>
              <p:nvPr/>
            </p:nvSpPr>
            <p:spPr>
              <a:xfrm>
                <a:off x="1390897" y="1637617"/>
                <a:ext cx="228512" cy="86283"/>
              </a:xfrm>
              <a:custGeom>
                <a:avLst/>
                <a:gdLst/>
                <a:ahLst/>
                <a:cxnLst/>
                <a:rect l="l" t="t" r="r" b="b"/>
                <a:pathLst>
                  <a:path w="26153" h="9875" extrusionOk="0">
                    <a:moveTo>
                      <a:pt x="1735" y="1"/>
                    </a:moveTo>
                    <a:cubicBezTo>
                      <a:pt x="801" y="1"/>
                      <a:pt x="1" y="801"/>
                      <a:pt x="1" y="1735"/>
                    </a:cubicBezTo>
                    <a:lnTo>
                      <a:pt x="1" y="8140"/>
                    </a:lnTo>
                    <a:cubicBezTo>
                      <a:pt x="1" y="9074"/>
                      <a:pt x="801" y="9874"/>
                      <a:pt x="1735" y="9874"/>
                    </a:cubicBezTo>
                    <a:lnTo>
                      <a:pt x="24385" y="9874"/>
                    </a:lnTo>
                    <a:cubicBezTo>
                      <a:pt x="25352" y="9874"/>
                      <a:pt x="26153" y="9074"/>
                      <a:pt x="26153" y="8140"/>
                    </a:cubicBezTo>
                    <a:lnTo>
                      <a:pt x="26153" y="1735"/>
                    </a:lnTo>
                    <a:cubicBezTo>
                      <a:pt x="26153" y="801"/>
                      <a:pt x="25352" y="1"/>
                      <a:pt x="24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8"/>
              <p:cNvSpPr/>
              <p:nvPr/>
            </p:nvSpPr>
            <p:spPr>
              <a:xfrm>
                <a:off x="3013509" y="1519887"/>
                <a:ext cx="229386" cy="87445"/>
              </a:xfrm>
              <a:custGeom>
                <a:avLst/>
                <a:gdLst/>
                <a:ahLst/>
                <a:cxnLst/>
                <a:rect l="l" t="t" r="r" b="b"/>
                <a:pathLst>
                  <a:path w="26253" h="10008" extrusionOk="0">
                    <a:moveTo>
                      <a:pt x="0" y="0"/>
                    </a:moveTo>
                    <a:cubicBezTo>
                      <a:pt x="1568" y="5771"/>
                      <a:pt x="6872" y="10008"/>
                      <a:pt x="13110" y="10008"/>
                    </a:cubicBezTo>
                    <a:cubicBezTo>
                      <a:pt x="19381" y="10008"/>
                      <a:pt x="24685" y="5771"/>
                      <a:pt x="26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a:off x="3111713" y="1641111"/>
                <a:ext cx="32949" cy="54802"/>
              </a:xfrm>
              <a:custGeom>
                <a:avLst/>
                <a:gdLst/>
                <a:ahLst/>
                <a:cxnLst/>
                <a:rect l="l" t="t" r="r" b="b"/>
                <a:pathLst>
                  <a:path w="3771" h="6272" extrusionOk="0">
                    <a:moveTo>
                      <a:pt x="1869" y="1"/>
                    </a:moveTo>
                    <a:cubicBezTo>
                      <a:pt x="1869" y="1"/>
                      <a:pt x="1" y="3470"/>
                      <a:pt x="1" y="4471"/>
                    </a:cubicBezTo>
                    <a:cubicBezTo>
                      <a:pt x="1" y="5472"/>
                      <a:pt x="835" y="6272"/>
                      <a:pt x="1869" y="6272"/>
                    </a:cubicBezTo>
                    <a:cubicBezTo>
                      <a:pt x="2936" y="6272"/>
                      <a:pt x="3770" y="5472"/>
                      <a:pt x="3770" y="4471"/>
                    </a:cubicBezTo>
                    <a:cubicBezTo>
                      <a:pt x="3770" y="3470"/>
                      <a:pt x="1869" y="1"/>
                      <a:pt x="1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a:off x="3111713" y="1751564"/>
                <a:ext cx="32949" cy="54802"/>
              </a:xfrm>
              <a:custGeom>
                <a:avLst/>
                <a:gdLst/>
                <a:ahLst/>
                <a:cxnLst/>
                <a:rect l="l" t="t" r="r" b="b"/>
                <a:pathLst>
                  <a:path w="3771" h="6272" extrusionOk="0">
                    <a:moveTo>
                      <a:pt x="1869" y="0"/>
                    </a:moveTo>
                    <a:cubicBezTo>
                      <a:pt x="1869" y="0"/>
                      <a:pt x="1" y="3469"/>
                      <a:pt x="1" y="4470"/>
                    </a:cubicBezTo>
                    <a:cubicBezTo>
                      <a:pt x="1" y="5471"/>
                      <a:pt x="835" y="6271"/>
                      <a:pt x="1869" y="6271"/>
                    </a:cubicBezTo>
                    <a:cubicBezTo>
                      <a:pt x="2936" y="6271"/>
                      <a:pt x="3770" y="5471"/>
                      <a:pt x="3770" y="4470"/>
                    </a:cubicBezTo>
                    <a:cubicBezTo>
                      <a:pt x="3770" y="3469"/>
                      <a:pt x="1869" y="0"/>
                      <a:pt x="1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a:off x="3111713" y="1862008"/>
                <a:ext cx="32949" cy="54513"/>
              </a:xfrm>
              <a:custGeom>
                <a:avLst/>
                <a:gdLst/>
                <a:ahLst/>
                <a:cxnLst/>
                <a:rect l="l" t="t" r="r" b="b"/>
                <a:pathLst>
                  <a:path w="3771" h="6239" extrusionOk="0">
                    <a:moveTo>
                      <a:pt x="1869" y="1"/>
                    </a:moveTo>
                    <a:cubicBezTo>
                      <a:pt x="1869" y="1"/>
                      <a:pt x="1" y="3470"/>
                      <a:pt x="1" y="4471"/>
                    </a:cubicBezTo>
                    <a:cubicBezTo>
                      <a:pt x="1" y="5471"/>
                      <a:pt x="835" y="6239"/>
                      <a:pt x="1869" y="6239"/>
                    </a:cubicBezTo>
                    <a:cubicBezTo>
                      <a:pt x="2936" y="6239"/>
                      <a:pt x="3770" y="5471"/>
                      <a:pt x="3770" y="4471"/>
                    </a:cubicBezTo>
                    <a:cubicBezTo>
                      <a:pt x="3770" y="3470"/>
                      <a:pt x="1869" y="1"/>
                      <a:pt x="1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a:off x="3111713" y="1972460"/>
                <a:ext cx="32949" cy="54505"/>
              </a:xfrm>
              <a:custGeom>
                <a:avLst/>
                <a:gdLst/>
                <a:ahLst/>
                <a:cxnLst/>
                <a:rect l="l" t="t" r="r" b="b"/>
                <a:pathLst>
                  <a:path w="3771" h="6238" extrusionOk="0">
                    <a:moveTo>
                      <a:pt x="1869" y="0"/>
                    </a:moveTo>
                    <a:cubicBezTo>
                      <a:pt x="1869" y="0"/>
                      <a:pt x="1" y="3436"/>
                      <a:pt x="1" y="4437"/>
                    </a:cubicBezTo>
                    <a:cubicBezTo>
                      <a:pt x="1" y="5437"/>
                      <a:pt x="835" y="6238"/>
                      <a:pt x="1869" y="6238"/>
                    </a:cubicBezTo>
                    <a:cubicBezTo>
                      <a:pt x="2936" y="6238"/>
                      <a:pt x="3770" y="5437"/>
                      <a:pt x="3770" y="4437"/>
                    </a:cubicBezTo>
                    <a:cubicBezTo>
                      <a:pt x="3770" y="3436"/>
                      <a:pt x="1869" y="0"/>
                      <a:pt x="1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a:off x="2770755" y="3793228"/>
                <a:ext cx="706803" cy="37318"/>
              </a:xfrm>
              <a:custGeom>
                <a:avLst/>
                <a:gdLst/>
                <a:ahLst/>
                <a:cxnLst/>
                <a:rect l="l" t="t" r="r" b="b"/>
                <a:pathLst>
                  <a:path w="80893" h="4271" extrusionOk="0">
                    <a:moveTo>
                      <a:pt x="1102" y="1"/>
                    </a:moveTo>
                    <a:cubicBezTo>
                      <a:pt x="468" y="1"/>
                      <a:pt x="1" y="501"/>
                      <a:pt x="1" y="1102"/>
                    </a:cubicBezTo>
                    <a:lnTo>
                      <a:pt x="1" y="3170"/>
                    </a:lnTo>
                    <a:cubicBezTo>
                      <a:pt x="1" y="3804"/>
                      <a:pt x="501" y="4271"/>
                      <a:pt x="1102" y="4271"/>
                    </a:cubicBezTo>
                    <a:lnTo>
                      <a:pt x="79825" y="4271"/>
                    </a:lnTo>
                    <a:cubicBezTo>
                      <a:pt x="80392" y="4271"/>
                      <a:pt x="80892" y="3770"/>
                      <a:pt x="80892" y="3170"/>
                    </a:cubicBezTo>
                    <a:lnTo>
                      <a:pt x="80892" y="1102"/>
                    </a:lnTo>
                    <a:cubicBezTo>
                      <a:pt x="80892" y="468"/>
                      <a:pt x="80392" y="1"/>
                      <a:pt x="79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a:off x="2808932" y="3793814"/>
                <a:ext cx="141949" cy="430200"/>
              </a:xfrm>
              <a:custGeom>
                <a:avLst/>
                <a:gdLst/>
                <a:ahLst/>
                <a:cxnLst/>
                <a:rect l="l" t="t" r="r" b="b"/>
                <a:pathLst>
                  <a:path w="16246" h="49236" extrusionOk="0">
                    <a:moveTo>
                      <a:pt x="11809" y="1"/>
                    </a:moveTo>
                    <a:lnTo>
                      <a:pt x="1" y="49236"/>
                    </a:lnTo>
                    <a:lnTo>
                      <a:pt x="4404" y="49236"/>
                    </a:lnTo>
                    <a:lnTo>
                      <a:pt x="16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a:off x="3308716" y="3793814"/>
                <a:ext cx="141949" cy="430200"/>
              </a:xfrm>
              <a:custGeom>
                <a:avLst/>
                <a:gdLst/>
                <a:ahLst/>
                <a:cxnLst/>
                <a:rect l="l" t="t" r="r" b="b"/>
                <a:pathLst>
                  <a:path w="16246" h="49236" extrusionOk="0">
                    <a:moveTo>
                      <a:pt x="0" y="1"/>
                    </a:moveTo>
                    <a:lnTo>
                      <a:pt x="11809" y="49236"/>
                    </a:lnTo>
                    <a:lnTo>
                      <a:pt x="16245" y="49236"/>
                    </a:lnTo>
                    <a:lnTo>
                      <a:pt x="44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a:off x="3712323" y="3950018"/>
                <a:ext cx="203453" cy="274270"/>
              </a:xfrm>
              <a:custGeom>
                <a:avLst/>
                <a:gdLst/>
                <a:ahLst/>
                <a:cxnLst/>
                <a:rect l="l" t="t" r="r" b="b"/>
                <a:pathLst>
                  <a:path w="23285" h="31390" extrusionOk="0">
                    <a:moveTo>
                      <a:pt x="5105" y="0"/>
                    </a:moveTo>
                    <a:lnTo>
                      <a:pt x="5105" y="2835"/>
                    </a:lnTo>
                    <a:cubicBezTo>
                      <a:pt x="5105" y="3236"/>
                      <a:pt x="4771" y="3569"/>
                      <a:pt x="4337" y="3569"/>
                    </a:cubicBezTo>
                    <a:cubicBezTo>
                      <a:pt x="1969" y="3569"/>
                      <a:pt x="1" y="5504"/>
                      <a:pt x="1" y="7906"/>
                    </a:cubicBezTo>
                    <a:lnTo>
                      <a:pt x="1" y="27053"/>
                    </a:lnTo>
                    <a:cubicBezTo>
                      <a:pt x="1" y="29421"/>
                      <a:pt x="1936" y="31389"/>
                      <a:pt x="4337" y="31389"/>
                    </a:cubicBezTo>
                    <a:lnTo>
                      <a:pt x="18948" y="31389"/>
                    </a:lnTo>
                    <a:cubicBezTo>
                      <a:pt x="21316" y="31389"/>
                      <a:pt x="23284" y="29455"/>
                      <a:pt x="23284" y="27053"/>
                    </a:cubicBezTo>
                    <a:lnTo>
                      <a:pt x="23284" y="7906"/>
                    </a:lnTo>
                    <a:cubicBezTo>
                      <a:pt x="23251" y="5504"/>
                      <a:pt x="21316" y="3569"/>
                      <a:pt x="18948" y="3569"/>
                    </a:cubicBezTo>
                    <a:cubicBezTo>
                      <a:pt x="18514" y="3569"/>
                      <a:pt x="18181" y="3236"/>
                      <a:pt x="18181" y="2835"/>
                    </a:cubicBezTo>
                    <a:lnTo>
                      <a:pt x="18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a:off x="3733604" y="3899601"/>
                <a:ext cx="161469" cy="50433"/>
              </a:xfrm>
              <a:custGeom>
                <a:avLst/>
                <a:gdLst/>
                <a:ahLst/>
                <a:cxnLst/>
                <a:rect l="l" t="t" r="r" b="b"/>
                <a:pathLst>
                  <a:path w="18480" h="5772" extrusionOk="0">
                    <a:moveTo>
                      <a:pt x="500" y="0"/>
                    </a:moveTo>
                    <a:cubicBezTo>
                      <a:pt x="200" y="0"/>
                      <a:pt x="0" y="234"/>
                      <a:pt x="0" y="501"/>
                    </a:cubicBezTo>
                    <a:lnTo>
                      <a:pt x="0" y="5271"/>
                    </a:lnTo>
                    <a:cubicBezTo>
                      <a:pt x="0" y="5538"/>
                      <a:pt x="200" y="5771"/>
                      <a:pt x="500" y="5771"/>
                    </a:cubicBezTo>
                    <a:lnTo>
                      <a:pt x="17980" y="5771"/>
                    </a:lnTo>
                    <a:cubicBezTo>
                      <a:pt x="18213" y="5771"/>
                      <a:pt x="18480" y="5504"/>
                      <a:pt x="18480" y="5271"/>
                    </a:cubicBezTo>
                    <a:lnTo>
                      <a:pt x="18480" y="501"/>
                    </a:lnTo>
                    <a:cubicBezTo>
                      <a:pt x="18480" y="234"/>
                      <a:pt x="18246" y="0"/>
                      <a:pt x="1798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a:off x="3748465" y="4043269"/>
                <a:ext cx="131159" cy="115134"/>
              </a:xfrm>
              <a:custGeom>
                <a:avLst/>
                <a:gdLst/>
                <a:ahLst/>
                <a:cxnLst/>
                <a:rect l="l" t="t" r="r" b="b"/>
                <a:pathLst>
                  <a:path w="15011" h="13177" extrusionOk="0">
                    <a:moveTo>
                      <a:pt x="767" y="0"/>
                    </a:moveTo>
                    <a:cubicBezTo>
                      <a:pt x="334" y="0"/>
                      <a:pt x="0" y="334"/>
                      <a:pt x="0" y="734"/>
                    </a:cubicBezTo>
                    <a:lnTo>
                      <a:pt x="0" y="12409"/>
                    </a:lnTo>
                    <a:cubicBezTo>
                      <a:pt x="0" y="12843"/>
                      <a:pt x="334" y="13177"/>
                      <a:pt x="767" y="13177"/>
                    </a:cubicBezTo>
                    <a:lnTo>
                      <a:pt x="14277" y="13177"/>
                    </a:lnTo>
                    <a:cubicBezTo>
                      <a:pt x="14677" y="13177"/>
                      <a:pt x="15011" y="12843"/>
                      <a:pt x="15011" y="12409"/>
                    </a:cubicBezTo>
                    <a:lnTo>
                      <a:pt x="15011" y="734"/>
                    </a:lnTo>
                    <a:cubicBezTo>
                      <a:pt x="15011" y="334"/>
                      <a:pt x="14677" y="0"/>
                      <a:pt x="1427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a:off x="3764199" y="4061921"/>
                <a:ext cx="99686" cy="7296"/>
              </a:xfrm>
              <a:custGeom>
                <a:avLst/>
                <a:gdLst/>
                <a:ahLst/>
                <a:cxnLst/>
                <a:rect l="l" t="t" r="r" b="b"/>
                <a:pathLst>
                  <a:path w="11409" h="835" extrusionOk="0">
                    <a:moveTo>
                      <a:pt x="401" y="0"/>
                    </a:moveTo>
                    <a:cubicBezTo>
                      <a:pt x="167" y="0"/>
                      <a:pt x="1" y="167"/>
                      <a:pt x="1" y="401"/>
                    </a:cubicBezTo>
                    <a:cubicBezTo>
                      <a:pt x="1" y="667"/>
                      <a:pt x="201" y="834"/>
                      <a:pt x="401" y="834"/>
                    </a:cubicBezTo>
                    <a:lnTo>
                      <a:pt x="11008" y="834"/>
                    </a:lnTo>
                    <a:cubicBezTo>
                      <a:pt x="11242" y="834"/>
                      <a:pt x="11409" y="667"/>
                      <a:pt x="11409" y="401"/>
                    </a:cubicBezTo>
                    <a:cubicBezTo>
                      <a:pt x="11409" y="167"/>
                      <a:pt x="11209" y="0"/>
                      <a:pt x="1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a:off x="3764199" y="4085526"/>
                <a:ext cx="99686" cy="7296"/>
              </a:xfrm>
              <a:custGeom>
                <a:avLst/>
                <a:gdLst/>
                <a:ahLst/>
                <a:cxnLst/>
                <a:rect l="l" t="t" r="r" b="b"/>
                <a:pathLst>
                  <a:path w="11409" h="835" extrusionOk="0">
                    <a:moveTo>
                      <a:pt x="401" y="0"/>
                    </a:moveTo>
                    <a:cubicBezTo>
                      <a:pt x="167" y="0"/>
                      <a:pt x="1" y="167"/>
                      <a:pt x="1" y="401"/>
                    </a:cubicBezTo>
                    <a:cubicBezTo>
                      <a:pt x="1" y="667"/>
                      <a:pt x="201" y="834"/>
                      <a:pt x="401" y="834"/>
                    </a:cubicBezTo>
                    <a:lnTo>
                      <a:pt x="11008" y="834"/>
                    </a:lnTo>
                    <a:cubicBezTo>
                      <a:pt x="11242" y="834"/>
                      <a:pt x="11409" y="667"/>
                      <a:pt x="11409" y="401"/>
                    </a:cubicBezTo>
                    <a:cubicBezTo>
                      <a:pt x="11409" y="167"/>
                      <a:pt x="11209" y="0"/>
                      <a:pt x="1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a:off x="3764199" y="4109132"/>
                <a:ext cx="99686" cy="7287"/>
              </a:xfrm>
              <a:custGeom>
                <a:avLst/>
                <a:gdLst/>
                <a:ahLst/>
                <a:cxnLst/>
                <a:rect l="l" t="t" r="r" b="b"/>
                <a:pathLst>
                  <a:path w="11409" h="834" extrusionOk="0">
                    <a:moveTo>
                      <a:pt x="401" y="0"/>
                    </a:moveTo>
                    <a:cubicBezTo>
                      <a:pt x="167" y="0"/>
                      <a:pt x="1" y="200"/>
                      <a:pt x="1" y="434"/>
                    </a:cubicBezTo>
                    <a:cubicBezTo>
                      <a:pt x="1" y="667"/>
                      <a:pt x="201" y="834"/>
                      <a:pt x="401" y="834"/>
                    </a:cubicBezTo>
                    <a:lnTo>
                      <a:pt x="11008" y="834"/>
                    </a:lnTo>
                    <a:cubicBezTo>
                      <a:pt x="11242" y="834"/>
                      <a:pt x="11409" y="667"/>
                      <a:pt x="11409" y="434"/>
                    </a:cubicBezTo>
                    <a:cubicBezTo>
                      <a:pt x="11409" y="167"/>
                      <a:pt x="11209" y="0"/>
                      <a:pt x="1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a:off x="3764199" y="4132737"/>
                <a:ext cx="99686" cy="7287"/>
              </a:xfrm>
              <a:custGeom>
                <a:avLst/>
                <a:gdLst/>
                <a:ahLst/>
                <a:cxnLst/>
                <a:rect l="l" t="t" r="r" b="b"/>
                <a:pathLst>
                  <a:path w="11409" h="834" extrusionOk="0">
                    <a:moveTo>
                      <a:pt x="401" y="0"/>
                    </a:moveTo>
                    <a:cubicBezTo>
                      <a:pt x="167" y="0"/>
                      <a:pt x="1" y="234"/>
                      <a:pt x="1" y="434"/>
                    </a:cubicBezTo>
                    <a:cubicBezTo>
                      <a:pt x="1" y="667"/>
                      <a:pt x="201" y="834"/>
                      <a:pt x="401" y="834"/>
                    </a:cubicBezTo>
                    <a:lnTo>
                      <a:pt x="11008" y="834"/>
                    </a:lnTo>
                    <a:cubicBezTo>
                      <a:pt x="11242" y="834"/>
                      <a:pt x="11409" y="667"/>
                      <a:pt x="11409" y="434"/>
                    </a:cubicBezTo>
                    <a:cubicBezTo>
                      <a:pt x="11409" y="167"/>
                      <a:pt x="11209" y="0"/>
                      <a:pt x="1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a:off x="3756624" y="3908346"/>
                <a:ext cx="7296" cy="32355"/>
              </a:xfrm>
              <a:custGeom>
                <a:avLst/>
                <a:gdLst/>
                <a:ahLst/>
                <a:cxnLst/>
                <a:rect l="l" t="t" r="r" b="b"/>
                <a:pathLst>
                  <a:path w="835" h="3703" extrusionOk="0">
                    <a:moveTo>
                      <a:pt x="401" y="0"/>
                    </a:moveTo>
                    <a:cubicBezTo>
                      <a:pt x="167" y="0"/>
                      <a:pt x="0" y="234"/>
                      <a:pt x="0" y="434"/>
                    </a:cubicBezTo>
                    <a:lnTo>
                      <a:pt x="0" y="3302"/>
                    </a:lnTo>
                    <a:cubicBezTo>
                      <a:pt x="0" y="3569"/>
                      <a:pt x="200" y="3703"/>
                      <a:pt x="401" y="3703"/>
                    </a:cubicBezTo>
                    <a:cubicBezTo>
                      <a:pt x="667" y="3703"/>
                      <a:pt x="834" y="3569"/>
                      <a:pt x="834" y="3302"/>
                    </a:cubicBezTo>
                    <a:lnTo>
                      <a:pt x="834" y="434"/>
                    </a:lnTo>
                    <a:cubicBezTo>
                      <a:pt x="834" y="167"/>
                      <a:pt x="66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a:off x="3783436" y="3908346"/>
                <a:ext cx="7287" cy="32355"/>
              </a:xfrm>
              <a:custGeom>
                <a:avLst/>
                <a:gdLst/>
                <a:ahLst/>
                <a:cxnLst/>
                <a:rect l="l" t="t" r="r" b="b"/>
                <a:pathLst>
                  <a:path w="834" h="3703" extrusionOk="0">
                    <a:moveTo>
                      <a:pt x="434" y="0"/>
                    </a:moveTo>
                    <a:cubicBezTo>
                      <a:pt x="167" y="0"/>
                      <a:pt x="0" y="234"/>
                      <a:pt x="0" y="434"/>
                    </a:cubicBezTo>
                    <a:lnTo>
                      <a:pt x="0" y="3302"/>
                    </a:lnTo>
                    <a:cubicBezTo>
                      <a:pt x="0" y="3569"/>
                      <a:pt x="200" y="3703"/>
                      <a:pt x="434" y="3703"/>
                    </a:cubicBezTo>
                    <a:cubicBezTo>
                      <a:pt x="667" y="3703"/>
                      <a:pt x="834" y="3569"/>
                      <a:pt x="834" y="3302"/>
                    </a:cubicBezTo>
                    <a:lnTo>
                      <a:pt x="834" y="434"/>
                    </a:lnTo>
                    <a:cubicBezTo>
                      <a:pt x="834" y="167"/>
                      <a:pt x="667"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a:off x="3810536" y="3908346"/>
                <a:ext cx="7296" cy="32355"/>
              </a:xfrm>
              <a:custGeom>
                <a:avLst/>
                <a:gdLst/>
                <a:ahLst/>
                <a:cxnLst/>
                <a:rect l="l" t="t" r="r" b="b"/>
                <a:pathLst>
                  <a:path w="835" h="3703" extrusionOk="0">
                    <a:moveTo>
                      <a:pt x="401" y="0"/>
                    </a:moveTo>
                    <a:cubicBezTo>
                      <a:pt x="167" y="0"/>
                      <a:pt x="0" y="234"/>
                      <a:pt x="0" y="434"/>
                    </a:cubicBezTo>
                    <a:lnTo>
                      <a:pt x="0" y="3302"/>
                    </a:lnTo>
                    <a:cubicBezTo>
                      <a:pt x="0" y="3569"/>
                      <a:pt x="200" y="3703"/>
                      <a:pt x="401" y="3703"/>
                    </a:cubicBezTo>
                    <a:cubicBezTo>
                      <a:pt x="667" y="3703"/>
                      <a:pt x="834" y="3569"/>
                      <a:pt x="834" y="3302"/>
                    </a:cubicBezTo>
                    <a:lnTo>
                      <a:pt x="834" y="434"/>
                    </a:lnTo>
                    <a:cubicBezTo>
                      <a:pt x="834" y="167"/>
                      <a:pt x="667"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a:off x="3837347" y="3908346"/>
                <a:ext cx="7296" cy="32355"/>
              </a:xfrm>
              <a:custGeom>
                <a:avLst/>
                <a:gdLst/>
                <a:ahLst/>
                <a:cxnLst/>
                <a:rect l="l" t="t" r="r" b="b"/>
                <a:pathLst>
                  <a:path w="835" h="3703" extrusionOk="0">
                    <a:moveTo>
                      <a:pt x="434" y="0"/>
                    </a:moveTo>
                    <a:cubicBezTo>
                      <a:pt x="167" y="0"/>
                      <a:pt x="0" y="234"/>
                      <a:pt x="0" y="434"/>
                    </a:cubicBezTo>
                    <a:lnTo>
                      <a:pt x="0" y="3302"/>
                    </a:lnTo>
                    <a:cubicBezTo>
                      <a:pt x="0" y="3569"/>
                      <a:pt x="200" y="3703"/>
                      <a:pt x="434" y="3703"/>
                    </a:cubicBezTo>
                    <a:cubicBezTo>
                      <a:pt x="634" y="3703"/>
                      <a:pt x="834" y="3569"/>
                      <a:pt x="834" y="3302"/>
                    </a:cubicBezTo>
                    <a:lnTo>
                      <a:pt x="834" y="434"/>
                    </a:lnTo>
                    <a:cubicBezTo>
                      <a:pt x="834" y="167"/>
                      <a:pt x="634"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a:off x="3864447" y="3908346"/>
                <a:ext cx="7296" cy="32355"/>
              </a:xfrm>
              <a:custGeom>
                <a:avLst/>
                <a:gdLst/>
                <a:ahLst/>
                <a:cxnLst/>
                <a:rect l="l" t="t" r="r" b="b"/>
                <a:pathLst>
                  <a:path w="835" h="3703" extrusionOk="0">
                    <a:moveTo>
                      <a:pt x="401" y="0"/>
                    </a:moveTo>
                    <a:cubicBezTo>
                      <a:pt x="167" y="0"/>
                      <a:pt x="0" y="234"/>
                      <a:pt x="0" y="434"/>
                    </a:cubicBezTo>
                    <a:lnTo>
                      <a:pt x="0" y="3302"/>
                    </a:lnTo>
                    <a:cubicBezTo>
                      <a:pt x="0" y="3569"/>
                      <a:pt x="201" y="3703"/>
                      <a:pt x="401" y="3703"/>
                    </a:cubicBezTo>
                    <a:cubicBezTo>
                      <a:pt x="601" y="3703"/>
                      <a:pt x="834" y="3569"/>
                      <a:pt x="834" y="3302"/>
                    </a:cubicBezTo>
                    <a:lnTo>
                      <a:pt x="834" y="434"/>
                    </a:lnTo>
                    <a:cubicBezTo>
                      <a:pt x="834" y="167"/>
                      <a:pt x="668"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a:off x="3722238" y="3994023"/>
                <a:ext cx="35850" cy="37309"/>
              </a:xfrm>
              <a:custGeom>
                <a:avLst/>
                <a:gdLst/>
                <a:ahLst/>
                <a:cxnLst/>
                <a:rect l="l" t="t" r="r" b="b"/>
                <a:pathLst>
                  <a:path w="4103" h="4270" extrusionOk="0">
                    <a:moveTo>
                      <a:pt x="3169" y="0"/>
                    </a:moveTo>
                    <a:cubicBezTo>
                      <a:pt x="1468" y="100"/>
                      <a:pt x="134" y="1534"/>
                      <a:pt x="0" y="3369"/>
                    </a:cubicBezTo>
                    <a:cubicBezTo>
                      <a:pt x="0" y="3836"/>
                      <a:pt x="334" y="4203"/>
                      <a:pt x="801" y="4270"/>
                    </a:cubicBezTo>
                    <a:lnTo>
                      <a:pt x="834" y="4270"/>
                    </a:lnTo>
                    <a:cubicBezTo>
                      <a:pt x="1301" y="4270"/>
                      <a:pt x="1635" y="3903"/>
                      <a:pt x="1668" y="3503"/>
                    </a:cubicBezTo>
                    <a:cubicBezTo>
                      <a:pt x="1701" y="2669"/>
                      <a:pt x="2335" y="1701"/>
                      <a:pt x="3269" y="1668"/>
                    </a:cubicBezTo>
                    <a:cubicBezTo>
                      <a:pt x="3703" y="1635"/>
                      <a:pt x="4103" y="1234"/>
                      <a:pt x="4036" y="801"/>
                    </a:cubicBezTo>
                    <a:cubicBezTo>
                      <a:pt x="4003" y="334"/>
                      <a:pt x="3636" y="0"/>
                      <a:pt x="31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a:off x="579010" y="3852102"/>
                <a:ext cx="203156" cy="372200"/>
              </a:xfrm>
              <a:custGeom>
                <a:avLst/>
                <a:gdLst/>
                <a:ahLst/>
                <a:cxnLst/>
                <a:rect l="l" t="t" r="r" b="b"/>
                <a:pathLst>
                  <a:path w="23251" h="42598" extrusionOk="0">
                    <a:moveTo>
                      <a:pt x="5071" y="0"/>
                    </a:moveTo>
                    <a:lnTo>
                      <a:pt x="5071" y="2835"/>
                    </a:lnTo>
                    <a:cubicBezTo>
                      <a:pt x="5071" y="3236"/>
                      <a:pt x="4738" y="3569"/>
                      <a:pt x="4337" y="3569"/>
                    </a:cubicBezTo>
                    <a:cubicBezTo>
                      <a:pt x="1969" y="3569"/>
                      <a:pt x="1" y="5504"/>
                      <a:pt x="1" y="7906"/>
                    </a:cubicBezTo>
                    <a:lnTo>
                      <a:pt x="1" y="38261"/>
                    </a:lnTo>
                    <a:cubicBezTo>
                      <a:pt x="1" y="40629"/>
                      <a:pt x="1902" y="42597"/>
                      <a:pt x="4337" y="42597"/>
                    </a:cubicBezTo>
                    <a:lnTo>
                      <a:pt x="18914" y="42597"/>
                    </a:lnTo>
                    <a:cubicBezTo>
                      <a:pt x="21316" y="42597"/>
                      <a:pt x="23251" y="40663"/>
                      <a:pt x="23251" y="38261"/>
                    </a:cubicBezTo>
                    <a:lnTo>
                      <a:pt x="23251" y="7906"/>
                    </a:lnTo>
                    <a:cubicBezTo>
                      <a:pt x="23217" y="5504"/>
                      <a:pt x="21316" y="3569"/>
                      <a:pt x="18914" y="3569"/>
                    </a:cubicBezTo>
                    <a:cubicBezTo>
                      <a:pt x="18514" y="3569"/>
                      <a:pt x="18180" y="3236"/>
                      <a:pt x="18180" y="2835"/>
                    </a:cubicBezTo>
                    <a:lnTo>
                      <a:pt x="18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a:off x="599706" y="3801685"/>
                <a:ext cx="161766" cy="50424"/>
              </a:xfrm>
              <a:custGeom>
                <a:avLst/>
                <a:gdLst/>
                <a:ahLst/>
                <a:cxnLst/>
                <a:rect l="l" t="t" r="r" b="b"/>
                <a:pathLst>
                  <a:path w="18514" h="5771" extrusionOk="0">
                    <a:moveTo>
                      <a:pt x="501" y="0"/>
                    </a:moveTo>
                    <a:cubicBezTo>
                      <a:pt x="200" y="0"/>
                      <a:pt x="0" y="200"/>
                      <a:pt x="0" y="501"/>
                    </a:cubicBezTo>
                    <a:lnTo>
                      <a:pt x="0" y="5271"/>
                    </a:lnTo>
                    <a:cubicBezTo>
                      <a:pt x="0" y="5538"/>
                      <a:pt x="200" y="5771"/>
                      <a:pt x="501" y="5771"/>
                    </a:cubicBezTo>
                    <a:lnTo>
                      <a:pt x="18013" y="5771"/>
                    </a:lnTo>
                    <a:cubicBezTo>
                      <a:pt x="18280" y="5771"/>
                      <a:pt x="18513" y="5504"/>
                      <a:pt x="18480" y="5271"/>
                    </a:cubicBezTo>
                    <a:lnTo>
                      <a:pt x="18480" y="501"/>
                    </a:lnTo>
                    <a:cubicBezTo>
                      <a:pt x="18480" y="200"/>
                      <a:pt x="18280" y="0"/>
                      <a:pt x="1798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a:off x="579307" y="3945353"/>
                <a:ext cx="202859" cy="115134"/>
              </a:xfrm>
              <a:custGeom>
                <a:avLst/>
                <a:gdLst/>
                <a:ahLst/>
                <a:cxnLst/>
                <a:rect l="l" t="t" r="r" b="b"/>
                <a:pathLst>
                  <a:path w="23217" h="13177" extrusionOk="0">
                    <a:moveTo>
                      <a:pt x="0" y="0"/>
                    </a:moveTo>
                    <a:lnTo>
                      <a:pt x="0" y="13177"/>
                    </a:lnTo>
                    <a:lnTo>
                      <a:pt x="23217" y="13177"/>
                    </a:lnTo>
                    <a:lnTo>
                      <a:pt x="2321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a:off x="623014" y="3810430"/>
                <a:ext cx="7296" cy="32355"/>
              </a:xfrm>
              <a:custGeom>
                <a:avLst/>
                <a:gdLst/>
                <a:ahLst/>
                <a:cxnLst/>
                <a:rect l="l" t="t" r="r" b="b"/>
                <a:pathLst>
                  <a:path w="835" h="3703" extrusionOk="0">
                    <a:moveTo>
                      <a:pt x="401" y="0"/>
                    </a:moveTo>
                    <a:cubicBezTo>
                      <a:pt x="168" y="0"/>
                      <a:pt x="1" y="200"/>
                      <a:pt x="1" y="434"/>
                    </a:cubicBezTo>
                    <a:lnTo>
                      <a:pt x="1" y="3302"/>
                    </a:lnTo>
                    <a:cubicBezTo>
                      <a:pt x="1" y="3536"/>
                      <a:pt x="201" y="3703"/>
                      <a:pt x="401" y="3703"/>
                    </a:cubicBezTo>
                    <a:cubicBezTo>
                      <a:pt x="668" y="3703"/>
                      <a:pt x="835" y="3536"/>
                      <a:pt x="835" y="3302"/>
                    </a:cubicBezTo>
                    <a:lnTo>
                      <a:pt x="835" y="434"/>
                    </a:lnTo>
                    <a:cubicBezTo>
                      <a:pt x="835" y="167"/>
                      <a:pt x="635"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a:off x="650114" y="3810430"/>
                <a:ext cx="7296" cy="32355"/>
              </a:xfrm>
              <a:custGeom>
                <a:avLst/>
                <a:gdLst/>
                <a:ahLst/>
                <a:cxnLst/>
                <a:rect l="l" t="t" r="r" b="b"/>
                <a:pathLst>
                  <a:path w="835" h="3703" extrusionOk="0">
                    <a:moveTo>
                      <a:pt x="401" y="0"/>
                    </a:moveTo>
                    <a:cubicBezTo>
                      <a:pt x="168" y="0"/>
                      <a:pt x="1" y="200"/>
                      <a:pt x="1" y="434"/>
                    </a:cubicBezTo>
                    <a:lnTo>
                      <a:pt x="1" y="3302"/>
                    </a:lnTo>
                    <a:cubicBezTo>
                      <a:pt x="1" y="3536"/>
                      <a:pt x="201" y="3703"/>
                      <a:pt x="401" y="3703"/>
                    </a:cubicBezTo>
                    <a:cubicBezTo>
                      <a:pt x="635" y="3703"/>
                      <a:pt x="835" y="3536"/>
                      <a:pt x="835" y="3302"/>
                    </a:cubicBezTo>
                    <a:lnTo>
                      <a:pt x="835" y="434"/>
                    </a:lnTo>
                    <a:cubicBezTo>
                      <a:pt x="835" y="167"/>
                      <a:pt x="601"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a:off x="676926" y="3810430"/>
                <a:ext cx="7296" cy="32355"/>
              </a:xfrm>
              <a:custGeom>
                <a:avLst/>
                <a:gdLst/>
                <a:ahLst/>
                <a:cxnLst/>
                <a:rect l="l" t="t" r="r" b="b"/>
                <a:pathLst>
                  <a:path w="835" h="3703" extrusionOk="0">
                    <a:moveTo>
                      <a:pt x="434" y="0"/>
                    </a:moveTo>
                    <a:cubicBezTo>
                      <a:pt x="168" y="0"/>
                      <a:pt x="1" y="200"/>
                      <a:pt x="1" y="434"/>
                    </a:cubicBezTo>
                    <a:lnTo>
                      <a:pt x="1" y="3302"/>
                    </a:lnTo>
                    <a:cubicBezTo>
                      <a:pt x="1" y="3536"/>
                      <a:pt x="201" y="3703"/>
                      <a:pt x="434" y="3703"/>
                    </a:cubicBezTo>
                    <a:cubicBezTo>
                      <a:pt x="635" y="3703"/>
                      <a:pt x="835" y="3536"/>
                      <a:pt x="835" y="3302"/>
                    </a:cubicBezTo>
                    <a:lnTo>
                      <a:pt x="835" y="434"/>
                    </a:lnTo>
                    <a:cubicBezTo>
                      <a:pt x="835" y="167"/>
                      <a:pt x="635"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a:off x="704034" y="3810430"/>
                <a:ext cx="7287" cy="32355"/>
              </a:xfrm>
              <a:custGeom>
                <a:avLst/>
                <a:gdLst/>
                <a:ahLst/>
                <a:cxnLst/>
                <a:rect l="l" t="t" r="r" b="b"/>
                <a:pathLst>
                  <a:path w="834" h="3703" extrusionOk="0">
                    <a:moveTo>
                      <a:pt x="400" y="0"/>
                    </a:moveTo>
                    <a:cubicBezTo>
                      <a:pt x="167" y="0"/>
                      <a:pt x="0" y="200"/>
                      <a:pt x="0" y="434"/>
                    </a:cubicBezTo>
                    <a:lnTo>
                      <a:pt x="0" y="3302"/>
                    </a:lnTo>
                    <a:cubicBezTo>
                      <a:pt x="0" y="3536"/>
                      <a:pt x="200" y="3703"/>
                      <a:pt x="400" y="3703"/>
                    </a:cubicBezTo>
                    <a:cubicBezTo>
                      <a:pt x="600" y="3703"/>
                      <a:pt x="834" y="3536"/>
                      <a:pt x="834" y="3302"/>
                    </a:cubicBezTo>
                    <a:lnTo>
                      <a:pt x="834" y="434"/>
                    </a:lnTo>
                    <a:cubicBezTo>
                      <a:pt x="834" y="167"/>
                      <a:pt x="600"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a:off x="730837" y="3810430"/>
                <a:ext cx="7296" cy="32355"/>
              </a:xfrm>
              <a:custGeom>
                <a:avLst/>
                <a:gdLst/>
                <a:ahLst/>
                <a:cxnLst/>
                <a:rect l="l" t="t" r="r" b="b"/>
                <a:pathLst>
                  <a:path w="835" h="3703" extrusionOk="0">
                    <a:moveTo>
                      <a:pt x="435" y="0"/>
                    </a:moveTo>
                    <a:cubicBezTo>
                      <a:pt x="168" y="0"/>
                      <a:pt x="1" y="200"/>
                      <a:pt x="1" y="434"/>
                    </a:cubicBezTo>
                    <a:lnTo>
                      <a:pt x="1" y="3302"/>
                    </a:lnTo>
                    <a:cubicBezTo>
                      <a:pt x="1" y="3536"/>
                      <a:pt x="201" y="3703"/>
                      <a:pt x="435" y="3703"/>
                    </a:cubicBezTo>
                    <a:cubicBezTo>
                      <a:pt x="635" y="3703"/>
                      <a:pt x="835" y="3536"/>
                      <a:pt x="835" y="3302"/>
                    </a:cubicBezTo>
                    <a:lnTo>
                      <a:pt x="835" y="434"/>
                    </a:lnTo>
                    <a:cubicBezTo>
                      <a:pt x="835" y="167"/>
                      <a:pt x="635" y="0"/>
                      <a:pt x="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a:off x="588917" y="3896377"/>
                <a:ext cx="35570" cy="37038"/>
              </a:xfrm>
              <a:custGeom>
                <a:avLst/>
                <a:gdLst/>
                <a:ahLst/>
                <a:cxnLst/>
                <a:rect l="l" t="t" r="r" b="b"/>
                <a:pathLst>
                  <a:path w="4071" h="4239" extrusionOk="0">
                    <a:moveTo>
                      <a:pt x="3225" y="0"/>
                    </a:moveTo>
                    <a:cubicBezTo>
                      <a:pt x="3207" y="0"/>
                      <a:pt x="3188" y="1"/>
                      <a:pt x="3170" y="2"/>
                    </a:cubicBezTo>
                    <a:cubicBezTo>
                      <a:pt x="1435" y="69"/>
                      <a:pt x="101" y="1537"/>
                      <a:pt x="1" y="3371"/>
                    </a:cubicBezTo>
                    <a:cubicBezTo>
                      <a:pt x="1" y="3838"/>
                      <a:pt x="335" y="4205"/>
                      <a:pt x="768" y="4239"/>
                    </a:cubicBezTo>
                    <a:lnTo>
                      <a:pt x="835" y="4239"/>
                    </a:lnTo>
                    <a:cubicBezTo>
                      <a:pt x="1235" y="4239"/>
                      <a:pt x="1602" y="3872"/>
                      <a:pt x="1635" y="3505"/>
                    </a:cubicBezTo>
                    <a:cubicBezTo>
                      <a:pt x="1702" y="2671"/>
                      <a:pt x="2303" y="1704"/>
                      <a:pt x="3237" y="1670"/>
                    </a:cubicBezTo>
                    <a:cubicBezTo>
                      <a:pt x="3704" y="1637"/>
                      <a:pt x="4071" y="1237"/>
                      <a:pt x="4037" y="803"/>
                    </a:cubicBezTo>
                    <a:cubicBezTo>
                      <a:pt x="4005" y="356"/>
                      <a:pt x="3637" y="0"/>
                      <a:pt x="322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a:off x="599409" y="3965167"/>
                <a:ext cx="162351" cy="73744"/>
              </a:xfrm>
              <a:custGeom>
                <a:avLst/>
                <a:gdLst/>
                <a:ahLst/>
                <a:cxnLst/>
                <a:rect l="l" t="t" r="r" b="b"/>
                <a:pathLst>
                  <a:path w="18581" h="8440" extrusionOk="0">
                    <a:moveTo>
                      <a:pt x="17113" y="901"/>
                    </a:moveTo>
                    <a:cubicBezTo>
                      <a:pt x="17447" y="901"/>
                      <a:pt x="17747" y="1168"/>
                      <a:pt x="17747" y="1502"/>
                    </a:cubicBezTo>
                    <a:lnTo>
                      <a:pt x="17747" y="7006"/>
                    </a:lnTo>
                    <a:cubicBezTo>
                      <a:pt x="17747" y="7339"/>
                      <a:pt x="17447" y="7640"/>
                      <a:pt x="17113" y="7640"/>
                    </a:cubicBezTo>
                    <a:lnTo>
                      <a:pt x="1435" y="7640"/>
                    </a:lnTo>
                    <a:cubicBezTo>
                      <a:pt x="1135" y="7640"/>
                      <a:pt x="835" y="7339"/>
                      <a:pt x="835" y="7006"/>
                    </a:cubicBezTo>
                    <a:lnTo>
                      <a:pt x="835" y="1502"/>
                    </a:lnTo>
                    <a:cubicBezTo>
                      <a:pt x="835" y="1168"/>
                      <a:pt x="1135" y="901"/>
                      <a:pt x="1435" y="901"/>
                    </a:cubicBezTo>
                    <a:close/>
                    <a:moveTo>
                      <a:pt x="1435" y="1"/>
                    </a:moveTo>
                    <a:cubicBezTo>
                      <a:pt x="668" y="1"/>
                      <a:pt x="1" y="668"/>
                      <a:pt x="1" y="1468"/>
                    </a:cubicBezTo>
                    <a:lnTo>
                      <a:pt x="1" y="6972"/>
                    </a:lnTo>
                    <a:cubicBezTo>
                      <a:pt x="1" y="7773"/>
                      <a:pt x="668" y="8440"/>
                      <a:pt x="1435" y="8440"/>
                    </a:cubicBezTo>
                    <a:lnTo>
                      <a:pt x="17146" y="8440"/>
                    </a:lnTo>
                    <a:cubicBezTo>
                      <a:pt x="17914" y="8440"/>
                      <a:pt x="18581" y="7773"/>
                      <a:pt x="18581" y="6972"/>
                    </a:cubicBezTo>
                    <a:lnTo>
                      <a:pt x="18581" y="1468"/>
                    </a:lnTo>
                    <a:cubicBezTo>
                      <a:pt x="18581" y="668"/>
                      <a:pt x="17914" y="1"/>
                      <a:pt x="17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a:off x="2149746" y="2004225"/>
                <a:ext cx="241924" cy="237905"/>
              </a:xfrm>
              <a:custGeom>
                <a:avLst/>
                <a:gdLst/>
                <a:ahLst/>
                <a:cxnLst/>
                <a:rect l="l" t="t" r="r" b="b"/>
                <a:pathLst>
                  <a:path w="27688" h="27228" extrusionOk="0">
                    <a:moveTo>
                      <a:pt x="21912" y="0"/>
                    </a:moveTo>
                    <a:cubicBezTo>
                      <a:pt x="21316" y="0"/>
                      <a:pt x="20716" y="234"/>
                      <a:pt x="20249" y="701"/>
                    </a:cubicBezTo>
                    <a:lnTo>
                      <a:pt x="902" y="20048"/>
                    </a:lnTo>
                    <a:cubicBezTo>
                      <a:pt x="1" y="20948"/>
                      <a:pt x="1" y="22416"/>
                      <a:pt x="902" y="23317"/>
                    </a:cubicBezTo>
                    <a:lnTo>
                      <a:pt x="4137" y="26552"/>
                    </a:lnTo>
                    <a:cubicBezTo>
                      <a:pt x="4571" y="27003"/>
                      <a:pt x="5163" y="27228"/>
                      <a:pt x="5759" y="27228"/>
                    </a:cubicBezTo>
                    <a:cubicBezTo>
                      <a:pt x="6355" y="27228"/>
                      <a:pt x="6956" y="27003"/>
                      <a:pt x="7406" y="26552"/>
                    </a:cubicBezTo>
                    <a:lnTo>
                      <a:pt x="26753" y="7205"/>
                    </a:lnTo>
                    <a:cubicBezTo>
                      <a:pt x="27687" y="6271"/>
                      <a:pt x="27687" y="4803"/>
                      <a:pt x="26753" y="3903"/>
                    </a:cubicBezTo>
                    <a:lnTo>
                      <a:pt x="23551" y="701"/>
                    </a:lnTo>
                    <a:cubicBezTo>
                      <a:pt x="23101" y="234"/>
                      <a:pt x="22509" y="0"/>
                      <a:pt x="2191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a:off x="1904956" y="2109716"/>
                <a:ext cx="457889" cy="199075"/>
              </a:xfrm>
              <a:custGeom>
                <a:avLst/>
                <a:gdLst/>
                <a:ahLst/>
                <a:cxnLst/>
                <a:rect l="l" t="t" r="r" b="b"/>
                <a:pathLst>
                  <a:path w="52405" h="22784" extrusionOk="0">
                    <a:moveTo>
                      <a:pt x="1" y="0"/>
                    </a:moveTo>
                    <a:cubicBezTo>
                      <a:pt x="1" y="9807"/>
                      <a:pt x="5371" y="18313"/>
                      <a:pt x="13344" y="22783"/>
                    </a:cubicBezTo>
                    <a:lnTo>
                      <a:pt x="39062" y="22783"/>
                    </a:lnTo>
                    <a:cubicBezTo>
                      <a:pt x="47034" y="18280"/>
                      <a:pt x="52405" y="9807"/>
                      <a:pt x="52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a:off x="1937595" y="2136938"/>
                <a:ext cx="59467" cy="96654"/>
              </a:xfrm>
              <a:custGeom>
                <a:avLst/>
                <a:gdLst/>
                <a:ahLst/>
                <a:cxnLst/>
                <a:rect l="l" t="t" r="r" b="b"/>
                <a:pathLst>
                  <a:path w="6806" h="11062" extrusionOk="0">
                    <a:moveTo>
                      <a:pt x="905" y="1"/>
                    </a:moveTo>
                    <a:cubicBezTo>
                      <a:pt x="849" y="1"/>
                      <a:pt x="792" y="7"/>
                      <a:pt x="735" y="20"/>
                    </a:cubicBezTo>
                    <a:cubicBezTo>
                      <a:pt x="301" y="87"/>
                      <a:pt x="1" y="520"/>
                      <a:pt x="101" y="954"/>
                    </a:cubicBezTo>
                    <a:cubicBezTo>
                      <a:pt x="801" y="4456"/>
                      <a:pt x="2569" y="7792"/>
                      <a:pt x="5338" y="10794"/>
                    </a:cubicBezTo>
                    <a:cubicBezTo>
                      <a:pt x="5471" y="10961"/>
                      <a:pt x="5738" y="11061"/>
                      <a:pt x="5938" y="11061"/>
                    </a:cubicBezTo>
                    <a:cubicBezTo>
                      <a:pt x="6105" y="11061"/>
                      <a:pt x="6305" y="11028"/>
                      <a:pt x="6472" y="10861"/>
                    </a:cubicBezTo>
                    <a:cubicBezTo>
                      <a:pt x="6806" y="10561"/>
                      <a:pt x="6806" y="10027"/>
                      <a:pt x="6505" y="9660"/>
                    </a:cubicBezTo>
                    <a:cubicBezTo>
                      <a:pt x="3937" y="6892"/>
                      <a:pt x="2302" y="3823"/>
                      <a:pt x="1669" y="620"/>
                    </a:cubicBezTo>
                    <a:cubicBezTo>
                      <a:pt x="1611" y="273"/>
                      <a:pt x="1276" y="1"/>
                      <a:pt x="9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28"/>
            <p:cNvGrpSpPr/>
            <p:nvPr/>
          </p:nvGrpSpPr>
          <p:grpSpPr>
            <a:xfrm>
              <a:off x="1974739" y="3495697"/>
              <a:ext cx="118044" cy="117755"/>
              <a:chOff x="1746139" y="3495697"/>
              <a:chExt cx="118044" cy="117755"/>
            </a:xfrm>
          </p:grpSpPr>
          <p:sp>
            <p:nvSpPr>
              <p:cNvPr id="1104" name="Google Shape;1104;p28"/>
              <p:cNvSpPr/>
              <p:nvPr/>
            </p:nvSpPr>
            <p:spPr>
              <a:xfrm>
                <a:off x="1746139" y="3495697"/>
                <a:ext cx="118044" cy="117755"/>
              </a:xfrm>
              <a:custGeom>
                <a:avLst/>
                <a:gdLst/>
                <a:ahLst/>
                <a:cxnLst/>
                <a:rect l="l" t="t" r="r" b="b"/>
                <a:pathLst>
                  <a:path w="13510" h="13477" extrusionOk="0">
                    <a:moveTo>
                      <a:pt x="1468" y="0"/>
                    </a:moveTo>
                    <a:cubicBezTo>
                      <a:pt x="667" y="0"/>
                      <a:pt x="0" y="634"/>
                      <a:pt x="0" y="1468"/>
                    </a:cubicBezTo>
                    <a:lnTo>
                      <a:pt x="0" y="12009"/>
                    </a:lnTo>
                    <a:cubicBezTo>
                      <a:pt x="0" y="12809"/>
                      <a:pt x="634" y="13477"/>
                      <a:pt x="1468" y="13477"/>
                    </a:cubicBezTo>
                    <a:lnTo>
                      <a:pt x="12042" y="13477"/>
                    </a:lnTo>
                    <a:cubicBezTo>
                      <a:pt x="12843" y="13477"/>
                      <a:pt x="13510" y="12809"/>
                      <a:pt x="13510" y="12009"/>
                    </a:cubicBezTo>
                    <a:lnTo>
                      <a:pt x="13510" y="1468"/>
                    </a:lnTo>
                    <a:cubicBezTo>
                      <a:pt x="13510" y="667"/>
                      <a:pt x="12876" y="0"/>
                      <a:pt x="12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1772069" y="3521338"/>
                <a:ext cx="66178" cy="65881"/>
              </a:xfrm>
              <a:custGeom>
                <a:avLst/>
                <a:gdLst/>
                <a:ahLst/>
                <a:cxnLst/>
                <a:rect l="l" t="t" r="r" b="b"/>
                <a:pathLst>
                  <a:path w="7574" h="7540" extrusionOk="0">
                    <a:moveTo>
                      <a:pt x="835" y="1"/>
                    </a:moveTo>
                    <a:cubicBezTo>
                      <a:pt x="368" y="1"/>
                      <a:pt x="1" y="368"/>
                      <a:pt x="1" y="835"/>
                    </a:cubicBezTo>
                    <a:lnTo>
                      <a:pt x="1" y="6705"/>
                    </a:lnTo>
                    <a:cubicBezTo>
                      <a:pt x="1" y="7172"/>
                      <a:pt x="368" y="7539"/>
                      <a:pt x="835" y="7539"/>
                    </a:cubicBezTo>
                    <a:lnTo>
                      <a:pt x="6706" y="7539"/>
                    </a:lnTo>
                    <a:cubicBezTo>
                      <a:pt x="7173" y="7539"/>
                      <a:pt x="7540" y="7206"/>
                      <a:pt x="7573" y="6705"/>
                    </a:cubicBezTo>
                    <a:lnTo>
                      <a:pt x="7573" y="835"/>
                    </a:lnTo>
                    <a:cubicBezTo>
                      <a:pt x="7573" y="368"/>
                      <a:pt x="7206" y="1"/>
                      <a:pt x="673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6" name="Google Shape;1106;p28"/>
          <p:cNvSpPr txBox="1">
            <a:spLocks noGrp="1"/>
          </p:cNvSpPr>
          <p:nvPr>
            <p:ph type="title"/>
          </p:nvPr>
        </p:nvSpPr>
        <p:spPr>
          <a:xfrm>
            <a:off x="5087816" y="2331150"/>
            <a:ext cx="2812836"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CỦNG CỐ</a:t>
            </a:r>
            <a:endParaRPr sz="4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sp>
        <p:nvSpPr>
          <p:cNvPr id="1874" name="Google Shape;1874;p38"/>
          <p:cNvSpPr txBox="1">
            <a:spLocks noGrp="1"/>
          </p:cNvSpPr>
          <p:nvPr>
            <p:ph type="title"/>
          </p:nvPr>
        </p:nvSpPr>
        <p:spPr>
          <a:xfrm>
            <a:off x="726831" y="687754"/>
            <a:ext cx="7444028" cy="535899"/>
          </a:xfrm>
          <a:prstGeom prst="rect">
            <a:avLst/>
          </a:prstGeom>
        </p:spPr>
        <p:txBody>
          <a:bodyPr spcFirstLastPara="1" wrap="square" lIns="91425" tIns="91425" rIns="91425" bIns="91425" anchor="ctr" anchorCtr="0">
            <a:noAutofit/>
          </a:bodyPr>
          <a:lstStyle/>
          <a:p>
            <a:r>
              <a:rPr lang="en-US" dirty="0" err="1"/>
              <a:t>Câu</a:t>
            </a:r>
            <a:r>
              <a:rPr lang="en-US" dirty="0"/>
              <a:t> </a:t>
            </a:r>
            <a:r>
              <a:rPr lang="vi-VN" altLang="en-GB" dirty="0"/>
              <a:t>1</a:t>
            </a:r>
            <a:r>
              <a:rPr lang="en-US" dirty="0"/>
              <a:t>.  </a:t>
            </a:r>
            <a:r>
              <a:rPr lang="en-US" dirty="0" err="1"/>
              <a:t>Việc</a:t>
            </a:r>
            <a:r>
              <a:rPr lang="en-US" dirty="0"/>
              <a:t> </a:t>
            </a:r>
            <a:r>
              <a:rPr lang="en-US" dirty="0" err="1"/>
              <a:t>làm</a:t>
            </a:r>
            <a:r>
              <a:rPr lang="en-US" dirty="0"/>
              <a:t> </a:t>
            </a:r>
            <a:r>
              <a:rPr lang="en-US" dirty="0" err="1"/>
              <a:t>nào</a:t>
            </a:r>
            <a:r>
              <a:rPr lang="en-US" dirty="0"/>
              <a:t> </a:t>
            </a:r>
            <a:r>
              <a:rPr lang="en-US" dirty="0" err="1"/>
              <a:t>sau</a:t>
            </a:r>
            <a:r>
              <a:rPr lang="en-US" dirty="0"/>
              <a:t> </a:t>
            </a:r>
            <a:r>
              <a:rPr lang="en-US" dirty="0" err="1"/>
              <a:t>đây</a:t>
            </a:r>
            <a:r>
              <a:rPr lang="en-US" dirty="0"/>
              <a:t> </a:t>
            </a:r>
            <a:r>
              <a:rPr lang="en-US" dirty="0" err="1"/>
              <a:t>được</a:t>
            </a:r>
            <a:r>
              <a:rPr lang="en-US" dirty="0"/>
              <a:t> </a:t>
            </a:r>
            <a:r>
              <a:rPr lang="en-US" dirty="0" err="1"/>
              <a:t>cho</a:t>
            </a:r>
            <a:r>
              <a:rPr lang="en-US" dirty="0"/>
              <a:t> </a:t>
            </a:r>
            <a:r>
              <a:rPr lang="en-US" dirty="0" err="1"/>
              <a:t>là</a:t>
            </a:r>
            <a:r>
              <a:rPr lang="en-US" dirty="0"/>
              <a:t> </a:t>
            </a:r>
            <a:r>
              <a:rPr lang="en-US" dirty="0" err="1"/>
              <a:t>không</a:t>
            </a:r>
            <a:r>
              <a:rPr lang="en-US" dirty="0"/>
              <a:t> an </a:t>
            </a:r>
            <a:r>
              <a:rPr lang="en-US" dirty="0" err="1"/>
              <a:t>toàn</a:t>
            </a:r>
            <a:r>
              <a:rPr lang="en-US" dirty="0"/>
              <a:t> </a:t>
            </a:r>
            <a:r>
              <a:rPr lang="en-US" dirty="0" err="1"/>
              <a:t>trong</a:t>
            </a:r>
            <a:r>
              <a:rPr lang="en-US" dirty="0"/>
              <a:t> </a:t>
            </a:r>
            <a:r>
              <a:rPr lang="en-US" dirty="0" err="1"/>
              <a:t>phòng</a:t>
            </a:r>
            <a:r>
              <a:rPr lang="en-US" dirty="0"/>
              <a:t> </a:t>
            </a:r>
            <a:r>
              <a:rPr lang="en-US" dirty="0" err="1"/>
              <a:t>thực</a:t>
            </a:r>
            <a:r>
              <a:rPr lang="en-US" dirty="0"/>
              <a:t> </a:t>
            </a:r>
            <a:r>
              <a:rPr lang="en-US" dirty="0" err="1"/>
              <a:t>hành</a:t>
            </a:r>
            <a:r>
              <a:rPr lang="en-US" dirty="0"/>
              <a:t>? </a:t>
            </a:r>
            <a:br>
              <a:rPr lang="en-US" sz="3200" b="1" dirty="0">
                <a:gradFill>
                  <a:gsLst>
                    <a:gs pos="0">
                      <a:srgbClr val="E30000"/>
                    </a:gs>
                    <a:gs pos="100000">
                      <a:srgbClr val="760303"/>
                    </a:gs>
                  </a:gsLst>
                  <a:lin scaled="0"/>
                </a:gra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endParaRPr lang="en-US" dirty="0"/>
          </a:p>
        </p:txBody>
      </p:sp>
      <p:grpSp>
        <p:nvGrpSpPr>
          <p:cNvPr id="1875" name="Google Shape;1875;p38"/>
          <p:cNvGrpSpPr/>
          <p:nvPr/>
        </p:nvGrpSpPr>
        <p:grpSpPr>
          <a:xfrm>
            <a:off x="868692" y="793797"/>
            <a:ext cx="1960478" cy="4269561"/>
            <a:chOff x="890947" y="691017"/>
            <a:chExt cx="1727198" cy="3761520"/>
          </a:xfrm>
        </p:grpSpPr>
        <p:sp>
          <p:nvSpPr>
            <p:cNvPr id="1876" name="Google Shape;1876;p38"/>
            <p:cNvSpPr/>
            <p:nvPr/>
          </p:nvSpPr>
          <p:spPr>
            <a:xfrm>
              <a:off x="890976" y="1467511"/>
              <a:ext cx="1333259" cy="2985027"/>
            </a:xfrm>
            <a:custGeom>
              <a:avLst/>
              <a:gdLst/>
              <a:ahLst/>
              <a:cxnLst/>
              <a:rect l="l" t="t" r="r" b="b"/>
              <a:pathLst>
                <a:path w="133226" h="298279" extrusionOk="0">
                  <a:moveTo>
                    <a:pt x="79821" y="1"/>
                  </a:moveTo>
                  <a:lnTo>
                    <a:pt x="79821" y="1"/>
                  </a:lnTo>
                  <a:cubicBezTo>
                    <a:pt x="78099" y="564"/>
                    <a:pt x="71317" y="718"/>
                    <a:pt x="64457" y="718"/>
                  </a:cubicBezTo>
                  <a:cubicBezTo>
                    <a:pt x="56300" y="718"/>
                    <a:pt x="48032" y="501"/>
                    <a:pt x="48032" y="501"/>
                  </a:cubicBezTo>
                  <a:cubicBezTo>
                    <a:pt x="48032" y="501"/>
                    <a:pt x="47064" y="1302"/>
                    <a:pt x="47865" y="3637"/>
                  </a:cubicBezTo>
                  <a:cubicBezTo>
                    <a:pt x="48387" y="5268"/>
                    <a:pt x="49477" y="5552"/>
                    <a:pt x="50171" y="5552"/>
                  </a:cubicBezTo>
                  <a:cubicBezTo>
                    <a:pt x="50542" y="5552"/>
                    <a:pt x="50800" y="5471"/>
                    <a:pt x="50800" y="5471"/>
                  </a:cubicBezTo>
                  <a:lnTo>
                    <a:pt x="51567" y="22584"/>
                  </a:lnTo>
                  <a:cubicBezTo>
                    <a:pt x="51567" y="22584"/>
                    <a:pt x="17977" y="38762"/>
                    <a:pt x="16442" y="63680"/>
                  </a:cubicBezTo>
                  <a:cubicBezTo>
                    <a:pt x="14875" y="88564"/>
                    <a:pt x="27984" y="96770"/>
                    <a:pt x="31286" y="101573"/>
                  </a:cubicBezTo>
                  <a:cubicBezTo>
                    <a:pt x="34555" y="106377"/>
                    <a:pt x="47865" y="113048"/>
                    <a:pt x="51034" y="114983"/>
                  </a:cubicBezTo>
                  <a:cubicBezTo>
                    <a:pt x="54203" y="116951"/>
                    <a:pt x="55470" y="119887"/>
                    <a:pt x="55470" y="119887"/>
                  </a:cubicBezTo>
                  <a:lnTo>
                    <a:pt x="50700" y="119386"/>
                  </a:lnTo>
                  <a:lnTo>
                    <a:pt x="50700" y="119386"/>
                  </a:lnTo>
                  <a:cubicBezTo>
                    <a:pt x="47131" y="122488"/>
                    <a:pt x="52034" y="123956"/>
                    <a:pt x="52034" y="123956"/>
                  </a:cubicBezTo>
                  <a:lnTo>
                    <a:pt x="52501" y="143270"/>
                  </a:lnTo>
                  <a:cubicBezTo>
                    <a:pt x="48298" y="144804"/>
                    <a:pt x="39826" y="152010"/>
                    <a:pt x="39826" y="152010"/>
                  </a:cubicBezTo>
                  <a:cubicBezTo>
                    <a:pt x="23881" y="166853"/>
                    <a:pt x="21112" y="186367"/>
                    <a:pt x="28851" y="203780"/>
                  </a:cubicBezTo>
                  <a:cubicBezTo>
                    <a:pt x="36557" y="221159"/>
                    <a:pt x="58839" y="227230"/>
                    <a:pt x="58839" y="227230"/>
                  </a:cubicBezTo>
                  <a:cubicBezTo>
                    <a:pt x="59206" y="230165"/>
                    <a:pt x="57505" y="235136"/>
                    <a:pt x="57505" y="235136"/>
                  </a:cubicBezTo>
                  <a:cubicBezTo>
                    <a:pt x="57505" y="235136"/>
                    <a:pt x="46364" y="235970"/>
                    <a:pt x="32521" y="244009"/>
                  </a:cubicBezTo>
                  <a:cubicBezTo>
                    <a:pt x="18677" y="252048"/>
                    <a:pt x="18277" y="264090"/>
                    <a:pt x="18277" y="264090"/>
                  </a:cubicBezTo>
                  <a:lnTo>
                    <a:pt x="8003" y="263689"/>
                  </a:lnTo>
                  <a:cubicBezTo>
                    <a:pt x="8109" y="261864"/>
                    <a:pt x="6578" y="261675"/>
                    <a:pt x="5940" y="261675"/>
                  </a:cubicBezTo>
                  <a:cubicBezTo>
                    <a:pt x="5774" y="261675"/>
                    <a:pt x="5668" y="261688"/>
                    <a:pt x="5668" y="261688"/>
                  </a:cubicBezTo>
                  <a:cubicBezTo>
                    <a:pt x="5155" y="261639"/>
                    <a:pt x="4689" y="261612"/>
                    <a:pt x="4266" y="261612"/>
                  </a:cubicBezTo>
                  <a:cubicBezTo>
                    <a:pt x="124" y="261612"/>
                    <a:pt x="91" y="264129"/>
                    <a:pt x="31" y="272029"/>
                  </a:cubicBezTo>
                  <a:cubicBezTo>
                    <a:pt x="1" y="279784"/>
                    <a:pt x="1930" y="280208"/>
                    <a:pt x="2352" y="280208"/>
                  </a:cubicBezTo>
                  <a:cubicBezTo>
                    <a:pt x="2403" y="280208"/>
                    <a:pt x="2432" y="280201"/>
                    <a:pt x="2432" y="280201"/>
                  </a:cubicBezTo>
                  <a:lnTo>
                    <a:pt x="6702" y="280201"/>
                  </a:lnTo>
                  <a:lnTo>
                    <a:pt x="17843" y="280902"/>
                  </a:lnTo>
                  <a:cubicBezTo>
                    <a:pt x="19311" y="289875"/>
                    <a:pt x="22146" y="294678"/>
                    <a:pt x="62242" y="297847"/>
                  </a:cubicBezTo>
                  <a:cubicBezTo>
                    <a:pt x="66005" y="298144"/>
                    <a:pt x="69626" y="298279"/>
                    <a:pt x="73098" y="298279"/>
                  </a:cubicBezTo>
                  <a:cubicBezTo>
                    <a:pt x="106646" y="298279"/>
                    <a:pt x="126288" y="285705"/>
                    <a:pt x="126288" y="285705"/>
                  </a:cubicBezTo>
                  <a:cubicBezTo>
                    <a:pt x="131124" y="254316"/>
                    <a:pt x="122418" y="252582"/>
                    <a:pt x="117715" y="247211"/>
                  </a:cubicBezTo>
                  <a:cubicBezTo>
                    <a:pt x="113011" y="241840"/>
                    <a:pt x="83057" y="233535"/>
                    <a:pt x="83057" y="233535"/>
                  </a:cubicBezTo>
                  <a:cubicBezTo>
                    <a:pt x="80755" y="231066"/>
                    <a:pt x="81589" y="224795"/>
                    <a:pt x="81589" y="224795"/>
                  </a:cubicBezTo>
                  <a:cubicBezTo>
                    <a:pt x="84224" y="224295"/>
                    <a:pt x="97567" y="215989"/>
                    <a:pt x="97567" y="215989"/>
                  </a:cubicBezTo>
                  <a:cubicBezTo>
                    <a:pt x="112711" y="204714"/>
                    <a:pt x="112211" y="181764"/>
                    <a:pt x="112211" y="181764"/>
                  </a:cubicBezTo>
                  <a:cubicBezTo>
                    <a:pt x="117114" y="179996"/>
                    <a:pt x="116347" y="175026"/>
                    <a:pt x="116347" y="175026"/>
                  </a:cubicBezTo>
                  <a:lnTo>
                    <a:pt x="126454" y="170156"/>
                  </a:lnTo>
                  <a:cubicBezTo>
                    <a:pt x="126454" y="170156"/>
                    <a:pt x="128237" y="171572"/>
                    <a:pt x="129911" y="171572"/>
                  </a:cubicBezTo>
                  <a:cubicBezTo>
                    <a:pt x="131266" y="171572"/>
                    <a:pt x="132550" y="170644"/>
                    <a:pt x="132759" y="167287"/>
                  </a:cubicBezTo>
                  <a:cubicBezTo>
                    <a:pt x="133226" y="159782"/>
                    <a:pt x="124920" y="148807"/>
                    <a:pt x="123586" y="147640"/>
                  </a:cubicBezTo>
                  <a:cubicBezTo>
                    <a:pt x="123153" y="147261"/>
                    <a:pt x="122651" y="147051"/>
                    <a:pt x="122083" y="147051"/>
                  </a:cubicBezTo>
                  <a:cubicBezTo>
                    <a:pt x="120898" y="147051"/>
                    <a:pt x="119428" y="147965"/>
                    <a:pt x="117715" y="150175"/>
                  </a:cubicBezTo>
                  <a:cubicBezTo>
                    <a:pt x="115180" y="153477"/>
                    <a:pt x="112845" y="153611"/>
                    <a:pt x="112845" y="153611"/>
                  </a:cubicBezTo>
                  <a:cubicBezTo>
                    <a:pt x="107441" y="153611"/>
                    <a:pt x="107274" y="154912"/>
                    <a:pt x="107274" y="154912"/>
                  </a:cubicBezTo>
                  <a:cubicBezTo>
                    <a:pt x="106404" y="153470"/>
                    <a:pt x="105444" y="153337"/>
                    <a:pt x="105120" y="153337"/>
                  </a:cubicBezTo>
                  <a:cubicBezTo>
                    <a:pt x="105047" y="153337"/>
                    <a:pt x="105006" y="153344"/>
                    <a:pt x="105006" y="153344"/>
                  </a:cubicBezTo>
                  <a:lnTo>
                    <a:pt x="99168" y="154645"/>
                  </a:lnTo>
                  <a:cubicBezTo>
                    <a:pt x="96266" y="146572"/>
                    <a:pt x="81989" y="143737"/>
                    <a:pt x="80855" y="141268"/>
                  </a:cubicBezTo>
                  <a:cubicBezTo>
                    <a:pt x="79754" y="138800"/>
                    <a:pt x="80722" y="124056"/>
                    <a:pt x="80722" y="124056"/>
                  </a:cubicBezTo>
                  <a:lnTo>
                    <a:pt x="81756" y="123289"/>
                  </a:lnTo>
                  <a:cubicBezTo>
                    <a:pt x="84591" y="120320"/>
                    <a:pt x="80588" y="118752"/>
                    <a:pt x="80588" y="118752"/>
                  </a:cubicBezTo>
                  <a:lnTo>
                    <a:pt x="75351" y="119286"/>
                  </a:lnTo>
                  <a:cubicBezTo>
                    <a:pt x="74484" y="115217"/>
                    <a:pt x="83557" y="113749"/>
                    <a:pt x="83557" y="113749"/>
                  </a:cubicBezTo>
                  <a:cubicBezTo>
                    <a:pt x="99702" y="109546"/>
                    <a:pt x="108175" y="91266"/>
                    <a:pt x="108175" y="91266"/>
                  </a:cubicBezTo>
                  <a:cubicBezTo>
                    <a:pt x="118749" y="66882"/>
                    <a:pt x="111544" y="53839"/>
                    <a:pt x="107174" y="45667"/>
                  </a:cubicBezTo>
                  <a:cubicBezTo>
                    <a:pt x="100603" y="33491"/>
                    <a:pt x="77086" y="22183"/>
                    <a:pt x="77086" y="22183"/>
                  </a:cubicBezTo>
                  <a:lnTo>
                    <a:pt x="77386" y="5838"/>
                  </a:lnTo>
                  <a:lnTo>
                    <a:pt x="79321" y="5338"/>
                  </a:lnTo>
                  <a:cubicBezTo>
                    <a:pt x="82823" y="3403"/>
                    <a:pt x="79822" y="1"/>
                    <a:pt x="7982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8"/>
            <p:cNvGrpSpPr/>
            <p:nvPr/>
          </p:nvGrpSpPr>
          <p:grpSpPr>
            <a:xfrm>
              <a:off x="890947" y="691017"/>
              <a:ext cx="1727198" cy="3761206"/>
              <a:chOff x="2666988" y="1325800"/>
              <a:chExt cx="2112264" cy="4599738"/>
            </a:xfrm>
          </p:grpSpPr>
          <p:sp>
            <p:nvSpPr>
              <p:cNvPr id="1878" name="Google Shape;1878;p38"/>
              <p:cNvSpPr/>
              <p:nvPr/>
            </p:nvSpPr>
            <p:spPr>
              <a:xfrm>
                <a:off x="3263328" y="1885959"/>
                <a:ext cx="338012" cy="319546"/>
              </a:xfrm>
              <a:custGeom>
                <a:avLst/>
                <a:gdLst/>
                <a:ahLst/>
                <a:cxnLst/>
                <a:rect l="l" t="t" r="r" b="b"/>
                <a:pathLst>
                  <a:path w="27621" h="26112" extrusionOk="0">
                    <a:moveTo>
                      <a:pt x="12991" y="525"/>
                    </a:moveTo>
                    <a:cubicBezTo>
                      <a:pt x="13031" y="525"/>
                      <a:pt x="13071" y="526"/>
                      <a:pt x="13110" y="527"/>
                    </a:cubicBezTo>
                    <a:cubicBezTo>
                      <a:pt x="14178" y="527"/>
                      <a:pt x="15178" y="1027"/>
                      <a:pt x="15946" y="1828"/>
                    </a:cubicBezTo>
                    <a:cubicBezTo>
                      <a:pt x="16673" y="2616"/>
                      <a:pt x="17070" y="3706"/>
                      <a:pt x="16961" y="4724"/>
                    </a:cubicBezTo>
                    <a:lnTo>
                      <a:pt x="16961" y="4724"/>
                    </a:lnTo>
                    <a:cubicBezTo>
                      <a:pt x="16922" y="4781"/>
                      <a:pt x="16883" y="4838"/>
                      <a:pt x="16846" y="4897"/>
                    </a:cubicBezTo>
                    <a:cubicBezTo>
                      <a:pt x="16875" y="4908"/>
                      <a:pt x="16904" y="4919"/>
                      <a:pt x="16933" y="4929"/>
                    </a:cubicBezTo>
                    <a:lnTo>
                      <a:pt x="16933" y="4929"/>
                    </a:lnTo>
                    <a:cubicBezTo>
                      <a:pt x="16927" y="4963"/>
                      <a:pt x="16920" y="4996"/>
                      <a:pt x="16913" y="5030"/>
                    </a:cubicBezTo>
                    <a:cubicBezTo>
                      <a:pt x="16867" y="5215"/>
                      <a:pt x="17045" y="5352"/>
                      <a:pt x="17214" y="5352"/>
                    </a:cubicBezTo>
                    <a:cubicBezTo>
                      <a:pt x="17289" y="5352"/>
                      <a:pt x="17362" y="5325"/>
                      <a:pt x="17413" y="5264"/>
                    </a:cubicBezTo>
                    <a:cubicBezTo>
                      <a:pt x="18116" y="4130"/>
                      <a:pt x="19343" y="3474"/>
                      <a:pt x="20602" y="3474"/>
                    </a:cubicBezTo>
                    <a:cubicBezTo>
                      <a:pt x="21195" y="3474"/>
                      <a:pt x="21795" y="3619"/>
                      <a:pt x="22350" y="3929"/>
                    </a:cubicBezTo>
                    <a:cubicBezTo>
                      <a:pt x="23184" y="4363"/>
                      <a:pt x="23851" y="5163"/>
                      <a:pt x="24152" y="6097"/>
                    </a:cubicBezTo>
                    <a:cubicBezTo>
                      <a:pt x="24485" y="7165"/>
                      <a:pt x="24352" y="8332"/>
                      <a:pt x="24085" y="9433"/>
                    </a:cubicBezTo>
                    <a:cubicBezTo>
                      <a:pt x="23951" y="9967"/>
                      <a:pt x="23685" y="10467"/>
                      <a:pt x="23518" y="11001"/>
                    </a:cubicBezTo>
                    <a:cubicBezTo>
                      <a:pt x="23418" y="11468"/>
                      <a:pt x="23584" y="11868"/>
                      <a:pt x="23985" y="12102"/>
                    </a:cubicBezTo>
                    <a:cubicBezTo>
                      <a:pt x="24318" y="12302"/>
                      <a:pt x="24752" y="12369"/>
                      <a:pt x="25119" y="12535"/>
                    </a:cubicBezTo>
                    <a:cubicBezTo>
                      <a:pt x="25452" y="12702"/>
                      <a:pt x="25753" y="12969"/>
                      <a:pt x="25986" y="13269"/>
                    </a:cubicBezTo>
                    <a:cubicBezTo>
                      <a:pt x="26987" y="14470"/>
                      <a:pt x="27120" y="16338"/>
                      <a:pt x="26353" y="17672"/>
                    </a:cubicBezTo>
                    <a:cubicBezTo>
                      <a:pt x="25334" y="19480"/>
                      <a:pt x="23150" y="20316"/>
                      <a:pt x="21172" y="20340"/>
                    </a:cubicBezTo>
                    <a:lnTo>
                      <a:pt x="21172" y="20340"/>
                    </a:lnTo>
                    <a:cubicBezTo>
                      <a:pt x="21165" y="20329"/>
                      <a:pt x="21157" y="20319"/>
                      <a:pt x="21149" y="20308"/>
                    </a:cubicBezTo>
                    <a:cubicBezTo>
                      <a:pt x="21144" y="20319"/>
                      <a:pt x="21138" y="20330"/>
                      <a:pt x="21131" y="20341"/>
                    </a:cubicBezTo>
                    <a:lnTo>
                      <a:pt x="21131" y="20341"/>
                    </a:lnTo>
                    <a:cubicBezTo>
                      <a:pt x="21115" y="20341"/>
                      <a:pt x="21099" y="20341"/>
                      <a:pt x="21083" y="20341"/>
                    </a:cubicBezTo>
                    <a:cubicBezTo>
                      <a:pt x="20949" y="20341"/>
                      <a:pt x="20749" y="20508"/>
                      <a:pt x="20816" y="20675"/>
                    </a:cubicBezTo>
                    <a:cubicBezTo>
                      <a:pt x="21583" y="21809"/>
                      <a:pt x="21149" y="23343"/>
                      <a:pt x="20249" y="24210"/>
                    </a:cubicBezTo>
                    <a:cubicBezTo>
                      <a:pt x="19691" y="24751"/>
                      <a:pt x="19005" y="24986"/>
                      <a:pt x="18309" y="24986"/>
                    </a:cubicBezTo>
                    <a:cubicBezTo>
                      <a:pt x="17588" y="24986"/>
                      <a:pt x="16857" y="24735"/>
                      <a:pt x="16246" y="24310"/>
                    </a:cubicBezTo>
                    <a:cubicBezTo>
                      <a:pt x="15479" y="23810"/>
                      <a:pt x="14912" y="23143"/>
                      <a:pt x="14578" y="22309"/>
                    </a:cubicBezTo>
                    <a:cubicBezTo>
                      <a:pt x="14498" y="22165"/>
                      <a:pt x="14402" y="22113"/>
                      <a:pt x="14332" y="22113"/>
                    </a:cubicBezTo>
                    <a:cubicBezTo>
                      <a:pt x="14256" y="22113"/>
                      <a:pt x="14210" y="22173"/>
                      <a:pt x="14244" y="22242"/>
                    </a:cubicBezTo>
                    <a:cubicBezTo>
                      <a:pt x="14404" y="22651"/>
                      <a:pt x="14626" y="23039"/>
                      <a:pt x="14897" y="23390"/>
                    </a:cubicBezTo>
                    <a:lnTo>
                      <a:pt x="14897" y="23390"/>
                    </a:lnTo>
                    <a:cubicBezTo>
                      <a:pt x="14780" y="23410"/>
                      <a:pt x="14678" y="23483"/>
                      <a:pt x="14678" y="23610"/>
                    </a:cubicBezTo>
                    <a:cubicBezTo>
                      <a:pt x="14678" y="24777"/>
                      <a:pt x="13611" y="25611"/>
                      <a:pt x="12510" y="25678"/>
                    </a:cubicBezTo>
                    <a:cubicBezTo>
                      <a:pt x="12449" y="25683"/>
                      <a:pt x="12390" y="25685"/>
                      <a:pt x="12331" y="25685"/>
                    </a:cubicBezTo>
                    <a:cubicBezTo>
                      <a:pt x="11123" y="25685"/>
                      <a:pt x="10255" y="24726"/>
                      <a:pt x="9841" y="23677"/>
                    </a:cubicBezTo>
                    <a:cubicBezTo>
                      <a:pt x="9608" y="23010"/>
                      <a:pt x="9508" y="22276"/>
                      <a:pt x="9641" y="21508"/>
                    </a:cubicBezTo>
                    <a:cubicBezTo>
                      <a:pt x="9663" y="21355"/>
                      <a:pt x="9497" y="21259"/>
                      <a:pt x="9343" y="21259"/>
                    </a:cubicBezTo>
                    <a:cubicBezTo>
                      <a:pt x="9263" y="21259"/>
                      <a:pt x="9186" y="21285"/>
                      <a:pt x="9141" y="21342"/>
                    </a:cubicBezTo>
                    <a:cubicBezTo>
                      <a:pt x="8353" y="22270"/>
                      <a:pt x="7150" y="22735"/>
                      <a:pt x="5954" y="22735"/>
                    </a:cubicBezTo>
                    <a:cubicBezTo>
                      <a:pt x="5173" y="22735"/>
                      <a:pt x="4395" y="22537"/>
                      <a:pt x="3737" y="22142"/>
                    </a:cubicBezTo>
                    <a:cubicBezTo>
                      <a:pt x="1969" y="21041"/>
                      <a:pt x="1569" y="18840"/>
                      <a:pt x="2303" y="17039"/>
                    </a:cubicBezTo>
                    <a:cubicBezTo>
                      <a:pt x="2736" y="16038"/>
                      <a:pt x="3470" y="15204"/>
                      <a:pt x="4471" y="14804"/>
                    </a:cubicBezTo>
                    <a:cubicBezTo>
                      <a:pt x="4777" y="14681"/>
                      <a:pt x="4549" y="14362"/>
                      <a:pt x="4329" y="14362"/>
                    </a:cubicBezTo>
                    <a:cubicBezTo>
                      <a:pt x="4309" y="14362"/>
                      <a:pt x="4290" y="14365"/>
                      <a:pt x="4271" y="14370"/>
                    </a:cubicBezTo>
                    <a:cubicBezTo>
                      <a:pt x="4245" y="14376"/>
                      <a:pt x="4220" y="14382"/>
                      <a:pt x="4195" y="14387"/>
                    </a:cubicBezTo>
                    <a:lnTo>
                      <a:pt x="4195" y="14387"/>
                    </a:lnTo>
                    <a:cubicBezTo>
                      <a:pt x="4187" y="14370"/>
                      <a:pt x="4179" y="14353"/>
                      <a:pt x="4171" y="14337"/>
                    </a:cubicBezTo>
                    <a:cubicBezTo>
                      <a:pt x="4107" y="14363"/>
                      <a:pt x="4044" y="14392"/>
                      <a:pt x="3981" y="14421"/>
                    </a:cubicBezTo>
                    <a:lnTo>
                      <a:pt x="3981" y="14421"/>
                    </a:lnTo>
                    <a:cubicBezTo>
                      <a:pt x="3879" y="14434"/>
                      <a:pt x="3778" y="14439"/>
                      <a:pt x="3677" y="14439"/>
                    </a:cubicBezTo>
                    <a:cubicBezTo>
                      <a:pt x="2073" y="14439"/>
                      <a:pt x="668" y="12940"/>
                      <a:pt x="668" y="11335"/>
                    </a:cubicBezTo>
                    <a:cubicBezTo>
                      <a:pt x="668" y="9333"/>
                      <a:pt x="2303" y="7699"/>
                      <a:pt x="4271" y="7465"/>
                    </a:cubicBezTo>
                    <a:cubicBezTo>
                      <a:pt x="4452" y="7444"/>
                      <a:pt x="4635" y="7434"/>
                      <a:pt x="4818" y="7434"/>
                    </a:cubicBezTo>
                    <a:cubicBezTo>
                      <a:pt x="5807" y="7434"/>
                      <a:pt x="6795" y="7736"/>
                      <a:pt x="7640" y="8299"/>
                    </a:cubicBezTo>
                    <a:cubicBezTo>
                      <a:pt x="7684" y="8335"/>
                      <a:pt x="7739" y="8351"/>
                      <a:pt x="7794" y="8351"/>
                    </a:cubicBezTo>
                    <a:cubicBezTo>
                      <a:pt x="7943" y="8351"/>
                      <a:pt x="8098" y="8228"/>
                      <a:pt x="8073" y="8032"/>
                    </a:cubicBezTo>
                    <a:cubicBezTo>
                      <a:pt x="7573" y="5764"/>
                      <a:pt x="8107" y="3095"/>
                      <a:pt x="10075" y="1594"/>
                    </a:cubicBezTo>
                    <a:cubicBezTo>
                      <a:pt x="10911" y="951"/>
                      <a:pt x="11933" y="525"/>
                      <a:pt x="12991" y="525"/>
                    </a:cubicBezTo>
                    <a:close/>
                    <a:moveTo>
                      <a:pt x="12919" y="0"/>
                    </a:moveTo>
                    <a:cubicBezTo>
                      <a:pt x="10663" y="0"/>
                      <a:pt x="8584" y="1561"/>
                      <a:pt x="7773" y="3662"/>
                    </a:cubicBezTo>
                    <a:cubicBezTo>
                      <a:pt x="7277" y="4888"/>
                      <a:pt x="7164" y="6242"/>
                      <a:pt x="7367" y="7544"/>
                    </a:cubicBezTo>
                    <a:lnTo>
                      <a:pt x="7367" y="7544"/>
                    </a:lnTo>
                    <a:cubicBezTo>
                      <a:pt x="6562" y="7139"/>
                      <a:pt x="5655" y="6916"/>
                      <a:pt x="4755" y="6916"/>
                    </a:cubicBezTo>
                    <a:cubicBezTo>
                      <a:pt x="3544" y="6916"/>
                      <a:pt x="2347" y="7321"/>
                      <a:pt x="1435" y="8232"/>
                    </a:cubicBezTo>
                    <a:cubicBezTo>
                      <a:pt x="668" y="8966"/>
                      <a:pt x="134" y="9967"/>
                      <a:pt x="101" y="11001"/>
                    </a:cubicBezTo>
                    <a:cubicBezTo>
                      <a:pt x="1" y="12068"/>
                      <a:pt x="435" y="13069"/>
                      <a:pt x="1168" y="13803"/>
                    </a:cubicBezTo>
                    <a:cubicBezTo>
                      <a:pt x="1741" y="14375"/>
                      <a:pt x="2486" y="14759"/>
                      <a:pt x="3285" y="14847"/>
                    </a:cubicBezTo>
                    <a:lnTo>
                      <a:pt x="3285" y="14847"/>
                    </a:lnTo>
                    <a:cubicBezTo>
                      <a:pt x="1856" y="15927"/>
                      <a:pt x="1127" y="17902"/>
                      <a:pt x="1435" y="19640"/>
                    </a:cubicBezTo>
                    <a:cubicBezTo>
                      <a:pt x="1635" y="20741"/>
                      <a:pt x="2202" y="21675"/>
                      <a:pt x="3103" y="22309"/>
                    </a:cubicBezTo>
                    <a:cubicBezTo>
                      <a:pt x="3915" y="22910"/>
                      <a:pt x="4943" y="23186"/>
                      <a:pt x="5968" y="23186"/>
                    </a:cubicBezTo>
                    <a:cubicBezTo>
                      <a:pt x="6080" y="23186"/>
                      <a:pt x="6193" y="23183"/>
                      <a:pt x="6305" y="23176"/>
                    </a:cubicBezTo>
                    <a:cubicBezTo>
                      <a:pt x="7286" y="23123"/>
                      <a:pt x="8267" y="22775"/>
                      <a:pt x="9047" y="22149"/>
                    </a:cubicBezTo>
                    <a:lnTo>
                      <a:pt x="9047" y="22149"/>
                    </a:lnTo>
                    <a:cubicBezTo>
                      <a:pt x="9033" y="23386"/>
                      <a:pt x="9496" y="24662"/>
                      <a:pt x="10475" y="25445"/>
                    </a:cubicBezTo>
                    <a:cubicBezTo>
                      <a:pt x="11042" y="25895"/>
                      <a:pt x="11709" y="26112"/>
                      <a:pt x="12376" y="26112"/>
                    </a:cubicBezTo>
                    <a:cubicBezTo>
                      <a:pt x="13044" y="26112"/>
                      <a:pt x="13711" y="25895"/>
                      <a:pt x="14278" y="25478"/>
                    </a:cubicBezTo>
                    <a:cubicBezTo>
                      <a:pt x="14797" y="25050"/>
                      <a:pt x="15205" y="24454"/>
                      <a:pt x="15244" y="23793"/>
                    </a:cubicBezTo>
                    <a:lnTo>
                      <a:pt x="15244" y="23793"/>
                    </a:lnTo>
                    <a:cubicBezTo>
                      <a:pt x="15968" y="24544"/>
                      <a:pt x="16935" y="25061"/>
                      <a:pt x="17980" y="25144"/>
                    </a:cubicBezTo>
                    <a:cubicBezTo>
                      <a:pt x="18074" y="25152"/>
                      <a:pt x="18166" y="25156"/>
                      <a:pt x="18258" y="25156"/>
                    </a:cubicBezTo>
                    <a:cubicBezTo>
                      <a:pt x="19741" y="25156"/>
                      <a:pt x="21010" y="24156"/>
                      <a:pt x="21450" y="22743"/>
                    </a:cubicBezTo>
                    <a:cubicBezTo>
                      <a:pt x="21649" y="22032"/>
                      <a:pt x="21654" y="21273"/>
                      <a:pt x="21341" y="20630"/>
                    </a:cubicBezTo>
                    <a:lnTo>
                      <a:pt x="21341" y="20630"/>
                    </a:lnTo>
                    <a:cubicBezTo>
                      <a:pt x="23153" y="20539"/>
                      <a:pt x="25047" y="19862"/>
                      <a:pt x="26253" y="18440"/>
                    </a:cubicBezTo>
                    <a:cubicBezTo>
                      <a:pt x="27354" y="17105"/>
                      <a:pt x="27621" y="15137"/>
                      <a:pt x="26820" y="13569"/>
                    </a:cubicBezTo>
                    <a:cubicBezTo>
                      <a:pt x="26453" y="12836"/>
                      <a:pt x="25819" y="12235"/>
                      <a:pt x="25086" y="11935"/>
                    </a:cubicBezTo>
                    <a:cubicBezTo>
                      <a:pt x="24752" y="11802"/>
                      <a:pt x="24085" y="11668"/>
                      <a:pt x="23985" y="11234"/>
                    </a:cubicBezTo>
                    <a:cubicBezTo>
                      <a:pt x="23951" y="10934"/>
                      <a:pt x="24118" y="10634"/>
                      <a:pt x="24185" y="10334"/>
                    </a:cubicBezTo>
                    <a:cubicBezTo>
                      <a:pt x="24318" y="10067"/>
                      <a:pt x="24418" y="9733"/>
                      <a:pt x="24485" y="9433"/>
                    </a:cubicBezTo>
                    <a:cubicBezTo>
                      <a:pt x="24819" y="8299"/>
                      <a:pt x="24952" y="7132"/>
                      <a:pt x="24652" y="5997"/>
                    </a:cubicBezTo>
                    <a:cubicBezTo>
                      <a:pt x="24352" y="4963"/>
                      <a:pt x="23685" y="4129"/>
                      <a:pt x="22817" y="3562"/>
                    </a:cubicBezTo>
                    <a:cubicBezTo>
                      <a:pt x="22118" y="3112"/>
                      <a:pt x="21323" y="2898"/>
                      <a:pt x="20531" y="2898"/>
                    </a:cubicBezTo>
                    <a:cubicBezTo>
                      <a:pt x="19390" y="2898"/>
                      <a:pt x="18256" y="3343"/>
                      <a:pt x="17427" y="4171"/>
                    </a:cubicBezTo>
                    <a:lnTo>
                      <a:pt x="17427" y="4171"/>
                    </a:lnTo>
                    <a:cubicBezTo>
                      <a:pt x="17357" y="2150"/>
                      <a:pt x="15706" y="350"/>
                      <a:pt x="13677" y="60"/>
                    </a:cubicBezTo>
                    <a:cubicBezTo>
                      <a:pt x="13423" y="20"/>
                      <a:pt x="13170" y="0"/>
                      <a:pt x="1291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8"/>
              <p:cNvSpPr/>
              <p:nvPr/>
            </p:nvSpPr>
            <p:spPr>
              <a:xfrm>
                <a:off x="3136801" y="1325800"/>
                <a:ext cx="583741" cy="490895"/>
              </a:xfrm>
              <a:custGeom>
                <a:avLst/>
                <a:gdLst/>
                <a:ahLst/>
                <a:cxnLst/>
                <a:rect l="l" t="t" r="r" b="b"/>
                <a:pathLst>
                  <a:path w="47701" h="40114" extrusionOk="0">
                    <a:moveTo>
                      <a:pt x="22133" y="405"/>
                    </a:moveTo>
                    <a:cubicBezTo>
                      <a:pt x="23413" y="405"/>
                      <a:pt x="24696" y="815"/>
                      <a:pt x="25785" y="1572"/>
                    </a:cubicBezTo>
                    <a:cubicBezTo>
                      <a:pt x="26853" y="2339"/>
                      <a:pt x="27687" y="3406"/>
                      <a:pt x="28120" y="4674"/>
                    </a:cubicBezTo>
                    <a:cubicBezTo>
                      <a:pt x="28142" y="4804"/>
                      <a:pt x="28276" y="4892"/>
                      <a:pt x="28413" y="4892"/>
                    </a:cubicBezTo>
                    <a:cubicBezTo>
                      <a:pt x="28487" y="4892"/>
                      <a:pt x="28562" y="4866"/>
                      <a:pt x="28621" y="4807"/>
                    </a:cubicBezTo>
                    <a:cubicBezTo>
                      <a:pt x="28654" y="4768"/>
                      <a:pt x="28687" y="4728"/>
                      <a:pt x="28721" y="4690"/>
                    </a:cubicBezTo>
                    <a:lnTo>
                      <a:pt x="28721" y="4690"/>
                    </a:lnTo>
                    <a:lnTo>
                      <a:pt x="28787" y="4707"/>
                    </a:lnTo>
                    <a:cubicBezTo>
                      <a:pt x="28780" y="4685"/>
                      <a:pt x="28773" y="4663"/>
                      <a:pt x="28765" y="4640"/>
                    </a:cubicBezTo>
                    <a:lnTo>
                      <a:pt x="28765" y="4640"/>
                    </a:lnTo>
                    <a:cubicBezTo>
                      <a:pt x="29998" y="3271"/>
                      <a:pt x="31843" y="2527"/>
                      <a:pt x="33682" y="2527"/>
                    </a:cubicBezTo>
                    <a:cubicBezTo>
                      <a:pt x="34363" y="2527"/>
                      <a:pt x="35044" y="2629"/>
                      <a:pt x="35692" y="2839"/>
                    </a:cubicBezTo>
                    <a:cubicBezTo>
                      <a:pt x="38228" y="3673"/>
                      <a:pt x="39829" y="6175"/>
                      <a:pt x="39862" y="8810"/>
                    </a:cubicBezTo>
                    <a:cubicBezTo>
                      <a:pt x="39895" y="10245"/>
                      <a:pt x="39495" y="11712"/>
                      <a:pt x="38561" y="12880"/>
                    </a:cubicBezTo>
                    <a:cubicBezTo>
                      <a:pt x="38412" y="13079"/>
                      <a:pt x="38634" y="13241"/>
                      <a:pt x="38840" y="13241"/>
                    </a:cubicBezTo>
                    <a:cubicBezTo>
                      <a:pt x="38909" y="13241"/>
                      <a:pt x="38977" y="13222"/>
                      <a:pt x="39028" y="13180"/>
                    </a:cubicBezTo>
                    <a:cubicBezTo>
                      <a:pt x="39036" y="13173"/>
                      <a:pt x="39044" y="13166"/>
                      <a:pt x="39051" y="13158"/>
                    </a:cubicBezTo>
                    <a:lnTo>
                      <a:pt x="39051" y="13158"/>
                    </a:lnTo>
                    <a:cubicBezTo>
                      <a:pt x="39087" y="13179"/>
                      <a:pt x="39123" y="13198"/>
                      <a:pt x="39162" y="13213"/>
                    </a:cubicBezTo>
                    <a:cubicBezTo>
                      <a:pt x="39250" y="13099"/>
                      <a:pt x="39334" y="12982"/>
                      <a:pt x="39413" y="12862"/>
                    </a:cubicBezTo>
                    <a:lnTo>
                      <a:pt x="39413" y="12862"/>
                    </a:lnTo>
                    <a:cubicBezTo>
                      <a:pt x="40111" y="12360"/>
                      <a:pt x="40931" y="12138"/>
                      <a:pt x="41765" y="12138"/>
                    </a:cubicBezTo>
                    <a:cubicBezTo>
                      <a:pt x="43052" y="12138"/>
                      <a:pt x="44373" y="12667"/>
                      <a:pt x="45333" y="13514"/>
                    </a:cubicBezTo>
                    <a:cubicBezTo>
                      <a:pt x="46233" y="14348"/>
                      <a:pt x="46834" y="15482"/>
                      <a:pt x="46834" y="16716"/>
                    </a:cubicBezTo>
                    <a:cubicBezTo>
                      <a:pt x="46834" y="18184"/>
                      <a:pt x="46167" y="19551"/>
                      <a:pt x="45132" y="20585"/>
                    </a:cubicBezTo>
                    <a:cubicBezTo>
                      <a:pt x="44166" y="21552"/>
                      <a:pt x="42879" y="22221"/>
                      <a:pt x="41519" y="22347"/>
                    </a:cubicBezTo>
                    <a:lnTo>
                      <a:pt x="41519" y="22347"/>
                    </a:lnTo>
                    <a:cubicBezTo>
                      <a:pt x="41391" y="22328"/>
                      <a:pt x="41261" y="22319"/>
                      <a:pt x="41130" y="22319"/>
                    </a:cubicBezTo>
                    <a:cubicBezTo>
                      <a:pt x="40984" y="22319"/>
                      <a:pt x="40837" y="22331"/>
                      <a:pt x="40689" y="22355"/>
                    </a:cubicBezTo>
                    <a:lnTo>
                      <a:pt x="40689" y="22355"/>
                    </a:lnTo>
                    <a:cubicBezTo>
                      <a:pt x="40680" y="22355"/>
                      <a:pt x="40671" y="22354"/>
                      <a:pt x="40663" y="22353"/>
                    </a:cubicBezTo>
                    <a:lnTo>
                      <a:pt x="40663" y="22353"/>
                    </a:lnTo>
                    <a:cubicBezTo>
                      <a:pt x="40663" y="22355"/>
                      <a:pt x="40663" y="22358"/>
                      <a:pt x="40663" y="22360"/>
                    </a:cubicBezTo>
                    <a:lnTo>
                      <a:pt x="40663" y="22360"/>
                    </a:lnTo>
                    <a:cubicBezTo>
                      <a:pt x="40618" y="22368"/>
                      <a:pt x="40574" y="22377"/>
                      <a:pt x="40529" y="22387"/>
                    </a:cubicBezTo>
                    <a:cubicBezTo>
                      <a:pt x="40296" y="22420"/>
                      <a:pt x="40329" y="22820"/>
                      <a:pt x="40596" y="22854"/>
                    </a:cubicBezTo>
                    <a:cubicBezTo>
                      <a:pt x="40733" y="22864"/>
                      <a:pt x="40871" y="22869"/>
                      <a:pt x="41008" y="22869"/>
                    </a:cubicBezTo>
                    <a:cubicBezTo>
                      <a:pt x="41213" y="22869"/>
                      <a:pt x="41417" y="22858"/>
                      <a:pt x="41621" y="22836"/>
                    </a:cubicBezTo>
                    <a:lnTo>
                      <a:pt x="41621" y="22836"/>
                    </a:lnTo>
                    <a:cubicBezTo>
                      <a:pt x="42368" y="23037"/>
                      <a:pt x="42996" y="23670"/>
                      <a:pt x="43331" y="24388"/>
                    </a:cubicBezTo>
                    <a:cubicBezTo>
                      <a:pt x="43765" y="25355"/>
                      <a:pt x="43665" y="26523"/>
                      <a:pt x="43031" y="27357"/>
                    </a:cubicBezTo>
                    <a:cubicBezTo>
                      <a:pt x="42555" y="27991"/>
                      <a:pt x="41868" y="28226"/>
                      <a:pt x="41139" y="28226"/>
                    </a:cubicBezTo>
                    <a:cubicBezTo>
                      <a:pt x="40334" y="28226"/>
                      <a:pt x="39477" y="27940"/>
                      <a:pt x="38795" y="27590"/>
                    </a:cubicBezTo>
                    <a:cubicBezTo>
                      <a:pt x="38127" y="27257"/>
                      <a:pt x="37360" y="26823"/>
                      <a:pt x="36960" y="26156"/>
                    </a:cubicBezTo>
                    <a:cubicBezTo>
                      <a:pt x="36902" y="26063"/>
                      <a:pt x="36798" y="26022"/>
                      <a:pt x="36696" y="26022"/>
                    </a:cubicBezTo>
                    <a:cubicBezTo>
                      <a:pt x="36505" y="26022"/>
                      <a:pt x="36318" y="26161"/>
                      <a:pt x="36426" y="26356"/>
                    </a:cubicBezTo>
                    <a:cubicBezTo>
                      <a:pt x="36682" y="26750"/>
                      <a:pt x="37043" y="27097"/>
                      <a:pt x="37440" y="27392"/>
                    </a:cubicBezTo>
                    <a:lnTo>
                      <a:pt x="37440" y="27392"/>
                    </a:lnTo>
                    <a:cubicBezTo>
                      <a:pt x="38655" y="29100"/>
                      <a:pt x="38976" y="31465"/>
                      <a:pt x="38294" y="33428"/>
                    </a:cubicBezTo>
                    <a:cubicBezTo>
                      <a:pt x="37861" y="34662"/>
                      <a:pt x="37027" y="35730"/>
                      <a:pt x="35959" y="36397"/>
                    </a:cubicBezTo>
                    <a:cubicBezTo>
                      <a:pt x="34909" y="37033"/>
                      <a:pt x="33645" y="37366"/>
                      <a:pt x="32459" y="37366"/>
                    </a:cubicBezTo>
                    <a:cubicBezTo>
                      <a:pt x="32403" y="37366"/>
                      <a:pt x="32346" y="37366"/>
                      <a:pt x="32290" y="37364"/>
                    </a:cubicBezTo>
                    <a:cubicBezTo>
                      <a:pt x="30822" y="37331"/>
                      <a:pt x="29421" y="36764"/>
                      <a:pt x="28320" y="35763"/>
                    </a:cubicBezTo>
                    <a:cubicBezTo>
                      <a:pt x="28270" y="35725"/>
                      <a:pt x="28211" y="35707"/>
                      <a:pt x="28153" y="35707"/>
                    </a:cubicBezTo>
                    <a:cubicBezTo>
                      <a:pt x="28056" y="35707"/>
                      <a:pt x="27962" y="35759"/>
                      <a:pt x="27920" y="35863"/>
                    </a:cubicBezTo>
                    <a:cubicBezTo>
                      <a:pt x="26953" y="37764"/>
                      <a:pt x="25018" y="39099"/>
                      <a:pt x="22950" y="39466"/>
                    </a:cubicBezTo>
                    <a:cubicBezTo>
                      <a:pt x="22565" y="39539"/>
                      <a:pt x="22179" y="39574"/>
                      <a:pt x="21797" y="39574"/>
                    </a:cubicBezTo>
                    <a:cubicBezTo>
                      <a:pt x="20096" y="39574"/>
                      <a:pt x="18459" y="38875"/>
                      <a:pt x="17179" y="37731"/>
                    </a:cubicBezTo>
                    <a:cubicBezTo>
                      <a:pt x="16312" y="36930"/>
                      <a:pt x="15678" y="35930"/>
                      <a:pt x="15311" y="34829"/>
                    </a:cubicBezTo>
                    <a:cubicBezTo>
                      <a:pt x="15291" y="34727"/>
                      <a:pt x="15183" y="34687"/>
                      <a:pt x="15079" y="34687"/>
                    </a:cubicBezTo>
                    <a:cubicBezTo>
                      <a:pt x="15013" y="34687"/>
                      <a:pt x="14950" y="34703"/>
                      <a:pt x="14911" y="34729"/>
                    </a:cubicBezTo>
                    <a:cubicBezTo>
                      <a:pt x="13693" y="35495"/>
                      <a:pt x="12233" y="35925"/>
                      <a:pt x="10781" y="35925"/>
                    </a:cubicBezTo>
                    <a:cubicBezTo>
                      <a:pt x="9768" y="35925"/>
                      <a:pt x="8758" y="35715"/>
                      <a:pt x="7839" y="35263"/>
                    </a:cubicBezTo>
                    <a:cubicBezTo>
                      <a:pt x="5804" y="34262"/>
                      <a:pt x="4770" y="32027"/>
                      <a:pt x="5070" y="29825"/>
                    </a:cubicBezTo>
                    <a:cubicBezTo>
                      <a:pt x="5237" y="28658"/>
                      <a:pt x="5804" y="27557"/>
                      <a:pt x="6772" y="26857"/>
                    </a:cubicBezTo>
                    <a:cubicBezTo>
                      <a:pt x="6905" y="26756"/>
                      <a:pt x="6905" y="26556"/>
                      <a:pt x="6738" y="26490"/>
                    </a:cubicBezTo>
                    <a:cubicBezTo>
                      <a:pt x="4570" y="25522"/>
                      <a:pt x="2402" y="24055"/>
                      <a:pt x="1568" y="21720"/>
                    </a:cubicBezTo>
                    <a:cubicBezTo>
                      <a:pt x="1134" y="20652"/>
                      <a:pt x="1068" y="19385"/>
                      <a:pt x="1435" y="18250"/>
                    </a:cubicBezTo>
                    <a:cubicBezTo>
                      <a:pt x="1768" y="17316"/>
                      <a:pt x="2435" y="16516"/>
                      <a:pt x="3403" y="16082"/>
                    </a:cubicBezTo>
                    <a:cubicBezTo>
                      <a:pt x="3862" y="15869"/>
                      <a:pt x="4378" y="15744"/>
                      <a:pt x="4899" y="15744"/>
                    </a:cubicBezTo>
                    <a:cubicBezTo>
                      <a:pt x="5437" y="15744"/>
                      <a:pt x="5980" y="15877"/>
                      <a:pt x="6471" y="16182"/>
                    </a:cubicBezTo>
                    <a:cubicBezTo>
                      <a:pt x="6515" y="16219"/>
                      <a:pt x="6570" y="16234"/>
                      <a:pt x="6626" y="16234"/>
                    </a:cubicBezTo>
                    <a:cubicBezTo>
                      <a:pt x="6815" y="16234"/>
                      <a:pt x="7021" y="16055"/>
                      <a:pt x="6871" y="15881"/>
                    </a:cubicBezTo>
                    <a:lnTo>
                      <a:pt x="6871" y="15881"/>
                    </a:lnTo>
                    <a:cubicBezTo>
                      <a:pt x="6882" y="15871"/>
                      <a:pt x="6894" y="15860"/>
                      <a:pt x="6905" y="15849"/>
                    </a:cubicBezTo>
                    <a:cubicBezTo>
                      <a:pt x="6859" y="15820"/>
                      <a:pt x="6812" y="15792"/>
                      <a:pt x="6765" y="15766"/>
                    </a:cubicBezTo>
                    <a:lnTo>
                      <a:pt x="6765" y="15766"/>
                    </a:lnTo>
                    <a:cubicBezTo>
                      <a:pt x="5161" y="13930"/>
                      <a:pt x="4853" y="11146"/>
                      <a:pt x="5904" y="8977"/>
                    </a:cubicBezTo>
                    <a:cubicBezTo>
                      <a:pt x="6882" y="6869"/>
                      <a:pt x="9035" y="5712"/>
                      <a:pt x="11262" y="5712"/>
                    </a:cubicBezTo>
                    <a:cubicBezTo>
                      <a:pt x="11466" y="5712"/>
                      <a:pt x="11671" y="5722"/>
                      <a:pt x="11875" y="5741"/>
                    </a:cubicBezTo>
                    <a:cubicBezTo>
                      <a:pt x="13276" y="5908"/>
                      <a:pt x="14611" y="6509"/>
                      <a:pt x="15578" y="7509"/>
                    </a:cubicBezTo>
                    <a:cubicBezTo>
                      <a:pt x="15630" y="7575"/>
                      <a:pt x="15723" y="7609"/>
                      <a:pt x="15813" y="7609"/>
                    </a:cubicBezTo>
                    <a:cubicBezTo>
                      <a:pt x="15953" y="7609"/>
                      <a:pt x="16086" y="7525"/>
                      <a:pt x="16045" y="7343"/>
                    </a:cubicBezTo>
                    <a:cubicBezTo>
                      <a:pt x="16045" y="7340"/>
                      <a:pt x="16044" y="7337"/>
                      <a:pt x="16044" y="7335"/>
                    </a:cubicBezTo>
                    <a:lnTo>
                      <a:pt x="16044" y="7335"/>
                    </a:lnTo>
                    <a:cubicBezTo>
                      <a:pt x="16067" y="7327"/>
                      <a:pt x="16089" y="7318"/>
                      <a:pt x="16112" y="7309"/>
                    </a:cubicBezTo>
                    <a:cubicBezTo>
                      <a:pt x="16086" y="7282"/>
                      <a:pt x="16061" y="7255"/>
                      <a:pt x="16035" y="7229"/>
                    </a:cubicBezTo>
                    <a:lnTo>
                      <a:pt x="16035" y="7229"/>
                    </a:lnTo>
                    <a:cubicBezTo>
                      <a:pt x="15852" y="4833"/>
                      <a:pt x="17144" y="2486"/>
                      <a:pt x="19147" y="1238"/>
                    </a:cubicBezTo>
                    <a:cubicBezTo>
                      <a:pt x="20071" y="672"/>
                      <a:pt x="21101" y="405"/>
                      <a:pt x="22133" y="405"/>
                    </a:cubicBezTo>
                    <a:close/>
                    <a:moveTo>
                      <a:pt x="22241" y="0"/>
                    </a:moveTo>
                    <a:cubicBezTo>
                      <a:pt x="19936" y="0"/>
                      <a:pt x="17847" y="1270"/>
                      <a:pt x="16612" y="3240"/>
                    </a:cubicBezTo>
                    <a:cubicBezTo>
                      <a:pt x="15932" y="4316"/>
                      <a:pt x="15565" y="5537"/>
                      <a:pt x="15572" y="6800"/>
                    </a:cubicBezTo>
                    <a:lnTo>
                      <a:pt x="15572" y="6800"/>
                    </a:lnTo>
                    <a:cubicBezTo>
                      <a:pt x="14365" y="5799"/>
                      <a:pt x="12781" y="5295"/>
                      <a:pt x="11214" y="5295"/>
                    </a:cubicBezTo>
                    <a:cubicBezTo>
                      <a:pt x="10363" y="5295"/>
                      <a:pt x="9517" y="5443"/>
                      <a:pt x="8740" y="5741"/>
                    </a:cubicBezTo>
                    <a:cubicBezTo>
                      <a:pt x="7472" y="6242"/>
                      <a:pt x="6438" y="7076"/>
                      <a:pt x="5771" y="8243"/>
                    </a:cubicBezTo>
                    <a:cubicBezTo>
                      <a:pt x="5104" y="9377"/>
                      <a:pt x="4770" y="10745"/>
                      <a:pt x="4837" y="12046"/>
                    </a:cubicBezTo>
                    <a:cubicBezTo>
                      <a:pt x="4916" y="13259"/>
                      <a:pt x="5267" y="14431"/>
                      <a:pt x="5921" y="15429"/>
                    </a:cubicBezTo>
                    <a:lnTo>
                      <a:pt x="5921" y="15429"/>
                    </a:lnTo>
                    <a:cubicBezTo>
                      <a:pt x="5616" y="15351"/>
                      <a:pt x="5303" y="15313"/>
                      <a:pt x="4990" y="15313"/>
                    </a:cubicBezTo>
                    <a:cubicBezTo>
                      <a:pt x="3490" y="15313"/>
                      <a:pt x="1985" y="16174"/>
                      <a:pt x="1268" y="17517"/>
                    </a:cubicBezTo>
                    <a:cubicBezTo>
                      <a:pt x="0" y="19852"/>
                      <a:pt x="1068" y="22720"/>
                      <a:pt x="2802" y="24488"/>
                    </a:cubicBezTo>
                    <a:cubicBezTo>
                      <a:pt x="3754" y="25440"/>
                      <a:pt x="4931" y="26193"/>
                      <a:pt x="6179" y="26750"/>
                    </a:cubicBezTo>
                    <a:lnTo>
                      <a:pt x="6179" y="26750"/>
                    </a:lnTo>
                    <a:cubicBezTo>
                      <a:pt x="4498" y="28170"/>
                      <a:pt x="4175" y="30672"/>
                      <a:pt x="4870" y="32694"/>
                    </a:cubicBezTo>
                    <a:cubicBezTo>
                      <a:pt x="5804" y="35196"/>
                      <a:pt x="8339" y="36430"/>
                      <a:pt x="10941" y="36430"/>
                    </a:cubicBezTo>
                    <a:cubicBezTo>
                      <a:pt x="12347" y="36430"/>
                      <a:pt x="13725" y="36010"/>
                      <a:pt x="14946" y="35350"/>
                    </a:cubicBezTo>
                    <a:lnTo>
                      <a:pt x="14946" y="35350"/>
                    </a:lnTo>
                    <a:cubicBezTo>
                      <a:pt x="15706" y="37350"/>
                      <a:pt x="17406" y="38935"/>
                      <a:pt x="19381" y="39699"/>
                    </a:cubicBezTo>
                    <a:cubicBezTo>
                      <a:pt x="20145" y="39981"/>
                      <a:pt x="20942" y="40114"/>
                      <a:pt x="21737" y="40114"/>
                    </a:cubicBezTo>
                    <a:cubicBezTo>
                      <a:pt x="23198" y="40114"/>
                      <a:pt x="24654" y="39665"/>
                      <a:pt x="25885" y="38865"/>
                    </a:cubicBezTo>
                    <a:cubicBezTo>
                      <a:pt x="26884" y="38230"/>
                      <a:pt x="27690" y="37375"/>
                      <a:pt x="28230" y="36375"/>
                    </a:cubicBezTo>
                    <a:lnTo>
                      <a:pt x="28230" y="36375"/>
                    </a:lnTo>
                    <a:cubicBezTo>
                      <a:pt x="29428" y="37363"/>
                      <a:pt x="30973" y="37857"/>
                      <a:pt x="32529" y="37857"/>
                    </a:cubicBezTo>
                    <a:cubicBezTo>
                      <a:pt x="33666" y="37857"/>
                      <a:pt x="34809" y="37592"/>
                      <a:pt x="35826" y="37064"/>
                    </a:cubicBezTo>
                    <a:cubicBezTo>
                      <a:pt x="37027" y="36430"/>
                      <a:pt x="38027" y="35396"/>
                      <a:pt x="38561" y="34162"/>
                    </a:cubicBezTo>
                    <a:cubicBezTo>
                      <a:pt x="39128" y="32894"/>
                      <a:pt x="39295" y="31493"/>
                      <a:pt x="39028" y="30092"/>
                    </a:cubicBezTo>
                    <a:cubicBezTo>
                      <a:pt x="38890" y="29315"/>
                      <a:pt x="38618" y="28564"/>
                      <a:pt x="38225" y="27887"/>
                    </a:cubicBezTo>
                    <a:lnTo>
                      <a:pt x="38225" y="27887"/>
                    </a:lnTo>
                    <a:cubicBezTo>
                      <a:pt x="38248" y="27900"/>
                      <a:pt x="38271" y="27912"/>
                      <a:pt x="38294" y="27924"/>
                    </a:cubicBezTo>
                    <a:cubicBezTo>
                      <a:pt x="39128" y="28391"/>
                      <a:pt x="40096" y="28691"/>
                      <a:pt x="41030" y="28725"/>
                    </a:cubicBezTo>
                    <a:cubicBezTo>
                      <a:pt x="41964" y="28725"/>
                      <a:pt x="42864" y="28424"/>
                      <a:pt x="43465" y="27690"/>
                    </a:cubicBezTo>
                    <a:cubicBezTo>
                      <a:pt x="44198" y="26723"/>
                      <a:pt x="44365" y="25422"/>
                      <a:pt x="43932" y="24321"/>
                    </a:cubicBezTo>
                    <a:cubicBezTo>
                      <a:pt x="43635" y="23625"/>
                      <a:pt x="43121" y="23037"/>
                      <a:pt x="42488" y="22682"/>
                    </a:cubicBezTo>
                    <a:lnTo>
                      <a:pt x="42488" y="22682"/>
                    </a:lnTo>
                    <a:cubicBezTo>
                      <a:pt x="44991" y="22054"/>
                      <a:pt x="47167" y="19911"/>
                      <a:pt x="47434" y="17316"/>
                    </a:cubicBezTo>
                    <a:cubicBezTo>
                      <a:pt x="47701" y="14481"/>
                      <a:pt x="45366" y="12213"/>
                      <a:pt x="42697" y="11812"/>
                    </a:cubicBezTo>
                    <a:cubicBezTo>
                      <a:pt x="42403" y="11763"/>
                      <a:pt x="42103" y="11738"/>
                      <a:pt x="41804" y="11738"/>
                    </a:cubicBezTo>
                    <a:cubicBezTo>
                      <a:pt x="41122" y="11738"/>
                      <a:pt x="40441" y="11870"/>
                      <a:pt x="39817" y="12158"/>
                    </a:cubicBezTo>
                    <a:lnTo>
                      <a:pt x="39817" y="12158"/>
                    </a:lnTo>
                    <a:cubicBezTo>
                      <a:pt x="40850" y="10051"/>
                      <a:pt x="40719" y="7383"/>
                      <a:pt x="39528" y="5341"/>
                    </a:cubicBezTo>
                    <a:cubicBezTo>
                      <a:pt x="38341" y="3271"/>
                      <a:pt x="36080" y="2160"/>
                      <a:pt x="33748" y="2160"/>
                    </a:cubicBezTo>
                    <a:cubicBezTo>
                      <a:pt x="33262" y="2160"/>
                      <a:pt x="32773" y="2208"/>
                      <a:pt x="32290" y="2306"/>
                    </a:cubicBezTo>
                    <a:cubicBezTo>
                      <a:pt x="30912" y="2545"/>
                      <a:pt x="29587" y="3216"/>
                      <a:pt x="28607" y="4220"/>
                    </a:cubicBezTo>
                    <a:lnTo>
                      <a:pt x="28607" y="4220"/>
                    </a:lnTo>
                    <a:cubicBezTo>
                      <a:pt x="27685" y="2012"/>
                      <a:pt x="25579" y="475"/>
                      <a:pt x="23183" y="71"/>
                    </a:cubicBezTo>
                    <a:cubicBezTo>
                      <a:pt x="22866" y="23"/>
                      <a:pt x="22552" y="0"/>
                      <a:pt x="2224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8"/>
              <p:cNvSpPr/>
              <p:nvPr/>
            </p:nvSpPr>
            <p:spPr>
              <a:xfrm>
                <a:off x="3637206" y="2271378"/>
                <a:ext cx="31866" cy="68567"/>
              </a:xfrm>
              <a:custGeom>
                <a:avLst/>
                <a:gdLst/>
                <a:ahLst/>
                <a:cxnLst/>
                <a:rect l="l" t="t" r="r" b="b"/>
                <a:pathLst>
                  <a:path w="2604" h="5603" extrusionOk="0">
                    <a:moveTo>
                      <a:pt x="806" y="1"/>
                    </a:moveTo>
                    <a:cubicBezTo>
                      <a:pt x="706" y="1"/>
                      <a:pt x="594" y="104"/>
                      <a:pt x="703" y="185"/>
                    </a:cubicBezTo>
                    <a:cubicBezTo>
                      <a:pt x="2204" y="1586"/>
                      <a:pt x="1870" y="4255"/>
                      <a:pt x="202" y="5322"/>
                    </a:cubicBezTo>
                    <a:cubicBezTo>
                      <a:pt x="1" y="5438"/>
                      <a:pt x="147" y="5603"/>
                      <a:pt x="298" y="5603"/>
                    </a:cubicBezTo>
                    <a:cubicBezTo>
                      <a:pt x="322" y="5603"/>
                      <a:pt x="346" y="5598"/>
                      <a:pt x="369" y="5589"/>
                    </a:cubicBezTo>
                    <a:cubicBezTo>
                      <a:pt x="2404" y="4589"/>
                      <a:pt x="2604" y="1353"/>
                      <a:pt x="869" y="19"/>
                    </a:cubicBezTo>
                    <a:cubicBezTo>
                      <a:pt x="851" y="6"/>
                      <a:pt x="828" y="1"/>
                      <a:pt x="80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8"/>
              <p:cNvSpPr/>
              <p:nvPr/>
            </p:nvSpPr>
            <p:spPr>
              <a:xfrm>
                <a:off x="3259253" y="2274866"/>
                <a:ext cx="396789" cy="11038"/>
              </a:xfrm>
              <a:custGeom>
                <a:avLst/>
                <a:gdLst/>
                <a:ahLst/>
                <a:cxnLst/>
                <a:rect l="l" t="t" r="r" b="b"/>
                <a:pathLst>
                  <a:path w="32424" h="902" extrusionOk="0">
                    <a:moveTo>
                      <a:pt x="32290" y="0"/>
                    </a:moveTo>
                    <a:lnTo>
                      <a:pt x="32290" y="0"/>
                    </a:lnTo>
                    <a:cubicBezTo>
                      <a:pt x="30155" y="34"/>
                      <a:pt x="27987" y="167"/>
                      <a:pt x="25852" y="234"/>
                    </a:cubicBezTo>
                    <a:cubicBezTo>
                      <a:pt x="23817" y="334"/>
                      <a:pt x="21783" y="367"/>
                      <a:pt x="19748" y="401"/>
                    </a:cubicBezTo>
                    <a:cubicBezTo>
                      <a:pt x="17147" y="464"/>
                      <a:pt x="14559" y="487"/>
                      <a:pt x="11976" y="487"/>
                    </a:cubicBezTo>
                    <a:cubicBezTo>
                      <a:pt x="10485" y="487"/>
                      <a:pt x="8995" y="480"/>
                      <a:pt x="7506" y="467"/>
                    </a:cubicBezTo>
                    <a:cubicBezTo>
                      <a:pt x="6271" y="467"/>
                      <a:pt x="5004" y="401"/>
                      <a:pt x="3770" y="367"/>
                    </a:cubicBezTo>
                    <a:cubicBezTo>
                      <a:pt x="3169" y="367"/>
                      <a:pt x="2636" y="334"/>
                      <a:pt x="2068" y="334"/>
                    </a:cubicBezTo>
                    <a:cubicBezTo>
                      <a:pt x="1668" y="334"/>
                      <a:pt x="1283" y="290"/>
                      <a:pt x="892" y="290"/>
                    </a:cubicBezTo>
                    <a:cubicBezTo>
                      <a:pt x="697" y="290"/>
                      <a:pt x="501" y="301"/>
                      <a:pt x="301" y="334"/>
                    </a:cubicBezTo>
                    <a:cubicBezTo>
                      <a:pt x="67" y="367"/>
                      <a:pt x="0" y="668"/>
                      <a:pt x="267" y="701"/>
                    </a:cubicBezTo>
                    <a:cubicBezTo>
                      <a:pt x="768" y="801"/>
                      <a:pt x="1268" y="801"/>
                      <a:pt x="1768" y="801"/>
                    </a:cubicBezTo>
                    <a:cubicBezTo>
                      <a:pt x="2269" y="801"/>
                      <a:pt x="2802" y="834"/>
                      <a:pt x="3303" y="834"/>
                    </a:cubicBezTo>
                    <a:cubicBezTo>
                      <a:pt x="4337" y="868"/>
                      <a:pt x="5438" y="868"/>
                      <a:pt x="6472" y="868"/>
                    </a:cubicBezTo>
                    <a:cubicBezTo>
                      <a:pt x="8573" y="901"/>
                      <a:pt x="10641" y="901"/>
                      <a:pt x="12743" y="901"/>
                    </a:cubicBezTo>
                    <a:cubicBezTo>
                      <a:pt x="16946" y="901"/>
                      <a:pt x="21182" y="768"/>
                      <a:pt x="25419" y="634"/>
                    </a:cubicBezTo>
                    <a:cubicBezTo>
                      <a:pt x="27687" y="534"/>
                      <a:pt x="29988" y="401"/>
                      <a:pt x="32257" y="201"/>
                    </a:cubicBezTo>
                    <a:cubicBezTo>
                      <a:pt x="32424" y="167"/>
                      <a:pt x="32424" y="0"/>
                      <a:pt x="322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8"/>
              <p:cNvSpPr/>
              <p:nvPr/>
            </p:nvSpPr>
            <p:spPr>
              <a:xfrm>
                <a:off x="3243737" y="2277227"/>
                <a:ext cx="21428" cy="50516"/>
              </a:xfrm>
              <a:custGeom>
                <a:avLst/>
                <a:gdLst/>
                <a:ahLst/>
                <a:cxnLst/>
                <a:rect l="l" t="t" r="r" b="b"/>
                <a:pathLst>
                  <a:path w="1751" h="4128" extrusionOk="0">
                    <a:moveTo>
                      <a:pt x="1181" y="0"/>
                    </a:moveTo>
                    <a:cubicBezTo>
                      <a:pt x="1138" y="0"/>
                      <a:pt x="1097" y="13"/>
                      <a:pt x="1068" y="41"/>
                    </a:cubicBezTo>
                    <a:cubicBezTo>
                      <a:pt x="1" y="1142"/>
                      <a:pt x="67" y="3277"/>
                      <a:pt x="1368" y="4111"/>
                    </a:cubicBezTo>
                    <a:cubicBezTo>
                      <a:pt x="1392" y="4123"/>
                      <a:pt x="1421" y="4128"/>
                      <a:pt x="1451" y="4128"/>
                    </a:cubicBezTo>
                    <a:cubicBezTo>
                      <a:pt x="1586" y="4128"/>
                      <a:pt x="1751" y="4014"/>
                      <a:pt x="1669" y="3877"/>
                    </a:cubicBezTo>
                    <a:cubicBezTo>
                      <a:pt x="1202" y="3377"/>
                      <a:pt x="868" y="2810"/>
                      <a:pt x="768" y="2109"/>
                    </a:cubicBezTo>
                    <a:cubicBezTo>
                      <a:pt x="735" y="1375"/>
                      <a:pt x="901" y="708"/>
                      <a:pt x="1335" y="174"/>
                    </a:cubicBezTo>
                    <a:cubicBezTo>
                      <a:pt x="1407" y="79"/>
                      <a:pt x="1290" y="0"/>
                      <a:pt x="11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8"/>
              <p:cNvSpPr/>
              <p:nvPr/>
            </p:nvSpPr>
            <p:spPr>
              <a:xfrm>
                <a:off x="3253538" y="2337726"/>
                <a:ext cx="399236" cy="7355"/>
              </a:xfrm>
              <a:custGeom>
                <a:avLst/>
                <a:gdLst/>
                <a:ahLst/>
                <a:cxnLst/>
                <a:rect l="l" t="t" r="r" b="b"/>
                <a:pathLst>
                  <a:path w="32624" h="601" extrusionOk="0">
                    <a:moveTo>
                      <a:pt x="301" y="1"/>
                    </a:moveTo>
                    <a:cubicBezTo>
                      <a:pt x="100" y="1"/>
                      <a:pt x="0" y="267"/>
                      <a:pt x="267" y="334"/>
                    </a:cubicBezTo>
                    <a:cubicBezTo>
                      <a:pt x="768" y="434"/>
                      <a:pt x="1268" y="501"/>
                      <a:pt x="1768" y="501"/>
                    </a:cubicBezTo>
                    <a:cubicBezTo>
                      <a:pt x="2302" y="534"/>
                      <a:pt x="2802" y="534"/>
                      <a:pt x="3336" y="568"/>
                    </a:cubicBezTo>
                    <a:cubicBezTo>
                      <a:pt x="4337" y="601"/>
                      <a:pt x="5404" y="601"/>
                      <a:pt x="6405" y="601"/>
                    </a:cubicBezTo>
                    <a:cubicBezTo>
                      <a:pt x="8473" y="601"/>
                      <a:pt x="10608" y="601"/>
                      <a:pt x="12709" y="568"/>
                    </a:cubicBezTo>
                    <a:cubicBezTo>
                      <a:pt x="16912" y="534"/>
                      <a:pt x="21115" y="534"/>
                      <a:pt x="25285" y="501"/>
                    </a:cubicBezTo>
                    <a:cubicBezTo>
                      <a:pt x="27620" y="501"/>
                      <a:pt x="29988" y="434"/>
                      <a:pt x="32323" y="401"/>
                    </a:cubicBezTo>
                    <a:cubicBezTo>
                      <a:pt x="32590" y="367"/>
                      <a:pt x="32624" y="101"/>
                      <a:pt x="32424" y="101"/>
                    </a:cubicBezTo>
                    <a:cubicBezTo>
                      <a:pt x="31034" y="89"/>
                      <a:pt x="29644" y="86"/>
                      <a:pt x="28251" y="86"/>
                    </a:cubicBezTo>
                    <a:cubicBezTo>
                      <a:pt x="25467" y="86"/>
                      <a:pt x="22672" y="101"/>
                      <a:pt x="19848" y="101"/>
                    </a:cubicBezTo>
                    <a:cubicBezTo>
                      <a:pt x="15745" y="101"/>
                      <a:pt x="11575" y="167"/>
                      <a:pt x="7439" y="167"/>
                    </a:cubicBezTo>
                    <a:lnTo>
                      <a:pt x="3970" y="167"/>
                    </a:lnTo>
                    <a:cubicBezTo>
                      <a:pt x="3403" y="167"/>
                      <a:pt x="2802" y="101"/>
                      <a:pt x="2235" y="101"/>
                    </a:cubicBezTo>
                    <a:cubicBezTo>
                      <a:pt x="1601" y="67"/>
                      <a:pt x="934" y="1"/>
                      <a:pt x="3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8"/>
              <p:cNvSpPr/>
              <p:nvPr/>
            </p:nvSpPr>
            <p:spPr>
              <a:xfrm>
                <a:off x="3291252" y="2341580"/>
                <a:ext cx="1885" cy="1052"/>
              </a:xfrm>
              <a:custGeom>
                <a:avLst/>
                <a:gdLst/>
                <a:ahLst/>
                <a:cxnLst/>
                <a:rect l="l" t="t" r="r" b="b"/>
                <a:pathLst>
                  <a:path w="154" h="86" extrusionOk="0">
                    <a:moveTo>
                      <a:pt x="35" y="0"/>
                    </a:moveTo>
                    <a:lnTo>
                      <a:pt x="35" y="0"/>
                    </a:lnTo>
                    <a:cubicBezTo>
                      <a:pt x="11" y="0"/>
                      <a:pt x="1" y="86"/>
                      <a:pt x="54" y="86"/>
                    </a:cubicBezTo>
                    <a:cubicBezTo>
                      <a:pt x="154" y="86"/>
                      <a:pt x="154" y="19"/>
                      <a:pt x="54" y="19"/>
                    </a:cubicBezTo>
                    <a:cubicBezTo>
                      <a:pt x="47" y="6"/>
                      <a:pt x="41" y="0"/>
                      <a:pt x="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8"/>
              <p:cNvSpPr/>
              <p:nvPr/>
            </p:nvSpPr>
            <p:spPr>
              <a:xfrm>
                <a:off x="3335585" y="2844276"/>
                <a:ext cx="37973" cy="35048"/>
              </a:xfrm>
              <a:custGeom>
                <a:avLst/>
                <a:gdLst/>
                <a:ahLst/>
                <a:cxnLst/>
                <a:rect l="l" t="t" r="r" b="b"/>
                <a:pathLst>
                  <a:path w="3103" h="2864" extrusionOk="0">
                    <a:moveTo>
                      <a:pt x="1568" y="1"/>
                    </a:moveTo>
                    <a:cubicBezTo>
                      <a:pt x="1001" y="1"/>
                      <a:pt x="434" y="334"/>
                      <a:pt x="200" y="868"/>
                    </a:cubicBezTo>
                    <a:cubicBezTo>
                      <a:pt x="0" y="1368"/>
                      <a:pt x="100" y="2002"/>
                      <a:pt x="434" y="2369"/>
                    </a:cubicBezTo>
                    <a:cubicBezTo>
                      <a:pt x="704" y="2685"/>
                      <a:pt x="1067" y="2863"/>
                      <a:pt x="1458" y="2863"/>
                    </a:cubicBezTo>
                    <a:cubicBezTo>
                      <a:pt x="1646" y="2863"/>
                      <a:pt x="1840" y="2823"/>
                      <a:pt x="2035" y="2736"/>
                    </a:cubicBezTo>
                    <a:cubicBezTo>
                      <a:pt x="2669" y="2469"/>
                      <a:pt x="3102" y="1769"/>
                      <a:pt x="2936" y="1068"/>
                    </a:cubicBezTo>
                    <a:cubicBezTo>
                      <a:pt x="2917" y="1050"/>
                      <a:pt x="2891" y="1041"/>
                      <a:pt x="2862" y="1041"/>
                    </a:cubicBezTo>
                    <a:cubicBezTo>
                      <a:pt x="2789" y="1041"/>
                      <a:pt x="2702" y="1096"/>
                      <a:pt x="2702" y="1168"/>
                    </a:cubicBezTo>
                    <a:cubicBezTo>
                      <a:pt x="2769" y="1669"/>
                      <a:pt x="2502" y="2169"/>
                      <a:pt x="2035" y="2403"/>
                    </a:cubicBezTo>
                    <a:cubicBezTo>
                      <a:pt x="1869" y="2505"/>
                      <a:pt x="1692" y="2553"/>
                      <a:pt x="1523" y="2553"/>
                    </a:cubicBezTo>
                    <a:cubicBezTo>
                      <a:pt x="1252" y="2553"/>
                      <a:pt x="999" y="2429"/>
                      <a:pt x="834" y="2202"/>
                    </a:cubicBezTo>
                    <a:cubicBezTo>
                      <a:pt x="534" y="1902"/>
                      <a:pt x="400" y="1469"/>
                      <a:pt x="534" y="1035"/>
                    </a:cubicBezTo>
                    <a:cubicBezTo>
                      <a:pt x="567" y="835"/>
                      <a:pt x="701" y="668"/>
                      <a:pt x="867" y="535"/>
                    </a:cubicBezTo>
                    <a:cubicBezTo>
                      <a:pt x="1034" y="401"/>
                      <a:pt x="1201" y="368"/>
                      <a:pt x="1401" y="368"/>
                    </a:cubicBezTo>
                    <a:cubicBezTo>
                      <a:pt x="1434" y="365"/>
                      <a:pt x="1468" y="364"/>
                      <a:pt x="1501" y="364"/>
                    </a:cubicBezTo>
                    <a:cubicBezTo>
                      <a:pt x="1934" y="364"/>
                      <a:pt x="2352" y="565"/>
                      <a:pt x="2569" y="968"/>
                    </a:cubicBezTo>
                    <a:cubicBezTo>
                      <a:pt x="2608" y="1017"/>
                      <a:pt x="2655" y="1037"/>
                      <a:pt x="2702" y="1037"/>
                    </a:cubicBezTo>
                    <a:cubicBezTo>
                      <a:pt x="2816" y="1037"/>
                      <a:pt x="2926" y="919"/>
                      <a:pt x="2902" y="801"/>
                    </a:cubicBezTo>
                    <a:cubicBezTo>
                      <a:pt x="2702" y="234"/>
                      <a:pt x="2102" y="1"/>
                      <a:pt x="156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8"/>
              <p:cNvSpPr/>
              <p:nvPr/>
            </p:nvSpPr>
            <p:spPr>
              <a:xfrm>
                <a:off x="3482939" y="2960965"/>
                <a:ext cx="31022" cy="27449"/>
              </a:xfrm>
              <a:custGeom>
                <a:avLst/>
                <a:gdLst/>
                <a:ahLst/>
                <a:cxnLst/>
                <a:rect l="l" t="t" r="r" b="b"/>
                <a:pathLst>
                  <a:path w="2535" h="2243" extrusionOk="0">
                    <a:moveTo>
                      <a:pt x="1137" y="0"/>
                    </a:moveTo>
                    <a:cubicBezTo>
                      <a:pt x="1024" y="0"/>
                      <a:pt x="911" y="13"/>
                      <a:pt x="801" y="38"/>
                    </a:cubicBezTo>
                    <a:cubicBezTo>
                      <a:pt x="334" y="172"/>
                      <a:pt x="0" y="639"/>
                      <a:pt x="33" y="1139"/>
                    </a:cubicBezTo>
                    <a:cubicBezTo>
                      <a:pt x="67" y="1606"/>
                      <a:pt x="500" y="1973"/>
                      <a:pt x="901" y="2140"/>
                    </a:cubicBezTo>
                    <a:cubicBezTo>
                      <a:pt x="1087" y="2205"/>
                      <a:pt x="1283" y="2242"/>
                      <a:pt x="1473" y="2242"/>
                    </a:cubicBezTo>
                    <a:cubicBezTo>
                      <a:pt x="1862" y="2242"/>
                      <a:pt x="2222" y="2087"/>
                      <a:pt x="2402" y="1706"/>
                    </a:cubicBezTo>
                    <a:cubicBezTo>
                      <a:pt x="2470" y="1569"/>
                      <a:pt x="2367" y="1464"/>
                      <a:pt x="2263" y="1464"/>
                    </a:cubicBezTo>
                    <a:cubicBezTo>
                      <a:pt x="2215" y="1464"/>
                      <a:pt x="2167" y="1487"/>
                      <a:pt x="2135" y="1539"/>
                    </a:cubicBezTo>
                    <a:cubicBezTo>
                      <a:pt x="2068" y="1639"/>
                      <a:pt x="2002" y="1673"/>
                      <a:pt x="1901" y="1706"/>
                    </a:cubicBezTo>
                    <a:cubicBezTo>
                      <a:pt x="1901" y="1706"/>
                      <a:pt x="1868" y="1706"/>
                      <a:pt x="1868" y="1773"/>
                    </a:cubicBezTo>
                    <a:lnTo>
                      <a:pt x="1835" y="1773"/>
                    </a:lnTo>
                    <a:cubicBezTo>
                      <a:pt x="1801" y="1773"/>
                      <a:pt x="1735" y="1806"/>
                      <a:pt x="1701" y="1806"/>
                    </a:cubicBezTo>
                    <a:lnTo>
                      <a:pt x="1501" y="1806"/>
                    </a:lnTo>
                    <a:cubicBezTo>
                      <a:pt x="1401" y="1806"/>
                      <a:pt x="1334" y="1773"/>
                      <a:pt x="1201" y="1773"/>
                    </a:cubicBezTo>
                    <a:lnTo>
                      <a:pt x="1168" y="1773"/>
                    </a:lnTo>
                    <a:cubicBezTo>
                      <a:pt x="1101" y="1773"/>
                      <a:pt x="1101" y="1773"/>
                      <a:pt x="1068" y="1706"/>
                    </a:cubicBezTo>
                    <a:cubicBezTo>
                      <a:pt x="1034" y="1706"/>
                      <a:pt x="1001" y="1673"/>
                      <a:pt x="967" y="1639"/>
                    </a:cubicBezTo>
                    <a:cubicBezTo>
                      <a:pt x="901" y="1606"/>
                      <a:pt x="867" y="1606"/>
                      <a:pt x="834" y="1539"/>
                    </a:cubicBezTo>
                    <a:cubicBezTo>
                      <a:pt x="767" y="1539"/>
                      <a:pt x="767" y="1506"/>
                      <a:pt x="734" y="1473"/>
                    </a:cubicBezTo>
                    <a:lnTo>
                      <a:pt x="667" y="1373"/>
                    </a:lnTo>
                    <a:lnTo>
                      <a:pt x="634" y="1339"/>
                    </a:lnTo>
                    <a:lnTo>
                      <a:pt x="567" y="1306"/>
                    </a:lnTo>
                    <a:cubicBezTo>
                      <a:pt x="534" y="1273"/>
                      <a:pt x="534" y="1206"/>
                      <a:pt x="500" y="1172"/>
                    </a:cubicBezTo>
                    <a:cubicBezTo>
                      <a:pt x="500" y="1172"/>
                      <a:pt x="500" y="1139"/>
                      <a:pt x="434" y="1139"/>
                    </a:cubicBezTo>
                    <a:lnTo>
                      <a:pt x="434" y="1106"/>
                    </a:lnTo>
                    <a:cubicBezTo>
                      <a:pt x="434" y="1039"/>
                      <a:pt x="400" y="1006"/>
                      <a:pt x="400" y="972"/>
                    </a:cubicBezTo>
                    <a:lnTo>
                      <a:pt x="400" y="939"/>
                    </a:lnTo>
                    <a:lnTo>
                      <a:pt x="400" y="872"/>
                    </a:lnTo>
                    <a:cubicBezTo>
                      <a:pt x="400" y="806"/>
                      <a:pt x="400" y="772"/>
                      <a:pt x="434" y="639"/>
                    </a:cubicBezTo>
                    <a:lnTo>
                      <a:pt x="434" y="605"/>
                    </a:lnTo>
                    <a:cubicBezTo>
                      <a:pt x="434" y="605"/>
                      <a:pt x="434" y="539"/>
                      <a:pt x="500" y="539"/>
                    </a:cubicBezTo>
                    <a:lnTo>
                      <a:pt x="534" y="505"/>
                    </a:lnTo>
                    <a:lnTo>
                      <a:pt x="567" y="472"/>
                    </a:lnTo>
                    <a:lnTo>
                      <a:pt x="634" y="439"/>
                    </a:lnTo>
                    <a:lnTo>
                      <a:pt x="667" y="439"/>
                    </a:lnTo>
                    <a:lnTo>
                      <a:pt x="701" y="372"/>
                    </a:lnTo>
                    <a:lnTo>
                      <a:pt x="734" y="372"/>
                    </a:lnTo>
                    <a:cubicBezTo>
                      <a:pt x="801" y="372"/>
                      <a:pt x="834" y="339"/>
                      <a:pt x="867" y="339"/>
                    </a:cubicBezTo>
                    <a:lnTo>
                      <a:pt x="1234" y="339"/>
                    </a:lnTo>
                    <a:cubicBezTo>
                      <a:pt x="1401" y="339"/>
                      <a:pt x="1568" y="372"/>
                      <a:pt x="1735" y="472"/>
                    </a:cubicBezTo>
                    <a:cubicBezTo>
                      <a:pt x="2068" y="639"/>
                      <a:pt x="2335" y="972"/>
                      <a:pt x="2235" y="1339"/>
                    </a:cubicBezTo>
                    <a:cubicBezTo>
                      <a:pt x="2235" y="1427"/>
                      <a:pt x="2309" y="1469"/>
                      <a:pt x="2380" y="1469"/>
                    </a:cubicBezTo>
                    <a:cubicBezTo>
                      <a:pt x="2442" y="1469"/>
                      <a:pt x="2502" y="1436"/>
                      <a:pt x="2502" y="1373"/>
                    </a:cubicBezTo>
                    <a:cubicBezTo>
                      <a:pt x="2535" y="1172"/>
                      <a:pt x="2535" y="972"/>
                      <a:pt x="2469" y="772"/>
                    </a:cubicBezTo>
                    <a:cubicBezTo>
                      <a:pt x="2368" y="605"/>
                      <a:pt x="2235" y="439"/>
                      <a:pt x="2068" y="305"/>
                    </a:cubicBezTo>
                    <a:cubicBezTo>
                      <a:pt x="1795" y="106"/>
                      <a:pt x="1466" y="0"/>
                      <a:pt x="113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8"/>
              <p:cNvSpPr/>
              <p:nvPr/>
            </p:nvSpPr>
            <p:spPr>
              <a:xfrm>
                <a:off x="3466199" y="2673660"/>
                <a:ext cx="33139" cy="26152"/>
              </a:xfrm>
              <a:custGeom>
                <a:avLst/>
                <a:gdLst/>
                <a:ahLst/>
                <a:cxnLst/>
                <a:rect l="l" t="t" r="r" b="b"/>
                <a:pathLst>
                  <a:path w="2708" h="2137" extrusionOk="0">
                    <a:moveTo>
                      <a:pt x="1194" y="434"/>
                    </a:moveTo>
                    <a:cubicBezTo>
                      <a:pt x="1373" y="667"/>
                      <a:pt x="1563" y="899"/>
                      <a:pt x="1761" y="1137"/>
                    </a:cubicBezTo>
                    <a:lnTo>
                      <a:pt x="1761" y="1137"/>
                    </a:lnTo>
                    <a:cubicBezTo>
                      <a:pt x="1733" y="1269"/>
                      <a:pt x="1661" y="1390"/>
                      <a:pt x="1568" y="1502"/>
                    </a:cubicBezTo>
                    <a:cubicBezTo>
                      <a:pt x="1502" y="1602"/>
                      <a:pt x="1368" y="1668"/>
                      <a:pt x="1235" y="1735"/>
                    </a:cubicBezTo>
                    <a:cubicBezTo>
                      <a:pt x="1201" y="1768"/>
                      <a:pt x="1168" y="1768"/>
                      <a:pt x="1068" y="1768"/>
                    </a:cubicBezTo>
                    <a:lnTo>
                      <a:pt x="868" y="1768"/>
                    </a:lnTo>
                    <a:cubicBezTo>
                      <a:pt x="801" y="1768"/>
                      <a:pt x="768" y="1768"/>
                      <a:pt x="768" y="1735"/>
                    </a:cubicBezTo>
                    <a:cubicBezTo>
                      <a:pt x="768" y="1735"/>
                      <a:pt x="734" y="1735"/>
                      <a:pt x="734" y="1668"/>
                    </a:cubicBezTo>
                    <a:cubicBezTo>
                      <a:pt x="701" y="1635"/>
                      <a:pt x="701" y="1635"/>
                      <a:pt x="668" y="1635"/>
                    </a:cubicBezTo>
                    <a:cubicBezTo>
                      <a:pt x="568" y="1568"/>
                      <a:pt x="501" y="1468"/>
                      <a:pt x="501" y="1335"/>
                    </a:cubicBezTo>
                    <a:cubicBezTo>
                      <a:pt x="434" y="1101"/>
                      <a:pt x="534" y="834"/>
                      <a:pt x="701" y="634"/>
                    </a:cubicBezTo>
                    <a:cubicBezTo>
                      <a:pt x="734" y="568"/>
                      <a:pt x="768" y="568"/>
                      <a:pt x="834" y="501"/>
                    </a:cubicBezTo>
                    <a:cubicBezTo>
                      <a:pt x="868" y="467"/>
                      <a:pt x="868" y="467"/>
                      <a:pt x="901" y="467"/>
                    </a:cubicBezTo>
                    <a:cubicBezTo>
                      <a:pt x="901" y="467"/>
                      <a:pt x="934" y="467"/>
                      <a:pt x="934" y="434"/>
                    </a:cubicBezTo>
                    <a:close/>
                    <a:moveTo>
                      <a:pt x="1235" y="0"/>
                    </a:moveTo>
                    <a:cubicBezTo>
                      <a:pt x="768" y="0"/>
                      <a:pt x="367" y="334"/>
                      <a:pt x="167" y="768"/>
                    </a:cubicBezTo>
                    <a:cubicBezTo>
                      <a:pt x="0" y="1135"/>
                      <a:pt x="0" y="1635"/>
                      <a:pt x="334" y="1935"/>
                    </a:cubicBezTo>
                    <a:cubicBezTo>
                      <a:pt x="506" y="2076"/>
                      <a:pt x="708" y="2136"/>
                      <a:pt x="911" y="2136"/>
                    </a:cubicBezTo>
                    <a:cubicBezTo>
                      <a:pt x="1141" y="2136"/>
                      <a:pt x="1373" y="2059"/>
                      <a:pt x="1568" y="1935"/>
                    </a:cubicBezTo>
                    <a:cubicBezTo>
                      <a:pt x="1766" y="1814"/>
                      <a:pt x="1929" y="1644"/>
                      <a:pt x="2028" y="1454"/>
                    </a:cubicBezTo>
                    <a:lnTo>
                      <a:pt x="2028" y="1454"/>
                    </a:lnTo>
                    <a:cubicBezTo>
                      <a:pt x="2107" y="1546"/>
                      <a:pt x="2187" y="1640"/>
                      <a:pt x="2269" y="1735"/>
                    </a:cubicBezTo>
                    <a:cubicBezTo>
                      <a:pt x="2297" y="1756"/>
                      <a:pt x="2333" y="1765"/>
                      <a:pt x="2373" y="1765"/>
                    </a:cubicBezTo>
                    <a:cubicBezTo>
                      <a:pt x="2521" y="1765"/>
                      <a:pt x="2708" y="1633"/>
                      <a:pt x="2602" y="1502"/>
                    </a:cubicBezTo>
                    <a:lnTo>
                      <a:pt x="2064" y="724"/>
                    </a:lnTo>
                    <a:lnTo>
                      <a:pt x="2064" y="724"/>
                    </a:lnTo>
                    <a:cubicBezTo>
                      <a:pt x="2057" y="710"/>
                      <a:pt x="2049" y="698"/>
                      <a:pt x="2039" y="687"/>
                    </a:cubicBezTo>
                    <a:lnTo>
                      <a:pt x="2039" y="687"/>
                    </a:lnTo>
                    <a:lnTo>
                      <a:pt x="2002" y="634"/>
                    </a:lnTo>
                    <a:cubicBezTo>
                      <a:pt x="1868" y="467"/>
                      <a:pt x="1768" y="334"/>
                      <a:pt x="1668" y="167"/>
                    </a:cubicBezTo>
                    <a:cubicBezTo>
                      <a:pt x="1568" y="67"/>
                      <a:pt x="1401" y="0"/>
                      <a:pt x="12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8"/>
              <p:cNvSpPr/>
              <p:nvPr/>
            </p:nvSpPr>
            <p:spPr>
              <a:xfrm>
                <a:off x="2900463" y="3182951"/>
                <a:ext cx="1121677" cy="543859"/>
              </a:xfrm>
              <a:custGeom>
                <a:avLst/>
                <a:gdLst/>
                <a:ahLst/>
                <a:cxnLst/>
                <a:rect l="l" t="t" r="r" b="b"/>
                <a:pathLst>
                  <a:path w="91659" h="44442" extrusionOk="0">
                    <a:moveTo>
                      <a:pt x="1598" y="0"/>
                    </a:moveTo>
                    <a:cubicBezTo>
                      <a:pt x="1323" y="0"/>
                      <a:pt x="1107" y="52"/>
                      <a:pt x="968" y="177"/>
                    </a:cubicBezTo>
                    <a:cubicBezTo>
                      <a:pt x="0" y="1044"/>
                      <a:pt x="2402" y="13420"/>
                      <a:pt x="12643" y="23227"/>
                    </a:cubicBezTo>
                    <a:cubicBezTo>
                      <a:pt x="22950" y="33034"/>
                      <a:pt x="31656" y="35903"/>
                      <a:pt x="33825" y="38271"/>
                    </a:cubicBezTo>
                    <a:cubicBezTo>
                      <a:pt x="35993" y="40673"/>
                      <a:pt x="37594" y="44442"/>
                      <a:pt x="37594" y="44442"/>
                    </a:cubicBezTo>
                    <a:lnTo>
                      <a:pt x="54172" y="44008"/>
                    </a:lnTo>
                    <a:cubicBezTo>
                      <a:pt x="54172" y="44008"/>
                      <a:pt x="56441" y="39005"/>
                      <a:pt x="61678" y="37704"/>
                    </a:cubicBezTo>
                    <a:cubicBezTo>
                      <a:pt x="66982" y="36436"/>
                      <a:pt x="76755" y="30432"/>
                      <a:pt x="80658" y="26196"/>
                    </a:cubicBezTo>
                    <a:cubicBezTo>
                      <a:pt x="84561" y="21893"/>
                      <a:pt x="90298" y="11819"/>
                      <a:pt x="91099" y="7249"/>
                    </a:cubicBezTo>
                    <a:cubicBezTo>
                      <a:pt x="91659" y="3939"/>
                      <a:pt x="90958" y="2653"/>
                      <a:pt x="89191" y="2653"/>
                    </a:cubicBezTo>
                    <a:cubicBezTo>
                      <a:pt x="88536" y="2653"/>
                      <a:pt x="87734" y="2830"/>
                      <a:pt x="86796" y="3146"/>
                    </a:cubicBezTo>
                    <a:cubicBezTo>
                      <a:pt x="86217" y="3342"/>
                      <a:pt x="85710" y="3421"/>
                      <a:pt x="85246" y="3421"/>
                    </a:cubicBezTo>
                    <a:cubicBezTo>
                      <a:pt x="83420" y="3421"/>
                      <a:pt x="82277" y="2204"/>
                      <a:pt x="80172" y="2204"/>
                    </a:cubicBezTo>
                    <a:cubicBezTo>
                      <a:pt x="79638" y="2204"/>
                      <a:pt x="79041" y="2282"/>
                      <a:pt x="78356" y="2479"/>
                    </a:cubicBezTo>
                    <a:cubicBezTo>
                      <a:pt x="77301" y="2793"/>
                      <a:pt x="76122" y="2915"/>
                      <a:pt x="74924" y="2915"/>
                    </a:cubicBezTo>
                    <a:cubicBezTo>
                      <a:pt x="71541" y="2915"/>
                      <a:pt x="68003" y="1939"/>
                      <a:pt x="66648" y="1545"/>
                    </a:cubicBezTo>
                    <a:cubicBezTo>
                      <a:pt x="66511" y="1506"/>
                      <a:pt x="66342" y="1488"/>
                      <a:pt x="66146" y="1488"/>
                    </a:cubicBezTo>
                    <a:cubicBezTo>
                      <a:pt x="63900" y="1488"/>
                      <a:pt x="58042" y="3833"/>
                      <a:pt x="55059" y="3833"/>
                    </a:cubicBezTo>
                    <a:cubicBezTo>
                      <a:pt x="54739" y="3833"/>
                      <a:pt x="54452" y="3806"/>
                      <a:pt x="54206" y="3746"/>
                    </a:cubicBezTo>
                    <a:cubicBezTo>
                      <a:pt x="51981" y="3170"/>
                      <a:pt x="44555" y="1168"/>
                      <a:pt x="39748" y="1168"/>
                    </a:cubicBezTo>
                    <a:cubicBezTo>
                      <a:pt x="38717" y="1168"/>
                      <a:pt x="37806" y="1260"/>
                      <a:pt x="37094" y="1478"/>
                    </a:cubicBezTo>
                    <a:cubicBezTo>
                      <a:pt x="35314" y="2003"/>
                      <a:pt x="32858" y="2203"/>
                      <a:pt x="30451" y="2203"/>
                    </a:cubicBezTo>
                    <a:cubicBezTo>
                      <a:pt x="27355" y="2203"/>
                      <a:pt x="24339" y="1872"/>
                      <a:pt x="22950" y="1478"/>
                    </a:cubicBezTo>
                    <a:cubicBezTo>
                      <a:pt x="21248" y="979"/>
                      <a:pt x="16691" y="341"/>
                      <a:pt x="13131" y="341"/>
                    </a:cubicBezTo>
                    <a:cubicBezTo>
                      <a:pt x="11458" y="341"/>
                      <a:pt x="10006" y="482"/>
                      <a:pt x="9174" y="844"/>
                    </a:cubicBezTo>
                    <a:cubicBezTo>
                      <a:pt x="8704" y="1049"/>
                      <a:pt x="8168" y="1130"/>
                      <a:pt x="7599" y="1130"/>
                    </a:cubicBezTo>
                    <a:cubicBezTo>
                      <a:pt x="5471" y="1130"/>
                      <a:pt x="2886"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8"/>
              <p:cNvSpPr/>
              <p:nvPr/>
            </p:nvSpPr>
            <p:spPr>
              <a:xfrm>
                <a:off x="3507020" y="2367926"/>
                <a:ext cx="514342" cy="1353639"/>
              </a:xfrm>
              <a:custGeom>
                <a:avLst/>
                <a:gdLst/>
                <a:ahLst/>
                <a:cxnLst/>
                <a:rect l="l" t="t" r="r" b="b"/>
                <a:pathLst>
                  <a:path w="42030" h="110614" extrusionOk="0">
                    <a:moveTo>
                      <a:pt x="1601" y="1"/>
                    </a:moveTo>
                    <a:lnTo>
                      <a:pt x="0" y="18414"/>
                    </a:lnTo>
                    <a:cubicBezTo>
                      <a:pt x="0" y="18414"/>
                      <a:pt x="10841" y="22650"/>
                      <a:pt x="16545" y="27487"/>
                    </a:cubicBezTo>
                    <a:cubicBezTo>
                      <a:pt x="24518" y="34259"/>
                      <a:pt x="31956" y="42431"/>
                      <a:pt x="32590" y="56041"/>
                    </a:cubicBezTo>
                    <a:cubicBezTo>
                      <a:pt x="33224" y="69684"/>
                      <a:pt x="28120" y="84161"/>
                      <a:pt x="14611" y="94335"/>
                    </a:cubicBezTo>
                    <a:cubicBezTo>
                      <a:pt x="1101" y="104509"/>
                      <a:pt x="1101" y="110247"/>
                      <a:pt x="1101" y="110247"/>
                    </a:cubicBezTo>
                    <a:lnTo>
                      <a:pt x="4603" y="110613"/>
                    </a:lnTo>
                    <a:cubicBezTo>
                      <a:pt x="4603" y="110613"/>
                      <a:pt x="4337" y="108178"/>
                      <a:pt x="5070" y="106811"/>
                    </a:cubicBezTo>
                    <a:cubicBezTo>
                      <a:pt x="5838" y="105443"/>
                      <a:pt x="13577" y="101740"/>
                      <a:pt x="18947" y="99105"/>
                    </a:cubicBezTo>
                    <a:cubicBezTo>
                      <a:pt x="24351" y="96437"/>
                      <a:pt x="35926" y="86863"/>
                      <a:pt x="38961" y="75255"/>
                    </a:cubicBezTo>
                    <a:cubicBezTo>
                      <a:pt x="42030" y="63646"/>
                      <a:pt x="40095" y="45400"/>
                      <a:pt x="33090" y="35593"/>
                    </a:cubicBezTo>
                    <a:cubicBezTo>
                      <a:pt x="26085" y="25753"/>
                      <a:pt x="6171" y="14611"/>
                      <a:pt x="6171" y="14611"/>
                    </a:cubicBezTo>
                    <a:lnTo>
                      <a:pt x="6338" y="101"/>
                    </a:lnTo>
                    <a:lnTo>
                      <a:pt x="16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8"/>
              <p:cNvSpPr/>
              <p:nvPr/>
            </p:nvSpPr>
            <p:spPr>
              <a:xfrm>
                <a:off x="3609465" y="2343073"/>
                <a:ext cx="10622" cy="195580"/>
              </a:xfrm>
              <a:custGeom>
                <a:avLst/>
                <a:gdLst/>
                <a:ahLst/>
                <a:cxnLst/>
                <a:rect l="l" t="t" r="r" b="b"/>
                <a:pathLst>
                  <a:path w="868" h="15982" extrusionOk="0">
                    <a:moveTo>
                      <a:pt x="660" y="1"/>
                    </a:moveTo>
                    <a:cubicBezTo>
                      <a:pt x="594" y="1"/>
                      <a:pt x="535" y="34"/>
                      <a:pt x="535" y="97"/>
                    </a:cubicBezTo>
                    <a:cubicBezTo>
                      <a:pt x="368" y="2132"/>
                      <a:pt x="334" y="4167"/>
                      <a:pt x="301" y="6235"/>
                    </a:cubicBezTo>
                    <a:cubicBezTo>
                      <a:pt x="234" y="8270"/>
                      <a:pt x="168" y="10305"/>
                      <a:pt x="134" y="12339"/>
                    </a:cubicBezTo>
                    <a:cubicBezTo>
                      <a:pt x="68" y="13473"/>
                      <a:pt x="1" y="14641"/>
                      <a:pt x="34" y="15808"/>
                    </a:cubicBezTo>
                    <a:cubicBezTo>
                      <a:pt x="34" y="15929"/>
                      <a:pt x="129" y="15981"/>
                      <a:pt x="236" y="15981"/>
                    </a:cubicBezTo>
                    <a:cubicBezTo>
                      <a:pt x="367" y="15981"/>
                      <a:pt x="516" y="15903"/>
                      <a:pt x="535" y="15775"/>
                    </a:cubicBezTo>
                    <a:cubicBezTo>
                      <a:pt x="635" y="14774"/>
                      <a:pt x="635" y="13774"/>
                      <a:pt x="635" y="12773"/>
                    </a:cubicBezTo>
                    <a:cubicBezTo>
                      <a:pt x="668" y="11772"/>
                      <a:pt x="668" y="10738"/>
                      <a:pt x="701" y="9737"/>
                    </a:cubicBezTo>
                    <a:cubicBezTo>
                      <a:pt x="735" y="7669"/>
                      <a:pt x="768" y="5635"/>
                      <a:pt x="835" y="3566"/>
                    </a:cubicBezTo>
                    <a:cubicBezTo>
                      <a:pt x="835" y="2432"/>
                      <a:pt x="868" y="1298"/>
                      <a:pt x="835" y="131"/>
                    </a:cubicBezTo>
                    <a:cubicBezTo>
                      <a:pt x="817" y="43"/>
                      <a:pt x="734" y="1"/>
                      <a:pt x="6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8"/>
              <p:cNvSpPr/>
              <p:nvPr/>
            </p:nvSpPr>
            <p:spPr>
              <a:xfrm>
                <a:off x="3290677" y="2340785"/>
                <a:ext cx="15113" cy="200793"/>
              </a:xfrm>
              <a:custGeom>
                <a:avLst/>
                <a:gdLst/>
                <a:ahLst/>
                <a:cxnLst/>
                <a:rect l="l" t="t" r="r" b="b"/>
                <a:pathLst>
                  <a:path w="1235" h="16408" extrusionOk="0">
                    <a:moveTo>
                      <a:pt x="101" y="1"/>
                    </a:moveTo>
                    <a:cubicBezTo>
                      <a:pt x="51" y="1"/>
                      <a:pt x="1" y="34"/>
                      <a:pt x="1" y="84"/>
                    </a:cubicBezTo>
                    <a:cubicBezTo>
                      <a:pt x="1" y="1118"/>
                      <a:pt x="34" y="2119"/>
                      <a:pt x="68" y="3153"/>
                    </a:cubicBezTo>
                    <a:cubicBezTo>
                      <a:pt x="101" y="4187"/>
                      <a:pt x="134" y="5288"/>
                      <a:pt x="201" y="6322"/>
                    </a:cubicBezTo>
                    <a:cubicBezTo>
                      <a:pt x="268" y="8457"/>
                      <a:pt x="401" y="10525"/>
                      <a:pt x="535" y="12660"/>
                    </a:cubicBezTo>
                    <a:cubicBezTo>
                      <a:pt x="568" y="13260"/>
                      <a:pt x="601" y="13827"/>
                      <a:pt x="601" y="14428"/>
                    </a:cubicBezTo>
                    <a:cubicBezTo>
                      <a:pt x="668" y="14995"/>
                      <a:pt x="668" y="15629"/>
                      <a:pt x="735" y="16262"/>
                    </a:cubicBezTo>
                    <a:cubicBezTo>
                      <a:pt x="749" y="16363"/>
                      <a:pt x="837" y="16408"/>
                      <a:pt x="933" y="16408"/>
                    </a:cubicBezTo>
                    <a:cubicBezTo>
                      <a:pt x="1061" y="16408"/>
                      <a:pt x="1202" y="16329"/>
                      <a:pt x="1202" y="16196"/>
                    </a:cubicBezTo>
                    <a:cubicBezTo>
                      <a:pt x="1235" y="15162"/>
                      <a:pt x="1102" y="14127"/>
                      <a:pt x="1035" y="13093"/>
                    </a:cubicBezTo>
                    <a:cubicBezTo>
                      <a:pt x="1002" y="12026"/>
                      <a:pt x="901" y="10992"/>
                      <a:pt x="868" y="9958"/>
                    </a:cubicBezTo>
                    <a:lnTo>
                      <a:pt x="501" y="3687"/>
                    </a:lnTo>
                    <a:cubicBezTo>
                      <a:pt x="401" y="2486"/>
                      <a:pt x="368" y="1285"/>
                      <a:pt x="201" y="117"/>
                    </a:cubicBezTo>
                    <a:cubicBezTo>
                      <a:pt x="201" y="34"/>
                      <a:pt x="151" y="1"/>
                      <a:pt x="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8"/>
              <p:cNvSpPr/>
              <p:nvPr/>
            </p:nvSpPr>
            <p:spPr>
              <a:xfrm>
                <a:off x="3588357" y="2543070"/>
                <a:ext cx="487297" cy="1174078"/>
              </a:xfrm>
              <a:custGeom>
                <a:avLst/>
                <a:gdLst/>
                <a:ahLst/>
                <a:cxnLst/>
                <a:rect l="l" t="t" r="r" b="b"/>
                <a:pathLst>
                  <a:path w="39820" h="95941" extrusionOk="0">
                    <a:moveTo>
                      <a:pt x="2072" y="0"/>
                    </a:moveTo>
                    <a:cubicBezTo>
                      <a:pt x="2002" y="0"/>
                      <a:pt x="1929" y="113"/>
                      <a:pt x="2059" y="165"/>
                    </a:cubicBezTo>
                    <a:cubicBezTo>
                      <a:pt x="5729" y="2300"/>
                      <a:pt x="9465" y="4268"/>
                      <a:pt x="13067" y="6503"/>
                    </a:cubicBezTo>
                    <a:cubicBezTo>
                      <a:pt x="16603" y="8738"/>
                      <a:pt x="20072" y="11106"/>
                      <a:pt x="23241" y="13841"/>
                    </a:cubicBezTo>
                    <a:cubicBezTo>
                      <a:pt x="26443" y="16643"/>
                      <a:pt x="29346" y="19812"/>
                      <a:pt x="31681" y="23382"/>
                    </a:cubicBezTo>
                    <a:cubicBezTo>
                      <a:pt x="34049" y="27018"/>
                      <a:pt x="35783" y="31020"/>
                      <a:pt x="36918" y="35190"/>
                    </a:cubicBezTo>
                    <a:cubicBezTo>
                      <a:pt x="39186" y="43663"/>
                      <a:pt x="38852" y="52669"/>
                      <a:pt x="36250" y="61042"/>
                    </a:cubicBezTo>
                    <a:cubicBezTo>
                      <a:pt x="33649" y="69248"/>
                      <a:pt x="28945" y="76953"/>
                      <a:pt x="22741" y="82891"/>
                    </a:cubicBezTo>
                    <a:cubicBezTo>
                      <a:pt x="19739" y="85793"/>
                      <a:pt x="16336" y="88228"/>
                      <a:pt x="12567" y="89963"/>
                    </a:cubicBezTo>
                    <a:cubicBezTo>
                      <a:pt x="10699" y="90797"/>
                      <a:pt x="8764" y="91364"/>
                      <a:pt x="6796" y="91864"/>
                    </a:cubicBezTo>
                    <a:cubicBezTo>
                      <a:pt x="5095" y="92298"/>
                      <a:pt x="3294" y="92698"/>
                      <a:pt x="1859" y="93699"/>
                    </a:cubicBezTo>
                    <a:cubicBezTo>
                      <a:pt x="1125" y="94166"/>
                      <a:pt x="558" y="94799"/>
                      <a:pt x="125" y="95500"/>
                    </a:cubicBezTo>
                    <a:cubicBezTo>
                      <a:pt x="0" y="95674"/>
                      <a:pt x="210" y="95941"/>
                      <a:pt x="407" y="95941"/>
                    </a:cubicBezTo>
                    <a:cubicBezTo>
                      <a:pt x="475" y="95941"/>
                      <a:pt x="541" y="95910"/>
                      <a:pt x="592" y="95833"/>
                    </a:cubicBezTo>
                    <a:cubicBezTo>
                      <a:pt x="1559" y="94199"/>
                      <a:pt x="3294" y="93465"/>
                      <a:pt x="5062" y="92965"/>
                    </a:cubicBezTo>
                    <a:cubicBezTo>
                      <a:pt x="6930" y="92398"/>
                      <a:pt x="8864" y="92031"/>
                      <a:pt x="10699" y="91364"/>
                    </a:cubicBezTo>
                    <a:cubicBezTo>
                      <a:pt x="14635" y="89963"/>
                      <a:pt x="18238" y="87628"/>
                      <a:pt x="21407" y="84859"/>
                    </a:cubicBezTo>
                    <a:cubicBezTo>
                      <a:pt x="27911" y="79222"/>
                      <a:pt x="32881" y="71683"/>
                      <a:pt x="35850" y="63644"/>
                    </a:cubicBezTo>
                    <a:cubicBezTo>
                      <a:pt x="38952" y="55371"/>
                      <a:pt x="39820" y="46431"/>
                      <a:pt x="38085" y="37759"/>
                    </a:cubicBezTo>
                    <a:cubicBezTo>
                      <a:pt x="37184" y="33522"/>
                      <a:pt x="35783" y="29486"/>
                      <a:pt x="33749" y="25750"/>
                    </a:cubicBezTo>
                    <a:cubicBezTo>
                      <a:pt x="31714" y="21981"/>
                      <a:pt x="28979" y="18578"/>
                      <a:pt x="25910" y="15609"/>
                    </a:cubicBezTo>
                    <a:cubicBezTo>
                      <a:pt x="19805" y="9672"/>
                      <a:pt x="12400" y="5435"/>
                      <a:pt x="4928" y="1466"/>
                    </a:cubicBezTo>
                    <a:cubicBezTo>
                      <a:pt x="4027" y="966"/>
                      <a:pt x="3060" y="499"/>
                      <a:pt x="2126" y="32"/>
                    </a:cubicBezTo>
                    <a:cubicBezTo>
                      <a:pt x="2111" y="9"/>
                      <a:pt x="2092" y="0"/>
                      <a:pt x="207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8"/>
              <p:cNvSpPr/>
              <p:nvPr/>
            </p:nvSpPr>
            <p:spPr>
              <a:xfrm>
                <a:off x="2857194" y="2548233"/>
                <a:ext cx="493710" cy="1191002"/>
              </a:xfrm>
              <a:custGeom>
                <a:avLst/>
                <a:gdLst/>
                <a:ahLst/>
                <a:cxnLst/>
                <a:rect l="l" t="t" r="r" b="b"/>
                <a:pathLst>
                  <a:path w="40344" h="97324" extrusionOk="0">
                    <a:moveTo>
                      <a:pt x="36313" y="1"/>
                    </a:moveTo>
                    <a:cubicBezTo>
                      <a:pt x="36260" y="1"/>
                      <a:pt x="36207" y="13"/>
                      <a:pt x="36160" y="43"/>
                    </a:cubicBezTo>
                    <a:cubicBezTo>
                      <a:pt x="28821" y="4213"/>
                      <a:pt x="21449" y="8549"/>
                      <a:pt x="15178" y="14253"/>
                    </a:cubicBezTo>
                    <a:cubicBezTo>
                      <a:pt x="12143" y="17022"/>
                      <a:pt x="9407" y="20091"/>
                      <a:pt x="7139" y="23560"/>
                    </a:cubicBezTo>
                    <a:cubicBezTo>
                      <a:pt x="4804" y="27196"/>
                      <a:pt x="3103" y="31232"/>
                      <a:pt x="2069" y="35435"/>
                    </a:cubicBezTo>
                    <a:cubicBezTo>
                      <a:pt x="1" y="43908"/>
                      <a:pt x="668" y="53048"/>
                      <a:pt x="3737" y="61187"/>
                    </a:cubicBezTo>
                    <a:cubicBezTo>
                      <a:pt x="6639" y="68892"/>
                      <a:pt x="11642" y="75764"/>
                      <a:pt x="17813" y="81235"/>
                    </a:cubicBezTo>
                    <a:cubicBezTo>
                      <a:pt x="20915" y="83937"/>
                      <a:pt x="24285" y="86372"/>
                      <a:pt x="27854" y="88373"/>
                    </a:cubicBezTo>
                    <a:cubicBezTo>
                      <a:pt x="31423" y="90375"/>
                      <a:pt x="35326" y="91942"/>
                      <a:pt x="38194" y="94911"/>
                    </a:cubicBezTo>
                    <a:cubicBezTo>
                      <a:pt x="38928" y="95612"/>
                      <a:pt x="39529" y="96412"/>
                      <a:pt x="40096" y="97246"/>
                    </a:cubicBezTo>
                    <a:cubicBezTo>
                      <a:pt x="40114" y="97302"/>
                      <a:pt x="40143" y="97324"/>
                      <a:pt x="40174" y="97324"/>
                    </a:cubicBezTo>
                    <a:cubicBezTo>
                      <a:pt x="40253" y="97324"/>
                      <a:pt x="40344" y="97176"/>
                      <a:pt x="40296" y="97079"/>
                    </a:cubicBezTo>
                    <a:cubicBezTo>
                      <a:pt x="38295" y="93577"/>
                      <a:pt x="34659" y="91542"/>
                      <a:pt x="31189" y="89707"/>
                    </a:cubicBezTo>
                    <a:cubicBezTo>
                      <a:pt x="27620" y="87773"/>
                      <a:pt x="24118" y="85738"/>
                      <a:pt x="20915" y="83203"/>
                    </a:cubicBezTo>
                    <a:cubicBezTo>
                      <a:pt x="14578" y="78232"/>
                      <a:pt x="9174" y="71795"/>
                      <a:pt x="5771" y="64523"/>
                    </a:cubicBezTo>
                    <a:cubicBezTo>
                      <a:pt x="2069" y="56584"/>
                      <a:pt x="634" y="47677"/>
                      <a:pt x="1969" y="39004"/>
                    </a:cubicBezTo>
                    <a:cubicBezTo>
                      <a:pt x="2636" y="34701"/>
                      <a:pt x="3970" y="30532"/>
                      <a:pt x="5971" y="26696"/>
                    </a:cubicBezTo>
                    <a:cubicBezTo>
                      <a:pt x="7906" y="23026"/>
                      <a:pt x="10475" y="19691"/>
                      <a:pt x="13410" y="16722"/>
                    </a:cubicBezTo>
                    <a:cubicBezTo>
                      <a:pt x="19348" y="10717"/>
                      <a:pt x="26620" y="6214"/>
                      <a:pt x="33858" y="1978"/>
                    </a:cubicBezTo>
                    <a:cubicBezTo>
                      <a:pt x="34759" y="1478"/>
                      <a:pt x="35659" y="910"/>
                      <a:pt x="36527" y="410"/>
                    </a:cubicBezTo>
                    <a:cubicBezTo>
                      <a:pt x="36801" y="273"/>
                      <a:pt x="36557" y="1"/>
                      <a:pt x="36313"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8"/>
              <p:cNvSpPr/>
              <p:nvPr/>
            </p:nvSpPr>
            <p:spPr>
              <a:xfrm>
                <a:off x="2874631" y="3049191"/>
                <a:ext cx="1191333" cy="147413"/>
              </a:xfrm>
              <a:custGeom>
                <a:avLst/>
                <a:gdLst/>
                <a:ahLst/>
                <a:cxnLst/>
                <a:rect l="l" t="t" r="r" b="b"/>
                <a:pathLst>
                  <a:path w="97351" h="12046" extrusionOk="0">
                    <a:moveTo>
                      <a:pt x="7248" y="0"/>
                    </a:moveTo>
                    <a:cubicBezTo>
                      <a:pt x="6548" y="0"/>
                      <a:pt x="6114" y="634"/>
                      <a:pt x="5847" y="1234"/>
                    </a:cubicBezTo>
                    <a:cubicBezTo>
                      <a:pt x="5380" y="2102"/>
                      <a:pt x="5047" y="3069"/>
                      <a:pt x="4780" y="4003"/>
                    </a:cubicBezTo>
                    <a:cubicBezTo>
                      <a:pt x="4379" y="5670"/>
                      <a:pt x="4263" y="7394"/>
                      <a:pt x="4486" y="9149"/>
                    </a:cubicBezTo>
                    <a:lnTo>
                      <a:pt x="4486" y="9149"/>
                    </a:lnTo>
                    <a:cubicBezTo>
                      <a:pt x="3018" y="8796"/>
                      <a:pt x="1675" y="8034"/>
                      <a:pt x="610" y="6938"/>
                    </a:cubicBezTo>
                    <a:cubicBezTo>
                      <a:pt x="561" y="6889"/>
                      <a:pt x="495" y="6868"/>
                      <a:pt x="428" y="6868"/>
                    </a:cubicBezTo>
                    <a:cubicBezTo>
                      <a:pt x="222" y="6868"/>
                      <a:pt x="1" y="7063"/>
                      <a:pt x="177" y="7239"/>
                    </a:cubicBezTo>
                    <a:cubicBezTo>
                      <a:pt x="1411" y="8506"/>
                      <a:pt x="3012" y="9407"/>
                      <a:pt x="4747" y="9674"/>
                    </a:cubicBezTo>
                    <a:cubicBezTo>
                      <a:pt x="4772" y="9684"/>
                      <a:pt x="4799" y="9689"/>
                      <a:pt x="4828" y="9689"/>
                    </a:cubicBezTo>
                    <a:cubicBezTo>
                      <a:pt x="4986" y="9689"/>
                      <a:pt x="5170" y="9538"/>
                      <a:pt x="5114" y="9340"/>
                    </a:cubicBezTo>
                    <a:cubicBezTo>
                      <a:pt x="4847" y="7606"/>
                      <a:pt x="4913" y="5838"/>
                      <a:pt x="5347" y="4136"/>
                    </a:cubicBezTo>
                    <a:cubicBezTo>
                      <a:pt x="5547" y="3336"/>
                      <a:pt x="5781" y="2569"/>
                      <a:pt x="6181" y="1801"/>
                    </a:cubicBezTo>
                    <a:cubicBezTo>
                      <a:pt x="6348" y="1468"/>
                      <a:pt x="6448" y="1101"/>
                      <a:pt x="6715" y="801"/>
                    </a:cubicBezTo>
                    <a:cubicBezTo>
                      <a:pt x="6888" y="603"/>
                      <a:pt x="7075" y="524"/>
                      <a:pt x="7261" y="524"/>
                    </a:cubicBezTo>
                    <a:cubicBezTo>
                      <a:pt x="7575" y="524"/>
                      <a:pt x="7885" y="749"/>
                      <a:pt x="8116" y="1001"/>
                    </a:cubicBezTo>
                    <a:cubicBezTo>
                      <a:pt x="9083" y="2102"/>
                      <a:pt x="9216" y="3669"/>
                      <a:pt x="9517" y="5004"/>
                    </a:cubicBezTo>
                    <a:cubicBezTo>
                      <a:pt x="9784" y="6305"/>
                      <a:pt x="10451" y="7439"/>
                      <a:pt x="11618" y="8106"/>
                    </a:cubicBezTo>
                    <a:cubicBezTo>
                      <a:pt x="12005" y="8311"/>
                      <a:pt x="12387" y="8412"/>
                      <a:pt x="12753" y="8412"/>
                    </a:cubicBezTo>
                    <a:cubicBezTo>
                      <a:pt x="13396" y="8412"/>
                      <a:pt x="13986" y="8101"/>
                      <a:pt x="14454" y="7505"/>
                    </a:cubicBezTo>
                    <a:cubicBezTo>
                      <a:pt x="14697" y="7262"/>
                      <a:pt x="14885" y="6963"/>
                      <a:pt x="15270" y="6963"/>
                    </a:cubicBezTo>
                    <a:cubicBezTo>
                      <a:pt x="15308" y="6963"/>
                      <a:pt x="15347" y="6966"/>
                      <a:pt x="15388" y="6972"/>
                    </a:cubicBezTo>
                    <a:cubicBezTo>
                      <a:pt x="15721" y="7038"/>
                      <a:pt x="16055" y="7305"/>
                      <a:pt x="16355" y="7472"/>
                    </a:cubicBezTo>
                    <a:cubicBezTo>
                      <a:pt x="16616" y="7577"/>
                      <a:pt x="16878" y="7627"/>
                      <a:pt x="17144" y="7627"/>
                    </a:cubicBezTo>
                    <a:cubicBezTo>
                      <a:pt x="17388" y="7627"/>
                      <a:pt x="17635" y="7585"/>
                      <a:pt x="17889" y="7505"/>
                    </a:cubicBezTo>
                    <a:cubicBezTo>
                      <a:pt x="18806" y="7191"/>
                      <a:pt x="19599" y="6446"/>
                      <a:pt x="20510" y="6446"/>
                    </a:cubicBezTo>
                    <a:cubicBezTo>
                      <a:pt x="20760" y="6446"/>
                      <a:pt x="21019" y="6502"/>
                      <a:pt x="21292" y="6638"/>
                    </a:cubicBezTo>
                    <a:cubicBezTo>
                      <a:pt x="22259" y="7105"/>
                      <a:pt x="22960" y="8006"/>
                      <a:pt x="23960" y="8440"/>
                    </a:cubicBezTo>
                    <a:cubicBezTo>
                      <a:pt x="24225" y="8553"/>
                      <a:pt x="24491" y="8613"/>
                      <a:pt x="24756" y="8613"/>
                    </a:cubicBezTo>
                    <a:cubicBezTo>
                      <a:pt x="24958" y="8613"/>
                      <a:pt x="25159" y="8578"/>
                      <a:pt x="25361" y="8506"/>
                    </a:cubicBezTo>
                    <a:cubicBezTo>
                      <a:pt x="26028" y="8239"/>
                      <a:pt x="26362" y="7606"/>
                      <a:pt x="26629" y="6972"/>
                    </a:cubicBezTo>
                    <a:cubicBezTo>
                      <a:pt x="27508" y="5120"/>
                      <a:pt x="28357" y="3239"/>
                      <a:pt x="29232" y="1411"/>
                    </a:cubicBezTo>
                    <a:lnTo>
                      <a:pt x="29232" y="1411"/>
                    </a:lnTo>
                    <a:cubicBezTo>
                      <a:pt x="30786" y="2801"/>
                      <a:pt x="30961" y="5219"/>
                      <a:pt x="31432" y="7105"/>
                    </a:cubicBezTo>
                    <a:cubicBezTo>
                      <a:pt x="31917" y="8882"/>
                      <a:pt x="32870" y="10814"/>
                      <a:pt x="34929" y="10814"/>
                    </a:cubicBezTo>
                    <a:cubicBezTo>
                      <a:pt x="34996" y="10814"/>
                      <a:pt x="35065" y="10812"/>
                      <a:pt x="35135" y="10808"/>
                    </a:cubicBezTo>
                    <a:cubicBezTo>
                      <a:pt x="37437" y="10674"/>
                      <a:pt x="39038" y="8506"/>
                      <a:pt x="40872" y="7439"/>
                    </a:cubicBezTo>
                    <a:cubicBezTo>
                      <a:pt x="41525" y="7047"/>
                      <a:pt x="42208" y="6823"/>
                      <a:pt x="42906" y="6823"/>
                    </a:cubicBezTo>
                    <a:cubicBezTo>
                      <a:pt x="43456" y="6823"/>
                      <a:pt x="44016" y="6963"/>
                      <a:pt x="44575" y="7272"/>
                    </a:cubicBezTo>
                    <a:cubicBezTo>
                      <a:pt x="45943" y="8006"/>
                      <a:pt x="46810" y="9340"/>
                      <a:pt x="47944" y="10408"/>
                    </a:cubicBezTo>
                    <a:cubicBezTo>
                      <a:pt x="48866" y="11240"/>
                      <a:pt x="50079" y="12046"/>
                      <a:pt x="51348" y="12046"/>
                    </a:cubicBezTo>
                    <a:cubicBezTo>
                      <a:pt x="51502" y="12046"/>
                      <a:pt x="51658" y="12034"/>
                      <a:pt x="51814" y="12009"/>
                    </a:cubicBezTo>
                    <a:cubicBezTo>
                      <a:pt x="53148" y="11842"/>
                      <a:pt x="53882" y="10808"/>
                      <a:pt x="54582" y="9807"/>
                    </a:cubicBezTo>
                    <a:cubicBezTo>
                      <a:pt x="54916" y="9307"/>
                      <a:pt x="55283" y="8773"/>
                      <a:pt x="55883" y="8506"/>
                    </a:cubicBezTo>
                    <a:cubicBezTo>
                      <a:pt x="56051" y="8437"/>
                      <a:pt x="56225" y="8406"/>
                      <a:pt x="56399" y="8406"/>
                    </a:cubicBezTo>
                    <a:cubicBezTo>
                      <a:pt x="56811" y="8406"/>
                      <a:pt x="57222" y="8582"/>
                      <a:pt x="57551" y="8840"/>
                    </a:cubicBezTo>
                    <a:cubicBezTo>
                      <a:pt x="58485" y="9607"/>
                      <a:pt x="59119" y="10741"/>
                      <a:pt x="60286" y="11242"/>
                    </a:cubicBezTo>
                    <a:cubicBezTo>
                      <a:pt x="60638" y="11390"/>
                      <a:pt x="60998" y="11456"/>
                      <a:pt x="61355" y="11456"/>
                    </a:cubicBezTo>
                    <a:cubicBezTo>
                      <a:pt x="62283" y="11456"/>
                      <a:pt x="63190" y="11010"/>
                      <a:pt x="63889" y="10408"/>
                    </a:cubicBezTo>
                    <a:cubicBezTo>
                      <a:pt x="65056" y="9340"/>
                      <a:pt x="65590" y="7939"/>
                      <a:pt x="66224" y="6505"/>
                    </a:cubicBezTo>
                    <a:cubicBezTo>
                      <a:pt x="66491" y="5804"/>
                      <a:pt x="66824" y="5070"/>
                      <a:pt x="67325" y="4437"/>
                    </a:cubicBezTo>
                    <a:cubicBezTo>
                      <a:pt x="67778" y="3832"/>
                      <a:pt x="68450" y="3146"/>
                      <a:pt x="69217" y="3146"/>
                    </a:cubicBezTo>
                    <a:cubicBezTo>
                      <a:pt x="69297" y="3146"/>
                      <a:pt x="69378" y="3153"/>
                      <a:pt x="69460" y="3169"/>
                    </a:cubicBezTo>
                    <a:cubicBezTo>
                      <a:pt x="70994" y="3469"/>
                      <a:pt x="71261" y="5504"/>
                      <a:pt x="71261" y="6772"/>
                    </a:cubicBezTo>
                    <a:cubicBezTo>
                      <a:pt x="71261" y="8173"/>
                      <a:pt x="71127" y="9774"/>
                      <a:pt x="72228" y="10841"/>
                    </a:cubicBezTo>
                    <a:cubicBezTo>
                      <a:pt x="72894" y="11565"/>
                      <a:pt x="73913" y="11862"/>
                      <a:pt x="74890" y="11862"/>
                    </a:cubicBezTo>
                    <a:cubicBezTo>
                      <a:pt x="75038" y="11862"/>
                      <a:pt x="75185" y="11855"/>
                      <a:pt x="75330" y="11842"/>
                    </a:cubicBezTo>
                    <a:cubicBezTo>
                      <a:pt x="76598" y="11742"/>
                      <a:pt x="77799" y="11242"/>
                      <a:pt x="78766" y="10474"/>
                    </a:cubicBezTo>
                    <a:cubicBezTo>
                      <a:pt x="79967" y="9474"/>
                      <a:pt x="80968" y="8239"/>
                      <a:pt x="82069" y="7105"/>
                    </a:cubicBezTo>
                    <a:cubicBezTo>
                      <a:pt x="82584" y="6559"/>
                      <a:pt x="83127" y="6068"/>
                      <a:pt x="83723" y="5633"/>
                    </a:cubicBezTo>
                    <a:lnTo>
                      <a:pt x="83723" y="5633"/>
                    </a:lnTo>
                    <a:cubicBezTo>
                      <a:pt x="85391" y="7157"/>
                      <a:pt x="84653" y="10817"/>
                      <a:pt x="87472" y="11141"/>
                    </a:cubicBezTo>
                    <a:cubicBezTo>
                      <a:pt x="87579" y="11154"/>
                      <a:pt x="87687" y="11161"/>
                      <a:pt x="87794" y="11161"/>
                    </a:cubicBezTo>
                    <a:cubicBezTo>
                      <a:pt x="89055" y="11161"/>
                      <a:pt x="90296" y="10285"/>
                      <a:pt x="90942" y="9240"/>
                    </a:cubicBezTo>
                    <a:cubicBezTo>
                      <a:pt x="91842" y="7772"/>
                      <a:pt x="91976" y="5938"/>
                      <a:pt x="92810" y="4437"/>
                    </a:cubicBezTo>
                    <a:cubicBezTo>
                      <a:pt x="93147" y="3833"/>
                      <a:pt x="93548" y="3595"/>
                      <a:pt x="93966" y="3595"/>
                    </a:cubicBezTo>
                    <a:cubicBezTo>
                      <a:pt x="95118" y="3595"/>
                      <a:pt x="96396" y="5399"/>
                      <a:pt x="96812" y="6305"/>
                    </a:cubicBezTo>
                    <a:cubicBezTo>
                      <a:pt x="96925" y="6446"/>
                      <a:pt x="97044" y="6497"/>
                      <a:pt x="97138" y="6497"/>
                    </a:cubicBezTo>
                    <a:cubicBezTo>
                      <a:pt x="97267" y="6497"/>
                      <a:pt x="97351" y="6401"/>
                      <a:pt x="97313" y="6305"/>
                    </a:cubicBezTo>
                    <a:cubicBezTo>
                      <a:pt x="96812" y="5137"/>
                      <a:pt x="95945" y="3669"/>
                      <a:pt x="94577" y="3403"/>
                    </a:cubicBezTo>
                    <a:cubicBezTo>
                      <a:pt x="94450" y="3377"/>
                      <a:pt x="94329" y="3365"/>
                      <a:pt x="94214" y="3365"/>
                    </a:cubicBezTo>
                    <a:cubicBezTo>
                      <a:pt x="92971" y="3365"/>
                      <a:pt x="92409" y="4766"/>
                      <a:pt x="92042" y="5804"/>
                    </a:cubicBezTo>
                    <a:cubicBezTo>
                      <a:pt x="91475" y="7472"/>
                      <a:pt x="91075" y="9474"/>
                      <a:pt x="89407" y="10408"/>
                    </a:cubicBezTo>
                    <a:cubicBezTo>
                      <a:pt x="88981" y="10631"/>
                      <a:pt x="88505" y="10780"/>
                      <a:pt x="88026" y="10780"/>
                    </a:cubicBezTo>
                    <a:cubicBezTo>
                      <a:pt x="87717" y="10780"/>
                      <a:pt x="87406" y="10718"/>
                      <a:pt x="87105" y="10574"/>
                    </a:cubicBezTo>
                    <a:cubicBezTo>
                      <a:pt x="86538" y="10274"/>
                      <a:pt x="86205" y="9674"/>
                      <a:pt x="85938" y="9073"/>
                    </a:cubicBezTo>
                    <a:cubicBezTo>
                      <a:pt x="85404" y="7739"/>
                      <a:pt x="85304" y="6104"/>
                      <a:pt x="84070" y="5170"/>
                    </a:cubicBezTo>
                    <a:cubicBezTo>
                      <a:pt x="84028" y="5142"/>
                      <a:pt x="83973" y="5132"/>
                      <a:pt x="83920" y="5132"/>
                    </a:cubicBezTo>
                    <a:cubicBezTo>
                      <a:pt x="83847" y="5132"/>
                      <a:pt x="83775" y="5151"/>
                      <a:pt x="83736" y="5170"/>
                    </a:cubicBezTo>
                    <a:cubicBezTo>
                      <a:pt x="82435" y="6004"/>
                      <a:pt x="81468" y="7172"/>
                      <a:pt x="80434" y="8306"/>
                    </a:cubicBezTo>
                    <a:cubicBezTo>
                      <a:pt x="79433" y="9407"/>
                      <a:pt x="78433" y="10474"/>
                      <a:pt x="77032" y="11008"/>
                    </a:cubicBezTo>
                    <a:cubicBezTo>
                      <a:pt x="76406" y="11251"/>
                      <a:pt x="75716" y="11413"/>
                      <a:pt x="75039" y="11413"/>
                    </a:cubicBezTo>
                    <a:cubicBezTo>
                      <a:pt x="74417" y="11413"/>
                      <a:pt x="73805" y="11277"/>
                      <a:pt x="73262" y="10941"/>
                    </a:cubicBezTo>
                    <a:cubicBezTo>
                      <a:pt x="71795" y="10074"/>
                      <a:pt x="71895" y="8239"/>
                      <a:pt x="71895" y="6772"/>
                    </a:cubicBezTo>
                    <a:cubicBezTo>
                      <a:pt x="71895" y="5504"/>
                      <a:pt x="71728" y="4136"/>
                      <a:pt x="70727" y="3236"/>
                    </a:cubicBezTo>
                    <a:cubicBezTo>
                      <a:pt x="70332" y="2867"/>
                      <a:pt x="69875" y="2712"/>
                      <a:pt x="69413" y="2712"/>
                    </a:cubicBezTo>
                    <a:cubicBezTo>
                      <a:pt x="68704" y="2712"/>
                      <a:pt x="67983" y="3078"/>
                      <a:pt x="67458" y="3603"/>
                    </a:cubicBezTo>
                    <a:cubicBezTo>
                      <a:pt x="66391" y="4737"/>
                      <a:pt x="65890" y="6238"/>
                      <a:pt x="65257" y="7606"/>
                    </a:cubicBezTo>
                    <a:cubicBezTo>
                      <a:pt x="64623" y="9007"/>
                      <a:pt x="63655" y="10508"/>
                      <a:pt x="62054" y="10908"/>
                    </a:cubicBezTo>
                    <a:cubicBezTo>
                      <a:pt x="61877" y="10948"/>
                      <a:pt x="61707" y="10966"/>
                      <a:pt x="61546" y="10966"/>
                    </a:cubicBezTo>
                    <a:cubicBezTo>
                      <a:pt x="59462" y="10966"/>
                      <a:pt x="58590" y="7894"/>
                      <a:pt x="56559" y="7894"/>
                    </a:cubicBezTo>
                    <a:cubicBezTo>
                      <a:pt x="56377" y="7894"/>
                      <a:pt x="56186" y="7919"/>
                      <a:pt x="55983" y="7972"/>
                    </a:cubicBezTo>
                    <a:cubicBezTo>
                      <a:pt x="54882" y="8273"/>
                      <a:pt x="54315" y="9407"/>
                      <a:pt x="53648" y="10274"/>
                    </a:cubicBezTo>
                    <a:cubicBezTo>
                      <a:pt x="53248" y="10808"/>
                      <a:pt x="52781" y="11308"/>
                      <a:pt x="52080" y="11475"/>
                    </a:cubicBezTo>
                    <a:cubicBezTo>
                      <a:pt x="51893" y="11522"/>
                      <a:pt x="51704" y="11543"/>
                      <a:pt x="51516" y="11543"/>
                    </a:cubicBezTo>
                    <a:cubicBezTo>
                      <a:pt x="50897" y="11543"/>
                      <a:pt x="50282" y="11315"/>
                      <a:pt x="49745" y="11008"/>
                    </a:cubicBezTo>
                    <a:cubicBezTo>
                      <a:pt x="47399" y="9752"/>
                      <a:pt x="45970" y="6304"/>
                      <a:pt x="42960" y="6304"/>
                    </a:cubicBezTo>
                    <a:cubicBezTo>
                      <a:pt x="42932" y="6304"/>
                      <a:pt x="42903" y="6304"/>
                      <a:pt x="42874" y="6305"/>
                    </a:cubicBezTo>
                    <a:cubicBezTo>
                      <a:pt x="40539" y="6405"/>
                      <a:pt x="38938" y="8473"/>
                      <a:pt x="37136" y="9607"/>
                    </a:cubicBezTo>
                    <a:cubicBezTo>
                      <a:pt x="36513" y="10000"/>
                      <a:pt x="35825" y="10313"/>
                      <a:pt x="35095" y="10313"/>
                    </a:cubicBezTo>
                    <a:cubicBezTo>
                      <a:pt x="34771" y="10313"/>
                      <a:pt x="34439" y="10251"/>
                      <a:pt x="34101" y="10107"/>
                    </a:cubicBezTo>
                    <a:cubicBezTo>
                      <a:pt x="33200" y="9740"/>
                      <a:pt x="32633" y="8907"/>
                      <a:pt x="32300" y="8006"/>
                    </a:cubicBezTo>
                    <a:cubicBezTo>
                      <a:pt x="31566" y="6004"/>
                      <a:pt x="31566" y="3636"/>
                      <a:pt x="30298" y="1801"/>
                    </a:cubicBezTo>
                    <a:cubicBezTo>
                      <a:pt x="30065" y="1434"/>
                      <a:pt x="29731" y="1068"/>
                      <a:pt x="29297" y="801"/>
                    </a:cubicBezTo>
                    <a:cubicBezTo>
                      <a:pt x="29244" y="758"/>
                      <a:pt x="29186" y="739"/>
                      <a:pt x="29131" y="739"/>
                    </a:cubicBezTo>
                    <a:cubicBezTo>
                      <a:pt x="29015" y="739"/>
                      <a:pt x="28909" y="821"/>
                      <a:pt x="28864" y="934"/>
                    </a:cubicBezTo>
                    <a:cubicBezTo>
                      <a:pt x="28063" y="2669"/>
                      <a:pt x="27229" y="4437"/>
                      <a:pt x="26429" y="6171"/>
                    </a:cubicBezTo>
                    <a:cubicBezTo>
                      <a:pt x="26129" y="6805"/>
                      <a:pt x="25862" y="7939"/>
                      <a:pt x="25061" y="8139"/>
                    </a:cubicBezTo>
                    <a:cubicBezTo>
                      <a:pt x="24983" y="8162"/>
                      <a:pt x="24903" y="8172"/>
                      <a:pt x="24824" y="8172"/>
                    </a:cubicBezTo>
                    <a:cubicBezTo>
                      <a:pt x="24430" y="8172"/>
                      <a:pt x="24032" y="7922"/>
                      <a:pt x="23727" y="7672"/>
                    </a:cubicBezTo>
                    <a:cubicBezTo>
                      <a:pt x="22860" y="7105"/>
                      <a:pt x="22059" y="6238"/>
                      <a:pt x="21025" y="5971"/>
                    </a:cubicBezTo>
                    <a:cubicBezTo>
                      <a:pt x="20859" y="5932"/>
                      <a:pt x="20700" y="5914"/>
                      <a:pt x="20546" y="5914"/>
                    </a:cubicBezTo>
                    <a:cubicBezTo>
                      <a:pt x="19519" y="5914"/>
                      <a:pt x="18713" y="6695"/>
                      <a:pt x="17756" y="7072"/>
                    </a:cubicBezTo>
                    <a:cubicBezTo>
                      <a:pt x="17581" y="7130"/>
                      <a:pt x="17423" y="7155"/>
                      <a:pt x="17276" y="7155"/>
                    </a:cubicBezTo>
                    <a:cubicBezTo>
                      <a:pt x="16751" y="7155"/>
                      <a:pt x="16361" y="6839"/>
                      <a:pt x="15788" y="6605"/>
                    </a:cubicBezTo>
                    <a:cubicBezTo>
                      <a:pt x="15634" y="6547"/>
                      <a:pt x="15483" y="6520"/>
                      <a:pt x="15337" y="6520"/>
                    </a:cubicBezTo>
                    <a:cubicBezTo>
                      <a:pt x="14974" y="6520"/>
                      <a:pt x="14639" y="6687"/>
                      <a:pt x="14353" y="6972"/>
                    </a:cubicBezTo>
                    <a:cubicBezTo>
                      <a:pt x="13901" y="7454"/>
                      <a:pt x="13585" y="7991"/>
                      <a:pt x="12912" y="7991"/>
                    </a:cubicBezTo>
                    <a:cubicBezTo>
                      <a:pt x="12841" y="7991"/>
                      <a:pt x="12766" y="7985"/>
                      <a:pt x="12686" y="7972"/>
                    </a:cubicBezTo>
                    <a:cubicBezTo>
                      <a:pt x="11952" y="7839"/>
                      <a:pt x="11385" y="7405"/>
                      <a:pt x="10918" y="6838"/>
                    </a:cubicBezTo>
                    <a:cubicBezTo>
                      <a:pt x="10017" y="5738"/>
                      <a:pt x="9950" y="4236"/>
                      <a:pt x="9583" y="2902"/>
                    </a:cubicBezTo>
                    <a:cubicBezTo>
                      <a:pt x="9283" y="1801"/>
                      <a:pt x="8583" y="67"/>
                      <a:pt x="724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8"/>
              <p:cNvSpPr/>
              <p:nvPr/>
            </p:nvSpPr>
            <p:spPr>
              <a:xfrm>
                <a:off x="3727843" y="3260996"/>
                <a:ext cx="36333" cy="32442"/>
              </a:xfrm>
              <a:custGeom>
                <a:avLst/>
                <a:gdLst/>
                <a:ahLst/>
                <a:cxnLst/>
                <a:rect l="l" t="t" r="r" b="b"/>
                <a:pathLst>
                  <a:path w="2969" h="2651" extrusionOk="0">
                    <a:moveTo>
                      <a:pt x="1301" y="337"/>
                    </a:moveTo>
                    <a:cubicBezTo>
                      <a:pt x="1703" y="337"/>
                      <a:pt x="2105" y="509"/>
                      <a:pt x="2294" y="879"/>
                    </a:cubicBezTo>
                    <a:lnTo>
                      <a:pt x="2294" y="879"/>
                    </a:lnTo>
                    <a:cubicBezTo>
                      <a:pt x="2292" y="898"/>
                      <a:pt x="2294" y="917"/>
                      <a:pt x="2302" y="938"/>
                    </a:cubicBezTo>
                    <a:cubicBezTo>
                      <a:pt x="2335" y="1138"/>
                      <a:pt x="2335" y="1371"/>
                      <a:pt x="2235" y="1605"/>
                    </a:cubicBezTo>
                    <a:cubicBezTo>
                      <a:pt x="2169" y="1805"/>
                      <a:pt x="2035" y="1972"/>
                      <a:pt x="1835" y="2072"/>
                    </a:cubicBezTo>
                    <a:cubicBezTo>
                      <a:pt x="1668" y="2205"/>
                      <a:pt x="1501" y="2238"/>
                      <a:pt x="1301" y="2238"/>
                    </a:cubicBezTo>
                    <a:cubicBezTo>
                      <a:pt x="1068" y="2238"/>
                      <a:pt x="901" y="2138"/>
                      <a:pt x="801" y="2005"/>
                    </a:cubicBezTo>
                    <a:cubicBezTo>
                      <a:pt x="534" y="1771"/>
                      <a:pt x="367" y="1304"/>
                      <a:pt x="501" y="938"/>
                    </a:cubicBezTo>
                    <a:cubicBezTo>
                      <a:pt x="567" y="537"/>
                      <a:pt x="901" y="337"/>
                      <a:pt x="1301" y="337"/>
                    </a:cubicBezTo>
                    <a:close/>
                    <a:moveTo>
                      <a:pt x="1435" y="0"/>
                    </a:moveTo>
                    <a:cubicBezTo>
                      <a:pt x="935" y="0"/>
                      <a:pt x="451" y="235"/>
                      <a:pt x="201" y="704"/>
                    </a:cubicBezTo>
                    <a:cubicBezTo>
                      <a:pt x="0" y="1204"/>
                      <a:pt x="134" y="1805"/>
                      <a:pt x="401" y="2205"/>
                    </a:cubicBezTo>
                    <a:cubicBezTo>
                      <a:pt x="655" y="2502"/>
                      <a:pt x="991" y="2651"/>
                      <a:pt x="1331" y="2651"/>
                    </a:cubicBezTo>
                    <a:cubicBezTo>
                      <a:pt x="1525" y="2651"/>
                      <a:pt x="1720" y="2602"/>
                      <a:pt x="1902" y="2505"/>
                    </a:cubicBezTo>
                    <a:cubicBezTo>
                      <a:pt x="2502" y="2205"/>
                      <a:pt x="2969" y="1471"/>
                      <a:pt x="2669" y="804"/>
                    </a:cubicBezTo>
                    <a:cubicBezTo>
                      <a:pt x="2662" y="793"/>
                      <a:pt x="2655" y="783"/>
                      <a:pt x="2646" y="775"/>
                    </a:cubicBezTo>
                    <a:lnTo>
                      <a:pt x="2646" y="775"/>
                    </a:lnTo>
                    <a:cubicBezTo>
                      <a:pt x="2462" y="312"/>
                      <a:pt x="2014" y="35"/>
                      <a:pt x="1535" y="4"/>
                    </a:cubicBezTo>
                    <a:cubicBezTo>
                      <a:pt x="1501" y="1"/>
                      <a:pt x="1468" y="0"/>
                      <a:pt x="14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8"/>
              <p:cNvSpPr/>
              <p:nvPr/>
            </p:nvSpPr>
            <p:spPr>
              <a:xfrm>
                <a:off x="3478448" y="3342542"/>
                <a:ext cx="37153" cy="29664"/>
              </a:xfrm>
              <a:custGeom>
                <a:avLst/>
                <a:gdLst/>
                <a:ahLst/>
                <a:cxnLst/>
                <a:rect l="l" t="t" r="r" b="b"/>
                <a:pathLst>
                  <a:path w="3036" h="2424" extrusionOk="0">
                    <a:moveTo>
                      <a:pt x="1101" y="378"/>
                    </a:moveTo>
                    <a:cubicBezTo>
                      <a:pt x="1201" y="378"/>
                      <a:pt x="1268" y="445"/>
                      <a:pt x="1368" y="478"/>
                    </a:cubicBezTo>
                    <a:cubicBezTo>
                      <a:pt x="1601" y="611"/>
                      <a:pt x="1768" y="812"/>
                      <a:pt x="1902" y="1012"/>
                    </a:cubicBezTo>
                    <a:cubicBezTo>
                      <a:pt x="2021" y="1203"/>
                      <a:pt x="2123" y="1394"/>
                      <a:pt x="2221" y="1586"/>
                    </a:cubicBezTo>
                    <a:lnTo>
                      <a:pt x="2221" y="1586"/>
                    </a:lnTo>
                    <a:cubicBezTo>
                      <a:pt x="2061" y="1761"/>
                      <a:pt x="1868" y="1902"/>
                      <a:pt x="1668" y="1979"/>
                    </a:cubicBezTo>
                    <a:cubicBezTo>
                      <a:pt x="1531" y="2018"/>
                      <a:pt x="1394" y="2034"/>
                      <a:pt x="1264" y="2034"/>
                    </a:cubicBezTo>
                    <a:cubicBezTo>
                      <a:pt x="1172" y="2034"/>
                      <a:pt x="1084" y="2026"/>
                      <a:pt x="1001" y="2012"/>
                    </a:cubicBezTo>
                    <a:cubicBezTo>
                      <a:pt x="934" y="2012"/>
                      <a:pt x="901" y="1979"/>
                      <a:pt x="867" y="1979"/>
                    </a:cubicBezTo>
                    <a:lnTo>
                      <a:pt x="801" y="1946"/>
                    </a:lnTo>
                    <a:cubicBezTo>
                      <a:pt x="767" y="1946"/>
                      <a:pt x="767" y="1879"/>
                      <a:pt x="767" y="1879"/>
                    </a:cubicBezTo>
                    <a:cubicBezTo>
                      <a:pt x="734" y="1846"/>
                      <a:pt x="701" y="1846"/>
                      <a:pt x="701" y="1812"/>
                    </a:cubicBezTo>
                    <a:lnTo>
                      <a:pt x="634" y="1779"/>
                    </a:lnTo>
                    <a:lnTo>
                      <a:pt x="634" y="1712"/>
                    </a:lnTo>
                    <a:cubicBezTo>
                      <a:pt x="534" y="1545"/>
                      <a:pt x="467" y="1445"/>
                      <a:pt x="467" y="1212"/>
                    </a:cubicBezTo>
                    <a:cubicBezTo>
                      <a:pt x="467" y="1045"/>
                      <a:pt x="467" y="878"/>
                      <a:pt x="534" y="711"/>
                    </a:cubicBezTo>
                    <a:cubicBezTo>
                      <a:pt x="534" y="711"/>
                      <a:pt x="534" y="678"/>
                      <a:pt x="567" y="678"/>
                    </a:cubicBezTo>
                    <a:lnTo>
                      <a:pt x="567" y="645"/>
                    </a:lnTo>
                    <a:cubicBezTo>
                      <a:pt x="601" y="611"/>
                      <a:pt x="601" y="545"/>
                      <a:pt x="634" y="545"/>
                    </a:cubicBezTo>
                    <a:lnTo>
                      <a:pt x="701" y="511"/>
                    </a:lnTo>
                    <a:lnTo>
                      <a:pt x="734" y="478"/>
                    </a:lnTo>
                    <a:lnTo>
                      <a:pt x="767" y="445"/>
                    </a:lnTo>
                    <a:cubicBezTo>
                      <a:pt x="834" y="445"/>
                      <a:pt x="834" y="378"/>
                      <a:pt x="867" y="378"/>
                    </a:cubicBezTo>
                    <a:close/>
                    <a:moveTo>
                      <a:pt x="1125" y="0"/>
                    </a:moveTo>
                    <a:cubicBezTo>
                      <a:pt x="771" y="0"/>
                      <a:pt x="426" y="157"/>
                      <a:pt x="234" y="478"/>
                    </a:cubicBezTo>
                    <a:cubicBezTo>
                      <a:pt x="0" y="878"/>
                      <a:pt x="0" y="1445"/>
                      <a:pt x="234" y="1846"/>
                    </a:cubicBezTo>
                    <a:cubicBezTo>
                      <a:pt x="468" y="2236"/>
                      <a:pt x="865" y="2423"/>
                      <a:pt x="1297" y="2423"/>
                    </a:cubicBezTo>
                    <a:cubicBezTo>
                      <a:pt x="1419" y="2423"/>
                      <a:pt x="1544" y="2409"/>
                      <a:pt x="1668" y="2379"/>
                    </a:cubicBezTo>
                    <a:cubicBezTo>
                      <a:pt x="1989" y="2299"/>
                      <a:pt x="2286" y="2119"/>
                      <a:pt x="2524" y="1879"/>
                    </a:cubicBezTo>
                    <a:lnTo>
                      <a:pt x="2524" y="1879"/>
                    </a:lnTo>
                    <a:cubicBezTo>
                      <a:pt x="2528" y="1879"/>
                      <a:pt x="2532" y="1879"/>
                      <a:pt x="2535" y="1879"/>
                    </a:cubicBezTo>
                    <a:cubicBezTo>
                      <a:pt x="2595" y="1849"/>
                      <a:pt x="2682" y="1792"/>
                      <a:pt x="2675" y="1708"/>
                    </a:cubicBezTo>
                    <a:lnTo>
                      <a:pt x="2675" y="1708"/>
                    </a:lnTo>
                    <a:cubicBezTo>
                      <a:pt x="2853" y="1482"/>
                      <a:pt x="2981" y="1219"/>
                      <a:pt x="3036" y="945"/>
                    </a:cubicBezTo>
                    <a:cubicBezTo>
                      <a:pt x="3036" y="845"/>
                      <a:pt x="3002" y="812"/>
                      <a:pt x="2902" y="812"/>
                    </a:cubicBezTo>
                    <a:cubicBezTo>
                      <a:pt x="2841" y="781"/>
                      <a:pt x="2796" y="769"/>
                      <a:pt x="2760" y="769"/>
                    </a:cubicBezTo>
                    <a:cubicBezTo>
                      <a:pt x="2679" y="769"/>
                      <a:pt x="2648" y="832"/>
                      <a:pt x="2602" y="878"/>
                    </a:cubicBezTo>
                    <a:cubicBezTo>
                      <a:pt x="2582" y="974"/>
                      <a:pt x="2548" y="1069"/>
                      <a:pt x="2505" y="1162"/>
                    </a:cubicBezTo>
                    <a:lnTo>
                      <a:pt x="2505" y="1162"/>
                    </a:lnTo>
                    <a:cubicBezTo>
                      <a:pt x="2338" y="750"/>
                      <a:pt x="2077" y="356"/>
                      <a:pt x="1701" y="144"/>
                    </a:cubicBezTo>
                    <a:cubicBezTo>
                      <a:pt x="1522" y="49"/>
                      <a:pt x="1322" y="0"/>
                      <a:pt x="112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8"/>
              <p:cNvSpPr/>
              <p:nvPr/>
            </p:nvSpPr>
            <p:spPr>
              <a:xfrm>
                <a:off x="3217208" y="3236951"/>
                <a:ext cx="36749" cy="29529"/>
              </a:xfrm>
              <a:custGeom>
                <a:avLst/>
                <a:gdLst/>
                <a:ahLst/>
                <a:cxnLst/>
                <a:rect l="l" t="t" r="r" b="b"/>
                <a:pathLst>
                  <a:path w="3003" h="2413" extrusionOk="0">
                    <a:moveTo>
                      <a:pt x="1402" y="0"/>
                    </a:moveTo>
                    <a:cubicBezTo>
                      <a:pt x="901" y="0"/>
                      <a:pt x="367" y="267"/>
                      <a:pt x="201" y="768"/>
                    </a:cubicBezTo>
                    <a:cubicBezTo>
                      <a:pt x="1" y="1335"/>
                      <a:pt x="401" y="1969"/>
                      <a:pt x="901" y="2269"/>
                    </a:cubicBezTo>
                    <a:cubicBezTo>
                      <a:pt x="1092" y="2364"/>
                      <a:pt x="1300" y="2413"/>
                      <a:pt x="1507" y="2413"/>
                    </a:cubicBezTo>
                    <a:cubicBezTo>
                      <a:pt x="1878" y="2413"/>
                      <a:pt x="2245" y="2256"/>
                      <a:pt x="2502" y="1935"/>
                    </a:cubicBezTo>
                    <a:cubicBezTo>
                      <a:pt x="2903" y="1435"/>
                      <a:pt x="3003" y="768"/>
                      <a:pt x="2702" y="167"/>
                    </a:cubicBezTo>
                    <a:cubicBezTo>
                      <a:pt x="2702" y="155"/>
                      <a:pt x="2693" y="149"/>
                      <a:pt x="2678" y="149"/>
                    </a:cubicBezTo>
                    <a:cubicBezTo>
                      <a:pt x="2614" y="149"/>
                      <a:pt x="2448" y="253"/>
                      <a:pt x="2502" y="334"/>
                    </a:cubicBezTo>
                    <a:cubicBezTo>
                      <a:pt x="2669" y="768"/>
                      <a:pt x="2602" y="1235"/>
                      <a:pt x="2369" y="1602"/>
                    </a:cubicBezTo>
                    <a:cubicBezTo>
                      <a:pt x="2214" y="1859"/>
                      <a:pt x="1921" y="2057"/>
                      <a:pt x="1610" y="2057"/>
                    </a:cubicBezTo>
                    <a:cubicBezTo>
                      <a:pt x="1519" y="2057"/>
                      <a:pt x="1426" y="2040"/>
                      <a:pt x="1335" y="2002"/>
                    </a:cubicBezTo>
                    <a:cubicBezTo>
                      <a:pt x="901" y="1902"/>
                      <a:pt x="568" y="1468"/>
                      <a:pt x="601" y="1001"/>
                    </a:cubicBezTo>
                    <a:cubicBezTo>
                      <a:pt x="601" y="968"/>
                      <a:pt x="601" y="934"/>
                      <a:pt x="668" y="868"/>
                    </a:cubicBezTo>
                    <a:cubicBezTo>
                      <a:pt x="668" y="834"/>
                      <a:pt x="668" y="834"/>
                      <a:pt x="701" y="801"/>
                    </a:cubicBezTo>
                    <a:lnTo>
                      <a:pt x="701" y="768"/>
                    </a:lnTo>
                    <a:cubicBezTo>
                      <a:pt x="734" y="668"/>
                      <a:pt x="768" y="634"/>
                      <a:pt x="834" y="601"/>
                    </a:cubicBezTo>
                    <a:cubicBezTo>
                      <a:pt x="834" y="601"/>
                      <a:pt x="868" y="601"/>
                      <a:pt x="868" y="568"/>
                    </a:cubicBezTo>
                    <a:lnTo>
                      <a:pt x="901" y="501"/>
                    </a:lnTo>
                    <a:cubicBezTo>
                      <a:pt x="901" y="501"/>
                      <a:pt x="916" y="486"/>
                      <a:pt x="926" y="486"/>
                    </a:cubicBezTo>
                    <a:cubicBezTo>
                      <a:pt x="931" y="486"/>
                      <a:pt x="935" y="490"/>
                      <a:pt x="935" y="501"/>
                    </a:cubicBezTo>
                    <a:lnTo>
                      <a:pt x="1001" y="501"/>
                    </a:lnTo>
                    <a:cubicBezTo>
                      <a:pt x="1035" y="501"/>
                      <a:pt x="1068" y="467"/>
                      <a:pt x="1101" y="467"/>
                    </a:cubicBezTo>
                    <a:lnTo>
                      <a:pt x="1535" y="467"/>
                    </a:lnTo>
                    <a:cubicBezTo>
                      <a:pt x="1568" y="467"/>
                      <a:pt x="1568" y="467"/>
                      <a:pt x="1602" y="501"/>
                    </a:cubicBezTo>
                    <a:cubicBezTo>
                      <a:pt x="1668" y="501"/>
                      <a:pt x="1702" y="568"/>
                      <a:pt x="1735" y="568"/>
                    </a:cubicBezTo>
                    <a:lnTo>
                      <a:pt x="1768" y="601"/>
                    </a:lnTo>
                    <a:cubicBezTo>
                      <a:pt x="1835" y="601"/>
                      <a:pt x="1835" y="634"/>
                      <a:pt x="1835" y="634"/>
                    </a:cubicBezTo>
                    <a:lnTo>
                      <a:pt x="1869" y="668"/>
                    </a:lnTo>
                    <a:cubicBezTo>
                      <a:pt x="1902" y="768"/>
                      <a:pt x="2002" y="834"/>
                      <a:pt x="2035" y="934"/>
                    </a:cubicBezTo>
                    <a:cubicBezTo>
                      <a:pt x="2063" y="1004"/>
                      <a:pt x="2137" y="1039"/>
                      <a:pt x="2214" y="1039"/>
                    </a:cubicBezTo>
                    <a:cubicBezTo>
                      <a:pt x="2322" y="1039"/>
                      <a:pt x="2436" y="971"/>
                      <a:pt x="2436" y="834"/>
                    </a:cubicBezTo>
                    <a:cubicBezTo>
                      <a:pt x="2436" y="601"/>
                      <a:pt x="2336" y="401"/>
                      <a:pt x="2102" y="234"/>
                    </a:cubicBezTo>
                    <a:cubicBezTo>
                      <a:pt x="1902" y="101"/>
                      <a:pt x="1668" y="0"/>
                      <a:pt x="140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8"/>
              <p:cNvSpPr/>
              <p:nvPr/>
            </p:nvSpPr>
            <p:spPr>
              <a:xfrm>
                <a:off x="3297211" y="3422166"/>
                <a:ext cx="34302" cy="25870"/>
              </a:xfrm>
              <a:custGeom>
                <a:avLst/>
                <a:gdLst/>
                <a:ahLst/>
                <a:cxnLst/>
                <a:rect l="l" t="t" r="r" b="b"/>
                <a:pathLst>
                  <a:path w="2803" h="2114" extrusionOk="0">
                    <a:moveTo>
                      <a:pt x="1355" y="1"/>
                    </a:moveTo>
                    <a:cubicBezTo>
                      <a:pt x="1145" y="1"/>
                      <a:pt x="932" y="57"/>
                      <a:pt x="734" y="175"/>
                    </a:cubicBezTo>
                    <a:cubicBezTo>
                      <a:pt x="301" y="442"/>
                      <a:pt x="1" y="976"/>
                      <a:pt x="134" y="1476"/>
                    </a:cubicBezTo>
                    <a:cubicBezTo>
                      <a:pt x="227" y="1910"/>
                      <a:pt x="637" y="2114"/>
                      <a:pt x="1069" y="2114"/>
                    </a:cubicBezTo>
                    <a:cubicBezTo>
                      <a:pt x="1102" y="2114"/>
                      <a:pt x="1135" y="2112"/>
                      <a:pt x="1168" y="2110"/>
                    </a:cubicBezTo>
                    <a:cubicBezTo>
                      <a:pt x="1635" y="2043"/>
                      <a:pt x="2069" y="1710"/>
                      <a:pt x="2069" y="1209"/>
                    </a:cubicBezTo>
                    <a:cubicBezTo>
                      <a:pt x="2069" y="1192"/>
                      <a:pt x="2050" y="1183"/>
                      <a:pt x="2022" y="1183"/>
                    </a:cubicBezTo>
                    <a:cubicBezTo>
                      <a:pt x="1945" y="1183"/>
                      <a:pt x="1802" y="1245"/>
                      <a:pt x="1802" y="1343"/>
                    </a:cubicBezTo>
                    <a:cubicBezTo>
                      <a:pt x="1802" y="1476"/>
                      <a:pt x="1702" y="1610"/>
                      <a:pt x="1635" y="1676"/>
                    </a:cubicBezTo>
                    <a:cubicBezTo>
                      <a:pt x="1502" y="1777"/>
                      <a:pt x="1368" y="1810"/>
                      <a:pt x="1235" y="1843"/>
                    </a:cubicBezTo>
                    <a:cubicBezTo>
                      <a:pt x="1194" y="1848"/>
                      <a:pt x="1153" y="1851"/>
                      <a:pt x="1112" y="1851"/>
                    </a:cubicBezTo>
                    <a:cubicBezTo>
                      <a:pt x="881" y="1851"/>
                      <a:pt x="648" y="1764"/>
                      <a:pt x="534" y="1510"/>
                    </a:cubicBezTo>
                    <a:cubicBezTo>
                      <a:pt x="501" y="1343"/>
                      <a:pt x="501" y="1176"/>
                      <a:pt x="534" y="1009"/>
                    </a:cubicBezTo>
                    <a:cubicBezTo>
                      <a:pt x="634" y="843"/>
                      <a:pt x="734" y="709"/>
                      <a:pt x="868" y="609"/>
                    </a:cubicBezTo>
                    <a:cubicBezTo>
                      <a:pt x="968" y="542"/>
                      <a:pt x="1001" y="509"/>
                      <a:pt x="1068" y="476"/>
                    </a:cubicBezTo>
                    <a:cubicBezTo>
                      <a:pt x="1168" y="442"/>
                      <a:pt x="1235" y="442"/>
                      <a:pt x="1335" y="442"/>
                    </a:cubicBezTo>
                    <a:cubicBezTo>
                      <a:pt x="1402" y="442"/>
                      <a:pt x="1502" y="476"/>
                      <a:pt x="1568" y="509"/>
                    </a:cubicBezTo>
                    <a:cubicBezTo>
                      <a:pt x="1635" y="542"/>
                      <a:pt x="1735" y="609"/>
                      <a:pt x="1835" y="676"/>
                    </a:cubicBezTo>
                    <a:cubicBezTo>
                      <a:pt x="2135" y="943"/>
                      <a:pt x="2235" y="1443"/>
                      <a:pt x="2202" y="1810"/>
                    </a:cubicBezTo>
                    <a:cubicBezTo>
                      <a:pt x="2185" y="1915"/>
                      <a:pt x="2258" y="1964"/>
                      <a:pt x="2342" y="1964"/>
                    </a:cubicBezTo>
                    <a:cubicBezTo>
                      <a:pt x="2419" y="1964"/>
                      <a:pt x="2504" y="1923"/>
                      <a:pt x="2536" y="1843"/>
                    </a:cubicBezTo>
                    <a:cubicBezTo>
                      <a:pt x="2803" y="1343"/>
                      <a:pt x="2636" y="776"/>
                      <a:pt x="2235" y="376"/>
                    </a:cubicBezTo>
                    <a:cubicBezTo>
                      <a:pt x="1993" y="133"/>
                      <a:pt x="1677" y="1"/>
                      <a:pt x="135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a:off x="3389867" y="3235728"/>
                <a:ext cx="24867" cy="23618"/>
              </a:xfrm>
              <a:custGeom>
                <a:avLst/>
                <a:gdLst/>
                <a:ahLst/>
                <a:cxnLst/>
                <a:rect l="l" t="t" r="r" b="b"/>
                <a:pathLst>
                  <a:path w="2032" h="1930" extrusionOk="0">
                    <a:moveTo>
                      <a:pt x="648" y="725"/>
                    </a:moveTo>
                    <a:cubicBezTo>
                      <a:pt x="646" y="725"/>
                      <a:pt x="641" y="727"/>
                      <a:pt x="634" y="734"/>
                    </a:cubicBezTo>
                    <a:cubicBezTo>
                      <a:pt x="634" y="741"/>
                      <a:pt x="636" y="744"/>
                      <a:pt x="638" y="744"/>
                    </a:cubicBezTo>
                    <a:cubicBezTo>
                      <a:pt x="644" y="744"/>
                      <a:pt x="653" y="725"/>
                      <a:pt x="648" y="725"/>
                    </a:cubicBezTo>
                    <a:close/>
                    <a:moveTo>
                      <a:pt x="1201" y="434"/>
                    </a:moveTo>
                    <a:cubicBezTo>
                      <a:pt x="1247" y="527"/>
                      <a:pt x="1274" y="592"/>
                      <a:pt x="1302" y="701"/>
                    </a:cubicBezTo>
                    <a:cubicBezTo>
                      <a:pt x="1302" y="734"/>
                      <a:pt x="1335" y="834"/>
                      <a:pt x="1335" y="868"/>
                    </a:cubicBezTo>
                    <a:lnTo>
                      <a:pt x="1335" y="1034"/>
                    </a:lnTo>
                    <a:cubicBezTo>
                      <a:pt x="1335" y="1153"/>
                      <a:pt x="1323" y="1296"/>
                      <a:pt x="1286" y="1434"/>
                    </a:cubicBezTo>
                    <a:lnTo>
                      <a:pt x="1286" y="1434"/>
                    </a:lnTo>
                    <a:cubicBezTo>
                      <a:pt x="1280" y="1434"/>
                      <a:pt x="1274" y="1435"/>
                      <a:pt x="1268" y="1435"/>
                    </a:cubicBezTo>
                    <a:lnTo>
                      <a:pt x="868" y="1435"/>
                    </a:lnTo>
                    <a:cubicBezTo>
                      <a:pt x="835" y="1435"/>
                      <a:pt x="835" y="1401"/>
                      <a:pt x="801" y="1401"/>
                    </a:cubicBezTo>
                    <a:cubicBezTo>
                      <a:pt x="801" y="1401"/>
                      <a:pt x="701" y="1368"/>
                      <a:pt x="768" y="1368"/>
                    </a:cubicBezTo>
                    <a:lnTo>
                      <a:pt x="634" y="1235"/>
                    </a:lnTo>
                    <a:lnTo>
                      <a:pt x="634" y="1201"/>
                    </a:lnTo>
                    <a:lnTo>
                      <a:pt x="601" y="1168"/>
                    </a:lnTo>
                    <a:lnTo>
                      <a:pt x="601" y="1101"/>
                    </a:lnTo>
                    <a:lnTo>
                      <a:pt x="601" y="1034"/>
                    </a:lnTo>
                    <a:lnTo>
                      <a:pt x="601" y="1001"/>
                    </a:lnTo>
                    <a:lnTo>
                      <a:pt x="601" y="901"/>
                    </a:lnTo>
                    <a:lnTo>
                      <a:pt x="601" y="868"/>
                    </a:lnTo>
                    <a:cubicBezTo>
                      <a:pt x="601" y="834"/>
                      <a:pt x="634" y="768"/>
                      <a:pt x="634" y="768"/>
                    </a:cubicBezTo>
                    <a:lnTo>
                      <a:pt x="634" y="734"/>
                    </a:lnTo>
                    <a:cubicBezTo>
                      <a:pt x="634" y="701"/>
                      <a:pt x="668" y="701"/>
                      <a:pt x="668" y="668"/>
                    </a:cubicBezTo>
                    <a:cubicBezTo>
                      <a:pt x="668" y="601"/>
                      <a:pt x="701" y="601"/>
                      <a:pt x="701" y="601"/>
                    </a:cubicBezTo>
                    <a:lnTo>
                      <a:pt x="701" y="601"/>
                    </a:lnTo>
                    <a:cubicBezTo>
                      <a:pt x="692" y="618"/>
                      <a:pt x="693" y="624"/>
                      <a:pt x="697" y="624"/>
                    </a:cubicBezTo>
                    <a:cubicBezTo>
                      <a:pt x="706" y="624"/>
                      <a:pt x="735" y="594"/>
                      <a:pt x="721" y="594"/>
                    </a:cubicBezTo>
                    <a:lnTo>
                      <a:pt x="721" y="594"/>
                    </a:lnTo>
                    <a:cubicBezTo>
                      <a:pt x="717" y="594"/>
                      <a:pt x="711" y="596"/>
                      <a:pt x="701" y="601"/>
                    </a:cubicBezTo>
                    <a:lnTo>
                      <a:pt x="768" y="567"/>
                    </a:lnTo>
                    <a:cubicBezTo>
                      <a:pt x="801" y="534"/>
                      <a:pt x="801" y="534"/>
                      <a:pt x="835" y="534"/>
                    </a:cubicBezTo>
                    <a:cubicBezTo>
                      <a:pt x="835" y="534"/>
                      <a:pt x="868" y="534"/>
                      <a:pt x="868" y="501"/>
                    </a:cubicBezTo>
                    <a:cubicBezTo>
                      <a:pt x="935" y="501"/>
                      <a:pt x="935" y="434"/>
                      <a:pt x="968" y="434"/>
                    </a:cubicBezTo>
                    <a:close/>
                    <a:moveTo>
                      <a:pt x="1168" y="0"/>
                    </a:moveTo>
                    <a:cubicBezTo>
                      <a:pt x="968" y="0"/>
                      <a:pt x="734" y="67"/>
                      <a:pt x="568" y="201"/>
                    </a:cubicBezTo>
                    <a:cubicBezTo>
                      <a:pt x="234" y="401"/>
                      <a:pt x="1" y="868"/>
                      <a:pt x="134" y="1235"/>
                    </a:cubicBezTo>
                    <a:cubicBezTo>
                      <a:pt x="267" y="1602"/>
                      <a:pt x="634" y="1768"/>
                      <a:pt x="1001" y="1768"/>
                    </a:cubicBezTo>
                    <a:cubicBezTo>
                      <a:pt x="1050" y="1768"/>
                      <a:pt x="1099" y="1765"/>
                      <a:pt x="1148" y="1759"/>
                    </a:cubicBezTo>
                    <a:lnTo>
                      <a:pt x="1148" y="1759"/>
                    </a:lnTo>
                    <a:cubicBezTo>
                      <a:pt x="1131" y="1864"/>
                      <a:pt x="1221" y="1929"/>
                      <a:pt x="1319" y="1929"/>
                    </a:cubicBezTo>
                    <a:cubicBezTo>
                      <a:pt x="1371" y="1929"/>
                      <a:pt x="1426" y="1910"/>
                      <a:pt x="1468" y="1868"/>
                    </a:cubicBezTo>
                    <a:cubicBezTo>
                      <a:pt x="1544" y="1778"/>
                      <a:pt x="1606" y="1680"/>
                      <a:pt x="1657" y="1579"/>
                    </a:cubicBezTo>
                    <a:lnTo>
                      <a:pt x="1657" y="1579"/>
                    </a:lnTo>
                    <a:cubicBezTo>
                      <a:pt x="1799" y="1486"/>
                      <a:pt x="1911" y="1359"/>
                      <a:pt x="1969" y="1201"/>
                    </a:cubicBezTo>
                    <a:cubicBezTo>
                      <a:pt x="2031" y="1097"/>
                      <a:pt x="1937" y="1045"/>
                      <a:pt x="1850" y="1045"/>
                    </a:cubicBezTo>
                    <a:cubicBezTo>
                      <a:pt x="1839" y="1045"/>
                      <a:pt x="1828" y="1046"/>
                      <a:pt x="1817" y="1047"/>
                    </a:cubicBezTo>
                    <a:lnTo>
                      <a:pt x="1817" y="1047"/>
                    </a:lnTo>
                    <a:cubicBezTo>
                      <a:pt x="1833" y="841"/>
                      <a:pt x="1822" y="648"/>
                      <a:pt x="1769" y="434"/>
                    </a:cubicBezTo>
                    <a:cubicBezTo>
                      <a:pt x="1735" y="334"/>
                      <a:pt x="1668" y="167"/>
                      <a:pt x="1502" y="67"/>
                    </a:cubicBezTo>
                    <a:cubicBezTo>
                      <a:pt x="1402" y="34"/>
                      <a:pt x="1302" y="0"/>
                      <a:pt x="116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a:off x="3608242" y="3488990"/>
                <a:ext cx="32258" cy="27718"/>
              </a:xfrm>
              <a:custGeom>
                <a:avLst/>
                <a:gdLst/>
                <a:ahLst/>
                <a:cxnLst/>
                <a:rect l="l" t="t" r="r" b="b"/>
                <a:pathLst>
                  <a:path w="2636" h="2265" extrusionOk="0">
                    <a:moveTo>
                      <a:pt x="1335" y="252"/>
                    </a:moveTo>
                    <a:cubicBezTo>
                      <a:pt x="1502" y="252"/>
                      <a:pt x="1635" y="352"/>
                      <a:pt x="1769" y="485"/>
                    </a:cubicBezTo>
                    <a:cubicBezTo>
                      <a:pt x="1819" y="545"/>
                      <a:pt x="1874" y="572"/>
                      <a:pt x="1925" y="576"/>
                    </a:cubicBezTo>
                    <a:lnTo>
                      <a:pt x="1925" y="576"/>
                    </a:lnTo>
                    <a:cubicBezTo>
                      <a:pt x="1894" y="615"/>
                      <a:pt x="1881" y="665"/>
                      <a:pt x="1902" y="719"/>
                    </a:cubicBezTo>
                    <a:lnTo>
                      <a:pt x="1902" y="986"/>
                    </a:lnTo>
                    <a:lnTo>
                      <a:pt x="1902" y="1086"/>
                    </a:lnTo>
                    <a:lnTo>
                      <a:pt x="1902" y="1152"/>
                    </a:lnTo>
                    <a:lnTo>
                      <a:pt x="1902" y="1186"/>
                    </a:lnTo>
                    <a:cubicBezTo>
                      <a:pt x="1902" y="1252"/>
                      <a:pt x="1835" y="1352"/>
                      <a:pt x="1802" y="1386"/>
                    </a:cubicBezTo>
                    <a:cubicBezTo>
                      <a:pt x="1802" y="1419"/>
                      <a:pt x="1769" y="1486"/>
                      <a:pt x="1769" y="1519"/>
                    </a:cubicBezTo>
                    <a:cubicBezTo>
                      <a:pt x="1769" y="1519"/>
                      <a:pt x="1769" y="1553"/>
                      <a:pt x="1702" y="1553"/>
                    </a:cubicBezTo>
                    <a:cubicBezTo>
                      <a:pt x="1702" y="1553"/>
                      <a:pt x="1702" y="1586"/>
                      <a:pt x="1669" y="1586"/>
                    </a:cubicBezTo>
                    <a:cubicBezTo>
                      <a:pt x="1635" y="1653"/>
                      <a:pt x="1635" y="1686"/>
                      <a:pt x="1602" y="1686"/>
                    </a:cubicBezTo>
                    <a:cubicBezTo>
                      <a:pt x="1609" y="1679"/>
                      <a:pt x="1610" y="1676"/>
                      <a:pt x="1608" y="1676"/>
                    </a:cubicBezTo>
                    <a:lnTo>
                      <a:pt x="1608" y="1676"/>
                    </a:lnTo>
                    <a:cubicBezTo>
                      <a:pt x="1602" y="1676"/>
                      <a:pt x="1574" y="1696"/>
                      <a:pt x="1579" y="1696"/>
                    </a:cubicBezTo>
                    <a:cubicBezTo>
                      <a:pt x="1581" y="1696"/>
                      <a:pt x="1588" y="1693"/>
                      <a:pt x="1602" y="1686"/>
                    </a:cubicBezTo>
                    <a:lnTo>
                      <a:pt x="1602" y="1686"/>
                    </a:lnTo>
                    <a:lnTo>
                      <a:pt x="1535" y="1719"/>
                    </a:lnTo>
                    <a:lnTo>
                      <a:pt x="1502" y="1753"/>
                    </a:lnTo>
                    <a:cubicBezTo>
                      <a:pt x="1468" y="1753"/>
                      <a:pt x="1435" y="1786"/>
                      <a:pt x="1368" y="1786"/>
                    </a:cubicBezTo>
                    <a:lnTo>
                      <a:pt x="1102" y="1786"/>
                    </a:lnTo>
                    <a:cubicBezTo>
                      <a:pt x="1035" y="1786"/>
                      <a:pt x="1001" y="1753"/>
                      <a:pt x="968" y="1753"/>
                    </a:cubicBezTo>
                    <a:lnTo>
                      <a:pt x="935" y="1753"/>
                    </a:lnTo>
                    <a:lnTo>
                      <a:pt x="868" y="1719"/>
                    </a:lnTo>
                    <a:cubicBezTo>
                      <a:pt x="835" y="1686"/>
                      <a:pt x="801" y="1686"/>
                      <a:pt x="768" y="1653"/>
                    </a:cubicBezTo>
                    <a:lnTo>
                      <a:pt x="701" y="1586"/>
                    </a:lnTo>
                    <a:lnTo>
                      <a:pt x="668" y="1553"/>
                    </a:lnTo>
                    <a:cubicBezTo>
                      <a:pt x="635" y="1519"/>
                      <a:pt x="601" y="1486"/>
                      <a:pt x="601" y="1419"/>
                    </a:cubicBezTo>
                    <a:cubicBezTo>
                      <a:pt x="501" y="1319"/>
                      <a:pt x="434" y="1152"/>
                      <a:pt x="434" y="1019"/>
                    </a:cubicBezTo>
                    <a:lnTo>
                      <a:pt x="434" y="752"/>
                    </a:lnTo>
                    <a:cubicBezTo>
                      <a:pt x="434" y="719"/>
                      <a:pt x="434" y="719"/>
                      <a:pt x="468" y="685"/>
                    </a:cubicBezTo>
                    <a:cubicBezTo>
                      <a:pt x="468" y="685"/>
                      <a:pt x="468" y="652"/>
                      <a:pt x="501" y="652"/>
                    </a:cubicBezTo>
                    <a:cubicBezTo>
                      <a:pt x="501" y="652"/>
                      <a:pt x="526" y="578"/>
                      <a:pt x="533" y="578"/>
                    </a:cubicBezTo>
                    <a:cubicBezTo>
                      <a:pt x="534" y="578"/>
                      <a:pt x="534" y="581"/>
                      <a:pt x="534" y="585"/>
                    </a:cubicBezTo>
                    <a:cubicBezTo>
                      <a:pt x="601" y="552"/>
                      <a:pt x="601" y="519"/>
                      <a:pt x="635" y="519"/>
                    </a:cubicBezTo>
                    <a:lnTo>
                      <a:pt x="668" y="485"/>
                    </a:lnTo>
                    <a:cubicBezTo>
                      <a:pt x="701" y="418"/>
                      <a:pt x="768" y="418"/>
                      <a:pt x="768" y="385"/>
                    </a:cubicBezTo>
                    <a:cubicBezTo>
                      <a:pt x="769" y="385"/>
                      <a:pt x="769" y="384"/>
                      <a:pt x="770" y="383"/>
                    </a:cubicBezTo>
                    <a:lnTo>
                      <a:pt x="770" y="383"/>
                    </a:lnTo>
                    <a:cubicBezTo>
                      <a:pt x="777" y="384"/>
                      <a:pt x="787" y="385"/>
                      <a:pt x="801" y="385"/>
                    </a:cubicBezTo>
                    <a:cubicBezTo>
                      <a:pt x="835" y="385"/>
                      <a:pt x="835" y="352"/>
                      <a:pt x="868" y="352"/>
                    </a:cubicBezTo>
                    <a:cubicBezTo>
                      <a:pt x="968" y="318"/>
                      <a:pt x="1001" y="318"/>
                      <a:pt x="1102" y="252"/>
                    </a:cubicBezTo>
                    <a:close/>
                    <a:moveTo>
                      <a:pt x="1224" y="0"/>
                    </a:moveTo>
                    <a:cubicBezTo>
                      <a:pt x="669" y="0"/>
                      <a:pt x="110" y="344"/>
                      <a:pt x="67" y="919"/>
                    </a:cubicBezTo>
                    <a:cubicBezTo>
                      <a:pt x="1" y="1386"/>
                      <a:pt x="234" y="1853"/>
                      <a:pt x="635" y="2086"/>
                    </a:cubicBezTo>
                    <a:cubicBezTo>
                      <a:pt x="827" y="2205"/>
                      <a:pt x="1040" y="2264"/>
                      <a:pt x="1249" y="2264"/>
                    </a:cubicBezTo>
                    <a:cubicBezTo>
                      <a:pt x="1510" y="2264"/>
                      <a:pt x="1765" y="2172"/>
                      <a:pt x="1969" y="1986"/>
                    </a:cubicBezTo>
                    <a:cubicBezTo>
                      <a:pt x="2336" y="1653"/>
                      <a:pt x="2636" y="986"/>
                      <a:pt x="2236" y="552"/>
                    </a:cubicBezTo>
                    <a:cubicBezTo>
                      <a:pt x="2198" y="514"/>
                      <a:pt x="2149" y="497"/>
                      <a:pt x="2099" y="497"/>
                    </a:cubicBezTo>
                    <a:cubicBezTo>
                      <a:pt x="2092" y="497"/>
                      <a:pt x="2084" y="498"/>
                      <a:pt x="2076" y="499"/>
                    </a:cubicBezTo>
                    <a:lnTo>
                      <a:pt x="2076" y="499"/>
                    </a:lnTo>
                    <a:cubicBezTo>
                      <a:pt x="2099" y="457"/>
                      <a:pt x="2101" y="405"/>
                      <a:pt x="2069" y="352"/>
                    </a:cubicBezTo>
                    <a:cubicBezTo>
                      <a:pt x="1852" y="110"/>
                      <a:pt x="1539" y="0"/>
                      <a:pt x="122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a:off x="3594769" y="3264973"/>
                <a:ext cx="31450" cy="30092"/>
              </a:xfrm>
              <a:custGeom>
                <a:avLst/>
                <a:gdLst/>
                <a:ahLst/>
                <a:cxnLst/>
                <a:rect l="l" t="t" r="r" b="b"/>
                <a:pathLst>
                  <a:path w="2570" h="2459" extrusionOk="0">
                    <a:moveTo>
                      <a:pt x="1435" y="479"/>
                    </a:moveTo>
                    <a:cubicBezTo>
                      <a:pt x="1502" y="512"/>
                      <a:pt x="1535" y="512"/>
                      <a:pt x="1569" y="546"/>
                    </a:cubicBezTo>
                    <a:lnTo>
                      <a:pt x="1602" y="613"/>
                    </a:lnTo>
                    <a:cubicBezTo>
                      <a:pt x="1669" y="613"/>
                      <a:pt x="1669" y="646"/>
                      <a:pt x="1669" y="646"/>
                    </a:cubicBezTo>
                    <a:lnTo>
                      <a:pt x="1736" y="713"/>
                    </a:lnTo>
                    <a:lnTo>
                      <a:pt x="1736" y="779"/>
                    </a:lnTo>
                    <a:cubicBezTo>
                      <a:pt x="1769" y="813"/>
                      <a:pt x="1836" y="846"/>
                      <a:pt x="1836" y="946"/>
                    </a:cubicBezTo>
                    <a:cubicBezTo>
                      <a:pt x="1836" y="979"/>
                      <a:pt x="1869" y="979"/>
                      <a:pt x="1869" y="1013"/>
                    </a:cubicBezTo>
                    <a:lnTo>
                      <a:pt x="1869" y="1046"/>
                    </a:lnTo>
                    <a:cubicBezTo>
                      <a:pt x="1902" y="1113"/>
                      <a:pt x="1902" y="1180"/>
                      <a:pt x="1902" y="1213"/>
                    </a:cubicBezTo>
                    <a:lnTo>
                      <a:pt x="1902" y="1313"/>
                    </a:lnTo>
                    <a:lnTo>
                      <a:pt x="1902" y="1346"/>
                    </a:lnTo>
                    <a:lnTo>
                      <a:pt x="1902" y="1513"/>
                    </a:lnTo>
                    <a:cubicBezTo>
                      <a:pt x="1902" y="1613"/>
                      <a:pt x="1869" y="1680"/>
                      <a:pt x="1836" y="1780"/>
                    </a:cubicBezTo>
                    <a:cubicBezTo>
                      <a:pt x="1785" y="1856"/>
                      <a:pt x="1797" y="1928"/>
                      <a:pt x="1841" y="1978"/>
                    </a:cubicBezTo>
                    <a:lnTo>
                      <a:pt x="1841" y="1978"/>
                    </a:lnTo>
                    <a:cubicBezTo>
                      <a:pt x="1839" y="1979"/>
                      <a:pt x="1837" y="1979"/>
                      <a:pt x="1836" y="1980"/>
                    </a:cubicBezTo>
                    <a:cubicBezTo>
                      <a:pt x="1736" y="2014"/>
                      <a:pt x="1602" y="2047"/>
                      <a:pt x="1535" y="2114"/>
                    </a:cubicBezTo>
                    <a:cubicBezTo>
                      <a:pt x="1402" y="2147"/>
                      <a:pt x="1369" y="2147"/>
                      <a:pt x="1235" y="2147"/>
                    </a:cubicBezTo>
                    <a:cubicBezTo>
                      <a:pt x="1168" y="2147"/>
                      <a:pt x="1068" y="2114"/>
                      <a:pt x="1002" y="2114"/>
                    </a:cubicBezTo>
                    <a:cubicBezTo>
                      <a:pt x="902" y="2047"/>
                      <a:pt x="835" y="2014"/>
                      <a:pt x="768" y="1947"/>
                    </a:cubicBezTo>
                    <a:cubicBezTo>
                      <a:pt x="768" y="1947"/>
                      <a:pt x="735" y="1847"/>
                      <a:pt x="701" y="1847"/>
                    </a:cubicBezTo>
                    <a:cubicBezTo>
                      <a:pt x="701" y="1813"/>
                      <a:pt x="668" y="1813"/>
                      <a:pt x="668" y="1780"/>
                    </a:cubicBezTo>
                    <a:lnTo>
                      <a:pt x="668" y="1713"/>
                    </a:lnTo>
                    <a:cubicBezTo>
                      <a:pt x="568" y="1547"/>
                      <a:pt x="568" y="1346"/>
                      <a:pt x="601" y="1146"/>
                    </a:cubicBezTo>
                    <a:lnTo>
                      <a:pt x="601" y="1113"/>
                    </a:lnTo>
                    <a:cubicBezTo>
                      <a:pt x="601" y="1046"/>
                      <a:pt x="601" y="1046"/>
                      <a:pt x="668" y="1013"/>
                    </a:cubicBezTo>
                    <a:cubicBezTo>
                      <a:pt x="668" y="979"/>
                      <a:pt x="701" y="946"/>
                      <a:pt x="701" y="879"/>
                    </a:cubicBezTo>
                    <a:cubicBezTo>
                      <a:pt x="701" y="879"/>
                      <a:pt x="723" y="837"/>
                      <a:pt x="714" y="837"/>
                    </a:cubicBezTo>
                    <a:lnTo>
                      <a:pt x="714" y="837"/>
                    </a:lnTo>
                    <a:cubicBezTo>
                      <a:pt x="712" y="837"/>
                      <a:pt x="708" y="839"/>
                      <a:pt x="701" y="846"/>
                    </a:cubicBezTo>
                    <a:cubicBezTo>
                      <a:pt x="701" y="813"/>
                      <a:pt x="735" y="813"/>
                      <a:pt x="735" y="779"/>
                    </a:cubicBezTo>
                    <a:cubicBezTo>
                      <a:pt x="768" y="713"/>
                      <a:pt x="768" y="679"/>
                      <a:pt x="835" y="646"/>
                    </a:cubicBezTo>
                    <a:lnTo>
                      <a:pt x="868" y="613"/>
                    </a:lnTo>
                    <a:lnTo>
                      <a:pt x="902" y="546"/>
                    </a:lnTo>
                    <a:cubicBezTo>
                      <a:pt x="907" y="546"/>
                      <a:pt x="911" y="545"/>
                      <a:pt x="915" y="544"/>
                    </a:cubicBezTo>
                    <a:lnTo>
                      <a:pt x="915" y="544"/>
                    </a:lnTo>
                    <a:cubicBezTo>
                      <a:pt x="936" y="537"/>
                      <a:pt x="945" y="512"/>
                      <a:pt x="1002" y="512"/>
                    </a:cubicBezTo>
                    <a:cubicBezTo>
                      <a:pt x="1002" y="512"/>
                      <a:pt x="1032" y="512"/>
                      <a:pt x="1035" y="484"/>
                    </a:cubicBezTo>
                    <a:lnTo>
                      <a:pt x="1035" y="484"/>
                    </a:lnTo>
                    <a:cubicBezTo>
                      <a:pt x="1047" y="481"/>
                      <a:pt x="1060" y="479"/>
                      <a:pt x="1068" y="479"/>
                    </a:cubicBezTo>
                    <a:close/>
                    <a:moveTo>
                      <a:pt x="1305" y="1"/>
                    </a:moveTo>
                    <a:cubicBezTo>
                      <a:pt x="1061" y="1"/>
                      <a:pt x="811" y="55"/>
                      <a:pt x="601" y="212"/>
                    </a:cubicBezTo>
                    <a:cubicBezTo>
                      <a:pt x="201" y="512"/>
                      <a:pt x="1" y="1146"/>
                      <a:pt x="101" y="1647"/>
                    </a:cubicBezTo>
                    <a:cubicBezTo>
                      <a:pt x="168" y="1880"/>
                      <a:pt x="335" y="2147"/>
                      <a:pt x="535" y="2280"/>
                    </a:cubicBezTo>
                    <a:cubicBezTo>
                      <a:pt x="716" y="2410"/>
                      <a:pt x="937" y="2459"/>
                      <a:pt x="1167" y="2459"/>
                    </a:cubicBezTo>
                    <a:cubicBezTo>
                      <a:pt x="1234" y="2459"/>
                      <a:pt x="1301" y="2455"/>
                      <a:pt x="1369" y="2447"/>
                    </a:cubicBezTo>
                    <a:cubicBezTo>
                      <a:pt x="2002" y="2347"/>
                      <a:pt x="2569" y="1813"/>
                      <a:pt x="2503" y="1146"/>
                    </a:cubicBezTo>
                    <a:cubicBezTo>
                      <a:pt x="2509" y="1121"/>
                      <a:pt x="2505" y="1102"/>
                      <a:pt x="2493" y="1088"/>
                    </a:cubicBezTo>
                    <a:lnTo>
                      <a:pt x="2493" y="1088"/>
                    </a:lnTo>
                    <a:cubicBezTo>
                      <a:pt x="2460" y="864"/>
                      <a:pt x="2343" y="648"/>
                      <a:pt x="2203" y="479"/>
                    </a:cubicBezTo>
                    <a:cubicBezTo>
                      <a:pt x="2036" y="246"/>
                      <a:pt x="1769" y="79"/>
                      <a:pt x="1502" y="12"/>
                    </a:cubicBezTo>
                    <a:cubicBezTo>
                      <a:pt x="1437" y="5"/>
                      <a:pt x="1371" y="1"/>
                      <a:pt x="130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8"/>
              <p:cNvSpPr/>
              <p:nvPr/>
            </p:nvSpPr>
            <p:spPr>
              <a:xfrm>
                <a:off x="4259292" y="4011889"/>
                <a:ext cx="209004" cy="224962"/>
              </a:xfrm>
              <a:custGeom>
                <a:avLst/>
                <a:gdLst/>
                <a:ahLst/>
                <a:cxnLst/>
                <a:rect l="l" t="t" r="r" b="b"/>
                <a:pathLst>
                  <a:path w="17079" h="18383" extrusionOk="0">
                    <a:moveTo>
                      <a:pt x="7981" y="431"/>
                    </a:moveTo>
                    <a:cubicBezTo>
                      <a:pt x="8468" y="431"/>
                      <a:pt x="8957" y="538"/>
                      <a:pt x="9407" y="784"/>
                    </a:cubicBezTo>
                    <a:cubicBezTo>
                      <a:pt x="10141" y="1151"/>
                      <a:pt x="10608" y="1885"/>
                      <a:pt x="10641" y="2719"/>
                    </a:cubicBezTo>
                    <a:cubicBezTo>
                      <a:pt x="10732" y="3626"/>
                      <a:pt x="10384" y="4589"/>
                      <a:pt x="10069" y="5432"/>
                    </a:cubicBezTo>
                    <a:lnTo>
                      <a:pt x="10069" y="5432"/>
                    </a:lnTo>
                    <a:cubicBezTo>
                      <a:pt x="10037" y="5461"/>
                      <a:pt x="10005" y="5491"/>
                      <a:pt x="9974" y="5521"/>
                    </a:cubicBezTo>
                    <a:cubicBezTo>
                      <a:pt x="9991" y="5529"/>
                      <a:pt x="10009" y="5538"/>
                      <a:pt x="10027" y="5546"/>
                    </a:cubicBezTo>
                    <a:lnTo>
                      <a:pt x="10027" y="5546"/>
                    </a:lnTo>
                    <a:cubicBezTo>
                      <a:pt x="10009" y="5594"/>
                      <a:pt x="9991" y="5641"/>
                      <a:pt x="9974" y="5688"/>
                    </a:cubicBezTo>
                    <a:cubicBezTo>
                      <a:pt x="9882" y="5850"/>
                      <a:pt x="10046" y="5947"/>
                      <a:pt x="10211" y="5947"/>
                    </a:cubicBezTo>
                    <a:cubicBezTo>
                      <a:pt x="10284" y="5947"/>
                      <a:pt x="10357" y="5928"/>
                      <a:pt x="10408" y="5888"/>
                    </a:cubicBezTo>
                    <a:cubicBezTo>
                      <a:pt x="11067" y="5245"/>
                      <a:pt x="11958" y="4927"/>
                      <a:pt x="12850" y="4927"/>
                    </a:cubicBezTo>
                    <a:cubicBezTo>
                      <a:pt x="13810" y="4927"/>
                      <a:pt x="14770" y="5295"/>
                      <a:pt x="15445" y="6021"/>
                    </a:cubicBezTo>
                    <a:cubicBezTo>
                      <a:pt x="16746" y="7455"/>
                      <a:pt x="16746" y="9724"/>
                      <a:pt x="15345" y="11125"/>
                    </a:cubicBezTo>
                    <a:cubicBezTo>
                      <a:pt x="14651" y="11788"/>
                      <a:pt x="13684" y="12206"/>
                      <a:pt x="12716" y="12206"/>
                    </a:cubicBezTo>
                    <a:cubicBezTo>
                      <a:pt x="12641" y="12206"/>
                      <a:pt x="12566" y="12204"/>
                      <a:pt x="12491" y="12199"/>
                    </a:cubicBezTo>
                    <a:lnTo>
                      <a:pt x="12491" y="12199"/>
                    </a:lnTo>
                    <a:cubicBezTo>
                      <a:pt x="12486" y="12197"/>
                      <a:pt x="12481" y="12194"/>
                      <a:pt x="12476" y="12192"/>
                    </a:cubicBezTo>
                    <a:cubicBezTo>
                      <a:pt x="12475" y="12194"/>
                      <a:pt x="12475" y="12196"/>
                      <a:pt x="12474" y="12198"/>
                    </a:cubicBezTo>
                    <a:lnTo>
                      <a:pt x="12474" y="12198"/>
                    </a:lnTo>
                    <a:cubicBezTo>
                      <a:pt x="12452" y="12196"/>
                      <a:pt x="12431" y="12194"/>
                      <a:pt x="12409" y="12192"/>
                    </a:cubicBezTo>
                    <a:cubicBezTo>
                      <a:pt x="12176" y="12192"/>
                      <a:pt x="11976" y="12559"/>
                      <a:pt x="12176" y="12659"/>
                    </a:cubicBezTo>
                    <a:cubicBezTo>
                      <a:pt x="13110" y="13059"/>
                      <a:pt x="13777" y="13993"/>
                      <a:pt x="13844" y="15028"/>
                    </a:cubicBezTo>
                    <a:cubicBezTo>
                      <a:pt x="13944" y="16028"/>
                      <a:pt x="13410" y="16929"/>
                      <a:pt x="12609" y="17496"/>
                    </a:cubicBezTo>
                    <a:cubicBezTo>
                      <a:pt x="12165" y="17783"/>
                      <a:pt x="11678" y="17897"/>
                      <a:pt x="11184" y="17897"/>
                    </a:cubicBezTo>
                    <a:cubicBezTo>
                      <a:pt x="10529" y="17897"/>
                      <a:pt x="9863" y="17696"/>
                      <a:pt x="9274" y="17429"/>
                    </a:cubicBezTo>
                    <a:cubicBezTo>
                      <a:pt x="8306" y="17029"/>
                      <a:pt x="7406" y="16362"/>
                      <a:pt x="6805" y="15428"/>
                    </a:cubicBezTo>
                    <a:cubicBezTo>
                      <a:pt x="6105" y="14360"/>
                      <a:pt x="5905" y="12926"/>
                      <a:pt x="6438" y="11725"/>
                    </a:cubicBezTo>
                    <a:cubicBezTo>
                      <a:pt x="6505" y="11592"/>
                      <a:pt x="6438" y="11392"/>
                      <a:pt x="6272" y="11392"/>
                    </a:cubicBezTo>
                    <a:cubicBezTo>
                      <a:pt x="4604" y="11258"/>
                      <a:pt x="2836" y="10758"/>
                      <a:pt x="1668" y="9524"/>
                    </a:cubicBezTo>
                    <a:cubicBezTo>
                      <a:pt x="668" y="8389"/>
                      <a:pt x="167" y="6722"/>
                      <a:pt x="1001" y="5387"/>
                    </a:cubicBezTo>
                    <a:cubicBezTo>
                      <a:pt x="1435" y="4720"/>
                      <a:pt x="2102" y="4186"/>
                      <a:pt x="2936" y="4153"/>
                    </a:cubicBezTo>
                    <a:cubicBezTo>
                      <a:pt x="3069" y="4153"/>
                      <a:pt x="3236" y="4053"/>
                      <a:pt x="3236" y="3886"/>
                    </a:cubicBezTo>
                    <a:cubicBezTo>
                      <a:pt x="3236" y="3753"/>
                      <a:pt x="3136" y="3653"/>
                      <a:pt x="3003" y="3653"/>
                    </a:cubicBezTo>
                    <a:cubicBezTo>
                      <a:pt x="2919" y="3656"/>
                      <a:pt x="2836" y="3663"/>
                      <a:pt x="2755" y="3674"/>
                    </a:cubicBezTo>
                    <a:lnTo>
                      <a:pt x="2755" y="3674"/>
                    </a:lnTo>
                    <a:cubicBezTo>
                      <a:pt x="3335" y="3058"/>
                      <a:pt x="3962" y="2458"/>
                      <a:pt x="4637" y="1952"/>
                    </a:cubicBezTo>
                    <a:cubicBezTo>
                      <a:pt x="5338" y="1351"/>
                      <a:pt x="6138" y="817"/>
                      <a:pt x="7072" y="551"/>
                    </a:cubicBezTo>
                    <a:cubicBezTo>
                      <a:pt x="7368" y="473"/>
                      <a:pt x="7674" y="431"/>
                      <a:pt x="7981" y="431"/>
                    </a:cubicBezTo>
                    <a:close/>
                    <a:moveTo>
                      <a:pt x="8134" y="0"/>
                    </a:moveTo>
                    <a:cubicBezTo>
                      <a:pt x="6945" y="0"/>
                      <a:pt x="5735" y="594"/>
                      <a:pt x="4770" y="1318"/>
                    </a:cubicBezTo>
                    <a:cubicBezTo>
                      <a:pt x="3783" y="2042"/>
                      <a:pt x="2926" y="2895"/>
                      <a:pt x="2103" y="3847"/>
                    </a:cubicBezTo>
                    <a:lnTo>
                      <a:pt x="2103" y="3847"/>
                    </a:lnTo>
                    <a:cubicBezTo>
                      <a:pt x="908" y="4328"/>
                      <a:pt x="94" y="5619"/>
                      <a:pt x="67" y="6888"/>
                    </a:cubicBezTo>
                    <a:cubicBezTo>
                      <a:pt x="0" y="8723"/>
                      <a:pt x="1335" y="10324"/>
                      <a:pt x="2936" y="11091"/>
                    </a:cubicBezTo>
                    <a:cubicBezTo>
                      <a:pt x="3848" y="11548"/>
                      <a:pt x="4816" y="11782"/>
                      <a:pt x="5814" y="11870"/>
                    </a:cubicBezTo>
                    <a:lnTo>
                      <a:pt x="5814" y="11870"/>
                    </a:lnTo>
                    <a:cubicBezTo>
                      <a:pt x="5420" y="12997"/>
                      <a:pt x="5522" y="14260"/>
                      <a:pt x="6071" y="15328"/>
                    </a:cubicBezTo>
                    <a:cubicBezTo>
                      <a:pt x="6638" y="16395"/>
                      <a:pt x="7606" y="17262"/>
                      <a:pt x="8740" y="17763"/>
                    </a:cubicBezTo>
                    <a:cubicBezTo>
                      <a:pt x="9451" y="18128"/>
                      <a:pt x="10248" y="18383"/>
                      <a:pt x="11049" y="18383"/>
                    </a:cubicBezTo>
                    <a:cubicBezTo>
                      <a:pt x="11564" y="18383"/>
                      <a:pt x="12080" y="18278"/>
                      <a:pt x="12576" y="18030"/>
                    </a:cubicBezTo>
                    <a:cubicBezTo>
                      <a:pt x="13577" y="17529"/>
                      <a:pt x="14277" y="16495"/>
                      <a:pt x="14344" y="15361"/>
                    </a:cubicBezTo>
                    <a:cubicBezTo>
                      <a:pt x="14423" y="14333"/>
                      <a:pt x="13960" y="13283"/>
                      <a:pt x="13169" y="12625"/>
                    </a:cubicBezTo>
                    <a:lnTo>
                      <a:pt x="13169" y="12625"/>
                    </a:lnTo>
                    <a:cubicBezTo>
                      <a:pt x="15032" y="12344"/>
                      <a:pt x="16673" y="10787"/>
                      <a:pt x="16846" y="8856"/>
                    </a:cubicBezTo>
                    <a:cubicBezTo>
                      <a:pt x="17079" y="6688"/>
                      <a:pt x="15511" y="4587"/>
                      <a:pt x="13310" y="4387"/>
                    </a:cubicBezTo>
                    <a:cubicBezTo>
                      <a:pt x="13166" y="4371"/>
                      <a:pt x="13021" y="4363"/>
                      <a:pt x="12876" y="4363"/>
                    </a:cubicBezTo>
                    <a:cubicBezTo>
                      <a:pt x="12111" y="4363"/>
                      <a:pt x="11341" y="4582"/>
                      <a:pt x="10685" y="4978"/>
                    </a:cubicBezTo>
                    <a:lnTo>
                      <a:pt x="10685" y="4978"/>
                    </a:lnTo>
                    <a:cubicBezTo>
                      <a:pt x="11215" y="3422"/>
                      <a:pt x="11486" y="1581"/>
                      <a:pt x="9941" y="551"/>
                    </a:cubicBezTo>
                    <a:cubicBezTo>
                      <a:pt x="9369" y="162"/>
                      <a:pt x="8755" y="0"/>
                      <a:pt x="81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8"/>
              <p:cNvSpPr/>
              <p:nvPr/>
            </p:nvSpPr>
            <p:spPr>
              <a:xfrm>
                <a:off x="4423789" y="3789193"/>
                <a:ext cx="355463" cy="326129"/>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a:off x="3471094" y="4359007"/>
                <a:ext cx="25723" cy="28110"/>
              </a:xfrm>
              <a:custGeom>
                <a:avLst/>
                <a:gdLst/>
                <a:ahLst/>
                <a:cxnLst/>
                <a:rect l="l" t="t" r="r" b="b"/>
                <a:pathLst>
                  <a:path w="2102" h="2297" extrusionOk="0">
                    <a:moveTo>
                      <a:pt x="796" y="0"/>
                    </a:moveTo>
                    <a:cubicBezTo>
                      <a:pt x="741" y="0"/>
                      <a:pt x="685" y="11"/>
                      <a:pt x="635" y="37"/>
                    </a:cubicBezTo>
                    <a:cubicBezTo>
                      <a:pt x="301" y="304"/>
                      <a:pt x="101" y="704"/>
                      <a:pt x="34" y="1138"/>
                    </a:cubicBezTo>
                    <a:cubicBezTo>
                      <a:pt x="1" y="1504"/>
                      <a:pt x="134" y="1971"/>
                      <a:pt x="501" y="2172"/>
                    </a:cubicBezTo>
                    <a:cubicBezTo>
                      <a:pt x="651" y="2255"/>
                      <a:pt x="826" y="2297"/>
                      <a:pt x="1001" y="2297"/>
                    </a:cubicBezTo>
                    <a:cubicBezTo>
                      <a:pt x="1177" y="2297"/>
                      <a:pt x="1352" y="2255"/>
                      <a:pt x="1502" y="2172"/>
                    </a:cubicBezTo>
                    <a:cubicBezTo>
                      <a:pt x="1835" y="2005"/>
                      <a:pt x="2102" y="1671"/>
                      <a:pt x="1969" y="1271"/>
                    </a:cubicBezTo>
                    <a:cubicBezTo>
                      <a:pt x="1983" y="1201"/>
                      <a:pt x="1956" y="1172"/>
                      <a:pt x="1919" y="1172"/>
                    </a:cubicBezTo>
                    <a:cubicBezTo>
                      <a:pt x="1869" y="1172"/>
                      <a:pt x="1802" y="1227"/>
                      <a:pt x="1802" y="1304"/>
                    </a:cubicBezTo>
                    <a:cubicBezTo>
                      <a:pt x="1869" y="1705"/>
                      <a:pt x="1468" y="1971"/>
                      <a:pt x="1102" y="1971"/>
                    </a:cubicBezTo>
                    <a:cubicBezTo>
                      <a:pt x="601" y="1971"/>
                      <a:pt x="368" y="1438"/>
                      <a:pt x="468" y="971"/>
                    </a:cubicBezTo>
                    <a:cubicBezTo>
                      <a:pt x="496" y="744"/>
                      <a:pt x="621" y="541"/>
                      <a:pt x="781" y="383"/>
                    </a:cubicBezTo>
                    <a:lnTo>
                      <a:pt x="781" y="383"/>
                    </a:lnTo>
                    <a:cubicBezTo>
                      <a:pt x="1019" y="499"/>
                      <a:pt x="1186" y="710"/>
                      <a:pt x="1302" y="971"/>
                    </a:cubicBezTo>
                    <a:cubicBezTo>
                      <a:pt x="1323" y="1025"/>
                      <a:pt x="1370" y="1047"/>
                      <a:pt x="1421" y="1047"/>
                    </a:cubicBezTo>
                    <a:cubicBezTo>
                      <a:pt x="1528" y="1047"/>
                      <a:pt x="1658" y="950"/>
                      <a:pt x="1635" y="837"/>
                    </a:cubicBezTo>
                    <a:cubicBezTo>
                      <a:pt x="1602" y="604"/>
                      <a:pt x="1502" y="437"/>
                      <a:pt x="1302" y="270"/>
                    </a:cubicBezTo>
                    <a:cubicBezTo>
                      <a:pt x="1202" y="170"/>
                      <a:pt x="1135" y="137"/>
                      <a:pt x="1035" y="70"/>
                    </a:cubicBezTo>
                    <a:cubicBezTo>
                      <a:pt x="973" y="29"/>
                      <a:pt x="886" y="0"/>
                      <a:pt x="79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a:off x="3437223" y="4201337"/>
                <a:ext cx="37557" cy="27865"/>
              </a:xfrm>
              <a:custGeom>
                <a:avLst/>
                <a:gdLst/>
                <a:ahLst/>
                <a:cxnLst/>
                <a:rect l="l" t="t" r="r" b="b"/>
                <a:pathLst>
                  <a:path w="3069" h="2277" extrusionOk="0">
                    <a:moveTo>
                      <a:pt x="1559" y="0"/>
                    </a:moveTo>
                    <a:cubicBezTo>
                      <a:pt x="1506" y="0"/>
                      <a:pt x="1454" y="4"/>
                      <a:pt x="1401" y="13"/>
                    </a:cubicBezTo>
                    <a:cubicBezTo>
                      <a:pt x="934" y="79"/>
                      <a:pt x="567" y="379"/>
                      <a:pt x="300" y="813"/>
                    </a:cubicBezTo>
                    <a:cubicBezTo>
                      <a:pt x="200" y="1013"/>
                      <a:pt x="100" y="1213"/>
                      <a:pt x="67" y="1414"/>
                    </a:cubicBezTo>
                    <a:cubicBezTo>
                      <a:pt x="67" y="1514"/>
                      <a:pt x="0" y="1647"/>
                      <a:pt x="0" y="1747"/>
                    </a:cubicBezTo>
                    <a:cubicBezTo>
                      <a:pt x="0" y="1847"/>
                      <a:pt x="0" y="1881"/>
                      <a:pt x="67" y="1914"/>
                    </a:cubicBezTo>
                    <a:cubicBezTo>
                      <a:pt x="100" y="1981"/>
                      <a:pt x="133" y="2014"/>
                      <a:pt x="234" y="2047"/>
                    </a:cubicBezTo>
                    <a:cubicBezTo>
                      <a:pt x="440" y="2202"/>
                      <a:pt x="699" y="2277"/>
                      <a:pt x="961" y="2277"/>
                    </a:cubicBezTo>
                    <a:cubicBezTo>
                      <a:pt x="1208" y="2277"/>
                      <a:pt x="1457" y="2210"/>
                      <a:pt x="1668" y="2081"/>
                    </a:cubicBezTo>
                    <a:cubicBezTo>
                      <a:pt x="1826" y="1949"/>
                      <a:pt x="1797" y="1817"/>
                      <a:pt x="1712" y="1817"/>
                    </a:cubicBezTo>
                    <a:cubicBezTo>
                      <a:pt x="1689" y="1817"/>
                      <a:pt x="1663" y="1826"/>
                      <a:pt x="1635" y="1847"/>
                    </a:cubicBezTo>
                    <a:cubicBezTo>
                      <a:pt x="1506" y="1911"/>
                      <a:pt x="1364" y="1941"/>
                      <a:pt x="1219" y="1941"/>
                    </a:cubicBezTo>
                    <a:cubicBezTo>
                      <a:pt x="931" y="1941"/>
                      <a:pt x="632" y="1823"/>
                      <a:pt x="409" y="1620"/>
                    </a:cubicBezTo>
                    <a:lnTo>
                      <a:pt x="409" y="1620"/>
                    </a:lnTo>
                    <a:cubicBezTo>
                      <a:pt x="461" y="1178"/>
                      <a:pt x="662" y="698"/>
                      <a:pt x="1068" y="480"/>
                    </a:cubicBezTo>
                    <a:cubicBezTo>
                      <a:pt x="1179" y="391"/>
                      <a:pt x="1320" y="346"/>
                      <a:pt x="1470" y="346"/>
                    </a:cubicBezTo>
                    <a:cubicBezTo>
                      <a:pt x="1546" y="346"/>
                      <a:pt x="1623" y="357"/>
                      <a:pt x="1701" y="379"/>
                    </a:cubicBezTo>
                    <a:cubicBezTo>
                      <a:pt x="1901" y="480"/>
                      <a:pt x="2068" y="580"/>
                      <a:pt x="2202" y="813"/>
                    </a:cubicBezTo>
                    <a:cubicBezTo>
                      <a:pt x="2302" y="1013"/>
                      <a:pt x="2402" y="1213"/>
                      <a:pt x="2268" y="1480"/>
                    </a:cubicBezTo>
                    <a:cubicBezTo>
                      <a:pt x="2226" y="1586"/>
                      <a:pt x="2318" y="1651"/>
                      <a:pt x="2416" y="1651"/>
                    </a:cubicBezTo>
                    <a:cubicBezTo>
                      <a:pt x="2473" y="1651"/>
                      <a:pt x="2532" y="1629"/>
                      <a:pt x="2569" y="1580"/>
                    </a:cubicBezTo>
                    <a:cubicBezTo>
                      <a:pt x="3069" y="893"/>
                      <a:pt x="2339" y="0"/>
                      <a:pt x="155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a:off x="3577222" y="4210099"/>
                <a:ext cx="28758" cy="17916"/>
              </a:xfrm>
              <a:custGeom>
                <a:avLst/>
                <a:gdLst/>
                <a:ahLst/>
                <a:cxnLst/>
                <a:rect l="l" t="t" r="r" b="b"/>
                <a:pathLst>
                  <a:path w="2350" h="1464" extrusionOk="0">
                    <a:moveTo>
                      <a:pt x="1078" y="1"/>
                    </a:moveTo>
                    <a:cubicBezTo>
                      <a:pt x="914" y="1"/>
                      <a:pt x="747" y="27"/>
                      <a:pt x="601" y="64"/>
                    </a:cubicBezTo>
                    <a:cubicBezTo>
                      <a:pt x="301" y="164"/>
                      <a:pt x="34" y="397"/>
                      <a:pt x="1" y="698"/>
                    </a:cubicBezTo>
                    <a:cubicBezTo>
                      <a:pt x="1" y="798"/>
                      <a:pt x="1" y="864"/>
                      <a:pt x="34" y="964"/>
                    </a:cubicBezTo>
                    <a:cubicBezTo>
                      <a:pt x="134" y="1031"/>
                      <a:pt x="201" y="1131"/>
                      <a:pt x="301" y="1165"/>
                    </a:cubicBezTo>
                    <a:cubicBezTo>
                      <a:pt x="468" y="1298"/>
                      <a:pt x="668" y="1365"/>
                      <a:pt x="835" y="1398"/>
                    </a:cubicBezTo>
                    <a:cubicBezTo>
                      <a:pt x="986" y="1441"/>
                      <a:pt x="1145" y="1464"/>
                      <a:pt x="1305" y="1464"/>
                    </a:cubicBezTo>
                    <a:cubicBezTo>
                      <a:pt x="1637" y="1464"/>
                      <a:pt x="1976" y="1367"/>
                      <a:pt x="2269" y="1165"/>
                    </a:cubicBezTo>
                    <a:cubicBezTo>
                      <a:pt x="2350" y="1111"/>
                      <a:pt x="2256" y="1013"/>
                      <a:pt x="2164" y="1013"/>
                    </a:cubicBezTo>
                    <a:cubicBezTo>
                      <a:pt x="2143" y="1013"/>
                      <a:pt x="2121" y="1018"/>
                      <a:pt x="2102" y="1031"/>
                    </a:cubicBezTo>
                    <a:cubicBezTo>
                      <a:pt x="1874" y="1158"/>
                      <a:pt x="1618" y="1222"/>
                      <a:pt x="1366" y="1222"/>
                    </a:cubicBezTo>
                    <a:cubicBezTo>
                      <a:pt x="970" y="1222"/>
                      <a:pt x="585" y="1064"/>
                      <a:pt x="334" y="743"/>
                    </a:cubicBezTo>
                    <a:lnTo>
                      <a:pt x="334" y="743"/>
                    </a:lnTo>
                    <a:cubicBezTo>
                      <a:pt x="336" y="684"/>
                      <a:pt x="341" y="657"/>
                      <a:pt x="368" y="631"/>
                    </a:cubicBezTo>
                    <a:lnTo>
                      <a:pt x="501" y="497"/>
                    </a:lnTo>
                    <a:cubicBezTo>
                      <a:pt x="501" y="497"/>
                      <a:pt x="513" y="497"/>
                      <a:pt x="523" y="490"/>
                    </a:cubicBezTo>
                    <a:lnTo>
                      <a:pt x="523" y="490"/>
                    </a:lnTo>
                    <a:cubicBezTo>
                      <a:pt x="523" y="490"/>
                      <a:pt x="523" y="490"/>
                      <a:pt x="523" y="490"/>
                    </a:cubicBezTo>
                    <a:lnTo>
                      <a:pt x="523" y="490"/>
                    </a:lnTo>
                    <a:cubicBezTo>
                      <a:pt x="529" y="485"/>
                      <a:pt x="534" y="477"/>
                      <a:pt x="534" y="464"/>
                    </a:cubicBezTo>
                    <a:cubicBezTo>
                      <a:pt x="601" y="464"/>
                      <a:pt x="634" y="397"/>
                      <a:pt x="668" y="397"/>
                    </a:cubicBezTo>
                    <a:lnTo>
                      <a:pt x="1101" y="397"/>
                    </a:lnTo>
                    <a:cubicBezTo>
                      <a:pt x="1135" y="397"/>
                      <a:pt x="1168" y="464"/>
                      <a:pt x="1201" y="464"/>
                    </a:cubicBezTo>
                    <a:cubicBezTo>
                      <a:pt x="1201" y="464"/>
                      <a:pt x="1246" y="479"/>
                      <a:pt x="1266" y="479"/>
                    </a:cubicBezTo>
                    <a:cubicBezTo>
                      <a:pt x="1276" y="479"/>
                      <a:pt x="1279" y="475"/>
                      <a:pt x="1268" y="464"/>
                    </a:cubicBezTo>
                    <a:lnTo>
                      <a:pt x="1268" y="464"/>
                    </a:lnTo>
                    <a:cubicBezTo>
                      <a:pt x="1268" y="464"/>
                      <a:pt x="1302" y="464"/>
                      <a:pt x="1302" y="497"/>
                    </a:cubicBezTo>
                    <a:lnTo>
                      <a:pt x="1335" y="531"/>
                    </a:lnTo>
                    <a:lnTo>
                      <a:pt x="1435" y="631"/>
                    </a:lnTo>
                    <a:lnTo>
                      <a:pt x="1468" y="664"/>
                    </a:lnTo>
                    <a:cubicBezTo>
                      <a:pt x="1468" y="698"/>
                      <a:pt x="1502" y="731"/>
                      <a:pt x="1502" y="798"/>
                    </a:cubicBezTo>
                    <a:cubicBezTo>
                      <a:pt x="1502" y="864"/>
                      <a:pt x="1602" y="898"/>
                      <a:pt x="1668" y="898"/>
                    </a:cubicBezTo>
                    <a:cubicBezTo>
                      <a:pt x="1769" y="898"/>
                      <a:pt x="1835" y="864"/>
                      <a:pt x="1869" y="798"/>
                    </a:cubicBezTo>
                    <a:cubicBezTo>
                      <a:pt x="1869" y="631"/>
                      <a:pt x="1869" y="464"/>
                      <a:pt x="1802" y="331"/>
                    </a:cubicBezTo>
                    <a:cubicBezTo>
                      <a:pt x="1702" y="197"/>
                      <a:pt x="1602" y="130"/>
                      <a:pt x="1468" y="64"/>
                    </a:cubicBezTo>
                    <a:cubicBezTo>
                      <a:pt x="1348" y="19"/>
                      <a:pt x="1214" y="1"/>
                      <a:pt x="107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8"/>
              <p:cNvSpPr/>
              <p:nvPr/>
            </p:nvSpPr>
            <p:spPr>
              <a:xfrm>
                <a:off x="3020981" y="4641259"/>
                <a:ext cx="967766" cy="384172"/>
              </a:xfrm>
              <a:custGeom>
                <a:avLst/>
                <a:gdLst/>
                <a:ahLst/>
                <a:cxnLst/>
                <a:rect l="l" t="t" r="r" b="b"/>
                <a:pathLst>
                  <a:path w="79082" h="31393" extrusionOk="0">
                    <a:moveTo>
                      <a:pt x="31696" y="0"/>
                    </a:moveTo>
                    <a:cubicBezTo>
                      <a:pt x="29765" y="0"/>
                      <a:pt x="27626" y="1427"/>
                      <a:pt x="26344" y="2789"/>
                    </a:cubicBezTo>
                    <a:cubicBezTo>
                      <a:pt x="24776" y="4490"/>
                      <a:pt x="21007" y="6292"/>
                      <a:pt x="19439" y="7459"/>
                    </a:cubicBezTo>
                    <a:cubicBezTo>
                      <a:pt x="19241" y="7603"/>
                      <a:pt x="19045" y="7668"/>
                      <a:pt x="18850" y="7668"/>
                    </a:cubicBezTo>
                    <a:cubicBezTo>
                      <a:pt x="17465" y="7668"/>
                      <a:pt x="16159" y="4393"/>
                      <a:pt x="15136" y="2989"/>
                    </a:cubicBezTo>
                    <a:cubicBezTo>
                      <a:pt x="14793" y="2529"/>
                      <a:pt x="14391" y="2351"/>
                      <a:pt x="13938" y="2351"/>
                    </a:cubicBezTo>
                    <a:cubicBezTo>
                      <a:pt x="12849" y="2351"/>
                      <a:pt x="11474" y="3387"/>
                      <a:pt x="9966" y="4023"/>
                    </a:cubicBezTo>
                    <a:cubicBezTo>
                      <a:pt x="9641" y="4163"/>
                      <a:pt x="9265" y="4225"/>
                      <a:pt x="8855" y="4225"/>
                    </a:cubicBezTo>
                    <a:cubicBezTo>
                      <a:pt x="6529" y="4225"/>
                      <a:pt x="3101" y="2227"/>
                      <a:pt x="1626" y="1121"/>
                    </a:cubicBezTo>
                    <a:cubicBezTo>
                      <a:pt x="1349" y="909"/>
                      <a:pt x="1122" y="812"/>
                      <a:pt x="939" y="812"/>
                    </a:cubicBezTo>
                    <a:cubicBezTo>
                      <a:pt x="1" y="812"/>
                      <a:pt x="249" y="3393"/>
                      <a:pt x="1059" y="6325"/>
                    </a:cubicBezTo>
                    <a:cubicBezTo>
                      <a:pt x="2027" y="9861"/>
                      <a:pt x="4395" y="14131"/>
                      <a:pt x="8131" y="18334"/>
                    </a:cubicBezTo>
                    <a:cubicBezTo>
                      <a:pt x="11900" y="22537"/>
                      <a:pt x="17271" y="26706"/>
                      <a:pt x="25076" y="29642"/>
                    </a:cubicBezTo>
                    <a:cubicBezTo>
                      <a:pt x="28476" y="30935"/>
                      <a:pt x="32813" y="31393"/>
                      <a:pt x="37028" y="31393"/>
                    </a:cubicBezTo>
                    <a:cubicBezTo>
                      <a:pt x="42489" y="31393"/>
                      <a:pt x="47746" y="30624"/>
                      <a:pt x="50495" y="29909"/>
                    </a:cubicBezTo>
                    <a:cubicBezTo>
                      <a:pt x="55398" y="28608"/>
                      <a:pt x="63604" y="23304"/>
                      <a:pt x="70442" y="16966"/>
                    </a:cubicBezTo>
                    <a:cubicBezTo>
                      <a:pt x="77247" y="10662"/>
                      <a:pt x="79081" y="2390"/>
                      <a:pt x="79082" y="2389"/>
                    </a:cubicBezTo>
                    <a:lnTo>
                      <a:pt x="79082" y="2389"/>
                    </a:lnTo>
                    <a:cubicBezTo>
                      <a:pt x="79080" y="2389"/>
                      <a:pt x="73177" y="3757"/>
                      <a:pt x="70976" y="3823"/>
                    </a:cubicBezTo>
                    <a:cubicBezTo>
                      <a:pt x="70930" y="3825"/>
                      <a:pt x="70883" y="3826"/>
                      <a:pt x="70837" y="3826"/>
                    </a:cubicBezTo>
                    <a:cubicBezTo>
                      <a:pt x="68669" y="3826"/>
                      <a:pt x="66215" y="1578"/>
                      <a:pt x="65105" y="1088"/>
                    </a:cubicBezTo>
                    <a:cubicBezTo>
                      <a:pt x="65040" y="1059"/>
                      <a:pt x="64961" y="1046"/>
                      <a:pt x="64870" y="1046"/>
                    </a:cubicBezTo>
                    <a:cubicBezTo>
                      <a:pt x="63373" y="1046"/>
                      <a:pt x="58562" y="4724"/>
                      <a:pt x="56832" y="5825"/>
                    </a:cubicBezTo>
                    <a:cubicBezTo>
                      <a:pt x="56561" y="5997"/>
                      <a:pt x="56202" y="6072"/>
                      <a:pt x="55785" y="6072"/>
                    </a:cubicBezTo>
                    <a:cubicBezTo>
                      <a:pt x="53373" y="6072"/>
                      <a:pt x="48999" y="3577"/>
                      <a:pt x="48260" y="2923"/>
                    </a:cubicBezTo>
                    <a:cubicBezTo>
                      <a:pt x="47359" y="2122"/>
                      <a:pt x="42989" y="1789"/>
                      <a:pt x="39687" y="1355"/>
                    </a:cubicBezTo>
                    <a:cubicBezTo>
                      <a:pt x="36351" y="955"/>
                      <a:pt x="35284" y="1288"/>
                      <a:pt x="33082" y="287"/>
                    </a:cubicBezTo>
                    <a:cubicBezTo>
                      <a:pt x="32644" y="88"/>
                      <a:pt x="32176" y="0"/>
                      <a:pt x="316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8"/>
              <p:cNvSpPr/>
              <p:nvPr/>
            </p:nvSpPr>
            <p:spPr>
              <a:xfrm>
                <a:off x="3717637" y="4263120"/>
                <a:ext cx="465771" cy="710289"/>
              </a:xfrm>
              <a:custGeom>
                <a:avLst/>
                <a:gdLst/>
                <a:ahLst/>
                <a:cxnLst/>
                <a:rect l="l" t="t" r="r" b="b"/>
                <a:pathLst>
                  <a:path w="38061" h="58042" extrusionOk="0">
                    <a:moveTo>
                      <a:pt x="37360" y="0"/>
                    </a:moveTo>
                    <a:cubicBezTo>
                      <a:pt x="37360" y="0"/>
                      <a:pt x="27987" y="4270"/>
                      <a:pt x="26353" y="4871"/>
                    </a:cubicBezTo>
                    <a:cubicBezTo>
                      <a:pt x="24718" y="5504"/>
                      <a:pt x="23417" y="6639"/>
                      <a:pt x="23417" y="6639"/>
                    </a:cubicBezTo>
                    <a:cubicBezTo>
                      <a:pt x="23417" y="6639"/>
                      <a:pt x="24985" y="10675"/>
                      <a:pt x="23984" y="12876"/>
                    </a:cubicBezTo>
                    <a:cubicBezTo>
                      <a:pt x="22984" y="15145"/>
                      <a:pt x="21983" y="16813"/>
                      <a:pt x="21983" y="16813"/>
                    </a:cubicBezTo>
                    <a:cubicBezTo>
                      <a:pt x="21983" y="16813"/>
                      <a:pt x="18580" y="33124"/>
                      <a:pt x="14244" y="40396"/>
                    </a:cubicBezTo>
                    <a:cubicBezTo>
                      <a:pt x="9908" y="47701"/>
                      <a:pt x="0" y="58042"/>
                      <a:pt x="0" y="58042"/>
                    </a:cubicBezTo>
                    <a:cubicBezTo>
                      <a:pt x="0" y="58042"/>
                      <a:pt x="14711" y="50537"/>
                      <a:pt x="19981" y="39362"/>
                    </a:cubicBezTo>
                    <a:cubicBezTo>
                      <a:pt x="25218" y="28187"/>
                      <a:pt x="24551" y="19481"/>
                      <a:pt x="24751" y="18347"/>
                    </a:cubicBezTo>
                    <a:cubicBezTo>
                      <a:pt x="24985" y="17280"/>
                      <a:pt x="27720" y="16846"/>
                      <a:pt x="28154" y="14377"/>
                    </a:cubicBezTo>
                    <a:cubicBezTo>
                      <a:pt x="28554" y="11942"/>
                      <a:pt x="27854" y="8106"/>
                      <a:pt x="27854" y="8106"/>
                    </a:cubicBezTo>
                    <a:lnTo>
                      <a:pt x="38061" y="3803"/>
                    </a:lnTo>
                    <a:lnTo>
                      <a:pt x="37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a:off x="3271502" y="3723666"/>
                <a:ext cx="416381" cy="79862"/>
              </a:xfrm>
              <a:custGeom>
                <a:avLst/>
                <a:gdLst/>
                <a:ahLst/>
                <a:cxnLst/>
                <a:rect l="l" t="t" r="r" b="b"/>
                <a:pathLst>
                  <a:path w="34025" h="6526" extrusionOk="0">
                    <a:moveTo>
                      <a:pt x="31092" y="0"/>
                    </a:moveTo>
                    <a:cubicBezTo>
                      <a:pt x="30738" y="0"/>
                      <a:pt x="30384" y="62"/>
                      <a:pt x="30055" y="187"/>
                    </a:cubicBezTo>
                    <a:cubicBezTo>
                      <a:pt x="29788" y="321"/>
                      <a:pt x="29521" y="421"/>
                      <a:pt x="29321" y="654"/>
                    </a:cubicBezTo>
                    <a:cubicBezTo>
                      <a:pt x="29269" y="786"/>
                      <a:pt x="29360" y="875"/>
                      <a:pt x="29451" y="875"/>
                    </a:cubicBezTo>
                    <a:cubicBezTo>
                      <a:pt x="29475" y="875"/>
                      <a:pt x="29500" y="869"/>
                      <a:pt x="29521" y="855"/>
                    </a:cubicBezTo>
                    <a:cubicBezTo>
                      <a:pt x="29956" y="554"/>
                      <a:pt x="30473" y="403"/>
                      <a:pt x="30985" y="403"/>
                    </a:cubicBezTo>
                    <a:cubicBezTo>
                      <a:pt x="31611" y="403"/>
                      <a:pt x="32231" y="629"/>
                      <a:pt x="32690" y="1088"/>
                    </a:cubicBezTo>
                    <a:cubicBezTo>
                      <a:pt x="33491" y="1922"/>
                      <a:pt x="33524" y="3323"/>
                      <a:pt x="32857" y="4224"/>
                    </a:cubicBezTo>
                    <a:cubicBezTo>
                      <a:pt x="32023" y="5358"/>
                      <a:pt x="30355" y="5258"/>
                      <a:pt x="29121" y="5358"/>
                    </a:cubicBezTo>
                    <a:cubicBezTo>
                      <a:pt x="27420" y="5491"/>
                      <a:pt x="25752" y="5558"/>
                      <a:pt x="24017" y="5691"/>
                    </a:cubicBezTo>
                    <a:cubicBezTo>
                      <a:pt x="20682" y="5891"/>
                      <a:pt x="17346" y="6025"/>
                      <a:pt x="13977" y="6058"/>
                    </a:cubicBezTo>
                    <a:cubicBezTo>
                      <a:pt x="12275" y="6058"/>
                      <a:pt x="10608" y="6058"/>
                      <a:pt x="8906" y="6025"/>
                    </a:cubicBezTo>
                    <a:cubicBezTo>
                      <a:pt x="7305" y="5992"/>
                      <a:pt x="5737" y="5925"/>
                      <a:pt x="4136" y="5725"/>
                    </a:cubicBezTo>
                    <a:cubicBezTo>
                      <a:pt x="2902" y="5558"/>
                      <a:pt x="1401" y="5158"/>
                      <a:pt x="801" y="3857"/>
                    </a:cubicBezTo>
                    <a:cubicBezTo>
                      <a:pt x="434" y="2923"/>
                      <a:pt x="567" y="1555"/>
                      <a:pt x="1568" y="1088"/>
                    </a:cubicBezTo>
                    <a:cubicBezTo>
                      <a:pt x="1758" y="1025"/>
                      <a:pt x="1678" y="752"/>
                      <a:pt x="1498" y="752"/>
                    </a:cubicBezTo>
                    <a:cubicBezTo>
                      <a:pt x="1488" y="752"/>
                      <a:pt x="1478" y="753"/>
                      <a:pt x="1468" y="754"/>
                    </a:cubicBezTo>
                    <a:cubicBezTo>
                      <a:pt x="967" y="888"/>
                      <a:pt x="567" y="1188"/>
                      <a:pt x="300" y="1655"/>
                    </a:cubicBezTo>
                    <a:cubicBezTo>
                      <a:pt x="67" y="2089"/>
                      <a:pt x="0" y="2656"/>
                      <a:pt x="67" y="3156"/>
                    </a:cubicBezTo>
                    <a:cubicBezTo>
                      <a:pt x="167" y="4424"/>
                      <a:pt x="1134" y="5291"/>
                      <a:pt x="2302" y="5758"/>
                    </a:cubicBezTo>
                    <a:cubicBezTo>
                      <a:pt x="3769" y="6325"/>
                      <a:pt x="5404" y="6325"/>
                      <a:pt x="6905" y="6392"/>
                    </a:cubicBezTo>
                    <a:cubicBezTo>
                      <a:pt x="8740" y="6492"/>
                      <a:pt x="10574" y="6525"/>
                      <a:pt x="12442" y="6525"/>
                    </a:cubicBezTo>
                    <a:cubicBezTo>
                      <a:pt x="16145" y="6525"/>
                      <a:pt x="19848" y="6392"/>
                      <a:pt x="23584" y="6158"/>
                    </a:cubicBezTo>
                    <a:cubicBezTo>
                      <a:pt x="25418" y="6025"/>
                      <a:pt x="27286" y="5925"/>
                      <a:pt x="29121" y="5825"/>
                    </a:cubicBezTo>
                    <a:cubicBezTo>
                      <a:pt x="30522" y="5725"/>
                      <a:pt x="32290" y="5691"/>
                      <a:pt x="33257" y="4424"/>
                    </a:cubicBezTo>
                    <a:cubicBezTo>
                      <a:pt x="33958" y="3456"/>
                      <a:pt x="34024" y="2022"/>
                      <a:pt x="33324" y="1055"/>
                    </a:cubicBezTo>
                    <a:cubicBezTo>
                      <a:pt x="32826" y="368"/>
                      <a:pt x="31959" y="0"/>
                      <a:pt x="3109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a:off x="3295987" y="3731669"/>
                <a:ext cx="347582" cy="17610"/>
              </a:xfrm>
              <a:custGeom>
                <a:avLst/>
                <a:gdLst/>
                <a:ahLst/>
                <a:cxnLst/>
                <a:rect l="l" t="t" r="r" b="b"/>
                <a:pathLst>
                  <a:path w="28403" h="1439" extrusionOk="0">
                    <a:moveTo>
                      <a:pt x="28254" y="0"/>
                    </a:moveTo>
                    <a:cubicBezTo>
                      <a:pt x="27353" y="167"/>
                      <a:pt x="26486" y="334"/>
                      <a:pt x="25619" y="434"/>
                    </a:cubicBezTo>
                    <a:cubicBezTo>
                      <a:pt x="24718" y="567"/>
                      <a:pt x="23851" y="701"/>
                      <a:pt x="22950" y="768"/>
                    </a:cubicBezTo>
                    <a:cubicBezTo>
                      <a:pt x="21149" y="934"/>
                      <a:pt x="19348" y="1034"/>
                      <a:pt x="17580" y="1034"/>
                    </a:cubicBezTo>
                    <a:cubicBezTo>
                      <a:pt x="13944" y="1034"/>
                      <a:pt x="10341" y="834"/>
                      <a:pt x="6739" y="601"/>
                    </a:cubicBezTo>
                    <a:cubicBezTo>
                      <a:pt x="4637" y="467"/>
                      <a:pt x="2569" y="367"/>
                      <a:pt x="434" y="267"/>
                    </a:cubicBezTo>
                    <a:cubicBezTo>
                      <a:pt x="101" y="267"/>
                      <a:pt x="0" y="701"/>
                      <a:pt x="334" y="734"/>
                    </a:cubicBezTo>
                    <a:cubicBezTo>
                      <a:pt x="2235" y="868"/>
                      <a:pt x="4103" y="934"/>
                      <a:pt x="5971" y="1034"/>
                    </a:cubicBezTo>
                    <a:cubicBezTo>
                      <a:pt x="7806" y="1101"/>
                      <a:pt x="9641" y="1235"/>
                      <a:pt x="11509" y="1301"/>
                    </a:cubicBezTo>
                    <a:cubicBezTo>
                      <a:pt x="13265" y="1382"/>
                      <a:pt x="15022" y="1439"/>
                      <a:pt x="16779" y="1439"/>
                    </a:cubicBezTo>
                    <a:cubicBezTo>
                      <a:pt x="18658" y="1439"/>
                      <a:pt x="20537" y="1374"/>
                      <a:pt x="22417" y="1201"/>
                    </a:cubicBezTo>
                    <a:cubicBezTo>
                      <a:pt x="23417" y="1101"/>
                      <a:pt x="24418" y="968"/>
                      <a:pt x="25419" y="801"/>
                    </a:cubicBezTo>
                    <a:cubicBezTo>
                      <a:pt x="26419" y="634"/>
                      <a:pt x="27420" y="434"/>
                      <a:pt x="28354" y="134"/>
                    </a:cubicBezTo>
                    <a:cubicBezTo>
                      <a:pt x="28360" y="137"/>
                      <a:pt x="28365" y="138"/>
                      <a:pt x="28368" y="138"/>
                    </a:cubicBezTo>
                    <a:cubicBezTo>
                      <a:pt x="28403" y="138"/>
                      <a:pt x="28315" y="0"/>
                      <a:pt x="2825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a:off x="3650287" y="3790111"/>
                <a:ext cx="12666" cy="214279"/>
              </a:xfrm>
              <a:custGeom>
                <a:avLst/>
                <a:gdLst/>
                <a:ahLst/>
                <a:cxnLst/>
                <a:rect l="l" t="t" r="r" b="b"/>
                <a:pathLst>
                  <a:path w="1035" h="17510" extrusionOk="0">
                    <a:moveTo>
                      <a:pt x="700" y="1"/>
                    </a:moveTo>
                    <a:cubicBezTo>
                      <a:pt x="624" y="1"/>
                      <a:pt x="534" y="36"/>
                      <a:pt x="534" y="95"/>
                    </a:cubicBezTo>
                    <a:cubicBezTo>
                      <a:pt x="367" y="2430"/>
                      <a:pt x="334" y="4765"/>
                      <a:pt x="234" y="7100"/>
                    </a:cubicBezTo>
                    <a:cubicBezTo>
                      <a:pt x="167" y="9401"/>
                      <a:pt x="1" y="11669"/>
                      <a:pt x="34" y="14004"/>
                    </a:cubicBezTo>
                    <a:cubicBezTo>
                      <a:pt x="34" y="14605"/>
                      <a:pt x="67" y="15172"/>
                      <a:pt x="167" y="15772"/>
                    </a:cubicBezTo>
                    <a:cubicBezTo>
                      <a:pt x="234" y="16339"/>
                      <a:pt x="334" y="16940"/>
                      <a:pt x="668" y="17440"/>
                    </a:cubicBezTo>
                    <a:cubicBezTo>
                      <a:pt x="687" y="17489"/>
                      <a:pt x="727" y="17509"/>
                      <a:pt x="773" y="17509"/>
                    </a:cubicBezTo>
                    <a:cubicBezTo>
                      <a:pt x="884" y="17509"/>
                      <a:pt x="1035" y="17391"/>
                      <a:pt x="1035" y="17273"/>
                    </a:cubicBezTo>
                    <a:cubicBezTo>
                      <a:pt x="1001" y="16740"/>
                      <a:pt x="768" y="16239"/>
                      <a:pt x="701" y="15672"/>
                    </a:cubicBezTo>
                    <a:cubicBezTo>
                      <a:pt x="634" y="15172"/>
                      <a:pt x="568" y="14638"/>
                      <a:pt x="568" y="14138"/>
                    </a:cubicBezTo>
                    <a:cubicBezTo>
                      <a:pt x="534" y="13070"/>
                      <a:pt x="634" y="11936"/>
                      <a:pt x="634" y="10836"/>
                    </a:cubicBezTo>
                    <a:cubicBezTo>
                      <a:pt x="668" y="8567"/>
                      <a:pt x="701" y="6299"/>
                      <a:pt x="734" y="3997"/>
                    </a:cubicBezTo>
                    <a:cubicBezTo>
                      <a:pt x="801" y="2663"/>
                      <a:pt x="801" y="1362"/>
                      <a:pt x="801" y="61"/>
                    </a:cubicBezTo>
                    <a:cubicBezTo>
                      <a:pt x="801" y="19"/>
                      <a:pt x="754" y="1"/>
                      <a:pt x="70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a:off x="3304149" y="3795446"/>
                <a:ext cx="12262" cy="234471"/>
              </a:xfrm>
              <a:custGeom>
                <a:avLst/>
                <a:gdLst/>
                <a:ahLst/>
                <a:cxnLst/>
                <a:rect l="l" t="t" r="r" b="b"/>
                <a:pathLst>
                  <a:path w="1002" h="19160" extrusionOk="0">
                    <a:moveTo>
                      <a:pt x="257" y="1"/>
                    </a:moveTo>
                    <a:cubicBezTo>
                      <a:pt x="165" y="1"/>
                      <a:pt x="67" y="45"/>
                      <a:pt x="67" y="126"/>
                    </a:cubicBezTo>
                    <a:cubicBezTo>
                      <a:pt x="1" y="2561"/>
                      <a:pt x="101" y="5029"/>
                      <a:pt x="134" y="7497"/>
                    </a:cubicBezTo>
                    <a:cubicBezTo>
                      <a:pt x="167" y="9966"/>
                      <a:pt x="234" y="12401"/>
                      <a:pt x="301" y="14869"/>
                    </a:cubicBezTo>
                    <a:cubicBezTo>
                      <a:pt x="301" y="15570"/>
                      <a:pt x="334" y="16304"/>
                      <a:pt x="334" y="17004"/>
                    </a:cubicBezTo>
                    <a:cubicBezTo>
                      <a:pt x="334" y="17671"/>
                      <a:pt x="301" y="18372"/>
                      <a:pt x="468" y="19039"/>
                    </a:cubicBezTo>
                    <a:cubicBezTo>
                      <a:pt x="482" y="19123"/>
                      <a:pt x="548" y="19160"/>
                      <a:pt x="626" y="19160"/>
                    </a:cubicBezTo>
                    <a:cubicBezTo>
                      <a:pt x="734" y="19160"/>
                      <a:pt x="863" y="19089"/>
                      <a:pt x="901" y="18972"/>
                    </a:cubicBezTo>
                    <a:cubicBezTo>
                      <a:pt x="1001" y="18372"/>
                      <a:pt x="935" y="17738"/>
                      <a:pt x="901" y="17138"/>
                    </a:cubicBezTo>
                    <a:cubicBezTo>
                      <a:pt x="901" y="16404"/>
                      <a:pt x="835" y="15737"/>
                      <a:pt x="835" y="15036"/>
                    </a:cubicBezTo>
                    <a:cubicBezTo>
                      <a:pt x="801" y="13835"/>
                      <a:pt x="801" y="12601"/>
                      <a:pt x="768" y="11400"/>
                    </a:cubicBezTo>
                    <a:cubicBezTo>
                      <a:pt x="701" y="8999"/>
                      <a:pt x="634" y="6630"/>
                      <a:pt x="568" y="4195"/>
                    </a:cubicBezTo>
                    <a:cubicBezTo>
                      <a:pt x="501" y="2827"/>
                      <a:pt x="468" y="1460"/>
                      <a:pt x="401" y="59"/>
                    </a:cubicBezTo>
                    <a:cubicBezTo>
                      <a:pt x="375" y="19"/>
                      <a:pt x="317" y="1"/>
                      <a:pt x="25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a:off x="3660370" y="4005807"/>
                <a:ext cx="226687" cy="162649"/>
              </a:xfrm>
              <a:custGeom>
                <a:avLst/>
                <a:gdLst/>
                <a:ahLst/>
                <a:cxnLst/>
                <a:rect l="l" t="t" r="r" b="b"/>
                <a:pathLst>
                  <a:path w="18524" h="13291" extrusionOk="0">
                    <a:moveTo>
                      <a:pt x="210" y="0"/>
                    </a:moveTo>
                    <a:cubicBezTo>
                      <a:pt x="128" y="0"/>
                      <a:pt x="0" y="156"/>
                      <a:pt x="144" y="214"/>
                    </a:cubicBezTo>
                    <a:cubicBezTo>
                      <a:pt x="3046" y="1715"/>
                      <a:pt x="5915" y="3282"/>
                      <a:pt x="8750" y="4884"/>
                    </a:cubicBezTo>
                    <a:cubicBezTo>
                      <a:pt x="10151" y="5684"/>
                      <a:pt x="11519" y="6485"/>
                      <a:pt x="12886" y="7319"/>
                    </a:cubicBezTo>
                    <a:cubicBezTo>
                      <a:pt x="13987" y="7986"/>
                      <a:pt x="15088" y="8686"/>
                      <a:pt x="16022" y="9620"/>
                    </a:cubicBezTo>
                    <a:cubicBezTo>
                      <a:pt x="16522" y="10054"/>
                      <a:pt x="16989" y="10621"/>
                      <a:pt x="17323" y="11188"/>
                    </a:cubicBezTo>
                    <a:cubicBezTo>
                      <a:pt x="17690" y="11822"/>
                      <a:pt x="17823" y="12489"/>
                      <a:pt x="18023" y="13156"/>
                    </a:cubicBezTo>
                    <a:cubicBezTo>
                      <a:pt x="18054" y="13248"/>
                      <a:pt x="18141" y="13291"/>
                      <a:pt x="18226" y="13291"/>
                    </a:cubicBezTo>
                    <a:cubicBezTo>
                      <a:pt x="18326" y="13291"/>
                      <a:pt x="18424" y="13231"/>
                      <a:pt x="18424" y="13123"/>
                    </a:cubicBezTo>
                    <a:cubicBezTo>
                      <a:pt x="18524" y="11889"/>
                      <a:pt x="17723" y="10654"/>
                      <a:pt x="16923" y="9820"/>
                    </a:cubicBezTo>
                    <a:cubicBezTo>
                      <a:pt x="16055" y="8820"/>
                      <a:pt x="14954" y="8053"/>
                      <a:pt x="13854" y="7352"/>
                    </a:cubicBezTo>
                    <a:cubicBezTo>
                      <a:pt x="11085" y="5617"/>
                      <a:pt x="8216" y="4050"/>
                      <a:pt x="5348" y="2515"/>
                    </a:cubicBezTo>
                    <a:cubicBezTo>
                      <a:pt x="3680" y="1648"/>
                      <a:pt x="1979" y="814"/>
                      <a:pt x="244" y="13"/>
                    </a:cubicBezTo>
                    <a:cubicBezTo>
                      <a:pt x="235" y="4"/>
                      <a:pt x="223" y="0"/>
                      <a:pt x="21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a:off x="3889892" y="4149784"/>
                <a:ext cx="68995" cy="14979"/>
              </a:xfrm>
              <a:custGeom>
                <a:avLst/>
                <a:gdLst/>
                <a:ahLst/>
                <a:cxnLst/>
                <a:rect l="l" t="t" r="r" b="b"/>
                <a:pathLst>
                  <a:path w="5638" h="1224" extrusionOk="0">
                    <a:moveTo>
                      <a:pt x="5236" y="0"/>
                    </a:moveTo>
                    <a:cubicBezTo>
                      <a:pt x="5062" y="0"/>
                      <a:pt x="4897" y="64"/>
                      <a:pt x="4770" y="89"/>
                    </a:cubicBezTo>
                    <a:cubicBezTo>
                      <a:pt x="4570" y="123"/>
                      <a:pt x="4403" y="156"/>
                      <a:pt x="4170" y="223"/>
                    </a:cubicBezTo>
                    <a:cubicBezTo>
                      <a:pt x="3736" y="289"/>
                      <a:pt x="3303" y="389"/>
                      <a:pt x="2836" y="456"/>
                    </a:cubicBezTo>
                    <a:lnTo>
                      <a:pt x="234" y="957"/>
                    </a:lnTo>
                    <a:cubicBezTo>
                      <a:pt x="67" y="1023"/>
                      <a:pt x="0" y="1223"/>
                      <a:pt x="167" y="1223"/>
                    </a:cubicBezTo>
                    <a:cubicBezTo>
                      <a:pt x="1101" y="1190"/>
                      <a:pt x="2002" y="1057"/>
                      <a:pt x="2902" y="923"/>
                    </a:cubicBezTo>
                    <a:cubicBezTo>
                      <a:pt x="3303" y="856"/>
                      <a:pt x="3736" y="756"/>
                      <a:pt x="4170" y="690"/>
                    </a:cubicBezTo>
                    <a:cubicBezTo>
                      <a:pt x="4603" y="590"/>
                      <a:pt x="5104" y="556"/>
                      <a:pt x="5471" y="356"/>
                    </a:cubicBezTo>
                    <a:cubicBezTo>
                      <a:pt x="5638" y="256"/>
                      <a:pt x="5571" y="56"/>
                      <a:pt x="5404" y="23"/>
                    </a:cubicBezTo>
                    <a:cubicBezTo>
                      <a:pt x="5348" y="6"/>
                      <a:pt x="5292" y="0"/>
                      <a:pt x="523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a:off x="3953156" y="4148830"/>
                <a:ext cx="35525" cy="48032"/>
              </a:xfrm>
              <a:custGeom>
                <a:avLst/>
                <a:gdLst/>
                <a:ahLst/>
                <a:cxnLst/>
                <a:rect l="l" t="t" r="r" b="b"/>
                <a:pathLst>
                  <a:path w="2903" h="3925" extrusionOk="0">
                    <a:moveTo>
                      <a:pt x="234" y="0"/>
                    </a:moveTo>
                    <a:cubicBezTo>
                      <a:pt x="134" y="0"/>
                      <a:pt x="1" y="167"/>
                      <a:pt x="167" y="201"/>
                    </a:cubicBezTo>
                    <a:cubicBezTo>
                      <a:pt x="935" y="467"/>
                      <a:pt x="1502" y="868"/>
                      <a:pt x="1902" y="1602"/>
                    </a:cubicBezTo>
                    <a:cubicBezTo>
                      <a:pt x="2269" y="2269"/>
                      <a:pt x="2402" y="3003"/>
                      <a:pt x="2235" y="3770"/>
                    </a:cubicBezTo>
                    <a:cubicBezTo>
                      <a:pt x="2201" y="3874"/>
                      <a:pt x="2275" y="3924"/>
                      <a:pt x="2364" y="3924"/>
                    </a:cubicBezTo>
                    <a:cubicBezTo>
                      <a:pt x="2445" y="3924"/>
                      <a:pt x="2537" y="3883"/>
                      <a:pt x="2569" y="3803"/>
                    </a:cubicBezTo>
                    <a:cubicBezTo>
                      <a:pt x="2903" y="2969"/>
                      <a:pt x="2736" y="2102"/>
                      <a:pt x="2269" y="1335"/>
                    </a:cubicBezTo>
                    <a:cubicBezTo>
                      <a:pt x="1835" y="634"/>
                      <a:pt x="1068" y="101"/>
                      <a:pt x="2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a:off x="4040917" y="4378366"/>
                <a:ext cx="59193" cy="121922"/>
              </a:xfrm>
              <a:custGeom>
                <a:avLst/>
                <a:gdLst/>
                <a:ahLst/>
                <a:cxnLst/>
                <a:rect l="l" t="t" r="r" b="b"/>
                <a:pathLst>
                  <a:path w="4837" h="9963" extrusionOk="0">
                    <a:moveTo>
                      <a:pt x="2776" y="1"/>
                    </a:moveTo>
                    <a:cubicBezTo>
                      <a:pt x="2675" y="1"/>
                      <a:pt x="2588" y="95"/>
                      <a:pt x="2636" y="189"/>
                    </a:cubicBezTo>
                    <a:cubicBezTo>
                      <a:pt x="3303" y="1590"/>
                      <a:pt x="4070" y="3125"/>
                      <a:pt x="4137" y="4759"/>
                    </a:cubicBezTo>
                    <a:cubicBezTo>
                      <a:pt x="4170" y="5560"/>
                      <a:pt x="4003" y="6294"/>
                      <a:pt x="3636" y="6961"/>
                    </a:cubicBezTo>
                    <a:cubicBezTo>
                      <a:pt x="3269" y="7595"/>
                      <a:pt x="2769" y="8062"/>
                      <a:pt x="2169" y="8462"/>
                    </a:cubicBezTo>
                    <a:cubicBezTo>
                      <a:pt x="1835" y="8695"/>
                      <a:pt x="1501" y="8896"/>
                      <a:pt x="1168" y="9062"/>
                    </a:cubicBezTo>
                    <a:cubicBezTo>
                      <a:pt x="834" y="9229"/>
                      <a:pt x="434" y="9396"/>
                      <a:pt x="134" y="9629"/>
                    </a:cubicBezTo>
                    <a:cubicBezTo>
                      <a:pt x="0" y="9763"/>
                      <a:pt x="100" y="9963"/>
                      <a:pt x="267" y="9963"/>
                    </a:cubicBezTo>
                    <a:cubicBezTo>
                      <a:pt x="634" y="9930"/>
                      <a:pt x="968" y="9696"/>
                      <a:pt x="1301" y="9529"/>
                    </a:cubicBezTo>
                    <a:cubicBezTo>
                      <a:pt x="1635" y="9363"/>
                      <a:pt x="1968" y="9129"/>
                      <a:pt x="2269" y="8929"/>
                    </a:cubicBezTo>
                    <a:cubicBezTo>
                      <a:pt x="2902" y="8529"/>
                      <a:pt x="3469" y="8028"/>
                      <a:pt x="3903" y="7395"/>
                    </a:cubicBezTo>
                    <a:cubicBezTo>
                      <a:pt x="4837" y="5960"/>
                      <a:pt x="4737" y="4259"/>
                      <a:pt x="4170" y="2724"/>
                    </a:cubicBezTo>
                    <a:cubicBezTo>
                      <a:pt x="3836" y="1790"/>
                      <a:pt x="3403" y="890"/>
                      <a:pt x="2902" y="56"/>
                    </a:cubicBezTo>
                    <a:cubicBezTo>
                      <a:pt x="2863" y="17"/>
                      <a:pt x="2818" y="1"/>
                      <a:pt x="277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a:off x="4095908" y="4358591"/>
                <a:ext cx="120001" cy="58985"/>
              </a:xfrm>
              <a:custGeom>
                <a:avLst/>
                <a:gdLst/>
                <a:ahLst/>
                <a:cxnLst/>
                <a:rect l="l" t="t" r="r" b="b"/>
                <a:pathLst>
                  <a:path w="9806" h="4820" extrusionOk="0">
                    <a:moveTo>
                      <a:pt x="9560" y="1"/>
                    </a:moveTo>
                    <a:cubicBezTo>
                      <a:pt x="9546" y="1"/>
                      <a:pt x="9532" y="2"/>
                      <a:pt x="9516" y="4"/>
                    </a:cubicBezTo>
                    <a:cubicBezTo>
                      <a:pt x="9116" y="71"/>
                      <a:pt x="8749" y="338"/>
                      <a:pt x="8315" y="504"/>
                    </a:cubicBezTo>
                    <a:cubicBezTo>
                      <a:pt x="7949" y="671"/>
                      <a:pt x="7582" y="838"/>
                      <a:pt x="7181" y="1038"/>
                    </a:cubicBezTo>
                    <a:lnTo>
                      <a:pt x="4813" y="2172"/>
                    </a:lnTo>
                    <a:cubicBezTo>
                      <a:pt x="4012" y="2539"/>
                      <a:pt x="3279" y="2906"/>
                      <a:pt x="2511" y="3340"/>
                    </a:cubicBezTo>
                    <a:cubicBezTo>
                      <a:pt x="1744" y="3740"/>
                      <a:pt x="944" y="4074"/>
                      <a:pt x="176" y="4574"/>
                    </a:cubicBezTo>
                    <a:cubicBezTo>
                      <a:pt x="1" y="4633"/>
                      <a:pt x="5" y="4819"/>
                      <a:pt x="166" y="4819"/>
                    </a:cubicBezTo>
                    <a:cubicBezTo>
                      <a:pt x="189" y="4819"/>
                      <a:pt x="214" y="4816"/>
                      <a:pt x="243" y="4807"/>
                    </a:cubicBezTo>
                    <a:cubicBezTo>
                      <a:pt x="1010" y="4507"/>
                      <a:pt x="1811" y="4040"/>
                      <a:pt x="2611" y="3707"/>
                    </a:cubicBezTo>
                    <a:lnTo>
                      <a:pt x="4980" y="2573"/>
                    </a:lnTo>
                    <a:cubicBezTo>
                      <a:pt x="5780" y="2206"/>
                      <a:pt x="6514" y="1839"/>
                      <a:pt x="7315" y="1505"/>
                    </a:cubicBezTo>
                    <a:cubicBezTo>
                      <a:pt x="7682" y="1338"/>
                      <a:pt x="8115" y="1138"/>
                      <a:pt x="8482" y="971"/>
                    </a:cubicBezTo>
                    <a:cubicBezTo>
                      <a:pt x="8849" y="805"/>
                      <a:pt x="9316" y="638"/>
                      <a:pt x="9650" y="338"/>
                    </a:cubicBezTo>
                    <a:cubicBezTo>
                      <a:pt x="9806" y="213"/>
                      <a:pt x="9758" y="1"/>
                      <a:pt x="95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a:off x="3981716" y="4072864"/>
                <a:ext cx="318420" cy="303429"/>
              </a:xfrm>
              <a:custGeom>
                <a:avLst/>
                <a:gdLst/>
                <a:ahLst/>
                <a:cxnLst/>
                <a:rect l="l" t="t" r="r" b="b"/>
                <a:pathLst>
                  <a:path w="26020" h="24795" extrusionOk="0">
                    <a:moveTo>
                      <a:pt x="14929" y="1"/>
                    </a:moveTo>
                    <a:cubicBezTo>
                      <a:pt x="14879" y="1"/>
                      <a:pt x="14829" y="2"/>
                      <a:pt x="14779" y="4"/>
                    </a:cubicBezTo>
                    <a:cubicBezTo>
                      <a:pt x="13978" y="37"/>
                      <a:pt x="13244" y="371"/>
                      <a:pt x="12577" y="838"/>
                    </a:cubicBezTo>
                    <a:cubicBezTo>
                      <a:pt x="11176" y="1805"/>
                      <a:pt x="10309" y="3206"/>
                      <a:pt x="9241" y="4407"/>
                    </a:cubicBezTo>
                    <a:cubicBezTo>
                      <a:pt x="8674" y="5008"/>
                      <a:pt x="8107" y="5541"/>
                      <a:pt x="7407" y="5908"/>
                    </a:cubicBezTo>
                    <a:cubicBezTo>
                      <a:pt x="6740" y="6242"/>
                      <a:pt x="5972" y="6375"/>
                      <a:pt x="5272" y="6475"/>
                    </a:cubicBezTo>
                    <a:cubicBezTo>
                      <a:pt x="3804" y="6642"/>
                      <a:pt x="2270" y="6575"/>
                      <a:pt x="936" y="7309"/>
                    </a:cubicBezTo>
                    <a:cubicBezTo>
                      <a:pt x="635" y="7476"/>
                      <a:pt x="335" y="7643"/>
                      <a:pt x="135" y="7876"/>
                    </a:cubicBezTo>
                    <a:cubicBezTo>
                      <a:pt x="1" y="7903"/>
                      <a:pt x="83" y="7995"/>
                      <a:pt x="172" y="7995"/>
                    </a:cubicBezTo>
                    <a:cubicBezTo>
                      <a:pt x="193" y="7995"/>
                      <a:pt x="215" y="7989"/>
                      <a:pt x="235" y="7976"/>
                    </a:cubicBezTo>
                    <a:cubicBezTo>
                      <a:pt x="1336" y="7076"/>
                      <a:pt x="2837" y="7042"/>
                      <a:pt x="4238" y="6976"/>
                    </a:cubicBezTo>
                    <a:cubicBezTo>
                      <a:pt x="5639" y="6876"/>
                      <a:pt x="7107" y="6709"/>
                      <a:pt x="8274" y="5842"/>
                    </a:cubicBezTo>
                    <a:cubicBezTo>
                      <a:pt x="9475" y="4974"/>
                      <a:pt x="10309" y="3673"/>
                      <a:pt x="11276" y="2539"/>
                    </a:cubicBezTo>
                    <a:cubicBezTo>
                      <a:pt x="12151" y="1514"/>
                      <a:pt x="13380" y="433"/>
                      <a:pt x="14792" y="433"/>
                    </a:cubicBezTo>
                    <a:cubicBezTo>
                      <a:pt x="14941" y="433"/>
                      <a:pt x="15093" y="445"/>
                      <a:pt x="15246" y="471"/>
                    </a:cubicBezTo>
                    <a:cubicBezTo>
                      <a:pt x="16814" y="671"/>
                      <a:pt x="17781" y="2206"/>
                      <a:pt x="18615" y="3406"/>
                    </a:cubicBezTo>
                    <a:cubicBezTo>
                      <a:pt x="19582" y="4841"/>
                      <a:pt x="20483" y="6309"/>
                      <a:pt x="21317" y="7810"/>
                    </a:cubicBezTo>
                    <a:cubicBezTo>
                      <a:pt x="22951" y="10745"/>
                      <a:pt x="24286" y="13981"/>
                      <a:pt x="24986" y="17316"/>
                    </a:cubicBezTo>
                    <a:cubicBezTo>
                      <a:pt x="25320" y="18884"/>
                      <a:pt x="25620" y="20685"/>
                      <a:pt x="24953" y="22253"/>
                    </a:cubicBezTo>
                    <a:cubicBezTo>
                      <a:pt x="24483" y="23348"/>
                      <a:pt x="23339" y="24267"/>
                      <a:pt x="22153" y="24267"/>
                    </a:cubicBezTo>
                    <a:cubicBezTo>
                      <a:pt x="22075" y="24267"/>
                      <a:pt x="21996" y="24263"/>
                      <a:pt x="21917" y="24255"/>
                    </a:cubicBezTo>
                    <a:cubicBezTo>
                      <a:pt x="21617" y="24221"/>
                      <a:pt x="21283" y="24155"/>
                      <a:pt x="20983" y="24055"/>
                    </a:cubicBezTo>
                    <a:cubicBezTo>
                      <a:pt x="20962" y="24047"/>
                      <a:pt x="20940" y="24044"/>
                      <a:pt x="20919" y="24044"/>
                    </a:cubicBezTo>
                    <a:cubicBezTo>
                      <a:pt x="20744" y="24044"/>
                      <a:pt x="20605" y="24269"/>
                      <a:pt x="20783" y="24388"/>
                    </a:cubicBezTo>
                    <a:cubicBezTo>
                      <a:pt x="21171" y="24674"/>
                      <a:pt x="21622" y="24795"/>
                      <a:pt x="22083" y="24795"/>
                    </a:cubicBezTo>
                    <a:cubicBezTo>
                      <a:pt x="22969" y="24795"/>
                      <a:pt x="23893" y="24347"/>
                      <a:pt x="24486" y="23754"/>
                    </a:cubicBezTo>
                    <a:cubicBezTo>
                      <a:pt x="25687" y="22654"/>
                      <a:pt x="26020" y="20919"/>
                      <a:pt x="25887" y="19318"/>
                    </a:cubicBezTo>
                    <a:cubicBezTo>
                      <a:pt x="25787" y="17550"/>
                      <a:pt x="25320" y="15849"/>
                      <a:pt x="24786" y="14181"/>
                    </a:cubicBezTo>
                    <a:cubicBezTo>
                      <a:pt x="24219" y="12480"/>
                      <a:pt x="23518" y="10845"/>
                      <a:pt x="22751" y="9244"/>
                    </a:cubicBezTo>
                    <a:cubicBezTo>
                      <a:pt x="21951" y="7643"/>
                      <a:pt x="21017" y="6042"/>
                      <a:pt x="20016" y="4541"/>
                    </a:cubicBezTo>
                    <a:cubicBezTo>
                      <a:pt x="19549" y="3840"/>
                      <a:pt x="19082" y="3073"/>
                      <a:pt x="18581" y="2372"/>
                    </a:cubicBezTo>
                    <a:cubicBezTo>
                      <a:pt x="18114" y="1739"/>
                      <a:pt x="17614" y="1138"/>
                      <a:pt x="16947" y="671"/>
                    </a:cubicBezTo>
                    <a:cubicBezTo>
                      <a:pt x="16353" y="233"/>
                      <a:pt x="15671" y="1"/>
                      <a:pt x="1492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8"/>
              <p:cNvSpPr/>
              <p:nvPr/>
            </p:nvSpPr>
            <p:spPr>
              <a:xfrm>
                <a:off x="4107227" y="4109599"/>
                <a:ext cx="122693" cy="263449"/>
              </a:xfrm>
              <a:custGeom>
                <a:avLst/>
                <a:gdLst/>
                <a:ahLst/>
                <a:cxnLst/>
                <a:rect l="l" t="t" r="r" b="b"/>
                <a:pathLst>
                  <a:path w="10026" h="21528" extrusionOk="0">
                    <a:moveTo>
                      <a:pt x="380" y="0"/>
                    </a:moveTo>
                    <a:cubicBezTo>
                      <a:pt x="214" y="0"/>
                      <a:pt x="0" y="179"/>
                      <a:pt x="185" y="271"/>
                    </a:cubicBezTo>
                    <a:cubicBezTo>
                      <a:pt x="719" y="705"/>
                      <a:pt x="1253" y="1038"/>
                      <a:pt x="1753" y="1539"/>
                    </a:cubicBezTo>
                    <a:cubicBezTo>
                      <a:pt x="2253" y="2039"/>
                      <a:pt x="2654" y="2573"/>
                      <a:pt x="3021" y="3173"/>
                    </a:cubicBezTo>
                    <a:cubicBezTo>
                      <a:pt x="3821" y="4407"/>
                      <a:pt x="4488" y="5742"/>
                      <a:pt x="5156" y="7076"/>
                    </a:cubicBezTo>
                    <a:cubicBezTo>
                      <a:pt x="6590" y="9978"/>
                      <a:pt x="8024" y="12913"/>
                      <a:pt x="8858" y="16049"/>
                    </a:cubicBezTo>
                    <a:cubicBezTo>
                      <a:pt x="9058" y="16916"/>
                      <a:pt x="9258" y="17784"/>
                      <a:pt x="9392" y="18684"/>
                    </a:cubicBezTo>
                    <a:cubicBezTo>
                      <a:pt x="9492" y="19151"/>
                      <a:pt x="9525" y="19551"/>
                      <a:pt x="9559" y="20018"/>
                    </a:cubicBezTo>
                    <a:cubicBezTo>
                      <a:pt x="9592" y="20452"/>
                      <a:pt x="9592" y="20919"/>
                      <a:pt x="9659" y="21386"/>
                    </a:cubicBezTo>
                    <a:cubicBezTo>
                      <a:pt x="9659" y="21486"/>
                      <a:pt x="9709" y="21528"/>
                      <a:pt x="9759" y="21528"/>
                    </a:cubicBezTo>
                    <a:cubicBezTo>
                      <a:pt x="9809" y="21528"/>
                      <a:pt x="9859" y="21486"/>
                      <a:pt x="9859" y="21419"/>
                    </a:cubicBezTo>
                    <a:cubicBezTo>
                      <a:pt x="10026" y="20652"/>
                      <a:pt x="9892" y="19818"/>
                      <a:pt x="9859" y="19018"/>
                    </a:cubicBezTo>
                    <a:cubicBezTo>
                      <a:pt x="9759" y="18217"/>
                      <a:pt x="9659" y="17417"/>
                      <a:pt x="9492" y="16649"/>
                    </a:cubicBezTo>
                    <a:cubicBezTo>
                      <a:pt x="9158" y="15015"/>
                      <a:pt x="8591" y="13414"/>
                      <a:pt x="7991" y="11879"/>
                    </a:cubicBezTo>
                    <a:cubicBezTo>
                      <a:pt x="7357" y="10345"/>
                      <a:pt x="6657" y="8844"/>
                      <a:pt x="5889" y="7343"/>
                    </a:cubicBezTo>
                    <a:cubicBezTo>
                      <a:pt x="5189" y="5942"/>
                      <a:pt x="4522" y="4541"/>
                      <a:pt x="3721" y="3240"/>
                    </a:cubicBezTo>
                    <a:cubicBezTo>
                      <a:pt x="3321" y="2573"/>
                      <a:pt x="2854" y="1906"/>
                      <a:pt x="2320" y="1338"/>
                    </a:cubicBezTo>
                    <a:cubicBezTo>
                      <a:pt x="1753" y="771"/>
                      <a:pt x="1186" y="238"/>
                      <a:pt x="419" y="4"/>
                    </a:cubicBezTo>
                    <a:cubicBezTo>
                      <a:pt x="406" y="2"/>
                      <a:pt x="393" y="0"/>
                      <a:pt x="38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8"/>
              <p:cNvSpPr/>
              <p:nvPr/>
            </p:nvSpPr>
            <p:spPr>
              <a:xfrm>
                <a:off x="3682029" y="4496340"/>
                <a:ext cx="364641" cy="527424"/>
              </a:xfrm>
              <a:custGeom>
                <a:avLst/>
                <a:gdLst/>
                <a:ahLst/>
                <a:cxnLst/>
                <a:rect l="l" t="t" r="r" b="b"/>
                <a:pathLst>
                  <a:path w="29797" h="43099" extrusionOk="0">
                    <a:moveTo>
                      <a:pt x="29427" y="1"/>
                    </a:moveTo>
                    <a:cubicBezTo>
                      <a:pt x="29377" y="1"/>
                      <a:pt x="29329" y="35"/>
                      <a:pt x="29329" y="89"/>
                    </a:cubicBezTo>
                    <a:cubicBezTo>
                      <a:pt x="29296" y="1957"/>
                      <a:pt x="29296" y="3791"/>
                      <a:pt x="29129" y="5659"/>
                    </a:cubicBezTo>
                    <a:cubicBezTo>
                      <a:pt x="28962" y="7561"/>
                      <a:pt x="28662" y="9395"/>
                      <a:pt x="28262" y="11230"/>
                    </a:cubicBezTo>
                    <a:cubicBezTo>
                      <a:pt x="27428" y="14899"/>
                      <a:pt x="26160" y="18435"/>
                      <a:pt x="24426" y="21771"/>
                    </a:cubicBezTo>
                    <a:cubicBezTo>
                      <a:pt x="22791" y="24940"/>
                      <a:pt x="20723" y="27908"/>
                      <a:pt x="18321" y="30577"/>
                    </a:cubicBezTo>
                    <a:cubicBezTo>
                      <a:pt x="16053" y="33146"/>
                      <a:pt x="13418" y="35414"/>
                      <a:pt x="10549" y="37349"/>
                    </a:cubicBezTo>
                    <a:cubicBezTo>
                      <a:pt x="7714" y="39283"/>
                      <a:pt x="4645" y="40851"/>
                      <a:pt x="1476" y="42085"/>
                    </a:cubicBezTo>
                    <a:cubicBezTo>
                      <a:pt x="1076" y="42252"/>
                      <a:pt x="709" y="42352"/>
                      <a:pt x="275" y="42519"/>
                    </a:cubicBezTo>
                    <a:cubicBezTo>
                      <a:pt x="0" y="42641"/>
                      <a:pt x="33" y="43098"/>
                      <a:pt x="296" y="43098"/>
                    </a:cubicBezTo>
                    <a:cubicBezTo>
                      <a:pt x="321" y="43098"/>
                      <a:pt x="347" y="43094"/>
                      <a:pt x="375" y="43086"/>
                    </a:cubicBezTo>
                    <a:cubicBezTo>
                      <a:pt x="2077" y="42586"/>
                      <a:pt x="3711" y="41818"/>
                      <a:pt x="5312" y="41018"/>
                    </a:cubicBezTo>
                    <a:cubicBezTo>
                      <a:pt x="6880" y="40284"/>
                      <a:pt x="8381" y="39450"/>
                      <a:pt x="9815" y="38483"/>
                    </a:cubicBezTo>
                    <a:cubicBezTo>
                      <a:pt x="12751" y="36615"/>
                      <a:pt x="15453" y="34346"/>
                      <a:pt x="17821" y="31845"/>
                    </a:cubicBezTo>
                    <a:cubicBezTo>
                      <a:pt x="20323" y="29243"/>
                      <a:pt x="22491" y="26307"/>
                      <a:pt x="24259" y="23138"/>
                    </a:cubicBezTo>
                    <a:cubicBezTo>
                      <a:pt x="26094" y="19803"/>
                      <a:pt x="27495" y="16267"/>
                      <a:pt x="28429" y="12597"/>
                    </a:cubicBezTo>
                    <a:cubicBezTo>
                      <a:pt x="29329" y="8962"/>
                      <a:pt x="29796" y="5159"/>
                      <a:pt x="29630" y="1456"/>
                    </a:cubicBezTo>
                    <a:cubicBezTo>
                      <a:pt x="29630" y="989"/>
                      <a:pt x="29596" y="556"/>
                      <a:pt x="29529" y="89"/>
                    </a:cubicBezTo>
                    <a:cubicBezTo>
                      <a:pt x="29514" y="26"/>
                      <a:pt x="29470" y="1"/>
                      <a:pt x="2942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8"/>
              <p:cNvSpPr/>
              <p:nvPr/>
            </p:nvSpPr>
            <p:spPr>
              <a:xfrm>
                <a:off x="2962502" y="4023624"/>
                <a:ext cx="427860" cy="1033322"/>
              </a:xfrm>
              <a:custGeom>
                <a:avLst/>
                <a:gdLst/>
                <a:ahLst/>
                <a:cxnLst/>
                <a:rect l="l" t="t" r="r" b="b"/>
                <a:pathLst>
                  <a:path w="34963" h="84439" extrusionOk="0">
                    <a:moveTo>
                      <a:pt x="29038" y="1"/>
                    </a:moveTo>
                    <a:cubicBezTo>
                      <a:pt x="29022" y="1"/>
                      <a:pt x="29005" y="8"/>
                      <a:pt x="28988" y="25"/>
                    </a:cubicBezTo>
                    <a:cubicBezTo>
                      <a:pt x="22583" y="2894"/>
                      <a:pt x="16813" y="7330"/>
                      <a:pt x="12176" y="12567"/>
                    </a:cubicBezTo>
                    <a:cubicBezTo>
                      <a:pt x="7506" y="17871"/>
                      <a:pt x="3970" y="24176"/>
                      <a:pt x="2035" y="31014"/>
                    </a:cubicBezTo>
                    <a:cubicBezTo>
                      <a:pt x="134" y="38019"/>
                      <a:pt x="1" y="45458"/>
                      <a:pt x="1702" y="52496"/>
                    </a:cubicBezTo>
                    <a:cubicBezTo>
                      <a:pt x="3370" y="59568"/>
                      <a:pt x="6872" y="66139"/>
                      <a:pt x="12009" y="71310"/>
                    </a:cubicBezTo>
                    <a:cubicBezTo>
                      <a:pt x="17547" y="76880"/>
                      <a:pt x="24585" y="80616"/>
                      <a:pt x="31857" y="83418"/>
                    </a:cubicBezTo>
                    <a:lnTo>
                      <a:pt x="34592" y="84419"/>
                    </a:lnTo>
                    <a:cubicBezTo>
                      <a:pt x="34622" y="84432"/>
                      <a:pt x="34650" y="84438"/>
                      <a:pt x="34675" y="84438"/>
                    </a:cubicBezTo>
                    <a:cubicBezTo>
                      <a:pt x="34908" y="84438"/>
                      <a:pt x="34963" y="83942"/>
                      <a:pt x="34692" y="83852"/>
                    </a:cubicBezTo>
                    <a:cubicBezTo>
                      <a:pt x="27420" y="81283"/>
                      <a:pt x="20315" y="77981"/>
                      <a:pt x="14411" y="72877"/>
                    </a:cubicBezTo>
                    <a:cubicBezTo>
                      <a:pt x="8874" y="68074"/>
                      <a:pt x="4904" y="61736"/>
                      <a:pt x="2836" y="54731"/>
                    </a:cubicBezTo>
                    <a:cubicBezTo>
                      <a:pt x="835" y="47926"/>
                      <a:pt x="501" y="40621"/>
                      <a:pt x="2002" y="33716"/>
                    </a:cubicBezTo>
                    <a:cubicBezTo>
                      <a:pt x="3470" y="26878"/>
                      <a:pt x="6639" y="20440"/>
                      <a:pt x="10908" y="14969"/>
                    </a:cubicBezTo>
                    <a:cubicBezTo>
                      <a:pt x="15245" y="9499"/>
                      <a:pt x="20715" y="4895"/>
                      <a:pt x="26853" y="1460"/>
                    </a:cubicBezTo>
                    <a:cubicBezTo>
                      <a:pt x="27587" y="1059"/>
                      <a:pt x="28354" y="692"/>
                      <a:pt x="29088" y="259"/>
                    </a:cubicBezTo>
                    <a:cubicBezTo>
                      <a:pt x="29171" y="176"/>
                      <a:pt x="29116" y="1"/>
                      <a:pt x="2903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3586607" y="5012899"/>
                <a:ext cx="104092" cy="25368"/>
              </a:xfrm>
              <a:custGeom>
                <a:avLst/>
                <a:gdLst/>
                <a:ahLst/>
                <a:cxnLst/>
                <a:rect l="l" t="t" r="r" b="b"/>
                <a:pathLst>
                  <a:path w="8506" h="2073" extrusionOk="0">
                    <a:moveTo>
                      <a:pt x="8381" y="0"/>
                    </a:moveTo>
                    <a:cubicBezTo>
                      <a:pt x="8369" y="0"/>
                      <a:pt x="8355" y="2"/>
                      <a:pt x="8340" y="5"/>
                    </a:cubicBezTo>
                    <a:cubicBezTo>
                      <a:pt x="7640" y="238"/>
                      <a:pt x="7006" y="472"/>
                      <a:pt x="6339" y="705"/>
                    </a:cubicBezTo>
                    <a:cubicBezTo>
                      <a:pt x="5638" y="905"/>
                      <a:pt x="5038" y="1072"/>
                      <a:pt x="4371" y="1206"/>
                    </a:cubicBezTo>
                    <a:cubicBezTo>
                      <a:pt x="3036" y="1472"/>
                      <a:pt x="1669" y="1639"/>
                      <a:pt x="268" y="1773"/>
                    </a:cubicBezTo>
                    <a:cubicBezTo>
                      <a:pt x="68" y="1806"/>
                      <a:pt x="1" y="2073"/>
                      <a:pt x="234" y="2073"/>
                    </a:cubicBezTo>
                    <a:cubicBezTo>
                      <a:pt x="1602" y="2073"/>
                      <a:pt x="3036" y="1839"/>
                      <a:pt x="4371" y="1506"/>
                    </a:cubicBezTo>
                    <a:cubicBezTo>
                      <a:pt x="5071" y="1339"/>
                      <a:pt x="5738" y="1139"/>
                      <a:pt x="6405" y="939"/>
                    </a:cubicBezTo>
                    <a:cubicBezTo>
                      <a:pt x="7073" y="739"/>
                      <a:pt x="7773" y="472"/>
                      <a:pt x="8373" y="138"/>
                    </a:cubicBezTo>
                    <a:cubicBezTo>
                      <a:pt x="8495" y="138"/>
                      <a:pt x="8506" y="0"/>
                      <a:pt x="83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2974384" y="4584089"/>
                <a:ext cx="1051679" cy="106173"/>
              </a:xfrm>
              <a:custGeom>
                <a:avLst/>
                <a:gdLst/>
                <a:ahLst/>
                <a:cxnLst/>
                <a:rect l="l" t="t" r="r" b="b"/>
                <a:pathLst>
                  <a:path w="85939" h="8676" extrusionOk="0">
                    <a:moveTo>
                      <a:pt x="67870" y="0"/>
                    </a:moveTo>
                    <a:cubicBezTo>
                      <a:pt x="66594" y="0"/>
                      <a:pt x="65400" y="1705"/>
                      <a:pt x="64743" y="2624"/>
                    </a:cubicBezTo>
                    <a:cubicBezTo>
                      <a:pt x="63542" y="4292"/>
                      <a:pt x="62308" y="6360"/>
                      <a:pt x="60140" y="6861"/>
                    </a:cubicBezTo>
                    <a:cubicBezTo>
                      <a:pt x="59888" y="6923"/>
                      <a:pt x="59646" y="6951"/>
                      <a:pt x="59413" y="6951"/>
                    </a:cubicBezTo>
                    <a:cubicBezTo>
                      <a:pt x="57763" y="6951"/>
                      <a:pt x="56539" y="5540"/>
                      <a:pt x="55136" y="4693"/>
                    </a:cubicBezTo>
                    <a:cubicBezTo>
                      <a:pt x="54455" y="4284"/>
                      <a:pt x="53752" y="4098"/>
                      <a:pt x="52990" y="4098"/>
                    </a:cubicBezTo>
                    <a:cubicBezTo>
                      <a:pt x="52819" y="4098"/>
                      <a:pt x="52645" y="4107"/>
                      <a:pt x="52468" y="4126"/>
                    </a:cubicBezTo>
                    <a:cubicBezTo>
                      <a:pt x="51367" y="4259"/>
                      <a:pt x="50266" y="4526"/>
                      <a:pt x="49099" y="4626"/>
                    </a:cubicBezTo>
                    <a:cubicBezTo>
                      <a:pt x="48758" y="4647"/>
                      <a:pt x="48417" y="4657"/>
                      <a:pt x="48077" y="4657"/>
                    </a:cubicBezTo>
                    <a:cubicBezTo>
                      <a:pt x="46218" y="4657"/>
                      <a:pt x="44370" y="4351"/>
                      <a:pt x="42594" y="3759"/>
                    </a:cubicBezTo>
                    <a:cubicBezTo>
                      <a:pt x="41293" y="3325"/>
                      <a:pt x="40159" y="2691"/>
                      <a:pt x="38992" y="2024"/>
                    </a:cubicBezTo>
                    <a:cubicBezTo>
                      <a:pt x="38358" y="1653"/>
                      <a:pt x="37696" y="1453"/>
                      <a:pt x="37015" y="1453"/>
                    </a:cubicBezTo>
                    <a:cubicBezTo>
                      <a:pt x="36656" y="1453"/>
                      <a:pt x="36291" y="1509"/>
                      <a:pt x="35923" y="1624"/>
                    </a:cubicBezTo>
                    <a:cubicBezTo>
                      <a:pt x="34755" y="1957"/>
                      <a:pt x="33754" y="2691"/>
                      <a:pt x="32587" y="2925"/>
                    </a:cubicBezTo>
                    <a:cubicBezTo>
                      <a:pt x="32377" y="2963"/>
                      <a:pt x="32153" y="2986"/>
                      <a:pt x="31927" y="2986"/>
                    </a:cubicBezTo>
                    <a:cubicBezTo>
                      <a:pt x="31181" y="2986"/>
                      <a:pt x="30410" y="2741"/>
                      <a:pt x="30052" y="2024"/>
                    </a:cubicBezTo>
                    <a:cubicBezTo>
                      <a:pt x="30012" y="1945"/>
                      <a:pt x="29947" y="1913"/>
                      <a:pt x="29874" y="1913"/>
                    </a:cubicBezTo>
                    <a:cubicBezTo>
                      <a:pt x="29762" y="1913"/>
                      <a:pt x="29632" y="1990"/>
                      <a:pt x="29551" y="2091"/>
                    </a:cubicBezTo>
                    <a:cubicBezTo>
                      <a:pt x="28851" y="3325"/>
                      <a:pt x="27950" y="4459"/>
                      <a:pt x="26983" y="5527"/>
                    </a:cubicBezTo>
                    <a:cubicBezTo>
                      <a:pt x="26549" y="6094"/>
                      <a:pt x="26049" y="6594"/>
                      <a:pt x="25482" y="7028"/>
                    </a:cubicBezTo>
                    <a:cubicBezTo>
                      <a:pt x="25048" y="7461"/>
                      <a:pt x="24414" y="8195"/>
                      <a:pt x="23714" y="8262"/>
                    </a:cubicBezTo>
                    <a:cubicBezTo>
                      <a:pt x="23687" y="8264"/>
                      <a:pt x="23660" y="8265"/>
                      <a:pt x="23634" y="8265"/>
                    </a:cubicBezTo>
                    <a:cubicBezTo>
                      <a:pt x="22926" y="8265"/>
                      <a:pt x="22638" y="7408"/>
                      <a:pt x="22413" y="6861"/>
                    </a:cubicBezTo>
                    <a:cubicBezTo>
                      <a:pt x="22113" y="6194"/>
                      <a:pt x="21879" y="5493"/>
                      <a:pt x="21612" y="4826"/>
                    </a:cubicBezTo>
                    <a:cubicBezTo>
                      <a:pt x="21112" y="3358"/>
                      <a:pt x="20745" y="1924"/>
                      <a:pt x="20445" y="423"/>
                    </a:cubicBezTo>
                    <a:cubicBezTo>
                      <a:pt x="20428" y="289"/>
                      <a:pt x="20328" y="223"/>
                      <a:pt x="20220" y="223"/>
                    </a:cubicBezTo>
                    <a:cubicBezTo>
                      <a:pt x="20111" y="223"/>
                      <a:pt x="19995" y="289"/>
                      <a:pt x="19945" y="423"/>
                    </a:cubicBezTo>
                    <a:cubicBezTo>
                      <a:pt x="19444" y="1690"/>
                      <a:pt x="18544" y="3125"/>
                      <a:pt x="17076" y="3425"/>
                    </a:cubicBezTo>
                    <a:cubicBezTo>
                      <a:pt x="16948" y="3446"/>
                      <a:pt x="16818" y="3457"/>
                      <a:pt x="16686" y="3457"/>
                    </a:cubicBezTo>
                    <a:cubicBezTo>
                      <a:pt x="15579" y="3457"/>
                      <a:pt x="14397" y="2723"/>
                      <a:pt x="14307" y="1590"/>
                    </a:cubicBezTo>
                    <a:cubicBezTo>
                      <a:pt x="14307" y="1587"/>
                      <a:pt x="14306" y="1584"/>
                      <a:pt x="14306" y="1581"/>
                    </a:cubicBezTo>
                    <a:lnTo>
                      <a:pt x="14306" y="1581"/>
                    </a:lnTo>
                    <a:cubicBezTo>
                      <a:pt x="14306" y="1562"/>
                      <a:pt x="14307" y="1543"/>
                      <a:pt x="14307" y="1524"/>
                    </a:cubicBezTo>
                    <a:cubicBezTo>
                      <a:pt x="14302" y="1524"/>
                      <a:pt x="14296" y="1524"/>
                      <a:pt x="14290" y="1524"/>
                    </a:cubicBezTo>
                    <a:lnTo>
                      <a:pt x="14290" y="1524"/>
                    </a:lnTo>
                    <a:cubicBezTo>
                      <a:pt x="14251" y="1434"/>
                      <a:pt x="14158" y="1393"/>
                      <a:pt x="14062" y="1393"/>
                    </a:cubicBezTo>
                    <a:cubicBezTo>
                      <a:pt x="13933" y="1393"/>
                      <a:pt x="13797" y="1466"/>
                      <a:pt x="13776" y="1590"/>
                    </a:cubicBezTo>
                    <a:lnTo>
                      <a:pt x="13776" y="1590"/>
                    </a:lnTo>
                    <a:cubicBezTo>
                      <a:pt x="13775" y="1590"/>
                      <a:pt x="13774" y="1590"/>
                      <a:pt x="13774" y="1590"/>
                    </a:cubicBezTo>
                    <a:cubicBezTo>
                      <a:pt x="13774" y="1594"/>
                      <a:pt x="13774" y="1598"/>
                      <a:pt x="13775" y="1602"/>
                    </a:cubicBezTo>
                    <a:lnTo>
                      <a:pt x="13775" y="1602"/>
                    </a:lnTo>
                    <a:cubicBezTo>
                      <a:pt x="13774" y="1609"/>
                      <a:pt x="13774" y="1617"/>
                      <a:pt x="13774" y="1624"/>
                    </a:cubicBezTo>
                    <a:cubicBezTo>
                      <a:pt x="13740" y="2858"/>
                      <a:pt x="13707" y="4793"/>
                      <a:pt x="12439" y="5493"/>
                    </a:cubicBezTo>
                    <a:cubicBezTo>
                      <a:pt x="12186" y="5639"/>
                      <a:pt x="11871" y="5711"/>
                      <a:pt x="11552" y="5711"/>
                    </a:cubicBezTo>
                    <a:cubicBezTo>
                      <a:pt x="10780" y="5711"/>
                      <a:pt x="9990" y="5286"/>
                      <a:pt x="10038" y="4459"/>
                    </a:cubicBezTo>
                    <a:cubicBezTo>
                      <a:pt x="10038" y="4319"/>
                      <a:pt x="9928" y="4271"/>
                      <a:pt x="9814" y="4271"/>
                    </a:cubicBezTo>
                    <a:cubicBezTo>
                      <a:pt x="9710" y="4271"/>
                      <a:pt x="9602" y="4311"/>
                      <a:pt x="9571" y="4359"/>
                    </a:cubicBezTo>
                    <a:cubicBezTo>
                      <a:pt x="9316" y="4661"/>
                      <a:pt x="8964" y="4781"/>
                      <a:pt x="8600" y="4781"/>
                    </a:cubicBezTo>
                    <a:cubicBezTo>
                      <a:pt x="8199" y="4781"/>
                      <a:pt x="7784" y="4635"/>
                      <a:pt x="7469" y="4426"/>
                    </a:cubicBezTo>
                    <a:cubicBezTo>
                      <a:pt x="6802" y="3925"/>
                      <a:pt x="6402" y="3125"/>
                      <a:pt x="6035" y="2358"/>
                    </a:cubicBezTo>
                    <a:cubicBezTo>
                      <a:pt x="5988" y="2280"/>
                      <a:pt x="5913" y="2253"/>
                      <a:pt x="5835" y="2253"/>
                    </a:cubicBezTo>
                    <a:cubicBezTo>
                      <a:pt x="5746" y="2253"/>
                      <a:pt x="5655" y="2289"/>
                      <a:pt x="5601" y="2324"/>
                    </a:cubicBezTo>
                    <a:cubicBezTo>
                      <a:pt x="4706" y="3242"/>
                      <a:pt x="3479" y="3734"/>
                      <a:pt x="2236" y="3734"/>
                    </a:cubicBezTo>
                    <a:cubicBezTo>
                      <a:pt x="1672" y="3734"/>
                      <a:pt x="1105" y="3633"/>
                      <a:pt x="564" y="3425"/>
                    </a:cubicBezTo>
                    <a:cubicBezTo>
                      <a:pt x="527" y="3409"/>
                      <a:pt x="490" y="3401"/>
                      <a:pt x="454" y="3401"/>
                    </a:cubicBezTo>
                    <a:cubicBezTo>
                      <a:pt x="199" y="3401"/>
                      <a:pt x="1" y="3771"/>
                      <a:pt x="264" y="3859"/>
                    </a:cubicBezTo>
                    <a:cubicBezTo>
                      <a:pt x="880" y="4099"/>
                      <a:pt x="1522" y="4215"/>
                      <a:pt x="2158" y="4215"/>
                    </a:cubicBezTo>
                    <a:cubicBezTo>
                      <a:pt x="3437" y="4215"/>
                      <a:pt x="4694" y="3747"/>
                      <a:pt x="5671" y="2876"/>
                    </a:cubicBezTo>
                    <a:lnTo>
                      <a:pt x="5671" y="2876"/>
                    </a:lnTo>
                    <a:cubicBezTo>
                      <a:pt x="6087" y="3722"/>
                      <a:pt x="6636" y="4573"/>
                      <a:pt x="7536" y="4993"/>
                    </a:cubicBezTo>
                    <a:cubicBezTo>
                      <a:pt x="7834" y="5135"/>
                      <a:pt x="8167" y="5212"/>
                      <a:pt x="8500" y="5212"/>
                    </a:cubicBezTo>
                    <a:cubicBezTo>
                      <a:pt x="8852" y="5212"/>
                      <a:pt x="9204" y="5126"/>
                      <a:pt x="9515" y="4940"/>
                    </a:cubicBezTo>
                    <a:lnTo>
                      <a:pt x="9515" y="4940"/>
                    </a:lnTo>
                    <a:cubicBezTo>
                      <a:pt x="9725" y="5743"/>
                      <a:pt x="10614" y="6145"/>
                      <a:pt x="11458" y="6145"/>
                    </a:cubicBezTo>
                    <a:cubicBezTo>
                      <a:pt x="11757" y="6145"/>
                      <a:pt x="12050" y="6094"/>
                      <a:pt x="12306" y="5994"/>
                    </a:cubicBezTo>
                    <a:cubicBezTo>
                      <a:pt x="13651" y="5511"/>
                      <a:pt x="14089" y="4102"/>
                      <a:pt x="14236" y="2751"/>
                    </a:cubicBezTo>
                    <a:lnTo>
                      <a:pt x="14236" y="2751"/>
                    </a:lnTo>
                    <a:cubicBezTo>
                      <a:pt x="14772" y="3433"/>
                      <a:pt x="15688" y="3820"/>
                      <a:pt x="16569" y="3820"/>
                    </a:cubicBezTo>
                    <a:cubicBezTo>
                      <a:pt x="16706" y="3820"/>
                      <a:pt x="16842" y="3811"/>
                      <a:pt x="16976" y="3792"/>
                    </a:cubicBezTo>
                    <a:cubicBezTo>
                      <a:pt x="18418" y="3598"/>
                      <a:pt x="19468" y="2459"/>
                      <a:pt x="20107" y="1218"/>
                    </a:cubicBezTo>
                    <a:lnTo>
                      <a:pt x="20107" y="1218"/>
                    </a:lnTo>
                    <a:cubicBezTo>
                      <a:pt x="20352" y="2307"/>
                      <a:pt x="20654" y="3405"/>
                      <a:pt x="20979" y="4459"/>
                    </a:cubicBezTo>
                    <a:cubicBezTo>
                      <a:pt x="21212" y="5126"/>
                      <a:pt x="21446" y="5760"/>
                      <a:pt x="21713" y="6427"/>
                    </a:cubicBezTo>
                    <a:cubicBezTo>
                      <a:pt x="21913" y="6961"/>
                      <a:pt x="22079" y="7495"/>
                      <a:pt x="22413" y="7995"/>
                    </a:cubicBezTo>
                    <a:cubicBezTo>
                      <a:pt x="22737" y="8480"/>
                      <a:pt x="23146" y="8675"/>
                      <a:pt x="23577" y="8675"/>
                    </a:cubicBezTo>
                    <a:cubicBezTo>
                      <a:pt x="24036" y="8675"/>
                      <a:pt x="24519" y="8455"/>
                      <a:pt x="24948" y="8128"/>
                    </a:cubicBezTo>
                    <a:cubicBezTo>
                      <a:pt x="25916" y="7361"/>
                      <a:pt x="26783" y="6494"/>
                      <a:pt x="27583" y="5593"/>
                    </a:cubicBezTo>
                    <a:cubicBezTo>
                      <a:pt x="28372" y="4688"/>
                      <a:pt x="29110" y="3654"/>
                      <a:pt x="29729" y="2604"/>
                    </a:cubicBezTo>
                    <a:lnTo>
                      <a:pt x="29729" y="2604"/>
                    </a:lnTo>
                    <a:cubicBezTo>
                      <a:pt x="30208" y="3192"/>
                      <a:pt x="30955" y="3411"/>
                      <a:pt x="31732" y="3411"/>
                    </a:cubicBezTo>
                    <a:cubicBezTo>
                      <a:pt x="32428" y="3411"/>
                      <a:pt x="33148" y="3235"/>
                      <a:pt x="33721" y="2991"/>
                    </a:cubicBezTo>
                    <a:cubicBezTo>
                      <a:pt x="34711" y="2576"/>
                      <a:pt x="35762" y="1886"/>
                      <a:pt x="36844" y="1886"/>
                    </a:cubicBezTo>
                    <a:cubicBezTo>
                      <a:pt x="36893" y="1886"/>
                      <a:pt x="36941" y="1888"/>
                      <a:pt x="36990" y="1891"/>
                    </a:cubicBezTo>
                    <a:cubicBezTo>
                      <a:pt x="38158" y="1924"/>
                      <a:pt x="39225" y="2791"/>
                      <a:pt x="40259" y="3325"/>
                    </a:cubicBezTo>
                    <a:cubicBezTo>
                      <a:pt x="42227" y="4292"/>
                      <a:pt x="44395" y="4893"/>
                      <a:pt x="46597" y="5060"/>
                    </a:cubicBezTo>
                    <a:cubicBezTo>
                      <a:pt x="46975" y="5082"/>
                      <a:pt x="47346" y="5093"/>
                      <a:pt x="47714" y="5093"/>
                    </a:cubicBezTo>
                    <a:cubicBezTo>
                      <a:pt x="48450" y="5093"/>
                      <a:pt x="49177" y="5048"/>
                      <a:pt x="49933" y="4959"/>
                    </a:cubicBezTo>
                    <a:cubicBezTo>
                      <a:pt x="50885" y="4851"/>
                      <a:pt x="51881" y="4498"/>
                      <a:pt x="52849" y="4498"/>
                    </a:cubicBezTo>
                    <a:cubicBezTo>
                      <a:pt x="53068" y="4498"/>
                      <a:pt x="53286" y="4516"/>
                      <a:pt x="53502" y="4559"/>
                    </a:cubicBezTo>
                    <a:cubicBezTo>
                      <a:pt x="55403" y="4826"/>
                      <a:pt x="56504" y="6727"/>
                      <a:pt x="58305" y="7261"/>
                    </a:cubicBezTo>
                    <a:cubicBezTo>
                      <a:pt x="58619" y="7345"/>
                      <a:pt x="58932" y="7383"/>
                      <a:pt x="59240" y="7383"/>
                    </a:cubicBezTo>
                    <a:cubicBezTo>
                      <a:pt x="60896" y="7383"/>
                      <a:pt x="62430" y="6269"/>
                      <a:pt x="63442" y="5060"/>
                    </a:cubicBezTo>
                    <a:cubicBezTo>
                      <a:pt x="64143" y="4159"/>
                      <a:pt x="64777" y="3225"/>
                      <a:pt x="65444" y="2324"/>
                    </a:cubicBezTo>
                    <a:cubicBezTo>
                      <a:pt x="65744" y="1924"/>
                      <a:pt x="66078" y="1557"/>
                      <a:pt x="66445" y="1157"/>
                    </a:cubicBezTo>
                    <a:cubicBezTo>
                      <a:pt x="66800" y="831"/>
                      <a:pt x="67233" y="401"/>
                      <a:pt x="67769" y="401"/>
                    </a:cubicBezTo>
                    <a:cubicBezTo>
                      <a:pt x="67837" y="401"/>
                      <a:pt x="67907" y="408"/>
                      <a:pt x="67979" y="423"/>
                    </a:cubicBezTo>
                    <a:cubicBezTo>
                      <a:pt x="68813" y="623"/>
                      <a:pt x="69313" y="1757"/>
                      <a:pt x="69747" y="2358"/>
                    </a:cubicBezTo>
                    <a:cubicBezTo>
                      <a:pt x="70181" y="3091"/>
                      <a:pt x="70848" y="3692"/>
                      <a:pt x="71615" y="4126"/>
                    </a:cubicBezTo>
                    <a:cubicBezTo>
                      <a:pt x="73186" y="5062"/>
                      <a:pt x="75113" y="5369"/>
                      <a:pt x="76949" y="5369"/>
                    </a:cubicBezTo>
                    <a:cubicBezTo>
                      <a:pt x="77140" y="5369"/>
                      <a:pt x="77330" y="5366"/>
                      <a:pt x="77519" y="5360"/>
                    </a:cubicBezTo>
                    <a:cubicBezTo>
                      <a:pt x="80288" y="5326"/>
                      <a:pt x="83023" y="4859"/>
                      <a:pt x="85658" y="4126"/>
                    </a:cubicBezTo>
                    <a:cubicBezTo>
                      <a:pt x="85676" y="4128"/>
                      <a:pt x="85693" y="4128"/>
                      <a:pt x="85708" y="4128"/>
                    </a:cubicBezTo>
                    <a:cubicBezTo>
                      <a:pt x="85938" y="4128"/>
                      <a:pt x="85914" y="3922"/>
                      <a:pt x="85703" y="3922"/>
                    </a:cubicBezTo>
                    <a:cubicBezTo>
                      <a:pt x="85689" y="3922"/>
                      <a:pt x="85674" y="3923"/>
                      <a:pt x="85658" y="3925"/>
                    </a:cubicBezTo>
                    <a:cubicBezTo>
                      <a:pt x="83156" y="4559"/>
                      <a:pt x="80588" y="4959"/>
                      <a:pt x="77986" y="5026"/>
                    </a:cubicBezTo>
                    <a:cubicBezTo>
                      <a:pt x="77677" y="5043"/>
                      <a:pt x="77364" y="5052"/>
                      <a:pt x="77048" y="5052"/>
                    </a:cubicBezTo>
                    <a:cubicBezTo>
                      <a:pt x="75455" y="5052"/>
                      <a:pt x="73802" y="4816"/>
                      <a:pt x="72382" y="4092"/>
                    </a:cubicBezTo>
                    <a:cubicBezTo>
                      <a:pt x="71582" y="3692"/>
                      <a:pt x="70914" y="3158"/>
                      <a:pt x="70414" y="2458"/>
                    </a:cubicBezTo>
                    <a:cubicBezTo>
                      <a:pt x="69914" y="1791"/>
                      <a:pt x="69580" y="990"/>
                      <a:pt x="68913" y="423"/>
                    </a:cubicBezTo>
                    <a:cubicBezTo>
                      <a:pt x="68565" y="125"/>
                      <a:pt x="68215" y="0"/>
                      <a:pt x="6787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3653150" y="4770454"/>
                <a:ext cx="31047" cy="27498"/>
              </a:xfrm>
              <a:custGeom>
                <a:avLst/>
                <a:gdLst/>
                <a:ahLst/>
                <a:cxnLst/>
                <a:rect l="l" t="t" r="r" b="b"/>
                <a:pathLst>
                  <a:path w="2537" h="2247" extrusionOk="0">
                    <a:moveTo>
                      <a:pt x="1572" y="1"/>
                    </a:moveTo>
                    <a:cubicBezTo>
                      <a:pt x="1466" y="1"/>
                      <a:pt x="1362" y="13"/>
                      <a:pt x="1268" y="37"/>
                    </a:cubicBezTo>
                    <a:cubicBezTo>
                      <a:pt x="834" y="104"/>
                      <a:pt x="434" y="404"/>
                      <a:pt x="234" y="771"/>
                    </a:cubicBezTo>
                    <a:cubicBezTo>
                      <a:pt x="0" y="1138"/>
                      <a:pt x="133" y="1605"/>
                      <a:pt x="434" y="1905"/>
                    </a:cubicBezTo>
                    <a:cubicBezTo>
                      <a:pt x="688" y="2160"/>
                      <a:pt x="1039" y="2246"/>
                      <a:pt x="1384" y="2246"/>
                    </a:cubicBezTo>
                    <a:cubicBezTo>
                      <a:pt x="1446" y="2246"/>
                      <a:pt x="1507" y="2243"/>
                      <a:pt x="1568" y="2238"/>
                    </a:cubicBezTo>
                    <a:cubicBezTo>
                      <a:pt x="1968" y="2205"/>
                      <a:pt x="2435" y="1905"/>
                      <a:pt x="2502" y="1438"/>
                    </a:cubicBezTo>
                    <a:cubicBezTo>
                      <a:pt x="2537" y="1350"/>
                      <a:pt x="2489" y="1308"/>
                      <a:pt x="2430" y="1308"/>
                    </a:cubicBezTo>
                    <a:cubicBezTo>
                      <a:pt x="2378" y="1308"/>
                      <a:pt x="2317" y="1341"/>
                      <a:pt x="2302" y="1404"/>
                    </a:cubicBezTo>
                    <a:cubicBezTo>
                      <a:pt x="2168" y="1705"/>
                      <a:pt x="1935" y="1838"/>
                      <a:pt x="1635" y="1871"/>
                    </a:cubicBezTo>
                    <a:cubicBezTo>
                      <a:pt x="1584" y="1877"/>
                      <a:pt x="1535" y="1880"/>
                      <a:pt x="1487" y="1880"/>
                    </a:cubicBezTo>
                    <a:cubicBezTo>
                      <a:pt x="1246" y="1880"/>
                      <a:pt x="1029" y="1810"/>
                      <a:pt x="834" y="1671"/>
                    </a:cubicBezTo>
                    <a:cubicBezTo>
                      <a:pt x="634" y="1505"/>
                      <a:pt x="567" y="1171"/>
                      <a:pt x="667" y="904"/>
                    </a:cubicBezTo>
                    <a:cubicBezTo>
                      <a:pt x="734" y="771"/>
                      <a:pt x="801" y="704"/>
                      <a:pt x="934" y="604"/>
                    </a:cubicBezTo>
                    <a:lnTo>
                      <a:pt x="967" y="571"/>
                    </a:lnTo>
                    <a:cubicBezTo>
                      <a:pt x="1001" y="571"/>
                      <a:pt x="1067" y="537"/>
                      <a:pt x="1067" y="537"/>
                    </a:cubicBezTo>
                    <a:cubicBezTo>
                      <a:pt x="1101" y="537"/>
                      <a:pt x="1134" y="470"/>
                      <a:pt x="1168" y="470"/>
                    </a:cubicBezTo>
                    <a:cubicBezTo>
                      <a:pt x="1234" y="470"/>
                      <a:pt x="1234" y="470"/>
                      <a:pt x="1268" y="437"/>
                    </a:cubicBezTo>
                    <a:cubicBezTo>
                      <a:pt x="1301" y="437"/>
                      <a:pt x="1334" y="437"/>
                      <a:pt x="1401" y="404"/>
                    </a:cubicBezTo>
                    <a:lnTo>
                      <a:pt x="1668" y="404"/>
                    </a:lnTo>
                    <a:cubicBezTo>
                      <a:pt x="1835" y="437"/>
                      <a:pt x="1968" y="470"/>
                      <a:pt x="2102" y="637"/>
                    </a:cubicBezTo>
                    <a:cubicBezTo>
                      <a:pt x="2135" y="671"/>
                      <a:pt x="2178" y="686"/>
                      <a:pt x="2222" y="686"/>
                    </a:cubicBezTo>
                    <a:cubicBezTo>
                      <a:pt x="2349" y="686"/>
                      <a:pt x="2485" y="561"/>
                      <a:pt x="2435" y="437"/>
                    </a:cubicBezTo>
                    <a:cubicBezTo>
                      <a:pt x="2282" y="131"/>
                      <a:pt x="1915" y="1"/>
                      <a:pt x="15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3476404" y="4741110"/>
                <a:ext cx="35109" cy="28709"/>
              </a:xfrm>
              <a:custGeom>
                <a:avLst/>
                <a:gdLst/>
                <a:ahLst/>
                <a:cxnLst/>
                <a:rect l="l" t="t" r="r" b="b"/>
                <a:pathLst>
                  <a:path w="2869" h="2346" extrusionOk="0">
                    <a:moveTo>
                      <a:pt x="1139" y="1"/>
                    </a:moveTo>
                    <a:cubicBezTo>
                      <a:pt x="782" y="1"/>
                      <a:pt x="426" y="138"/>
                      <a:pt x="234" y="433"/>
                    </a:cubicBezTo>
                    <a:cubicBezTo>
                      <a:pt x="0" y="800"/>
                      <a:pt x="0" y="1334"/>
                      <a:pt x="234" y="1734"/>
                    </a:cubicBezTo>
                    <a:cubicBezTo>
                      <a:pt x="470" y="2119"/>
                      <a:pt x="891" y="2346"/>
                      <a:pt x="1332" y="2346"/>
                    </a:cubicBezTo>
                    <a:cubicBezTo>
                      <a:pt x="1388" y="2346"/>
                      <a:pt x="1445" y="2342"/>
                      <a:pt x="1501" y="2335"/>
                    </a:cubicBezTo>
                    <a:cubicBezTo>
                      <a:pt x="2069" y="2301"/>
                      <a:pt x="2602" y="1868"/>
                      <a:pt x="2869" y="1367"/>
                    </a:cubicBezTo>
                    <a:cubicBezTo>
                      <a:pt x="2869" y="1303"/>
                      <a:pt x="2786" y="1266"/>
                      <a:pt x="2709" y="1266"/>
                    </a:cubicBezTo>
                    <a:cubicBezTo>
                      <a:pt x="2666" y="1266"/>
                      <a:pt x="2626" y="1277"/>
                      <a:pt x="2602" y="1301"/>
                    </a:cubicBezTo>
                    <a:cubicBezTo>
                      <a:pt x="2371" y="1722"/>
                      <a:pt x="1860" y="2050"/>
                      <a:pt x="1389" y="2050"/>
                    </a:cubicBezTo>
                    <a:cubicBezTo>
                      <a:pt x="1113" y="2050"/>
                      <a:pt x="852" y="1938"/>
                      <a:pt x="668" y="1668"/>
                    </a:cubicBezTo>
                    <a:cubicBezTo>
                      <a:pt x="434" y="1434"/>
                      <a:pt x="367" y="1034"/>
                      <a:pt x="501" y="700"/>
                    </a:cubicBezTo>
                    <a:cubicBezTo>
                      <a:pt x="534" y="634"/>
                      <a:pt x="567" y="600"/>
                      <a:pt x="601" y="500"/>
                    </a:cubicBezTo>
                    <a:cubicBezTo>
                      <a:pt x="668" y="467"/>
                      <a:pt x="701" y="433"/>
                      <a:pt x="768" y="433"/>
                    </a:cubicBezTo>
                    <a:lnTo>
                      <a:pt x="834" y="433"/>
                    </a:lnTo>
                    <a:cubicBezTo>
                      <a:pt x="836" y="432"/>
                      <a:pt x="837" y="431"/>
                      <a:pt x="838" y="430"/>
                    </a:cubicBezTo>
                    <a:lnTo>
                      <a:pt x="838" y="430"/>
                    </a:lnTo>
                    <a:cubicBezTo>
                      <a:pt x="844" y="432"/>
                      <a:pt x="853" y="433"/>
                      <a:pt x="868" y="433"/>
                    </a:cubicBezTo>
                    <a:lnTo>
                      <a:pt x="1168" y="433"/>
                    </a:lnTo>
                    <a:cubicBezTo>
                      <a:pt x="1235" y="433"/>
                      <a:pt x="1335" y="467"/>
                      <a:pt x="1368" y="467"/>
                    </a:cubicBezTo>
                    <a:cubicBezTo>
                      <a:pt x="1435" y="500"/>
                      <a:pt x="1501" y="533"/>
                      <a:pt x="1568" y="600"/>
                    </a:cubicBezTo>
                    <a:cubicBezTo>
                      <a:pt x="1702" y="734"/>
                      <a:pt x="1768" y="800"/>
                      <a:pt x="1835" y="1000"/>
                    </a:cubicBezTo>
                    <a:cubicBezTo>
                      <a:pt x="1850" y="1076"/>
                      <a:pt x="1919" y="1110"/>
                      <a:pt x="1994" y="1110"/>
                    </a:cubicBezTo>
                    <a:cubicBezTo>
                      <a:pt x="2085" y="1110"/>
                      <a:pt x="2184" y="1059"/>
                      <a:pt x="2202" y="967"/>
                    </a:cubicBezTo>
                    <a:cubicBezTo>
                      <a:pt x="2284" y="352"/>
                      <a:pt x="1710" y="1"/>
                      <a:pt x="113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3440074" y="4891585"/>
                <a:ext cx="32331" cy="26580"/>
              </a:xfrm>
              <a:custGeom>
                <a:avLst/>
                <a:gdLst/>
                <a:ahLst/>
                <a:cxnLst/>
                <a:rect l="l" t="t" r="r" b="b"/>
                <a:pathLst>
                  <a:path w="2642" h="2172" extrusionOk="0">
                    <a:moveTo>
                      <a:pt x="1050" y="0"/>
                    </a:moveTo>
                    <a:cubicBezTo>
                      <a:pt x="741" y="0"/>
                      <a:pt x="440" y="126"/>
                      <a:pt x="234" y="379"/>
                    </a:cubicBezTo>
                    <a:cubicBezTo>
                      <a:pt x="1" y="745"/>
                      <a:pt x="1" y="1246"/>
                      <a:pt x="234" y="1646"/>
                    </a:cubicBezTo>
                    <a:cubicBezTo>
                      <a:pt x="455" y="1978"/>
                      <a:pt x="814" y="2172"/>
                      <a:pt x="1215" y="2172"/>
                    </a:cubicBezTo>
                    <a:cubicBezTo>
                      <a:pt x="1298" y="2172"/>
                      <a:pt x="1382" y="2164"/>
                      <a:pt x="1468" y="2146"/>
                    </a:cubicBezTo>
                    <a:cubicBezTo>
                      <a:pt x="2035" y="2013"/>
                      <a:pt x="2469" y="1546"/>
                      <a:pt x="2569" y="979"/>
                    </a:cubicBezTo>
                    <a:cubicBezTo>
                      <a:pt x="2642" y="920"/>
                      <a:pt x="2638" y="894"/>
                      <a:pt x="2608" y="894"/>
                    </a:cubicBezTo>
                    <a:cubicBezTo>
                      <a:pt x="2570" y="894"/>
                      <a:pt x="2488" y="937"/>
                      <a:pt x="2469" y="1012"/>
                    </a:cubicBezTo>
                    <a:cubicBezTo>
                      <a:pt x="2369" y="1379"/>
                      <a:pt x="2069" y="1679"/>
                      <a:pt x="1702" y="1813"/>
                    </a:cubicBezTo>
                    <a:cubicBezTo>
                      <a:pt x="1612" y="1849"/>
                      <a:pt x="1525" y="1865"/>
                      <a:pt x="1442" y="1865"/>
                    </a:cubicBezTo>
                    <a:cubicBezTo>
                      <a:pt x="1215" y="1865"/>
                      <a:pt x="1014" y="1741"/>
                      <a:pt x="868" y="1546"/>
                    </a:cubicBezTo>
                    <a:cubicBezTo>
                      <a:pt x="801" y="1413"/>
                      <a:pt x="701" y="1313"/>
                      <a:pt x="701" y="1146"/>
                    </a:cubicBezTo>
                    <a:lnTo>
                      <a:pt x="701" y="912"/>
                    </a:lnTo>
                    <a:cubicBezTo>
                      <a:pt x="701" y="846"/>
                      <a:pt x="701" y="812"/>
                      <a:pt x="734" y="712"/>
                    </a:cubicBezTo>
                    <a:cubicBezTo>
                      <a:pt x="734" y="712"/>
                      <a:pt x="734" y="679"/>
                      <a:pt x="801" y="679"/>
                    </a:cubicBezTo>
                    <a:cubicBezTo>
                      <a:pt x="809" y="671"/>
                      <a:pt x="809" y="669"/>
                      <a:pt x="807" y="669"/>
                    </a:cubicBezTo>
                    <a:lnTo>
                      <a:pt x="807" y="669"/>
                    </a:lnTo>
                    <a:cubicBezTo>
                      <a:pt x="802" y="669"/>
                      <a:pt x="787" y="676"/>
                      <a:pt x="780" y="676"/>
                    </a:cubicBezTo>
                    <a:cubicBezTo>
                      <a:pt x="775" y="676"/>
                      <a:pt x="776" y="670"/>
                      <a:pt x="801" y="645"/>
                    </a:cubicBezTo>
                    <a:lnTo>
                      <a:pt x="868" y="545"/>
                    </a:lnTo>
                    <a:lnTo>
                      <a:pt x="901" y="512"/>
                    </a:lnTo>
                    <a:cubicBezTo>
                      <a:pt x="901" y="512"/>
                      <a:pt x="968" y="512"/>
                      <a:pt x="968" y="479"/>
                    </a:cubicBezTo>
                    <a:lnTo>
                      <a:pt x="1201" y="479"/>
                    </a:lnTo>
                    <a:cubicBezTo>
                      <a:pt x="1235" y="479"/>
                      <a:pt x="1302" y="512"/>
                      <a:pt x="1335" y="512"/>
                    </a:cubicBezTo>
                    <a:cubicBezTo>
                      <a:pt x="1368" y="512"/>
                      <a:pt x="1368" y="545"/>
                      <a:pt x="1402" y="545"/>
                    </a:cubicBezTo>
                    <a:cubicBezTo>
                      <a:pt x="1468" y="579"/>
                      <a:pt x="1502" y="579"/>
                      <a:pt x="1502" y="645"/>
                    </a:cubicBezTo>
                    <a:lnTo>
                      <a:pt x="1535" y="679"/>
                    </a:lnTo>
                    <a:lnTo>
                      <a:pt x="1568" y="712"/>
                    </a:lnTo>
                    <a:cubicBezTo>
                      <a:pt x="1602" y="729"/>
                      <a:pt x="1602" y="729"/>
                      <a:pt x="1593" y="729"/>
                    </a:cubicBezTo>
                    <a:cubicBezTo>
                      <a:pt x="1585" y="729"/>
                      <a:pt x="1568" y="729"/>
                      <a:pt x="1568" y="745"/>
                    </a:cubicBezTo>
                    <a:cubicBezTo>
                      <a:pt x="1568" y="812"/>
                      <a:pt x="1635" y="846"/>
                      <a:pt x="1635" y="846"/>
                    </a:cubicBezTo>
                    <a:cubicBezTo>
                      <a:pt x="1668" y="912"/>
                      <a:pt x="1668" y="979"/>
                      <a:pt x="1668" y="1046"/>
                    </a:cubicBezTo>
                    <a:cubicBezTo>
                      <a:pt x="1668" y="1129"/>
                      <a:pt x="1743" y="1171"/>
                      <a:pt x="1827" y="1171"/>
                    </a:cubicBezTo>
                    <a:cubicBezTo>
                      <a:pt x="1910" y="1171"/>
                      <a:pt x="2002" y="1129"/>
                      <a:pt x="2035" y="1046"/>
                    </a:cubicBezTo>
                    <a:cubicBezTo>
                      <a:pt x="2135" y="846"/>
                      <a:pt x="2069" y="645"/>
                      <a:pt x="1969" y="412"/>
                    </a:cubicBezTo>
                    <a:cubicBezTo>
                      <a:pt x="1835" y="278"/>
                      <a:pt x="1668" y="145"/>
                      <a:pt x="1468" y="78"/>
                    </a:cubicBezTo>
                    <a:cubicBezTo>
                      <a:pt x="1333" y="26"/>
                      <a:pt x="1191" y="0"/>
                      <a:pt x="10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3331498" y="4746812"/>
                <a:ext cx="26543" cy="25650"/>
              </a:xfrm>
              <a:custGeom>
                <a:avLst/>
                <a:gdLst/>
                <a:ahLst/>
                <a:cxnLst/>
                <a:rect l="l" t="t" r="r" b="b"/>
                <a:pathLst>
                  <a:path w="2169" h="2096" extrusionOk="0">
                    <a:moveTo>
                      <a:pt x="989" y="334"/>
                    </a:moveTo>
                    <a:cubicBezTo>
                      <a:pt x="1096" y="464"/>
                      <a:pt x="1182" y="558"/>
                      <a:pt x="1268" y="701"/>
                    </a:cubicBezTo>
                    <a:cubicBezTo>
                      <a:pt x="1402" y="868"/>
                      <a:pt x="1535" y="1001"/>
                      <a:pt x="1668" y="1168"/>
                    </a:cubicBezTo>
                    <a:cubicBezTo>
                      <a:pt x="1692" y="1200"/>
                      <a:pt x="1727" y="1216"/>
                      <a:pt x="1764" y="1221"/>
                    </a:cubicBezTo>
                    <a:lnTo>
                      <a:pt x="1764" y="1221"/>
                    </a:lnTo>
                    <a:cubicBezTo>
                      <a:pt x="1700" y="1331"/>
                      <a:pt x="1601" y="1422"/>
                      <a:pt x="1502" y="1502"/>
                    </a:cubicBezTo>
                    <a:cubicBezTo>
                      <a:pt x="1435" y="1502"/>
                      <a:pt x="1435" y="1535"/>
                      <a:pt x="1402" y="1535"/>
                    </a:cubicBezTo>
                    <a:lnTo>
                      <a:pt x="1368" y="1535"/>
                    </a:lnTo>
                    <a:cubicBezTo>
                      <a:pt x="1335" y="1535"/>
                      <a:pt x="1335" y="1535"/>
                      <a:pt x="1268" y="1602"/>
                    </a:cubicBezTo>
                    <a:lnTo>
                      <a:pt x="868" y="1602"/>
                    </a:lnTo>
                    <a:cubicBezTo>
                      <a:pt x="801" y="1602"/>
                      <a:pt x="801" y="1602"/>
                      <a:pt x="768" y="1535"/>
                    </a:cubicBezTo>
                    <a:cubicBezTo>
                      <a:pt x="768" y="1535"/>
                      <a:pt x="734" y="1535"/>
                      <a:pt x="734" y="1502"/>
                    </a:cubicBezTo>
                    <a:cubicBezTo>
                      <a:pt x="701" y="1502"/>
                      <a:pt x="701" y="1468"/>
                      <a:pt x="634" y="1468"/>
                    </a:cubicBezTo>
                    <a:lnTo>
                      <a:pt x="601" y="1402"/>
                    </a:lnTo>
                    <a:cubicBezTo>
                      <a:pt x="601" y="1368"/>
                      <a:pt x="568" y="1368"/>
                      <a:pt x="568" y="1335"/>
                    </a:cubicBezTo>
                    <a:cubicBezTo>
                      <a:pt x="568" y="1335"/>
                      <a:pt x="534" y="1302"/>
                      <a:pt x="568" y="1302"/>
                    </a:cubicBezTo>
                    <a:lnTo>
                      <a:pt x="568" y="1235"/>
                    </a:lnTo>
                    <a:cubicBezTo>
                      <a:pt x="568" y="1202"/>
                      <a:pt x="534" y="1202"/>
                      <a:pt x="534" y="1168"/>
                    </a:cubicBezTo>
                    <a:lnTo>
                      <a:pt x="534" y="1135"/>
                    </a:lnTo>
                    <a:lnTo>
                      <a:pt x="534" y="1035"/>
                    </a:lnTo>
                    <a:lnTo>
                      <a:pt x="534" y="968"/>
                    </a:lnTo>
                    <a:lnTo>
                      <a:pt x="534" y="901"/>
                    </a:lnTo>
                    <a:cubicBezTo>
                      <a:pt x="534" y="835"/>
                      <a:pt x="568" y="801"/>
                      <a:pt x="568" y="735"/>
                    </a:cubicBezTo>
                    <a:lnTo>
                      <a:pt x="568" y="701"/>
                    </a:lnTo>
                    <a:cubicBezTo>
                      <a:pt x="568" y="668"/>
                      <a:pt x="601" y="668"/>
                      <a:pt x="601" y="635"/>
                    </a:cubicBezTo>
                    <a:cubicBezTo>
                      <a:pt x="601" y="606"/>
                      <a:pt x="626" y="602"/>
                      <a:pt x="633" y="557"/>
                    </a:cubicBezTo>
                    <a:lnTo>
                      <a:pt x="633" y="557"/>
                    </a:lnTo>
                    <a:cubicBezTo>
                      <a:pt x="632" y="558"/>
                      <a:pt x="631" y="558"/>
                      <a:pt x="630" y="558"/>
                    </a:cubicBezTo>
                    <a:cubicBezTo>
                      <a:pt x="626" y="558"/>
                      <a:pt x="626" y="552"/>
                      <a:pt x="634" y="534"/>
                    </a:cubicBezTo>
                    <a:lnTo>
                      <a:pt x="634" y="534"/>
                    </a:lnTo>
                    <a:cubicBezTo>
                      <a:pt x="634" y="543"/>
                      <a:pt x="634" y="551"/>
                      <a:pt x="633" y="557"/>
                    </a:cubicBezTo>
                    <a:lnTo>
                      <a:pt x="633" y="557"/>
                    </a:lnTo>
                    <a:cubicBezTo>
                      <a:pt x="644" y="553"/>
                      <a:pt x="667" y="527"/>
                      <a:pt x="654" y="527"/>
                    </a:cubicBezTo>
                    <a:lnTo>
                      <a:pt x="654" y="527"/>
                    </a:lnTo>
                    <a:cubicBezTo>
                      <a:pt x="651" y="527"/>
                      <a:pt x="644" y="529"/>
                      <a:pt x="634" y="534"/>
                    </a:cubicBezTo>
                    <a:lnTo>
                      <a:pt x="701" y="501"/>
                    </a:lnTo>
                    <a:lnTo>
                      <a:pt x="768" y="434"/>
                    </a:lnTo>
                    <a:lnTo>
                      <a:pt x="834" y="368"/>
                    </a:lnTo>
                    <a:cubicBezTo>
                      <a:pt x="868" y="368"/>
                      <a:pt x="868" y="334"/>
                      <a:pt x="901" y="334"/>
                    </a:cubicBezTo>
                    <a:lnTo>
                      <a:pt x="901" y="334"/>
                    </a:lnTo>
                    <a:cubicBezTo>
                      <a:pt x="879" y="345"/>
                      <a:pt x="875" y="349"/>
                      <a:pt x="880" y="349"/>
                    </a:cubicBezTo>
                    <a:cubicBezTo>
                      <a:pt x="890" y="349"/>
                      <a:pt x="935" y="334"/>
                      <a:pt x="935" y="334"/>
                    </a:cubicBezTo>
                    <a:close/>
                    <a:moveTo>
                      <a:pt x="1101" y="1"/>
                    </a:moveTo>
                    <a:cubicBezTo>
                      <a:pt x="1035" y="1"/>
                      <a:pt x="901" y="34"/>
                      <a:pt x="834" y="34"/>
                    </a:cubicBezTo>
                    <a:cubicBezTo>
                      <a:pt x="434" y="168"/>
                      <a:pt x="201" y="501"/>
                      <a:pt x="67" y="935"/>
                    </a:cubicBezTo>
                    <a:cubicBezTo>
                      <a:pt x="1" y="1302"/>
                      <a:pt x="67" y="1702"/>
                      <a:pt x="401" y="1935"/>
                    </a:cubicBezTo>
                    <a:cubicBezTo>
                      <a:pt x="566" y="2046"/>
                      <a:pt x="762" y="2095"/>
                      <a:pt x="960" y="2095"/>
                    </a:cubicBezTo>
                    <a:cubicBezTo>
                      <a:pt x="1122" y="2095"/>
                      <a:pt x="1285" y="2062"/>
                      <a:pt x="1435" y="2002"/>
                    </a:cubicBezTo>
                    <a:cubicBezTo>
                      <a:pt x="1802" y="1835"/>
                      <a:pt x="2169" y="1502"/>
                      <a:pt x="2102" y="1102"/>
                    </a:cubicBezTo>
                    <a:cubicBezTo>
                      <a:pt x="2102" y="945"/>
                      <a:pt x="2022" y="880"/>
                      <a:pt x="1949" y="880"/>
                    </a:cubicBezTo>
                    <a:cubicBezTo>
                      <a:pt x="1926" y="880"/>
                      <a:pt x="1905" y="887"/>
                      <a:pt x="1886" y="898"/>
                    </a:cubicBezTo>
                    <a:lnTo>
                      <a:pt x="1886" y="898"/>
                    </a:lnTo>
                    <a:cubicBezTo>
                      <a:pt x="1845" y="811"/>
                      <a:pt x="1808" y="731"/>
                      <a:pt x="1735" y="635"/>
                    </a:cubicBezTo>
                    <a:lnTo>
                      <a:pt x="1502" y="268"/>
                    </a:lnTo>
                    <a:cubicBezTo>
                      <a:pt x="1435" y="201"/>
                      <a:pt x="1402" y="134"/>
                      <a:pt x="1368" y="101"/>
                    </a:cubicBezTo>
                    <a:cubicBezTo>
                      <a:pt x="1268" y="1"/>
                      <a:pt x="1201" y="1"/>
                      <a:pt x="1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3501306" y="5556551"/>
                <a:ext cx="35109" cy="38279"/>
              </a:xfrm>
              <a:custGeom>
                <a:avLst/>
                <a:gdLst/>
                <a:ahLst/>
                <a:cxnLst/>
                <a:rect l="l" t="t" r="r" b="b"/>
                <a:pathLst>
                  <a:path w="2869" h="3128" extrusionOk="0">
                    <a:moveTo>
                      <a:pt x="1618" y="0"/>
                    </a:moveTo>
                    <a:cubicBezTo>
                      <a:pt x="1543" y="0"/>
                      <a:pt x="1468" y="8"/>
                      <a:pt x="1401" y="8"/>
                    </a:cubicBezTo>
                    <a:lnTo>
                      <a:pt x="1034" y="142"/>
                    </a:lnTo>
                    <a:cubicBezTo>
                      <a:pt x="801" y="242"/>
                      <a:pt x="567" y="475"/>
                      <a:pt x="400" y="709"/>
                    </a:cubicBezTo>
                    <a:cubicBezTo>
                      <a:pt x="134" y="1109"/>
                      <a:pt x="0" y="1710"/>
                      <a:pt x="200" y="2210"/>
                    </a:cubicBezTo>
                    <a:cubicBezTo>
                      <a:pt x="400" y="2677"/>
                      <a:pt x="834" y="2977"/>
                      <a:pt x="1301" y="3077"/>
                    </a:cubicBezTo>
                    <a:cubicBezTo>
                      <a:pt x="1435" y="3111"/>
                      <a:pt x="1570" y="3127"/>
                      <a:pt x="1704" y="3127"/>
                    </a:cubicBezTo>
                    <a:cubicBezTo>
                      <a:pt x="2108" y="3127"/>
                      <a:pt x="2502" y="2977"/>
                      <a:pt x="2802" y="2677"/>
                    </a:cubicBezTo>
                    <a:cubicBezTo>
                      <a:pt x="2836" y="2644"/>
                      <a:pt x="2869" y="2510"/>
                      <a:pt x="2836" y="2477"/>
                    </a:cubicBezTo>
                    <a:cubicBezTo>
                      <a:pt x="2820" y="2432"/>
                      <a:pt x="2785" y="2414"/>
                      <a:pt x="2748" y="2414"/>
                    </a:cubicBezTo>
                    <a:cubicBezTo>
                      <a:pt x="2702" y="2414"/>
                      <a:pt x="2654" y="2440"/>
                      <a:pt x="2635" y="2477"/>
                    </a:cubicBezTo>
                    <a:cubicBezTo>
                      <a:pt x="2397" y="2698"/>
                      <a:pt x="2080" y="2798"/>
                      <a:pt x="1760" y="2798"/>
                    </a:cubicBezTo>
                    <a:cubicBezTo>
                      <a:pt x="1454" y="2798"/>
                      <a:pt x="1146" y="2707"/>
                      <a:pt x="901" y="2544"/>
                    </a:cubicBezTo>
                    <a:cubicBezTo>
                      <a:pt x="367" y="2177"/>
                      <a:pt x="334" y="1409"/>
                      <a:pt x="701" y="876"/>
                    </a:cubicBezTo>
                    <a:cubicBezTo>
                      <a:pt x="894" y="585"/>
                      <a:pt x="1213" y="420"/>
                      <a:pt x="1535" y="409"/>
                    </a:cubicBezTo>
                    <a:lnTo>
                      <a:pt x="1535" y="409"/>
                    </a:lnTo>
                    <a:cubicBezTo>
                      <a:pt x="1724" y="598"/>
                      <a:pt x="1911" y="791"/>
                      <a:pt x="2068" y="1043"/>
                    </a:cubicBezTo>
                    <a:cubicBezTo>
                      <a:pt x="2235" y="1309"/>
                      <a:pt x="2335" y="1576"/>
                      <a:pt x="2469" y="1843"/>
                    </a:cubicBezTo>
                    <a:cubicBezTo>
                      <a:pt x="2488" y="1892"/>
                      <a:pt x="2525" y="1912"/>
                      <a:pt x="2567" y="1912"/>
                    </a:cubicBezTo>
                    <a:cubicBezTo>
                      <a:pt x="2669" y="1912"/>
                      <a:pt x="2802" y="1794"/>
                      <a:pt x="2802" y="1676"/>
                    </a:cubicBezTo>
                    <a:cubicBezTo>
                      <a:pt x="2802" y="1343"/>
                      <a:pt x="2635" y="1043"/>
                      <a:pt x="2469" y="742"/>
                    </a:cubicBezTo>
                    <a:cubicBezTo>
                      <a:pt x="2302" y="509"/>
                      <a:pt x="2068" y="209"/>
                      <a:pt x="1835" y="42"/>
                    </a:cubicBezTo>
                    <a:cubicBezTo>
                      <a:pt x="1768" y="8"/>
                      <a:pt x="1693" y="0"/>
                      <a:pt x="161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3380885" y="5374188"/>
                <a:ext cx="25319" cy="24010"/>
              </a:xfrm>
              <a:custGeom>
                <a:avLst/>
                <a:gdLst/>
                <a:ahLst/>
                <a:cxnLst/>
                <a:rect l="l" t="t" r="r" b="b"/>
                <a:pathLst>
                  <a:path w="2069" h="1962" extrusionOk="0">
                    <a:moveTo>
                      <a:pt x="868" y="401"/>
                    </a:moveTo>
                    <a:cubicBezTo>
                      <a:pt x="901" y="401"/>
                      <a:pt x="935" y="434"/>
                      <a:pt x="1001" y="434"/>
                    </a:cubicBezTo>
                    <a:lnTo>
                      <a:pt x="1068" y="434"/>
                    </a:lnTo>
                    <a:cubicBezTo>
                      <a:pt x="1135" y="434"/>
                      <a:pt x="1168" y="468"/>
                      <a:pt x="1168" y="501"/>
                    </a:cubicBezTo>
                    <a:cubicBezTo>
                      <a:pt x="1202" y="568"/>
                      <a:pt x="1302" y="601"/>
                      <a:pt x="1335" y="668"/>
                    </a:cubicBezTo>
                    <a:cubicBezTo>
                      <a:pt x="1335" y="668"/>
                      <a:pt x="1335" y="735"/>
                      <a:pt x="1368" y="735"/>
                    </a:cubicBezTo>
                    <a:lnTo>
                      <a:pt x="1402" y="768"/>
                    </a:lnTo>
                    <a:cubicBezTo>
                      <a:pt x="1468" y="801"/>
                      <a:pt x="1468" y="835"/>
                      <a:pt x="1502" y="901"/>
                    </a:cubicBezTo>
                    <a:cubicBezTo>
                      <a:pt x="1502" y="901"/>
                      <a:pt x="1502" y="935"/>
                      <a:pt x="1535" y="935"/>
                    </a:cubicBezTo>
                    <a:cubicBezTo>
                      <a:pt x="1535" y="968"/>
                      <a:pt x="1569" y="1002"/>
                      <a:pt x="1569" y="1068"/>
                    </a:cubicBezTo>
                    <a:lnTo>
                      <a:pt x="1569" y="1102"/>
                    </a:lnTo>
                    <a:lnTo>
                      <a:pt x="1569" y="1135"/>
                    </a:lnTo>
                    <a:lnTo>
                      <a:pt x="1569" y="1168"/>
                    </a:lnTo>
                    <a:lnTo>
                      <a:pt x="1569" y="1235"/>
                    </a:lnTo>
                    <a:cubicBezTo>
                      <a:pt x="1569" y="1268"/>
                      <a:pt x="1535" y="1302"/>
                      <a:pt x="1535" y="1402"/>
                    </a:cubicBezTo>
                    <a:lnTo>
                      <a:pt x="1535" y="1435"/>
                    </a:lnTo>
                    <a:cubicBezTo>
                      <a:pt x="1502" y="1469"/>
                      <a:pt x="1535" y="1569"/>
                      <a:pt x="1635" y="1602"/>
                    </a:cubicBezTo>
                    <a:cubicBezTo>
                      <a:pt x="1640" y="1604"/>
                      <a:pt x="1645" y="1606"/>
                      <a:pt x="1649" y="1608"/>
                    </a:cubicBezTo>
                    <a:lnTo>
                      <a:pt x="1649" y="1608"/>
                    </a:lnTo>
                    <a:cubicBezTo>
                      <a:pt x="1556" y="1636"/>
                      <a:pt x="1464" y="1640"/>
                      <a:pt x="1402" y="1702"/>
                    </a:cubicBezTo>
                    <a:cubicBezTo>
                      <a:pt x="1402" y="1702"/>
                      <a:pt x="1368" y="1702"/>
                      <a:pt x="1368" y="1735"/>
                    </a:cubicBezTo>
                    <a:lnTo>
                      <a:pt x="1001" y="1735"/>
                    </a:lnTo>
                    <a:cubicBezTo>
                      <a:pt x="935" y="1735"/>
                      <a:pt x="901" y="1702"/>
                      <a:pt x="901" y="1702"/>
                    </a:cubicBezTo>
                    <a:cubicBezTo>
                      <a:pt x="901" y="1702"/>
                      <a:pt x="868" y="1702"/>
                      <a:pt x="868" y="1635"/>
                    </a:cubicBezTo>
                    <a:lnTo>
                      <a:pt x="835" y="1635"/>
                    </a:lnTo>
                    <a:cubicBezTo>
                      <a:pt x="768" y="1635"/>
                      <a:pt x="735" y="1602"/>
                      <a:pt x="735" y="1569"/>
                    </a:cubicBezTo>
                    <a:lnTo>
                      <a:pt x="668" y="1469"/>
                    </a:lnTo>
                    <a:lnTo>
                      <a:pt x="601" y="1435"/>
                    </a:lnTo>
                    <a:lnTo>
                      <a:pt x="568" y="1402"/>
                    </a:lnTo>
                    <a:cubicBezTo>
                      <a:pt x="534" y="1335"/>
                      <a:pt x="501" y="1268"/>
                      <a:pt x="434" y="1235"/>
                    </a:cubicBezTo>
                    <a:cubicBezTo>
                      <a:pt x="434" y="1235"/>
                      <a:pt x="434" y="1168"/>
                      <a:pt x="401" y="1168"/>
                    </a:cubicBezTo>
                    <a:lnTo>
                      <a:pt x="401" y="1135"/>
                    </a:lnTo>
                    <a:cubicBezTo>
                      <a:pt x="401" y="1102"/>
                      <a:pt x="368" y="1068"/>
                      <a:pt x="368" y="1002"/>
                    </a:cubicBezTo>
                    <a:cubicBezTo>
                      <a:pt x="368" y="968"/>
                      <a:pt x="368" y="935"/>
                      <a:pt x="334" y="935"/>
                    </a:cubicBezTo>
                    <a:lnTo>
                      <a:pt x="334" y="901"/>
                    </a:lnTo>
                    <a:lnTo>
                      <a:pt x="334" y="801"/>
                    </a:lnTo>
                    <a:lnTo>
                      <a:pt x="334" y="768"/>
                    </a:lnTo>
                    <a:lnTo>
                      <a:pt x="334" y="735"/>
                    </a:lnTo>
                    <a:lnTo>
                      <a:pt x="334" y="668"/>
                    </a:lnTo>
                    <a:lnTo>
                      <a:pt x="334" y="635"/>
                    </a:lnTo>
                    <a:cubicBezTo>
                      <a:pt x="334" y="635"/>
                      <a:pt x="334" y="601"/>
                      <a:pt x="368" y="601"/>
                    </a:cubicBezTo>
                    <a:cubicBezTo>
                      <a:pt x="368" y="601"/>
                      <a:pt x="368" y="568"/>
                      <a:pt x="401" y="568"/>
                    </a:cubicBezTo>
                    <a:lnTo>
                      <a:pt x="434" y="501"/>
                    </a:lnTo>
                    <a:lnTo>
                      <a:pt x="501" y="468"/>
                    </a:lnTo>
                    <a:lnTo>
                      <a:pt x="568" y="401"/>
                    </a:lnTo>
                    <a:close/>
                    <a:moveTo>
                      <a:pt x="835" y="1"/>
                    </a:moveTo>
                    <a:cubicBezTo>
                      <a:pt x="401" y="1"/>
                      <a:pt x="67" y="334"/>
                      <a:pt x="34" y="768"/>
                    </a:cubicBezTo>
                    <a:cubicBezTo>
                      <a:pt x="1" y="1135"/>
                      <a:pt x="201" y="1469"/>
                      <a:pt x="501" y="1735"/>
                    </a:cubicBezTo>
                    <a:cubicBezTo>
                      <a:pt x="695" y="1871"/>
                      <a:pt x="933" y="1961"/>
                      <a:pt x="1165" y="1961"/>
                    </a:cubicBezTo>
                    <a:cubicBezTo>
                      <a:pt x="1332" y="1961"/>
                      <a:pt x="1495" y="1914"/>
                      <a:pt x="1635" y="1802"/>
                    </a:cubicBezTo>
                    <a:cubicBezTo>
                      <a:pt x="1667" y="1771"/>
                      <a:pt x="1698" y="1681"/>
                      <a:pt x="1674" y="1615"/>
                    </a:cubicBezTo>
                    <a:lnTo>
                      <a:pt x="1674" y="1615"/>
                    </a:lnTo>
                    <a:cubicBezTo>
                      <a:pt x="1679" y="1615"/>
                      <a:pt x="1683" y="1616"/>
                      <a:pt x="1688" y="1616"/>
                    </a:cubicBezTo>
                    <a:cubicBezTo>
                      <a:pt x="1727" y="1616"/>
                      <a:pt x="1765" y="1592"/>
                      <a:pt x="1835" y="1569"/>
                    </a:cubicBezTo>
                    <a:cubicBezTo>
                      <a:pt x="1902" y="1469"/>
                      <a:pt x="2002" y="1402"/>
                      <a:pt x="2036" y="1268"/>
                    </a:cubicBezTo>
                    <a:cubicBezTo>
                      <a:pt x="2069" y="1168"/>
                      <a:pt x="2069" y="1068"/>
                      <a:pt x="2036" y="968"/>
                    </a:cubicBezTo>
                    <a:cubicBezTo>
                      <a:pt x="2002" y="801"/>
                      <a:pt x="1902" y="635"/>
                      <a:pt x="1835" y="501"/>
                    </a:cubicBezTo>
                    <a:cubicBezTo>
                      <a:pt x="1569" y="234"/>
                      <a:pt x="1202" y="1"/>
                      <a:pt x="83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3587023" y="5348062"/>
                <a:ext cx="34767" cy="27167"/>
              </a:xfrm>
              <a:custGeom>
                <a:avLst/>
                <a:gdLst/>
                <a:ahLst/>
                <a:cxnLst/>
                <a:rect l="l" t="t" r="r" b="b"/>
                <a:pathLst>
                  <a:path w="2841" h="2220" extrusionOk="0">
                    <a:moveTo>
                      <a:pt x="501" y="1035"/>
                    </a:moveTo>
                    <a:cubicBezTo>
                      <a:pt x="501" y="1038"/>
                      <a:pt x="500" y="1041"/>
                      <a:pt x="500" y="1043"/>
                    </a:cubicBezTo>
                    <a:lnTo>
                      <a:pt x="500" y="1043"/>
                    </a:lnTo>
                    <a:cubicBezTo>
                      <a:pt x="500" y="1041"/>
                      <a:pt x="500" y="1038"/>
                      <a:pt x="501" y="1035"/>
                    </a:cubicBezTo>
                    <a:close/>
                    <a:moveTo>
                      <a:pt x="478" y="1089"/>
                    </a:moveTo>
                    <a:cubicBezTo>
                      <a:pt x="472" y="1097"/>
                      <a:pt x="467" y="1102"/>
                      <a:pt x="467" y="1102"/>
                    </a:cubicBezTo>
                    <a:cubicBezTo>
                      <a:pt x="471" y="1098"/>
                      <a:pt x="474" y="1093"/>
                      <a:pt x="478" y="1089"/>
                    </a:cubicBezTo>
                    <a:close/>
                    <a:moveTo>
                      <a:pt x="1038" y="434"/>
                    </a:moveTo>
                    <a:lnTo>
                      <a:pt x="1038" y="434"/>
                    </a:lnTo>
                    <a:cubicBezTo>
                      <a:pt x="1290" y="492"/>
                      <a:pt x="1516" y="603"/>
                      <a:pt x="1701" y="735"/>
                    </a:cubicBezTo>
                    <a:cubicBezTo>
                      <a:pt x="1892" y="841"/>
                      <a:pt x="2043" y="960"/>
                      <a:pt x="2196" y="1093"/>
                    </a:cubicBezTo>
                    <a:lnTo>
                      <a:pt x="2196" y="1093"/>
                    </a:lnTo>
                    <a:cubicBezTo>
                      <a:pt x="2131" y="1111"/>
                      <a:pt x="2068" y="1159"/>
                      <a:pt x="2068" y="1235"/>
                    </a:cubicBezTo>
                    <a:cubicBezTo>
                      <a:pt x="2039" y="1620"/>
                      <a:pt x="1668" y="1952"/>
                      <a:pt x="1305" y="1952"/>
                    </a:cubicBezTo>
                    <a:cubicBezTo>
                      <a:pt x="1259" y="1952"/>
                      <a:pt x="1213" y="1947"/>
                      <a:pt x="1168" y="1936"/>
                    </a:cubicBezTo>
                    <a:cubicBezTo>
                      <a:pt x="745" y="1871"/>
                      <a:pt x="480" y="1457"/>
                      <a:pt x="499" y="1065"/>
                    </a:cubicBezTo>
                    <a:lnTo>
                      <a:pt x="499" y="1065"/>
                    </a:lnTo>
                    <a:cubicBezTo>
                      <a:pt x="663" y="870"/>
                      <a:pt x="849" y="637"/>
                      <a:pt x="1038" y="434"/>
                    </a:cubicBezTo>
                    <a:close/>
                    <a:moveTo>
                      <a:pt x="1001" y="1"/>
                    </a:moveTo>
                    <a:cubicBezTo>
                      <a:pt x="867" y="1"/>
                      <a:pt x="801" y="34"/>
                      <a:pt x="701" y="68"/>
                    </a:cubicBezTo>
                    <a:cubicBezTo>
                      <a:pt x="534" y="234"/>
                      <a:pt x="400" y="435"/>
                      <a:pt x="234" y="601"/>
                    </a:cubicBezTo>
                    <a:cubicBezTo>
                      <a:pt x="167" y="701"/>
                      <a:pt x="67" y="768"/>
                      <a:pt x="34" y="902"/>
                    </a:cubicBezTo>
                    <a:cubicBezTo>
                      <a:pt x="0" y="968"/>
                      <a:pt x="0" y="1102"/>
                      <a:pt x="34" y="1202"/>
                    </a:cubicBezTo>
                    <a:cubicBezTo>
                      <a:pt x="67" y="1569"/>
                      <a:pt x="334" y="1902"/>
                      <a:pt x="634" y="2069"/>
                    </a:cubicBezTo>
                    <a:cubicBezTo>
                      <a:pt x="802" y="2173"/>
                      <a:pt x="985" y="2219"/>
                      <a:pt x="1167" y="2219"/>
                    </a:cubicBezTo>
                    <a:cubicBezTo>
                      <a:pt x="1729" y="2219"/>
                      <a:pt x="2280" y="1776"/>
                      <a:pt x="2332" y="1214"/>
                    </a:cubicBezTo>
                    <a:lnTo>
                      <a:pt x="2332" y="1214"/>
                    </a:lnTo>
                    <a:cubicBezTo>
                      <a:pt x="2376" y="1254"/>
                      <a:pt x="2421" y="1294"/>
                      <a:pt x="2469" y="1335"/>
                    </a:cubicBezTo>
                    <a:cubicBezTo>
                      <a:pt x="2490" y="1356"/>
                      <a:pt x="2519" y="1365"/>
                      <a:pt x="2552" y="1365"/>
                    </a:cubicBezTo>
                    <a:cubicBezTo>
                      <a:pt x="2675" y="1365"/>
                      <a:pt x="2841" y="1234"/>
                      <a:pt x="2735" y="1102"/>
                    </a:cubicBezTo>
                    <a:cubicBezTo>
                      <a:pt x="2569" y="768"/>
                      <a:pt x="2302" y="568"/>
                      <a:pt x="2002" y="368"/>
                    </a:cubicBezTo>
                    <a:cubicBezTo>
                      <a:pt x="1701" y="134"/>
                      <a:pt x="1334" y="34"/>
                      <a:pt x="10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3494771" y="5430525"/>
                <a:ext cx="25723" cy="20155"/>
              </a:xfrm>
              <a:custGeom>
                <a:avLst/>
                <a:gdLst/>
                <a:ahLst/>
                <a:cxnLst/>
                <a:rect l="l" t="t" r="r" b="b"/>
                <a:pathLst>
                  <a:path w="2102" h="1647" extrusionOk="0">
                    <a:moveTo>
                      <a:pt x="734" y="434"/>
                    </a:moveTo>
                    <a:cubicBezTo>
                      <a:pt x="834" y="434"/>
                      <a:pt x="901" y="467"/>
                      <a:pt x="1001" y="500"/>
                    </a:cubicBezTo>
                    <a:cubicBezTo>
                      <a:pt x="1035" y="500"/>
                      <a:pt x="1068" y="534"/>
                      <a:pt x="1101" y="534"/>
                    </a:cubicBezTo>
                    <a:cubicBezTo>
                      <a:pt x="1168" y="601"/>
                      <a:pt x="1201" y="601"/>
                      <a:pt x="1201" y="601"/>
                    </a:cubicBezTo>
                    <a:cubicBezTo>
                      <a:pt x="1424" y="749"/>
                      <a:pt x="1537" y="953"/>
                      <a:pt x="1607" y="1184"/>
                    </a:cubicBezTo>
                    <a:lnTo>
                      <a:pt x="1607" y="1184"/>
                    </a:lnTo>
                    <a:cubicBezTo>
                      <a:pt x="1396" y="1298"/>
                      <a:pt x="1150" y="1362"/>
                      <a:pt x="902" y="1362"/>
                    </a:cubicBezTo>
                    <a:cubicBezTo>
                      <a:pt x="762" y="1362"/>
                      <a:pt x="622" y="1341"/>
                      <a:pt x="487" y="1299"/>
                    </a:cubicBezTo>
                    <a:lnTo>
                      <a:pt x="487" y="1299"/>
                    </a:lnTo>
                    <a:cubicBezTo>
                      <a:pt x="382" y="1017"/>
                      <a:pt x="371" y="736"/>
                      <a:pt x="413" y="455"/>
                    </a:cubicBezTo>
                    <a:lnTo>
                      <a:pt x="413" y="455"/>
                    </a:lnTo>
                    <a:cubicBezTo>
                      <a:pt x="509" y="434"/>
                      <a:pt x="598" y="434"/>
                      <a:pt x="734" y="434"/>
                    </a:cubicBezTo>
                    <a:close/>
                    <a:moveTo>
                      <a:pt x="734" y="0"/>
                    </a:moveTo>
                    <a:cubicBezTo>
                      <a:pt x="534" y="0"/>
                      <a:pt x="367" y="33"/>
                      <a:pt x="201" y="134"/>
                    </a:cubicBezTo>
                    <a:cubicBezTo>
                      <a:pt x="67" y="200"/>
                      <a:pt x="67" y="334"/>
                      <a:pt x="34" y="500"/>
                    </a:cubicBezTo>
                    <a:cubicBezTo>
                      <a:pt x="34" y="634"/>
                      <a:pt x="0" y="767"/>
                      <a:pt x="34" y="834"/>
                    </a:cubicBezTo>
                    <a:cubicBezTo>
                      <a:pt x="34" y="967"/>
                      <a:pt x="34" y="1034"/>
                      <a:pt x="67" y="1168"/>
                    </a:cubicBezTo>
                    <a:cubicBezTo>
                      <a:pt x="101" y="1301"/>
                      <a:pt x="101" y="1468"/>
                      <a:pt x="234" y="1535"/>
                    </a:cubicBezTo>
                    <a:cubicBezTo>
                      <a:pt x="384" y="1610"/>
                      <a:pt x="553" y="1647"/>
                      <a:pt x="712" y="1647"/>
                    </a:cubicBezTo>
                    <a:cubicBezTo>
                      <a:pt x="766" y="1647"/>
                      <a:pt x="818" y="1643"/>
                      <a:pt x="868" y="1635"/>
                    </a:cubicBezTo>
                    <a:cubicBezTo>
                      <a:pt x="1159" y="1635"/>
                      <a:pt x="1425" y="1557"/>
                      <a:pt x="1665" y="1417"/>
                    </a:cubicBezTo>
                    <a:lnTo>
                      <a:pt x="1665" y="1417"/>
                    </a:lnTo>
                    <a:cubicBezTo>
                      <a:pt x="1666" y="1423"/>
                      <a:pt x="1667" y="1429"/>
                      <a:pt x="1668" y="1434"/>
                    </a:cubicBezTo>
                    <a:cubicBezTo>
                      <a:pt x="1668" y="1530"/>
                      <a:pt x="1729" y="1572"/>
                      <a:pt x="1800" y="1572"/>
                    </a:cubicBezTo>
                    <a:cubicBezTo>
                      <a:pt x="1877" y="1572"/>
                      <a:pt x="1967" y="1522"/>
                      <a:pt x="2002" y="1434"/>
                    </a:cubicBezTo>
                    <a:cubicBezTo>
                      <a:pt x="2034" y="1330"/>
                      <a:pt x="2046" y="1227"/>
                      <a:pt x="2041" y="1128"/>
                    </a:cubicBezTo>
                    <a:lnTo>
                      <a:pt x="2041" y="1128"/>
                    </a:lnTo>
                    <a:cubicBezTo>
                      <a:pt x="2050" y="1119"/>
                      <a:pt x="2059" y="1110"/>
                      <a:pt x="2069" y="1101"/>
                    </a:cubicBezTo>
                    <a:cubicBezTo>
                      <a:pt x="2102" y="1034"/>
                      <a:pt x="2102" y="967"/>
                      <a:pt x="2069" y="934"/>
                    </a:cubicBezTo>
                    <a:cubicBezTo>
                      <a:pt x="2056" y="928"/>
                      <a:pt x="2042" y="925"/>
                      <a:pt x="2027" y="925"/>
                    </a:cubicBezTo>
                    <a:cubicBezTo>
                      <a:pt x="2021" y="925"/>
                      <a:pt x="2015" y="926"/>
                      <a:pt x="2008" y="926"/>
                    </a:cubicBezTo>
                    <a:lnTo>
                      <a:pt x="2008" y="926"/>
                    </a:lnTo>
                    <a:cubicBezTo>
                      <a:pt x="1860" y="395"/>
                      <a:pt x="1248" y="0"/>
                      <a:pt x="7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3480479" y="5219259"/>
                <a:ext cx="35122" cy="29590"/>
              </a:xfrm>
              <a:custGeom>
                <a:avLst/>
                <a:gdLst/>
                <a:ahLst/>
                <a:cxnLst/>
                <a:rect l="l" t="t" r="r" b="b"/>
                <a:pathLst>
                  <a:path w="2870" h="2418" extrusionOk="0">
                    <a:moveTo>
                      <a:pt x="1522" y="1"/>
                    </a:moveTo>
                    <a:cubicBezTo>
                      <a:pt x="1236" y="1"/>
                      <a:pt x="939" y="81"/>
                      <a:pt x="701" y="220"/>
                    </a:cubicBezTo>
                    <a:cubicBezTo>
                      <a:pt x="501" y="320"/>
                      <a:pt x="335" y="486"/>
                      <a:pt x="201" y="653"/>
                    </a:cubicBezTo>
                    <a:cubicBezTo>
                      <a:pt x="101" y="787"/>
                      <a:pt x="68" y="887"/>
                      <a:pt x="34" y="1020"/>
                    </a:cubicBezTo>
                    <a:cubicBezTo>
                      <a:pt x="34" y="1053"/>
                      <a:pt x="1" y="1120"/>
                      <a:pt x="1" y="1154"/>
                    </a:cubicBezTo>
                    <a:cubicBezTo>
                      <a:pt x="1" y="1254"/>
                      <a:pt x="34" y="1320"/>
                      <a:pt x="101" y="1387"/>
                    </a:cubicBezTo>
                    <a:cubicBezTo>
                      <a:pt x="404" y="1609"/>
                      <a:pt x="767" y="1709"/>
                      <a:pt x="1140" y="1709"/>
                    </a:cubicBezTo>
                    <a:cubicBezTo>
                      <a:pt x="1384" y="1709"/>
                      <a:pt x="1632" y="1666"/>
                      <a:pt x="1869" y="1587"/>
                    </a:cubicBezTo>
                    <a:cubicBezTo>
                      <a:pt x="1936" y="1554"/>
                      <a:pt x="2002" y="1487"/>
                      <a:pt x="1936" y="1420"/>
                    </a:cubicBezTo>
                    <a:cubicBezTo>
                      <a:pt x="1983" y="1373"/>
                      <a:pt x="1930" y="1326"/>
                      <a:pt x="1883" y="1326"/>
                    </a:cubicBezTo>
                    <a:cubicBezTo>
                      <a:pt x="1864" y="1326"/>
                      <a:pt x="1845" y="1334"/>
                      <a:pt x="1836" y="1354"/>
                    </a:cubicBezTo>
                    <a:cubicBezTo>
                      <a:pt x="1693" y="1392"/>
                      <a:pt x="1541" y="1411"/>
                      <a:pt x="1390" y="1411"/>
                    </a:cubicBezTo>
                    <a:cubicBezTo>
                      <a:pt x="1038" y="1411"/>
                      <a:pt x="684" y="1308"/>
                      <a:pt x="426" y="1103"/>
                    </a:cubicBezTo>
                    <a:lnTo>
                      <a:pt x="426" y="1103"/>
                    </a:lnTo>
                    <a:cubicBezTo>
                      <a:pt x="487" y="893"/>
                      <a:pt x="637" y="728"/>
                      <a:pt x="835" y="586"/>
                    </a:cubicBezTo>
                    <a:cubicBezTo>
                      <a:pt x="1035" y="453"/>
                      <a:pt x="1269" y="386"/>
                      <a:pt x="1535" y="386"/>
                    </a:cubicBezTo>
                    <a:cubicBezTo>
                      <a:pt x="1736" y="386"/>
                      <a:pt x="2002" y="520"/>
                      <a:pt x="2102" y="653"/>
                    </a:cubicBezTo>
                    <a:cubicBezTo>
                      <a:pt x="2269" y="887"/>
                      <a:pt x="2369" y="1120"/>
                      <a:pt x="2369" y="1387"/>
                    </a:cubicBezTo>
                    <a:cubicBezTo>
                      <a:pt x="2403" y="1654"/>
                      <a:pt x="2336" y="1954"/>
                      <a:pt x="2169" y="2154"/>
                    </a:cubicBezTo>
                    <a:cubicBezTo>
                      <a:pt x="2037" y="2286"/>
                      <a:pt x="2156" y="2418"/>
                      <a:pt x="2293" y="2418"/>
                    </a:cubicBezTo>
                    <a:cubicBezTo>
                      <a:pt x="2330" y="2418"/>
                      <a:pt x="2368" y="2409"/>
                      <a:pt x="2403" y="2388"/>
                    </a:cubicBezTo>
                    <a:cubicBezTo>
                      <a:pt x="2736" y="2088"/>
                      <a:pt x="2870" y="1621"/>
                      <a:pt x="2836" y="1154"/>
                    </a:cubicBezTo>
                    <a:cubicBezTo>
                      <a:pt x="2770" y="720"/>
                      <a:pt x="2503" y="286"/>
                      <a:pt x="2069" y="119"/>
                    </a:cubicBezTo>
                    <a:cubicBezTo>
                      <a:pt x="1907" y="38"/>
                      <a:pt x="1717" y="1"/>
                      <a:pt x="152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3684574" y="5543935"/>
                <a:ext cx="28991" cy="25674"/>
              </a:xfrm>
              <a:custGeom>
                <a:avLst/>
                <a:gdLst/>
                <a:ahLst/>
                <a:cxnLst/>
                <a:rect l="l" t="t" r="r" b="b"/>
                <a:pathLst>
                  <a:path w="2369" h="2098" extrusionOk="0">
                    <a:moveTo>
                      <a:pt x="1201" y="439"/>
                    </a:moveTo>
                    <a:cubicBezTo>
                      <a:pt x="1402" y="472"/>
                      <a:pt x="1535" y="606"/>
                      <a:pt x="1668" y="773"/>
                    </a:cubicBezTo>
                    <a:lnTo>
                      <a:pt x="1768" y="1039"/>
                    </a:lnTo>
                    <a:lnTo>
                      <a:pt x="1768" y="1073"/>
                    </a:lnTo>
                    <a:lnTo>
                      <a:pt x="1768" y="1140"/>
                    </a:lnTo>
                    <a:lnTo>
                      <a:pt x="1768" y="1273"/>
                    </a:lnTo>
                    <a:cubicBezTo>
                      <a:pt x="1768" y="1226"/>
                      <a:pt x="1735" y="1179"/>
                      <a:pt x="1680" y="1179"/>
                    </a:cubicBezTo>
                    <a:cubicBezTo>
                      <a:pt x="1657" y="1179"/>
                      <a:pt x="1631" y="1187"/>
                      <a:pt x="1602" y="1206"/>
                    </a:cubicBezTo>
                    <a:cubicBezTo>
                      <a:pt x="1502" y="1206"/>
                      <a:pt x="1435" y="1273"/>
                      <a:pt x="1435" y="1373"/>
                    </a:cubicBezTo>
                    <a:cubicBezTo>
                      <a:pt x="1435" y="1406"/>
                      <a:pt x="1435" y="1440"/>
                      <a:pt x="1402" y="1506"/>
                    </a:cubicBezTo>
                    <a:cubicBezTo>
                      <a:pt x="1402" y="1506"/>
                      <a:pt x="1402" y="1540"/>
                      <a:pt x="1368" y="1540"/>
                    </a:cubicBezTo>
                    <a:lnTo>
                      <a:pt x="1301" y="1573"/>
                    </a:lnTo>
                    <a:lnTo>
                      <a:pt x="1268" y="1607"/>
                    </a:lnTo>
                    <a:cubicBezTo>
                      <a:pt x="1235" y="1607"/>
                      <a:pt x="1235" y="1673"/>
                      <a:pt x="1201" y="1673"/>
                    </a:cubicBezTo>
                    <a:lnTo>
                      <a:pt x="1135" y="1673"/>
                    </a:lnTo>
                    <a:cubicBezTo>
                      <a:pt x="1101" y="1673"/>
                      <a:pt x="1101" y="1673"/>
                      <a:pt x="1068" y="1707"/>
                    </a:cubicBezTo>
                    <a:lnTo>
                      <a:pt x="734" y="1707"/>
                    </a:lnTo>
                    <a:cubicBezTo>
                      <a:pt x="701" y="1707"/>
                      <a:pt x="701" y="1707"/>
                      <a:pt x="634" y="1673"/>
                    </a:cubicBezTo>
                    <a:lnTo>
                      <a:pt x="601" y="1673"/>
                    </a:lnTo>
                    <a:cubicBezTo>
                      <a:pt x="568" y="1673"/>
                      <a:pt x="568" y="1607"/>
                      <a:pt x="534" y="1607"/>
                    </a:cubicBezTo>
                    <a:cubicBezTo>
                      <a:pt x="534" y="1607"/>
                      <a:pt x="505" y="1592"/>
                      <a:pt x="485" y="1592"/>
                    </a:cubicBezTo>
                    <a:cubicBezTo>
                      <a:pt x="475" y="1592"/>
                      <a:pt x="468" y="1595"/>
                      <a:pt x="468" y="1607"/>
                    </a:cubicBezTo>
                    <a:lnTo>
                      <a:pt x="434" y="1607"/>
                    </a:lnTo>
                    <a:lnTo>
                      <a:pt x="401" y="1573"/>
                    </a:lnTo>
                    <a:cubicBezTo>
                      <a:pt x="401" y="1573"/>
                      <a:pt x="401" y="1540"/>
                      <a:pt x="367" y="1540"/>
                    </a:cubicBezTo>
                    <a:lnTo>
                      <a:pt x="367" y="1506"/>
                    </a:lnTo>
                    <a:lnTo>
                      <a:pt x="367" y="1440"/>
                    </a:lnTo>
                    <a:lnTo>
                      <a:pt x="367" y="1406"/>
                    </a:lnTo>
                    <a:lnTo>
                      <a:pt x="367" y="1373"/>
                    </a:lnTo>
                    <a:lnTo>
                      <a:pt x="367" y="1306"/>
                    </a:lnTo>
                    <a:lnTo>
                      <a:pt x="367" y="1240"/>
                    </a:lnTo>
                    <a:lnTo>
                      <a:pt x="367" y="1106"/>
                    </a:lnTo>
                    <a:lnTo>
                      <a:pt x="367" y="973"/>
                    </a:lnTo>
                    <a:lnTo>
                      <a:pt x="367" y="939"/>
                    </a:lnTo>
                    <a:cubicBezTo>
                      <a:pt x="367" y="906"/>
                      <a:pt x="367" y="906"/>
                      <a:pt x="401" y="873"/>
                    </a:cubicBezTo>
                    <a:cubicBezTo>
                      <a:pt x="401" y="873"/>
                      <a:pt x="401" y="806"/>
                      <a:pt x="434" y="806"/>
                    </a:cubicBezTo>
                    <a:lnTo>
                      <a:pt x="434" y="773"/>
                    </a:lnTo>
                    <a:cubicBezTo>
                      <a:pt x="468" y="739"/>
                      <a:pt x="468" y="706"/>
                      <a:pt x="534" y="639"/>
                    </a:cubicBezTo>
                    <a:lnTo>
                      <a:pt x="568" y="606"/>
                    </a:lnTo>
                    <a:lnTo>
                      <a:pt x="601" y="572"/>
                    </a:lnTo>
                    <a:lnTo>
                      <a:pt x="634" y="539"/>
                    </a:lnTo>
                    <a:cubicBezTo>
                      <a:pt x="634" y="539"/>
                      <a:pt x="701" y="539"/>
                      <a:pt x="701" y="472"/>
                    </a:cubicBezTo>
                    <a:cubicBezTo>
                      <a:pt x="734" y="439"/>
                      <a:pt x="768" y="439"/>
                      <a:pt x="801" y="439"/>
                    </a:cubicBezTo>
                    <a:close/>
                    <a:moveTo>
                      <a:pt x="1157" y="0"/>
                    </a:moveTo>
                    <a:cubicBezTo>
                      <a:pt x="763" y="0"/>
                      <a:pt x="377" y="220"/>
                      <a:pt x="201" y="572"/>
                    </a:cubicBezTo>
                    <a:cubicBezTo>
                      <a:pt x="67" y="773"/>
                      <a:pt x="1" y="1039"/>
                      <a:pt x="34" y="1273"/>
                    </a:cubicBezTo>
                    <a:cubicBezTo>
                      <a:pt x="34" y="1306"/>
                      <a:pt x="67" y="1406"/>
                      <a:pt x="67" y="1440"/>
                    </a:cubicBezTo>
                    <a:lnTo>
                      <a:pt x="67" y="1473"/>
                    </a:lnTo>
                    <a:lnTo>
                      <a:pt x="67" y="1573"/>
                    </a:lnTo>
                    <a:cubicBezTo>
                      <a:pt x="101" y="1640"/>
                      <a:pt x="101" y="1740"/>
                      <a:pt x="201" y="1807"/>
                    </a:cubicBezTo>
                    <a:cubicBezTo>
                      <a:pt x="354" y="2011"/>
                      <a:pt x="604" y="2098"/>
                      <a:pt x="862" y="2098"/>
                    </a:cubicBezTo>
                    <a:cubicBezTo>
                      <a:pt x="942" y="2098"/>
                      <a:pt x="1023" y="2089"/>
                      <a:pt x="1101" y="2074"/>
                    </a:cubicBezTo>
                    <a:cubicBezTo>
                      <a:pt x="1486" y="1977"/>
                      <a:pt x="1809" y="1727"/>
                      <a:pt x="1774" y="1323"/>
                    </a:cubicBezTo>
                    <a:lnTo>
                      <a:pt x="1774" y="1323"/>
                    </a:lnTo>
                    <a:cubicBezTo>
                      <a:pt x="1792" y="1395"/>
                      <a:pt x="1847" y="1440"/>
                      <a:pt x="1902" y="1440"/>
                    </a:cubicBezTo>
                    <a:cubicBezTo>
                      <a:pt x="2002" y="1440"/>
                      <a:pt x="2069" y="1406"/>
                      <a:pt x="2102" y="1306"/>
                    </a:cubicBezTo>
                    <a:cubicBezTo>
                      <a:pt x="2369" y="806"/>
                      <a:pt x="1935" y="239"/>
                      <a:pt x="1535" y="72"/>
                    </a:cubicBezTo>
                    <a:cubicBezTo>
                      <a:pt x="1413" y="23"/>
                      <a:pt x="1284" y="0"/>
                      <a:pt x="115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3340884" y="5558081"/>
                <a:ext cx="36345" cy="35391"/>
              </a:xfrm>
              <a:custGeom>
                <a:avLst/>
                <a:gdLst/>
                <a:ahLst/>
                <a:cxnLst/>
                <a:rect l="l" t="t" r="r" b="b"/>
                <a:pathLst>
                  <a:path w="2970" h="2892" extrusionOk="0">
                    <a:moveTo>
                      <a:pt x="1514" y="0"/>
                    </a:moveTo>
                    <a:cubicBezTo>
                      <a:pt x="1477" y="0"/>
                      <a:pt x="1435" y="17"/>
                      <a:pt x="1402" y="50"/>
                    </a:cubicBezTo>
                    <a:cubicBezTo>
                      <a:pt x="801" y="417"/>
                      <a:pt x="134" y="951"/>
                      <a:pt x="67" y="1651"/>
                    </a:cubicBezTo>
                    <a:cubicBezTo>
                      <a:pt x="1" y="1952"/>
                      <a:pt x="101" y="2252"/>
                      <a:pt x="301" y="2452"/>
                    </a:cubicBezTo>
                    <a:cubicBezTo>
                      <a:pt x="468" y="2652"/>
                      <a:pt x="735" y="2786"/>
                      <a:pt x="968" y="2886"/>
                    </a:cubicBezTo>
                    <a:cubicBezTo>
                      <a:pt x="1006" y="2890"/>
                      <a:pt x="1044" y="2892"/>
                      <a:pt x="1082" y="2892"/>
                    </a:cubicBezTo>
                    <a:cubicBezTo>
                      <a:pt x="1349" y="2892"/>
                      <a:pt x="1623" y="2790"/>
                      <a:pt x="1769" y="2585"/>
                    </a:cubicBezTo>
                    <a:cubicBezTo>
                      <a:pt x="1793" y="2466"/>
                      <a:pt x="1731" y="2364"/>
                      <a:pt x="1670" y="2364"/>
                    </a:cubicBezTo>
                    <a:cubicBezTo>
                      <a:pt x="1645" y="2364"/>
                      <a:pt x="1621" y="2380"/>
                      <a:pt x="1602" y="2419"/>
                    </a:cubicBezTo>
                    <a:cubicBezTo>
                      <a:pt x="1497" y="2552"/>
                      <a:pt x="1369" y="2606"/>
                      <a:pt x="1235" y="2606"/>
                    </a:cubicBezTo>
                    <a:cubicBezTo>
                      <a:pt x="898" y="2606"/>
                      <a:pt x="530" y="2262"/>
                      <a:pt x="434" y="1952"/>
                    </a:cubicBezTo>
                    <a:cubicBezTo>
                      <a:pt x="334" y="1685"/>
                      <a:pt x="468" y="1318"/>
                      <a:pt x="668" y="1084"/>
                    </a:cubicBezTo>
                    <a:cubicBezTo>
                      <a:pt x="871" y="823"/>
                      <a:pt x="1099" y="638"/>
                      <a:pt x="1375" y="484"/>
                    </a:cubicBezTo>
                    <a:lnTo>
                      <a:pt x="1375" y="484"/>
                    </a:lnTo>
                    <a:cubicBezTo>
                      <a:pt x="1679" y="767"/>
                      <a:pt x="1950" y="1080"/>
                      <a:pt x="2136" y="1451"/>
                    </a:cubicBezTo>
                    <a:cubicBezTo>
                      <a:pt x="2336" y="1885"/>
                      <a:pt x="2436" y="2285"/>
                      <a:pt x="2503" y="2719"/>
                    </a:cubicBezTo>
                    <a:cubicBezTo>
                      <a:pt x="2526" y="2790"/>
                      <a:pt x="2576" y="2819"/>
                      <a:pt x="2630" y="2819"/>
                    </a:cubicBezTo>
                    <a:cubicBezTo>
                      <a:pt x="2726" y="2819"/>
                      <a:pt x="2836" y="2726"/>
                      <a:pt x="2836" y="2619"/>
                    </a:cubicBezTo>
                    <a:cubicBezTo>
                      <a:pt x="2970" y="1618"/>
                      <a:pt x="2336" y="617"/>
                      <a:pt x="1602" y="50"/>
                    </a:cubicBezTo>
                    <a:cubicBezTo>
                      <a:pt x="1585" y="17"/>
                      <a:pt x="1552" y="0"/>
                      <a:pt x="151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2908221" y="5671319"/>
                <a:ext cx="1287495" cy="227287"/>
              </a:xfrm>
              <a:custGeom>
                <a:avLst/>
                <a:gdLst/>
                <a:ahLst/>
                <a:cxnLst/>
                <a:rect l="l" t="t" r="r" b="b"/>
                <a:pathLst>
                  <a:path w="105209" h="18573" extrusionOk="0">
                    <a:moveTo>
                      <a:pt x="88694" y="0"/>
                    </a:moveTo>
                    <a:cubicBezTo>
                      <a:pt x="86408" y="0"/>
                      <a:pt x="84267" y="51"/>
                      <a:pt x="82693" y="203"/>
                    </a:cubicBezTo>
                    <a:cubicBezTo>
                      <a:pt x="77522" y="703"/>
                      <a:pt x="69717" y="3806"/>
                      <a:pt x="64013" y="4573"/>
                    </a:cubicBezTo>
                    <a:cubicBezTo>
                      <a:pt x="62695" y="4758"/>
                      <a:pt x="60598" y="4832"/>
                      <a:pt x="58118" y="4832"/>
                    </a:cubicBezTo>
                    <a:cubicBezTo>
                      <a:pt x="49862" y="4832"/>
                      <a:pt x="37362" y="4006"/>
                      <a:pt x="35259" y="3672"/>
                    </a:cubicBezTo>
                    <a:cubicBezTo>
                      <a:pt x="33066" y="3355"/>
                      <a:pt x="21957" y="2724"/>
                      <a:pt x="14730" y="2724"/>
                    </a:cubicBezTo>
                    <a:cubicBezTo>
                      <a:pt x="12834" y="2724"/>
                      <a:pt x="11204" y="2768"/>
                      <a:pt x="10074" y="2872"/>
                    </a:cubicBezTo>
                    <a:cubicBezTo>
                      <a:pt x="4603" y="3372"/>
                      <a:pt x="4403" y="5040"/>
                      <a:pt x="2235" y="5140"/>
                    </a:cubicBezTo>
                    <a:cubicBezTo>
                      <a:pt x="0" y="5207"/>
                      <a:pt x="2435" y="9743"/>
                      <a:pt x="4403" y="11044"/>
                    </a:cubicBezTo>
                    <a:cubicBezTo>
                      <a:pt x="6338" y="12345"/>
                      <a:pt x="13777" y="13646"/>
                      <a:pt x="20148" y="15014"/>
                    </a:cubicBezTo>
                    <a:cubicBezTo>
                      <a:pt x="26519" y="16381"/>
                      <a:pt x="44665" y="18316"/>
                      <a:pt x="51504" y="18549"/>
                    </a:cubicBezTo>
                    <a:cubicBezTo>
                      <a:pt x="51895" y="18565"/>
                      <a:pt x="52321" y="18572"/>
                      <a:pt x="52779" y="18572"/>
                    </a:cubicBezTo>
                    <a:cubicBezTo>
                      <a:pt x="60307" y="18572"/>
                      <a:pt x="76249" y="16565"/>
                      <a:pt x="84394" y="14647"/>
                    </a:cubicBezTo>
                    <a:cubicBezTo>
                      <a:pt x="93033" y="12579"/>
                      <a:pt x="105075" y="6608"/>
                      <a:pt x="105075" y="6608"/>
                    </a:cubicBezTo>
                    <a:lnTo>
                      <a:pt x="105209" y="3605"/>
                    </a:lnTo>
                    <a:cubicBezTo>
                      <a:pt x="105209" y="3605"/>
                      <a:pt x="103998" y="169"/>
                      <a:pt x="101640" y="169"/>
                    </a:cubicBezTo>
                    <a:cubicBezTo>
                      <a:pt x="101618" y="169"/>
                      <a:pt x="101595" y="169"/>
                      <a:pt x="101573" y="170"/>
                    </a:cubicBezTo>
                    <a:cubicBezTo>
                      <a:pt x="101318" y="184"/>
                      <a:pt x="100967" y="190"/>
                      <a:pt x="100536" y="190"/>
                    </a:cubicBezTo>
                    <a:cubicBezTo>
                      <a:pt x="98101" y="190"/>
                      <a:pt x="93126" y="0"/>
                      <a:pt x="88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3642125" y="5107244"/>
                <a:ext cx="551899" cy="659259"/>
              </a:xfrm>
              <a:custGeom>
                <a:avLst/>
                <a:gdLst/>
                <a:ahLst/>
                <a:cxnLst/>
                <a:rect l="l" t="t" r="r" b="b"/>
                <a:pathLst>
                  <a:path w="45099" h="53872" extrusionOk="0">
                    <a:moveTo>
                      <a:pt x="634" y="0"/>
                    </a:moveTo>
                    <a:lnTo>
                      <a:pt x="634" y="0"/>
                    </a:lnTo>
                    <a:cubicBezTo>
                      <a:pt x="634" y="2"/>
                      <a:pt x="1" y="4404"/>
                      <a:pt x="2002" y="6205"/>
                    </a:cubicBezTo>
                    <a:cubicBezTo>
                      <a:pt x="3970" y="8006"/>
                      <a:pt x="32557" y="17413"/>
                      <a:pt x="38328" y="23717"/>
                    </a:cubicBezTo>
                    <a:cubicBezTo>
                      <a:pt x="44065" y="30022"/>
                      <a:pt x="43231" y="53872"/>
                      <a:pt x="43231" y="53872"/>
                    </a:cubicBezTo>
                    <a:lnTo>
                      <a:pt x="45099" y="52705"/>
                    </a:lnTo>
                    <a:cubicBezTo>
                      <a:pt x="45099" y="52705"/>
                      <a:pt x="44566" y="40963"/>
                      <a:pt x="44866" y="34925"/>
                    </a:cubicBezTo>
                    <a:cubicBezTo>
                      <a:pt x="45099" y="28921"/>
                      <a:pt x="43998" y="22116"/>
                      <a:pt x="35859" y="17279"/>
                    </a:cubicBezTo>
                    <a:cubicBezTo>
                      <a:pt x="27720" y="12442"/>
                      <a:pt x="2502" y="4837"/>
                      <a:pt x="2502" y="4837"/>
                    </a:cubicBezTo>
                    <a:lnTo>
                      <a:pt x="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3381301" y="5053366"/>
                <a:ext cx="48766" cy="12384"/>
              </a:xfrm>
              <a:custGeom>
                <a:avLst/>
                <a:gdLst/>
                <a:ahLst/>
                <a:cxnLst/>
                <a:rect l="l" t="t" r="r" b="b"/>
                <a:pathLst>
                  <a:path w="3985" h="1012" extrusionOk="0">
                    <a:moveTo>
                      <a:pt x="667" y="0"/>
                    </a:moveTo>
                    <a:cubicBezTo>
                      <a:pt x="500" y="0"/>
                      <a:pt x="334" y="33"/>
                      <a:pt x="167" y="33"/>
                    </a:cubicBezTo>
                    <a:cubicBezTo>
                      <a:pt x="100" y="33"/>
                      <a:pt x="0" y="234"/>
                      <a:pt x="134" y="234"/>
                    </a:cubicBezTo>
                    <a:cubicBezTo>
                      <a:pt x="300" y="234"/>
                      <a:pt x="434" y="267"/>
                      <a:pt x="601" y="300"/>
                    </a:cubicBezTo>
                    <a:cubicBezTo>
                      <a:pt x="767" y="300"/>
                      <a:pt x="867" y="334"/>
                      <a:pt x="1034" y="334"/>
                    </a:cubicBezTo>
                    <a:cubicBezTo>
                      <a:pt x="1334" y="400"/>
                      <a:pt x="1635" y="434"/>
                      <a:pt x="1935" y="500"/>
                    </a:cubicBezTo>
                    <a:cubicBezTo>
                      <a:pt x="2502" y="634"/>
                      <a:pt x="3136" y="801"/>
                      <a:pt x="3669" y="1001"/>
                    </a:cubicBezTo>
                    <a:cubicBezTo>
                      <a:pt x="3688" y="1008"/>
                      <a:pt x="3706" y="1011"/>
                      <a:pt x="3724" y="1011"/>
                    </a:cubicBezTo>
                    <a:cubicBezTo>
                      <a:pt x="3869" y="1011"/>
                      <a:pt x="3985" y="793"/>
                      <a:pt x="3836" y="734"/>
                    </a:cubicBezTo>
                    <a:cubicBezTo>
                      <a:pt x="3269" y="467"/>
                      <a:pt x="2669" y="300"/>
                      <a:pt x="2035" y="167"/>
                    </a:cubicBezTo>
                    <a:cubicBezTo>
                      <a:pt x="1768" y="133"/>
                      <a:pt x="1468" y="100"/>
                      <a:pt x="1134" y="33"/>
                    </a:cubicBezTo>
                    <a:cubicBezTo>
                      <a:pt x="967" y="33"/>
                      <a:pt x="834" y="0"/>
                      <a:pt x="66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3662120" y="5028513"/>
                <a:ext cx="26641" cy="110358"/>
              </a:xfrm>
              <a:custGeom>
                <a:avLst/>
                <a:gdLst/>
                <a:ahLst/>
                <a:cxnLst/>
                <a:rect l="l" t="t" r="r" b="b"/>
                <a:pathLst>
                  <a:path w="2177" h="9018" extrusionOk="0">
                    <a:moveTo>
                      <a:pt x="827" y="0"/>
                    </a:moveTo>
                    <a:cubicBezTo>
                      <a:pt x="759" y="0"/>
                      <a:pt x="684" y="33"/>
                      <a:pt x="668" y="96"/>
                    </a:cubicBezTo>
                    <a:cubicBezTo>
                      <a:pt x="168" y="1531"/>
                      <a:pt x="1" y="3132"/>
                      <a:pt x="168" y="4666"/>
                    </a:cubicBezTo>
                    <a:cubicBezTo>
                      <a:pt x="234" y="5467"/>
                      <a:pt x="401" y="6201"/>
                      <a:pt x="701" y="6935"/>
                    </a:cubicBezTo>
                    <a:cubicBezTo>
                      <a:pt x="835" y="7301"/>
                      <a:pt x="1002" y="7668"/>
                      <a:pt x="1168" y="8002"/>
                    </a:cubicBezTo>
                    <a:cubicBezTo>
                      <a:pt x="1335" y="8336"/>
                      <a:pt x="1502" y="8702"/>
                      <a:pt x="1769" y="8969"/>
                    </a:cubicBezTo>
                    <a:cubicBezTo>
                      <a:pt x="1803" y="9003"/>
                      <a:pt x="1848" y="9018"/>
                      <a:pt x="1894" y="9018"/>
                    </a:cubicBezTo>
                    <a:cubicBezTo>
                      <a:pt x="2029" y="9018"/>
                      <a:pt x="2177" y="8894"/>
                      <a:pt x="2102" y="8769"/>
                    </a:cubicBezTo>
                    <a:cubicBezTo>
                      <a:pt x="2002" y="8436"/>
                      <a:pt x="1769" y="8102"/>
                      <a:pt x="1669" y="7802"/>
                    </a:cubicBezTo>
                    <a:cubicBezTo>
                      <a:pt x="1502" y="7468"/>
                      <a:pt x="1335" y="7135"/>
                      <a:pt x="1202" y="6768"/>
                    </a:cubicBezTo>
                    <a:cubicBezTo>
                      <a:pt x="935" y="6034"/>
                      <a:pt x="768" y="5333"/>
                      <a:pt x="668" y="4633"/>
                    </a:cubicBezTo>
                    <a:cubicBezTo>
                      <a:pt x="401" y="3132"/>
                      <a:pt x="535" y="1597"/>
                      <a:pt x="935" y="130"/>
                    </a:cubicBezTo>
                    <a:cubicBezTo>
                      <a:pt x="970" y="42"/>
                      <a:pt x="903" y="0"/>
                      <a:pt x="82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3373922" y="5053342"/>
                <a:ext cx="19225" cy="96480"/>
              </a:xfrm>
              <a:custGeom>
                <a:avLst/>
                <a:gdLst/>
                <a:ahLst/>
                <a:cxnLst/>
                <a:rect l="l" t="t" r="r" b="b"/>
                <a:pathLst>
                  <a:path w="1571" h="7884" extrusionOk="0">
                    <a:moveTo>
                      <a:pt x="1311" y="1"/>
                    </a:moveTo>
                    <a:cubicBezTo>
                      <a:pt x="1225" y="1"/>
                      <a:pt x="1137" y="60"/>
                      <a:pt x="1137" y="169"/>
                    </a:cubicBezTo>
                    <a:cubicBezTo>
                      <a:pt x="1103" y="1470"/>
                      <a:pt x="1037" y="2737"/>
                      <a:pt x="870" y="4005"/>
                    </a:cubicBezTo>
                    <a:cubicBezTo>
                      <a:pt x="770" y="4639"/>
                      <a:pt x="636" y="5206"/>
                      <a:pt x="470" y="5806"/>
                    </a:cubicBezTo>
                    <a:cubicBezTo>
                      <a:pt x="303" y="6440"/>
                      <a:pt x="103" y="7074"/>
                      <a:pt x="36" y="7674"/>
                    </a:cubicBezTo>
                    <a:cubicBezTo>
                      <a:pt x="0" y="7817"/>
                      <a:pt x="80" y="7884"/>
                      <a:pt x="176" y="7884"/>
                    </a:cubicBezTo>
                    <a:cubicBezTo>
                      <a:pt x="260" y="7884"/>
                      <a:pt x="357" y="7834"/>
                      <a:pt x="403" y="7741"/>
                    </a:cubicBezTo>
                    <a:cubicBezTo>
                      <a:pt x="703" y="7140"/>
                      <a:pt x="803" y="6473"/>
                      <a:pt x="937" y="5840"/>
                    </a:cubicBezTo>
                    <a:cubicBezTo>
                      <a:pt x="1070" y="5239"/>
                      <a:pt x="1204" y="4605"/>
                      <a:pt x="1270" y="3972"/>
                    </a:cubicBezTo>
                    <a:cubicBezTo>
                      <a:pt x="1437" y="2737"/>
                      <a:pt x="1570" y="1436"/>
                      <a:pt x="1470" y="135"/>
                    </a:cubicBezTo>
                    <a:cubicBezTo>
                      <a:pt x="1455" y="44"/>
                      <a:pt x="1384" y="1"/>
                      <a:pt x="131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3683693" y="5129845"/>
                <a:ext cx="557687" cy="636215"/>
              </a:xfrm>
              <a:custGeom>
                <a:avLst/>
                <a:gdLst/>
                <a:ahLst/>
                <a:cxnLst/>
                <a:rect l="l" t="t" r="r" b="b"/>
                <a:pathLst>
                  <a:path w="45572" h="51989" extrusionOk="0">
                    <a:moveTo>
                      <a:pt x="215" y="1"/>
                    </a:moveTo>
                    <a:cubicBezTo>
                      <a:pt x="99" y="1"/>
                      <a:pt x="1" y="226"/>
                      <a:pt x="173" y="255"/>
                    </a:cubicBezTo>
                    <a:cubicBezTo>
                      <a:pt x="5610" y="1889"/>
                      <a:pt x="10980" y="3590"/>
                      <a:pt x="16317" y="5458"/>
                    </a:cubicBezTo>
                    <a:cubicBezTo>
                      <a:pt x="20821" y="7026"/>
                      <a:pt x="25324" y="8594"/>
                      <a:pt x="29527" y="10829"/>
                    </a:cubicBezTo>
                    <a:cubicBezTo>
                      <a:pt x="33496" y="12897"/>
                      <a:pt x="37199" y="15566"/>
                      <a:pt x="39868" y="19202"/>
                    </a:cubicBezTo>
                    <a:cubicBezTo>
                      <a:pt x="42803" y="23171"/>
                      <a:pt x="44204" y="28041"/>
                      <a:pt x="44671" y="32878"/>
                    </a:cubicBezTo>
                    <a:cubicBezTo>
                      <a:pt x="45205" y="38449"/>
                      <a:pt x="44404" y="44119"/>
                      <a:pt x="43537" y="49623"/>
                    </a:cubicBezTo>
                    <a:cubicBezTo>
                      <a:pt x="43437" y="50291"/>
                      <a:pt x="43337" y="51024"/>
                      <a:pt x="43203" y="51692"/>
                    </a:cubicBezTo>
                    <a:cubicBezTo>
                      <a:pt x="43185" y="51888"/>
                      <a:pt x="43311" y="51989"/>
                      <a:pt x="43442" y="51989"/>
                    </a:cubicBezTo>
                    <a:cubicBezTo>
                      <a:pt x="43555" y="51989"/>
                      <a:pt x="43673" y="51913"/>
                      <a:pt x="43704" y="51758"/>
                    </a:cubicBezTo>
                    <a:cubicBezTo>
                      <a:pt x="44638" y="46121"/>
                      <a:pt x="45572" y="40417"/>
                      <a:pt x="45338" y="34646"/>
                    </a:cubicBezTo>
                    <a:cubicBezTo>
                      <a:pt x="45138" y="29742"/>
                      <a:pt x="44004" y="24739"/>
                      <a:pt x="41402" y="20469"/>
                    </a:cubicBezTo>
                    <a:cubicBezTo>
                      <a:pt x="39034" y="16566"/>
                      <a:pt x="35464" y="13598"/>
                      <a:pt x="31495" y="11296"/>
                    </a:cubicBezTo>
                    <a:cubicBezTo>
                      <a:pt x="27459" y="8961"/>
                      <a:pt x="23022" y="7360"/>
                      <a:pt x="18619" y="5825"/>
                    </a:cubicBezTo>
                    <a:cubicBezTo>
                      <a:pt x="13249" y="3924"/>
                      <a:pt x="7845" y="2123"/>
                      <a:pt x="2341" y="588"/>
                    </a:cubicBezTo>
                    <a:cubicBezTo>
                      <a:pt x="1640" y="388"/>
                      <a:pt x="973" y="221"/>
                      <a:pt x="273" y="21"/>
                    </a:cubicBezTo>
                    <a:cubicBezTo>
                      <a:pt x="254" y="7"/>
                      <a:pt x="234" y="1"/>
                      <a:pt x="21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2889853" y="5149253"/>
                <a:ext cx="493477" cy="360125"/>
              </a:xfrm>
              <a:custGeom>
                <a:avLst/>
                <a:gdLst/>
                <a:ahLst/>
                <a:cxnLst/>
                <a:rect l="l" t="t" r="r" b="b"/>
                <a:pathLst>
                  <a:path w="40325" h="29428" extrusionOk="0">
                    <a:moveTo>
                      <a:pt x="40161" y="0"/>
                    </a:moveTo>
                    <a:cubicBezTo>
                      <a:pt x="40151" y="0"/>
                      <a:pt x="40140" y="1"/>
                      <a:pt x="40129" y="3"/>
                    </a:cubicBezTo>
                    <a:cubicBezTo>
                      <a:pt x="36326" y="403"/>
                      <a:pt x="32590" y="1170"/>
                      <a:pt x="28954" y="2305"/>
                    </a:cubicBezTo>
                    <a:cubicBezTo>
                      <a:pt x="25285" y="3439"/>
                      <a:pt x="21749" y="4906"/>
                      <a:pt x="18313" y="6641"/>
                    </a:cubicBezTo>
                    <a:cubicBezTo>
                      <a:pt x="15311" y="8175"/>
                      <a:pt x="12476" y="9977"/>
                      <a:pt x="9840" y="12145"/>
                    </a:cubicBezTo>
                    <a:cubicBezTo>
                      <a:pt x="7339" y="14247"/>
                      <a:pt x="5104" y="16615"/>
                      <a:pt x="3336" y="19317"/>
                    </a:cubicBezTo>
                    <a:cubicBezTo>
                      <a:pt x="1635" y="21952"/>
                      <a:pt x="434" y="24954"/>
                      <a:pt x="67" y="28056"/>
                    </a:cubicBezTo>
                    <a:cubicBezTo>
                      <a:pt x="0" y="28457"/>
                      <a:pt x="0" y="28824"/>
                      <a:pt x="0" y="29257"/>
                    </a:cubicBezTo>
                    <a:cubicBezTo>
                      <a:pt x="0" y="29374"/>
                      <a:pt x="83" y="29427"/>
                      <a:pt x="180" y="29427"/>
                    </a:cubicBezTo>
                    <a:cubicBezTo>
                      <a:pt x="303" y="29427"/>
                      <a:pt x="448" y="29340"/>
                      <a:pt x="467" y="29191"/>
                    </a:cubicBezTo>
                    <a:cubicBezTo>
                      <a:pt x="601" y="28457"/>
                      <a:pt x="667" y="27656"/>
                      <a:pt x="801" y="26889"/>
                    </a:cubicBezTo>
                    <a:cubicBezTo>
                      <a:pt x="934" y="26155"/>
                      <a:pt x="1134" y="25388"/>
                      <a:pt x="1401" y="24687"/>
                    </a:cubicBezTo>
                    <a:cubicBezTo>
                      <a:pt x="1835" y="23220"/>
                      <a:pt x="2469" y="21852"/>
                      <a:pt x="3269" y="20551"/>
                    </a:cubicBezTo>
                    <a:cubicBezTo>
                      <a:pt x="4837" y="17849"/>
                      <a:pt x="6972" y="15447"/>
                      <a:pt x="9307" y="13346"/>
                    </a:cubicBezTo>
                    <a:cubicBezTo>
                      <a:pt x="11775" y="11178"/>
                      <a:pt x="14477" y="9343"/>
                      <a:pt x="17312" y="7775"/>
                    </a:cubicBezTo>
                    <a:cubicBezTo>
                      <a:pt x="20648" y="5941"/>
                      <a:pt x="24117" y="4373"/>
                      <a:pt x="27687" y="3172"/>
                    </a:cubicBezTo>
                    <a:cubicBezTo>
                      <a:pt x="31289" y="1971"/>
                      <a:pt x="34958" y="1104"/>
                      <a:pt x="38661" y="503"/>
                    </a:cubicBezTo>
                    <a:cubicBezTo>
                      <a:pt x="39128" y="437"/>
                      <a:pt x="39562" y="403"/>
                      <a:pt x="40062" y="303"/>
                    </a:cubicBezTo>
                    <a:cubicBezTo>
                      <a:pt x="40282" y="240"/>
                      <a:pt x="40324" y="0"/>
                      <a:pt x="4016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2766985" y="5503897"/>
                <a:ext cx="160850" cy="6902"/>
              </a:xfrm>
              <a:custGeom>
                <a:avLst/>
                <a:gdLst/>
                <a:ahLst/>
                <a:cxnLst/>
                <a:rect l="l" t="t" r="r" b="b"/>
                <a:pathLst>
                  <a:path w="13144" h="564" extrusionOk="0">
                    <a:moveTo>
                      <a:pt x="1106" y="0"/>
                    </a:moveTo>
                    <a:cubicBezTo>
                      <a:pt x="835" y="0"/>
                      <a:pt x="568" y="8"/>
                      <a:pt x="301" y="42"/>
                    </a:cubicBezTo>
                    <a:cubicBezTo>
                      <a:pt x="101" y="108"/>
                      <a:pt x="1" y="375"/>
                      <a:pt x="267" y="409"/>
                    </a:cubicBezTo>
                    <a:cubicBezTo>
                      <a:pt x="768" y="509"/>
                      <a:pt x="1302" y="509"/>
                      <a:pt x="1802" y="509"/>
                    </a:cubicBezTo>
                    <a:lnTo>
                      <a:pt x="3336" y="509"/>
                    </a:lnTo>
                    <a:cubicBezTo>
                      <a:pt x="4370" y="509"/>
                      <a:pt x="5471" y="509"/>
                      <a:pt x="6505" y="542"/>
                    </a:cubicBezTo>
                    <a:lnTo>
                      <a:pt x="9641" y="542"/>
                    </a:lnTo>
                    <a:cubicBezTo>
                      <a:pt x="10232" y="542"/>
                      <a:pt x="10844" y="564"/>
                      <a:pt x="11454" y="564"/>
                    </a:cubicBezTo>
                    <a:cubicBezTo>
                      <a:pt x="11911" y="564"/>
                      <a:pt x="12367" y="552"/>
                      <a:pt x="12810" y="509"/>
                    </a:cubicBezTo>
                    <a:cubicBezTo>
                      <a:pt x="13010" y="475"/>
                      <a:pt x="13143" y="209"/>
                      <a:pt x="12943" y="209"/>
                    </a:cubicBezTo>
                    <a:cubicBezTo>
                      <a:pt x="11876" y="108"/>
                      <a:pt x="10808" y="142"/>
                      <a:pt x="9708" y="108"/>
                    </a:cubicBezTo>
                    <a:cubicBezTo>
                      <a:pt x="8673" y="42"/>
                      <a:pt x="7639" y="42"/>
                      <a:pt x="6605" y="42"/>
                    </a:cubicBezTo>
                    <a:cubicBezTo>
                      <a:pt x="5538" y="42"/>
                      <a:pt x="4504" y="8"/>
                      <a:pt x="3470" y="8"/>
                    </a:cubicBezTo>
                    <a:lnTo>
                      <a:pt x="1935" y="8"/>
                    </a:lnTo>
                    <a:cubicBezTo>
                      <a:pt x="1652" y="8"/>
                      <a:pt x="1377" y="0"/>
                      <a:pt x="110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2666988" y="5473134"/>
                <a:ext cx="104508" cy="241691"/>
              </a:xfrm>
              <a:custGeom>
                <a:avLst/>
                <a:gdLst/>
                <a:ahLst/>
                <a:cxnLst/>
                <a:rect l="l" t="t" r="r" b="b"/>
                <a:pathLst>
                  <a:path w="8540" h="19750" extrusionOk="0">
                    <a:moveTo>
                      <a:pt x="4911" y="0"/>
                    </a:moveTo>
                    <a:cubicBezTo>
                      <a:pt x="3928" y="0"/>
                      <a:pt x="2938" y="142"/>
                      <a:pt x="2102" y="654"/>
                    </a:cubicBezTo>
                    <a:cubicBezTo>
                      <a:pt x="1134" y="1221"/>
                      <a:pt x="601" y="2222"/>
                      <a:pt x="300" y="3290"/>
                    </a:cubicBezTo>
                    <a:cubicBezTo>
                      <a:pt x="0" y="4390"/>
                      <a:pt x="33" y="5558"/>
                      <a:pt x="33" y="6725"/>
                    </a:cubicBezTo>
                    <a:lnTo>
                      <a:pt x="167" y="11495"/>
                    </a:lnTo>
                    <a:cubicBezTo>
                      <a:pt x="200" y="12796"/>
                      <a:pt x="167" y="14131"/>
                      <a:pt x="334" y="15465"/>
                    </a:cubicBezTo>
                    <a:cubicBezTo>
                      <a:pt x="467" y="16466"/>
                      <a:pt x="734" y="17466"/>
                      <a:pt x="1434" y="18234"/>
                    </a:cubicBezTo>
                    <a:cubicBezTo>
                      <a:pt x="2043" y="18974"/>
                      <a:pt x="2882" y="19211"/>
                      <a:pt x="3785" y="19211"/>
                    </a:cubicBezTo>
                    <a:cubicBezTo>
                      <a:pt x="4021" y="19211"/>
                      <a:pt x="4262" y="19195"/>
                      <a:pt x="4503" y="19168"/>
                    </a:cubicBezTo>
                    <a:cubicBezTo>
                      <a:pt x="4972" y="19125"/>
                      <a:pt x="5478" y="19052"/>
                      <a:pt x="5965" y="19052"/>
                    </a:cubicBezTo>
                    <a:cubicBezTo>
                      <a:pt x="6622" y="19052"/>
                      <a:pt x="7246" y="19184"/>
                      <a:pt x="7706" y="19701"/>
                    </a:cubicBezTo>
                    <a:cubicBezTo>
                      <a:pt x="7740" y="19735"/>
                      <a:pt x="7781" y="19750"/>
                      <a:pt x="7823" y="19750"/>
                    </a:cubicBezTo>
                    <a:cubicBezTo>
                      <a:pt x="7989" y="19750"/>
                      <a:pt x="8179" y="19527"/>
                      <a:pt x="8073" y="19368"/>
                    </a:cubicBezTo>
                    <a:cubicBezTo>
                      <a:pt x="7586" y="18682"/>
                      <a:pt x="6782" y="18559"/>
                      <a:pt x="5974" y="18559"/>
                    </a:cubicBezTo>
                    <a:cubicBezTo>
                      <a:pt x="5839" y="18559"/>
                      <a:pt x="5704" y="18562"/>
                      <a:pt x="5571" y="18567"/>
                    </a:cubicBezTo>
                    <a:cubicBezTo>
                      <a:pt x="5044" y="18605"/>
                      <a:pt x="4463" y="18696"/>
                      <a:pt x="3896" y="18696"/>
                    </a:cubicBezTo>
                    <a:cubicBezTo>
                      <a:pt x="3458" y="18696"/>
                      <a:pt x="3028" y="18642"/>
                      <a:pt x="2635" y="18467"/>
                    </a:cubicBezTo>
                    <a:cubicBezTo>
                      <a:pt x="1735" y="18033"/>
                      <a:pt x="1234" y="17166"/>
                      <a:pt x="1034" y="16232"/>
                    </a:cubicBezTo>
                    <a:cubicBezTo>
                      <a:pt x="801" y="15198"/>
                      <a:pt x="734" y="14164"/>
                      <a:pt x="734" y="13130"/>
                    </a:cubicBezTo>
                    <a:cubicBezTo>
                      <a:pt x="734" y="11662"/>
                      <a:pt x="701" y="10195"/>
                      <a:pt x="667" y="8727"/>
                    </a:cubicBezTo>
                    <a:cubicBezTo>
                      <a:pt x="634" y="7426"/>
                      <a:pt x="567" y="6158"/>
                      <a:pt x="634" y="4857"/>
                    </a:cubicBezTo>
                    <a:cubicBezTo>
                      <a:pt x="667" y="3823"/>
                      <a:pt x="834" y="2723"/>
                      <a:pt x="1401" y="1855"/>
                    </a:cubicBezTo>
                    <a:cubicBezTo>
                      <a:pt x="2068" y="888"/>
                      <a:pt x="3169" y="521"/>
                      <a:pt x="4303" y="454"/>
                    </a:cubicBezTo>
                    <a:cubicBezTo>
                      <a:pt x="4510" y="434"/>
                      <a:pt x="4711" y="426"/>
                      <a:pt x="4909" y="426"/>
                    </a:cubicBezTo>
                    <a:cubicBezTo>
                      <a:pt x="5349" y="426"/>
                      <a:pt x="5778" y="465"/>
                      <a:pt x="6238" y="488"/>
                    </a:cubicBezTo>
                    <a:cubicBezTo>
                      <a:pt x="6905" y="521"/>
                      <a:pt x="7639" y="621"/>
                      <a:pt x="7906" y="1322"/>
                    </a:cubicBezTo>
                    <a:cubicBezTo>
                      <a:pt x="8173" y="1955"/>
                      <a:pt x="8039" y="2656"/>
                      <a:pt x="8039" y="3290"/>
                    </a:cubicBezTo>
                    <a:cubicBezTo>
                      <a:pt x="8006" y="4057"/>
                      <a:pt x="7972" y="4857"/>
                      <a:pt x="8006" y="5625"/>
                    </a:cubicBezTo>
                    <a:cubicBezTo>
                      <a:pt x="7992" y="5681"/>
                      <a:pt x="8025" y="5702"/>
                      <a:pt x="8069" y="5702"/>
                    </a:cubicBezTo>
                    <a:cubicBezTo>
                      <a:pt x="8128" y="5702"/>
                      <a:pt x="8206" y="5663"/>
                      <a:pt x="8206" y="5625"/>
                    </a:cubicBezTo>
                    <a:cubicBezTo>
                      <a:pt x="8339" y="4857"/>
                      <a:pt x="8373" y="4057"/>
                      <a:pt x="8439" y="3256"/>
                    </a:cubicBezTo>
                    <a:cubicBezTo>
                      <a:pt x="8473" y="2656"/>
                      <a:pt x="8540" y="2022"/>
                      <a:pt x="8439" y="1455"/>
                    </a:cubicBezTo>
                    <a:cubicBezTo>
                      <a:pt x="8306" y="855"/>
                      <a:pt x="7939" y="454"/>
                      <a:pt x="7372" y="221"/>
                    </a:cubicBezTo>
                    <a:cubicBezTo>
                      <a:pt x="6838" y="54"/>
                      <a:pt x="6171" y="21"/>
                      <a:pt x="5604" y="21"/>
                    </a:cubicBezTo>
                    <a:cubicBezTo>
                      <a:pt x="5375" y="8"/>
                      <a:pt x="5143" y="0"/>
                      <a:pt x="491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2751481" y="5549148"/>
                <a:ext cx="17145" cy="166197"/>
              </a:xfrm>
              <a:custGeom>
                <a:avLst/>
                <a:gdLst/>
                <a:ahLst/>
                <a:cxnLst/>
                <a:rect l="l" t="t" r="r" b="b"/>
                <a:pathLst>
                  <a:path w="1401" h="13581" extrusionOk="0">
                    <a:moveTo>
                      <a:pt x="1158" y="0"/>
                    </a:moveTo>
                    <a:cubicBezTo>
                      <a:pt x="1084" y="0"/>
                      <a:pt x="1003" y="43"/>
                      <a:pt x="967" y="113"/>
                    </a:cubicBezTo>
                    <a:cubicBezTo>
                      <a:pt x="801" y="513"/>
                      <a:pt x="801" y="980"/>
                      <a:pt x="767" y="1447"/>
                    </a:cubicBezTo>
                    <a:lnTo>
                      <a:pt x="634" y="2815"/>
                    </a:lnTo>
                    <a:cubicBezTo>
                      <a:pt x="567" y="3716"/>
                      <a:pt x="467" y="4683"/>
                      <a:pt x="400" y="5617"/>
                    </a:cubicBezTo>
                    <a:cubicBezTo>
                      <a:pt x="234" y="7318"/>
                      <a:pt x="0" y="9019"/>
                      <a:pt x="133" y="10787"/>
                    </a:cubicBezTo>
                    <a:cubicBezTo>
                      <a:pt x="167" y="11688"/>
                      <a:pt x="334" y="12622"/>
                      <a:pt x="667" y="13489"/>
                    </a:cubicBezTo>
                    <a:cubicBezTo>
                      <a:pt x="678" y="13555"/>
                      <a:pt x="710" y="13581"/>
                      <a:pt x="747" y="13581"/>
                    </a:cubicBezTo>
                    <a:cubicBezTo>
                      <a:pt x="824" y="13581"/>
                      <a:pt x="923" y="13468"/>
                      <a:pt x="901" y="13356"/>
                    </a:cubicBezTo>
                    <a:cubicBezTo>
                      <a:pt x="434" y="11755"/>
                      <a:pt x="400" y="10120"/>
                      <a:pt x="534" y="8452"/>
                    </a:cubicBezTo>
                    <a:cubicBezTo>
                      <a:pt x="634" y="6651"/>
                      <a:pt x="901" y="4850"/>
                      <a:pt x="1067" y="3082"/>
                    </a:cubicBezTo>
                    <a:cubicBezTo>
                      <a:pt x="1101" y="2582"/>
                      <a:pt x="1134" y="2081"/>
                      <a:pt x="1234" y="1581"/>
                    </a:cubicBezTo>
                    <a:cubicBezTo>
                      <a:pt x="1268" y="1080"/>
                      <a:pt x="1401" y="580"/>
                      <a:pt x="1301" y="113"/>
                    </a:cubicBezTo>
                    <a:cubicBezTo>
                      <a:pt x="1285" y="34"/>
                      <a:pt x="1225" y="0"/>
                      <a:pt x="115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2750246" y="5699818"/>
                <a:ext cx="134319" cy="9668"/>
              </a:xfrm>
              <a:custGeom>
                <a:avLst/>
                <a:gdLst/>
                <a:ahLst/>
                <a:cxnLst/>
                <a:rect l="l" t="t" r="r" b="b"/>
                <a:pathLst>
                  <a:path w="10976" h="790" extrusionOk="0">
                    <a:moveTo>
                      <a:pt x="1565" y="1"/>
                    </a:moveTo>
                    <a:cubicBezTo>
                      <a:pt x="1127" y="1"/>
                      <a:pt x="685" y="9"/>
                      <a:pt x="234" y="42"/>
                    </a:cubicBezTo>
                    <a:cubicBezTo>
                      <a:pt x="34" y="142"/>
                      <a:pt x="1" y="342"/>
                      <a:pt x="168" y="342"/>
                    </a:cubicBezTo>
                    <a:cubicBezTo>
                      <a:pt x="724" y="431"/>
                      <a:pt x="1294" y="446"/>
                      <a:pt x="1870" y="446"/>
                    </a:cubicBezTo>
                    <a:cubicBezTo>
                      <a:pt x="2158" y="446"/>
                      <a:pt x="2447" y="442"/>
                      <a:pt x="2736" y="442"/>
                    </a:cubicBezTo>
                    <a:cubicBezTo>
                      <a:pt x="3637" y="476"/>
                      <a:pt x="4504" y="476"/>
                      <a:pt x="5371" y="509"/>
                    </a:cubicBezTo>
                    <a:cubicBezTo>
                      <a:pt x="6239" y="543"/>
                      <a:pt x="7073" y="576"/>
                      <a:pt x="7973" y="643"/>
                    </a:cubicBezTo>
                    <a:cubicBezTo>
                      <a:pt x="8374" y="676"/>
                      <a:pt x="8841" y="676"/>
                      <a:pt x="9241" y="709"/>
                    </a:cubicBezTo>
                    <a:cubicBezTo>
                      <a:pt x="9583" y="758"/>
                      <a:pt x="9925" y="789"/>
                      <a:pt x="10267" y="789"/>
                    </a:cubicBezTo>
                    <a:cubicBezTo>
                      <a:pt x="10392" y="789"/>
                      <a:pt x="10517" y="785"/>
                      <a:pt x="10642" y="776"/>
                    </a:cubicBezTo>
                    <a:cubicBezTo>
                      <a:pt x="10842" y="776"/>
                      <a:pt x="10975" y="442"/>
                      <a:pt x="10709" y="376"/>
                    </a:cubicBezTo>
                    <a:cubicBezTo>
                      <a:pt x="10308" y="276"/>
                      <a:pt x="9875" y="276"/>
                      <a:pt x="9474" y="276"/>
                    </a:cubicBezTo>
                    <a:cubicBezTo>
                      <a:pt x="9007" y="209"/>
                      <a:pt x="8574" y="209"/>
                      <a:pt x="8140" y="176"/>
                    </a:cubicBezTo>
                    <a:lnTo>
                      <a:pt x="5505" y="42"/>
                    </a:lnTo>
                    <a:cubicBezTo>
                      <a:pt x="4638" y="9"/>
                      <a:pt x="3737" y="9"/>
                      <a:pt x="2870" y="9"/>
                    </a:cubicBezTo>
                    <a:cubicBezTo>
                      <a:pt x="2436" y="9"/>
                      <a:pt x="2002" y="1"/>
                      <a:pt x="156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2881679" y="5708629"/>
                <a:ext cx="1337326" cy="216910"/>
              </a:xfrm>
              <a:custGeom>
                <a:avLst/>
                <a:gdLst/>
                <a:ahLst/>
                <a:cxnLst/>
                <a:rect l="l" t="t" r="r" b="b"/>
                <a:pathLst>
                  <a:path w="109281" h="17725" extrusionOk="0">
                    <a:moveTo>
                      <a:pt x="650" y="0"/>
                    </a:moveTo>
                    <a:cubicBezTo>
                      <a:pt x="485" y="0"/>
                      <a:pt x="301" y="94"/>
                      <a:pt x="301" y="256"/>
                    </a:cubicBezTo>
                    <a:cubicBezTo>
                      <a:pt x="1" y="3559"/>
                      <a:pt x="1669" y="6627"/>
                      <a:pt x="4104" y="8762"/>
                    </a:cubicBezTo>
                    <a:cubicBezTo>
                      <a:pt x="6806" y="11231"/>
                      <a:pt x="10408" y="12332"/>
                      <a:pt x="13911" y="13132"/>
                    </a:cubicBezTo>
                    <a:cubicBezTo>
                      <a:pt x="17814" y="13999"/>
                      <a:pt x="21817" y="14667"/>
                      <a:pt x="25786" y="15300"/>
                    </a:cubicBezTo>
                    <a:cubicBezTo>
                      <a:pt x="29922" y="15934"/>
                      <a:pt x="34025" y="16468"/>
                      <a:pt x="38195" y="16901"/>
                    </a:cubicBezTo>
                    <a:cubicBezTo>
                      <a:pt x="43756" y="17419"/>
                      <a:pt x="49318" y="17724"/>
                      <a:pt x="54889" y="17724"/>
                    </a:cubicBezTo>
                    <a:cubicBezTo>
                      <a:pt x="57572" y="17724"/>
                      <a:pt x="60257" y="17654"/>
                      <a:pt x="62946" y="17502"/>
                    </a:cubicBezTo>
                    <a:cubicBezTo>
                      <a:pt x="70485" y="17102"/>
                      <a:pt x="78023" y="16068"/>
                      <a:pt x="85362" y="14266"/>
                    </a:cubicBezTo>
                    <a:cubicBezTo>
                      <a:pt x="92701" y="12465"/>
                      <a:pt x="99872" y="9930"/>
                      <a:pt x="106577" y="6461"/>
                    </a:cubicBezTo>
                    <a:cubicBezTo>
                      <a:pt x="107411" y="6060"/>
                      <a:pt x="108245" y="5593"/>
                      <a:pt x="109079" y="5126"/>
                    </a:cubicBezTo>
                    <a:cubicBezTo>
                      <a:pt x="109280" y="5011"/>
                      <a:pt x="109209" y="4846"/>
                      <a:pt x="109056" y="4846"/>
                    </a:cubicBezTo>
                    <a:cubicBezTo>
                      <a:pt x="109032" y="4846"/>
                      <a:pt x="109006" y="4850"/>
                      <a:pt x="108979" y="4860"/>
                    </a:cubicBezTo>
                    <a:cubicBezTo>
                      <a:pt x="102341" y="8329"/>
                      <a:pt x="95336" y="11097"/>
                      <a:pt x="88131" y="13065"/>
                    </a:cubicBezTo>
                    <a:cubicBezTo>
                      <a:pt x="80659" y="15067"/>
                      <a:pt x="73020" y="16301"/>
                      <a:pt x="65314" y="16835"/>
                    </a:cubicBezTo>
                    <a:cubicBezTo>
                      <a:pt x="61919" y="17088"/>
                      <a:pt x="58512" y="17205"/>
                      <a:pt x="55103" y="17205"/>
                    </a:cubicBezTo>
                    <a:cubicBezTo>
                      <a:pt x="50441" y="17205"/>
                      <a:pt x="45774" y="16987"/>
                      <a:pt x="41130" y="16601"/>
                    </a:cubicBezTo>
                    <a:cubicBezTo>
                      <a:pt x="33125" y="15934"/>
                      <a:pt x="25152" y="14767"/>
                      <a:pt x="17280" y="13266"/>
                    </a:cubicBezTo>
                    <a:cubicBezTo>
                      <a:pt x="13744" y="12598"/>
                      <a:pt x="10075" y="11898"/>
                      <a:pt x="6839" y="10063"/>
                    </a:cubicBezTo>
                    <a:cubicBezTo>
                      <a:pt x="4004" y="8429"/>
                      <a:pt x="1569" y="5760"/>
                      <a:pt x="968" y="2458"/>
                    </a:cubicBezTo>
                    <a:cubicBezTo>
                      <a:pt x="835" y="1724"/>
                      <a:pt x="802" y="957"/>
                      <a:pt x="902" y="223"/>
                    </a:cubicBezTo>
                    <a:cubicBezTo>
                      <a:pt x="917" y="69"/>
                      <a:pt x="791" y="0"/>
                      <a:pt x="6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3380787" y="5065554"/>
                <a:ext cx="293835" cy="38120"/>
              </a:xfrm>
              <a:custGeom>
                <a:avLst/>
                <a:gdLst/>
                <a:ahLst/>
                <a:cxnLst/>
                <a:rect l="l" t="t" r="r" b="b"/>
                <a:pathLst>
                  <a:path w="24011" h="3115" extrusionOk="0">
                    <a:moveTo>
                      <a:pt x="23893" y="0"/>
                    </a:moveTo>
                    <a:cubicBezTo>
                      <a:pt x="23883" y="0"/>
                      <a:pt x="23871" y="2"/>
                      <a:pt x="23859" y="5"/>
                    </a:cubicBezTo>
                    <a:cubicBezTo>
                      <a:pt x="23059" y="238"/>
                      <a:pt x="22325" y="505"/>
                      <a:pt x="21558" y="772"/>
                    </a:cubicBezTo>
                    <a:cubicBezTo>
                      <a:pt x="20757" y="1005"/>
                      <a:pt x="20023" y="1239"/>
                      <a:pt x="19223" y="1439"/>
                    </a:cubicBezTo>
                    <a:cubicBezTo>
                      <a:pt x="17655" y="1839"/>
                      <a:pt x="16054" y="2140"/>
                      <a:pt x="14419" y="2340"/>
                    </a:cubicBezTo>
                    <a:cubicBezTo>
                      <a:pt x="12831" y="2553"/>
                      <a:pt x="11219" y="2661"/>
                      <a:pt x="9599" y="2661"/>
                    </a:cubicBezTo>
                    <a:cubicBezTo>
                      <a:pt x="7918" y="2661"/>
                      <a:pt x="6227" y="2544"/>
                      <a:pt x="4545" y="2306"/>
                    </a:cubicBezTo>
                    <a:cubicBezTo>
                      <a:pt x="3745" y="2173"/>
                      <a:pt x="3011" y="2106"/>
                      <a:pt x="2244" y="1839"/>
                    </a:cubicBezTo>
                    <a:cubicBezTo>
                      <a:pt x="1543" y="1606"/>
                      <a:pt x="909" y="1172"/>
                      <a:pt x="376" y="672"/>
                    </a:cubicBezTo>
                    <a:cubicBezTo>
                      <a:pt x="342" y="638"/>
                      <a:pt x="299" y="623"/>
                      <a:pt x="256" y="623"/>
                    </a:cubicBezTo>
                    <a:cubicBezTo>
                      <a:pt x="130" y="623"/>
                      <a:pt x="1" y="748"/>
                      <a:pt x="75" y="872"/>
                    </a:cubicBezTo>
                    <a:cubicBezTo>
                      <a:pt x="743" y="2106"/>
                      <a:pt x="2377" y="2440"/>
                      <a:pt x="3578" y="2640"/>
                    </a:cubicBezTo>
                    <a:cubicBezTo>
                      <a:pt x="5246" y="2940"/>
                      <a:pt x="6914" y="3040"/>
                      <a:pt x="8582" y="3107"/>
                    </a:cubicBezTo>
                    <a:cubicBezTo>
                      <a:pt x="8837" y="3112"/>
                      <a:pt x="9094" y="3115"/>
                      <a:pt x="9350" y="3115"/>
                    </a:cubicBezTo>
                    <a:cubicBezTo>
                      <a:pt x="12438" y="3115"/>
                      <a:pt x="15568" y="2743"/>
                      <a:pt x="18555" y="1973"/>
                    </a:cubicBezTo>
                    <a:cubicBezTo>
                      <a:pt x="19456" y="1773"/>
                      <a:pt x="20357" y="1472"/>
                      <a:pt x="21224" y="1172"/>
                    </a:cubicBezTo>
                    <a:cubicBezTo>
                      <a:pt x="22091" y="905"/>
                      <a:pt x="23025" y="572"/>
                      <a:pt x="23859" y="138"/>
                    </a:cubicBezTo>
                    <a:cubicBezTo>
                      <a:pt x="24011" y="138"/>
                      <a:pt x="23997" y="0"/>
                      <a:pt x="238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3389463" y="5022701"/>
                <a:ext cx="281487" cy="41289"/>
              </a:xfrm>
              <a:custGeom>
                <a:avLst/>
                <a:gdLst/>
                <a:ahLst/>
                <a:cxnLst/>
                <a:rect l="l" t="t" r="r" b="b"/>
                <a:pathLst>
                  <a:path w="23002" h="3374" extrusionOk="0">
                    <a:moveTo>
                      <a:pt x="22879" y="0"/>
                    </a:moveTo>
                    <a:cubicBezTo>
                      <a:pt x="22870" y="0"/>
                      <a:pt x="22860" y="2"/>
                      <a:pt x="22850" y="4"/>
                    </a:cubicBezTo>
                    <a:cubicBezTo>
                      <a:pt x="20015" y="838"/>
                      <a:pt x="17146" y="1605"/>
                      <a:pt x="14210" y="2106"/>
                    </a:cubicBezTo>
                    <a:cubicBezTo>
                      <a:pt x="11308" y="2606"/>
                      <a:pt x="8373" y="2840"/>
                      <a:pt x="5438" y="2940"/>
                    </a:cubicBezTo>
                    <a:cubicBezTo>
                      <a:pt x="5021" y="2956"/>
                      <a:pt x="4612" y="2965"/>
                      <a:pt x="4203" y="2965"/>
                    </a:cubicBezTo>
                    <a:cubicBezTo>
                      <a:pt x="3795" y="2965"/>
                      <a:pt x="3386" y="2956"/>
                      <a:pt x="2969" y="2940"/>
                    </a:cubicBezTo>
                    <a:cubicBezTo>
                      <a:pt x="2338" y="2940"/>
                      <a:pt x="1672" y="2869"/>
                      <a:pt x="1022" y="2869"/>
                    </a:cubicBezTo>
                    <a:cubicBezTo>
                      <a:pt x="779" y="2869"/>
                      <a:pt x="537" y="2879"/>
                      <a:pt x="300" y="2906"/>
                    </a:cubicBezTo>
                    <a:cubicBezTo>
                      <a:pt x="134" y="2906"/>
                      <a:pt x="0" y="3173"/>
                      <a:pt x="200" y="3240"/>
                    </a:cubicBezTo>
                    <a:cubicBezTo>
                      <a:pt x="934" y="3373"/>
                      <a:pt x="1701" y="3340"/>
                      <a:pt x="2435" y="3373"/>
                    </a:cubicBezTo>
                    <a:lnTo>
                      <a:pt x="4670" y="3373"/>
                    </a:lnTo>
                    <a:cubicBezTo>
                      <a:pt x="6171" y="3340"/>
                      <a:pt x="7639" y="3273"/>
                      <a:pt x="9140" y="3140"/>
                    </a:cubicBezTo>
                    <a:cubicBezTo>
                      <a:pt x="12109" y="2840"/>
                      <a:pt x="15044" y="2339"/>
                      <a:pt x="17946" y="1639"/>
                    </a:cubicBezTo>
                    <a:cubicBezTo>
                      <a:pt x="19548" y="1205"/>
                      <a:pt x="21215" y="771"/>
                      <a:pt x="22817" y="171"/>
                    </a:cubicBezTo>
                    <a:cubicBezTo>
                      <a:pt x="23001" y="171"/>
                      <a:pt x="22987" y="0"/>
                      <a:pt x="2287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891199" y="5653759"/>
                <a:ext cx="1340435" cy="97643"/>
              </a:xfrm>
              <a:custGeom>
                <a:avLst/>
                <a:gdLst/>
                <a:ahLst/>
                <a:cxnLst/>
                <a:rect l="l" t="t" r="r" b="b"/>
                <a:pathLst>
                  <a:path w="109535" h="7979" extrusionOk="0">
                    <a:moveTo>
                      <a:pt x="83672" y="1"/>
                    </a:moveTo>
                    <a:cubicBezTo>
                      <a:pt x="82210" y="1"/>
                      <a:pt x="80748" y="17"/>
                      <a:pt x="79280" y="70"/>
                    </a:cubicBezTo>
                    <a:cubicBezTo>
                      <a:pt x="77546" y="104"/>
                      <a:pt x="75778" y="270"/>
                      <a:pt x="74076" y="604"/>
                    </a:cubicBezTo>
                    <a:cubicBezTo>
                      <a:pt x="72442" y="937"/>
                      <a:pt x="70874" y="1538"/>
                      <a:pt x="69273" y="2072"/>
                    </a:cubicBezTo>
                    <a:cubicBezTo>
                      <a:pt x="67572" y="2705"/>
                      <a:pt x="65837" y="3206"/>
                      <a:pt x="64003" y="3473"/>
                    </a:cubicBezTo>
                    <a:cubicBezTo>
                      <a:pt x="62201" y="3773"/>
                      <a:pt x="60400" y="3873"/>
                      <a:pt x="58599" y="3873"/>
                    </a:cubicBezTo>
                    <a:cubicBezTo>
                      <a:pt x="58331" y="3875"/>
                      <a:pt x="58064" y="3877"/>
                      <a:pt x="57796" y="3877"/>
                    </a:cubicBezTo>
                    <a:cubicBezTo>
                      <a:pt x="54452" y="3877"/>
                      <a:pt x="51057" y="3691"/>
                      <a:pt x="47691" y="3506"/>
                    </a:cubicBezTo>
                    <a:cubicBezTo>
                      <a:pt x="40252" y="3139"/>
                      <a:pt x="32847" y="2439"/>
                      <a:pt x="25408" y="1905"/>
                    </a:cubicBezTo>
                    <a:cubicBezTo>
                      <a:pt x="22792" y="1713"/>
                      <a:pt x="20172" y="1603"/>
                      <a:pt x="17553" y="1603"/>
                    </a:cubicBezTo>
                    <a:cubicBezTo>
                      <a:pt x="12893" y="1603"/>
                      <a:pt x="8239" y="1951"/>
                      <a:pt x="3626" y="2805"/>
                    </a:cubicBezTo>
                    <a:cubicBezTo>
                      <a:pt x="2725" y="2972"/>
                      <a:pt x="1825" y="3139"/>
                      <a:pt x="958" y="3373"/>
                    </a:cubicBezTo>
                    <a:cubicBezTo>
                      <a:pt x="582" y="3435"/>
                      <a:pt x="676" y="3879"/>
                      <a:pt x="992" y="3879"/>
                    </a:cubicBezTo>
                    <a:cubicBezTo>
                      <a:pt x="1013" y="3879"/>
                      <a:pt x="1035" y="3877"/>
                      <a:pt x="1058" y="3873"/>
                    </a:cubicBezTo>
                    <a:cubicBezTo>
                      <a:pt x="6598" y="2636"/>
                      <a:pt x="12217" y="2056"/>
                      <a:pt x="17871" y="2056"/>
                    </a:cubicBezTo>
                    <a:cubicBezTo>
                      <a:pt x="19536" y="2056"/>
                      <a:pt x="21204" y="2106"/>
                      <a:pt x="22873" y="2205"/>
                    </a:cubicBezTo>
                    <a:cubicBezTo>
                      <a:pt x="26509" y="2405"/>
                      <a:pt x="30145" y="2772"/>
                      <a:pt x="33748" y="3072"/>
                    </a:cubicBezTo>
                    <a:cubicBezTo>
                      <a:pt x="37384" y="3373"/>
                      <a:pt x="40986" y="3606"/>
                      <a:pt x="44589" y="3806"/>
                    </a:cubicBezTo>
                    <a:cubicBezTo>
                      <a:pt x="48225" y="4040"/>
                      <a:pt x="51827" y="4140"/>
                      <a:pt x="55430" y="4273"/>
                    </a:cubicBezTo>
                    <a:cubicBezTo>
                      <a:pt x="56417" y="4302"/>
                      <a:pt x="57404" y="4325"/>
                      <a:pt x="58389" y="4325"/>
                    </a:cubicBezTo>
                    <a:cubicBezTo>
                      <a:pt x="60865" y="4325"/>
                      <a:pt x="63327" y="4179"/>
                      <a:pt x="65737" y="3606"/>
                    </a:cubicBezTo>
                    <a:cubicBezTo>
                      <a:pt x="69106" y="2805"/>
                      <a:pt x="72242" y="1271"/>
                      <a:pt x="75711" y="771"/>
                    </a:cubicBezTo>
                    <a:cubicBezTo>
                      <a:pt x="77832" y="470"/>
                      <a:pt x="79990" y="410"/>
                      <a:pt x="82148" y="410"/>
                    </a:cubicBezTo>
                    <a:cubicBezTo>
                      <a:pt x="83586" y="410"/>
                      <a:pt x="85024" y="437"/>
                      <a:pt x="86452" y="437"/>
                    </a:cubicBezTo>
                    <a:lnTo>
                      <a:pt x="97393" y="437"/>
                    </a:lnTo>
                    <a:cubicBezTo>
                      <a:pt x="99228" y="437"/>
                      <a:pt x="101062" y="437"/>
                      <a:pt x="102897" y="470"/>
                    </a:cubicBezTo>
                    <a:cubicBezTo>
                      <a:pt x="103223" y="470"/>
                      <a:pt x="103553" y="467"/>
                      <a:pt x="103883" y="467"/>
                    </a:cubicBezTo>
                    <a:cubicBezTo>
                      <a:pt x="105040" y="467"/>
                      <a:pt x="106210" y="508"/>
                      <a:pt x="107300" y="871"/>
                    </a:cubicBezTo>
                    <a:cubicBezTo>
                      <a:pt x="107891" y="1048"/>
                      <a:pt x="108429" y="1356"/>
                      <a:pt x="108823" y="1794"/>
                    </a:cubicBezTo>
                    <a:lnTo>
                      <a:pt x="108823" y="1794"/>
                    </a:lnTo>
                    <a:cubicBezTo>
                      <a:pt x="107584" y="2665"/>
                      <a:pt x="106157" y="2940"/>
                      <a:pt x="104687" y="2940"/>
                    </a:cubicBezTo>
                    <a:cubicBezTo>
                      <a:pt x="103218" y="2940"/>
                      <a:pt x="101705" y="2665"/>
                      <a:pt x="100295" y="2439"/>
                    </a:cubicBezTo>
                    <a:cubicBezTo>
                      <a:pt x="98861" y="2172"/>
                      <a:pt x="97360" y="1972"/>
                      <a:pt x="95859" y="1972"/>
                    </a:cubicBezTo>
                    <a:cubicBezTo>
                      <a:pt x="94224" y="2005"/>
                      <a:pt x="92590" y="2305"/>
                      <a:pt x="91022" y="2739"/>
                    </a:cubicBezTo>
                    <a:cubicBezTo>
                      <a:pt x="87619" y="3606"/>
                      <a:pt x="84417" y="4940"/>
                      <a:pt x="80948" y="5574"/>
                    </a:cubicBezTo>
                    <a:cubicBezTo>
                      <a:pt x="77279" y="6175"/>
                      <a:pt x="73543" y="6308"/>
                      <a:pt x="69840" y="6508"/>
                    </a:cubicBezTo>
                    <a:cubicBezTo>
                      <a:pt x="66071" y="6675"/>
                      <a:pt x="62368" y="6908"/>
                      <a:pt x="58599" y="7075"/>
                    </a:cubicBezTo>
                    <a:cubicBezTo>
                      <a:pt x="54896" y="7242"/>
                      <a:pt x="51193" y="7476"/>
                      <a:pt x="47491" y="7542"/>
                    </a:cubicBezTo>
                    <a:cubicBezTo>
                      <a:pt x="45556" y="7542"/>
                      <a:pt x="43688" y="7476"/>
                      <a:pt x="41820" y="7275"/>
                    </a:cubicBezTo>
                    <a:cubicBezTo>
                      <a:pt x="40019" y="7075"/>
                      <a:pt x="38251" y="6742"/>
                      <a:pt x="36516" y="6408"/>
                    </a:cubicBezTo>
                    <a:cubicBezTo>
                      <a:pt x="34682" y="6075"/>
                      <a:pt x="32880" y="5774"/>
                      <a:pt x="31046" y="5674"/>
                    </a:cubicBezTo>
                    <a:cubicBezTo>
                      <a:pt x="30284" y="5646"/>
                      <a:pt x="29529" y="5636"/>
                      <a:pt x="28775" y="5636"/>
                    </a:cubicBezTo>
                    <a:cubicBezTo>
                      <a:pt x="27744" y="5636"/>
                      <a:pt x="26715" y="5655"/>
                      <a:pt x="25675" y="5674"/>
                    </a:cubicBezTo>
                    <a:cubicBezTo>
                      <a:pt x="24772" y="5694"/>
                      <a:pt x="23870" y="5703"/>
                      <a:pt x="22969" y="5703"/>
                    </a:cubicBezTo>
                    <a:cubicBezTo>
                      <a:pt x="16287" y="5703"/>
                      <a:pt x="9669" y="5183"/>
                      <a:pt x="3026" y="4507"/>
                    </a:cubicBezTo>
                    <a:cubicBezTo>
                      <a:pt x="2125" y="4440"/>
                      <a:pt x="1158" y="4340"/>
                      <a:pt x="224" y="4273"/>
                    </a:cubicBezTo>
                    <a:cubicBezTo>
                      <a:pt x="218" y="4271"/>
                      <a:pt x="213" y="4271"/>
                      <a:pt x="208" y="4271"/>
                    </a:cubicBezTo>
                    <a:cubicBezTo>
                      <a:pt x="111" y="4271"/>
                      <a:pt x="1" y="4540"/>
                      <a:pt x="190" y="4540"/>
                    </a:cubicBezTo>
                    <a:cubicBezTo>
                      <a:pt x="7829" y="5374"/>
                      <a:pt x="15468" y="6141"/>
                      <a:pt x="23140" y="6141"/>
                    </a:cubicBezTo>
                    <a:cubicBezTo>
                      <a:pt x="24868" y="6141"/>
                      <a:pt x="26596" y="6090"/>
                      <a:pt x="28324" y="6090"/>
                    </a:cubicBezTo>
                    <a:cubicBezTo>
                      <a:pt x="30299" y="6090"/>
                      <a:pt x="32273" y="6157"/>
                      <a:pt x="34248" y="6441"/>
                    </a:cubicBezTo>
                    <a:cubicBezTo>
                      <a:pt x="36049" y="6742"/>
                      <a:pt x="37851" y="7142"/>
                      <a:pt x="39685" y="7442"/>
                    </a:cubicBezTo>
                    <a:cubicBezTo>
                      <a:pt x="41486" y="7742"/>
                      <a:pt x="43254" y="7909"/>
                      <a:pt x="45089" y="7943"/>
                    </a:cubicBezTo>
                    <a:cubicBezTo>
                      <a:pt x="45801" y="7968"/>
                      <a:pt x="46515" y="7979"/>
                      <a:pt x="47229" y="7979"/>
                    </a:cubicBezTo>
                    <a:cubicBezTo>
                      <a:pt x="50293" y="7979"/>
                      <a:pt x="53367" y="7778"/>
                      <a:pt x="56397" y="7642"/>
                    </a:cubicBezTo>
                    <a:cubicBezTo>
                      <a:pt x="60200" y="7476"/>
                      <a:pt x="64036" y="7275"/>
                      <a:pt x="67839" y="7109"/>
                    </a:cubicBezTo>
                    <a:cubicBezTo>
                      <a:pt x="71508" y="6942"/>
                      <a:pt x="75177" y="6808"/>
                      <a:pt x="78780" y="6408"/>
                    </a:cubicBezTo>
                    <a:cubicBezTo>
                      <a:pt x="80581" y="6175"/>
                      <a:pt x="82382" y="5841"/>
                      <a:pt x="84117" y="5407"/>
                    </a:cubicBezTo>
                    <a:cubicBezTo>
                      <a:pt x="85785" y="4940"/>
                      <a:pt x="87453" y="4340"/>
                      <a:pt x="89087" y="3873"/>
                    </a:cubicBezTo>
                    <a:cubicBezTo>
                      <a:pt x="90722" y="3373"/>
                      <a:pt x="92390" y="2872"/>
                      <a:pt x="94091" y="2639"/>
                    </a:cubicBezTo>
                    <a:cubicBezTo>
                      <a:pt x="94711" y="2564"/>
                      <a:pt x="95326" y="2531"/>
                      <a:pt x="95939" y="2531"/>
                    </a:cubicBezTo>
                    <a:cubicBezTo>
                      <a:pt x="96974" y="2531"/>
                      <a:pt x="98001" y="2625"/>
                      <a:pt x="99028" y="2772"/>
                    </a:cubicBezTo>
                    <a:cubicBezTo>
                      <a:pt x="100840" y="3056"/>
                      <a:pt x="102781" y="3511"/>
                      <a:pt x="104682" y="3511"/>
                    </a:cubicBezTo>
                    <a:cubicBezTo>
                      <a:pt x="105685" y="3511"/>
                      <a:pt x="106677" y="3385"/>
                      <a:pt x="107634" y="3039"/>
                    </a:cubicBezTo>
                    <a:cubicBezTo>
                      <a:pt x="108268" y="2805"/>
                      <a:pt x="108868" y="2472"/>
                      <a:pt x="109402" y="2072"/>
                    </a:cubicBezTo>
                    <a:cubicBezTo>
                      <a:pt x="109535" y="1972"/>
                      <a:pt x="109535" y="1871"/>
                      <a:pt x="109435" y="1738"/>
                    </a:cubicBezTo>
                    <a:cubicBezTo>
                      <a:pt x="108601" y="771"/>
                      <a:pt x="107400" y="370"/>
                      <a:pt x="106199" y="204"/>
                    </a:cubicBezTo>
                    <a:cubicBezTo>
                      <a:pt x="105337" y="78"/>
                      <a:pt x="104465" y="49"/>
                      <a:pt x="103600" y="49"/>
                    </a:cubicBezTo>
                    <a:cubicBezTo>
                      <a:pt x="102857" y="49"/>
                      <a:pt x="102120" y="70"/>
                      <a:pt x="101396" y="70"/>
                    </a:cubicBezTo>
                    <a:cubicBezTo>
                      <a:pt x="97693" y="70"/>
                      <a:pt x="93957" y="37"/>
                      <a:pt x="90255" y="37"/>
                    </a:cubicBezTo>
                    <a:cubicBezTo>
                      <a:pt x="88053" y="37"/>
                      <a:pt x="85864" y="1"/>
                      <a:pt x="836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3870302" y="5779394"/>
                <a:ext cx="21636" cy="30337"/>
              </a:xfrm>
              <a:custGeom>
                <a:avLst/>
                <a:gdLst/>
                <a:ahLst/>
                <a:cxnLst/>
                <a:rect l="l" t="t" r="r" b="b"/>
                <a:pathLst>
                  <a:path w="1768" h="2479" extrusionOk="0">
                    <a:moveTo>
                      <a:pt x="931" y="1"/>
                    </a:moveTo>
                    <a:cubicBezTo>
                      <a:pt x="899" y="1"/>
                      <a:pt x="867" y="4"/>
                      <a:pt x="834" y="11"/>
                    </a:cubicBezTo>
                    <a:cubicBezTo>
                      <a:pt x="600" y="44"/>
                      <a:pt x="434" y="277"/>
                      <a:pt x="334" y="411"/>
                    </a:cubicBezTo>
                    <a:cubicBezTo>
                      <a:pt x="200" y="578"/>
                      <a:pt x="100" y="811"/>
                      <a:pt x="67" y="978"/>
                    </a:cubicBezTo>
                    <a:cubicBezTo>
                      <a:pt x="0" y="1345"/>
                      <a:pt x="33" y="1745"/>
                      <a:pt x="200" y="2079"/>
                    </a:cubicBezTo>
                    <a:cubicBezTo>
                      <a:pt x="234" y="2179"/>
                      <a:pt x="334" y="2245"/>
                      <a:pt x="367" y="2346"/>
                    </a:cubicBezTo>
                    <a:lnTo>
                      <a:pt x="434" y="2412"/>
                    </a:lnTo>
                    <a:cubicBezTo>
                      <a:pt x="534" y="2479"/>
                      <a:pt x="600" y="2479"/>
                      <a:pt x="701" y="2479"/>
                    </a:cubicBezTo>
                    <a:cubicBezTo>
                      <a:pt x="901" y="2412"/>
                      <a:pt x="1101" y="2346"/>
                      <a:pt x="1268" y="2179"/>
                    </a:cubicBezTo>
                    <a:cubicBezTo>
                      <a:pt x="1601" y="1845"/>
                      <a:pt x="1768" y="1345"/>
                      <a:pt x="1601" y="945"/>
                    </a:cubicBezTo>
                    <a:cubicBezTo>
                      <a:pt x="1594" y="930"/>
                      <a:pt x="1579" y="923"/>
                      <a:pt x="1559" y="923"/>
                    </a:cubicBezTo>
                    <a:cubicBezTo>
                      <a:pt x="1490" y="923"/>
                      <a:pt x="1368" y="1007"/>
                      <a:pt x="1368" y="1111"/>
                    </a:cubicBezTo>
                    <a:cubicBezTo>
                      <a:pt x="1496" y="1529"/>
                      <a:pt x="1223" y="2132"/>
                      <a:pt x="726" y="2176"/>
                    </a:cubicBezTo>
                    <a:lnTo>
                      <a:pt x="726" y="2176"/>
                    </a:lnTo>
                    <a:cubicBezTo>
                      <a:pt x="428" y="1897"/>
                      <a:pt x="374" y="1361"/>
                      <a:pt x="534" y="978"/>
                    </a:cubicBezTo>
                    <a:cubicBezTo>
                      <a:pt x="567" y="844"/>
                      <a:pt x="600" y="778"/>
                      <a:pt x="701" y="678"/>
                    </a:cubicBezTo>
                    <a:lnTo>
                      <a:pt x="734" y="644"/>
                    </a:lnTo>
                    <a:lnTo>
                      <a:pt x="767" y="611"/>
                    </a:lnTo>
                    <a:lnTo>
                      <a:pt x="892" y="486"/>
                    </a:lnTo>
                    <a:lnTo>
                      <a:pt x="892" y="486"/>
                    </a:lnTo>
                    <a:cubicBezTo>
                      <a:pt x="904" y="496"/>
                      <a:pt x="912" y="511"/>
                      <a:pt x="934" y="511"/>
                    </a:cubicBezTo>
                    <a:cubicBezTo>
                      <a:pt x="1001" y="544"/>
                      <a:pt x="1001" y="611"/>
                      <a:pt x="1001" y="644"/>
                    </a:cubicBezTo>
                    <a:lnTo>
                      <a:pt x="1001" y="711"/>
                    </a:lnTo>
                    <a:cubicBezTo>
                      <a:pt x="934" y="811"/>
                      <a:pt x="1001" y="878"/>
                      <a:pt x="1034" y="945"/>
                    </a:cubicBezTo>
                    <a:cubicBezTo>
                      <a:pt x="1059" y="957"/>
                      <a:pt x="1087" y="964"/>
                      <a:pt x="1117" y="964"/>
                    </a:cubicBezTo>
                    <a:cubicBezTo>
                      <a:pt x="1170" y="964"/>
                      <a:pt x="1225" y="941"/>
                      <a:pt x="1268" y="878"/>
                    </a:cubicBezTo>
                    <a:cubicBezTo>
                      <a:pt x="1673" y="629"/>
                      <a:pt x="1379" y="1"/>
                      <a:pt x="93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3704997" y="5814599"/>
                <a:ext cx="18772" cy="20608"/>
              </a:xfrm>
              <a:custGeom>
                <a:avLst/>
                <a:gdLst/>
                <a:ahLst/>
                <a:cxnLst/>
                <a:rect l="l" t="t" r="r" b="b"/>
                <a:pathLst>
                  <a:path w="1534" h="1684" extrusionOk="0">
                    <a:moveTo>
                      <a:pt x="791" y="1"/>
                    </a:moveTo>
                    <a:cubicBezTo>
                      <a:pt x="253" y="1"/>
                      <a:pt x="0" y="614"/>
                      <a:pt x="33" y="1036"/>
                    </a:cubicBezTo>
                    <a:cubicBezTo>
                      <a:pt x="66" y="1270"/>
                      <a:pt x="166" y="1503"/>
                      <a:pt x="366" y="1603"/>
                    </a:cubicBezTo>
                    <a:cubicBezTo>
                      <a:pt x="400" y="1637"/>
                      <a:pt x="500" y="1637"/>
                      <a:pt x="533" y="1670"/>
                    </a:cubicBezTo>
                    <a:cubicBezTo>
                      <a:pt x="569" y="1679"/>
                      <a:pt x="600" y="1683"/>
                      <a:pt x="628" y="1683"/>
                    </a:cubicBezTo>
                    <a:cubicBezTo>
                      <a:pt x="705" y="1683"/>
                      <a:pt x="760" y="1652"/>
                      <a:pt x="833" y="1603"/>
                    </a:cubicBezTo>
                    <a:cubicBezTo>
                      <a:pt x="967" y="1503"/>
                      <a:pt x="1100" y="1370"/>
                      <a:pt x="1200" y="1270"/>
                    </a:cubicBezTo>
                    <a:cubicBezTo>
                      <a:pt x="1400" y="970"/>
                      <a:pt x="1534" y="603"/>
                      <a:pt x="1467" y="202"/>
                    </a:cubicBezTo>
                    <a:cubicBezTo>
                      <a:pt x="1467" y="169"/>
                      <a:pt x="1400" y="136"/>
                      <a:pt x="1367" y="136"/>
                    </a:cubicBezTo>
                    <a:cubicBezTo>
                      <a:pt x="1359" y="127"/>
                      <a:pt x="1348" y="123"/>
                      <a:pt x="1337" y="123"/>
                    </a:cubicBezTo>
                    <a:cubicBezTo>
                      <a:pt x="1304" y="123"/>
                      <a:pt x="1267" y="161"/>
                      <a:pt x="1267" y="236"/>
                    </a:cubicBezTo>
                    <a:cubicBezTo>
                      <a:pt x="1267" y="469"/>
                      <a:pt x="1200" y="669"/>
                      <a:pt x="1067" y="903"/>
                    </a:cubicBezTo>
                    <a:cubicBezTo>
                      <a:pt x="953" y="1074"/>
                      <a:pt x="814" y="1196"/>
                      <a:pt x="652" y="1270"/>
                    </a:cubicBezTo>
                    <a:lnTo>
                      <a:pt x="600" y="1270"/>
                    </a:lnTo>
                    <a:lnTo>
                      <a:pt x="566" y="1203"/>
                    </a:lnTo>
                    <a:lnTo>
                      <a:pt x="533" y="1170"/>
                    </a:lnTo>
                    <a:cubicBezTo>
                      <a:pt x="533" y="1136"/>
                      <a:pt x="466" y="1136"/>
                      <a:pt x="466" y="1103"/>
                    </a:cubicBezTo>
                    <a:lnTo>
                      <a:pt x="466" y="1036"/>
                    </a:lnTo>
                    <a:cubicBezTo>
                      <a:pt x="466" y="1003"/>
                      <a:pt x="433" y="936"/>
                      <a:pt x="433" y="870"/>
                    </a:cubicBezTo>
                    <a:lnTo>
                      <a:pt x="433" y="836"/>
                    </a:lnTo>
                    <a:lnTo>
                      <a:pt x="433" y="769"/>
                    </a:lnTo>
                    <a:lnTo>
                      <a:pt x="433" y="669"/>
                    </a:lnTo>
                    <a:lnTo>
                      <a:pt x="433" y="636"/>
                    </a:lnTo>
                    <a:cubicBezTo>
                      <a:pt x="433" y="603"/>
                      <a:pt x="466" y="536"/>
                      <a:pt x="533" y="469"/>
                    </a:cubicBezTo>
                    <a:cubicBezTo>
                      <a:pt x="533" y="469"/>
                      <a:pt x="533" y="436"/>
                      <a:pt x="566" y="436"/>
                    </a:cubicBezTo>
                    <a:lnTo>
                      <a:pt x="600" y="369"/>
                    </a:lnTo>
                    <a:cubicBezTo>
                      <a:pt x="631" y="369"/>
                      <a:pt x="633" y="340"/>
                      <a:pt x="687" y="336"/>
                    </a:cubicBezTo>
                    <a:lnTo>
                      <a:pt x="687" y="336"/>
                    </a:lnTo>
                    <a:cubicBezTo>
                      <a:pt x="680" y="341"/>
                      <a:pt x="674" y="345"/>
                      <a:pt x="677" y="345"/>
                    </a:cubicBezTo>
                    <a:cubicBezTo>
                      <a:pt x="679" y="345"/>
                      <a:pt x="686" y="343"/>
                      <a:pt x="700" y="336"/>
                    </a:cubicBezTo>
                    <a:lnTo>
                      <a:pt x="700" y="336"/>
                    </a:lnTo>
                    <a:cubicBezTo>
                      <a:pt x="700" y="336"/>
                      <a:pt x="700" y="336"/>
                      <a:pt x="700" y="336"/>
                    </a:cubicBezTo>
                    <a:cubicBezTo>
                      <a:pt x="700" y="336"/>
                      <a:pt x="733" y="336"/>
                      <a:pt x="733" y="302"/>
                    </a:cubicBezTo>
                    <a:cubicBezTo>
                      <a:pt x="733" y="302"/>
                      <a:pt x="748" y="288"/>
                      <a:pt x="758" y="288"/>
                    </a:cubicBezTo>
                    <a:cubicBezTo>
                      <a:pt x="763" y="288"/>
                      <a:pt x="767" y="291"/>
                      <a:pt x="767" y="302"/>
                    </a:cubicBezTo>
                    <a:lnTo>
                      <a:pt x="833" y="302"/>
                    </a:lnTo>
                    <a:cubicBezTo>
                      <a:pt x="900" y="302"/>
                      <a:pt x="967" y="202"/>
                      <a:pt x="967" y="136"/>
                    </a:cubicBezTo>
                    <a:cubicBezTo>
                      <a:pt x="967" y="36"/>
                      <a:pt x="900" y="2"/>
                      <a:pt x="833" y="2"/>
                    </a:cubicBezTo>
                    <a:cubicBezTo>
                      <a:pt x="819" y="1"/>
                      <a:pt x="805" y="1"/>
                      <a:pt x="79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8"/>
              <p:cNvSpPr/>
              <p:nvPr/>
            </p:nvSpPr>
            <p:spPr>
              <a:xfrm>
                <a:off x="3502933" y="5815847"/>
                <a:ext cx="26543" cy="21758"/>
              </a:xfrm>
              <a:custGeom>
                <a:avLst/>
                <a:gdLst/>
                <a:ahLst/>
                <a:cxnLst/>
                <a:rect l="l" t="t" r="r" b="b"/>
                <a:pathLst>
                  <a:path w="2169" h="1778" extrusionOk="0">
                    <a:moveTo>
                      <a:pt x="901" y="0"/>
                    </a:moveTo>
                    <a:cubicBezTo>
                      <a:pt x="568" y="34"/>
                      <a:pt x="234" y="234"/>
                      <a:pt x="101" y="534"/>
                    </a:cubicBezTo>
                    <a:cubicBezTo>
                      <a:pt x="1" y="868"/>
                      <a:pt x="101" y="1301"/>
                      <a:pt x="401" y="1535"/>
                    </a:cubicBezTo>
                    <a:cubicBezTo>
                      <a:pt x="589" y="1702"/>
                      <a:pt x="804" y="1778"/>
                      <a:pt x="1020" y="1778"/>
                    </a:cubicBezTo>
                    <a:cubicBezTo>
                      <a:pt x="1149" y="1778"/>
                      <a:pt x="1277" y="1751"/>
                      <a:pt x="1402" y="1702"/>
                    </a:cubicBezTo>
                    <a:cubicBezTo>
                      <a:pt x="1835" y="1535"/>
                      <a:pt x="2102" y="1134"/>
                      <a:pt x="2169" y="701"/>
                    </a:cubicBezTo>
                    <a:cubicBezTo>
                      <a:pt x="2142" y="647"/>
                      <a:pt x="2083" y="626"/>
                      <a:pt x="2023" y="626"/>
                    </a:cubicBezTo>
                    <a:cubicBezTo>
                      <a:pt x="1931" y="626"/>
                      <a:pt x="1835" y="674"/>
                      <a:pt x="1835" y="734"/>
                    </a:cubicBezTo>
                    <a:cubicBezTo>
                      <a:pt x="1769" y="1001"/>
                      <a:pt x="1602" y="1235"/>
                      <a:pt x="1368" y="1401"/>
                    </a:cubicBezTo>
                    <a:cubicBezTo>
                      <a:pt x="1258" y="1464"/>
                      <a:pt x="1148" y="1498"/>
                      <a:pt x="1041" y="1498"/>
                    </a:cubicBezTo>
                    <a:cubicBezTo>
                      <a:pt x="922" y="1498"/>
                      <a:pt x="807" y="1456"/>
                      <a:pt x="701" y="1368"/>
                    </a:cubicBezTo>
                    <a:cubicBezTo>
                      <a:pt x="601" y="1301"/>
                      <a:pt x="534" y="1201"/>
                      <a:pt x="468" y="1068"/>
                    </a:cubicBezTo>
                    <a:cubicBezTo>
                      <a:pt x="434" y="1034"/>
                      <a:pt x="434" y="968"/>
                      <a:pt x="434" y="901"/>
                    </a:cubicBezTo>
                    <a:lnTo>
                      <a:pt x="434" y="834"/>
                    </a:lnTo>
                    <a:lnTo>
                      <a:pt x="434" y="801"/>
                    </a:lnTo>
                    <a:lnTo>
                      <a:pt x="434" y="734"/>
                    </a:lnTo>
                    <a:cubicBezTo>
                      <a:pt x="434" y="701"/>
                      <a:pt x="434" y="701"/>
                      <a:pt x="468" y="667"/>
                    </a:cubicBezTo>
                    <a:cubicBezTo>
                      <a:pt x="468" y="667"/>
                      <a:pt x="468" y="634"/>
                      <a:pt x="534" y="634"/>
                    </a:cubicBezTo>
                    <a:lnTo>
                      <a:pt x="568" y="567"/>
                    </a:lnTo>
                    <a:lnTo>
                      <a:pt x="601" y="534"/>
                    </a:lnTo>
                    <a:lnTo>
                      <a:pt x="601" y="534"/>
                    </a:lnTo>
                    <a:cubicBezTo>
                      <a:pt x="594" y="541"/>
                      <a:pt x="593" y="544"/>
                      <a:pt x="595" y="544"/>
                    </a:cubicBezTo>
                    <a:cubicBezTo>
                      <a:pt x="600" y="544"/>
                      <a:pt x="629" y="524"/>
                      <a:pt x="624" y="524"/>
                    </a:cubicBezTo>
                    <a:lnTo>
                      <a:pt x="624" y="524"/>
                    </a:lnTo>
                    <a:cubicBezTo>
                      <a:pt x="622" y="524"/>
                      <a:pt x="615" y="527"/>
                      <a:pt x="601" y="534"/>
                    </a:cubicBezTo>
                    <a:lnTo>
                      <a:pt x="668" y="501"/>
                    </a:lnTo>
                    <a:lnTo>
                      <a:pt x="701" y="501"/>
                    </a:lnTo>
                    <a:cubicBezTo>
                      <a:pt x="734" y="501"/>
                      <a:pt x="734" y="501"/>
                      <a:pt x="768" y="434"/>
                    </a:cubicBezTo>
                    <a:lnTo>
                      <a:pt x="1001" y="434"/>
                    </a:lnTo>
                    <a:cubicBezTo>
                      <a:pt x="1035" y="434"/>
                      <a:pt x="1035" y="434"/>
                      <a:pt x="1068" y="501"/>
                    </a:cubicBezTo>
                    <a:lnTo>
                      <a:pt x="1101" y="501"/>
                    </a:lnTo>
                    <a:cubicBezTo>
                      <a:pt x="1168" y="501"/>
                      <a:pt x="1168" y="534"/>
                      <a:pt x="1201" y="534"/>
                    </a:cubicBezTo>
                    <a:cubicBezTo>
                      <a:pt x="1235" y="534"/>
                      <a:pt x="1235" y="567"/>
                      <a:pt x="1268" y="567"/>
                    </a:cubicBezTo>
                    <a:lnTo>
                      <a:pt x="1335" y="634"/>
                    </a:lnTo>
                    <a:cubicBezTo>
                      <a:pt x="1363" y="672"/>
                      <a:pt x="1406" y="689"/>
                      <a:pt x="1451" y="689"/>
                    </a:cubicBezTo>
                    <a:cubicBezTo>
                      <a:pt x="1563" y="689"/>
                      <a:pt x="1692" y="586"/>
                      <a:pt x="1668" y="467"/>
                    </a:cubicBezTo>
                    <a:cubicBezTo>
                      <a:pt x="1602" y="301"/>
                      <a:pt x="1535" y="167"/>
                      <a:pt x="1368" y="67"/>
                    </a:cubicBezTo>
                    <a:cubicBezTo>
                      <a:pt x="1235" y="0"/>
                      <a:pt x="1068" y="0"/>
                      <a:pt x="90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8"/>
              <p:cNvSpPr/>
              <p:nvPr/>
            </p:nvSpPr>
            <p:spPr>
              <a:xfrm>
                <a:off x="3319665" y="5779920"/>
                <a:ext cx="19861" cy="19923"/>
              </a:xfrm>
              <a:custGeom>
                <a:avLst/>
                <a:gdLst/>
                <a:ahLst/>
                <a:cxnLst/>
                <a:rect l="l" t="t" r="r" b="b"/>
                <a:pathLst>
                  <a:path w="1623" h="1628" extrusionOk="0">
                    <a:moveTo>
                      <a:pt x="944" y="535"/>
                    </a:moveTo>
                    <a:cubicBezTo>
                      <a:pt x="952" y="560"/>
                      <a:pt x="970" y="583"/>
                      <a:pt x="1001" y="601"/>
                    </a:cubicBezTo>
                    <a:lnTo>
                      <a:pt x="1034" y="635"/>
                    </a:lnTo>
                    <a:cubicBezTo>
                      <a:pt x="1034" y="635"/>
                      <a:pt x="1068" y="668"/>
                      <a:pt x="1068" y="735"/>
                    </a:cubicBezTo>
                    <a:lnTo>
                      <a:pt x="1068" y="768"/>
                    </a:lnTo>
                    <a:lnTo>
                      <a:pt x="1068" y="801"/>
                    </a:lnTo>
                    <a:lnTo>
                      <a:pt x="1068" y="835"/>
                    </a:lnTo>
                    <a:lnTo>
                      <a:pt x="1068" y="935"/>
                    </a:lnTo>
                    <a:lnTo>
                      <a:pt x="1068" y="968"/>
                    </a:lnTo>
                    <a:lnTo>
                      <a:pt x="1068" y="1002"/>
                    </a:lnTo>
                    <a:lnTo>
                      <a:pt x="1068" y="1102"/>
                    </a:lnTo>
                    <a:lnTo>
                      <a:pt x="1068" y="1135"/>
                    </a:lnTo>
                    <a:lnTo>
                      <a:pt x="1068" y="1168"/>
                    </a:lnTo>
                    <a:cubicBezTo>
                      <a:pt x="1068" y="1235"/>
                      <a:pt x="1068" y="1235"/>
                      <a:pt x="1034" y="1268"/>
                    </a:cubicBezTo>
                    <a:lnTo>
                      <a:pt x="1034" y="1302"/>
                    </a:lnTo>
                    <a:cubicBezTo>
                      <a:pt x="1034" y="1333"/>
                      <a:pt x="1005" y="1335"/>
                      <a:pt x="1001" y="1389"/>
                    </a:cubicBezTo>
                    <a:lnTo>
                      <a:pt x="1001" y="1389"/>
                    </a:lnTo>
                    <a:cubicBezTo>
                      <a:pt x="1005" y="1383"/>
                      <a:pt x="1009" y="1378"/>
                      <a:pt x="1010" y="1378"/>
                    </a:cubicBezTo>
                    <a:lnTo>
                      <a:pt x="1010" y="1378"/>
                    </a:lnTo>
                    <a:cubicBezTo>
                      <a:pt x="1012" y="1378"/>
                      <a:pt x="1010" y="1384"/>
                      <a:pt x="1001" y="1402"/>
                    </a:cubicBezTo>
                    <a:cubicBezTo>
                      <a:pt x="1001" y="1397"/>
                      <a:pt x="1001" y="1393"/>
                      <a:pt x="1001" y="1389"/>
                    </a:cubicBezTo>
                    <a:lnTo>
                      <a:pt x="1001" y="1389"/>
                    </a:lnTo>
                    <a:cubicBezTo>
                      <a:pt x="998" y="1393"/>
                      <a:pt x="995" y="1399"/>
                      <a:pt x="993" y="1403"/>
                    </a:cubicBezTo>
                    <a:lnTo>
                      <a:pt x="993" y="1403"/>
                    </a:lnTo>
                    <a:cubicBezTo>
                      <a:pt x="998" y="1402"/>
                      <a:pt x="1001" y="1402"/>
                      <a:pt x="1001" y="1402"/>
                    </a:cubicBezTo>
                    <a:lnTo>
                      <a:pt x="1001" y="1402"/>
                    </a:lnTo>
                    <a:cubicBezTo>
                      <a:pt x="996" y="1407"/>
                      <a:pt x="993" y="1409"/>
                      <a:pt x="992" y="1409"/>
                    </a:cubicBezTo>
                    <a:cubicBezTo>
                      <a:pt x="991" y="1409"/>
                      <a:pt x="991" y="1406"/>
                      <a:pt x="993" y="1403"/>
                    </a:cubicBezTo>
                    <a:lnTo>
                      <a:pt x="993" y="1403"/>
                    </a:lnTo>
                    <a:cubicBezTo>
                      <a:pt x="983" y="1405"/>
                      <a:pt x="968" y="1412"/>
                      <a:pt x="968" y="1435"/>
                    </a:cubicBezTo>
                    <a:lnTo>
                      <a:pt x="767" y="1435"/>
                    </a:lnTo>
                    <a:cubicBezTo>
                      <a:pt x="734" y="1435"/>
                      <a:pt x="734" y="1435"/>
                      <a:pt x="701" y="1402"/>
                    </a:cubicBezTo>
                    <a:cubicBezTo>
                      <a:pt x="701" y="1402"/>
                      <a:pt x="667" y="1402"/>
                      <a:pt x="667" y="1335"/>
                    </a:cubicBezTo>
                    <a:cubicBezTo>
                      <a:pt x="601" y="1335"/>
                      <a:pt x="601" y="1302"/>
                      <a:pt x="567" y="1302"/>
                    </a:cubicBezTo>
                    <a:lnTo>
                      <a:pt x="534" y="1268"/>
                    </a:lnTo>
                    <a:cubicBezTo>
                      <a:pt x="534" y="1235"/>
                      <a:pt x="501" y="1235"/>
                      <a:pt x="501" y="1168"/>
                    </a:cubicBezTo>
                    <a:lnTo>
                      <a:pt x="501" y="1135"/>
                    </a:lnTo>
                    <a:cubicBezTo>
                      <a:pt x="501" y="1135"/>
                      <a:pt x="501" y="1102"/>
                      <a:pt x="434" y="1102"/>
                    </a:cubicBezTo>
                    <a:cubicBezTo>
                      <a:pt x="434" y="1068"/>
                      <a:pt x="400" y="1068"/>
                      <a:pt x="400" y="1002"/>
                    </a:cubicBezTo>
                    <a:lnTo>
                      <a:pt x="400" y="968"/>
                    </a:lnTo>
                    <a:lnTo>
                      <a:pt x="400" y="935"/>
                    </a:lnTo>
                    <a:lnTo>
                      <a:pt x="400" y="835"/>
                    </a:lnTo>
                    <a:lnTo>
                      <a:pt x="400" y="801"/>
                    </a:lnTo>
                    <a:lnTo>
                      <a:pt x="400" y="768"/>
                    </a:lnTo>
                    <a:cubicBezTo>
                      <a:pt x="400" y="768"/>
                      <a:pt x="400" y="713"/>
                      <a:pt x="426" y="703"/>
                    </a:cubicBezTo>
                    <a:lnTo>
                      <a:pt x="426" y="703"/>
                    </a:lnTo>
                    <a:cubicBezTo>
                      <a:pt x="421" y="712"/>
                      <a:pt x="418" y="725"/>
                      <a:pt x="420" y="725"/>
                    </a:cubicBezTo>
                    <a:cubicBezTo>
                      <a:pt x="421" y="725"/>
                      <a:pt x="425" y="719"/>
                      <a:pt x="434" y="701"/>
                    </a:cubicBezTo>
                    <a:lnTo>
                      <a:pt x="434" y="701"/>
                    </a:lnTo>
                    <a:cubicBezTo>
                      <a:pt x="434" y="701"/>
                      <a:pt x="434" y="701"/>
                      <a:pt x="434" y="701"/>
                    </a:cubicBezTo>
                    <a:lnTo>
                      <a:pt x="434" y="668"/>
                    </a:lnTo>
                    <a:cubicBezTo>
                      <a:pt x="434" y="668"/>
                      <a:pt x="434" y="639"/>
                      <a:pt x="487" y="635"/>
                    </a:cubicBezTo>
                    <a:lnTo>
                      <a:pt x="487" y="635"/>
                    </a:lnTo>
                    <a:cubicBezTo>
                      <a:pt x="480" y="640"/>
                      <a:pt x="475" y="644"/>
                      <a:pt x="478" y="644"/>
                    </a:cubicBezTo>
                    <a:cubicBezTo>
                      <a:pt x="480" y="644"/>
                      <a:pt x="486" y="642"/>
                      <a:pt x="501" y="635"/>
                    </a:cubicBezTo>
                    <a:lnTo>
                      <a:pt x="534" y="601"/>
                    </a:lnTo>
                    <a:cubicBezTo>
                      <a:pt x="534" y="601"/>
                      <a:pt x="549" y="572"/>
                      <a:pt x="559" y="572"/>
                    </a:cubicBezTo>
                    <a:cubicBezTo>
                      <a:pt x="564" y="572"/>
                      <a:pt x="567" y="579"/>
                      <a:pt x="567" y="601"/>
                    </a:cubicBezTo>
                    <a:lnTo>
                      <a:pt x="701" y="601"/>
                    </a:lnTo>
                    <a:cubicBezTo>
                      <a:pt x="734" y="601"/>
                      <a:pt x="767" y="601"/>
                      <a:pt x="834" y="535"/>
                    </a:cubicBezTo>
                    <a:close/>
                    <a:moveTo>
                      <a:pt x="701" y="1"/>
                    </a:moveTo>
                    <a:cubicBezTo>
                      <a:pt x="334" y="101"/>
                      <a:pt x="0" y="368"/>
                      <a:pt x="0" y="801"/>
                    </a:cubicBezTo>
                    <a:cubicBezTo>
                      <a:pt x="0" y="1135"/>
                      <a:pt x="234" y="1502"/>
                      <a:pt x="567" y="1602"/>
                    </a:cubicBezTo>
                    <a:cubicBezTo>
                      <a:pt x="637" y="1620"/>
                      <a:pt x="705" y="1628"/>
                      <a:pt x="771" y="1628"/>
                    </a:cubicBezTo>
                    <a:cubicBezTo>
                      <a:pt x="1079" y="1628"/>
                      <a:pt x="1330" y="1444"/>
                      <a:pt x="1468" y="1168"/>
                    </a:cubicBezTo>
                    <a:cubicBezTo>
                      <a:pt x="1561" y="1001"/>
                      <a:pt x="1581" y="793"/>
                      <a:pt x="1524" y="612"/>
                    </a:cubicBezTo>
                    <a:lnTo>
                      <a:pt x="1524" y="612"/>
                    </a:lnTo>
                    <a:cubicBezTo>
                      <a:pt x="1564" y="567"/>
                      <a:pt x="1623" y="490"/>
                      <a:pt x="1568" y="435"/>
                    </a:cubicBezTo>
                    <a:cubicBezTo>
                      <a:pt x="1501" y="268"/>
                      <a:pt x="1368" y="168"/>
                      <a:pt x="1234" y="101"/>
                    </a:cubicBezTo>
                    <a:cubicBezTo>
                      <a:pt x="1068" y="1"/>
                      <a:pt x="867" y="1"/>
                      <a:pt x="7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3214357" y="5809557"/>
                <a:ext cx="24414" cy="18956"/>
              </a:xfrm>
              <a:custGeom>
                <a:avLst/>
                <a:gdLst/>
                <a:ahLst/>
                <a:cxnLst/>
                <a:rect l="l" t="t" r="r" b="b"/>
                <a:pathLst>
                  <a:path w="1995" h="1549" extrusionOk="0">
                    <a:moveTo>
                      <a:pt x="467" y="714"/>
                    </a:moveTo>
                    <a:cubicBezTo>
                      <a:pt x="467" y="731"/>
                      <a:pt x="459" y="739"/>
                      <a:pt x="455" y="739"/>
                    </a:cubicBezTo>
                    <a:cubicBezTo>
                      <a:pt x="450" y="739"/>
                      <a:pt x="450" y="731"/>
                      <a:pt x="467" y="714"/>
                    </a:cubicBezTo>
                    <a:close/>
                    <a:moveTo>
                      <a:pt x="334" y="1081"/>
                    </a:moveTo>
                    <a:cubicBezTo>
                      <a:pt x="350" y="1098"/>
                      <a:pt x="363" y="1113"/>
                      <a:pt x="373" y="1126"/>
                    </a:cubicBezTo>
                    <a:lnTo>
                      <a:pt x="373" y="1126"/>
                    </a:lnTo>
                    <a:cubicBezTo>
                      <a:pt x="357" y="1116"/>
                      <a:pt x="344" y="1102"/>
                      <a:pt x="334" y="1081"/>
                    </a:cubicBezTo>
                    <a:close/>
                    <a:moveTo>
                      <a:pt x="1301" y="348"/>
                    </a:moveTo>
                    <a:cubicBezTo>
                      <a:pt x="1334" y="348"/>
                      <a:pt x="1401" y="348"/>
                      <a:pt x="1434" y="381"/>
                    </a:cubicBezTo>
                    <a:cubicBezTo>
                      <a:pt x="1401" y="481"/>
                      <a:pt x="1401" y="481"/>
                      <a:pt x="1434" y="481"/>
                    </a:cubicBezTo>
                    <a:cubicBezTo>
                      <a:pt x="1434" y="581"/>
                      <a:pt x="1334" y="681"/>
                      <a:pt x="1301" y="815"/>
                    </a:cubicBezTo>
                    <a:cubicBezTo>
                      <a:pt x="1234" y="881"/>
                      <a:pt x="1134" y="981"/>
                      <a:pt x="1034" y="1015"/>
                    </a:cubicBezTo>
                    <a:cubicBezTo>
                      <a:pt x="967" y="1048"/>
                      <a:pt x="834" y="1081"/>
                      <a:pt x="701" y="1148"/>
                    </a:cubicBezTo>
                    <a:lnTo>
                      <a:pt x="500" y="1148"/>
                    </a:lnTo>
                    <a:cubicBezTo>
                      <a:pt x="478" y="1148"/>
                      <a:pt x="455" y="1148"/>
                      <a:pt x="434" y="1145"/>
                    </a:cubicBezTo>
                    <a:lnTo>
                      <a:pt x="434" y="1145"/>
                    </a:lnTo>
                    <a:lnTo>
                      <a:pt x="434" y="1081"/>
                    </a:lnTo>
                    <a:lnTo>
                      <a:pt x="434" y="1015"/>
                    </a:lnTo>
                    <a:lnTo>
                      <a:pt x="434" y="981"/>
                    </a:lnTo>
                    <a:lnTo>
                      <a:pt x="434" y="881"/>
                    </a:lnTo>
                    <a:cubicBezTo>
                      <a:pt x="434" y="848"/>
                      <a:pt x="467" y="815"/>
                      <a:pt x="467" y="748"/>
                    </a:cubicBezTo>
                    <a:lnTo>
                      <a:pt x="467" y="714"/>
                    </a:lnTo>
                    <a:lnTo>
                      <a:pt x="500" y="681"/>
                    </a:lnTo>
                    <a:lnTo>
                      <a:pt x="600" y="581"/>
                    </a:lnTo>
                    <a:cubicBezTo>
                      <a:pt x="667" y="514"/>
                      <a:pt x="767" y="514"/>
                      <a:pt x="834" y="414"/>
                    </a:cubicBezTo>
                    <a:lnTo>
                      <a:pt x="901" y="414"/>
                    </a:lnTo>
                    <a:cubicBezTo>
                      <a:pt x="934" y="414"/>
                      <a:pt x="934" y="414"/>
                      <a:pt x="967" y="381"/>
                    </a:cubicBezTo>
                    <a:cubicBezTo>
                      <a:pt x="1001" y="381"/>
                      <a:pt x="1067" y="348"/>
                      <a:pt x="1101" y="348"/>
                    </a:cubicBezTo>
                    <a:close/>
                    <a:moveTo>
                      <a:pt x="1293" y="0"/>
                    </a:moveTo>
                    <a:cubicBezTo>
                      <a:pt x="1249" y="0"/>
                      <a:pt x="1207" y="4"/>
                      <a:pt x="1168" y="14"/>
                    </a:cubicBezTo>
                    <a:cubicBezTo>
                      <a:pt x="834" y="47"/>
                      <a:pt x="567" y="214"/>
                      <a:pt x="334" y="414"/>
                    </a:cubicBezTo>
                    <a:cubicBezTo>
                      <a:pt x="133" y="681"/>
                      <a:pt x="0" y="981"/>
                      <a:pt x="67" y="1315"/>
                    </a:cubicBezTo>
                    <a:cubicBezTo>
                      <a:pt x="67" y="1382"/>
                      <a:pt x="100" y="1415"/>
                      <a:pt x="133" y="1482"/>
                    </a:cubicBezTo>
                    <a:cubicBezTo>
                      <a:pt x="167" y="1515"/>
                      <a:pt x="234" y="1515"/>
                      <a:pt x="267" y="1515"/>
                    </a:cubicBezTo>
                    <a:cubicBezTo>
                      <a:pt x="334" y="1548"/>
                      <a:pt x="467" y="1548"/>
                      <a:pt x="567" y="1548"/>
                    </a:cubicBezTo>
                    <a:cubicBezTo>
                      <a:pt x="734" y="1548"/>
                      <a:pt x="934" y="1482"/>
                      <a:pt x="1101" y="1382"/>
                    </a:cubicBezTo>
                    <a:cubicBezTo>
                      <a:pt x="1396" y="1234"/>
                      <a:pt x="1665" y="930"/>
                      <a:pt x="1746" y="607"/>
                    </a:cubicBezTo>
                    <a:lnTo>
                      <a:pt x="1746" y="607"/>
                    </a:lnTo>
                    <a:cubicBezTo>
                      <a:pt x="1751" y="608"/>
                      <a:pt x="1756" y="608"/>
                      <a:pt x="1761" y="608"/>
                    </a:cubicBezTo>
                    <a:cubicBezTo>
                      <a:pt x="1890" y="608"/>
                      <a:pt x="1995" y="456"/>
                      <a:pt x="1968" y="348"/>
                    </a:cubicBezTo>
                    <a:cubicBezTo>
                      <a:pt x="1935" y="247"/>
                      <a:pt x="1901" y="181"/>
                      <a:pt x="1801" y="147"/>
                    </a:cubicBezTo>
                    <a:cubicBezTo>
                      <a:pt x="1768" y="81"/>
                      <a:pt x="1668" y="47"/>
                      <a:pt x="1635" y="47"/>
                    </a:cubicBezTo>
                    <a:cubicBezTo>
                      <a:pt x="1517" y="24"/>
                      <a:pt x="1399" y="0"/>
                      <a:pt x="12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55" name="Google Shape;1955;p38"/>
          <p:cNvSpPr txBox="1"/>
          <p:nvPr/>
        </p:nvSpPr>
        <p:spPr>
          <a:xfrm>
            <a:off x="4048182" y="1855254"/>
            <a:ext cx="3252900" cy="348684"/>
          </a:xfrm>
          <a:prstGeom prst="rect">
            <a:avLst/>
          </a:prstGeom>
          <a:noFill/>
          <a:ln>
            <a:noFill/>
          </a:ln>
        </p:spPr>
        <p:txBody>
          <a:bodyPr spcFirstLastPara="1" wrap="square" lIns="137150" tIns="91425" rIns="137150" bIns="91425" anchor="ctr" anchorCtr="0">
            <a:noAutofit/>
          </a:bodyPr>
          <a:lstStyle/>
          <a:p>
            <a:pPr marL="0" lvl="0" indent="0" rtl="0">
              <a:spcBef>
                <a:spcPts val="0"/>
              </a:spcBef>
              <a:spcAft>
                <a:spcPts val="0"/>
              </a:spcAft>
              <a:buNone/>
            </a:pPr>
            <a:r>
              <a:rPr lang="en-US" sz="1800" dirty="0" err="1">
                <a:latin typeface="#9Slide03 Arima Madurai Black" panose="00000A00000000000000" pitchFamily="2" charset="-93"/>
                <a:ea typeface="Roboto"/>
                <a:cs typeface="#9Slide03 Arima Madurai Black" panose="00000A00000000000000" pitchFamily="2" charset="-93"/>
              </a:rPr>
              <a:t>Tự</a:t>
            </a:r>
            <a:r>
              <a:rPr lang="en-US" sz="1800" dirty="0">
                <a:latin typeface="#9Slide03 Arima Madurai Black" panose="00000A00000000000000" pitchFamily="2" charset="-93"/>
                <a:ea typeface="Roboto"/>
                <a:cs typeface="#9Slide03 Arima Madurai Black" panose="00000A00000000000000" pitchFamily="2" charset="-93"/>
              </a:rPr>
              <a:t> ý </a:t>
            </a:r>
            <a:r>
              <a:rPr lang="en-US" sz="1800" dirty="0" err="1">
                <a:latin typeface="#9Slide03 Arima Madurai Black" panose="00000A00000000000000" pitchFamily="2" charset="-93"/>
                <a:ea typeface="Roboto"/>
                <a:cs typeface="#9Slide03 Arima Madurai Black" panose="00000A00000000000000" pitchFamily="2" charset="-93"/>
              </a:rPr>
              <a:t>làm</a:t>
            </a:r>
            <a:r>
              <a:rPr lang="en-US" sz="1800" dirty="0">
                <a:latin typeface="#9Slide03 Arima Madurai Black" panose="00000A00000000000000" pitchFamily="2" charset="-93"/>
                <a:ea typeface="Roboto"/>
                <a:cs typeface="#9Slide03 Arima Madurai Black" panose="00000A00000000000000" pitchFamily="2" charset="-93"/>
              </a:rPr>
              <a:t> </a:t>
            </a:r>
            <a:r>
              <a:rPr lang="en-US" sz="1800" dirty="0" err="1">
                <a:latin typeface="#9Slide03 Arima Madurai Black" panose="00000A00000000000000" pitchFamily="2" charset="-93"/>
                <a:ea typeface="Roboto"/>
                <a:cs typeface="#9Slide03 Arima Madurai Black" panose="00000A00000000000000" pitchFamily="2" charset="-93"/>
              </a:rPr>
              <a:t>các</a:t>
            </a:r>
            <a:r>
              <a:rPr lang="en-US" sz="1800" dirty="0">
                <a:latin typeface="#9Slide03 Arima Madurai Black" panose="00000A00000000000000" pitchFamily="2" charset="-93"/>
                <a:ea typeface="Roboto"/>
                <a:cs typeface="#9Slide03 Arima Madurai Black" panose="00000A00000000000000" pitchFamily="2" charset="-93"/>
              </a:rPr>
              <a:t> </a:t>
            </a:r>
            <a:r>
              <a:rPr lang="en-US" sz="1800" dirty="0" err="1">
                <a:latin typeface="#9Slide03 Arima Madurai Black" panose="00000A00000000000000" pitchFamily="2" charset="-93"/>
                <a:ea typeface="Roboto"/>
                <a:cs typeface="#9Slide03 Arima Madurai Black" panose="00000A00000000000000" pitchFamily="2" charset="-93"/>
              </a:rPr>
              <a:t>thí</a:t>
            </a:r>
            <a:r>
              <a:rPr lang="en-US" sz="1800" dirty="0">
                <a:latin typeface="#9Slide03 Arima Madurai Black" panose="00000A00000000000000" pitchFamily="2" charset="-93"/>
                <a:ea typeface="Roboto"/>
                <a:cs typeface="#9Slide03 Arima Madurai Black" panose="00000A00000000000000" pitchFamily="2" charset="-93"/>
              </a:rPr>
              <a:t> </a:t>
            </a:r>
            <a:r>
              <a:rPr lang="en-US" sz="1800" dirty="0" err="1">
                <a:latin typeface="#9Slide03 Arima Madurai Black" panose="00000A00000000000000" pitchFamily="2" charset="-93"/>
                <a:ea typeface="Roboto"/>
                <a:cs typeface="#9Slide03 Arima Madurai Black" panose="00000A00000000000000" pitchFamily="2" charset="-93"/>
              </a:rPr>
              <a:t>nghiệm</a:t>
            </a:r>
            <a:r>
              <a:rPr lang="en-US" sz="1800" dirty="0">
                <a:latin typeface="#9Slide03 Arima Madurai Black" panose="00000A00000000000000" pitchFamily="2" charset="-93"/>
                <a:ea typeface="Roboto"/>
                <a:cs typeface="#9Slide03 Arima Madurai Black" panose="00000A00000000000000" pitchFamily="2" charset="-93"/>
              </a:rPr>
              <a:t>.</a:t>
            </a:r>
            <a:endParaRPr sz="1800" dirty="0">
              <a:latin typeface="#9Slide03 Arima Madurai Black" panose="00000A00000000000000" pitchFamily="2" charset="-93"/>
              <a:ea typeface="Roboto"/>
              <a:cs typeface="#9Slide03 Arima Madurai Black" panose="00000A00000000000000" pitchFamily="2" charset="-93"/>
              <a:sym typeface="Roboto"/>
            </a:endParaRPr>
          </a:p>
        </p:txBody>
      </p:sp>
      <p:sp>
        <p:nvSpPr>
          <p:cNvPr id="1958" name="Google Shape;1958;p38"/>
          <p:cNvSpPr/>
          <p:nvPr/>
        </p:nvSpPr>
        <p:spPr>
          <a:xfrm rot="-900032">
            <a:off x="3157001" y="1628236"/>
            <a:ext cx="802690" cy="736451"/>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rot="-900032">
            <a:off x="3102294" y="2477707"/>
            <a:ext cx="802690" cy="736451"/>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rot="-900032">
            <a:off x="3117923" y="4130560"/>
            <a:ext cx="802690" cy="736451"/>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txBox="1"/>
          <p:nvPr/>
        </p:nvSpPr>
        <p:spPr>
          <a:xfrm>
            <a:off x="3393993" y="1589534"/>
            <a:ext cx="375300" cy="829500"/>
          </a:xfrm>
          <a:prstGeom prst="rect">
            <a:avLst/>
          </a:prstGeom>
          <a:noFill/>
          <a:ln>
            <a:noFill/>
          </a:ln>
        </p:spPr>
        <p:txBody>
          <a:bodyPr spcFirstLastPara="1" wrap="square" lIns="137150" tIns="91425" rIns="137150" bIns="91425" anchor="ctr" anchorCtr="0">
            <a:noAutofit/>
          </a:bodyPr>
          <a:lstStyle/>
          <a:p>
            <a:pPr marL="0" lvl="0" indent="0" algn="ctr" rtl="0">
              <a:spcBef>
                <a:spcPts val="0"/>
              </a:spcBef>
              <a:spcAft>
                <a:spcPts val="0"/>
              </a:spcAft>
              <a:buNone/>
            </a:pPr>
            <a:r>
              <a:rPr lang="en" sz="2500" b="1" dirty="0">
                <a:solidFill>
                  <a:schemeClr val="accent2"/>
                </a:solidFill>
                <a:latin typeface="Fira Sans Extra Condensed"/>
                <a:ea typeface="Fira Sans Extra Condensed"/>
                <a:cs typeface="Fira Sans Extra Condensed"/>
                <a:sym typeface="Fira Sans Extra Condensed"/>
              </a:rPr>
              <a:t>A</a:t>
            </a:r>
            <a:endParaRPr sz="2500" b="1" dirty="0">
              <a:solidFill>
                <a:schemeClr val="accent2"/>
              </a:solidFill>
              <a:latin typeface="Fira Sans Extra Condensed"/>
              <a:ea typeface="Fira Sans Extra Condensed"/>
              <a:cs typeface="Fira Sans Extra Condensed"/>
              <a:sym typeface="Fira Sans Extra Condensed"/>
            </a:endParaRPr>
          </a:p>
        </p:txBody>
      </p:sp>
      <p:sp>
        <p:nvSpPr>
          <p:cNvPr id="1965" name="Google Shape;1965;p38"/>
          <p:cNvSpPr txBox="1"/>
          <p:nvPr/>
        </p:nvSpPr>
        <p:spPr>
          <a:xfrm>
            <a:off x="3331468" y="4091554"/>
            <a:ext cx="375600" cy="825300"/>
          </a:xfrm>
          <a:prstGeom prst="rect">
            <a:avLst/>
          </a:prstGeom>
          <a:noFill/>
          <a:ln>
            <a:noFill/>
          </a:ln>
        </p:spPr>
        <p:txBody>
          <a:bodyPr spcFirstLastPara="1" wrap="square" lIns="137150" tIns="91425" rIns="137150" bIns="91425" anchor="ctr" anchorCtr="0">
            <a:noAutofit/>
          </a:bodyPr>
          <a:lstStyle/>
          <a:p>
            <a:pPr marL="0" lvl="0" indent="0" algn="ctr" rtl="0">
              <a:spcBef>
                <a:spcPts val="0"/>
              </a:spcBef>
              <a:spcAft>
                <a:spcPts val="0"/>
              </a:spcAft>
              <a:buNone/>
            </a:pPr>
            <a:r>
              <a:rPr lang="en" sz="2500" b="1" dirty="0">
                <a:solidFill>
                  <a:srgbClr val="170055"/>
                </a:solidFill>
                <a:latin typeface="Fira Sans Extra Condensed"/>
                <a:ea typeface="Fira Sans Extra Condensed"/>
                <a:cs typeface="Fira Sans Extra Condensed"/>
                <a:sym typeface="Fira Sans Extra Condensed"/>
              </a:rPr>
              <a:t>D</a:t>
            </a:r>
            <a:endParaRPr sz="2500" b="1" dirty="0">
              <a:solidFill>
                <a:srgbClr val="170055"/>
              </a:solidFill>
              <a:latin typeface="Fira Sans Extra Condensed"/>
              <a:ea typeface="Fira Sans Extra Condensed"/>
              <a:cs typeface="Fira Sans Extra Condensed"/>
              <a:sym typeface="Fira Sans Extra Condensed"/>
            </a:endParaRPr>
          </a:p>
        </p:txBody>
      </p:sp>
      <p:sp>
        <p:nvSpPr>
          <p:cNvPr id="1966" name="Google Shape;1966;p38"/>
          <p:cNvSpPr txBox="1"/>
          <p:nvPr/>
        </p:nvSpPr>
        <p:spPr>
          <a:xfrm>
            <a:off x="3315839" y="2437127"/>
            <a:ext cx="375600" cy="825300"/>
          </a:xfrm>
          <a:prstGeom prst="rect">
            <a:avLst/>
          </a:prstGeom>
          <a:noFill/>
          <a:ln>
            <a:noFill/>
          </a:ln>
        </p:spPr>
        <p:txBody>
          <a:bodyPr spcFirstLastPara="1" wrap="square" lIns="137150" tIns="91425" rIns="137150" bIns="91425" anchor="ctr" anchorCtr="0">
            <a:noAutofit/>
          </a:bodyPr>
          <a:lstStyle/>
          <a:p>
            <a:pPr marL="0" lvl="0" indent="0" algn="ctr" rtl="0">
              <a:spcBef>
                <a:spcPts val="0"/>
              </a:spcBef>
              <a:spcAft>
                <a:spcPts val="0"/>
              </a:spcAft>
              <a:buNone/>
            </a:pPr>
            <a:r>
              <a:rPr lang="en" sz="2500" b="1" dirty="0">
                <a:solidFill>
                  <a:schemeClr val="accent5"/>
                </a:solidFill>
                <a:latin typeface="Fira Sans Extra Condensed"/>
                <a:ea typeface="Fira Sans Extra Condensed"/>
                <a:cs typeface="Fira Sans Extra Condensed"/>
                <a:sym typeface="Fira Sans Extra Condensed"/>
              </a:rPr>
              <a:t>B</a:t>
            </a:r>
            <a:endParaRPr sz="2500" b="1" dirty="0">
              <a:solidFill>
                <a:schemeClr val="accent5"/>
              </a:solidFill>
              <a:latin typeface="Fira Sans Extra Condensed"/>
              <a:ea typeface="Fira Sans Extra Condensed"/>
              <a:cs typeface="Fira Sans Extra Condensed"/>
              <a:sym typeface="Fira Sans Extra Condensed"/>
            </a:endParaRPr>
          </a:p>
        </p:txBody>
      </p:sp>
      <p:sp>
        <p:nvSpPr>
          <p:cNvPr id="98" name="Google Shape;1960;p38">
            <a:extLst>
              <a:ext uri="{FF2B5EF4-FFF2-40B4-BE49-F238E27FC236}">
                <a16:creationId xmlns:a16="http://schemas.microsoft.com/office/drawing/2014/main" id="{0C0F640D-7D30-41DB-88EA-667CD70B027B}"/>
              </a:ext>
            </a:extLst>
          </p:cNvPr>
          <p:cNvSpPr/>
          <p:nvPr/>
        </p:nvSpPr>
        <p:spPr>
          <a:xfrm rot="-900032">
            <a:off x="3133555" y="3309944"/>
            <a:ext cx="802690" cy="736451"/>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65;p38">
            <a:extLst>
              <a:ext uri="{FF2B5EF4-FFF2-40B4-BE49-F238E27FC236}">
                <a16:creationId xmlns:a16="http://schemas.microsoft.com/office/drawing/2014/main" id="{582BB6A2-8A17-4C12-A8F2-51245C4B8B82}"/>
              </a:ext>
            </a:extLst>
          </p:cNvPr>
          <p:cNvSpPr txBox="1"/>
          <p:nvPr/>
        </p:nvSpPr>
        <p:spPr>
          <a:xfrm>
            <a:off x="3347100" y="3270938"/>
            <a:ext cx="375600" cy="825300"/>
          </a:xfrm>
          <a:prstGeom prst="rect">
            <a:avLst/>
          </a:prstGeom>
          <a:noFill/>
          <a:ln>
            <a:noFill/>
          </a:ln>
        </p:spPr>
        <p:txBody>
          <a:bodyPr spcFirstLastPara="1" wrap="square" lIns="137150" tIns="91425" rIns="137150" bIns="91425" anchor="ctr" anchorCtr="0">
            <a:noAutofit/>
          </a:bodyPr>
          <a:lstStyle/>
          <a:p>
            <a:pPr marL="0" lvl="0" indent="0" algn="ctr" rtl="0">
              <a:spcBef>
                <a:spcPts val="0"/>
              </a:spcBef>
              <a:spcAft>
                <a:spcPts val="0"/>
              </a:spcAft>
              <a:buNone/>
            </a:pPr>
            <a:r>
              <a:rPr lang="en" sz="2500" b="1">
                <a:solidFill>
                  <a:schemeClr val="accent3"/>
                </a:solidFill>
                <a:latin typeface="Fira Sans Extra Condensed"/>
                <a:ea typeface="Fira Sans Extra Condensed"/>
                <a:cs typeface="Fira Sans Extra Condensed"/>
                <a:sym typeface="Fira Sans Extra Condensed"/>
              </a:rPr>
              <a:t>C</a:t>
            </a:r>
            <a:endParaRPr sz="2500" b="1">
              <a:solidFill>
                <a:schemeClr val="accent3"/>
              </a:solidFill>
              <a:latin typeface="Fira Sans Extra Condensed"/>
              <a:ea typeface="Fira Sans Extra Condensed"/>
              <a:cs typeface="Fira Sans Extra Condensed"/>
              <a:sym typeface="Fira Sans Extra Condensed"/>
            </a:endParaRPr>
          </a:p>
        </p:txBody>
      </p:sp>
      <p:sp>
        <p:nvSpPr>
          <p:cNvPr id="100" name="Google Shape;1955;p38">
            <a:extLst>
              <a:ext uri="{FF2B5EF4-FFF2-40B4-BE49-F238E27FC236}">
                <a16:creationId xmlns:a16="http://schemas.microsoft.com/office/drawing/2014/main" id="{2CB46B00-8FA5-4F78-B0FA-7F59FC12E029}"/>
              </a:ext>
            </a:extLst>
          </p:cNvPr>
          <p:cNvSpPr txBox="1"/>
          <p:nvPr/>
        </p:nvSpPr>
        <p:spPr>
          <a:xfrm>
            <a:off x="3977842" y="2722761"/>
            <a:ext cx="3564003" cy="348684"/>
          </a:xfrm>
          <a:prstGeom prst="rect">
            <a:avLst/>
          </a:prstGeom>
          <a:noFill/>
          <a:ln>
            <a:noFill/>
          </a:ln>
        </p:spPr>
        <p:txBody>
          <a:bodyPr spcFirstLastPara="1" wrap="square" lIns="137150" tIns="91425" rIns="137150" bIns="91425" anchor="ctr" anchorCtr="0">
            <a:noAutofit/>
          </a:bodyPr>
          <a:lstStyle>
            <a:defPPr marR="0" lvl="0" algn="l" rtl="0">
              <a:lnSpc>
                <a:spcPct val="100000"/>
              </a:lnSpc>
              <a:spcBef>
                <a:spcPts val="0"/>
              </a:spcBef>
              <a:spcAft>
                <a:spcPts val="0"/>
              </a:spcAft>
            </a:defPPr>
            <a:lvl1pPr marL="0" indent="0">
              <a:buNone/>
              <a:defRPr sz="1800">
                <a:latin typeface="#9Slide03 Arima Madurai Black" panose="00000A00000000000000" pitchFamily="2" charset="-93"/>
                <a:ea typeface="Roboto"/>
                <a:cs typeface="#9Slide03 Arima Madurai Black" panose="00000A00000000000000" pitchFamily="2" charset="-93"/>
              </a:defRPr>
            </a:lvl1pPr>
          </a:lstStyle>
          <a:p>
            <a:r>
              <a:rPr lang="en-US" dirty="0" err="1"/>
              <a:t>Đeo</a:t>
            </a:r>
            <a:r>
              <a:rPr lang="en-US" dirty="0"/>
              <a:t> </a:t>
            </a:r>
            <a:r>
              <a:rPr lang="en-US" dirty="0" err="1"/>
              <a:t>găng</a:t>
            </a:r>
            <a:r>
              <a:rPr lang="en-US" dirty="0"/>
              <a:t> </a:t>
            </a:r>
            <a:r>
              <a:rPr lang="en-US" dirty="0" err="1"/>
              <a:t>tay</a:t>
            </a:r>
            <a:r>
              <a:rPr lang="en-US" dirty="0"/>
              <a:t> </a:t>
            </a:r>
            <a:r>
              <a:rPr lang="en-US" dirty="0" err="1"/>
              <a:t>khi</a:t>
            </a:r>
            <a:r>
              <a:rPr lang="en-US" dirty="0"/>
              <a:t> </a:t>
            </a:r>
            <a:r>
              <a:rPr lang="en-US" dirty="0" err="1"/>
              <a:t>lấy</a:t>
            </a:r>
            <a:r>
              <a:rPr lang="en-US" dirty="0"/>
              <a:t> </a:t>
            </a:r>
            <a:r>
              <a:rPr lang="en-US" dirty="0" err="1"/>
              <a:t>hoá</a:t>
            </a:r>
            <a:r>
              <a:rPr lang="en-US" dirty="0"/>
              <a:t> </a:t>
            </a:r>
            <a:r>
              <a:rPr lang="en-US" dirty="0" err="1"/>
              <a:t>chất</a:t>
            </a:r>
            <a:endParaRPr dirty="0">
              <a:sym typeface="Roboto"/>
            </a:endParaRPr>
          </a:p>
        </p:txBody>
      </p:sp>
      <p:sp>
        <p:nvSpPr>
          <p:cNvPr id="101" name="Google Shape;1955;p38">
            <a:extLst>
              <a:ext uri="{FF2B5EF4-FFF2-40B4-BE49-F238E27FC236}">
                <a16:creationId xmlns:a16="http://schemas.microsoft.com/office/drawing/2014/main" id="{31669BA9-70EF-4FA0-9207-8ED1E7F830C2}"/>
              </a:ext>
            </a:extLst>
          </p:cNvPr>
          <p:cNvSpPr txBox="1"/>
          <p:nvPr/>
        </p:nvSpPr>
        <p:spPr>
          <a:xfrm>
            <a:off x="3930951" y="3574637"/>
            <a:ext cx="5213049" cy="348684"/>
          </a:xfrm>
          <a:prstGeom prst="rect">
            <a:avLst/>
          </a:prstGeom>
          <a:noFill/>
          <a:ln>
            <a:noFill/>
          </a:ln>
        </p:spPr>
        <p:txBody>
          <a:bodyPr spcFirstLastPara="1" wrap="square" lIns="137150" tIns="91425" rIns="137150" bIns="91425" anchor="ctr" anchorCtr="0">
            <a:noAutofit/>
          </a:bodyPr>
          <a:lstStyle>
            <a:defPPr marR="0" lvl="0" algn="l" rtl="0">
              <a:lnSpc>
                <a:spcPct val="100000"/>
              </a:lnSpc>
              <a:spcBef>
                <a:spcPts val="0"/>
              </a:spcBef>
              <a:spcAft>
                <a:spcPts val="0"/>
              </a:spcAft>
              <a:defRPr/>
            </a:defPPr>
            <a:lvl1pPr marL="0" indent="0">
              <a:buNone/>
              <a:defRPr sz="1800">
                <a:latin typeface="#9Slide03 Arima Madurai Black" panose="00000A00000000000000" pitchFamily="2" charset="-93"/>
                <a:ea typeface="Roboto"/>
                <a:cs typeface="#9Slide03 Arima Madurai Black" panose="00000A00000000000000" pitchFamily="2" charset="-93"/>
              </a:defRPr>
            </a:lvl1pPr>
          </a:lstStyle>
          <a:p>
            <a:r>
              <a:rPr lang="en-US" dirty="0"/>
              <a:t>Quan </a:t>
            </a:r>
            <a:r>
              <a:rPr lang="en-US" dirty="0" err="1"/>
              <a:t>sát</a:t>
            </a:r>
            <a:r>
              <a:rPr lang="en-US" dirty="0"/>
              <a:t> </a:t>
            </a:r>
            <a:r>
              <a:rPr lang="en-US" dirty="0" err="1"/>
              <a:t>lối</a:t>
            </a:r>
            <a:r>
              <a:rPr lang="en-US" dirty="0"/>
              <a:t> </a:t>
            </a:r>
            <a:r>
              <a:rPr lang="en-US" dirty="0" err="1"/>
              <a:t>thoát</a:t>
            </a:r>
            <a:r>
              <a:rPr lang="en-US" dirty="0"/>
              <a:t> </a:t>
            </a:r>
            <a:r>
              <a:rPr lang="en-US" dirty="0" err="1"/>
              <a:t>hiểm</a:t>
            </a:r>
            <a:r>
              <a:rPr lang="en-US" dirty="0"/>
              <a:t> </a:t>
            </a:r>
            <a:r>
              <a:rPr lang="en-US" dirty="0" err="1"/>
              <a:t>của</a:t>
            </a:r>
            <a:r>
              <a:rPr lang="en-US" dirty="0"/>
              <a:t> </a:t>
            </a:r>
            <a:r>
              <a:rPr lang="en-US" dirty="0" err="1"/>
              <a:t>phòng</a:t>
            </a:r>
            <a:r>
              <a:rPr lang="en-US" dirty="0"/>
              <a:t> </a:t>
            </a:r>
            <a:r>
              <a:rPr lang="en-US" dirty="0" err="1"/>
              <a:t>thực</a:t>
            </a:r>
            <a:r>
              <a:rPr lang="en-US" dirty="0"/>
              <a:t> </a:t>
            </a:r>
            <a:r>
              <a:rPr lang="en-US" dirty="0" err="1"/>
              <a:t>hành</a:t>
            </a:r>
            <a:r>
              <a:rPr lang="en-US" dirty="0"/>
              <a:t>.   </a:t>
            </a:r>
            <a:endParaRPr dirty="0">
              <a:sym typeface="Roboto"/>
            </a:endParaRPr>
          </a:p>
        </p:txBody>
      </p:sp>
      <p:sp>
        <p:nvSpPr>
          <p:cNvPr id="102" name="Google Shape;1955;p38">
            <a:extLst>
              <a:ext uri="{FF2B5EF4-FFF2-40B4-BE49-F238E27FC236}">
                <a16:creationId xmlns:a16="http://schemas.microsoft.com/office/drawing/2014/main" id="{8D128D05-A587-4F5A-9921-7C9B880928B4}"/>
              </a:ext>
            </a:extLst>
          </p:cNvPr>
          <p:cNvSpPr txBox="1"/>
          <p:nvPr/>
        </p:nvSpPr>
        <p:spPr>
          <a:xfrm>
            <a:off x="3970028" y="4387437"/>
            <a:ext cx="4853541" cy="348684"/>
          </a:xfrm>
          <a:prstGeom prst="rect">
            <a:avLst/>
          </a:prstGeom>
          <a:noFill/>
          <a:ln>
            <a:noFill/>
          </a:ln>
        </p:spPr>
        <p:txBody>
          <a:bodyPr spcFirstLastPara="1" wrap="square" lIns="137150" tIns="91425" rIns="137150" bIns="91425" anchor="ctr" anchorCtr="0">
            <a:noAutofit/>
          </a:bodyPr>
          <a:lstStyle>
            <a:defPPr marR="0" lvl="0" algn="l" rtl="0">
              <a:lnSpc>
                <a:spcPct val="100000"/>
              </a:lnSpc>
              <a:spcBef>
                <a:spcPts val="0"/>
              </a:spcBef>
              <a:spcAft>
                <a:spcPts val="0"/>
              </a:spcAft>
              <a:defRPr/>
            </a:defPPr>
            <a:lvl1pPr marL="0" indent="0">
              <a:buNone/>
              <a:defRPr sz="1800">
                <a:latin typeface="#9Slide03 Arima Madurai Black" panose="00000A00000000000000" pitchFamily="2" charset="-93"/>
                <a:ea typeface="Roboto"/>
                <a:cs typeface="#9Slide03 Arima Madurai Black" panose="00000A00000000000000" pitchFamily="2" charset="-93"/>
              </a:defRPr>
            </a:lvl1pPr>
          </a:lstStyle>
          <a:p>
            <a:r>
              <a:rPr lang="vi-VN" dirty="0"/>
              <a:t>Rửa tay trước khi ra khỏi phòng thực hành</a:t>
            </a:r>
            <a:endParaRPr dirty="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58"/>
                                        </p:tgtEl>
                                        <p:attrNameLst>
                                          <p:attrName>style.visibility</p:attrName>
                                        </p:attrNameLst>
                                      </p:cBhvr>
                                      <p:to>
                                        <p:strVal val="visible"/>
                                      </p:to>
                                    </p:set>
                                    <p:anim calcmode="lin" valueType="num">
                                      <p:cBhvr>
                                        <p:cTn id="7" dur="500" fill="hold"/>
                                        <p:tgtEl>
                                          <p:spTgt spid="1958"/>
                                        </p:tgtEl>
                                        <p:attrNameLst>
                                          <p:attrName>ppt_w</p:attrName>
                                        </p:attrNameLst>
                                      </p:cBhvr>
                                      <p:tavLst>
                                        <p:tav tm="0">
                                          <p:val>
                                            <p:fltVal val="0"/>
                                          </p:val>
                                        </p:tav>
                                        <p:tav tm="100000">
                                          <p:val>
                                            <p:strVal val="#ppt_w"/>
                                          </p:val>
                                        </p:tav>
                                      </p:tavLst>
                                    </p:anim>
                                    <p:anim calcmode="lin" valueType="num">
                                      <p:cBhvr>
                                        <p:cTn id="8" dur="500" fill="hold"/>
                                        <p:tgtEl>
                                          <p:spTgt spid="1958"/>
                                        </p:tgtEl>
                                        <p:attrNameLst>
                                          <p:attrName>ppt_h</p:attrName>
                                        </p:attrNameLst>
                                      </p:cBhvr>
                                      <p:tavLst>
                                        <p:tav tm="0">
                                          <p:val>
                                            <p:fltVal val="0"/>
                                          </p:val>
                                        </p:tav>
                                        <p:tav tm="100000">
                                          <p:val>
                                            <p:strVal val="#ppt_h"/>
                                          </p:val>
                                        </p:tav>
                                      </p:tavLst>
                                    </p:anim>
                                    <p:animEffect transition="in" filter="fade">
                                      <p:cBhvr>
                                        <p:cTn id="9" dur="500"/>
                                        <p:tgtEl>
                                          <p:spTgt spid="195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59"/>
                                        </p:tgtEl>
                                        <p:attrNameLst>
                                          <p:attrName>style.visibility</p:attrName>
                                        </p:attrNameLst>
                                      </p:cBhvr>
                                      <p:to>
                                        <p:strVal val="visible"/>
                                      </p:to>
                                    </p:set>
                                    <p:anim calcmode="lin" valueType="num">
                                      <p:cBhvr>
                                        <p:cTn id="12" dur="500" fill="hold"/>
                                        <p:tgtEl>
                                          <p:spTgt spid="1959"/>
                                        </p:tgtEl>
                                        <p:attrNameLst>
                                          <p:attrName>ppt_w</p:attrName>
                                        </p:attrNameLst>
                                      </p:cBhvr>
                                      <p:tavLst>
                                        <p:tav tm="0">
                                          <p:val>
                                            <p:fltVal val="0"/>
                                          </p:val>
                                        </p:tav>
                                        <p:tav tm="100000">
                                          <p:val>
                                            <p:strVal val="#ppt_w"/>
                                          </p:val>
                                        </p:tav>
                                      </p:tavLst>
                                    </p:anim>
                                    <p:anim calcmode="lin" valueType="num">
                                      <p:cBhvr>
                                        <p:cTn id="13" dur="500" fill="hold"/>
                                        <p:tgtEl>
                                          <p:spTgt spid="1959"/>
                                        </p:tgtEl>
                                        <p:attrNameLst>
                                          <p:attrName>ppt_h</p:attrName>
                                        </p:attrNameLst>
                                      </p:cBhvr>
                                      <p:tavLst>
                                        <p:tav tm="0">
                                          <p:val>
                                            <p:fltVal val="0"/>
                                          </p:val>
                                        </p:tav>
                                        <p:tav tm="100000">
                                          <p:val>
                                            <p:strVal val="#ppt_h"/>
                                          </p:val>
                                        </p:tav>
                                      </p:tavLst>
                                    </p:anim>
                                    <p:animEffect transition="in" filter="fade">
                                      <p:cBhvr>
                                        <p:cTn id="14" dur="500"/>
                                        <p:tgtEl>
                                          <p:spTgt spid="19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60"/>
                                        </p:tgtEl>
                                        <p:attrNameLst>
                                          <p:attrName>style.visibility</p:attrName>
                                        </p:attrNameLst>
                                      </p:cBhvr>
                                      <p:to>
                                        <p:strVal val="visible"/>
                                      </p:to>
                                    </p:set>
                                    <p:anim calcmode="lin" valueType="num">
                                      <p:cBhvr>
                                        <p:cTn id="17" dur="500" fill="hold"/>
                                        <p:tgtEl>
                                          <p:spTgt spid="1960"/>
                                        </p:tgtEl>
                                        <p:attrNameLst>
                                          <p:attrName>ppt_w</p:attrName>
                                        </p:attrNameLst>
                                      </p:cBhvr>
                                      <p:tavLst>
                                        <p:tav tm="0">
                                          <p:val>
                                            <p:fltVal val="0"/>
                                          </p:val>
                                        </p:tav>
                                        <p:tav tm="100000">
                                          <p:val>
                                            <p:strVal val="#ppt_w"/>
                                          </p:val>
                                        </p:tav>
                                      </p:tavLst>
                                    </p:anim>
                                    <p:anim calcmode="lin" valueType="num">
                                      <p:cBhvr>
                                        <p:cTn id="18" dur="500" fill="hold"/>
                                        <p:tgtEl>
                                          <p:spTgt spid="1960"/>
                                        </p:tgtEl>
                                        <p:attrNameLst>
                                          <p:attrName>ppt_h</p:attrName>
                                        </p:attrNameLst>
                                      </p:cBhvr>
                                      <p:tavLst>
                                        <p:tav tm="0">
                                          <p:val>
                                            <p:fltVal val="0"/>
                                          </p:val>
                                        </p:tav>
                                        <p:tav tm="100000">
                                          <p:val>
                                            <p:strVal val="#ppt_h"/>
                                          </p:val>
                                        </p:tav>
                                      </p:tavLst>
                                    </p:anim>
                                    <p:animEffect transition="in" filter="fade">
                                      <p:cBhvr>
                                        <p:cTn id="19" dur="500"/>
                                        <p:tgtEl>
                                          <p:spTgt spid="196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64"/>
                                        </p:tgtEl>
                                        <p:attrNameLst>
                                          <p:attrName>style.visibility</p:attrName>
                                        </p:attrNameLst>
                                      </p:cBhvr>
                                      <p:to>
                                        <p:strVal val="visible"/>
                                      </p:to>
                                    </p:set>
                                    <p:anim calcmode="lin" valueType="num">
                                      <p:cBhvr>
                                        <p:cTn id="22" dur="500" fill="hold"/>
                                        <p:tgtEl>
                                          <p:spTgt spid="1964"/>
                                        </p:tgtEl>
                                        <p:attrNameLst>
                                          <p:attrName>ppt_w</p:attrName>
                                        </p:attrNameLst>
                                      </p:cBhvr>
                                      <p:tavLst>
                                        <p:tav tm="0">
                                          <p:val>
                                            <p:fltVal val="0"/>
                                          </p:val>
                                        </p:tav>
                                        <p:tav tm="100000">
                                          <p:val>
                                            <p:strVal val="#ppt_w"/>
                                          </p:val>
                                        </p:tav>
                                      </p:tavLst>
                                    </p:anim>
                                    <p:anim calcmode="lin" valueType="num">
                                      <p:cBhvr>
                                        <p:cTn id="23" dur="500" fill="hold"/>
                                        <p:tgtEl>
                                          <p:spTgt spid="1964"/>
                                        </p:tgtEl>
                                        <p:attrNameLst>
                                          <p:attrName>ppt_h</p:attrName>
                                        </p:attrNameLst>
                                      </p:cBhvr>
                                      <p:tavLst>
                                        <p:tav tm="0">
                                          <p:val>
                                            <p:fltVal val="0"/>
                                          </p:val>
                                        </p:tav>
                                        <p:tav tm="100000">
                                          <p:val>
                                            <p:strVal val="#ppt_h"/>
                                          </p:val>
                                        </p:tav>
                                      </p:tavLst>
                                    </p:anim>
                                    <p:animEffect transition="in" filter="fade">
                                      <p:cBhvr>
                                        <p:cTn id="24" dur="500"/>
                                        <p:tgtEl>
                                          <p:spTgt spid="196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65"/>
                                        </p:tgtEl>
                                        <p:attrNameLst>
                                          <p:attrName>style.visibility</p:attrName>
                                        </p:attrNameLst>
                                      </p:cBhvr>
                                      <p:to>
                                        <p:strVal val="visible"/>
                                      </p:to>
                                    </p:set>
                                    <p:anim calcmode="lin" valueType="num">
                                      <p:cBhvr>
                                        <p:cTn id="27" dur="500" fill="hold"/>
                                        <p:tgtEl>
                                          <p:spTgt spid="1965"/>
                                        </p:tgtEl>
                                        <p:attrNameLst>
                                          <p:attrName>ppt_w</p:attrName>
                                        </p:attrNameLst>
                                      </p:cBhvr>
                                      <p:tavLst>
                                        <p:tav tm="0">
                                          <p:val>
                                            <p:fltVal val="0"/>
                                          </p:val>
                                        </p:tav>
                                        <p:tav tm="100000">
                                          <p:val>
                                            <p:strVal val="#ppt_w"/>
                                          </p:val>
                                        </p:tav>
                                      </p:tavLst>
                                    </p:anim>
                                    <p:anim calcmode="lin" valueType="num">
                                      <p:cBhvr>
                                        <p:cTn id="28" dur="500" fill="hold"/>
                                        <p:tgtEl>
                                          <p:spTgt spid="1965"/>
                                        </p:tgtEl>
                                        <p:attrNameLst>
                                          <p:attrName>ppt_h</p:attrName>
                                        </p:attrNameLst>
                                      </p:cBhvr>
                                      <p:tavLst>
                                        <p:tav tm="0">
                                          <p:val>
                                            <p:fltVal val="0"/>
                                          </p:val>
                                        </p:tav>
                                        <p:tav tm="100000">
                                          <p:val>
                                            <p:strVal val="#ppt_h"/>
                                          </p:val>
                                        </p:tav>
                                      </p:tavLst>
                                    </p:anim>
                                    <p:animEffect transition="in" filter="fade">
                                      <p:cBhvr>
                                        <p:cTn id="29" dur="500"/>
                                        <p:tgtEl>
                                          <p:spTgt spid="196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66"/>
                                        </p:tgtEl>
                                        <p:attrNameLst>
                                          <p:attrName>style.visibility</p:attrName>
                                        </p:attrNameLst>
                                      </p:cBhvr>
                                      <p:to>
                                        <p:strVal val="visible"/>
                                      </p:to>
                                    </p:set>
                                    <p:anim calcmode="lin" valueType="num">
                                      <p:cBhvr>
                                        <p:cTn id="32" dur="500" fill="hold"/>
                                        <p:tgtEl>
                                          <p:spTgt spid="1966"/>
                                        </p:tgtEl>
                                        <p:attrNameLst>
                                          <p:attrName>ppt_w</p:attrName>
                                        </p:attrNameLst>
                                      </p:cBhvr>
                                      <p:tavLst>
                                        <p:tav tm="0">
                                          <p:val>
                                            <p:fltVal val="0"/>
                                          </p:val>
                                        </p:tav>
                                        <p:tav tm="100000">
                                          <p:val>
                                            <p:strVal val="#ppt_w"/>
                                          </p:val>
                                        </p:tav>
                                      </p:tavLst>
                                    </p:anim>
                                    <p:anim calcmode="lin" valueType="num">
                                      <p:cBhvr>
                                        <p:cTn id="33" dur="500" fill="hold"/>
                                        <p:tgtEl>
                                          <p:spTgt spid="1966"/>
                                        </p:tgtEl>
                                        <p:attrNameLst>
                                          <p:attrName>ppt_h</p:attrName>
                                        </p:attrNameLst>
                                      </p:cBhvr>
                                      <p:tavLst>
                                        <p:tav tm="0">
                                          <p:val>
                                            <p:fltVal val="0"/>
                                          </p:val>
                                        </p:tav>
                                        <p:tav tm="100000">
                                          <p:val>
                                            <p:strVal val="#ppt_h"/>
                                          </p:val>
                                        </p:tav>
                                      </p:tavLst>
                                    </p:anim>
                                    <p:animEffect transition="in" filter="fade">
                                      <p:cBhvr>
                                        <p:cTn id="34" dur="500"/>
                                        <p:tgtEl>
                                          <p:spTgt spid="196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8000"/>
                                  </p:iterate>
                                  <p:childTnLst>
                                    <p:set>
                                      <p:cBhvr>
                                        <p:cTn id="48" dur="1" fill="hold">
                                          <p:stCondLst>
                                            <p:cond delay="0"/>
                                          </p:stCondLst>
                                        </p:cTn>
                                        <p:tgtEl>
                                          <p:spTgt spid="1955"/>
                                        </p:tgtEl>
                                        <p:attrNameLst>
                                          <p:attrName>style.visibility</p:attrName>
                                        </p:attrNameLst>
                                      </p:cBhvr>
                                      <p:to>
                                        <p:strVal val="visible"/>
                                      </p:to>
                                    </p:set>
                                    <p:animEffect transition="in" filter="wipe(left)">
                                      <p:cBhvr>
                                        <p:cTn id="49" dur="500"/>
                                        <p:tgtEl>
                                          <p:spTgt spid="195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lt">
                                    <p:tmPct val="8000"/>
                                  </p:iterate>
                                  <p:childTnLst>
                                    <p:set>
                                      <p:cBhvr>
                                        <p:cTn id="53" dur="1" fill="hold">
                                          <p:stCondLst>
                                            <p:cond delay="0"/>
                                          </p:stCondLst>
                                        </p:cTn>
                                        <p:tgtEl>
                                          <p:spTgt spid="100"/>
                                        </p:tgtEl>
                                        <p:attrNameLst>
                                          <p:attrName>style.visibility</p:attrName>
                                        </p:attrNameLst>
                                      </p:cBhvr>
                                      <p:to>
                                        <p:strVal val="visible"/>
                                      </p:to>
                                    </p:set>
                                    <p:animEffect transition="in" filter="wipe(left)">
                                      <p:cBhvr>
                                        <p:cTn id="54" dur="500"/>
                                        <p:tgtEl>
                                          <p:spTgt spid="10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lt">
                                    <p:tmPct val="8000"/>
                                  </p:iterate>
                                  <p:childTnLst>
                                    <p:set>
                                      <p:cBhvr>
                                        <p:cTn id="58" dur="1" fill="hold">
                                          <p:stCondLst>
                                            <p:cond delay="0"/>
                                          </p:stCondLst>
                                        </p:cTn>
                                        <p:tgtEl>
                                          <p:spTgt spid="101"/>
                                        </p:tgtEl>
                                        <p:attrNameLst>
                                          <p:attrName>style.visibility</p:attrName>
                                        </p:attrNameLst>
                                      </p:cBhvr>
                                      <p:to>
                                        <p:strVal val="visible"/>
                                      </p:to>
                                    </p:set>
                                    <p:animEffect transition="in" filter="wipe(left)">
                                      <p:cBhvr>
                                        <p:cTn id="59" dur="500"/>
                                        <p:tgtEl>
                                          <p:spTgt spid="10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lt">
                                    <p:tmPct val="8000"/>
                                  </p:iterate>
                                  <p:childTnLst>
                                    <p:set>
                                      <p:cBhvr>
                                        <p:cTn id="63" dur="1" fill="hold">
                                          <p:stCondLst>
                                            <p:cond delay="0"/>
                                          </p:stCondLst>
                                        </p:cTn>
                                        <p:tgtEl>
                                          <p:spTgt spid="102"/>
                                        </p:tgtEl>
                                        <p:attrNameLst>
                                          <p:attrName>style.visibility</p:attrName>
                                        </p:attrNameLst>
                                      </p:cBhvr>
                                      <p:to>
                                        <p:strVal val="visible"/>
                                      </p:to>
                                    </p:set>
                                    <p:animEffect transition="in" filter="wipe(left)">
                                      <p:cBhvr>
                                        <p:cTn id="64" dur="500"/>
                                        <p:tgtEl>
                                          <p:spTgt spid="10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mph" presetSubtype="2" fill="hold" nodeType="clickEffect">
                                  <p:stCondLst>
                                    <p:cond delay="0"/>
                                  </p:stCondLst>
                                  <p:childTnLst>
                                    <p:animClr clrSpc="rgb" dir="cw">
                                      <p:cBhvr>
                                        <p:cTn id="68" dur="2000" fill="hold"/>
                                        <p:tgtEl>
                                          <p:spTgt spid="1959"/>
                                        </p:tgtEl>
                                        <p:attrNameLst>
                                          <p:attrName>fillcolor</p:attrName>
                                        </p:attrNameLst>
                                      </p:cBhvr>
                                      <p:to>
                                        <a:schemeClr val="accent2"/>
                                      </p:to>
                                    </p:animClr>
                                    <p:set>
                                      <p:cBhvr>
                                        <p:cTn id="69" dur="2000" fill="hold"/>
                                        <p:tgtEl>
                                          <p:spTgt spid="1959"/>
                                        </p:tgtEl>
                                        <p:attrNameLst>
                                          <p:attrName>fill.type</p:attrName>
                                        </p:attrNameLst>
                                      </p:cBhvr>
                                      <p:to>
                                        <p:strVal val="solid"/>
                                      </p:to>
                                    </p:set>
                                    <p:set>
                                      <p:cBhvr>
                                        <p:cTn id="70" dur="2000" fill="hold"/>
                                        <p:tgtEl>
                                          <p:spTgt spid="1959"/>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59"/>
                                        </p:tgtEl>
                                        <p:attrNameLst>
                                          <p:attrName>fillcolor</p:attrName>
                                        </p:attrNameLst>
                                      </p:cBhvr>
                                      <p:to>
                                        <a:srgbClr val="FF0000"/>
                                      </p:to>
                                    </p:animClr>
                                    <p:set>
                                      <p:cBhvr>
                                        <p:cTn id="75" dur="2000" fill="hold"/>
                                        <p:tgtEl>
                                          <p:spTgt spid="1959"/>
                                        </p:tgtEl>
                                        <p:attrNameLst>
                                          <p:attrName>fill.type</p:attrName>
                                        </p:attrNameLst>
                                      </p:cBhvr>
                                      <p:to>
                                        <p:strVal val="solid"/>
                                      </p:to>
                                    </p:set>
                                    <p:set>
                                      <p:cBhvr>
                                        <p:cTn id="76" dur="2000" fill="hold"/>
                                        <p:tgtEl>
                                          <p:spTgt spid="1959"/>
                                        </p:tgtEl>
                                        <p:attrNameLst>
                                          <p:attrName>fill.on</p:attrName>
                                        </p:attrNameLst>
                                      </p:cBhvr>
                                      <p:to>
                                        <p:strVal val="true"/>
                                      </p:to>
                                    </p:set>
                                  </p:childTnLst>
                                </p:cTn>
                              </p:par>
                              <p:par>
                                <p:cTn id="77" presetID="3" presetClass="emph" presetSubtype="2" fill="hold" grpId="1" nodeType="withEffect">
                                  <p:stCondLst>
                                    <p:cond delay="0"/>
                                  </p:stCondLst>
                                  <p:childTnLst>
                                    <p:animClr clrSpc="rgb" dir="cw">
                                      <p:cBhvr override="childStyle">
                                        <p:cTn id="78" dur="2000" fill="hold"/>
                                        <p:tgtEl>
                                          <p:spTgt spid="1966"/>
                                        </p:tgtEl>
                                        <p:attrNameLst>
                                          <p:attrName>style.color</p:attrName>
                                        </p:attrNameLst>
                                      </p:cBhvr>
                                      <p:to>
                                        <a:srgbClr val="FF0000"/>
                                      </p:to>
                                    </p:animClr>
                                  </p:childTnLst>
                                </p:cTn>
                              </p:par>
                              <p:par>
                                <p:cTn id="79" presetID="3" presetClass="emph" presetSubtype="2" fill="hold" grpId="1" nodeType="withEffect">
                                  <p:stCondLst>
                                    <p:cond delay="0"/>
                                  </p:stCondLst>
                                  <p:iterate type="lt">
                                    <p:tmPct val="0"/>
                                  </p:iterate>
                                  <p:childTnLst>
                                    <p:animClr clrSpc="rgb" dir="cw">
                                      <p:cBhvr override="childStyle">
                                        <p:cTn id="80" dur="2000" fill="hold"/>
                                        <p:tgtEl>
                                          <p:spTgt spid="10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 grpId="0"/>
      <p:bldP spid="1958" grpId="0" animBg="1"/>
      <p:bldP spid="1959" grpId="0" animBg="1"/>
      <p:bldP spid="1960" grpId="0" animBg="1"/>
      <p:bldP spid="1964" grpId="0"/>
      <p:bldP spid="1965" grpId="0"/>
      <p:bldP spid="1966" grpId="0"/>
      <p:bldP spid="1966" grpId="1"/>
      <p:bldP spid="98" grpId="0" animBg="1"/>
      <p:bldP spid="99" grpId="0"/>
      <p:bldP spid="100" grpId="0"/>
      <p:bldP spid="100" grpId="1"/>
      <p:bldP spid="101" grpId="0"/>
      <p:bldP spid="1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37"/>
          <p:cNvSpPr/>
          <p:nvPr/>
        </p:nvSpPr>
        <p:spPr>
          <a:xfrm>
            <a:off x="542815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txBox="1">
            <a:spLocks noGrp="1"/>
          </p:cNvSpPr>
          <p:nvPr>
            <p:ph type="title"/>
          </p:nvPr>
        </p:nvSpPr>
        <p:spPr>
          <a:xfrm>
            <a:off x="425938" y="406391"/>
            <a:ext cx="5638801"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Câu</a:t>
            </a:r>
            <a:r>
              <a:rPr lang="en-US" dirty="0"/>
              <a:t> </a:t>
            </a:r>
            <a:r>
              <a:rPr lang="vi-VN" altLang="en-GB" dirty="0"/>
              <a:t>2</a:t>
            </a:r>
            <a:r>
              <a:rPr lang="en-US" dirty="0"/>
              <a:t>. </a:t>
            </a:r>
            <a:r>
              <a:rPr lang="vi-VN" dirty="0"/>
              <a:t>Khi gặp sự cố mất an toàn trong phòng thực hành, em cần</a:t>
            </a:r>
            <a:endParaRPr dirty="0"/>
          </a:p>
        </p:txBody>
      </p:sp>
      <p:sp>
        <p:nvSpPr>
          <p:cNvPr id="1810" name="Google Shape;1810;p37"/>
          <p:cNvSpPr/>
          <p:nvPr/>
        </p:nvSpPr>
        <p:spPr>
          <a:xfrm>
            <a:off x="724375" y="1325800"/>
            <a:ext cx="3847800" cy="621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502900" tIns="91425" rIns="182875" bIns="91425" anchor="ctr" anchorCtr="0">
            <a:noAutofit/>
          </a:bodyPr>
          <a:lstStyle/>
          <a:p>
            <a:pPr marL="0" lvl="0" indent="0" algn="r" rtl="0">
              <a:spcBef>
                <a:spcPts val="0"/>
              </a:spcBef>
              <a:spcAft>
                <a:spcPts val="0"/>
              </a:spcAft>
              <a:buNone/>
            </a:pPr>
            <a:r>
              <a:rPr lang="vi-VN" sz="1600" b="1" dirty="0">
                <a:solidFill>
                  <a:schemeClr val="tx1"/>
                </a:solidFill>
                <a:latin typeface="#9Slide03 Arima Madurai Black" panose="00000A00000000000000" pitchFamily="2" charset="-93"/>
                <a:cs typeface="#9Slide03 Arima Madurai Black" panose="00000A00000000000000" pitchFamily="2" charset="-93"/>
              </a:rPr>
              <a:t>T</a:t>
            </a:r>
            <a:r>
              <a:rPr lang="vi-VN" altLang="en-US" sz="1600" b="1" dirty="0">
                <a:solidFill>
                  <a:schemeClr val="tx1"/>
                </a:solidFill>
                <a:latin typeface="#9Slide03 Arima Madurai Black" panose="00000A00000000000000" pitchFamily="2" charset="-93"/>
                <a:cs typeface="#9Slide03 Arima Madurai Black" panose="00000A00000000000000" pitchFamily="2" charset="-93"/>
              </a:rPr>
              <a:t>iếp tục làm thí nghiệm</a:t>
            </a:r>
            <a:r>
              <a:rPr lang="vi-VN" altLang="en-US" sz="1200" b="1" dirty="0">
                <a:solidFill>
                  <a:srgbClr val="C00000"/>
                </a:solidFill>
                <a:latin typeface="Times New Roman" panose="02020603050405020304" charset="0"/>
                <a:cs typeface="Times New Roman" panose="02020603050405020304" charset="0"/>
              </a:rPr>
              <a:t>.</a:t>
            </a:r>
            <a:endParaRPr sz="1200" dirty="0">
              <a:solidFill>
                <a:srgbClr val="000000"/>
              </a:solidFill>
              <a:latin typeface="Roboto"/>
              <a:ea typeface="Roboto"/>
              <a:cs typeface="Roboto"/>
              <a:sym typeface="Roboto"/>
            </a:endParaRPr>
          </a:p>
        </p:txBody>
      </p:sp>
      <p:sp>
        <p:nvSpPr>
          <p:cNvPr id="1811" name="Google Shape;1811;p37"/>
          <p:cNvSpPr/>
          <p:nvPr/>
        </p:nvSpPr>
        <p:spPr>
          <a:xfrm>
            <a:off x="724375" y="2253977"/>
            <a:ext cx="3847800" cy="621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502900" tIns="91425" rIns="182875" bIns="91425" anchor="ctr" anchorCtr="0">
            <a:noAutofit/>
          </a:bodyPr>
          <a:lstStyle/>
          <a:p>
            <a:pPr algn="r"/>
            <a:r>
              <a:rPr lang="vi-VN" sz="1600" b="1" dirty="0">
                <a:solidFill>
                  <a:schemeClr val="tx1"/>
                </a:solidFill>
                <a:latin typeface="#9Slide03 Arima Madurai Black" panose="00000A00000000000000" pitchFamily="2" charset="-93"/>
                <a:cs typeface="#9Slide03 Arima Madurai Black" panose="00000A00000000000000" pitchFamily="2" charset="-93"/>
              </a:rPr>
              <a:t>Báo cáo ngay với giáo viên trong phòng thực hành.</a:t>
            </a:r>
            <a:endParaRPr sz="1600" b="1" dirty="0">
              <a:solidFill>
                <a:schemeClr val="tx1"/>
              </a:solidFill>
              <a:latin typeface="#9Slide03 Arima Madurai Black" panose="00000A00000000000000" pitchFamily="2" charset="-93"/>
              <a:cs typeface="#9Slide03 Arima Madurai Black" panose="00000A00000000000000" pitchFamily="2" charset="-93"/>
              <a:sym typeface="Roboto"/>
            </a:endParaRPr>
          </a:p>
        </p:txBody>
      </p:sp>
      <p:sp>
        <p:nvSpPr>
          <p:cNvPr id="1812" name="Google Shape;1812;p37"/>
          <p:cNvSpPr/>
          <p:nvPr/>
        </p:nvSpPr>
        <p:spPr>
          <a:xfrm>
            <a:off x="724375" y="3183633"/>
            <a:ext cx="3847800" cy="621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502900" tIns="91425" rIns="182875" bIns="91425" anchor="ctr" anchorCtr="0">
            <a:noAutofit/>
          </a:bodyPr>
          <a:lstStyle/>
          <a:p>
            <a:pPr algn="r"/>
            <a:r>
              <a:rPr lang="vi-VN" altLang="en-US" sz="1600" b="1" dirty="0">
                <a:solidFill>
                  <a:schemeClr val="tx1"/>
                </a:solidFill>
                <a:latin typeface="#9Slide03 Arima Madurai Black" panose="00000A00000000000000" pitchFamily="2" charset="-93"/>
                <a:cs typeface="#9Slide03 Arima Madurai Black" panose="00000A00000000000000" pitchFamily="2" charset="-93"/>
              </a:rPr>
              <a:t>Tự xử lí và không thông báo với giáo viên</a:t>
            </a:r>
            <a:endParaRPr lang="en-US" sz="1600" b="1" dirty="0">
              <a:solidFill>
                <a:schemeClr val="tx1"/>
              </a:solidFill>
              <a:latin typeface="#9Slide03 Arima Madurai Black" panose="00000A00000000000000" pitchFamily="2" charset="-93"/>
              <a:cs typeface="#9Slide03 Arima Madurai Black" panose="00000A00000000000000" pitchFamily="2" charset="-93"/>
              <a:sym typeface="Roboto"/>
            </a:endParaRPr>
          </a:p>
        </p:txBody>
      </p:sp>
      <p:sp>
        <p:nvSpPr>
          <p:cNvPr id="1813" name="Google Shape;1813;p37"/>
          <p:cNvSpPr/>
          <p:nvPr/>
        </p:nvSpPr>
        <p:spPr>
          <a:xfrm>
            <a:off x="724375" y="4111951"/>
            <a:ext cx="3847800" cy="621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502900" tIns="91425" rIns="182875" bIns="91425" anchor="ctr" anchorCtr="0">
            <a:noAutofit/>
          </a:bodyPr>
          <a:lstStyle/>
          <a:p>
            <a:pPr algn="r"/>
            <a:r>
              <a:rPr lang="vi-VN" altLang="en-US" sz="1600" b="1" dirty="0">
                <a:solidFill>
                  <a:schemeClr val="tx1"/>
                </a:solidFill>
                <a:latin typeface="#9Slide03 Arima Madurai Black" panose="00000A00000000000000" pitchFamily="2" charset="-93"/>
                <a:cs typeface="#9Slide03 Arima Madurai Black" panose="00000A00000000000000" pitchFamily="2" charset="-93"/>
              </a:rPr>
              <a:t>Nhờ bạn xử lí sự cố</a:t>
            </a:r>
            <a:endParaRPr sz="1600" b="1" dirty="0">
              <a:solidFill>
                <a:schemeClr val="tx1"/>
              </a:solidFill>
              <a:latin typeface="#9Slide03 Arima Madurai Black" panose="00000A00000000000000" pitchFamily="2" charset="-93"/>
              <a:cs typeface="#9Slide03 Arima Madurai Black" panose="00000A00000000000000" pitchFamily="2" charset="-93"/>
              <a:sym typeface="Roboto"/>
            </a:endParaRPr>
          </a:p>
        </p:txBody>
      </p:sp>
      <p:sp>
        <p:nvSpPr>
          <p:cNvPr id="1814" name="Google Shape;1814;p37"/>
          <p:cNvSpPr/>
          <p:nvPr/>
        </p:nvSpPr>
        <p:spPr>
          <a:xfrm>
            <a:off x="457200" y="1325800"/>
            <a:ext cx="621825" cy="621058"/>
          </a:xfrm>
          <a:custGeom>
            <a:avLst/>
            <a:gdLst/>
            <a:ahLst/>
            <a:cxnLst/>
            <a:rect l="l" t="t" r="r" b="b"/>
            <a:pathLst>
              <a:path w="27554" h="27520" extrusionOk="0">
                <a:moveTo>
                  <a:pt x="27553" y="13777"/>
                </a:moveTo>
                <a:cubicBezTo>
                  <a:pt x="27553" y="21382"/>
                  <a:pt x="21382" y="27520"/>
                  <a:pt x="13777" y="27520"/>
                </a:cubicBezTo>
                <a:cubicBezTo>
                  <a:pt x="6171" y="27520"/>
                  <a:pt x="0" y="21382"/>
                  <a:pt x="0" y="13777"/>
                </a:cubicBezTo>
                <a:cubicBezTo>
                  <a:pt x="0" y="6171"/>
                  <a:pt x="6171" y="0"/>
                  <a:pt x="13777" y="0"/>
                </a:cubicBezTo>
                <a:cubicBezTo>
                  <a:pt x="21382" y="0"/>
                  <a:pt x="27553" y="6171"/>
                  <a:pt x="27553" y="13777"/>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rgbClr val="000000"/>
                </a:solidFill>
                <a:latin typeface="Fira Sans Extra Condensed"/>
                <a:ea typeface="Fira Sans Extra Condensed"/>
                <a:cs typeface="Fira Sans Extra Condensed"/>
                <a:sym typeface="Fira Sans Extra Condensed"/>
              </a:rPr>
              <a:t>A</a:t>
            </a:r>
            <a:endParaRPr sz="3000" b="1" dirty="0">
              <a:solidFill>
                <a:srgbClr val="000000"/>
              </a:solidFill>
              <a:latin typeface="Fira Sans Extra Condensed"/>
              <a:ea typeface="Fira Sans Extra Condensed"/>
              <a:cs typeface="Fira Sans Extra Condensed"/>
              <a:sym typeface="Fira Sans Extra Condensed"/>
            </a:endParaRPr>
          </a:p>
        </p:txBody>
      </p:sp>
      <p:sp>
        <p:nvSpPr>
          <p:cNvPr id="1815" name="Google Shape;1815;p37"/>
          <p:cNvSpPr/>
          <p:nvPr/>
        </p:nvSpPr>
        <p:spPr>
          <a:xfrm>
            <a:off x="457200" y="2252854"/>
            <a:ext cx="621825" cy="621080"/>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1"/>
                  <a:pt x="13777" y="1"/>
                </a:cubicBezTo>
                <a:cubicBezTo>
                  <a:pt x="21382" y="1"/>
                  <a:pt x="27553" y="6172"/>
                  <a:pt x="27553" y="13777"/>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b="1" dirty="0">
                <a:solidFill>
                  <a:srgbClr val="000000"/>
                </a:solidFill>
                <a:latin typeface="Fira Sans Extra Condensed"/>
                <a:ea typeface="Fira Sans Extra Condensed"/>
                <a:cs typeface="Fira Sans Extra Condensed"/>
                <a:sym typeface="Fira Sans Extra Condensed"/>
              </a:rPr>
              <a:t>B</a:t>
            </a:r>
            <a:endParaRPr sz="1900" dirty="0">
              <a:solidFill>
                <a:srgbClr val="000000"/>
              </a:solidFill>
              <a:latin typeface="Fira Sans Extra Condensed"/>
              <a:ea typeface="Fira Sans Extra Condensed"/>
              <a:cs typeface="Fira Sans Extra Condensed"/>
              <a:sym typeface="Fira Sans Extra Condensed"/>
            </a:endParaRPr>
          </a:p>
        </p:txBody>
      </p:sp>
      <p:sp>
        <p:nvSpPr>
          <p:cNvPr id="1816" name="Google Shape;1816;p37"/>
          <p:cNvSpPr/>
          <p:nvPr/>
        </p:nvSpPr>
        <p:spPr>
          <a:xfrm>
            <a:off x="457200" y="3181151"/>
            <a:ext cx="621825" cy="621058"/>
          </a:xfrm>
          <a:custGeom>
            <a:avLst/>
            <a:gdLst/>
            <a:ahLst/>
            <a:cxnLst/>
            <a:rect l="l" t="t" r="r" b="b"/>
            <a:pathLst>
              <a:path w="27554" h="27520" extrusionOk="0">
                <a:moveTo>
                  <a:pt x="27553" y="13777"/>
                </a:moveTo>
                <a:cubicBezTo>
                  <a:pt x="27553" y="21349"/>
                  <a:pt x="21382" y="27520"/>
                  <a:pt x="13777" y="27520"/>
                </a:cubicBezTo>
                <a:cubicBezTo>
                  <a:pt x="6171" y="27520"/>
                  <a:pt x="0" y="21349"/>
                  <a:pt x="0" y="13777"/>
                </a:cubicBezTo>
                <a:cubicBezTo>
                  <a:pt x="0" y="6171"/>
                  <a:pt x="6171" y="0"/>
                  <a:pt x="13777" y="0"/>
                </a:cubicBezTo>
                <a:cubicBezTo>
                  <a:pt x="21382" y="0"/>
                  <a:pt x="27553" y="6171"/>
                  <a:pt x="27553" y="13777"/>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b="1" dirty="0">
                <a:latin typeface="Fira Sans Extra Condensed"/>
                <a:ea typeface="Fira Sans Extra Condensed"/>
                <a:cs typeface="Fira Sans Extra Condensed"/>
                <a:sym typeface="Fira Sans Extra Condensed"/>
              </a:rPr>
              <a:t>C</a:t>
            </a:r>
            <a:endParaRPr sz="1900" dirty="0">
              <a:solidFill>
                <a:srgbClr val="000000"/>
              </a:solidFill>
              <a:latin typeface="Fira Sans Extra Condensed"/>
              <a:ea typeface="Fira Sans Extra Condensed"/>
              <a:cs typeface="Fira Sans Extra Condensed"/>
              <a:sym typeface="Fira Sans Extra Condensed"/>
            </a:endParaRPr>
          </a:p>
        </p:txBody>
      </p:sp>
      <p:sp>
        <p:nvSpPr>
          <p:cNvPr id="1817" name="Google Shape;1817;p37"/>
          <p:cNvSpPr/>
          <p:nvPr/>
        </p:nvSpPr>
        <p:spPr>
          <a:xfrm>
            <a:off x="457200" y="4108198"/>
            <a:ext cx="621825" cy="621080"/>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b="1" dirty="0">
                <a:solidFill>
                  <a:srgbClr val="000000"/>
                </a:solidFill>
                <a:latin typeface="Fira Sans Extra Condensed"/>
                <a:ea typeface="Fira Sans Extra Condensed"/>
                <a:cs typeface="Fira Sans Extra Condensed"/>
                <a:sym typeface="Fira Sans Extra Condensed"/>
              </a:rPr>
              <a:t>D</a:t>
            </a:r>
            <a:endParaRPr sz="1900" dirty="0">
              <a:solidFill>
                <a:srgbClr val="000000"/>
              </a:solidFill>
              <a:latin typeface="Fira Sans Extra Condensed"/>
              <a:ea typeface="Fira Sans Extra Condensed"/>
              <a:cs typeface="Fira Sans Extra Condensed"/>
              <a:sym typeface="Fira Sans Extra Condensed"/>
            </a:endParaRPr>
          </a:p>
        </p:txBody>
      </p:sp>
      <p:grpSp>
        <p:nvGrpSpPr>
          <p:cNvPr id="1818" name="Google Shape;1818;p37"/>
          <p:cNvGrpSpPr/>
          <p:nvPr/>
        </p:nvGrpSpPr>
        <p:grpSpPr>
          <a:xfrm>
            <a:off x="5776752" y="1188141"/>
            <a:ext cx="2154003" cy="3422931"/>
            <a:chOff x="457200" y="1325800"/>
            <a:chExt cx="4590800" cy="7295250"/>
          </a:xfrm>
        </p:grpSpPr>
        <p:sp>
          <p:nvSpPr>
            <p:cNvPr id="1819" name="Google Shape;1819;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0"/>
                                        </p:tgtEl>
                                        <p:attrNameLst>
                                          <p:attrName>style.visibility</p:attrName>
                                        </p:attrNameLst>
                                      </p:cBhvr>
                                      <p:to>
                                        <p:strVal val="visible"/>
                                      </p:to>
                                    </p:set>
                                    <p:animEffect transition="in" filter="wipe(left)">
                                      <p:cBhvr>
                                        <p:cTn id="7" dur="500"/>
                                        <p:tgtEl>
                                          <p:spTgt spid="18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14"/>
                                        </p:tgtEl>
                                        <p:attrNameLst>
                                          <p:attrName>style.visibility</p:attrName>
                                        </p:attrNameLst>
                                      </p:cBhvr>
                                      <p:to>
                                        <p:strVal val="visible"/>
                                      </p:to>
                                    </p:set>
                                    <p:animEffect transition="in" filter="wipe(left)">
                                      <p:cBhvr>
                                        <p:cTn id="10" dur="500"/>
                                        <p:tgtEl>
                                          <p:spTgt spid="18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11"/>
                                        </p:tgtEl>
                                        <p:attrNameLst>
                                          <p:attrName>style.visibility</p:attrName>
                                        </p:attrNameLst>
                                      </p:cBhvr>
                                      <p:to>
                                        <p:strVal val="visible"/>
                                      </p:to>
                                    </p:set>
                                    <p:animEffect transition="in" filter="wipe(left)">
                                      <p:cBhvr>
                                        <p:cTn id="15" dur="500"/>
                                        <p:tgtEl>
                                          <p:spTgt spid="18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15"/>
                                        </p:tgtEl>
                                        <p:attrNameLst>
                                          <p:attrName>style.visibility</p:attrName>
                                        </p:attrNameLst>
                                      </p:cBhvr>
                                      <p:to>
                                        <p:strVal val="visible"/>
                                      </p:to>
                                    </p:set>
                                    <p:animEffect transition="in" filter="wipe(left)">
                                      <p:cBhvr>
                                        <p:cTn id="18" dur="500"/>
                                        <p:tgtEl>
                                          <p:spTgt spid="18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12"/>
                                        </p:tgtEl>
                                        <p:attrNameLst>
                                          <p:attrName>style.visibility</p:attrName>
                                        </p:attrNameLst>
                                      </p:cBhvr>
                                      <p:to>
                                        <p:strVal val="visible"/>
                                      </p:to>
                                    </p:set>
                                    <p:animEffect transition="in" filter="wipe(left)">
                                      <p:cBhvr>
                                        <p:cTn id="23" dur="500"/>
                                        <p:tgtEl>
                                          <p:spTgt spid="18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16"/>
                                        </p:tgtEl>
                                        <p:attrNameLst>
                                          <p:attrName>style.visibility</p:attrName>
                                        </p:attrNameLst>
                                      </p:cBhvr>
                                      <p:to>
                                        <p:strVal val="visible"/>
                                      </p:to>
                                    </p:set>
                                    <p:animEffect transition="in" filter="wipe(left)">
                                      <p:cBhvr>
                                        <p:cTn id="26" dur="500"/>
                                        <p:tgtEl>
                                          <p:spTgt spid="18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13"/>
                                        </p:tgtEl>
                                        <p:attrNameLst>
                                          <p:attrName>style.visibility</p:attrName>
                                        </p:attrNameLst>
                                      </p:cBhvr>
                                      <p:to>
                                        <p:strVal val="visible"/>
                                      </p:to>
                                    </p:set>
                                    <p:animEffect transition="in" filter="wipe(left)">
                                      <p:cBhvr>
                                        <p:cTn id="31" dur="500"/>
                                        <p:tgtEl>
                                          <p:spTgt spid="18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17"/>
                                        </p:tgtEl>
                                        <p:attrNameLst>
                                          <p:attrName>style.visibility</p:attrName>
                                        </p:attrNameLst>
                                      </p:cBhvr>
                                      <p:to>
                                        <p:strVal val="visible"/>
                                      </p:to>
                                    </p:set>
                                    <p:animEffect transition="in" filter="wipe(left)">
                                      <p:cBhvr>
                                        <p:cTn id="34" dur="500"/>
                                        <p:tgtEl>
                                          <p:spTgt spid="18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15"/>
                                        </p:tgtEl>
                                        <p:attrNameLst>
                                          <p:attrName>fillcolor</p:attrName>
                                        </p:attrNameLst>
                                      </p:cBhvr>
                                      <p:to>
                                        <a:srgbClr val="FF0000"/>
                                      </p:to>
                                    </p:animClr>
                                    <p:set>
                                      <p:cBhvr>
                                        <p:cTn id="39" dur="2000" fill="hold"/>
                                        <p:tgtEl>
                                          <p:spTgt spid="1815"/>
                                        </p:tgtEl>
                                        <p:attrNameLst>
                                          <p:attrName>fill.type</p:attrName>
                                        </p:attrNameLst>
                                      </p:cBhvr>
                                      <p:to>
                                        <p:strVal val="solid"/>
                                      </p:to>
                                    </p:set>
                                    <p:set>
                                      <p:cBhvr>
                                        <p:cTn id="40" dur="2000" fill="hold"/>
                                        <p:tgtEl>
                                          <p:spTgt spid="1815"/>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1811"/>
                                        </p:tgtEl>
                                        <p:attrNameLst>
                                          <p:attrName>fillcolor</p:attrName>
                                        </p:attrNameLst>
                                      </p:cBhvr>
                                      <p:to>
                                        <a:srgbClr val="FF0000"/>
                                      </p:to>
                                    </p:animClr>
                                    <p:set>
                                      <p:cBhvr>
                                        <p:cTn id="43" dur="2000" fill="hold"/>
                                        <p:tgtEl>
                                          <p:spTgt spid="1811"/>
                                        </p:tgtEl>
                                        <p:attrNameLst>
                                          <p:attrName>fill.type</p:attrName>
                                        </p:attrNameLst>
                                      </p:cBhvr>
                                      <p:to>
                                        <p:strVal val="solid"/>
                                      </p:to>
                                    </p:set>
                                    <p:set>
                                      <p:cBhvr>
                                        <p:cTn id="44" dur="2000" fill="hold"/>
                                        <p:tgtEl>
                                          <p:spTgt spid="18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 grpId="0" animBg="1"/>
      <p:bldP spid="1811" grpId="0" animBg="1"/>
      <p:bldP spid="1812" grpId="0" animBg="1"/>
      <p:bldP spid="1813" grpId="0" animBg="1"/>
      <p:bldP spid="1814" grpId="0" animBg="1"/>
      <p:bldP spid="1815" grpId="0" animBg="1"/>
      <p:bldP spid="1816" grpId="0" animBg="1"/>
      <p:bldP spid="18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34"/>
          <p:cNvSpPr txBox="1">
            <a:spLocks noGrp="1"/>
          </p:cNvSpPr>
          <p:nvPr>
            <p:ph type="title"/>
          </p:nvPr>
        </p:nvSpPr>
        <p:spPr>
          <a:xfrm>
            <a:off x="986067" y="414207"/>
            <a:ext cx="7095666"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ym typeface="+mn-ea"/>
              </a:rPr>
              <a:t>Câu</a:t>
            </a:r>
            <a:r>
              <a:rPr lang="en-US" dirty="0">
                <a:sym typeface="+mn-ea"/>
              </a:rPr>
              <a:t> </a:t>
            </a:r>
            <a:r>
              <a:rPr lang="vi-VN" altLang="en-GB" dirty="0">
                <a:sym typeface="+mn-ea"/>
              </a:rPr>
              <a:t>3</a:t>
            </a:r>
            <a:r>
              <a:rPr lang="en-US" dirty="0">
                <a:sym typeface="+mn-ea"/>
              </a:rPr>
              <a:t>. </a:t>
            </a:r>
            <a:r>
              <a:rPr lang="vi-VN" dirty="0">
                <a:sym typeface="+mn-ea"/>
              </a:rPr>
              <a:t>Kí hiệu cảnh báo có hoá chất độc hại</a:t>
            </a:r>
            <a:r>
              <a:rPr lang="en-US" dirty="0">
                <a:sym typeface="+mn-ea"/>
              </a:rPr>
              <a:t> </a:t>
            </a:r>
            <a:r>
              <a:rPr lang="en-US" dirty="0" err="1">
                <a:sym typeface="+mn-ea"/>
              </a:rPr>
              <a:t>là</a:t>
            </a:r>
            <a:r>
              <a:rPr lang="en-US" dirty="0">
                <a:sym typeface="+mn-ea"/>
              </a:rPr>
              <a:t>:</a:t>
            </a:r>
            <a:endParaRPr dirty="0"/>
          </a:p>
        </p:txBody>
      </p:sp>
      <p:sp>
        <p:nvSpPr>
          <p:cNvPr id="1578" name="Google Shape;1578;p34"/>
          <p:cNvSpPr txBox="1"/>
          <p:nvPr/>
        </p:nvSpPr>
        <p:spPr>
          <a:xfrm>
            <a:off x="1092554" y="3234842"/>
            <a:ext cx="579938" cy="47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200" b="1" dirty="0">
                <a:solidFill>
                  <a:schemeClr val="accent6"/>
                </a:solidFill>
                <a:latin typeface="Fira Sans Extra Condensed"/>
                <a:ea typeface="Fira Sans Extra Condensed"/>
                <a:cs typeface="Fira Sans Extra Condensed"/>
                <a:sym typeface="Fira Sans Extra Condensed"/>
              </a:rPr>
              <a:t>C</a:t>
            </a:r>
            <a:endParaRPr sz="3200" b="1" dirty="0">
              <a:solidFill>
                <a:schemeClr val="accent6"/>
              </a:solidFill>
              <a:latin typeface="Fira Sans Extra Condensed"/>
              <a:ea typeface="Fira Sans Extra Condensed"/>
              <a:cs typeface="Fira Sans Extra Condensed"/>
              <a:sym typeface="Fira Sans Extra Condensed"/>
            </a:endParaRPr>
          </a:p>
        </p:txBody>
      </p:sp>
      <p:sp>
        <p:nvSpPr>
          <p:cNvPr id="1579" name="Google Shape;1579;p34"/>
          <p:cNvSpPr txBox="1"/>
          <p:nvPr/>
        </p:nvSpPr>
        <p:spPr>
          <a:xfrm>
            <a:off x="1213935" y="1493922"/>
            <a:ext cx="708650" cy="47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200" b="1" dirty="0">
                <a:solidFill>
                  <a:schemeClr val="accent1"/>
                </a:solidFill>
                <a:latin typeface="Fira Sans Extra Condensed"/>
                <a:ea typeface="Fira Sans Extra Condensed"/>
                <a:cs typeface="Fira Sans Extra Condensed"/>
                <a:sym typeface="Fira Sans Extra Condensed"/>
              </a:rPr>
              <a:t>A</a:t>
            </a:r>
            <a:endParaRPr sz="3200" b="1" dirty="0">
              <a:solidFill>
                <a:schemeClr val="accent1"/>
              </a:solidFill>
              <a:latin typeface="Fira Sans Extra Condensed"/>
              <a:ea typeface="Fira Sans Extra Condensed"/>
              <a:cs typeface="Fira Sans Extra Condensed"/>
              <a:sym typeface="Fira Sans Extra Condensed"/>
            </a:endParaRPr>
          </a:p>
        </p:txBody>
      </p:sp>
      <p:sp>
        <p:nvSpPr>
          <p:cNvPr id="1580" name="Google Shape;1580;p34"/>
          <p:cNvSpPr txBox="1"/>
          <p:nvPr/>
        </p:nvSpPr>
        <p:spPr>
          <a:xfrm>
            <a:off x="7526215" y="3231816"/>
            <a:ext cx="572123" cy="4785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200" b="1" dirty="0">
                <a:solidFill>
                  <a:schemeClr val="accent5"/>
                </a:solidFill>
                <a:latin typeface="Fira Sans Extra Condensed"/>
                <a:ea typeface="Fira Sans Extra Condensed"/>
                <a:cs typeface="Fira Sans Extra Condensed"/>
                <a:sym typeface="Fira Sans Extra Condensed"/>
              </a:rPr>
              <a:t>D</a:t>
            </a:r>
            <a:endParaRPr sz="3200" b="1" dirty="0">
              <a:solidFill>
                <a:schemeClr val="accent5"/>
              </a:solidFill>
              <a:latin typeface="Fira Sans Extra Condensed"/>
              <a:ea typeface="Fira Sans Extra Condensed"/>
              <a:cs typeface="Fira Sans Extra Condensed"/>
              <a:sym typeface="Fira Sans Extra Condensed"/>
            </a:endParaRPr>
          </a:p>
        </p:txBody>
      </p:sp>
      <p:sp>
        <p:nvSpPr>
          <p:cNvPr id="1581" name="Google Shape;1581;p34"/>
          <p:cNvSpPr txBox="1"/>
          <p:nvPr/>
        </p:nvSpPr>
        <p:spPr>
          <a:xfrm>
            <a:off x="7463691" y="1386057"/>
            <a:ext cx="501785" cy="4785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200" b="1" dirty="0">
                <a:solidFill>
                  <a:schemeClr val="accent3"/>
                </a:solidFill>
                <a:latin typeface="Fira Sans Extra Condensed"/>
                <a:ea typeface="Fira Sans Extra Condensed"/>
                <a:cs typeface="Fira Sans Extra Condensed"/>
                <a:sym typeface="Fira Sans Extra Condensed"/>
              </a:rPr>
              <a:t>B</a:t>
            </a:r>
            <a:endParaRPr sz="3200" b="1" dirty="0">
              <a:solidFill>
                <a:schemeClr val="accent3"/>
              </a:solidFill>
              <a:latin typeface="Fira Sans Extra Condensed"/>
              <a:ea typeface="Fira Sans Extra Condensed"/>
              <a:cs typeface="Fira Sans Extra Condensed"/>
              <a:sym typeface="Fira Sans Extra Condensed"/>
            </a:endParaRPr>
          </a:p>
        </p:txBody>
      </p:sp>
      <p:sp>
        <p:nvSpPr>
          <p:cNvPr id="1586" name="Google Shape;1586;p34"/>
          <p:cNvSpPr/>
          <p:nvPr/>
        </p:nvSpPr>
        <p:spPr>
          <a:xfrm rot="-6416979" flipH="1">
            <a:off x="2387363"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rot="-10552031" flipH="1">
            <a:off x="2190947"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4"/>
          <p:cNvGrpSpPr/>
          <p:nvPr/>
        </p:nvGrpSpPr>
        <p:grpSpPr>
          <a:xfrm>
            <a:off x="3442838" y="1247412"/>
            <a:ext cx="2258332" cy="3484918"/>
            <a:chOff x="3442838" y="1247412"/>
            <a:chExt cx="2258332" cy="3484918"/>
          </a:xfrm>
        </p:grpSpPr>
        <p:sp>
          <p:nvSpPr>
            <p:cNvPr id="1589" name="Google Shape;1589;p34"/>
            <p:cNvSpPr/>
            <p:nvPr/>
          </p:nvSpPr>
          <p:spPr>
            <a:xfrm>
              <a:off x="3519500" y="1566875"/>
              <a:ext cx="2124075" cy="3131325"/>
            </a:xfrm>
            <a:custGeom>
              <a:avLst/>
              <a:gdLst/>
              <a:ahLst/>
              <a:cxnLst/>
              <a:rect l="l" t="t" r="r" b="b"/>
              <a:pathLst>
                <a:path w="84963" h="125253" extrusionOk="0">
                  <a:moveTo>
                    <a:pt x="28956" y="5715"/>
                  </a:moveTo>
                  <a:lnTo>
                    <a:pt x="29527" y="2286"/>
                  </a:lnTo>
                  <a:lnTo>
                    <a:pt x="42291" y="0"/>
                  </a:lnTo>
                  <a:lnTo>
                    <a:pt x="54864" y="1047"/>
                  </a:lnTo>
                  <a:lnTo>
                    <a:pt x="59721" y="4762"/>
                  </a:lnTo>
                  <a:lnTo>
                    <a:pt x="58578" y="8477"/>
                  </a:lnTo>
                  <a:lnTo>
                    <a:pt x="55149" y="10191"/>
                  </a:lnTo>
                  <a:lnTo>
                    <a:pt x="55245" y="26670"/>
                  </a:lnTo>
                  <a:lnTo>
                    <a:pt x="57054" y="35528"/>
                  </a:lnTo>
                  <a:lnTo>
                    <a:pt x="61055" y="41529"/>
                  </a:lnTo>
                  <a:lnTo>
                    <a:pt x="73152" y="52101"/>
                  </a:lnTo>
                  <a:lnTo>
                    <a:pt x="80010" y="60960"/>
                  </a:lnTo>
                  <a:lnTo>
                    <a:pt x="83915" y="69437"/>
                  </a:lnTo>
                  <a:lnTo>
                    <a:pt x="84963" y="80010"/>
                  </a:lnTo>
                  <a:lnTo>
                    <a:pt x="84486" y="88487"/>
                  </a:lnTo>
                  <a:lnTo>
                    <a:pt x="80867" y="98488"/>
                  </a:lnTo>
                  <a:lnTo>
                    <a:pt x="76866" y="105727"/>
                  </a:lnTo>
                  <a:lnTo>
                    <a:pt x="69913" y="114204"/>
                  </a:lnTo>
                  <a:lnTo>
                    <a:pt x="62103" y="119919"/>
                  </a:lnTo>
                  <a:lnTo>
                    <a:pt x="53530" y="123444"/>
                  </a:lnTo>
                  <a:lnTo>
                    <a:pt x="43148" y="125253"/>
                  </a:lnTo>
                  <a:lnTo>
                    <a:pt x="37623" y="124777"/>
                  </a:lnTo>
                  <a:lnTo>
                    <a:pt x="26479" y="121729"/>
                  </a:lnTo>
                  <a:lnTo>
                    <a:pt x="15144" y="115633"/>
                  </a:lnTo>
                  <a:lnTo>
                    <a:pt x="8191" y="108489"/>
                  </a:lnTo>
                  <a:lnTo>
                    <a:pt x="4095" y="101441"/>
                  </a:lnTo>
                  <a:lnTo>
                    <a:pt x="1428" y="92868"/>
                  </a:lnTo>
                  <a:lnTo>
                    <a:pt x="0" y="86868"/>
                  </a:lnTo>
                  <a:lnTo>
                    <a:pt x="95" y="77152"/>
                  </a:lnTo>
                  <a:lnTo>
                    <a:pt x="2095" y="67722"/>
                  </a:lnTo>
                  <a:lnTo>
                    <a:pt x="6381" y="59436"/>
                  </a:lnTo>
                  <a:lnTo>
                    <a:pt x="16002" y="48958"/>
                  </a:lnTo>
                  <a:lnTo>
                    <a:pt x="23145" y="43624"/>
                  </a:lnTo>
                  <a:lnTo>
                    <a:pt x="29527" y="38195"/>
                  </a:lnTo>
                  <a:lnTo>
                    <a:pt x="32480" y="30384"/>
                  </a:lnTo>
                  <a:lnTo>
                    <a:pt x="33909" y="17907"/>
                  </a:lnTo>
                  <a:lnTo>
                    <a:pt x="34290" y="9620"/>
                  </a:lnTo>
                  <a:lnTo>
                    <a:pt x="29527" y="7810"/>
                  </a:lnTo>
                  <a:close/>
                </a:path>
              </a:pathLst>
            </a:custGeom>
            <a:solidFill>
              <a:schemeClr val="lt1"/>
            </a:solidFill>
            <a:ln>
              <a:noFill/>
            </a:ln>
          </p:spPr>
        </p:sp>
        <p:sp>
          <p:nvSpPr>
            <p:cNvPr id="1590" name="Google Shape;1590;p34"/>
            <p:cNvSpPr/>
            <p:nvPr/>
          </p:nvSpPr>
          <p:spPr>
            <a:xfrm>
              <a:off x="4488485" y="1682913"/>
              <a:ext cx="171176" cy="14796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4"/>
            <p:cNvSpPr/>
            <p:nvPr/>
          </p:nvSpPr>
          <p:spPr>
            <a:xfrm>
              <a:off x="3442838" y="1534094"/>
              <a:ext cx="2258332" cy="3198236"/>
            </a:xfrm>
            <a:custGeom>
              <a:avLst/>
              <a:gdLst/>
              <a:ahLst/>
              <a:cxnLst/>
              <a:rect l="l" t="t" r="r" b="b"/>
              <a:pathLst>
                <a:path w="75955" h="107567" extrusionOk="0">
                  <a:moveTo>
                    <a:pt x="38374" y="2585"/>
                  </a:moveTo>
                  <a:cubicBezTo>
                    <a:pt x="39605" y="2585"/>
                    <a:pt x="40837" y="2639"/>
                    <a:pt x="42064" y="2723"/>
                  </a:cubicBezTo>
                  <a:cubicBezTo>
                    <a:pt x="44199" y="2890"/>
                    <a:pt x="46233" y="3190"/>
                    <a:pt x="48268" y="3757"/>
                  </a:cubicBezTo>
                  <a:cubicBezTo>
                    <a:pt x="49169" y="4024"/>
                    <a:pt x="50003" y="4324"/>
                    <a:pt x="50703" y="4825"/>
                  </a:cubicBezTo>
                  <a:cubicBezTo>
                    <a:pt x="51704" y="5525"/>
                    <a:pt x="51704" y="6492"/>
                    <a:pt x="50703" y="7193"/>
                  </a:cubicBezTo>
                  <a:cubicBezTo>
                    <a:pt x="49869" y="7760"/>
                    <a:pt x="48902" y="7927"/>
                    <a:pt x="47935" y="8160"/>
                  </a:cubicBezTo>
                  <a:cubicBezTo>
                    <a:pt x="45953" y="8545"/>
                    <a:pt x="43945" y="8772"/>
                    <a:pt x="42097" y="8772"/>
                  </a:cubicBezTo>
                  <a:cubicBezTo>
                    <a:pt x="41861" y="8772"/>
                    <a:pt x="41627" y="8768"/>
                    <a:pt x="41397" y="8761"/>
                  </a:cubicBezTo>
                  <a:cubicBezTo>
                    <a:pt x="41174" y="8765"/>
                    <a:pt x="40953" y="8767"/>
                    <a:pt x="40732" y="8767"/>
                  </a:cubicBezTo>
                  <a:cubicBezTo>
                    <a:pt x="37323" y="8767"/>
                    <a:pt x="34189" y="8297"/>
                    <a:pt x="31056" y="7827"/>
                  </a:cubicBezTo>
                  <a:cubicBezTo>
                    <a:pt x="30522" y="7693"/>
                    <a:pt x="29922" y="7527"/>
                    <a:pt x="29388" y="7326"/>
                  </a:cubicBezTo>
                  <a:cubicBezTo>
                    <a:pt x="28688" y="7026"/>
                    <a:pt x="28054" y="6659"/>
                    <a:pt x="28020" y="5759"/>
                  </a:cubicBezTo>
                  <a:cubicBezTo>
                    <a:pt x="27987" y="4891"/>
                    <a:pt x="28554" y="4491"/>
                    <a:pt x="29221" y="4091"/>
                  </a:cubicBezTo>
                  <a:cubicBezTo>
                    <a:pt x="30055" y="3657"/>
                    <a:pt x="30923" y="3424"/>
                    <a:pt x="31857" y="3223"/>
                  </a:cubicBezTo>
                  <a:cubicBezTo>
                    <a:pt x="34011" y="2754"/>
                    <a:pt x="36192" y="2585"/>
                    <a:pt x="38374" y="2585"/>
                  </a:cubicBezTo>
                  <a:close/>
                  <a:moveTo>
                    <a:pt x="33280" y="10820"/>
                  </a:moveTo>
                  <a:cubicBezTo>
                    <a:pt x="33489" y="10820"/>
                    <a:pt x="33772" y="10848"/>
                    <a:pt x="34158" y="10896"/>
                  </a:cubicBezTo>
                  <a:cubicBezTo>
                    <a:pt x="36326" y="11162"/>
                    <a:pt x="38495" y="11363"/>
                    <a:pt x="40696" y="11396"/>
                  </a:cubicBezTo>
                  <a:cubicBezTo>
                    <a:pt x="40864" y="11398"/>
                    <a:pt x="41032" y="11400"/>
                    <a:pt x="41199" y="11400"/>
                  </a:cubicBezTo>
                  <a:cubicBezTo>
                    <a:pt x="43329" y="11400"/>
                    <a:pt x="45432" y="11207"/>
                    <a:pt x="47534" y="10929"/>
                  </a:cubicBezTo>
                  <a:cubicBezTo>
                    <a:pt x="47868" y="11496"/>
                    <a:pt x="47701" y="12030"/>
                    <a:pt x="47768" y="12597"/>
                  </a:cubicBezTo>
                  <a:cubicBezTo>
                    <a:pt x="47701" y="17534"/>
                    <a:pt x="47701" y="22404"/>
                    <a:pt x="48368" y="27241"/>
                  </a:cubicBezTo>
                  <a:cubicBezTo>
                    <a:pt x="48869" y="31043"/>
                    <a:pt x="50370" y="34379"/>
                    <a:pt x="53339" y="36914"/>
                  </a:cubicBezTo>
                  <a:cubicBezTo>
                    <a:pt x="55273" y="38615"/>
                    <a:pt x="57175" y="40383"/>
                    <a:pt x="59109" y="42085"/>
                  </a:cubicBezTo>
                  <a:cubicBezTo>
                    <a:pt x="62945" y="45454"/>
                    <a:pt x="66348" y="49223"/>
                    <a:pt x="68916" y="53626"/>
                  </a:cubicBezTo>
                  <a:cubicBezTo>
                    <a:pt x="71952" y="58797"/>
                    <a:pt x="73086" y="64401"/>
                    <a:pt x="72786" y="70372"/>
                  </a:cubicBezTo>
                  <a:cubicBezTo>
                    <a:pt x="72352" y="79878"/>
                    <a:pt x="68016" y="87617"/>
                    <a:pt x="61878" y="94556"/>
                  </a:cubicBezTo>
                  <a:cubicBezTo>
                    <a:pt x="56107" y="101060"/>
                    <a:pt x="48769" y="104229"/>
                    <a:pt x="40263" y="104963"/>
                  </a:cubicBezTo>
                  <a:cubicBezTo>
                    <a:pt x="39545" y="105032"/>
                    <a:pt x="38831" y="105065"/>
                    <a:pt x="38121" y="105065"/>
                  </a:cubicBezTo>
                  <a:cubicBezTo>
                    <a:pt x="34380" y="105065"/>
                    <a:pt x="30753" y="104157"/>
                    <a:pt x="27220" y="102895"/>
                  </a:cubicBezTo>
                  <a:cubicBezTo>
                    <a:pt x="21449" y="100827"/>
                    <a:pt x="16212" y="97991"/>
                    <a:pt x="12076" y="93455"/>
                  </a:cubicBezTo>
                  <a:cubicBezTo>
                    <a:pt x="8306" y="89252"/>
                    <a:pt x="6038" y="84248"/>
                    <a:pt x="4837" y="78778"/>
                  </a:cubicBezTo>
                  <a:cubicBezTo>
                    <a:pt x="3136" y="71039"/>
                    <a:pt x="3503" y="63467"/>
                    <a:pt x="6739" y="56128"/>
                  </a:cubicBezTo>
                  <a:cubicBezTo>
                    <a:pt x="8540" y="52092"/>
                    <a:pt x="11208" y="48723"/>
                    <a:pt x="14411" y="45721"/>
                  </a:cubicBezTo>
                  <a:cubicBezTo>
                    <a:pt x="17346" y="43019"/>
                    <a:pt x="20515" y="40550"/>
                    <a:pt x="23751" y="38215"/>
                  </a:cubicBezTo>
                  <a:cubicBezTo>
                    <a:pt x="24518" y="37681"/>
                    <a:pt x="25252" y="37081"/>
                    <a:pt x="25986" y="36514"/>
                  </a:cubicBezTo>
                  <a:cubicBezTo>
                    <a:pt x="27654" y="35080"/>
                    <a:pt x="28921" y="33412"/>
                    <a:pt x="29755" y="31377"/>
                  </a:cubicBezTo>
                  <a:cubicBezTo>
                    <a:pt x="30923" y="28542"/>
                    <a:pt x="31556" y="25573"/>
                    <a:pt x="31890" y="22571"/>
                  </a:cubicBezTo>
                  <a:cubicBezTo>
                    <a:pt x="32257" y="19068"/>
                    <a:pt x="32390" y="15566"/>
                    <a:pt x="32657" y="12063"/>
                  </a:cubicBezTo>
                  <a:cubicBezTo>
                    <a:pt x="32708" y="11120"/>
                    <a:pt x="32603" y="10820"/>
                    <a:pt x="33280" y="10820"/>
                  </a:cubicBezTo>
                  <a:close/>
                  <a:moveTo>
                    <a:pt x="38510" y="1"/>
                  </a:moveTo>
                  <a:cubicBezTo>
                    <a:pt x="35322" y="1"/>
                    <a:pt x="32951" y="282"/>
                    <a:pt x="30556" y="888"/>
                  </a:cubicBezTo>
                  <a:cubicBezTo>
                    <a:pt x="29388" y="1189"/>
                    <a:pt x="28221" y="1556"/>
                    <a:pt x="27220" y="2289"/>
                  </a:cubicBezTo>
                  <a:cubicBezTo>
                    <a:pt x="24785" y="4057"/>
                    <a:pt x="24751" y="7226"/>
                    <a:pt x="27120" y="9028"/>
                  </a:cubicBezTo>
                  <a:cubicBezTo>
                    <a:pt x="27787" y="9528"/>
                    <a:pt x="28454" y="9962"/>
                    <a:pt x="29288" y="10195"/>
                  </a:cubicBezTo>
                  <a:cubicBezTo>
                    <a:pt x="29922" y="10295"/>
                    <a:pt x="30089" y="10629"/>
                    <a:pt x="30055" y="11229"/>
                  </a:cubicBezTo>
                  <a:cubicBezTo>
                    <a:pt x="29955" y="12463"/>
                    <a:pt x="29888" y="13698"/>
                    <a:pt x="29855" y="14899"/>
                  </a:cubicBezTo>
                  <a:cubicBezTo>
                    <a:pt x="29722" y="18234"/>
                    <a:pt x="29455" y="21537"/>
                    <a:pt x="28921" y="24806"/>
                  </a:cubicBezTo>
                  <a:cubicBezTo>
                    <a:pt x="28121" y="29542"/>
                    <a:pt x="26286" y="33478"/>
                    <a:pt x="22050" y="36214"/>
                  </a:cubicBezTo>
                  <a:cubicBezTo>
                    <a:pt x="18680" y="38315"/>
                    <a:pt x="15612" y="40950"/>
                    <a:pt x="12676" y="43652"/>
                  </a:cubicBezTo>
                  <a:cubicBezTo>
                    <a:pt x="8540" y="47455"/>
                    <a:pt x="5338" y="51892"/>
                    <a:pt x="3403" y="57162"/>
                  </a:cubicBezTo>
                  <a:cubicBezTo>
                    <a:pt x="0" y="66502"/>
                    <a:pt x="534" y="75775"/>
                    <a:pt x="3903" y="84949"/>
                  </a:cubicBezTo>
                  <a:cubicBezTo>
                    <a:pt x="6538" y="91954"/>
                    <a:pt x="11108" y="97358"/>
                    <a:pt x="17580" y="101194"/>
                  </a:cubicBezTo>
                  <a:cubicBezTo>
                    <a:pt x="21116" y="103295"/>
                    <a:pt x="24918" y="104896"/>
                    <a:pt x="28854" y="106097"/>
                  </a:cubicBezTo>
                  <a:cubicBezTo>
                    <a:pt x="32086" y="107092"/>
                    <a:pt x="35273" y="107567"/>
                    <a:pt x="38420" y="107567"/>
                  </a:cubicBezTo>
                  <a:cubicBezTo>
                    <a:pt x="43394" y="107567"/>
                    <a:pt x="48270" y="106382"/>
                    <a:pt x="53072" y="104196"/>
                  </a:cubicBezTo>
                  <a:cubicBezTo>
                    <a:pt x="57808" y="102061"/>
                    <a:pt x="61711" y="98725"/>
                    <a:pt x="64980" y="94722"/>
                  </a:cubicBezTo>
                  <a:cubicBezTo>
                    <a:pt x="70251" y="88318"/>
                    <a:pt x="74120" y="81313"/>
                    <a:pt x="75087" y="72973"/>
                  </a:cubicBezTo>
                  <a:cubicBezTo>
                    <a:pt x="75955" y="65301"/>
                    <a:pt x="74754" y="58096"/>
                    <a:pt x="70618" y="51458"/>
                  </a:cubicBezTo>
                  <a:cubicBezTo>
                    <a:pt x="68049" y="47322"/>
                    <a:pt x="64880" y="43719"/>
                    <a:pt x="61244" y="40483"/>
                  </a:cubicBezTo>
                  <a:cubicBezTo>
                    <a:pt x="58876" y="38382"/>
                    <a:pt x="56441" y="36314"/>
                    <a:pt x="54139" y="34112"/>
                  </a:cubicBezTo>
                  <a:cubicBezTo>
                    <a:pt x="52872" y="32878"/>
                    <a:pt x="52038" y="31377"/>
                    <a:pt x="51471" y="29642"/>
                  </a:cubicBezTo>
                  <a:cubicBezTo>
                    <a:pt x="51037" y="28208"/>
                    <a:pt x="50737" y="26707"/>
                    <a:pt x="50603" y="25206"/>
                  </a:cubicBezTo>
                  <a:cubicBezTo>
                    <a:pt x="50236" y="20970"/>
                    <a:pt x="50236" y="16733"/>
                    <a:pt x="50270" y="12497"/>
                  </a:cubicBezTo>
                  <a:cubicBezTo>
                    <a:pt x="50270" y="11096"/>
                    <a:pt x="50537" y="10195"/>
                    <a:pt x="51971" y="9395"/>
                  </a:cubicBezTo>
                  <a:cubicBezTo>
                    <a:pt x="54873" y="7893"/>
                    <a:pt x="54773" y="4358"/>
                    <a:pt x="52071" y="2590"/>
                  </a:cubicBezTo>
                  <a:cubicBezTo>
                    <a:pt x="51004" y="1889"/>
                    <a:pt x="49803" y="1489"/>
                    <a:pt x="48568" y="1155"/>
                  </a:cubicBezTo>
                  <a:cubicBezTo>
                    <a:pt x="45400" y="255"/>
                    <a:pt x="42164" y="55"/>
                    <a:pt x="40062" y="21"/>
                  </a:cubicBezTo>
                  <a:cubicBezTo>
                    <a:pt x="39523" y="8"/>
                    <a:pt x="39007" y="1"/>
                    <a:pt x="38510" y="1"/>
                  </a:cubicBezTo>
                  <a:close/>
                </a:path>
              </a:pathLst>
            </a:custGeom>
            <a:solidFill>
              <a:srgbClr val="1D1D1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4638013" y="1275575"/>
              <a:ext cx="252914" cy="218659"/>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flipH="1">
              <a:off x="3766393" y="3244525"/>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dirty="0">
                  <a:solidFill>
                    <a:srgbClr val="FFFFFF"/>
                  </a:solidFill>
                  <a:latin typeface="Fira Sans Extra Condensed"/>
                  <a:ea typeface="Fira Sans Extra Condensed"/>
                  <a:cs typeface="Fira Sans Extra Condensed"/>
                  <a:sym typeface="Fira Sans Extra Condensed"/>
                </a:rPr>
                <a:t>B</a:t>
              </a:r>
              <a:endParaRPr dirty="0"/>
            </a:p>
          </p:txBody>
        </p:sp>
        <p:sp>
          <p:nvSpPr>
            <p:cNvPr id="1594" name="Google Shape;1594;p34"/>
            <p:cNvSpPr/>
            <p:nvPr/>
          </p:nvSpPr>
          <p:spPr>
            <a:xfrm flipH="1">
              <a:off x="4269366" y="2610126"/>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dirty="0">
                  <a:solidFill>
                    <a:srgbClr val="FFFFFF"/>
                  </a:solidFill>
                  <a:latin typeface="Fira Sans Extra Condensed"/>
                  <a:ea typeface="Fira Sans Extra Condensed"/>
                  <a:cs typeface="Fira Sans Extra Condensed"/>
                  <a:sym typeface="Fira Sans Extra Condensed"/>
                </a:rPr>
                <a:t>A</a:t>
              </a:r>
              <a:endParaRPr sz="1900" dirty="0">
                <a:solidFill>
                  <a:srgbClr val="FFFFFF"/>
                </a:solidFill>
              </a:endParaRPr>
            </a:p>
          </p:txBody>
        </p:sp>
        <p:sp>
          <p:nvSpPr>
            <p:cNvPr id="1595" name="Google Shape;1595;p34"/>
            <p:cNvSpPr/>
            <p:nvPr/>
          </p:nvSpPr>
          <p:spPr>
            <a:xfrm>
              <a:off x="4667025" y="3261503"/>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dirty="0">
                  <a:solidFill>
                    <a:srgbClr val="FFFFFF"/>
                  </a:solidFill>
                  <a:latin typeface="Fira Sans Extra Condensed"/>
                  <a:ea typeface="Fira Sans Extra Condensed"/>
                  <a:cs typeface="Fira Sans Extra Condensed"/>
                  <a:sym typeface="Fira Sans Extra Condensed"/>
                </a:rPr>
                <a:t>C</a:t>
              </a:r>
              <a:endParaRPr dirty="0"/>
            </a:p>
          </p:txBody>
        </p:sp>
        <p:sp>
          <p:nvSpPr>
            <p:cNvPr id="1596" name="Google Shape;1596;p34"/>
            <p:cNvSpPr/>
            <p:nvPr/>
          </p:nvSpPr>
          <p:spPr>
            <a:xfrm>
              <a:off x="4442800" y="1247412"/>
              <a:ext cx="129220" cy="111729"/>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4"/>
            <p:cNvSpPr/>
            <p:nvPr/>
          </p:nvSpPr>
          <p:spPr>
            <a:xfrm>
              <a:off x="4638025" y="2052924"/>
              <a:ext cx="119731" cy="103503"/>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a:off x="4614213" y="3173450"/>
              <a:ext cx="901875" cy="1177250"/>
            </a:xfrm>
            <a:custGeom>
              <a:avLst/>
              <a:gdLst/>
              <a:ahLst/>
              <a:cxnLst/>
              <a:rect l="l" t="t" r="r" b="b"/>
              <a:pathLst>
                <a:path w="36075" h="47090" extrusionOk="0">
                  <a:moveTo>
                    <a:pt x="30248" y="0"/>
                  </a:moveTo>
                  <a:cubicBezTo>
                    <a:pt x="28957" y="0"/>
                    <a:pt x="27669" y="1048"/>
                    <a:pt x="28069" y="2707"/>
                  </a:cubicBezTo>
                  <a:cubicBezTo>
                    <a:pt x="30537" y="12881"/>
                    <a:pt x="31638" y="23555"/>
                    <a:pt x="26034" y="33029"/>
                  </a:cubicBezTo>
                  <a:cubicBezTo>
                    <a:pt x="21770" y="40228"/>
                    <a:pt x="14195" y="44716"/>
                    <a:pt x="6077" y="44716"/>
                  </a:cubicBezTo>
                  <a:cubicBezTo>
                    <a:pt x="4416" y="44716"/>
                    <a:pt x="2732" y="44528"/>
                    <a:pt x="1049" y="44137"/>
                  </a:cubicBezTo>
                  <a:cubicBezTo>
                    <a:pt x="1002" y="44124"/>
                    <a:pt x="956" y="44118"/>
                    <a:pt x="911" y="44118"/>
                  </a:cubicBezTo>
                  <a:cubicBezTo>
                    <a:pt x="378" y="44118"/>
                    <a:pt x="1" y="44961"/>
                    <a:pt x="616" y="45238"/>
                  </a:cubicBezTo>
                  <a:cubicBezTo>
                    <a:pt x="3309" y="46510"/>
                    <a:pt x="6140" y="47089"/>
                    <a:pt x="8962" y="47089"/>
                  </a:cubicBezTo>
                  <a:cubicBezTo>
                    <a:pt x="16273" y="47089"/>
                    <a:pt x="23524" y="43199"/>
                    <a:pt x="28169" y="37399"/>
                  </a:cubicBezTo>
                  <a:cubicBezTo>
                    <a:pt x="36008" y="27625"/>
                    <a:pt x="36074" y="12948"/>
                    <a:pt x="32338" y="1540"/>
                  </a:cubicBezTo>
                  <a:cubicBezTo>
                    <a:pt x="31977" y="470"/>
                    <a:pt x="31112" y="0"/>
                    <a:pt x="30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4"/>
            <p:cNvSpPr/>
            <p:nvPr/>
          </p:nvSpPr>
          <p:spPr>
            <a:xfrm>
              <a:off x="4216725" y="3833611"/>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dirty="0">
                  <a:solidFill>
                    <a:srgbClr val="FFFFFF"/>
                  </a:solidFill>
                  <a:latin typeface="Fira Sans Extra Condensed"/>
                  <a:ea typeface="Fira Sans Extra Condensed"/>
                  <a:cs typeface="Fira Sans Extra Condensed"/>
                  <a:sym typeface="Fira Sans Extra Condensed"/>
                </a:rPr>
                <a:t>D</a:t>
              </a:r>
              <a:endParaRPr dirty="0"/>
            </a:p>
          </p:txBody>
        </p:sp>
      </p:grpSp>
      <p:sp>
        <p:nvSpPr>
          <p:cNvPr id="1600" name="Google Shape;1600;p34"/>
          <p:cNvSpPr/>
          <p:nvPr/>
        </p:nvSpPr>
        <p:spPr>
          <a:xfrm rot="6416979">
            <a:off x="6425963"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4"/>
          <p:cNvSpPr/>
          <p:nvPr/>
        </p:nvSpPr>
        <p:spPr>
          <a:xfrm rot="10800000">
            <a:off x="5559519"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Picture 26">
            <a:extLst>
              <a:ext uri="{FF2B5EF4-FFF2-40B4-BE49-F238E27FC236}">
                <a16:creationId xmlns:a16="http://schemas.microsoft.com/office/drawing/2014/main" id="{75BB0572-D3F7-4B6E-AFC8-5AFC8EBA3459}"/>
              </a:ext>
            </a:extLst>
          </p:cNvPr>
          <p:cNvPicPr>
            <a:picLocks noChangeAspect="1"/>
          </p:cNvPicPr>
          <p:nvPr/>
        </p:nvPicPr>
        <p:blipFill>
          <a:blip r:embed="rId3"/>
          <a:stretch>
            <a:fillRect/>
          </a:stretch>
        </p:blipFill>
        <p:spPr>
          <a:xfrm>
            <a:off x="858760" y="2020737"/>
            <a:ext cx="1023309" cy="1102025"/>
          </a:xfrm>
          <a:prstGeom prst="rect">
            <a:avLst/>
          </a:prstGeom>
        </p:spPr>
      </p:pic>
      <p:pic>
        <p:nvPicPr>
          <p:cNvPr id="28" name="Picture 27">
            <a:extLst>
              <a:ext uri="{FF2B5EF4-FFF2-40B4-BE49-F238E27FC236}">
                <a16:creationId xmlns:a16="http://schemas.microsoft.com/office/drawing/2014/main" id="{92E9A0B9-8A1C-4A06-BA13-249ECC167DED}"/>
              </a:ext>
            </a:extLst>
          </p:cNvPr>
          <p:cNvPicPr>
            <a:picLocks noChangeAspect="1"/>
          </p:cNvPicPr>
          <p:nvPr/>
        </p:nvPicPr>
        <p:blipFill>
          <a:blip r:embed="rId4"/>
          <a:stretch>
            <a:fillRect/>
          </a:stretch>
        </p:blipFill>
        <p:spPr>
          <a:xfrm>
            <a:off x="7258783" y="1978372"/>
            <a:ext cx="1023654" cy="1076831"/>
          </a:xfrm>
          <a:prstGeom prst="rect">
            <a:avLst/>
          </a:prstGeom>
        </p:spPr>
      </p:pic>
      <p:pic>
        <p:nvPicPr>
          <p:cNvPr id="29" name="Picture 28">
            <a:extLst>
              <a:ext uri="{FF2B5EF4-FFF2-40B4-BE49-F238E27FC236}">
                <a16:creationId xmlns:a16="http://schemas.microsoft.com/office/drawing/2014/main" id="{0EB96F05-2C7E-4B5D-8985-BAECFEC83CEA}"/>
              </a:ext>
            </a:extLst>
          </p:cNvPr>
          <p:cNvPicPr>
            <a:picLocks noChangeAspect="1"/>
          </p:cNvPicPr>
          <p:nvPr/>
        </p:nvPicPr>
        <p:blipFill>
          <a:blip r:embed="rId5"/>
          <a:stretch>
            <a:fillRect/>
          </a:stretch>
        </p:blipFill>
        <p:spPr>
          <a:xfrm>
            <a:off x="828172" y="3751895"/>
            <a:ext cx="1045164" cy="1112594"/>
          </a:xfrm>
          <a:prstGeom prst="rect">
            <a:avLst/>
          </a:prstGeom>
        </p:spPr>
      </p:pic>
      <p:pic>
        <p:nvPicPr>
          <p:cNvPr id="30" name="Picture 29">
            <a:extLst>
              <a:ext uri="{FF2B5EF4-FFF2-40B4-BE49-F238E27FC236}">
                <a16:creationId xmlns:a16="http://schemas.microsoft.com/office/drawing/2014/main" id="{35FE7238-AD2C-493D-AB42-FA250A3E0238}"/>
              </a:ext>
            </a:extLst>
          </p:cNvPr>
          <p:cNvPicPr>
            <a:picLocks noChangeAspect="1"/>
          </p:cNvPicPr>
          <p:nvPr/>
        </p:nvPicPr>
        <p:blipFill>
          <a:blip r:embed="rId6"/>
          <a:stretch>
            <a:fillRect/>
          </a:stretch>
        </p:blipFill>
        <p:spPr>
          <a:xfrm>
            <a:off x="7257314" y="3713627"/>
            <a:ext cx="1050439" cy="1132827"/>
          </a:xfrm>
          <a:prstGeom prst="rect">
            <a:avLst/>
          </a:prstGeom>
        </p:spPr>
      </p:pic>
      <p:sp>
        <p:nvSpPr>
          <p:cNvPr id="2" name="Rectangle: Rounded Corners 1">
            <a:extLst>
              <a:ext uri="{FF2B5EF4-FFF2-40B4-BE49-F238E27FC236}">
                <a16:creationId xmlns:a16="http://schemas.microsoft.com/office/drawing/2014/main" id="{3FAC3147-46F8-4E5B-854B-EFF1FC715502}"/>
              </a:ext>
            </a:extLst>
          </p:cNvPr>
          <p:cNvSpPr/>
          <p:nvPr/>
        </p:nvSpPr>
        <p:spPr>
          <a:xfrm>
            <a:off x="6908800" y="1180124"/>
            <a:ext cx="1672492" cy="2055446"/>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sp>
        <p:nvSpPr>
          <p:cNvPr id="2289" name="Google Shape;2289;p42"/>
          <p:cNvSpPr/>
          <p:nvPr/>
        </p:nvSpPr>
        <p:spPr>
          <a:xfrm rot="7596049">
            <a:off x="2128391" y="3159958"/>
            <a:ext cx="532752" cy="805035"/>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2"/>
          <p:cNvSpPr txBox="1">
            <a:spLocks noGrp="1"/>
          </p:cNvSpPr>
          <p:nvPr>
            <p:ph type="title"/>
          </p:nvPr>
        </p:nvSpPr>
        <p:spPr>
          <a:xfrm>
            <a:off x="1107205" y="547070"/>
            <a:ext cx="6853389" cy="481200"/>
          </a:xfrm>
          <a:prstGeom prst="rect">
            <a:avLst/>
          </a:prstGeom>
        </p:spPr>
        <p:txBody>
          <a:bodyPr spcFirstLastPara="1" wrap="square" lIns="91425" tIns="91425" rIns="91425" bIns="91425" anchor="ctr" anchorCtr="0">
            <a:noAutofit/>
          </a:bodyPr>
          <a:lstStyle/>
          <a:p>
            <a:pPr lvl="0"/>
            <a:r>
              <a:rPr lang="en-US" dirty="0" err="1">
                <a:sym typeface="+mn-ea"/>
              </a:rPr>
              <a:t>Câu</a:t>
            </a:r>
            <a:r>
              <a:rPr lang="en-US" dirty="0">
                <a:sym typeface="+mn-ea"/>
              </a:rPr>
              <a:t> 4. </a:t>
            </a:r>
            <a:r>
              <a:rPr lang="vi-VN" dirty="0">
                <a:sym typeface="+mn-ea"/>
              </a:rPr>
              <a:t>Kí hiệu cảnh báo </a:t>
            </a:r>
            <a:r>
              <a:rPr lang="en-US" dirty="0" err="1">
                <a:sym typeface="+mn-ea"/>
              </a:rPr>
              <a:t>dụng</a:t>
            </a:r>
            <a:r>
              <a:rPr lang="en-US" dirty="0">
                <a:sym typeface="+mn-ea"/>
              </a:rPr>
              <a:t> </a:t>
            </a:r>
            <a:r>
              <a:rPr lang="en-US" dirty="0" err="1">
                <a:sym typeface="+mn-ea"/>
              </a:rPr>
              <a:t>cụ</a:t>
            </a:r>
            <a:r>
              <a:rPr lang="en-US" dirty="0">
                <a:sym typeface="+mn-ea"/>
              </a:rPr>
              <a:t> </a:t>
            </a:r>
            <a:r>
              <a:rPr lang="en-US" dirty="0" err="1">
                <a:sym typeface="+mn-ea"/>
              </a:rPr>
              <a:t>sắc</a:t>
            </a:r>
            <a:r>
              <a:rPr lang="en-US" dirty="0">
                <a:sym typeface="+mn-ea"/>
              </a:rPr>
              <a:t> </a:t>
            </a:r>
            <a:r>
              <a:rPr lang="en-US" dirty="0" err="1">
                <a:sym typeface="+mn-ea"/>
              </a:rPr>
              <a:t>nhọn</a:t>
            </a:r>
            <a:r>
              <a:rPr lang="en-US" dirty="0">
                <a:sym typeface="+mn-ea"/>
              </a:rPr>
              <a:t> </a:t>
            </a:r>
            <a:r>
              <a:rPr lang="en-US" dirty="0" err="1">
                <a:sym typeface="+mn-ea"/>
              </a:rPr>
              <a:t>là</a:t>
            </a:r>
            <a:r>
              <a:rPr lang="en-US" dirty="0">
                <a:sym typeface="+mn-ea"/>
              </a:rPr>
              <a:t>:</a:t>
            </a:r>
            <a:endParaRPr dirty="0"/>
          </a:p>
        </p:txBody>
      </p:sp>
      <p:sp>
        <p:nvSpPr>
          <p:cNvPr id="2444" name="Google Shape;2444;p42"/>
          <p:cNvSpPr txBox="1"/>
          <p:nvPr/>
        </p:nvSpPr>
        <p:spPr>
          <a:xfrm>
            <a:off x="6430560" y="3407012"/>
            <a:ext cx="1386000" cy="4047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4000" b="1" dirty="0">
                <a:solidFill>
                  <a:schemeClr val="accent3"/>
                </a:solidFill>
                <a:latin typeface="Fira Sans Extra Condensed"/>
                <a:ea typeface="Fira Sans Extra Condensed"/>
                <a:cs typeface="Fira Sans Extra Condensed"/>
                <a:sym typeface="Fira Sans Extra Condensed"/>
              </a:rPr>
              <a:t>C</a:t>
            </a:r>
            <a:endParaRPr sz="4000" b="1" dirty="0">
              <a:solidFill>
                <a:schemeClr val="accent3"/>
              </a:solidFill>
              <a:latin typeface="Fira Sans Extra Condensed"/>
              <a:ea typeface="Fira Sans Extra Condensed"/>
              <a:cs typeface="Fira Sans Extra Condensed"/>
              <a:sym typeface="Fira Sans Extra Condensed"/>
            </a:endParaRPr>
          </a:p>
        </p:txBody>
      </p:sp>
      <p:sp>
        <p:nvSpPr>
          <p:cNvPr id="2445" name="Google Shape;2445;p42"/>
          <p:cNvSpPr txBox="1"/>
          <p:nvPr/>
        </p:nvSpPr>
        <p:spPr>
          <a:xfrm>
            <a:off x="6289883" y="1478964"/>
            <a:ext cx="1386000" cy="4047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4000" b="1" dirty="0">
                <a:solidFill>
                  <a:schemeClr val="accent6"/>
                </a:solidFill>
                <a:latin typeface="Fira Sans Extra Condensed"/>
                <a:ea typeface="Fira Sans Extra Condensed"/>
                <a:cs typeface="Fira Sans Extra Condensed"/>
                <a:sym typeface="Fira Sans Extra Condensed"/>
              </a:rPr>
              <a:t>B</a:t>
            </a:r>
            <a:endParaRPr sz="4000" b="1" dirty="0">
              <a:solidFill>
                <a:schemeClr val="accent6"/>
              </a:solidFill>
              <a:latin typeface="Fira Sans Extra Condensed"/>
              <a:ea typeface="Fira Sans Extra Condensed"/>
              <a:cs typeface="Fira Sans Extra Condensed"/>
              <a:sym typeface="Fira Sans Extra Condensed"/>
            </a:endParaRPr>
          </a:p>
        </p:txBody>
      </p:sp>
      <p:sp>
        <p:nvSpPr>
          <p:cNvPr id="2446" name="Google Shape;2446;p42"/>
          <p:cNvSpPr txBox="1"/>
          <p:nvPr/>
        </p:nvSpPr>
        <p:spPr>
          <a:xfrm>
            <a:off x="1349692" y="1486780"/>
            <a:ext cx="1386000" cy="404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4000" b="1" dirty="0">
                <a:solidFill>
                  <a:schemeClr val="accent2"/>
                </a:solidFill>
                <a:latin typeface="Fira Sans Extra Condensed"/>
                <a:ea typeface="Fira Sans Extra Condensed"/>
                <a:cs typeface="Fira Sans Extra Condensed"/>
                <a:sym typeface="Fira Sans Extra Condensed"/>
              </a:rPr>
              <a:t>A</a:t>
            </a:r>
            <a:endParaRPr sz="4000" b="1" dirty="0">
              <a:solidFill>
                <a:schemeClr val="accent2"/>
              </a:solidFill>
              <a:latin typeface="Fira Sans Extra Condensed"/>
              <a:ea typeface="Fira Sans Extra Condensed"/>
              <a:cs typeface="Fira Sans Extra Condensed"/>
              <a:sym typeface="Fira Sans Extra Condensed"/>
            </a:endParaRPr>
          </a:p>
        </p:txBody>
      </p:sp>
      <p:sp>
        <p:nvSpPr>
          <p:cNvPr id="2447" name="Google Shape;2447;p42"/>
          <p:cNvSpPr txBox="1"/>
          <p:nvPr/>
        </p:nvSpPr>
        <p:spPr>
          <a:xfrm>
            <a:off x="1349692" y="3430458"/>
            <a:ext cx="1386000" cy="404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4000" b="1" dirty="0">
                <a:solidFill>
                  <a:schemeClr val="accent5"/>
                </a:solidFill>
                <a:latin typeface="Fira Sans Extra Condensed"/>
                <a:ea typeface="Fira Sans Extra Condensed"/>
                <a:cs typeface="Fira Sans Extra Condensed"/>
                <a:sym typeface="Fira Sans Extra Condensed"/>
              </a:rPr>
              <a:t>D</a:t>
            </a:r>
            <a:endParaRPr sz="4000" b="1" dirty="0">
              <a:solidFill>
                <a:schemeClr val="accent5"/>
              </a:solidFill>
              <a:latin typeface="Fira Sans Extra Condensed"/>
              <a:ea typeface="Fira Sans Extra Condensed"/>
              <a:cs typeface="Fira Sans Extra Condensed"/>
              <a:sym typeface="Fira Sans Extra Condensed"/>
            </a:endParaRPr>
          </a:p>
        </p:txBody>
      </p:sp>
      <p:sp>
        <p:nvSpPr>
          <p:cNvPr id="2448" name="Google Shape;2448;p42"/>
          <p:cNvSpPr/>
          <p:nvPr/>
        </p:nvSpPr>
        <p:spPr>
          <a:xfrm rot="7596049">
            <a:off x="2120576" y="1294417"/>
            <a:ext cx="532752" cy="805035"/>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2"/>
          <p:cNvSpPr/>
          <p:nvPr/>
        </p:nvSpPr>
        <p:spPr>
          <a:xfrm rot="-7596049" flipH="1">
            <a:off x="6545430" y="3206851"/>
            <a:ext cx="532752" cy="805035"/>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2"/>
          <p:cNvSpPr/>
          <p:nvPr/>
        </p:nvSpPr>
        <p:spPr>
          <a:xfrm rot="-7596049" flipH="1">
            <a:off x="6396938" y="1317862"/>
            <a:ext cx="532752" cy="805035"/>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Picture 163">
            <a:extLst>
              <a:ext uri="{FF2B5EF4-FFF2-40B4-BE49-F238E27FC236}">
                <a16:creationId xmlns:a16="http://schemas.microsoft.com/office/drawing/2014/main" id="{4D1A02FE-EA4F-4EE2-80D0-FA3062521A0A}"/>
              </a:ext>
            </a:extLst>
          </p:cNvPr>
          <p:cNvPicPr>
            <a:picLocks noChangeAspect="1"/>
          </p:cNvPicPr>
          <p:nvPr/>
        </p:nvPicPr>
        <p:blipFill>
          <a:blip r:embed="rId3"/>
          <a:stretch>
            <a:fillRect/>
          </a:stretch>
        </p:blipFill>
        <p:spPr>
          <a:xfrm>
            <a:off x="4719799" y="3013226"/>
            <a:ext cx="1540324" cy="1497298"/>
          </a:xfrm>
          <a:prstGeom prst="rect">
            <a:avLst/>
          </a:prstGeom>
        </p:spPr>
      </p:pic>
      <p:pic>
        <p:nvPicPr>
          <p:cNvPr id="166" name="Picture 165">
            <a:extLst>
              <a:ext uri="{FF2B5EF4-FFF2-40B4-BE49-F238E27FC236}">
                <a16:creationId xmlns:a16="http://schemas.microsoft.com/office/drawing/2014/main" id="{7BD4EDA7-8A8E-4987-ACB3-5FE4258714D1}"/>
              </a:ext>
            </a:extLst>
          </p:cNvPr>
          <p:cNvPicPr>
            <a:picLocks noChangeAspect="1"/>
          </p:cNvPicPr>
          <p:nvPr/>
        </p:nvPicPr>
        <p:blipFill>
          <a:blip r:embed="rId4"/>
          <a:stretch>
            <a:fillRect/>
          </a:stretch>
        </p:blipFill>
        <p:spPr>
          <a:xfrm>
            <a:off x="2891929" y="1280569"/>
            <a:ext cx="1440785" cy="1416227"/>
          </a:xfrm>
          <a:prstGeom prst="rect">
            <a:avLst/>
          </a:prstGeom>
        </p:spPr>
      </p:pic>
      <p:pic>
        <p:nvPicPr>
          <p:cNvPr id="167" name="Picture 166">
            <a:extLst>
              <a:ext uri="{FF2B5EF4-FFF2-40B4-BE49-F238E27FC236}">
                <a16:creationId xmlns:a16="http://schemas.microsoft.com/office/drawing/2014/main" id="{E14A1940-C319-477B-ACAA-D7F05EE1A350}"/>
              </a:ext>
            </a:extLst>
          </p:cNvPr>
          <p:cNvPicPr>
            <a:picLocks noChangeAspect="1"/>
          </p:cNvPicPr>
          <p:nvPr/>
        </p:nvPicPr>
        <p:blipFill>
          <a:blip r:embed="rId5"/>
          <a:stretch>
            <a:fillRect/>
          </a:stretch>
        </p:blipFill>
        <p:spPr>
          <a:xfrm>
            <a:off x="4741224" y="1274427"/>
            <a:ext cx="1458831" cy="1563033"/>
          </a:xfrm>
          <a:prstGeom prst="rect">
            <a:avLst/>
          </a:prstGeom>
        </p:spPr>
      </p:pic>
      <p:pic>
        <p:nvPicPr>
          <p:cNvPr id="168" name="Picture 167">
            <a:extLst>
              <a:ext uri="{FF2B5EF4-FFF2-40B4-BE49-F238E27FC236}">
                <a16:creationId xmlns:a16="http://schemas.microsoft.com/office/drawing/2014/main" id="{63EDBDCC-6689-476B-874D-2AA1C06B07BE}"/>
              </a:ext>
            </a:extLst>
          </p:cNvPr>
          <p:cNvPicPr>
            <a:picLocks noChangeAspect="1"/>
          </p:cNvPicPr>
          <p:nvPr/>
        </p:nvPicPr>
        <p:blipFill>
          <a:blip r:embed="rId6"/>
          <a:stretch>
            <a:fillRect/>
          </a:stretch>
        </p:blipFill>
        <p:spPr>
          <a:xfrm>
            <a:off x="2830029" y="2918889"/>
            <a:ext cx="1450819" cy="1544421"/>
          </a:xfrm>
          <a:prstGeom prst="rect">
            <a:avLst/>
          </a:prstGeom>
        </p:spPr>
      </p:pic>
      <p:sp>
        <p:nvSpPr>
          <p:cNvPr id="169" name="Rectangle: Rounded Corners 168">
            <a:extLst>
              <a:ext uri="{FF2B5EF4-FFF2-40B4-BE49-F238E27FC236}">
                <a16:creationId xmlns:a16="http://schemas.microsoft.com/office/drawing/2014/main" id="{D0A79257-134C-4742-B9FA-016875D7A5C8}"/>
              </a:ext>
            </a:extLst>
          </p:cNvPr>
          <p:cNvSpPr/>
          <p:nvPr/>
        </p:nvSpPr>
        <p:spPr>
          <a:xfrm>
            <a:off x="1297352" y="2727570"/>
            <a:ext cx="3102709" cy="2055446"/>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p:cTn id="7" dur="500" fill="hold"/>
                                        <p:tgtEl>
                                          <p:spTgt spid="164"/>
                                        </p:tgtEl>
                                        <p:attrNameLst>
                                          <p:attrName>ppt_w</p:attrName>
                                        </p:attrNameLst>
                                      </p:cBhvr>
                                      <p:tavLst>
                                        <p:tav tm="0">
                                          <p:val>
                                            <p:fltVal val="0"/>
                                          </p:val>
                                        </p:tav>
                                        <p:tav tm="100000">
                                          <p:val>
                                            <p:strVal val="#ppt_w"/>
                                          </p:val>
                                        </p:tav>
                                      </p:tavLst>
                                    </p:anim>
                                    <p:anim calcmode="lin" valueType="num">
                                      <p:cBhvr>
                                        <p:cTn id="8" dur="500" fill="hold"/>
                                        <p:tgtEl>
                                          <p:spTgt spid="164"/>
                                        </p:tgtEl>
                                        <p:attrNameLst>
                                          <p:attrName>ppt_h</p:attrName>
                                        </p:attrNameLst>
                                      </p:cBhvr>
                                      <p:tavLst>
                                        <p:tav tm="0">
                                          <p:val>
                                            <p:fltVal val="0"/>
                                          </p:val>
                                        </p:tav>
                                        <p:tav tm="100000">
                                          <p:val>
                                            <p:strVal val="#ppt_h"/>
                                          </p:val>
                                        </p:tav>
                                      </p:tavLst>
                                    </p:anim>
                                    <p:animEffect transition="in" filter="fade">
                                      <p:cBhvr>
                                        <p:cTn id="9" dur="500"/>
                                        <p:tgtEl>
                                          <p:spTgt spid="16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6"/>
                                        </p:tgtEl>
                                        <p:attrNameLst>
                                          <p:attrName>style.visibility</p:attrName>
                                        </p:attrNameLst>
                                      </p:cBhvr>
                                      <p:to>
                                        <p:strVal val="visible"/>
                                      </p:to>
                                    </p:set>
                                    <p:anim calcmode="lin" valueType="num">
                                      <p:cBhvr>
                                        <p:cTn id="14" dur="500" fill="hold"/>
                                        <p:tgtEl>
                                          <p:spTgt spid="166"/>
                                        </p:tgtEl>
                                        <p:attrNameLst>
                                          <p:attrName>ppt_w</p:attrName>
                                        </p:attrNameLst>
                                      </p:cBhvr>
                                      <p:tavLst>
                                        <p:tav tm="0">
                                          <p:val>
                                            <p:fltVal val="0"/>
                                          </p:val>
                                        </p:tav>
                                        <p:tav tm="100000">
                                          <p:val>
                                            <p:strVal val="#ppt_w"/>
                                          </p:val>
                                        </p:tav>
                                      </p:tavLst>
                                    </p:anim>
                                    <p:anim calcmode="lin" valueType="num">
                                      <p:cBhvr>
                                        <p:cTn id="15" dur="500" fill="hold"/>
                                        <p:tgtEl>
                                          <p:spTgt spid="166"/>
                                        </p:tgtEl>
                                        <p:attrNameLst>
                                          <p:attrName>ppt_h</p:attrName>
                                        </p:attrNameLst>
                                      </p:cBhvr>
                                      <p:tavLst>
                                        <p:tav tm="0">
                                          <p:val>
                                            <p:fltVal val="0"/>
                                          </p:val>
                                        </p:tav>
                                        <p:tav tm="100000">
                                          <p:val>
                                            <p:strVal val="#ppt_h"/>
                                          </p:val>
                                        </p:tav>
                                      </p:tavLst>
                                    </p:anim>
                                    <p:animEffect transition="in" filter="fade">
                                      <p:cBhvr>
                                        <p:cTn id="16" dur="500"/>
                                        <p:tgtEl>
                                          <p:spTgt spid="166"/>
                                        </p:tgtEl>
                                      </p:cBhvr>
                                    </p:animEffect>
                                  </p:childTnLst>
                                </p:cTn>
                              </p:par>
                              <p:par>
                                <p:cTn id="17" presetID="53" presetClass="entr" presetSubtype="16" fill="hold" nodeType="withEffect">
                                  <p:stCondLst>
                                    <p:cond delay="0"/>
                                  </p:stCondLst>
                                  <p:childTnLst>
                                    <p:set>
                                      <p:cBhvr>
                                        <p:cTn id="18" dur="1" fill="hold">
                                          <p:stCondLst>
                                            <p:cond delay="0"/>
                                          </p:stCondLst>
                                        </p:cTn>
                                        <p:tgtEl>
                                          <p:spTgt spid="167"/>
                                        </p:tgtEl>
                                        <p:attrNameLst>
                                          <p:attrName>style.visibility</p:attrName>
                                        </p:attrNameLst>
                                      </p:cBhvr>
                                      <p:to>
                                        <p:strVal val="visible"/>
                                      </p:to>
                                    </p:set>
                                    <p:anim calcmode="lin" valueType="num">
                                      <p:cBhvr>
                                        <p:cTn id="19" dur="500" fill="hold"/>
                                        <p:tgtEl>
                                          <p:spTgt spid="167"/>
                                        </p:tgtEl>
                                        <p:attrNameLst>
                                          <p:attrName>ppt_w</p:attrName>
                                        </p:attrNameLst>
                                      </p:cBhvr>
                                      <p:tavLst>
                                        <p:tav tm="0">
                                          <p:val>
                                            <p:fltVal val="0"/>
                                          </p:val>
                                        </p:tav>
                                        <p:tav tm="100000">
                                          <p:val>
                                            <p:strVal val="#ppt_w"/>
                                          </p:val>
                                        </p:tav>
                                      </p:tavLst>
                                    </p:anim>
                                    <p:anim calcmode="lin" valueType="num">
                                      <p:cBhvr>
                                        <p:cTn id="20" dur="500" fill="hold"/>
                                        <p:tgtEl>
                                          <p:spTgt spid="167"/>
                                        </p:tgtEl>
                                        <p:attrNameLst>
                                          <p:attrName>ppt_h</p:attrName>
                                        </p:attrNameLst>
                                      </p:cBhvr>
                                      <p:tavLst>
                                        <p:tav tm="0">
                                          <p:val>
                                            <p:fltVal val="0"/>
                                          </p:val>
                                        </p:tav>
                                        <p:tav tm="100000">
                                          <p:val>
                                            <p:strVal val="#ppt_h"/>
                                          </p:val>
                                        </p:tav>
                                      </p:tavLst>
                                    </p:anim>
                                    <p:animEffect transition="in" filter="fade">
                                      <p:cBhvr>
                                        <p:cTn id="21" dur="50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68"/>
                                        </p:tgtEl>
                                        <p:attrNameLst>
                                          <p:attrName>style.visibility</p:attrName>
                                        </p:attrNameLst>
                                      </p:cBhvr>
                                      <p:to>
                                        <p:strVal val="visible"/>
                                      </p:to>
                                    </p:set>
                                    <p:anim calcmode="lin" valueType="num">
                                      <p:cBhvr>
                                        <p:cTn id="24" dur="500" fill="hold"/>
                                        <p:tgtEl>
                                          <p:spTgt spid="168"/>
                                        </p:tgtEl>
                                        <p:attrNameLst>
                                          <p:attrName>ppt_w</p:attrName>
                                        </p:attrNameLst>
                                      </p:cBhvr>
                                      <p:tavLst>
                                        <p:tav tm="0">
                                          <p:val>
                                            <p:fltVal val="0"/>
                                          </p:val>
                                        </p:tav>
                                        <p:tav tm="100000">
                                          <p:val>
                                            <p:strVal val="#ppt_w"/>
                                          </p:val>
                                        </p:tav>
                                      </p:tavLst>
                                    </p:anim>
                                    <p:anim calcmode="lin" valueType="num">
                                      <p:cBhvr>
                                        <p:cTn id="25" dur="500" fill="hold"/>
                                        <p:tgtEl>
                                          <p:spTgt spid="168"/>
                                        </p:tgtEl>
                                        <p:attrNameLst>
                                          <p:attrName>ppt_h</p:attrName>
                                        </p:attrNameLst>
                                      </p:cBhvr>
                                      <p:tavLst>
                                        <p:tav tm="0">
                                          <p:val>
                                            <p:fltVal val="0"/>
                                          </p:val>
                                        </p:tav>
                                        <p:tav tm="100000">
                                          <p:val>
                                            <p:strVal val="#ppt_h"/>
                                          </p:val>
                                        </p:tav>
                                      </p:tavLst>
                                    </p:anim>
                                    <p:animEffect transition="in" filter="fade">
                                      <p:cBhvr>
                                        <p:cTn id="26" dur="500"/>
                                        <p:tgtEl>
                                          <p:spTgt spid="1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wipe(up)">
                                      <p:cBhvr>
                                        <p:cTn id="3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7"/>
          <p:cNvSpPr txBox="1">
            <a:spLocks noGrp="1"/>
          </p:cNvSpPr>
          <p:nvPr>
            <p:ph type="ctrTitle"/>
          </p:nvPr>
        </p:nvSpPr>
        <p:spPr>
          <a:xfrm>
            <a:off x="3863890" y="1766277"/>
            <a:ext cx="5051678" cy="1019332"/>
          </a:xfrm>
          <a:prstGeom prst="rect">
            <a:avLst/>
          </a:prstGeom>
        </p:spPr>
        <p:txBody>
          <a:bodyPr spcFirstLastPara="1" wrap="square" lIns="91425" tIns="91425" rIns="91425" bIns="91425" anchor="b" anchorCtr="0">
            <a:noAutofit/>
          </a:bodyPr>
          <a:lstStyle/>
          <a:p>
            <a:pPr marL="0" lvl="0" indent="0" algn="ctr" rtl="0">
              <a:lnSpc>
                <a:spcPct val="80000"/>
              </a:lnSpc>
              <a:spcBef>
                <a:spcPts val="0"/>
              </a:spcBef>
              <a:spcAft>
                <a:spcPts val="0"/>
              </a:spcAft>
              <a:buNone/>
            </a:pPr>
            <a:r>
              <a:rPr lang="en-US" sz="6600" b="1" dirty="0"/>
              <a:t>THANKS!!!</a:t>
            </a:r>
            <a:endParaRPr sz="2800" b="1" dirty="0"/>
          </a:p>
        </p:txBody>
      </p:sp>
      <p:grpSp>
        <p:nvGrpSpPr>
          <p:cNvPr id="63" name="Google Shape;63;p17"/>
          <p:cNvGrpSpPr/>
          <p:nvPr/>
        </p:nvGrpSpPr>
        <p:grpSpPr>
          <a:xfrm>
            <a:off x="671674" y="395926"/>
            <a:ext cx="3285197" cy="4368027"/>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 name="Google Shape;68;p17"/>
          <p:cNvGrpSpPr/>
          <p:nvPr/>
        </p:nvGrpSpPr>
        <p:grpSpPr>
          <a:xfrm>
            <a:off x="897582" y="1656589"/>
            <a:ext cx="2833368" cy="2870861"/>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75;p17"/>
          <p:cNvGrpSpPr/>
          <p:nvPr/>
        </p:nvGrpSpPr>
        <p:grpSpPr>
          <a:xfrm>
            <a:off x="-263950" y="3646073"/>
            <a:ext cx="5132038" cy="2791034"/>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9" name="Google Shape;79;p17"/>
          <p:cNvGrpSpPr/>
          <p:nvPr/>
        </p:nvGrpSpPr>
        <p:grpSpPr>
          <a:xfrm>
            <a:off x="2020380" y="238571"/>
            <a:ext cx="709065" cy="1356397"/>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492922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14:bounceEnd="60000">
                                          <p:cBhvr additive="base">
                                            <p:cTn id="7" dur="10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14:bounceEnd="60000">
                                          <p:cBhvr additive="base">
                                            <p:cTn id="11" dur="100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14:bounceEnd="60000">
                                          <p:cBhvr additive="base">
                                            <p:cTn id="15" dur="1000" fill="hold"/>
                                            <p:tgtEl>
                                              <p:spTgt spid="68"/>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14:bounceEnd="60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14:presetBounceEnd="46000">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14:bounceEnd="46000">
                                          <p:cBhvr additive="base">
                                            <p:cTn id="23" dur="500" fill="hold"/>
                                            <p:tgtEl>
                                              <p:spTgt spid="59"/>
                                            </p:tgtEl>
                                            <p:attrNameLst>
                                              <p:attrName>ppt_x</p:attrName>
                                            </p:attrNameLst>
                                          </p:cBhvr>
                                          <p:tavLst>
                                            <p:tav tm="0">
                                              <p:val>
                                                <p:strVal val="1+#ppt_w/2"/>
                                              </p:val>
                                            </p:tav>
                                            <p:tav tm="100000">
                                              <p:val>
                                                <p:strVal val="#ppt_x"/>
                                              </p:val>
                                            </p:tav>
                                          </p:tavLst>
                                        </p:anim>
                                        <p:anim calcmode="lin" valueType="num" p14:bounceEnd="46000">
                                          <p:cBhvr additive="base">
                                            <p:cTn id="2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ppt_x"/>
                                              </p:val>
                                            </p:tav>
                                            <p:tav tm="100000">
                                              <p:val>
                                                <p:strVal val="#ppt_x"/>
                                              </p:val>
                                            </p:tav>
                                          </p:tavLst>
                                        </p:anim>
                                        <p:anim calcmode="lin" valueType="num">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ppt_x"/>
                                              </p:val>
                                            </p:tav>
                                            <p:tav tm="100000">
                                              <p:val>
                                                <p:strVal val="#ppt_x"/>
                                              </p:val>
                                            </p:tav>
                                          </p:tavLst>
                                        </p:anim>
                                        <p:anim calcmode="lin" valueType="num">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ppt_x"/>
                                              </p:val>
                                            </p:tav>
                                            <p:tav tm="100000">
                                              <p:val>
                                                <p:strVal val="#ppt_x"/>
                                              </p:val>
                                            </p:tav>
                                          </p:tavLst>
                                        </p:anim>
                                        <p:anim calcmode="lin" valueType="num">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1+#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iterate type="wd">
                                        <p:tmPct val="10000"/>
                                      </p:iterate>
                                      <p:childTnLst>
                                        <p:set>
                                          <p:cBhvr>
                                            <p:cTn id="26" dur="1" fill="hold">
                                              <p:stCondLst>
                                                <p:cond delay="0"/>
                                              </p:stCondLst>
                                            </p:cTn>
                                            <p:tgtEl>
                                              <p:spTgt spid="60">
                                                <p:txEl>
                                                  <p:pRg st="0" end="0"/>
                                                </p:txEl>
                                              </p:spTgt>
                                            </p:tgtEl>
                                            <p:attrNameLst>
                                              <p:attrName>style.visibility</p:attrName>
                                            </p:attrNameLst>
                                          </p:cBhvr>
                                          <p:to>
                                            <p:strVal val="visible"/>
                                          </p:to>
                                        </p:set>
                                        <p:anim calcmode="lin" valueType="num">
                                          <p:cBhvr additive="base">
                                            <p:cTn id="27"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uiExpand="1"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15">
            <a:extLst>
              <a:ext uri="{FF2B5EF4-FFF2-40B4-BE49-F238E27FC236}">
                <a16:creationId xmlns:a16="http://schemas.microsoft.com/office/drawing/2014/main" id="{EF75FF88-58DA-46AD-883D-5C60358A5124}"/>
              </a:ext>
            </a:extLst>
          </p:cNvPr>
          <p:cNvGrpSpPr/>
          <p:nvPr/>
        </p:nvGrpSpPr>
        <p:grpSpPr>
          <a:xfrm rot="17501868">
            <a:off x="-596572" y="-54779"/>
            <a:ext cx="5807938" cy="4985114"/>
            <a:chOff x="5636086" y="1293343"/>
            <a:chExt cx="4242840" cy="4029786"/>
          </a:xfrm>
        </p:grpSpPr>
        <p:sp>
          <p:nvSpPr>
            <p:cNvPr id="5" name="Freeform: Shape 4">
              <a:extLst>
                <a:ext uri="{FF2B5EF4-FFF2-40B4-BE49-F238E27FC236}">
                  <a16:creationId xmlns:a16="http://schemas.microsoft.com/office/drawing/2014/main" id="{D29EE8D0-BD47-4B3E-8768-C0E0F20322E3}"/>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911F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F3179372-7482-4D99-B136-1D4E774F3DAC}"/>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 Box 99">
            <a:extLst>
              <a:ext uri="{FF2B5EF4-FFF2-40B4-BE49-F238E27FC236}">
                <a16:creationId xmlns:a16="http://schemas.microsoft.com/office/drawing/2014/main" id="{CCE82C68-E0D7-4D8C-B92F-9D3C961C632D}"/>
              </a:ext>
            </a:extLst>
          </p:cNvPr>
          <p:cNvSpPr txBox="1"/>
          <p:nvPr/>
        </p:nvSpPr>
        <p:spPr>
          <a:xfrm>
            <a:off x="112144" y="2846417"/>
            <a:ext cx="3942272" cy="1384995"/>
          </a:xfrm>
          <a:prstGeom prst="rect">
            <a:avLst/>
          </a:prstGeom>
          <a:noFill/>
          <a:ln w="9525">
            <a:noFill/>
          </a:ln>
        </p:spPr>
        <p:txBody>
          <a:bodyPr wrap="square">
            <a:spAutoFit/>
            <a:scene3d>
              <a:camera prst="orthographicFront"/>
              <a:lightRig rig="threePt" dir="t"/>
            </a:scene3d>
          </a:bodyPr>
          <a:lstStyle/>
          <a:p>
            <a:pPr algn="ctr">
              <a:defRPr/>
            </a:pPr>
            <a:r>
              <a:rPr lang="en-US" sz="2800" dirty="0">
                <a:solidFill>
                  <a:srgbClr val="C00000"/>
                </a:solidFill>
                <a:latin typeface="#9Slide07 IcielBaliho Script" pitchFamily="2" charset="-93"/>
                <a:cs typeface="Arial" panose="020B0604020202020204" pitchFamily="34" charset="0"/>
              </a:rPr>
              <a:t>Theo </a:t>
            </a:r>
            <a:r>
              <a:rPr lang="en-US" sz="2800" dirty="0" err="1">
                <a:solidFill>
                  <a:srgbClr val="C00000"/>
                </a:solidFill>
                <a:latin typeface="#9Slide07 IcielBaliho Script" pitchFamily="2" charset="-93"/>
                <a:cs typeface="Arial" panose="020B0604020202020204" pitchFamily="34" charset="0"/>
              </a:rPr>
              <a:t>em</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những</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hoạt</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động</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nào</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trong</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phòng</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thực</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hành</a:t>
            </a:r>
            <a:r>
              <a:rPr lang="en-US" sz="2800" dirty="0">
                <a:solidFill>
                  <a:srgbClr val="C00000"/>
                </a:solidFill>
                <a:latin typeface="#9Slide07 IcielBaliho Script" pitchFamily="2" charset="-93"/>
                <a:cs typeface="Arial" panose="020B0604020202020204" pitchFamily="34" charset="0"/>
              </a:rPr>
              <a:t> ở </a:t>
            </a:r>
            <a:r>
              <a:rPr lang="en-US" sz="2800" dirty="0" err="1">
                <a:solidFill>
                  <a:srgbClr val="C00000"/>
                </a:solidFill>
                <a:latin typeface="#9Slide07 IcielBaliho Script" pitchFamily="2" charset="-93"/>
                <a:cs typeface="Arial" panose="020B0604020202020204" pitchFamily="34" charset="0"/>
              </a:rPr>
              <a:t>hình</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bên</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là</a:t>
            </a:r>
            <a:r>
              <a:rPr lang="en-US" sz="2800" dirty="0">
                <a:solidFill>
                  <a:srgbClr val="C00000"/>
                </a:solidFill>
                <a:latin typeface="#9Slide07 IcielBaliho Script" pitchFamily="2" charset="-93"/>
                <a:cs typeface="Arial" panose="020B0604020202020204" pitchFamily="34" charset="0"/>
              </a:rPr>
              <a:t> </a:t>
            </a:r>
            <a:r>
              <a:rPr lang="en-US" sz="2800" dirty="0" err="1">
                <a:solidFill>
                  <a:srgbClr val="C00000"/>
                </a:solidFill>
                <a:latin typeface="#9Slide07 IcielBaliho Script" pitchFamily="2" charset="-93"/>
                <a:cs typeface="Arial" panose="020B0604020202020204" pitchFamily="34" charset="0"/>
              </a:rPr>
              <a:t>không</a:t>
            </a:r>
            <a:r>
              <a:rPr lang="en-US" sz="2800" dirty="0">
                <a:solidFill>
                  <a:srgbClr val="C00000"/>
                </a:solidFill>
                <a:latin typeface="#9Slide07 IcielBaliho Script" pitchFamily="2" charset="-93"/>
                <a:cs typeface="Arial" panose="020B0604020202020204" pitchFamily="34" charset="0"/>
              </a:rPr>
              <a:t> an </a:t>
            </a:r>
            <a:r>
              <a:rPr lang="en-US" sz="2800" dirty="0" err="1">
                <a:solidFill>
                  <a:srgbClr val="C00000"/>
                </a:solidFill>
                <a:latin typeface="#9Slide07 IcielBaliho Script" pitchFamily="2" charset="-93"/>
                <a:cs typeface="Arial" panose="020B0604020202020204" pitchFamily="34" charset="0"/>
              </a:rPr>
              <a:t>toàn</a:t>
            </a:r>
            <a:r>
              <a:rPr lang="en-US" sz="2800" dirty="0">
                <a:solidFill>
                  <a:srgbClr val="C00000"/>
                </a:solidFill>
                <a:latin typeface="#9Slide07 IcielBaliho Script" pitchFamily="2" charset="-93"/>
                <a:cs typeface="Arial" panose="020B0604020202020204" pitchFamily="34" charset="0"/>
              </a:rPr>
              <a:t>?</a:t>
            </a:r>
          </a:p>
        </p:txBody>
      </p:sp>
      <p:grpSp>
        <p:nvGrpSpPr>
          <p:cNvPr id="8" name="Graphic 15">
            <a:extLst>
              <a:ext uri="{FF2B5EF4-FFF2-40B4-BE49-F238E27FC236}">
                <a16:creationId xmlns:a16="http://schemas.microsoft.com/office/drawing/2014/main" id="{2B5F56E3-662E-43A2-A458-DCA0D44FF4E0}"/>
              </a:ext>
            </a:extLst>
          </p:cNvPr>
          <p:cNvGrpSpPr/>
          <p:nvPr/>
        </p:nvGrpSpPr>
        <p:grpSpPr>
          <a:xfrm>
            <a:off x="6144240" y="1333666"/>
            <a:ext cx="3184459" cy="2957959"/>
            <a:chOff x="6438741" y="1948815"/>
            <a:chExt cx="3184459" cy="2957959"/>
          </a:xfrm>
          <a:solidFill>
            <a:srgbClr val="9C9C9C"/>
          </a:solidFill>
        </p:grpSpPr>
        <p:sp>
          <p:nvSpPr>
            <p:cNvPr id="9" name="Freeform: Shape 8">
              <a:extLst>
                <a:ext uri="{FF2B5EF4-FFF2-40B4-BE49-F238E27FC236}">
                  <a16:creationId xmlns:a16="http://schemas.microsoft.com/office/drawing/2014/main" id="{564D8873-EA2D-4190-A3ED-5336A7B6E530}"/>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3D4A11E9-0D89-4344-806B-688CD3076974}"/>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6757D9DF-5277-4641-9736-CA51CD13A778}"/>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3C0EB56-2BCC-45B8-A4A7-182A9A1DD094}"/>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A11E9C3-64B4-4B21-A373-47DA33B37126}"/>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6D7116E-2660-4C23-9F90-183AF4032B1D}"/>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5">
            <a:extLst>
              <a:ext uri="{FF2B5EF4-FFF2-40B4-BE49-F238E27FC236}">
                <a16:creationId xmlns:a16="http://schemas.microsoft.com/office/drawing/2014/main" id="{5A836FD4-565A-4B65-9FC7-F0778B388429}"/>
              </a:ext>
            </a:extLst>
          </p:cNvPr>
          <p:cNvGrpSpPr/>
          <p:nvPr/>
        </p:nvGrpSpPr>
        <p:grpSpPr>
          <a:xfrm>
            <a:off x="5669668" y="775662"/>
            <a:ext cx="3345465" cy="3246130"/>
            <a:chOff x="5964169" y="1390811"/>
            <a:chExt cx="3345465" cy="3246130"/>
          </a:xfrm>
        </p:grpSpPr>
        <p:sp>
          <p:nvSpPr>
            <p:cNvPr id="16" name="Freeform: Shape 15">
              <a:extLst>
                <a:ext uri="{FF2B5EF4-FFF2-40B4-BE49-F238E27FC236}">
                  <a16:creationId xmlns:a16="http://schemas.microsoft.com/office/drawing/2014/main" id="{8BFFC8FE-695E-4111-8026-4E1B254D5FD9}"/>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BCB98A63-C98F-483F-ADCD-EAFD484C10E1}"/>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911F27"/>
            </a:solidFill>
            <a:ln w="9525" cap="flat">
              <a:solidFill>
                <a:srgbClr val="911F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2438D7D-82BE-4D2E-857D-15D2F866AB86}"/>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911F27"/>
            </a:solidFill>
            <a:ln w="9525" cap="flat">
              <a:solidFill>
                <a:srgbClr val="911F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E04C3E4-2AF8-4B22-89E4-725F586A0CC5}"/>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8AFB53DE-A964-4DB0-ACDF-6475F5ED30D6}"/>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C7542D51-7261-48A8-80EB-4E3353B5F45E}"/>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aphic 15">
            <a:extLst>
              <a:ext uri="{FF2B5EF4-FFF2-40B4-BE49-F238E27FC236}">
                <a16:creationId xmlns:a16="http://schemas.microsoft.com/office/drawing/2014/main" id="{7BA46667-66DC-4621-A44A-30B5292A0154}"/>
              </a:ext>
            </a:extLst>
          </p:cNvPr>
          <p:cNvGrpSpPr/>
          <p:nvPr/>
        </p:nvGrpSpPr>
        <p:grpSpPr>
          <a:xfrm>
            <a:off x="6625597" y="2020199"/>
            <a:ext cx="1616487" cy="2793015"/>
            <a:chOff x="6920098" y="2635348"/>
            <a:chExt cx="1616487" cy="2793015"/>
          </a:xfrm>
          <a:solidFill>
            <a:srgbClr val="911F27"/>
          </a:solidFill>
        </p:grpSpPr>
        <p:sp>
          <p:nvSpPr>
            <p:cNvPr id="23" name="Freeform: Shape 22">
              <a:extLst>
                <a:ext uri="{FF2B5EF4-FFF2-40B4-BE49-F238E27FC236}">
                  <a16:creationId xmlns:a16="http://schemas.microsoft.com/office/drawing/2014/main" id="{BA8B8308-3701-4740-A4BE-13D3D870DA8B}"/>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1D09DEE-7D35-4641-B436-77D96DEA9BCD}"/>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F0E2FE60-B57D-4665-BADA-3337A379B42D}"/>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EF0CAD8-CC5E-4482-944B-7F6DB535AF6E}"/>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aphic 15">
            <a:extLst>
              <a:ext uri="{FF2B5EF4-FFF2-40B4-BE49-F238E27FC236}">
                <a16:creationId xmlns:a16="http://schemas.microsoft.com/office/drawing/2014/main" id="{FDD9CB80-24EE-4019-93B3-8DC9A09AB4F4}"/>
              </a:ext>
            </a:extLst>
          </p:cNvPr>
          <p:cNvGrpSpPr/>
          <p:nvPr/>
        </p:nvGrpSpPr>
        <p:grpSpPr>
          <a:xfrm>
            <a:off x="6847148" y="594235"/>
            <a:ext cx="1262461" cy="2420251"/>
            <a:chOff x="7141649" y="1209384"/>
            <a:chExt cx="1262461" cy="2420251"/>
          </a:xfrm>
        </p:grpSpPr>
        <p:sp>
          <p:nvSpPr>
            <p:cNvPr id="28" name="Freeform: Shape 27">
              <a:extLst>
                <a:ext uri="{FF2B5EF4-FFF2-40B4-BE49-F238E27FC236}">
                  <a16:creationId xmlns:a16="http://schemas.microsoft.com/office/drawing/2014/main" id="{2228197C-058E-4732-8F06-C727F7E525B7}"/>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DC35E6C2-FDB0-4B66-90F1-CBE3B0CEFF2C}"/>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F64CEE79-6CE8-4B40-ABDD-F1E83B79BE86}"/>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90ED642-DF16-4A10-9244-C62FF1F91789}"/>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C1FA96BB-49F9-4326-BD8E-5AC6C97B746A}"/>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84D138F-A0E9-4463-9E04-BCE5F234C797}"/>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B6B93D2-AF79-47D8-8532-128C95DCD96F}"/>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5BF6B3F-3446-49F5-93CE-FD1870EF5CCF}"/>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1D2189FE-4E48-419C-946E-75F7F7A37B20}"/>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CDE9A2F0-BC7B-4EC7-B04A-91F4AA5724EB}"/>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6B646AF0-ADF3-44F9-9C3C-50F35A3829C0}"/>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B1BFF780-B381-4599-A9BD-ED16F73CE183}"/>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EB96FF4-5FA9-4948-ADD3-A5181682A245}"/>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A7077326-F68D-454D-A1EF-439D29DBC593}"/>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6DA4F4BF-0B9C-4007-85CB-EE9F8E4EACF4}"/>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5308018-BC0B-4B11-81E6-A9B38176F108}"/>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911F27"/>
            </a:solidFill>
            <a:ln w="9525" cap="rnd">
              <a:solidFill>
                <a:srgbClr val="911F27"/>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BF33EA2-B2E4-4109-86AD-35E6CC87F8AB}"/>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A420549-9A6A-4769-A525-53F435849AFE}"/>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8C2AC0D-0C58-49E6-95E9-E3496196926F}"/>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D58DC3DD-2B3A-414C-A5FB-19857A88D53E}"/>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93DF9471-6B8A-4E95-98F5-5C59AE5FA0BE}"/>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60CD1D6-8111-4259-ACD7-A6B4861F3E52}"/>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8F22091-4528-4FA1-B84D-3BED1F8CF6CA}"/>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B59B9DAA-9357-400F-BA49-97EDD6DDA051}"/>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CA72895-2B79-49D5-95DF-34A783D1F442}"/>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CA8BCFEF-0449-40BE-942B-3A9B17B1D0AC}"/>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42040671-0AD9-4F31-B3E7-CB438A9CD3D7}"/>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3354D578-B354-47F6-BC8F-9E2566CBF999}"/>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A340208B-86EE-4437-8F17-BD61BABEC3DB}"/>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AC904899-038C-4542-860A-431F2293BA72}"/>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0B764E53-5E2C-469A-8F20-28DD81AF22C1}"/>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E85049F-8DC6-4055-A991-B9203C5BC327}"/>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992AE581-BA19-47DB-9A41-1544D6CD6A8F}"/>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8C11E01-FD11-4D3C-BB29-2BEEEAD71468}"/>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30ED5874-55BD-40EB-9A37-6E34ABDD49B0}"/>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5" name="Picture 64">
            <a:extLst>
              <a:ext uri="{FF2B5EF4-FFF2-40B4-BE49-F238E27FC236}">
                <a16:creationId xmlns:a16="http://schemas.microsoft.com/office/drawing/2014/main" id="{A6DACD87-3BEE-4947-8ADC-5D74128AB3DD}"/>
              </a:ext>
            </a:extLst>
          </p:cNvPr>
          <p:cNvPicPr>
            <a:picLocks noChangeAspect="1"/>
          </p:cNvPicPr>
          <p:nvPr/>
        </p:nvPicPr>
        <p:blipFill>
          <a:blip r:embed="rId2"/>
          <a:stretch>
            <a:fillRect/>
          </a:stretch>
        </p:blipFill>
        <p:spPr>
          <a:xfrm>
            <a:off x="1054885" y="487916"/>
            <a:ext cx="2853658" cy="2083834"/>
          </a:xfrm>
          <a:prstGeom prst="rect">
            <a:avLst/>
          </a:prstGeom>
        </p:spPr>
      </p:pic>
    </p:spTree>
    <p:extLst>
      <p:ext uri="{BB962C8B-B14F-4D97-AF65-F5344CB8AC3E}">
        <p14:creationId xmlns:p14="http://schemas.microsoft.com/office/powerpoint/2010/main" val="23377764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72000">
                                          <p:cBhvr additive="base">
                                            <p:cTn id="15" dur="1000" fill="hold"/>
                                            <p:tgtEl>
                                              <p:spTgt spid="22"/>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14:bounceEnd="72000">
                                          <p:cBhvr additive="base">
                                            <p:cTn id="19" dur="10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14:bounceEnd="72000">
                                          <p:cBhvr additive="base">
                                            <p:cTn id="23" dur="1000" fill="hold"/>
                                            <p:tgtEl>
                                              <p:spTgt spid="8"/>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14:bounceEnd="72000">
                                          <p:cBhvr additive="base">
                                            <p:cTn id="27" dur="1000" fill="hold"/>
                                            <p:tgtEl>
                                              <p:spTgt spid="15"/>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id="{D79DE833-E866-48C7-AD43-F5521EA9E9A9}"/>
              </a:ext>
            </a:extLst>
          </p:cNvPr>
          <p:cNvGrpSpPr/>
          <p:nvPr/>
        </p:nvGrpSpPr>
        <p:grpSpPr>
          <a:xfrm rot="19906012">
            <a:off x="4446106" y="701320"/>
            <a:ext cx="4327349" cy="4109796"/>
            <a:chOff x="5635479" y="1293017"/>
            <a:chExt cx="4243443" cy="4030110"/>
          </a:xfrm>
        </p:grpSpPr>
        <p:sp>
          <p:nvSpPr>
            <p:cNvPr id="12" name="Freeform: Shape 11">
              <a:extLst>
                <a:ext uri="{FF2B5EF4-FFF2-40B4-BE49-F238E27FC236}">
                  <a16:creationId xmlns:a16="http://schemas.microsoft.com/office/drawing/2014/main"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C727"/>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sp>
          <p:nvSpPr>
            <p:cNvPr id="13" name="Freeform: Shape 12">
              <a:extLst>
                <a:ext uri="{FF2B5EF4-FFF2-40B4-BE49-F238E27FC236}">
                  <a16:creationId xmlns:a16="http://schemas.microsoft.com/office/drawing/2014/main" id="{CECAC1AD-38BA-4B5B-8A88-314941A08BE1}"/>
                </a:ext>
              </a:extLst>
            </p:cNvPr>
            <p:cNvSpPr/>
            <p:nvPr/>
          </p:nvSpPr>
          <p:spPr>
            <a:xfrm>
              <a:off x="5635479" y="1293017"/>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914378">
                <a:defRPr/>
              </a:pPr>
              <a:endParaRPr lang="en-US" sz="1800">
                <a:solidFill>
                  <a:prstClr val="black"/>
                </a:solidFill>
                <a:latin typeface="Calibri" panose="020F0502020204030204"/>
              </a:endParaRPr>
            </a:p>
          </p:txBody>
        </p:sp>
      </p:grpSp>
      <p:sp>
        <p:nvSpPr>
          <p:cNvPr id="14" name="Text Box 99">
            <a:extLst>
              <a:ext uri="{FF2B5EF4-FFF2-40B4-BE49-F238E27FC236}">
                <a16:creationId xmlns:a16="http://schemas.microsoft.com/office/drawing/2014/main" id="{3C26B7F7-758F-46DB-A8F8-480AD0C6E311}"/>
              </a:ext>
            </a:extLst>
          </p:cNvPr>
          <p:cNvSpPr txBox="1"/>
          <p:nvPr/>
        </p:nvSpPr>
        <p:spPr>
          <a:xfrm>
            <a:off x="4941319" y="2044770"/>
            <a:ext cx="3665532" cy="1384995"/>
          </a:xfrm>
          <a:prstGeom prst="rect">
            <a:avLst/>
          </a:prstGeom>
          <a:noFill/>
          <a:ln w="9525">
            <a:noFill/>
          </a:ln>
        </p:spPr>
        <p:txBody>
          <a:bodyPr wrap="square">
            <a:spAutoFit/>
            <a:scene3d>
              <a:camera prst="orthographicFront"/>
              <a:lightRig rig="threePt" dir="t"/>
            </a:scene3d>
          </a:bodyPr>
          <a:lstStyle/>
          <a:p>
            <a:pPr algn="ctr" defTabSz="914378">
              <a:defRPr/>
            </a:pPr>
            <a:r>
              <a:rPr lang="en-US" sz="2800" dirty="0" err="1">
                <a:solidFill>
                  <a:srgbClr val="223572"/>
                </a:solidFill>
                <a:latin typeface="#9Slide07 IcielBaliho Script" pitchFamily="2" charset="-93"/>
                <a:cs typeface="Arial" panose="020B0604020202020204" pitchFamily="34" charset="0"/>
                <a:sym typeface="+mn-ea"/>
              </a:rPr>
              <a:t>Những</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phát</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minh</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này</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giúp</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cuộc</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sống</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của</a:t>
            </a:r>
            <a:r>
              <a:rPr lang="en-US" sz="2800" dirty="0">
                <a:solidFill>
                  <a:srgbClr val="223572"/>
                </a:solidFill>
                <a:latin typeface="#9Slide07 IcielBaliho Script" pitchFamily="2" charset="-93"/>
                <a:cs typeface="Arial" panose="020B0604020202020204" pitchFamily="34" charset="0"/>
                <a:sym typeface="+mn-ea"/>
              </a:rPr>
              <a:t> con </a:t>
            </a:r>
            <a:r>
              <a:rPr lang="en-US" sz="2800" dirty="0" err="1">
                <a:solidFill>
                  <a:srgbClr val="223572"/>
                </a:solidFill>
                <a:latin typeface="#9Slide07 IcielBaliho Script" pitchFamily="2" charset="-93"/>
                <a:cs typeface="Arial" panose="020B0604020202020204" pitchFamily="34" charset="0"/>
                <a:sym typeface="+mn-ea"/>
              </a:rPr>
              <a:t>người</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văn</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minh</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và</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tiến</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bộ</a:t>
            </a:r>
            <a:r>
              <a:rPr lang="en-US" sz="2800" dirty="0">
                <a:solidFill>
                  <a:srgbClr val="223572"/>
                </a:solidFill>
                <a:latin typeface="#9Slide07 IcielBaliho Script" pitchFamily="2" charset="-93"/>
                <a:cs typeface="Arial" panose="020B0604020202020204" pitchFamily="34" charset="0"/>
                <a:sym typeface="+mn-ea"/>
              </a:rPr>
              <a:t> </a:t>
            </a:r>
            <a:r>
              <a:rPr lang="en-US" sz="2800" dirty="0" err="1">
                <a:solidFill>
                  <a:srgbClr val="223572"/>
                </a:solidFill>
                <a:latin typeface="#9Slide07 IcielBaliho Script" pitchFamily="2" charset="-93"/>
                <a:cs typeface="Arial" panose="020B0604020202020204" pitchFamily="34" charset="0"/>
                <a:sym typeface="+mn-ea"/>
              </a:rPr>
              <a:t>hơn</a:t>
            </a:r>
            <a:endParaRPr lang="en-US" sz="2800" dirty="0">
              <a:solidFill>
                <a:srgbClr val="223572"/>
              </a:solidFill>
              <a:latin typeface="#9Slide07 IcielBaliho Script" pitchFamily="2" charset="-93"/>
            </a:endParaRPr>
          </a:p>
        </p:txBody>
      </p:sp>
      <p:grpSp>
        <p:nvGrpSpPr>
          <p:cNvPr id="4" name="Graphic 2">
            <a:extLst>
              <a:ext uri="{FF2B5EF4-FFF2-40B4-BE49-F238E27FC236}">
                <a16:creationId xmlns:a16="http://schemas.microsoft.com/office/drawing/2014/main" id="{6B6E841F-947C-41C7-A304-697F6515AF25}"/>
              </a:ext>
            </a:extLst>
          </p:cNvPr>
          <p:cNvGrpSpPr/>
          <p:nvPr/>
        </p:nvGrpSpPr>
        <p:grpSpPr>
          <a:xfrm>
            <a:off x="645150" y="1043218"/>
            <a:ext cx="3664256" cy="2465907"/>
            <a:chOff x="645149" y="1043217"/>
            <a:chExt cx="3664256" cy="2465907"/>
          </a:xfrm>
        </p:grpSpPr>
        <p:sp>
          <p:nvSpPr>
            <p:cNvPr id="5" name="Freeform: Shape 4">
              <a:extLst>
                <a:ext uri="{FF2B5EF4-FFF2-40B4-BE49-F238E27FC236}">
                  <a16:creationId xmlns:a16="http://schemas.microsoft.com/office/drawing/2014/main" id="{DC969955-AA5D-48F0-A21C-CBA648F23BD0}"/>
                </a:ext>
              </a:extLst>
            </p:cNvPr>
            <p:cNvSpPr/>
            <p:nvPr/>
          </p:nvSpPr>
          <p:spPr>
            <a:xfrm>
              <a:off x="768905" y="3297138"/>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6" name="Freeform: Shape 5">
              <a:extLst>
                <a:ext uri="{FF2B5EF4-FFF2-40B4-BE49-F238E27FC236}">
                  <a16:creationId xmlns:a16="http://schemas.microsoft.com/office/drawing/2014/main" id="{FA9E1A81-6F2C-4228-B1EB-ED8AF0F9733B}"/>
                </a:ext>
              </a:extLst>
            </p:cNvPr>
            <p:cNvSpPr/>
            <p:nvPr/>
          </p:nvSpPr>
          <p:spPr>
            <a:xfrm>
              <a:off x="645149"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7" name="Freeform: Shape 6">
              <a:extLst>
                <a:ext uri="{FF2B5EF4-FFF2-40B4-BE49-F238E27FC236}">
                  <a16:creationId xmlns:a16="http://schemas.microsoft.com/office/drawing/2014/main" id="{D5063394-0A89-4E51-86D2-7C9756F53D2B}"/>
                </a:ext>
              </a:extLst>
            </p:cNvPr>
            <p:cNvSpPr/>
            <p:nvPr/>
          </p:nvSpPr>
          <p:spPr>
            <a:xfrm>
              <a:off x="3452412"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8" name="Freeform: Shape 7">
              <a:extLst>
                <a:ext uri="{FF2B5EF4-FFF2-40B4-BE49-F238E27FC236}">
                  <a16:creationId xmlns:a16="http://schemas.microsoft.com/office/drawing/2014/main" id="{E7D2D3B4-FD32-4268-8D75-7228B7F127A4}"/>
                </a:ext>
              </a:extLst>
            </p:cNvPr>
            <p:cNvSpPr/>
            <p:nvPr/>
          </p:nvSpPr>
          <p:spPr>
            <a:xfrm>
              <a:off x="3328572" y="200620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9" name="Freeform: Shape 8">
              <a:extLst>
                <a:ext uri="{FF2B5EF4-FFF2-40B4-BE49-F238E27FC236}">
                  <a16:creationId xmlns:a16="http://schemas.microsoft.com/office/drawing/2014/main" id="{E7C97F90-5495-439B-99E1-2C4420B664FB}"/>
                </a:ext>
              </a:extLst>
            </p:cNvPr>
            <p:cNvSpPr/>
            <p:nvPr/>
          </p:nvSpPr>
          <p:spPr>
            <a:xfrm>
              <a:off x="3205319"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0" name="Freeform: Shape 9">
              <a:extLst>
                <a:ext uri="{FF2B5EF4-FFF2-40B4-BE49-F238E27FC236}">
                  <a16:creationId xmlns:a16="http://schemas.microsoft.com/office/drawing/2014/main" id="{A74EC7A7-CA83-418F-8BCF-156574CF4F81}"/>
                </a:ext>
              </a:extLst>
            </p:cNvPr>
            <p:cNvSpPr/>
            <p:nvPr/>
          </p:nvSpPr>
          <p:spPr>
            <a:xfrm>
              <a:off x="4087532"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5" name="Freeform: Shape 14">
              <a:extLst>
                <a:ext uri="{FF2B5EF4-FFF2-40B4-BE49-F238E27FC236}">
                  <a16:creationId xmlns:a16="http://schemas.microsoft.com/office/drawing/2014/main" id="{FC2234BB-E624-463B-9F89-5D9BA988BD6B}"/>
                </a:ext>
              </a:extLst>
            </p:cNvPr>
            <p:cNvSpPr/>
            <p:nvPr/>
          </p:nvSpPr>
          <p:spPr>
            <a:xfrm>
              <a:off x="3963776"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6" name="Freeform: Shape 115">
              <a:extLst>
                <a:ext uri="{FF2B5EF4-FFF2-40B4-BE49-F238E27FC236}">
                  <a16:creationId xmlns:a16="http://schemas.microsoft.com/office/drawing/2014/main" id="{F1A7F429-16F3-4901-80CA-922FF016D207}"/>
                </a:ext>
              </a:extLst>
            </p:cNvPr>
            <p:cNvSpPr/>
            <p:nvPr/>
          </p:nvSpPr>
          <p:spPr>
            <a:xfrm>
              <a:off x="4087532" y="116144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7" name="Freeform: Shape 116">
              <a:extLst>
                <a:ext uri="{FF2B5EF4-FFF2-40B4-BE49-F238E27FC236}">
                  <a16:creationId xmlns:a16="http://schemas.microsoft.com/office/drawing/2014/main" id="{A4D4E7E2-3612-47B8-BDAC-0C575F6AB3B9}"/>
                </a:ext>
              </a:extLst>
            </p:cNvPr>
            <p:cNvSpPr/>
            <p:nvPr/>
          </p:nvSpPr>
          <p:spPr>
            <a:xfrm>
              <a:off x="768905"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914378"/>
              <a:endParaRPr lang="en-US"/>
            </a:p>
          </p:txBody>
        </p:sp>
        <p:sp>
          <p:nvSpPr>
            <p:cNvPr id="118" name="Freeform: Shape 117">
              <a:extLst>
                <a:ext uri="{FF2B5EF4-FFF2-40B4-BE49-F238E27FC236}">
                  <a16:creationId xmlns:a16="http://schemas.microsoft.com/office/drawing/2014/main" id="{3DA0DF04-79FC-4DF9-8963-D17D61713D6D}"/>
                </a:ext>
              </a:extLst>
            </p:cNvPr>
            <p:cNvSpPr/>
            <p:nvPr/>
          </p:nvSpPr>
          <p:spPr>
            <a:xfrm>
              <a:off x="800745" y="1871470"/>
              <a:ext cx="1442258" cy="85632"/>
            </a:xfrm>
            <a:custGeom>
              <a:avLst/>
              <a:gdLst>
                <a:gd name="connsiteX0" fmla="*/ 0 w 1442258"/>
                <a:gd name="connsiteY0" fmla="*/ 0 h 85632"/>
                <a:gd name="connsiteX1" fmla="*/ 1442258 w 1442258"/>
                <a:gd name="connsiteY1" fmla="*/ 0 h 85632"/>
                <a:gd name="connsiteX2" fmla="*/ 1442258 w 1442258"/>
                <a:gd name="connsiteY2" fmla="*/ 85632 h 85632"/>
                <a:gd name="connsiteX3" fmla="*/ 0 w 1442258"/>
                <a:gd name="connsiteY3" fmla="*/ 85632 h 85632"/>
              </a:gdLst>
              <a:ahLst/>
              <a:cxnLst>
                <a:cxn ang="0">
                  <a:pos x="connsiteX0" y="connsiteY0"/>
                </a:cxn>
                <a:cxn ang="0">
                  <a:pos x="connsiteX1" y="connsiteY1"/>
                </a:cxn>
                <a:cxn ang="0">
                  <a:pos x="connsiteX2" y="connsiteY2"/>
                </a:cxn>
                <a:cxn ang="0">
                  <a:pos x="connsiteX3" y="connsiteY3"/>
                </a:cxn>
              </a:cxnLst>
              <a:rect l="l" t="t" r="r" b="b"/>
              <a:pathLst>
                <a:path w="1442258" h="85632">
                  <a:moveTo>
                    <a:pt x="0" y="0"/>
                  </a:moveTo>
                  <a:lnTo>
                    <a:pt x="1442258" y="0"/>
                  </a:lnTo>
                  <a:lnTo>
                    <a:pt x="1442258" y="85632"/>
                  </a:lnTo>
                  <a:lnTo>
                    <a:pt x="0" y="85632"/>
                  </a:lnTo>
                  <a:close/>
                </a:path>
              </a:pathLst>
            </a:custGeom>
            <a:solidFill>
              <a:srgbClr val="EBEBEB"/>
            </a:solidFill>
            <a:ln w="8363" cap="flat">
              <a:noFill/>
              <a:prstDash val="solid"/>
              <a:miter/>
            </a:ln>
          </p:spPr>
          <p:txBody>
            <a:bodyPr rtlCol="0" anchor="ctr"/>
            <a:lstStyle/>
            <a:p>
              <a:pPr defTabSz="914378"/>
              <a:endParaRPr lang="en-US"/>
            </a:p>
          </p:txBody>
        </p:sp>
        <p:sp>
          <p:nvSpPr>
            <p:cNvPr id="119" name="Freeform: Shape 118">
              <a:extLst>
                <a:ext uri="{FF2B5EF4-FFF2-40B4-BE49-F238E27FC236}">
                  <a16:creationId xmlns:a16="http://schemas.microsoft.com/office/drawing/2014/main" id="{76E8EC85-F8B1-41C0-8FB4-2C77ED7DA672}"/>
                </a:ext>
              </a:extLst>
            </p:cNvPr>
            <p:cNvSpPr/>
            <p:nvPr/>
          </p:nvSpPr>
          <p:spPr>
            <a:xfrm>
              <a:off x="910257"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914378"/>
              <a:endParaRPr lang="en-US"/>
            </a:p>
          </p:txBody>
        </p:sp>
        <p:sp>
          <p:nvSpPr>
            <p:cNvPr id="120" name="Freeform: Shape 119">
              <a:extLst>
                <a:ext uri="{FF2B5EF4-FFF2-40B4-BE49-F238E27FC236}">
                  <a16:creationId xmlns:a16="http://schemas.microsoft.com/office/drawing/2014/main" id="{D43AD8FF-0D69-4344-9030-0D5E17C603C9}"/>
                </a:ext>
              </a:extLst>
            </p:cNvPr>
            <p:cNvSpPr/>
            <p:nvPr/>
          </p:nvSpPr>
          <p:spPr>
            <a:xfrm>
              <a:off x="910257"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914378"/>
              <a:endParaRPr lang="en-US"/>
            </a:p>
          </p:txBody>
        </p:sp>
        <p:sp>
          <p:nvSpPr>
            <p:cNvPr id="121" name="Freeform: Shape 120">
              <a:extLst>
                <a:ext uri="{FF2B5EF4-FFF2-40B4-BE49-F238E27FC236}">
                  <a16:creationId xmlns:a16="http://schemas.microsoft.com/office/drawing/2014/main" id="{E4278516-CA54-4670-954E-0CBDEE51D26A}"/>
                </a:ext>
              </a:extLst>
            </p:cNvPr>
            <p:cNvSpPr/>
            <p:nvPr/>
          </p:nvSpPr>
          <p:spPr>
            <a:xfrm>
              <a:off x="2047943"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914378"/>
              <a:endParaRPr lang="en-US"/>
            </a:p>
          </p:txBody>
        </p:sp>
        <p:sp>
          <p:nvSpPr>
            <p:cNvPr id="122" name="Freeform: Shape 121">
              <a:extLst>
                <a:ext uri="{FF2B5EF4-FFF2-40B4-BE49-F238E27FC236}">
                  <a16:creationId xmlns:a16="http://schemas.microsoft.com/office/drawing/2014/main" id="{26347802-2B78-4448-8306-FB12B672EF6E}"/>
                </a:ext>
              </a:extLst>
            </p:cNvPr>
            <p:cNvSpPr/>
            <p:nvPr/>
          </p:nvSpPr>
          <p:spPr>
            <a:xfrm>
              <a:off x="2047943"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914378"/>
              <a:endParaRPr lang="en-US"/>
            </a:p>
          </p:txBody>
        </p:sp>
        <p:sp>
          <p:nvSpPr>
            <p:cNvPr id="123" name="Freeform: Shape 122">
              <a:extLst>
                <a:ext uri="{FF2B5EF4-FFF2-40B4-BE49-F238E27FC236}">
                  <a16:creationId xmlns:a16="http://schemas.microsoft.com/office/drawing/2014/main" id="{3F89FD38-59D0-4D5F-B5BA-03DEFE56117B}"/>
                </a:ext>
              </a:extLst>
            </p:cNvPr>
            <p:cNvSpPr/>
            <p:nvPr/>
          </p:nvSpPr>
          <p:spPr>
            <a:xfrm rot="5400000">
              <a:off x="961201" y="1529947"/>
              <a:ext cx="545800" cy="137413"/>
            </a:xfrm>
            <a:custGeom>
              <a:avLst/>
              <a:gdLst>
                <a:gd name="connsiteX0" fmla="*/ 0 w 545800"/>
                <a:gd name="connsiteY0" fmla="*/ 0 h 137413"/>
                <a:gd name="connsiteX1" fmla="*/ 545801 w 545800"/>
                <a:gd name="connsiteY1" fmla="*/ 0 h 137413"/>
                <a:gd name="connsiteX2" fmla="*/ 545801 w 545800"/>
                <a:gd name="connsiteY2" fmla="*/ 137414 h 137413"/>
                <a:gd name="connsiteX3" fmla="*/ 0 w 545800"/>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45800" h="137413">
                  <a:moveTo>
                    <a:pt x="0" y="0"/>
                  </a:moveTo>
                  <a:lnTo>
                    <a:pt x="545801" y="0"/>
                  </a:lnTo>
                  <a:lnTo>
                    <a:pt x="545801" y="137414"/>
                  </a:lnTo>
                  <a:lnTo>
                    <a:pt x="0" y="137414"/>
                  </a:lnTo>
                  <a:close/>
                </a:path>
              </a:pathLst>
            </a:custGeom>
            <a:solidFill>
              <a:srgbClr val="C7C7C7"/>
            </a:solidFill>
            <a:ln w="8363" cap="flat">
              <a:noFill/>
              <a:prstDash val="solid"/>
              <a:miter/>
            </a:ln>
          </p:spPr>
          <p:txBody>
            <a:bodyPr rtlCol="0" anchor="ctr"/>
            <a:lstStyle/>
            <a:p>
              <a:pPr defTabSz="914378"/>
              <a:endParaRPr lang="en-US"/>
            </a:p>
          </p:txBody>
        </p:sp>
        <p:sp>
          <p:nvSpPr>
            <p:cNvPr id="124" name="Freeform: Shape 123">
              <a:extLst>
                <a:ext uri="{FF2B5EF4-FFF2-40B4-BE49-F238E27FC236}">
                  <a16:creationId xmlns:a16="http://schemas.microsoft.com/office/drawing/2014/main" id="{AB6DEA52-3DDC-4972-890F-876A6BA37C3A}"/>
                </a:ext>
              </a:extLst>
            </p:cNvPr>
            <p:cNvSpPr/>
            <p:nvPr/>
          </p:nvSpPr>
          <p:spPr>
            <a:xfrm rot="5400000">
              <a:off x="1204021" y="1257800"/>
              <a:ext cx="59992" cy="137413"/>
            </a:xfrm>
            <a:custGeom>
              <a:avLst/>
              <a:gdLst>
                <a:gd name="connsiteX0" fmla="*/ 0 w 59992"/>
                <a:gd name="connsiteY0" fmla="*/ 0 h 137413"/>
                <a:gd name="connsiteX1" fmla="*/ 59993 w 59992"/>
                <a:gd name="connsiteY1" fmla="*/ 0 h 137413"/>
                <a:gd name="connsiteX2" fmla="*/ 59993 w 59992"/>
                <a:gd name="connsiteY2" fmla="*/ 137414 h 137413"/>
                <a:gd name="connsiteX3" fmla="*/ 0 w 59992"/>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9992" h="137413">
                  <a:moveTo>
                    <a:pt x="0" y="0"/>
                  </a:moveTo>
                  <a:lnTo>
                    <a:pt x="59993" y="0"/>
                  </a:lnTo>
                  <a:lnTo>
                    <a:pt x="59993" y="137414"/>
                  </a:lnTo>
                  <a:lnTo>
                    <a:pt x="0" y="137414"/>
                  </a:lnTo>
                  <a:close/>
                </a:path>
              </a:pathLst>
            </a:custGeom>
            <a:solidFill>
              <a:srgbClr val="DBDBDB"/>
            </a:solidFill>
            <a:ln w="8363" cap="flat">
              <a:noFill/>
              <a:prstDash val="solid"/>
              <a:miter/>
            </a:ln>
          </p:spPr>
          <p:txBody>
            <a:bodyPr rtlCol="0" anchor="ctr"/>
            <a:lstStyle/>
            <a:p>
              <a:pPr defTabSz="914378"/>
              <a:endParaRPr lang="en-US"/>
            </a:p>
          </p:txBody>
        </p:sp>
        <p:sp>
          <p:nvSpPr>
            <p:cNvPr id="125" name="Freeform: Shape 124">
              <a:extLst>
                <a:ext uri="{FF2B5EF4-FFF2-40B4-BE49-F238E27FC236}">
                  <a16:creationId xmlns:a16="http://schemas.microsoft.com/office/drawing/2014/main" id="{90240471-4FC5-4B3E-8C40-AE7EA0818E5E}"/>
                </a:ext>
              </a:extLst>
            </p:cNvPr>
            <p:cNvSpPr/>
            <p:nvPr/>
          </p:nvSpPr>
          <p:spPr>
            <a:xfrm rot="5400000">
              <a:off x="1222873" y="1375775"/>
              <a:ext cx="22287" cy="137413"/>
            </a:xfrm>
            <a:custGeom>
              <a:avLst/>
              <a:gdLst>
                <a:gd name="connsiteX0" fmla="*/ 0 w 22287"/>
                <a:gd name="connsiteY0" fmla="*/ 0 h 137413"/>
                <a:gd name="connsiteX1" fmla="*/ 22288 w 22287"/>
                <a:gd name="connsiteY1" fmla="*/ 0 h 137413"/>
                <a:gd name="connsiteX2" fmla="*/ 22288 w 22287"/>
                <a:gd name="connsiteY2" fmla="*/ 137414 h 137413"/>
                <a:gd name="connsiteX3" fmla="*/ 0 w 22287"/>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22287" h="137413">
                  <a:moveTo>
                    <a:pt x="0" y="0"/>
                  </a:moveTo>
                  <a:lnTo>
                    <a:pt x="22288" y="0"/>
                  </a:lnTo>
                  <a:lnTo>
                    <a:pt x="22288" y="137414"/>
                  </a:lnTo>
                  <a:lnTo>
                    <a:pt x="0" y="137414"/>
                  </a:lnTo>
                  <a:close/>
                </a:path>
              </a:pathLst>
            </a:custGeom>
            <a:solidFill>
              <a:srgbClr val="DBDBDB"/>
            </a:solidFill>
            <a:ln w="8363" cap="flat">
              <a:noFill/>
              <a:prstDash val="solid"/>
              <a:miter/>
            </a:ln>
          </p:spPr>
          <p:txBody>
            <a:bodyPr rtlCol="0" anchor="ctr"/>
            <a:lstStyle/>
            <a:p>
              <a:pPr defTabSz="914378"/>
              <a:endParaRPr lang="en-US"/>
            </a:p>
          </p:txBody>
        </p:sp>
        <p:sp>
          <p:nvSpPr>
            <p:cNvPr id="126" name="Freeform: Shape 125">
              <a:extLst>
                <a:ext uri="{FF2B5EF4-FFF2-40B4-BE49-F238E27FC236}">
                  <a16:creationId xmlns:a16="http://schemas.microsoft.com/office/drawing/2014/main" id="{42AE7833-F703-415A-A6B0-BFED8F68EC9C}"/>
                </a:ext>
              </a:extLst>
            </p:cNvPr>
            <p:cNvSpPr/>
            <p:nvPr/>
          </p:nvSpPr>
          <p:spPr>
            <a:xfrm rot="5400000">
              <a:off x="1212525" y="1692623"/>
              <a:ext cx="59992" cy="154590"/>
            </a:xfrm>
            <a:custGeom>
              <a:avLst/>
              <a:gdLst>
                <a:gd name="connsiteX0" fmla="*/ 0 w 59992"/>
                <a:gd name="connsiteY0" fmla="*/ 0 h 154590"/>
                <a:gd name="connsiteX1" fmla="*/ 59993 w 59992"/>
                <a:gd name="connsiteY1" fmla="*/ 0 h 154590"/>
                <a:gd name="connsiteX2" fmla="*/ 59993 w 59992"/>
                <a:gd name="connsiteY2" fmla="*/ 154590 h 154590"/>
                <a:gd name="connsiteX3" fmla="*/ 0 w 59992"/>
                <a:gd name="connsiteY3" fmla="*/ 154590 h 154590"/>
              </a:gdLst>
              <a:ahLst/>
              <a:cxnLst>
                <a:cxn ang="0">
                  <a:pos x="connsiteX0" y="connsiteY0"/>
                </a:cxn>
                <a:cxn ang="0">
                  <a:pos x="connsiteX1" y="connsiteY1"/>
                </a:cxn>
                <a:cxn ang="0">
                  <a:pos x="connsiteX2" y="connsiteY2"/>
                </a:cxn>
                <a:cxn ang="0">
                  <a:pos x="connsiteX3" y="connsiteY3"/>
                </a:cxn>
              </a:cxnLst>
              <a:rect l="l" t="t" r="r" b="b"/>
              <a:pathLst>
                <a:path w="59992" h="154590">
                  <a:moveTo>
                    <a:pt x="0" y="0"/>
                  </a:moveTo>
                  <a:lnTo>
                    <a:pt x="59993" y="0"/>
                  </a:lnTo>
                  <a:lnTo>
                    <a:pt x="59993" y="154590"/>
                  </a:lnTo>
                  <a:lnTo>
                    <a:pt x="0" y="154590"/>
                  </a:lnTo>
                  <a:close/>
                </a:path>
              </a:pathLst>
            </a:custGeom>
            <a:solidFill>
              <a:srgbClr val="DBDBDB"/>
            </a:solidFill>
            <a:ln w="8363" cap="flat">
              <a:noFill/>
              <a:prstDash val="solid"/>
              <a:miter/>
            </a:ln>
          </p:spPr>
          <p:txBody>
            <a:bodyPr rtlCol="0" anchor="ctr"/>
            <a:lstStyle/>
            <a:p>
              <a:pPr defTabSz="914378"/>
              <a:endParaRPr lang="en-US"/>
            </a:p>
          </p:txBody>
        </p:sp>
        <p:sp>
          <p:nvSpPr>
            <p:cNvPr id="127" name="Freeform: Shape 126">
              <a:extLst>
                <a:ext uri="{FF2B5EF4-FFF2-40B4-BE49-F238E27FC236}">
                  <a16:creationId xmlns:a16="http://schemas.microsoft.com/office/drawing/2014/main" id="{BC68F612-3272-4E7B-9009-F90B2FA00D4C}"/>
                </a:ext>
              </a:extLst>
            </p:cNvPr>
            <p:cNvSpPr/>
            <p:nvPr/>
          </p:nvSpPr>
          <p:spPr>
            <a:xfrm rot="5400000">
              <a:off x="1032505" y="1505145"/>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DBDBDB"/>
            </a:solidFill>
            <a:ln w="8363" cap="flat">
              <a:noFill/>
              <a:prstDash val="solid"/>
              <a:miter/>
            </a:ln>
          </p:spPr>
          <p:txBody>
            <a:bodyPr rtlCol="0" anchor="ctr"/>
            <a:lstStyle/>
            <a:p>
              <a:pPr defTabSz="914378"/>
              <a:endParaRPr lang="en-US"/>
            </a:p>
          </p:txBody>
        </p:sp>
        <p:sp>
          <p:nvSpPr>
            <p:cNvPr id="128" name="Freeform: Shape 127">
              <a:extLst>
                <a:ext uri="{FF2B5EF4-FFF2-40B4-BE49-F238E27FC236}">
                  <a16:creationId xmlns:a16="http://schemas.microsoft.com/office/drawing/2014/main" id="{A53615F6-B3A8-47E5-BEF6-24DFD0A6569C}"/>
                </a:ext>
              </a:extLst>
            </p:cNvPr>
            <p:cNvSpPr/>
            <p:nvPr/>
          </p:nvSpPr>
          <p:spPr>
            <a:xfrm rot="5400000">
              <a:off x="1227901" y="1388260"/>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EBEBEB"/>
            </a:solidFill>
            <a:ln w="8363" cap="flat">
              <a:noFill/>
              <a:prstDash val="solid"/>
              <a:miter/>
            </a:ln>
          </p:spPr>
          <p:txBody>
            <a:bodyPr rtlCol="0" anchor="ctr"/>
            <a:lstStyle/>
            <a:p>
              <a:pPr defTabSz="914378"/>
              <a:endParaRPr lang="en-US"/>
            </a:p>
          </p:txBody>
        </p:sp>
        <p:sp>
          <p:nvSpPr>
            <p:cNvPr id="129" name="Freeform: Shape 128">
              <a:extLst>
                <a:ext uri="{FF2B5EF4-FFF2-40B4-BE49-F238E27FC236}">
                  <a16:creationId xmlns:a16="http://schemas.microsoft.com/office/drawing/2014/main" id="{99F1241D-C7B7-485D-9DCC-A0FD8BFB0BE5}"/>
                </a:ext>
              </a:extLst>
            </p:cNvPr>
            <p:cNvSpPr/>
            <p:nvPr/>
          </p:nvSpPr>
          <p:spPr>
            <a:xfrm rot="2680198">
              <a:off x="1503571" y="1565628"/>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C7C7C7"/>
            </a:solidFill>
            <a:ln w="8363" cap="flat">
              <a:noFill/>
              <a:prstDash val="solid"/>
              <a:miter/>
            </a:ln>
          </p:spPr>
          <p:txBody>
            <a:bodyPr rtlCol="0" anchor="ctr"/>
            <a:lstStyle/>
            <a:p>
              <a:pPr defTabSz="914378"/>
              <a:endParaRPr lang="en-US"/>
            </a:p>
          </p:txBody>
        </p:sp>
        <p:sp>
          <p:nvSpPr>
            <p:cNvPr id="130" name="Freeform: Shape 129">
              <a:extLst>
                <a:ext uri="{FF2B5EF4-FFF2-40B4-BE49-F238E27FC236}">
                  <a16:creationId xmlns:a16="http://schemas.microsoft.com/office/drawing/2014/main" id="{1801EAF1-3437-46F7-A3B9-AC4EC7849445}"/>
                </a:ext>
              </a:extLst>
            </p:cNvPr>
            <p:cNvSpPr/>
            <p:nvPr/>
          </p:nvSpPr>
          <p:spPr>
            <a:xfrm rot="2680198">
              <a:off x="1732756" y="1617387"/>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DBDBDB"/>
            </a:solidFill>
            <a:ln w="8363" cap="flat">
              <a:noFill/>
              <a:prstDash val="solid"/>
              <a:miter/>
            </a:ln>
          </p:spPr>
          <p:txBody>
            <a:bodyPr rtlCol="0" anchor="ctr"/>
            <a:lstStyle/>
            <a:p>
              <a:pPr defTabSz="914378"/>
              <a:endParaRPr lang="en-US"/>
            </a:p>
          </p:txBody>
        </p:sp>
        <p:sp>
          <p:nvSpPr>
            <p:cNvPr id="131" name="Freeform: Shape 130">
              <a:extLst>
                <a:ext uri="{FF2B5EF4-FFF2-40B4-BE49-F238E27FC236}">
                  <a16:creationId xmlns:a16="http://schemas.microsoft.com/office/drawing/2014/main" id="{6BD34B65-E883-4AD0-9DAD-0D0446CEB30F}"/>
                </a:ext>
              </a:extLst>
            </p:cNvPr>
            <p:cNvSpPr/>
            <p:nvPr/>
          </p:nvSpPr>
          <p:spPr>
            <a:xfrm rot="5400000">
              <a:off x="1238416" y="1548254"/>
              <a:ext cx="483629" cy="163136"/>
            </a:xfrm>
            <a:custGeom>
              <a:avLst/>
              <a:gdLst>
                <a:gd name="connsiteX0" fmla="*/ 0 w 483629"/>
                <a:gd name="connsiteY0" fmla="*/ 0 h 163136"/>
                <a:gd name="connsiteX1" fmla="*/ 483630 w 483629"/>
                <a:gd name="connsiteY1" fmla="*/ 0 h 163136"/>
                <a:gd name="connsiteX2" fmla="*/ 483630 w 483629"/>
                <a:gd name="connsiteY2" fmla="*/ 163137 h 163136"/>
                <a:gd name="connsiteX3" fmla="*/ 0 w 483629"/>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83629" h="163136">
                  <a:moveTo>
                    <a:pt x="0" y="0"/>
                  </a:moveTo>
                  <a:lnTo>
                    <a:pt x="483630" y="0"/>
                  </a:lnTo>
                  <a:lnTo>
                    <a:pt x="483630" y="163137"/>
                  </a:lnTo>
                  <a:lnTo>
                    <a:pt x="0" y="163137"/>
                  </a:lnTo>
                  <a:close/>
                </a:path>
              </a:pathLst>
            </a:custGeom>
            <a:solidFill>
              <a:srgbClr val="A6A6A6"/>
            </a:solidFill>
            <a:ln w="8363" cap="flat">
              <a:noFill/>
              <a:prstDash val="solid"/>
              <a:miter/>
            </a:ln>
          </p:spPr>
          <p:txBody>
            <a:bodyPr rtlCol="0" anchor="ctr"/>
            <a:lstStyle/>
            <a:p>
              <a:pPr defTabSz="914378"/>
              <a:endParaRPr lang="en-US"/>
            </a:p>
          </p:txBody>
        </p:sp>
        <p:sp>
          <p:nvSpPr>
            <p:cNvPr id="132" name="Freeform: Shape 131">
              <a:extLst>
                <a:ext uri="{FF2B5EF4-FFF2-40B4-BE49-F238E27FC236}">
                  <a16:creationId xmlns:a16="http://schemas.microsoft.com/office/drawing/2014/main" id="{7CA52358-E7F6-4CE6-8B42-4EC5E8BBEDB6}"/>
                </a:ext>
              </a:extLst>
            </p:cNvPr>
            <p:cNvSpPr/>
            <p:nvPr/>
          </p:nvSpPr>
          <p:spPr>
            <a:xfrm rot="5400000">
              <a:off x="1457692" y="1716251"/>
              <a:ext cx="45078" cy="163136"/>
            </a:xfrm>
            <a:custGeom>
              <a:avLst/>
              <a:gdLst>
                <a:gd name="connsiteX0" fmla="*/ 0 w 45078"/>
                <a:gd name="connsiteY0" fmla="*/ 0 h 163136"/>
                <a:gd name="connsiteX1" fmla="*/ 45079 w 45078"/>
                <a:gd name="connsiteY1" fmla="*/ 0 h 163136"/>
                <a:gd name="connsiteX2" fmla="*/ 45079 w 45078"/>
                <a:gd name="connsiteY2" fmla="*/ 163137 h 163136"/>
                <a:gd name="connsiteX3" fmla="*/ 0 w 45078"/>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5078" h="163136">
                  <a:moveTo>
                    <a:pt x="0" y="0"/>
                  </a:moveTo>
                  <a:lnTo>
                    <a:pt x="45079" y="0"/>
                  </a:lnTo>
                  <a:lnTo>
                    <a:pt x="45079" y="163137"/>
                  </a:lnTo>
                  <a:lnTo>
                    <a:pt x="0" y="163137"/>
                  </a:lnTo>
                  <a:close/>
                </a:path>
              </a:pathLst>
            </a:custGeom>
            <a:solidFill>
              <a:srgbClr val="C7C7C7"/>
            </a:solidFill>
            <a:ln w="8363" cap="flat">
              <a:noFill/>
              <a:prstDash val="solid"/>
              <a:miter/>
            </a:ln>
          </p:spPr>
          <p:txBody>
            <a:bodyPr rtlCol="0" anchor="ctr"/>
            <a:lstStyle/>
            <a:p>
              <a:pPr defTabSz="914378"/>
              <a:endParaRPr lang="en-US"/>
            </a:p>
          </p:txBody>
        </p:sp>
        <p:sp>
          <p:nvSpPr>
            <p:cNvPr id="133" name="Freeform: Shape 132">
              <a:extLst>
                <a:ext uri="{FF2B5EF4-FFF2-40B4-BE49-F238E27FC236}">
                  <a16:creationId xmlns:a16="http://schemas.microsoft.com/office/drawing/2014/main" id="{CDA89DC7-7FE8-41EC-80B0-4A42D9A8D811}"/>
                </a:ext>
              </a:extLst>
            </p:cNvPr>
            <p:cNvSpPr/>
            <p:nvPr/>
          </p:nvSpPr>
          <p:spPr>
            <a:xfrm rot="5400000">
              <a:off x="1471559" y="1655379"/>
              <a:ext cx="17511" cy="163136"/>
            </a:xfrm>
            <a:custGeom>
              <a:avLst/>
              <a:gdLst>
                <a:gd name="connsiteX0" fmla="*/ 0 w 17511"/>
                <a:gd name="connsiteY0" fmla="*/ 0 h 163136"/>
                <a:gd name="connsiteX1" fmla="*/ 17512 w 17511"/>
                <a:gd name="connsiteY1" fmla="*/ 0 h 163136"/>
                <a:gd name="connsiteX2" fmla="*/ 17512 w 17511"/>
                <a:gd name="connsiteY2" fmla="*/ 163137 h 163136"/>
                <a:gd name="connsiteX3" fmla="*/ 0 w 17511"/>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17511" h="163136">
                  <a:moveTo>
                    <a:pt x="0" y="0"/>
                  </a:moveTo>
                  <a:lnTo>
                    <a:pt x="17512" y="0"/>
                  </a:lnTo>
                  <a:lnTo>
                    <a:pt x="17512" y="163137"/>
                  </a:lnTo>
                  <a:lnTo>
                    <a:pt x="0" y="163137"/>
                  </a:lnTo>
                  <a:close/>
                </a:path>
              </a:pathLst>
            </a:custGeom>
            <a:solidFill>
              <a:srgbClr val="C7C7C7"/>
            </a:solidFill>
            <a:ln w="8363" cap="flat">
              <a:noFill/>
              <a:prstDash val="solid"/>
              <a:miter/>
            </a:ln>
          </p:spPr>
          <p:txBody>
            <a:bodyPr rtlCol="0" anchor="ctr"/>
            <a:lstStyle/>
            <a:p>
              <a:pPr defTabSz="914378"/>
              <a:endParaRPr lang="en-US"/>
            </a:p>
          </p:txBody>
        </p:sp>
        <p:sp>
          <p:nvSpPr>
            <p:cNvPr id="134" name="Freeform: Shape 133">
              <a:extLst>
                <a:ext uri="{FF2B5EF4-FFF2-40B4-BE49-F238E27FC236}">
                  <a16:creationId xmlns:a16="http://schemas.microsoft.com/office/drawing/2014/main" id="{B7B1EE71-6C34-4F43-9FFB-77DA149584AA}"/>
                </a:ext>
              </a:extLst>
            </p:cNvPr>
            <p:cNvSpPr/>
            <p:nvPr/>
          </p:nvSpPr>
          <p:spPr>
            <a:xfrm rot="5400000">
              <a:off x="881727" y="1587970"/>
              <a:ext cx="454470" cy="112696"/>
            </a:xfrm>
            <a:custGeom>
              <a:avLst/>
              <a:gdLst>
                <a:gd name="connsiteX0" fmla="*/ 0 w 454470"/>
                <a:gd name="connsiteY0" fmla="*/ 0 h 112696"/>
                <a:gd name="connsiteX1" fmla="*/ 454471 w 454470"/>
                <a:gd name="connsiteY1" fmla="*/ 0 h 112696"/>
                <a:gd name="connsiteX2" fmla="*/ 454471 w 454470"/>
                <a:gd name="connsiteY2" fmla="*/ 112696 h 112696"/>
                <a:gd name="connsiteX3" fmla="*/ 0 w 454470"/>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54470" h="112696">
                  <a:moveTo>
                    <a:pt x="0" y="0"/>
                  </a:moveTo>
                  <a:lnTo>
                    <a:pt x="454471" y="0"/>
                  </a:lnTo>
                  <a:lnTo>
                    <a:pt x="454471" y="112696"/>
                  </a:lnTo>
                  <a:lnTo>
                    <a:pt x="0" y="112696"/>
                  </a:lnTo>
                  <a:close/>
                </a:path>
              </a:pathLst>
            </a:custGeom>
            <a:solidFill>
              <a:srgbClr val="A6A6A6"/>
            </a:solidFill>
            <a:ln w="8363" cap="flat">
              <a:noFill/>
              <a:prstDash val="solid"/>
              <a:miter/>
            </a:ln>
          </p:spPr>
          <p:txBody>
            <a:bodyPr rtlCol="0" anchor="ctr"/>
            <a:lstStyle/>
            <a:p>
              <a:pPr defTabSz="914378"/>
              <a:endParaRPr lang="en-US"/>
            </a:p>
          </p:txBody>
        </p:sp>
        <p:sp>
          <p:nvSpPr>
            <p:cNvPr id="135" name="Freeform: Shape 134">
              <a:extLst>
                <a:ext uri="{FF2B5EF4-FFF2-40B4-BE49-F238E27FC236}">
                  <a16:creationId xmlns:a16="http://schemas.microsoft.com/office/drawing/2014/main" id="{BE6C8ADD-5C6F-4BC2-8688-BFBBA924190A}"/>
                </a:ext>
              </a:extLst>
            </p:cNvPr>
            <p:cNvSpPr/>
            <p:nvPr/>
          </p:nvSpPr>
          <p:spPr>
            <a:xfrm rot="5400000">
              <a:off x="1087680" y="1745996"/>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sp>
          <p:nvSpPr>
            <p:cNvPr id="136" name="Freeform: Shape 135">
              <a:extLst>
                <a:ext uri="{FF2B5EF4-FFF2-40B4-BE49-F238E27FC236}">
                  <a16:creationId xmlns:a16="http://schemas.microsoft.com/office/drawing/2014/main" id="{56041DAF-DBD1-4608-8173-EDB18F33238C}"/>
                </a:ext>
              </a:extLst>
            </p:cNvPr>
            <p:cNvSpPr/>
            <p:nvPr/>
          </p:nvSpPr>
          <p:spPr>
            <a:xfrm rot="5400000">
              <a:off x="1087764" y="1475693"/>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sp>
          <p:nvSpPr>
            <p:cNvPr id="137" name="Freeform: Shape 136">
              <a:extLst>
                <a:ext uri="{FF2B5EF4-FFF2-40B4-BE49-F238E27FC236}">
                  <a16:creationId xmlns:a16="http://schemas.microsoft.com/office/drawing/2014/main" id="{6841A584-C990-4A74-B132-FFF020D034AC}"/>
                </a:ext>
              </a:extLst>
            </p:cNvPr>
            <p:cNvSpPr/>
            <p:nvPr/>
          </p:nvSpPr>
          <p:spPr>
            <a:xfrm rot="5400000">
              <a:off x="1100751" y="1534010"/>
              <a:ext cx="16422" cy="112696"/>
            </a:xfrm>
            <a:custGeom>
              <a:avLst/>
              <a:gdLst>
                <a:gd name="connsiteX0" fmla="*/ 0 w 16422"/>
                <a:gd name="connsiteY0" fmla="*/ 0 h 112696"/>
                <a:gd name="connsiteX1" fmla="*/ 16423 w 16422"/>
                <a:gd name="connsiteY1" fmla="*/ 0 h 112696"/>
                <a:gd name="connsiteX2" fmla="*/ 16423 w 16422"/>
                <a:gd name="connsiteY2" fmla="*/ 112696 h 112696"/>
                <a:gd name="connsiteX3" fmla="*/ 0 w 16422"/>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16422" h="112696">
                  <a:moveTo>
                    <a:pt x="0" y="0"/>
                  </a:moveTo>
                  <a:lnTo>
                    <a:pt x="16423" y="0"/>
                  </a:lnTo>
                  <a:lnTo>
                    <a:pt x="16423" y="112696"/>
                  </a:lnTo>
                  <a:lnTo>
                    <a:pt x="0" y="112696"/>
                  </a:lnTo>
                  <a:close/>
                </a:path>
              </a:pathLst>
            </a:custGeom>
            <a:solidFill>
              <a:srgbClr val="C7C7C7"/>
            </a:solidFill>
            <a:ln w="8363" cap="flat">
              <a:noFill/>
              <a:prstDash val="solid"/>
              <a:miter/>
            </a:ln>
          </p:spPr>
          <p:txBody>
            <a:bodyPr rtlCol="0" anchor="ctr"/>
            <a:lstStyle/>
            <a:p>
              <a:pPr defTabSz="914378"/>
              <a:endParaRPr lang="en-US"/>
            </a:p>
          </p:txBody>
        </p:sp>
      </p:grpSp>
      <p:grpSp>
        <p:nvGrpSpPr>
          <p:cNvPr id="139" name="Graphic 2">
            <a:extLst>
              <a:ext uri="{FF2B5EF4-FFF2-40B4-BE49-F238E27FC236}">
                <a16:creationId xmlns:a16="http://schemas.microsoft.com/office/drawing/2014/main" id="{C26B3D8C-29B7-4F19-B2F8-9498617E798A}"/>
              </a:ext>
            </a:extLst>
          </p:cNvPr>
          <p:cNvGrpSpPr/>
          <p:nvPr/>
        </p:nvGrpSpPr>
        <p:grpSpPr>
          <a:xfrm>
            <a:off x="382556" y="651589"/>
            <a:ext cx="3898473" cy="2927081"/>
            <a:chOff x="382555" y="651588"/>
            <a:chExt cx="3898473" cy="2927081"/>
          </a:xfrm>
        </p:grpSpPr>
        <p:sp>
          <p:nvSpPr>
            <p:cNvPr id="140" name="Freeform: Shape 139">
              <a:extLst>
                <a:ext uri="{FF2B5EF4-FFF2-40B4-BE49-F238E27FC236}">
                  <a16:creationId xmlns:a16="http://schemas.microsoft.com/office/drawing/2014/main" id="{56147983-D366-45DB-9781-CD8515C5E886}"/>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C727"/>
            </a:solidFill>
            <a:ln w="8363" cap="flat">
              <a:noFill/>
              <a:prstDash val="solid"/>
              <a:miter/>
            </a:ln>
          </p:spPr>
          <p:txBody>
            <a:bodyPr rtlCol="0" anchor="ctr"/>
            <a:lstStyle/>
            <a:p>
              <a:pPr defTabSz="914378"/>
              <a:endParaRPr lang="en-US"/>
            </a:p>
          </p:txBody>
        </p:sp>
        <p:sp>
          <p:nvSpPr>
            <p:cNvPr id="141" name="Freeform: Shape 140">
              <a:extLst>
                <a:ext uri="{FF2B5EF4-FFF2-40B4-BE49-F238E27FC236}">
                  <a16:creationId xmlns:a16="http://schemas.microsoft.com/office/drawing/2014/main" id="{B4BCD8F3-C8B5-41DE-8DD2-010D078163DD}"/>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FFFF"/>
            </a:solidFill>
            <a:ln w="8363" cap="flat">
              <a:noFill/>
              <a:prstDash val="solid"/>
              <a:miter/>
            </a:ln>
          </p:spPr>
          <p:txBody>
            <a:bodyPr rtlCol="0" anchor="ctr"/>
            <a:lstStyle/>
            <a:p>
              <a:pPr defTabSz="914378"/>
              <a:endParaRPr lang="en-US"/>
            </a:p>
          </p:txBody>
        </p:sp>
        <p:sp>
          <p:nvSpPr>
            <p:cNvPr id="142" name="Freeform: Shape 141">
              <a:extLst>
                <a:ext uri="{FF2B5EF4-FFF2-40B4-BE49-F238E27FC236}">
                  <a16:creationId xmlns:a16="http://schemas.microsoft.com/office/drawing/2014/main" id="{9254A26C-3A3F-4B6A-8E2F-277E36884096}"/>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C727"/>
            </a:solidFill>
            <a:ln w="8363" cap="flat">
              <a:noFill/>
              <a:prstDash val="solid"/>
              <a:miter/>
            </a:ln>
          </p:spPr>
          <p:txBody>
            <a:bodyPr rtlCol="0" anchor="ctr"/>
            <a:lstStyle/>
            <a:p>
              <a:pPr defTabSz="914378"/>
              <a:endParaRPr lang="en-US"/>
            </a:p>
          </p:txBody>
        </p:sp>
        <p:sp>
          <p:nvSpPr>
            <p:cNvPr id="143" name="Freeform: Shape 142">
              <a:extLst>
                <a:ext uri="{FF2B5EF4-FFF2-40B4-BE49-F238E27FC236}">
                  <a16:creationId xmlns:a16="http://schemas.microsoft.com/office/drawing/2014/main" id="{2C279BF9-BAEF-4917-B34C-3252C14C8AC1}"/>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4" name="Freeform: Shape 143">
              <a:extLst>
                <a:ext uri="{FF2B5EF4-FFF2-40B4-BE49-F238E27FC236}">
                  <a16:creationId xmlns:a16="http://schemas.microsoft.com/office/drawing/2014/main" id="{02816B6D-01C7-431C-A861-8F5188A1C385}"/>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C727"/>
            </a:solidFill>
            <a:ln w="8363" cap="flat">
              <a:noFill/>
              <a:prstDash val="solid"/>
              <a:miter/>
            </a:ln>
          </p:spPr>
          <p:txBody>
            <a:bodyPr rtlCol="0" anchor="ctr"/>
            <a:lstStyle/>
            <a:p>
              <a:pPr defTabSz="914378"/>
              <a:endParaRPr lang="en-US"/>
            </a:p>
          </p:txBody>
        </p:sp>
        <p:sp>
          <p:nvSpPr>
            <p:cNvPr id="145" name="Freeform: Shape 144">
              <a:extLst>
                <a:ext uri="{FF2B5EF4-FFF2-40B4-BE49-F238E27FC236}">
                  <a16:creationId xmlns:a16="http://schemas.microsoft.com/office/drawing/2014/main" id="{EC22AE19-7527-491E-A996-428D6AA4EDCC}"/>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6" name="Freeform: Shape 145">
              <a:extLst>
                <a:ext uri="{FF2B5EF4-FFF2-40B4-BE49-F238E27FC236}">
                  <a16:creationId xmlns:a16="http://schemas.microsoft.com/office/drawing/2014/main" id="{59CF4CC3-C767-4199-96B3-981782E87D61}"/>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C727"/>
            </a:solidFill>
            <a:ln w="8363" cap="flat">
              <a:noFill/>
              <a:prstDash val="solid"/>
              <a:miter/>
            </a:ln>
          </p:spPr>
          <p:txBody>
            <a:bodyPr rtlCol="0" anchor="ctr"/>
            <a:lstStyle/>
            <a:p>
              <a:pPr defTabSz="914378"/>
              <a:endParaRPr lang="en-US"/>
            </a:p>
          </p:txBody>
        </p:sp>
        <p:sp>
          <p:nvSpPr>
            <p:cNvPr id="147" name="Freeform: Shape 146">
              <a:extLst>
                <a:ext uri="{FF2B5EF4-FFF2-40B4-BE49-F238E27FC236}">
                  <a16:creationId xmlns:a16="http://schemas.microsoft.com/office/drawing/2014/main" id="{BF9DC56A-BA31-446F-89FE-15AA48FFA738}"/>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FFFF">
                <a:alpha val="50000"/>
              </a:srgbClr>
            </a:solidFill>
            <a:ln w="8363" cap="flat">
              <a:noFill/>
              <a:prstDash val="solid"/>
              <a:miter/>
            </a:ln>
          </p:spPr>
          <p:txBody>
            <a:bodyPr rtlCol="0" anchor="ctr"/>
            <a:lstStyle/>
            <a:p>
              <a:pPr defTabSz="914378"/>
              <a:endParaRPr lang="en-US"/>
            </a:p>
          </p:txBody>
        </p:sp>
        <p:sp>
          <p:nvSpPr>
            <p:cNvPr id="148" name="Freeform: Shape 147">
              <a:extLst>
                <a:ext uri="{FF2B5EF4-FFF2-40B4-BE49-F238E27FC236}">
                  <a16:creationId xmlns:a16="http://schemas.microsoft.com/office/drawing/2014/main" id="{F79243D9-7AEB-4DE6-BCD1-8AA75520A528}"/>
                </a:ext>
              </a:extLst>
            </p:cNvPr>
            <p:cNvSpPr/>
            <p:nvPr/>
          </p:nvSpPr>
          <p:spPr>
            <a:xfrm>
              <a:off x="2232955" y="1109359"/>
              <a:ext cx="538405" cy="800629"/>
            </a:xfrm>
            <a:custGeom>
              <a:avLst/>
              <a:gdLst>
                <a:gd name="connsiteX0" fmla="*/ 7954 w 538405"/>
                <a:gd name="connsiteY0" fmla="*/ 792107 h 800629"/>
                <a:gd name="connsiteX1" fmla="*/ 30325 w 538405"/>
                <a:gd name="connsiteY1" fmla="*/ 781801 h 800629"/>
                <a:gd name="connsiteX2" fmla="*/ 40129 w 538405"/>
                <a:gd name="connsiteY2" fmla="*/ 798559 h 800629"/>
                <a:gd name="connsiteX3" fmla="*/ 47586 w 538405"/>
                <a:gd name="connsiteY3" fmla="*/ 799648 h 800629"/>
                <a:gd name="connsiteX4" fmla="*/ 48675 w 538405"/>
                <a:gd name="connsiteY4" fmla="*/ 792191 h 800629"/>
                <a:gd name="connsiteX5" fmla="*/ 39710 w 538405"/>
                <a:gd name="connsiteY5" fmla="*/ 776942 h 800629"/>
                <a:gd name="connsiteX6" fmla="*/ 60825 w 538405"/>
                <a:gd name="connsiteY6" fmla="*/ 763871 h 800629"/>
                <a:gd name="connsiteX7" fmla="*/ 125845 w 538405"/>
                <a:gd name="connsiteY7" fmla="*/ 679495 h 800629"/>
                <a:gd name="connsiteX8" fmla="*/ 110428 w 538405"/>
                <a:gd name="connsiteY8" fmla="*/ 597131 h 800629"/>
                <a:gd name="connsiteX9" fmla="*/ 139837 w 538405"/>
                <a:gd name="connsiteY9" fmla="*/ 586908 h 800629"/>
                <a:gd name="connsiteX10" fmla="*/ 201422 w 538405"/>
                <a:gd name="connsiteY10" fmla="*/ 559845 h 800629"/>
                <a:gd name="connsiteX11" fmla="*/ 214326 w 538405"/>
                <a:gd name="connsiteY11" fmla="*/ 544427 h 800629"/>
                <a:gd name="connsiteX12" fmla="*/ 219521 w 538405"/>
                <a:gd name="connsiteY12" fmla="*/ 526664 h 800629"/>
                <a:gd name="connsiteX13" fmla="*/ 219521 w 538405"/>
                <a:gd name="connsiteY13" fmla="*/ 526664 h 800629"/>
                <a:gd name="connsiteX14" fmla="*/ 219521 w 538405"/>
                <a:gd name="connsiteY14" fmla="*/ 525575 h 800629"/>
                <a:gd name="connsiteX15" fmla="*/ 219521 w 538405"/>
                <a:gd name="connsiteY15" fmla="*/ 525575 h 800629"/>
                <a:gd name="connsiteX16" fmla="*/ 207874 w 538405"/>
                <a:gd name="connsiteY16" fmla="*/ 462817 h 800629"/>
                <a:gd name="connsiteX17" fmla="*/ 209466 w 538405"/>
                <a:gd name="connsiteY17" fmla="*/ 462817 h 800629"/>
                <a:gd name="connsiteX18" fmla="*/ 335149 w 538405"/>
                <a:gd name="connsiteY18" fmla="*/ 430056 h 800629"/>
                <a:gd name="connsiteX19" fmla="*/ 344869 w 538405"/>
                <a:gd name="connsiteY19" fmla="*/ 360092 h 800629"/>
                <a:gd name="connsiteX20" fmla="*/ 328111 w 538405"/>
                <a:gd name="connsiteY20" fmla="*/ 309818 h 800629"/>
                <a:gd name="connsiteX21" fmla="*/ 459073 w 538405"/>
                <a:gd name="connsiteY21" fmla="*/ 258791 h 800629"/>
                <a:gd name="connsiteX22" fmla="*/ 429998 w 538405"/>
                <a:gd name="connsiteY22" fmla="*/ 98084 h 800629"/>
                <a:gd name="connsiteX23" fmla="*/ 421620 w 538405"/>
                <a:gd name="connsiteY23" fmla="*/ 84259 h 800629"/>
                <a:gd name="connsiteX24" fmla="*/ 432931 w 538405"/>
                <a:gd name="connsiteY24" fmla="*/ 82332 h 800629"/>
                <a:gd name="connsiteX25" fmla="*/ 538086 w 538405"/>
                <a:gd name="connsiteY25" fmla="*/ 37086 h 800629"/>
                <a:gd name="connsiteX26" fmla="*/ 535003 w 538405"/>
                <a:gd name="connsiteY26" fmla="*/ 30418 h 800629"/>
                <a:gd name="connsiteX27" fmla="*/ 534902 w 538405"/>
                <a:gd name="connsiteY27" fmla="*/ 30382 h 800629"/>
                <a:gd name="connsiteX28" fmla="*/ 528132 w 538405"/>
                <a:gd name="connsiteY28" fmla="*/ 33525 h 800629"/>
                <a:gd name="connsiteX29" fmla="*/ 528115 w 538405"/>
                <a:gd name="connsiteY29" fmla="*/ 33566 h 800629"/>
                <a:gd name="connsiteX30" fmla="*/ 431171 w 538405"/>
                <a:gd name="connsiteY30" fmla="*/ 71942 h 800629"/>
                <a:gd name="connsiteX31" fmla="*/ 415503 w 538405"/>
                <a:gd name="connsiteY31" fmla="*/ 74539 h 800629"/>
                <a:gd name="connsiteX32" fmla="*/ 361627 w 538405"/>
                <a:gd name="connsiteY32" fmla="*/ 1894 h 800629"/>
                <a:gd name="connsiteX33" fmla="*/ 354312 w 538405"/>
                <a:gd name="connsiteY33" fmla="*/ 1184 h 800629"/>
                <a:gd name="connsiteX34" fmla="*/ 354169 w 538405"/>
                <a:gd name="connsiteY34" fmla="*/ 1308 h 800629"/>
                <a:gd name="connsiteX35" fmla="*/ 353658 w 538405"/>
                <a:gd name="connsiteY35" fmla="*/ 8756 h 800629"/>
                <a:gd name="connsiteX36" fmla="*/ 353667 w 538405"/>
                <a:gd name="connsiteY36" fmla="*/ 8765 h 800629"/>
                <a:gd name="connsiteX37" fmla="*/ 403521 w 538405"/>
                <a:gd name="connsiteY37" fmla="*/ 76299 h 800629"/>
                <a:gd name="connsiteX38" fmla="*/ 280938 w 538405"/>
                <a:gd name="connsiteY38" fmla="*/ 150452 h 800629"/>
                <a:gd name="connsiteX39" fmla="*/ 280938 w 538405"/>
                <a:gd name="connsiteY39" fmla="*/ 150452 h 800629"/>
                <a:gd name="connsiteX40" fmla="*/ 308169 w 538405"/>
                <a:gd name="connsiteY40" fmla="*/ 291720 h 800629"/>
                <a:gd name="connsiteX41" fmla="*/ 311102 w 538405"/>
                <a:gd name="connsiteY41" fmla="*/ 298423 h 800629"/>
                <a:gd name="connsiteX42" fmla="*/ 197484 w 538405"/>
                <a:gd name="connsiteY42" fmla="*/ 341574 h 800629"/>
                <a:gd name="connsiteX43" fmla="*/ 192289 w 538405"/>
                <a:gd name="connsiteY43" fmla="*/ 449327 h 800629"/>
                <a:gd name="connsiteX44" fmla="*/ 89229 w 538405"/>
                <a:gd name="connsiteY44" fmla="*/ 477480 h 800629"/>
                <a:gd name="connsiteX45" fmla="*/ 76912 w 538405"/>
                <a:gd name="connsiteY45" fmla="*/ 504209 h 800629"/>
                <a:gd name="connsiteX46" fmla="*/ 96016 w 538405"/>
                <a:gd name="connsiteY46" fmla="*/ 589841 h 800629"/>
                <a:gd name="connsiteX47" fmla="*/ 96016 w 538405"/>
                <a:gd name="connsiteY47" fmla="*/ 590595 h 800629"/>
                <a:gd name="connsiteX48" fmla="*/ 21192 w 538405"/>
                <a:gd name="connsiteY48" fmla="*/ 655196 h 800629"/>
                <a:gd name="connsiteX49" fmla="*/ 15160 w 538405"/>
                <a:gd name="connsiteY49" fmla="*/ 676479 h 800629"/>
                <a:gd name="connsiteX50" fmla="*/ 14573 w 538405"/>
                <a:gd name="connsiteY50" fmla="*/ 736053 h 800629"/>
                <a:gd name="connsiteX51" fmla="*/ 14573 w 538405"/>
                <a:gd name="connsiteY51" fmla="*/ 736053 h 800629"/>
                <a:gd name="connsiteX52" fmla="*/ 14573 w 538405"/>
                <a:gd name="connsiteY52" fmla="*/ 737058 h 800629"/>
                <a:gd name="connsiteX53" fmla="*/ 14573 w 538405"/>
                <a:gd name="connsiteY53" fmla="*/ 737058 h 800629"/>
                <a:gd name="connsiteX54" fmla="*/ 19349 w 538405"/>
                <a:gd name="connsiteY54" fmla="*/ 755994 h 800629"/>
                <a:gd name="connsiteX55" fmla="*/ 25214 w 538405"/>
                <a:gd name="connsiteY55" fmla="*/ 771579 h 800629"/>
                <a:gd name="connsiteX56" fmla="*/ 3513 w 538405"/>
                <a:gd name="connsiteY56" fmla="*/ 781718 h 800629"/>
                <a:gd name="connsiteX57" fmla="*/ 245 w 538405"/>
                <a:gd name="connsiteY57" fmla="*/ 785572 h 800629"/>
                <a:gd name="connsiteX58" fmla="*/ 245 w 538405"/>
                <a:gd name="connsiteY58" fmla="*/ 788505 h 800629"/>
                <a:gd name="connsiteX59" fmla="*/ 6454 w 538405"/>
                <a:gd name="connsiteY59" fmla="*/ 792652 h 800629"/>
                <a:gd name="connsiteX60" fmla="*/ 7954 w 538405"/>
                <a:gd name="connsiteY60" fmla="*/ 792107 h 800629"/>
                <a:gd name="connsiteX61" fmla="*/ 410141 w 538405"/>
                <a:gd name="connsiteY61" fmla="*/ 85935 h 800629"/>
                <a:gd name="connsiteX62" fmla="*/ 458319 w 538405"/>
                <a:gd name="connsiteY62" fmla="*/ 199050 h 800629"/>
                <a:gd name="connsiteX63" fmla="*/ 323586 w 538405"/>
                <a:gd name="connsiteY63" fmla="*/ 113585 h 800629"/>
                <a:gd name="connsiteX64" fmla="*/ 409805 w 538405"/>
                <a:gd name="connsiteY64" fmla="*/ 85935 h 800629"/>
                <a:gd name="connsiteX65" fmla="*/ 292836 w 538405"/>
                <a:gd name="connsiteY65" fmla="*/ 150033 h 800629"/>
                <a:gd name="connsiteX66" fmla="*/ 313951 w 538405"/>
                <a:gd name="connsiteY66" fmla="*/ 120372 h 800629"/>
                <a:gd name="connsiteX67" fmla="*/ 459157 w 538405"/>
                <a:gd name="connsiteY67" fmla="*/ 212540 h 800629"/>
                <a:gd name="connsiteX68" fmla="*/ 449438 w 538405"/>
                <a:gd name="connsiteY68" fmla="*/ 253093 h 800629"/>
                <a:gd name="connsiteX69" fmla="*/ 445416 w 538405"/>
                <a:gd name="connsiteY69" fmla="*/ 259042 h 800629"/>
                <a:gd name="connsiteX70" fmla="*/ 288730 w 538405"/>
                <a:gd name="connsiteY70" fmla="*/ 204161 h 800629"/>
                <a:gd name="connsiteX71" fmla="*/ 289317 w 538405"/>
                <a:gd name="connsiteY71" fmla="*/ 161009 h 800629"/>
                <a:gd name="connsiteX72" fmla="*/ 438880 w 538405"/>
                <a:gd name="connsiteY72" fmla="*/ 267254 h 800629"/>
                <a:gd name="connsiteX73" fmla="*/ 411900 w 538405"/>
                <a:gd name="connsiteY73" fmla="*/ 287950 h 800629"/>
                <a:gd name="connsiteX74" fmla="*/ 409973 w 538405"/>
                <a:gd name="connsiteY74" fmla="*/ 285604 h 800629"/>
                <a:gd name="connsiteX75" fmla="*/ 291076 w 538405"/>
                <a:gd name="connsiteY75" fmla="*/ 204999 h 800629"/>
                <a:gd name="connsiteX76" fmla="*/ 288730 w 538405"/>
                <a:gd name="connsiteY76" fmla="*/ 204161 h 800629"/>
                <a:gd name="connsiteX77" fmla="*/ 317973 w 538405"/>
                <a:gd name="connsiteY77" fmla="*/ 287950 h 800629"/>
                <a:gd name="connsiteX78" fmla="*/ 291663 w 538405"/>
                <a:gd name="connsiteY78" fmla="*/ 218321 h 800629"/>
                <a:gd name="connsiteX79" fmla="*/ 400588 w 538405"/>
                <a:gd name="connsiteY79" fmla="*/ 292474 h 800629"/>
                <a:gd name="connsiteX80" fmla="*/ 324508 w 538405"/>
                <a:gd name="connsiteY80" fmla="*/ 299177 h 800629"/>
                <a:gd name="connsiteX81" fmla="*/ 322581 w 538405"/>
                <a:gd name="connsiteY81" fmla="*/ 299177 h 800629"/>
                <a:gd name="connsiteX82" fmla="*/ 317973 w 538405"/>
                <a:gd name="connsiteY82" fmla="*/ 287950 h 800629"/>
                <a:gd name="connsiteX83" fmla="*/ 244993 w 538405"/>
                <a:gd name="connsiteY83" fmla="*/ 317778 h 800629"/>
                <a:gd name="connsiteX84" fmla="*/ 315878 w 538405"/>
                <a:gd name="connsiteY84" fmla="*/ 309400 h 800629"/>
                <a:gd name="connsiteX85" fmla="*/ 336323 w 538405"/>
                <a:gd name="connsiteY85" fmla="*/ 391178 h 800629"/>
                <a:gd name="connsiteX86" fmla="*/ 209717 w 538405"/>
                <a:gd name="connsiteY86" fmla="*/ 343585 h 800629"/>
                <a:gd name="connsiteX87" fmla="*/ 234435 w 538405"/>
                <a:gd name="connsiteY87" fmla="*/ 322722 h 800629"/>
                <a:gd name="connsiteX88" fmla="*/ 234938 w 538405"/>
                <a:gd name="connsiteY88" fmla="*/ 323225 h 800629"/>
                <a:gd name="connsiteX89" fmla="*/ 333976 w 538405"/>
                <a:gd name="connsiteY89" fmla="*/ 403076 h 800629"/>
                <a:gd name="connsiteX90" fmla="*/ 334479 w 538405"/>
                <a:gd name="connsiteY90" fmla="*/ 403076 h 800629"/>
                <a:gd name="connsiteX91" fmla="*/ 326100 w 538405"/>
                <a:gd name="connsiteY91" fmla="*/ 424190 h 800629"/>
                <a:gd name="connsiteX92" fmla="*/ 320402 w 538405"/>
                <a:gd name="connsiteY92" fmla="*/ 432569 h 800629"/>
                <a:gd name="connsiteX93" fmla="*/ 197819 w 538405"/>
                <a:gd name="connsiteY93" fmla="*/ 378274 h 800629"/>
                <a:gd name="connsiteX94" fmla="*/ 192960 w 538405"/>
                <a:gd name="connsiteY94" fmla="*/ 377185 h 800629"/>
                <a:gd name="connsiteX95" fmla="*/ 203433 w 538405"/>
                <a:gd name="connsiteY95" fmla="*/ 352048 h 800629"/>
                <a:gd name="connsiteX96" fmla="*/ 312945 w 538405"/>
                <a:gd name="connsiteY96" fmla="*/ 440278 h 800629"/>
                <a:gd name="connsiteX97" fmla="*/ 284792 w 538405"/>
                <a:gd name="connsiteY97" fmla="*/ 454187 h 800629"/>
                <a:gd name="connsiteX98" fmla="*/ 191535 w 538405"/>
                <a:gd name="connsiteY98" fmla="*/ 386653 h 800629"/>
                <a:gd name="connsiteX99" fmla="*/ 271051 w 538405"/>
                <a:gd name="connsiteY99" fmla="*/ 456114 h 800629"/>
                <a:gd name="connsiteX100" fmla="*/ 210974 w 538405"/>
                <a:gd name="connsiteY100" fmla="*/ 452092 h 800629"/>
                <a:gd name="connsiteX101" fmla="*/ 204104 w 538405"/>
                <a:gd name="connsiteY101" fmla="*/ 451170 h 800629"/>
                <a:gd name="connsiteX102" fmla="*/ 191535 w 538405"/>
                <a:gd name="connsiteY102" fmla="*/ 386653 h 800629"/>
                <a:gd name="connsiteX103" fmla="*/ 127018 w 538405"/>
                <a:gd name="connsiteY103" fmla="*/ 462985 h 800629"/>
                <a:gd name="connsiteX104" fmla="*/ 196646 w 538405"/>
                <a:gd name="connsiteY104" fmla="*/ 460806 h 800629"/>
                <a:gd name="connsiteX105" fmla="*/ 209969 w 538405"/>
                <a:gd name="connsiteY105" fmla="*/ 515855 h 800629"/>
                <a:gd name="connsiteX106" fmla="*/ 98111 w 538405"/>
                <a:gd name="connsiteY106" fmla="*/ 484183 h 800629"/>
                <a:gd name="connsiteX107" fmla="*/ 115706 w 538405"/>
                <a:gd name="connsiteY107" fmla="*/ 468180 h 800629"/>
                <a:gd name="connsiteX108" fmla="*/ 116460 w 538405"/>
                <a:gd name="connsiteY108" fmla="*/ 468766 h 800629"/>
                <a:gd name="connsiteX109" fmla="*/ 208628 w 538405"/>
                <a:gd name="connsiteY109" fmla="*/ 527418 h 800629"/>
                <a:gd name="connsiteX110" fmla="*/ 204774 w 538405"/>
                <a:gd name="connsiteY110" fmla="*/ 539400 h 800629"/>
                <a:gd name="connsiteX111" fmla="*/ 197568 w 538405"/>
                <a:gd name="connsiteY111" fmla="*/ 548784 h 800629"/>
                <a:gd name="connsiteX112" fmla="*/ 92580 w 538405"/>
                <a:gd name="connsiteY112" fmla="*/ 492059 h 800629"/>
                <a:gd name="connsiteX113" fmla="*/ 97775 w 538405"/>
                <a:gd name="connsiteY113" fmla="*/ 484183 h 800629"/>
                <a:gd name="connsiteX114" fmla="*/ 166985 w 538405"/>
                <a:gd name="connsiteY114" fmla="*/ 565458 h 800629"/>
                <a:gd name="connsiteX115" fmla="*/ 89229 w 538405"/>
                <a:gd name="connsiteY115" fmla="*/ 540322 h 800629"/>
                <a:gd name="connsiteX116" fmla="*/ 89229 w 538405"/>
                <a:gd name="connsiteY116" fmla="*/ 502449 h 800629"/>
                <a:gd name="connsiteX117" fmla="*/ 187932 w 538405"/>
                <a:gd name="connsiteY117" fmla="*/ 556074 h 800629"/>
                <a:gd name="connsiteX118" fmla="*/ 167320 w 538405"/>
                <a:gd name="connsiteY118" fmla="*/ 565794 h 800629"/>
                <a:gd name="connsiteX119" fmla="*/ 106154 w 538405"/>
                <a:gd name="connsiteY119" fmla="*/ 585987 h 800629"/>
                <a:gd name="connsiteX120" fmla="*/ 92748 w 538405"/>
                <a:gd name="connsiteY120" fmla="*/ 552471 h 800629"/>
                <a:gd name="connsiteX121" fmla="*/ 151400 w 538405"/>
                <a:gd name="connsiteY121" fmla="*/ 571575 h 800629"/>
                <a:gd name="connsiteX122" fmla="*/ 136570 w 538405"/>
                <a:gd name="connsiteY122" fmla="*/ 576602 h 800629"/>
                <a:gd name="connsiteX123" fmla="*/ 106406 w 538405"/>
                <a:gd name="connsiteY123" fmla="*/ 587076 h 800629"/>
                <a:gd name="connsiteX124" fmla="*/ 100876 w 538405"/>
                <a:gd name="connsiteY124" fmla="*/ 600650 h 800629"/>
                <a:gd name="connsiteX125" fmla="*/ 113947 w 538405"/>
                <a:gd name="connsiteY125" fmla="*/ 637517 h 800629"/>
                <a:gd name="connsiteX126" fmla="*/ 39793 w 538405"/>
                <a:gd name="connsiteY126" fmla="*/ 643717 h 800629"/>
                <a:gd name="connsiteX127" fmla="*/ 100540 w 538405"/>
                <a:gd name="connsiteY127" fmla="*/ 600650 h 800629"/>
                <a:gd name="connsiteX128" fmla="*/ 31917 w 538405"/>
                <a:gd name="connsiteY128" fmla="*/ 659302 h 800629"/>
                <a:gd name="connsiteX129" fmla="*/ 33761 w 538405"/>
                <a:gd name="connsiteY129" fmla="*/ 654694 h 800629"/>
                <a:gd name="connsiteX130" fmla="*/ 35520 w 538405"/>
                <a:gd name="connsiteY130" fmla="*/ 654694 h 800629"/>
                <a:gd name="connsiteX131" fmla="*/ 116041 w 538405"/>
                <a:gd name="connsiteY131" fmla="*/ 647907 h 800629"/>
                <a:gd name="connsiteX132" fmla="*/ 117214 w 538405"/>
                <a:gd name="connsiteY132" fmla="*/ 666173 h 800629"/>
                <a:gd name="connsiteX133" fmla="*/ 25466 w 538405"/>
                <a:gd name="connsiteY133" fmla="*/ 682930 h 800629"/>
                <a:gd name="connsiteX134" fmla="*/ 31582 w 538405"/>
                <a:gd name="connsiteY134" fmla="*/ 659134 h 800629"/>
                <a:gd name="connsiteX135" fmla="*/ 23538 w 538405"/>
                <a:gd name="connsiteY135" fmla="*/ 693655 h 800629"/>
                <a:gd name="connsiteX136" fmla="*/ 25717 w 538405"/>
                <a:gd name="connsiteY136" fmla="*/ 693655 h 800629"/>
                <a:gd name="connsiteX137" fmla="*/ 115371 w 538405"/>
                <a:gd name="connsiteY137" fmla="*/ 676898 h 800629"/>
                <a:gd name="connsiteX138" fmla="*/ 107663 w 538405"/>
                <a:gd name="connsiteY138" fmla="*/ 698767 h 800629"/>
                <a:gd name="connsiteX139" fmla="*/ 106406 w 538405"/>
                <a:gd name="connsiteY139" fmla="*/ 698767 h 800629"/>
                <a:gd name="connsiteX140" fmla="*/ 24376 w 538405"/>
                <a:gd name="connsiteY140" fmla="*/ 728428 h 800629"/>
                <a:gd name="connsiteX141" fmla="*/ 23622 w 538405"/>
                <a:gd name="connsiteY141" fmla="*/ 693488 h 800629"/>
                <a:gd name="connsiteX142" fmla="*/ 29906 w 538405"/>
                <a:gd name="connsiteY142" fmla="*/ 753062 h 800629"/>
                <a:gd name="connsiteX143" fmla="*/ 26303 w 538405"/>
                <a:gd name="connsiteY143" fmla="*/ 739656 h 800629"/>
                <a:gd name="connsiteX144" fmla="*/ 98948 w 538405"/>
                <a:gd name="connsiteY144" fmla="*/ 713430 h 800629"/>
                <a:gd name="connsiteX145" fmla="*/ 35101 w 538405"/>
                <a:gd name="connsiteY145" fmla="*/ 767222 h 800629"/>
                <a:gd name="connsiteX146" fmla="*/ 29990 w 538405"/>
                <a:gd name="connsiteY146" fmla="*/ 752894 h 8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38405" h="800629">
                  <a:moveTo>
                    <a:pt x="7954" y="792107"/>
                  </a:moveTo>
                  <a:cubicBezTo>
                    <a:pt x="8540" y="792107"/>
                    <a:pt x="17506" y="788421"/>
                    <a:pt x="30325" y="781801"/>
                  </a:cubicBezTo>
                  <a:cubicBezTo>
                    <a:pt x="33208" y="787608"/>
                    <a:pt x="36484" y="793205"/>
                    <a:pt x="40129" y="798559"/>
                  </a:cubicBezTo>
                  <a:cubicBezTo>
                    <a:pt x="41947" y="800822"/>
                    <a:pt x="45198" y="801299"/>
                    <a:pt x="47586" y="799648"/>
                  </a:cubicBezTo>
                  <a:cubicBezTo>
                    <a:pt x="49932" y="797880"/>
                    <a:pt x="50418" y="794554"/>
                    <a:pt x="48675" y="792191"/>
                  </a:cubicBezTo>
                  <a:cubicBezTo>
                    <a:pt x="45298" y="787348"/>
                    <a:pt x="42299" y="782245"/>
                    <a:pt x="39710" y="776942"/>
                  </a:cubicBezTo>
                  <a:cubicBezTo>
                    <a:pt x="46329" y="773255"/>
                    <a:pt x="53451" y="768563"/>
                    <a:pt x="60825" y="763871"/>
                  </a:cubicBezTo>
                  <a:cubicBezTo>
                    <a:pt x="97105" y="738734"/>
                    <a:pt x="119477" y="709827"/>
                    <a:pt x="125845" y="679495"/>
                  </a:cubicBezTo>
                  <a:cubicBezTo>
                    <a:pt x="131626" y="651845"/>
                    <a:pt x="121823" y="624111"/>
                    <a:pt x="110428" y="597131"/>
                  </a:cubicBezTo>
                  <a:cubicBezTo>
                    <a:pt x="120231" y="593444"/>
                    <a:pt x="130202" y="590092"/>
                    <a:pt x="139837" y="586908"/>
                  </a:cubicBezTo>
                  <a:cubicBezTo>
                    <a:pt x="164974" y="578530"/>
                    <a:pt x="187178" y="571072"/>
                    <a:pt x="201422" y="559845"/>
                  </a:cubicBezTo>
                  <a:cubicBezTo>
                    <a:pt x="206894" y="555814"/>
                    <a:pt x="211318" y="550527"/>
                    <a:pt x="214326" y="544427"/>
                  </a:cubicBezTo>
                  <a:cubicBezTo>
                    <a:pt x="216932" y="538797"/>
                    <a:pt x="218683" y="532814"/>
                    <a:pt x="219521" y="526664"/>
                  </a:cubicBezTo>
                  <a:lnTo>
                    <a:pt x="219521" y="526664"/>
                  </a:lnTo>
                  <a:cubicBezTo>
                    <a:pt x="219521" y="526664"/>
                    <a:pt x="219521" y="525994"/>
                    <a:pt x="219521" y="525575"/>
                  </a:cubicBezTo>
                  <a:lnTo>
                    <a:pt x="219521" y="525575"/>
                  </a:lnTo>
                  <a:cubicBezTo>
                    <a:pt x="222034" y="505130"/>
                    <a:pt x="215247" y="483680"/>
                    <a:pt x="207874" y="462817"/>
                  </a:cubicBezTo>
                  <a:lnTo>
                    <a:pt x="209466" y="462817"/>
                  </a:lnTo>
                  <a:cubicBezTo>
                    <a:pt x="257561" y="469185"/>
                    <a:pt x="307415" y="475804"/>
                    <a:pt x="335149" y="430056"/>
                  </a:cubicBezTo>
                  <a:cubicBezTo>
                    <a:pt x="347475" y="408924"/>
                    <a:pt x="350969" y="383787"/>
                    <a:pt x="344869" y="360092"/>
                  </a:cubicBezTo>
                  <a:cubicBezTo>
                    <a:pt x="340906" y="342835"/>
                    <a:pt x="335300" y="326000"/>
                    <a:pt x="328111" y="309818"/>
                  </a:cubicBezTo>
                  <a:cubicBezTo>
                    <a:pt x="376709" y="310908"/>
                    <a:pt x="426479" y="310908"/>
                    <a:pt x="459073" y="258791"/>
                  </a:cubicBezTo>
                  <a:cubicBezTo>
                    <a:pt x="480942" y="223684"/>
                    <a:pt x="471222" y="169640"/>
                    <a:pt x="429998" y="98084"/>
                  </a:cubicBezTo>
                  <a:cubicBezTo>
                    <a:pt x="427233" y="93392"/>
                    <a:pt x="424552" y="88783"/>
                    <a:pt x="421620" y="84259"/>
                  </a:cubicBezTo>
                  <a:lnTo>
                    <a:pt x="432931" y="82332"/>
                  </a:lnTo>
                  <a:cubicBezTo>
                    <a:pt x="483791" y="73953"/>
                    <a:pt x="527612" y="66579"/>
                    <a:pt x="538086" y="37086"/>
                  </a:cubicBezTo>
                  <a:cubicBezTo>
                    <a:pt x="539075" y="34393"/>
                    <a:pt x="537692" y="31407"/>
                    <a:pt x="535003" y="30418"/>
                  </a:cubicBezTo>
                  <a:cubicBezTo>
                    <a:pt x="534969" y="30406"/>
                    <a:pt x="534936" y="30394"/>
                    <a:pt x="534902" y="30382"/>
                  </a:cubicBezTo>
                  <a:cubicBezTo>
                    <a:pt x="532162" y="29380"/>
                    <a:pt x="529129" y="30787"/>
                    <a:pt x="528132" y="33525"/>
                  </a:cubicBezTo>
                  <a:cubicBezTo>
                    <a:pt x="528124" y="33539"/>
                    <a:pt x="528124" y="33552"/>
                    <a:pt x="528115" y="33566"/>
                  </a:cubicBezTo>
                  <a:cubicBezTo>
                    <a:pt x="519736" y="57195"/>
                    <a:pt x="476753" y="64317"/>
                    <a:pt x="431171" y="71942"/>
                  </a:cubicBezTo>
                  <a:lnTo>
                    <a:pt x="415503" y="74539"/>
                  </a:lnTo>
                  <a:cubicBezTo>
                    <a:pt x="399089" y="49218"/>
                    <a:pt x="381091" y="24955"/>
                    <a:pt x="361627" y="1894"/>
                  </a:cubicBezTo>
                  <a:cubicBezTo>
                    <a:pt x="359800" y="-321"/>
                    <a:pt x="356532" y="-640"/>
                    <a:pt x="354312" y="1184"/>
                  </a:cubicBezTo>
                  <a:cubicBezTo>
                    <a:pt x="354262" y="1224"/>
                    <a:pt x="354220" y="1266"/>
                    <a:pt x="354169" y="1308"/>
                  </a:cubicBezTo>
                  <a:cubicBezTo>
                    <a:pt x="351974" y="3223"/>
                    <a:pt x="351740" y="6558"/>
                    <a:pt x="353658" y="8756"/>
                  </a:cubicBezTo>
                  <a:cubicBezTo>
                    <a:pt x="353658" y="8758"/>
                    <a:pt x="353667" y="8762"/>
                    <a:pt x="353667" y="8765"/>
                  </a:cubicBezTo>
                  <a:cubicBezTo>
                    <a:pt x="371581" y="30292"/>
                    <a:pt x="388221" y="52841"/>
                    <a:pt x="403521" y="76299"/>
                  </a:cubicBezTo>
                  <a:cubicBezTo>
                    <a:pt x="349226" y="86270"/>
                    <a:pt x="295433" y="101854"/>
                    <a:pt x="280938" y="150452"/>
                  </a:cubicBezTo>
                  <a:lnTo>
                    <a:pt x="280938" y="150452"/>
                  </a:lnTo>
                  <a:cubicBezTo>
                    <a:pt x="266778" y="198295"/>
                    <a:pt x="287809" y="245804"/>
                    <a:pt x="308169" y="291720"/>
                  </a:cubicBezTo>
                  <a:cubicBezTo>
                    <a:pt x="309175" y="293982"/>
                    <a:pt x="310180" y="296161"/>
                    <a:pt x="311102" y="298423"/>
                  </a:cubicBezTo>
                  <a:cubicBezTo>
                    <a:pt x="269208" y="297837"/>
                    <a:pt x="226894" y="300937"/>
                    <a:pt x="197484" y="341574"/>
                  </a:cubicBezTo>
                  <a:cubicBezTo>
                    <a:pt x="171007" y="378106"/>
                    <a:pt x="180726" y="415476"/>
                    <a:pt x="192289" y="449327"/>
                  </a:cubicBezTo>
                  <a:cubicBezTo>
                    <a:pt x="152741" y="444719"/>
                    <a:pt x="114114" y="444551"/>
                    <a:pt x="89229" y="477480"/>
                  </a:cubicBezTo>
                  <a:cubicBezTo>
                    <a:pt x="83154" y="485348"/>
                    <a:pt x="78948" y="494481"/>
                    <a:pt x="76912" y="504209"/>
                  </a:cubicBezTo>
                  <a:cubicBezTo>
                    <a:pt x="71131" y="531943"/>
                    <a:pt x="83699" y="561269"/>
                    <a:pt x="96016" y="589841"/>
                  </a:cubicBezTo>
                  <a:lnTo>
                    <a:pt x="96016" y="590595"/>
                  </a:lnTo>
                  <a:cubicBezTo>
                    <a:pt x="63087" y="603918"/>
                    <a:pt x="33174" y="622267"/>
                    <a:pt x="21192" y="655196"/>
                  </a:cubicBezTo>
                  <a:cubicBezTo>
                    <a:pt x="18696" y="662142"/>
                    <a:pt x="16676" y="669256"/>
                    <a:pt x="15160" y="676479"/>
                  </a:cubicBezTo>
                  <a:cubicBezTo>
                    <a:pt x="11079" y="696110"/>
                    <a:pt x="10878" y="716346"/>
                    <a:pt x="14573" y="736053"/>
                  </a:cubicBezTo>
                  <a:lnTo>
                    <a:pt x="14573" y="736053"/>
                  </a:lnTo>
                  <a:cubicBezTo>
                    <a:pt x="14531" y="736388"/>
                    <a:pt x="14531" y="736723"/>
                    <a:pt x="14573" y="737058"/>
                  </a:cubicBezTo>
                  <a:lnTo>
                    <a:pt x="14573" y="737058"/>
                  </a:lnTo>
                  <a:cubicBezTo>
                    <a:pt x="15805" y="743451"/>
                    <a:pt x="17405" y="749777"/>
                    <a:pt x="19349" y="755994"/>
                  </a:cubicBezTo>
                  <a:cubicBezTo>
                    <a:pt x="21192" y="761692"/>
                    <a:pt x="23203" y="766971"/>
                    <a:pt x="25214" y="771579"/>
                  </a:cubicBezTo>
                  <a:cubicBezTo>
                    <a:pt x="12646" y="778115"/>
                    <a:pt x="3764" y="781550"/>
                    <a:pt x="3513" y="781718"/>
                  </a:cubicBezTo>
                  <a:cubicBezTo>
                    <a:pt x="1820" y="782338"/>
                    <a:pt x="580" y="783804"/>
                    <a:pt x="245" y="785572"/>
                  </a:cubicBezTo>
                  <a:cubicBezTo>
                    <a:pt x="-82" y="786519"/>
                    <a:pt x="-82" y="787558"/>
                    <a:pt x="245" y="788505"/>
                  </a:cubicBezTo>
                  <a:cubicBezTo>
                    <a:pt x="815" y="791362"/>
                    <a:pt x="3588" y="793222"/>
                    <a:pt x="6454" y="792652"/>
                  </a:cubicBezTo>
                  <a:cubicBezTo>
                    <a:pt x="6973" y="792552"/>
                    <a:pt x="7484" y="792367"/>
                    <a:pt x="7954" y="792107"/>
                  </a:cubicBezTo>
                  <a:close/>
                  <a:moveTo>
                    <a:pt x="410141" y="85935"/>
                  </a:moveTo>
                  <a:cubicBezTo>
                    <a:pt x="432009" y="120958"/>
                    <a:pt x="453124" y="162601"/>
                    <a:pt x="458319" y="199050"/>
                  </a:cubicBezTo>
                  <a:lnTo>
                    <a:pt x="323586" y="113585"/>
                  </a:lnTo>
                  <a:cubicBezTo>
                    <a:pt x="346377" y="99006"/>
                    <a:pt x="378384" y="91632"/>
                    <a:pt x="409805" y="85935"/>
                  </a:cubicBezTo>
                  <a:close/>
                  <a:moveTo>
                    <a:pt x="292836" y="150033"/>
                  </a:moveTo>
                  <a:cubicBezTo>
                    <a:pt x="297034" y="138406"/>
                    <a:pt x="304340" y="128148"/>
                    <a:pt x="313951" y="120372"/>
                  </a:cubicBezTo>
                  <a:lnTo>
                    <a:pt x="459157" y="212540"/>
                  </a:lnTo>
                  <a:cubicBezTo>
                    <a:pt x="460003" y="226722"/>
                    <a:pt x="456627" y="240837"/>
                    <a:pt x="449438" y="253093"/>
                  </a:cubicBezTo>
                  <a:cubicBezTo>
                    <a:pt x="448097" y="255188"/>
                    <a:pt x="446840" y="257115"/>
                    <a:pt x="445416" y="259042"/>
                  </a:cubicBezTo>
                  <a:close/>
                  <a:moveTo>
                    <a:pt x="288730" y="204161"/>
                  </a:moveTo>
                  <a:cubicBezTo>
                    <a:pt x="286242" y="189865"/>
                    <a:pt x="286443" y="175232"/>
                    <a:pt x="289317" y="161009"/>
                  </a:cubicBezTo>
                  <a:lnTo>
                    <a:pt x="438880" y="267254"/>
                  </a:lnTo>
                  <a:cubicBezTo>
                    <a:pt x="431331" y="275852"/>
                    <a:pt x="422164" y="282884"/>
                    <a:pt x="411900" y="287950"/>
                  </a:cubicBezTo>
                  <a:cubicBezTo>
                    <a:pt x="411531" y="286978"/>
                    <a:pt x="410853" y="286155"/>
                    <a:pt x="409973" y="285604"/>
                  </a:cubicBezTo>
                  <a:lnTo>
                    <a:pt x="291076" y="204999"/>
                  </a:lnTo>
                  <a:cubicBezTo>
                    <a:pt x="290356" y="204565"/>
                    <a:pt x="289560" y="204280"/>
                    <a:pt x="288730" y="204161"/>
                  </a:cubicBezTo>
                  <a:close/>
                  <a:moveTo>
                    <a:pt x="317973" y="287950"/>
                  </a:moveTo>
                  <a:cubicBezTo>
                    <a:pt x="307206" y="265544"/>
                    <a:pt x="298408" y="242248"/>
                    <a:pt x="291663" y="218321"/>
                  </a:cubicBezTo>
                  <a:lnTo>
                    <a:pt x="400588" y="292474"/>
                  </a:lnTo>
                  <a:cubicBezTo>
                    <a:pt x="377547" y="300267"/>
                    <a:pt x="351488" y="299680"/>
                    <a:pt x="324508" y="299177"/>
                  </a:cubicBezTo>
                  <a:lnTo>
                    <a:pt x="322581" y="299177"/>
                  </a:lnTo>
                  <a:cubicBezTo>
                    <a:pt x="321240" y="295239"/>
                    <a:pt x="319732" y="291553"/>
                    <a:pt x="317973" y="287950"/>
                  </a:cubicBezTo>
                  <a:close/>
                  <a:moveTo>
                    <a:pt x="244993" y="317778"/>
                  </a:moveTo>
                  <a:cubicBezTo>
                    <a:pt x="266359" y="309400"/>
                    <a:pt x="290574" y="309400"/>
                    <a:pt x="315878" y="309400"/>
                  </a:cubicBezTo>
                  <a:cubicBezTo>
                    <a:pt x="328195" y="337972"/>
                    <a:pt x="338166" y="365538"/>
                    <a:pt x="336323" y="391178"/>
                  </a:cubicBezTo>
                  <a:close/>
                  <a:moveTo>
                    <a:pt x="209717" y="343585"/>
                  </a:moveTo>
                  <a:cubicBezTo>
                    <a:pt x="216529" y="335099"/>
                    <a:pt x="224925" y="328014"/>
                    <a:pt x="234435" y="322722"/>
                  </a:cubicBezTo>
                  <a:lnTo>
                    <a:pt x="234938" y="323225"/>
                  </a:lnTo>
                  <a:lnTo>
                    <a:pt x="333976" y="403076"/>
                  </a:lnTo>
                  <a:lnTo>
                    <a:pt x="334479" y="403076"/>
                  </a:lnTo>
                  <a:cubicBezTo>
                    <a:pt x="332803" y="410508"/>
                    <a:pt x="329980" y="417630"/>
                    <a:pt x="326100" y="424190"/>
                  </a:cubicBezTo>
                  <a:cubicBezTo>
                    <a:pt x="324441" y="427140"/>
                    <a:pt x="322531" y="429938"/>
                    <a:pt x="320402" y="432569"/>
                  </a:cubicBezTo>
                  <a:close/>
                  <a:moveTo>
                    <a:pt x="197819" y="378274"/>
                  </a:moveTo>
                  <a:cubicBezTo>
                    <a:pt x="196487" y="377108"/>
                    <a:pt x="194661" y="376697"/>
                    <a:pt x="192960" y="377185"/>
                  </a:cubicBezTo>
                  <a:cubicBezTo>
                    <a:pt x="194895" y="368239"/>
                    <a:pt x="198448" y="359722"/>
                    <a:pt x="203433" y="352048"/>
                  </a:cubicBezTo>
                  <a:lnTo>
                    <a:pt x="312945" y="440278"/>
                  </a:lnTo>
                  <a:cubicBezTo>
                    <a:pt x="304885" y="447207"/>
                    <a:pt x="295199" y="451992"/>
                    <a:pt x="284792" y="454187"/>
                  </a:cubicBezTo>
                  <a:close/>
                  <a:moveTo>
                    <a:pt x="191535" y="386653"/>
                  </a:moveTo>
                  <a:lnTo>
                    <a:pt x="271051" y="456114"/>
                  </a:lnTo>
                  <a:cubicBezTo>
                    <a:pt x="250941" y="456818"/>
                    <a:pt x="230807" y="455469"/>
                    <a:pt x="210974" y="452092"/>
                  </a:cubicBezTo>
                  <a:lnTo>
                    <a:pt x="204104" y="451170"/>
                  </a:lnTo>
                  <a:cubicBezTo>
                    <a:pt x="196646" y="429888"/>
                    <a:pt x="189608" y="408187"/>
                    <a:pt x="191535" y="386653"/>
                  </a:cubicBezTo>
                  <a:close/>
                  <a:moveTo>
                    <a:pt x="127018" y="462985"/>
                  </a:moveTo>
                  <a:cubicBezTo>
                    <a:pt x="146960" y="455863"/>
                    <a:pt x="171175" y="457622"/>
                    <a:pt x="196646" y="460806"/>
                  </a:cubicBezTo>
                  <a:cubicBezTo>
                    <a:pt x="204062" y="478310"/>
                    <a:pt x="208561" y="496902"/>
                    <a:pt x="209969" y="515855"/>
                  </a:cubicBezTo>
                  <a:close/>
                  <a:moveTo>
                    <a:pt x="98111" y="484183"/>
                  </a:moveTo>
                  <a:cubicBezTo>
                    <a:pt x="102903" y="477782"/>
                    <a:pt x="108878" y="472352"/>
                    <a:pt x="115706" y="468180"/>
                  </a:cubicBezTo>
                  <a:lnTo>
                    <a:pt x="116460" y="468766"/>
                  </a:lnTo>
                  <a:lnTo>
                    <a:pt x="208628" y="527418"/>
                  </a:lnTo>
                  <a:cubicBezTo>
                    <a:pt x="207849" y="531557"/>
                    <a:pt x="206559" y="535579"/>
                    <a:pt x="204774" y="539400"/>
                  </a:cubicBezTo>
                  <a:cubicBezTo>
                    <a:pt x="202997" y="542961"/>
                    <a:pt x="200551" y="546145"/>
                    <a:pt x="197568" y="548784"/>
                  </a:cubicBezTo>
                  <a:lnTo>
                    <a:pt x="92580" y="492059"/>
                  </a:lnTo>
                  <a:cubicBezTo>
                    <a:pt x="94114" y="489311"/>
                    <a:pt x="95857" y="486680"/>
                    <a:pt x="97775" y="484183"/>
                  </a:cubicBezTo>
                  <a:close/>
                  <a:moveTo>
                    <a:pt x="166985" y="565458"/>
                  </a:moveTo>
                  <a:lnTo>
                    <a:pt x="89229" y="540322"/>
                  </a:lnTo>
                  <a:cubicBezTo>
                    <a:pt x="85844" y="527921"/>
                    <a:pt x="85844" y="514850"/>
                    <a:pt x="89229" y="502449"/>
                  </a:cubicBezTo>
                  <a:lnTo>
                    <a:pt x="187932" y="556074"/>
                  </a:lnTo>
                  <a:cubicBezTo>
                    <a:pt x="181338" y="559870"/>
                    <a:pt x="174442" y="563121"/>
                    <a:pt x="167320" y="565794"/>
                  </a:cubicBezTo>
                  <a:close/>
                  <a:moveTo>
                    <a:pt x="106154" y="585987"/>
                  </a:moveTo>
                  <a:cubicBezTo>
                    <a:pt x="101211" y="574591"/>
                    <a:pt x="96435" y="563364"/>
                    <a:pt x="92748" y="552471"/>
                  </a:cubicBezTo>
                  <a:lnTo>
                    <a:pt x="151400" y="571575"/>
                  </a:lnTo>
                  <a:lnTo>
                    <a:pt x="136570" y="576602"/>
                  </a:lnTo>
                  <a:cubicBezTo>
                    <a:pt x="126599" y="579954"/>
                    <a:pt x="116460" y="583305"/>
                    <a:pt x="106406" y="587076"/>
                  </a:cubicBezTo>
                  <a:close/>
                  <a:moveTo>
                    <a:pt x="100876" y="600650"/>
                  </a:moveTo>
                  <a:cubicBezTo>
                    <a:pt x="106154" y="612590"/>
                    <a:pt x="110528" y="624915"/>
                    <a:pt x="113947" y="637517"/>
                  </a:cubicBezTo>
                  <a:lnTo>
                    <a:pt x="39793" y="643717"/>
                  </a:lnTo>
                  <a:cubicBezTo>
                    <a:pt x="52865" y="623692"/>
                    <a:pt x="75739" y="610788"/>
                    <a:pt x="100540" y="600650"/>
                  </a:cubicBezTo>
                  <a:close/>
                  <a:moveTo>
                    <a:pt x="31917" y="659302"/>
                  </a:moveTo>
                  <a:cubicBezTo>
                    <a:pt x="32504" y="657710"/>
                    <a:pt x="33090" y="656202"/>
                    <a:pt x="33761" y="654694"/>
                  </a:cubicBezTo>
                  <a:cubicBezTo>
                    <a:pt x="34347" y="654777"/>
                    <a:pt x="34934" y="654777"/>
                    <a:pt x="35520" y="654694"/>
                  </a:cubicBezTo>
                  <a:lnTo>
                    <a:pt x="116041" y="647907"/>
                  </a:lnTo>
                  <a:cubicBezTo>
                    <a:pt x="117055" y="653939"/>
                    <a:pt x="117449" y="660056"/>
                    <a:pt x="117214" y="666173"/>
                  </a:cubicBezTo>
                  <a:lnTo>
                    <a:pt x="25466" y="682930"/>
                  </a:lnTo>
                  <a:cubicBezTo>
                    <a:pt x="26815" y="674836"/>
                    <a:pt x="28867" y="666877"/>
                    <a:pt x="31582" y="659134"/>
                  </a:cubicBezTo>
                  <a:close/>
                  <a:moveTo>
                    <a:pt x="23538" y="693655"/>
                  </a:moveTo>
                  <a:cubicBezTo>
                    <a:pt x="24259" y="693781"/>
                    <a:pt x="24996" y="693781"/>
                    <a:pt x="25717" y="693655"/>
                  </a:cubicBezTo>
                  <a:lnTo>
                    <a:pt x="115371" y="676898"/>
                  </a:lnTo>
                  <a:cubicBezTo>
                    <a:pt x="113754" y="684489"/>
                    <a:pt x="111156" y="691837"/>
                    <a:pt x="107663" y="698767"/>
                  </a:cubicBezTo>
                  <a:cubicBezTo>
                    <a:pt x="107244" y="698691"/>
                    <a:pt x="106825" y="698691"/>
                    <a:pt x="106406" y="698767"/>
                  </a:cubicBezTo>
                  <a:lnTo>
                    <a:pt x="24376" y="728428"/>
                  </a:lnTo>
                  <a:cubicBezTo>
                    <a:pt x="22625" y="716865"/>
                    <a:pt x="22365" y="705118"/>
                    <a:pt x="23622" y="693488"/>
                  </a:cubicBezTo>
                  <a:close/>
                  <a:moveTo>
                    <a:pt x="29906" y="753062"/>
                  </a:moveTo>
                  <a:cubicBezTo>
                    <a:pt x="28482" y="748537"/>
                    <a:pt x="27309" y="744096"/>
                    <a:pt x="26303" y="739656"/>
                  </a:cubicBezTo>
                  <a:lnTo>
                    <a:pt x="98948" y="713430"/>
                  </a:lnTo>
                  <a:cubicBezTo>
                    <a:pt x="81638" y="735600"/>
                    <a:pt x="59894" y="753925"/>
                    <a:pt x="35101" y="767222"/>
                  </a:cubicBezTo>
                  <a:cubicBezTo>
                    <a:pt x="33426" y="762781"/>
                    <a:pt x="31582" y="758005"/>
                    <a:pt x="29990" y="752894"/>
                  </a:cubicBezTo>
                  <a:close/>
                </a:path>
              </a:pathLst>
            </a:custGeom>
            <a:solidFill>
              <a:srgbClr val="FFFFFF"/>
            </a:solidFill>
            <a:ln w="8363" cap="flat">
              <a:noFill/>
              <a:prstDash val="solid"/>
              <a:miter/>
            </a:ln>
          </p:spPr>
          <p:txBody>
            <a:bodyPr rtlCol="0" anchor="ctr"/>
            <a:lstStyle/>
            <a:p>
              <a:pPr defTabSz="914378"/>
              <a:endParaRPr lang="en-US"/>
            </a:p>
          </p:txBody>
        </p:sp>
        <p:sp>
          <p:nvSpPr>
            <p:cNvPr id="149" name="Freeform: Shape 148">
              <a:extLst>
                <a:ext uri="{FF2B5EF4-FFF2-40B4-BE49-F238E27FC236}">
                  <a16:creationId xmlns:a16="http://schemas.microsoft.com/office/drawing/2014/main" id="{B8567D3D-2155-437D-B3A5-60DE34E02547}"/>
                </a:ext>
              </a:extLst>
            </p:cNvPr>
            <p:cNvSpPr/>
            <p:nvPr/>
          </p:nvSpPr>
          <p:spPr>
            <a:xfrm>
              <a:off x="2655496" y="1792122"/>
              <a:ext cx="1089" cy="8378"/>
            </a:xfrm>
            <a:custGeom>
              <a:avLst/>
              <a:gdLst>
                <a:gd name="connsiteX0" fmla="*/ 1089 w 1089"/>
                <a:gd name="connsiteY0" fmla="*/ 0 h 8378"/>
                <a:gd name="connsiteX1" fmla="*/ 0 w 1089"/>
                <a:gd name="connsiteY1" fmla="*/ 0 h 8378"/>
              </a:gdLst>
              <a:ahLst/>
              <a:cxnLst>
                <a:cxn ang="0">
                  <a:pos x="connsiteX0" y="connsiteY0"/>
                </a:cxn>
                <a:cxn ang="0">
                  <a:pos x="connsiteX1" y="connsiteY1"/>
                </a:cxn>
              </a:cxnLst>
              <a:rect l="l" t="t" r="r" b="b"/>
              <a:pathLst>
                <a:path w="1089" h="8378">
                  <a:moveTo>
                    <a:pt x="1089" y="0"/>
                  </a:moveTo>
                  <a:lnTo>
                    <a:pt x="0" y="0"/>
                  </a:lnTo>
                  <a:close/>
                </a:path>
              </a:pathLst>
            </a:custGeom>
            <a:solidFill>
              <a:srgbClr val="FFFFFF"/>
            </a:solidFill>
            <a:ln w="8363" cap="flat">
              <a:noFill/>
              <a:prstDash val="solid"/>
              <a:miter/>
            </a:ln>
          </p:spPr>
          <p:txBody>
            <a:bodyPr rtlCol="0" anchor="ctr"/>
            <a:lstStyle/>
            <a:p>
              <a:pPr defTabSz="914378"/>
              <a:endParaRPr lang="en-US"/>
            </a:p>
          </p:txBody>
        </p:sp>
        <p:grpSp>
          <p:nvGrpSpPr>
            <p:cNvPr id="150" name="Graphic 2">
              <a:extLst>
                <a:ext uri="{FF2B5EF4-FFF2-40B4-BE49-F238E27FC236}">
                  <a16:creationId xmlns:a16="http://schemas.microsoft.com/office/drawing/2014/main" id="{F4C69600-DAEE-424A-88B4-C8DA8D73F5B5}"/>
                </a:ext>
              </a:extLst>
            </p:cNvPr>
            <p:cNvGrpSpPr/>
            <p:nvPr/>
          </p:nvGrpSpPr>
          <p:grpSpPr>
            <a:xfrm>
              <a:off x="2696047" y="1112678"/>
              <a:ext cx="383001" cy="562688"/>
              <a:chOff x="2696047" y="1112678"/>
              <a:chExt cx="383001" cy="562688"/>
            </a:xfrm>
          </p:grpSpPr>
          <p:sp>
            <p:nvSpPr>
              <p:cNvPr id="151" name="Freeform: Shape 150">
                <a:extLst>
                  <a:ext uri="{FF2B5EF4-FFF2-40B4-BE49-F238E27FC236}">
                    <a16:creationId xmlns:a16="http://schemas.microsoft.com/office/drawing/2014/main" id="{EAAA6435-8482-4388-A71C-BFCB96DE8B05}"/>
                  </a:ext>
                </a:extLst>
              </p:cNvPr>
              <p:cNvSpPr/>
              <p:nvPr/>
            </p:nvSpPr>
            <p:spPr>
              <a:xfrm>
                <a:off x="2698890" y="1116951"/>
                <a:ext cx="379888" cy="557480"/>
              </a:xfrm>
              <a:custGeom>
                <a:avLst/>
                <a:gdLst>
                  <a:gd name="connsiteX0" fmla="*/ 379488 w 379888"/>
                  <a:gd name="connsiteY0" fmla="*/ 380150 h 557480"/>
                  <a:gd name="connsiteX1" fmla="*/ 177331 w 379888"/>
                  <a:gd name="connsiteY1" fmla="*/ 557054 h 557480"/>
                  <a:gd name="connsiteX2" fmla="*/ 427 w 379888"/>
                  <a:gd name="connsiteY2" fmla="*/ 354895 h 557480"/>
                  <a:gd name="connsiteX3" fmla="*/ 152420 w 379888"/>
                  <a:gd name="connsiteY3" fmla="*/ 181319 h 557480"/>
                  <a:gd name="connsiteX4" fmla="*/ 163229 w 379888"/>
                  <a:gd name="connsiteY4" fmla="*/ 31086 h 557480"/>
                  <a:gd name="connsiteX5" fmla="*/ 147896 w 379888"/>
                  <a:gd name="connsiteY5" fmla="*/ 30080 h 557480"/>
                  <a:gd name="connsiteX6" fmla="*/ 149906 w 379888"/>
                  <a:gd name="connsiteY6" fmla="*/ 0 h 557480"/>
                  <a:gd name="connsiteX7" fmla="*/ 279779 w 379888"/>
                  <a:gd name="connsiteY7" fmla="*/ 8379 h 557480"/>
                  <a:gd name="connsiteX8" fmla="*/ 277852 w 379888"/>
                  <a:gd name="connsiteY8" fmla="*/ 38543 h 557480"/>
                  <a:gd name="connsiteX9" fmla="*/ 262435 w 379888"/>
                  <a:gd name="connsiteY9" fmla="*/ 37370 h 557480"/>
                  <a:gd name="connsiteX10" fmla="*/ 251542 w 379888"/>
                  <a:gd name="connsiteY10" fmla="*/ 188190 h 557480"/>
                  <a:gd name="connsiteX11" fmla="*/ 379488 w 379888"/>
                  <a:gd name="connsiteY11" fmla="*/ 380150 h 5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888" h="557480">
                    <a:moveTo>
                      <a:pt x="379488" y="380150"/>
                    </a:moveTo>
                    <a:cubicBezTo>
                      <a:pt x="372517" y="484828"/>
                      <a:pt x="282008" y="564025"/>
                      <a:pt x="177331" y="557054"/>
                    </a:cubicBezTo>
                    <a:cubicBezTo>
                      <a:pt x="72653" y="550074"/>
                      <a:pt x="-6544" y="459565"/>
                      <a:pt x="427" y="354895"/>
                    </a:cubicBezTo>
                    <a:cubicBezTo>
                      <a:pt x="6125" y="269370"/>
                      <a:pt x="68397" y="198258"/>
                      <a:pt x="152420" y="181319"/>
                    </a:cubicBezTo>
                    <a:lnTo>
                      <a:pt x="163229" y="31086"/>
                    </a:lnTo>
                    <a:lnTo>
                      <a:pt x="147896" y="30080"/>
                    </a:lnTo>
                    <a:lnTo>
                      <a:pt x="149906" y="0"/>
                    </a:lnTo>
                    <a:lnTo>
                      <a:pt x="279779" y="8379"/>
                    </a:lnTo>
                    <a:lnTo>
                      <a:pt x="277852" y="38543"/>
                    </a:lnTo>
                    <a:lnTo>
                      <a:pt x="262435" y="37370"/>
                    </a:lnTo>
                    <a:lnTo>
                      <a:pt x="251542" y="188190"/>
                    </a:lnTo>
                    <a:cubicBezTo>
                      <a:pt x="332617" y="215986"/>
                      <a:pt x="385027" y="294627"/>
                      <a:pt x="379488" y="380150"/>
                    </a:cubicBezTo>
                    <a:close/>
                  </a:path>
                </a:pathLst>
              </a:custGeom>
              <a:solidFill>
                <a:srgbClr val="FFFFFF"/>
              </a:solidFill>
              <a:ln w="8363" cap="flat">
                <a:noFill/>
                <a:prstDash val="solid"/>
                <a:miter/>
              </a:ln>
            </p:spPr>
            <p:txBody>
              <a:bodyPr rtlCol="0" anchor="ctr"/>
              <a:lstStyle/>
              <a:p>
                <a:pPr defTabSz="914378"/>
                <a:endParaRPr lang="en-US"/>
              </a:p>
            </p:txBody>
          </p:sp>
          <p:sp>
            <p:nvSpPr>
              <p:cNvPr id="152" name="Freeform: Shape 151">
                <a:extLst>
                  <a:ext uri="{FF2B5EF4-FFF2-40B4-BE49-F238E27FC236}">
                    <a16:creationId xmlns:a16="http://schemas.microsoft.com/office/drawing/2014/main" id="{02A1BD52-ACBF-4161-9514-2AA75E022A4D}"/>
                  </a:ext>
                </a:extLst>
              </p:cNvPr>
              <p:cNvSpPr/>
              <p:nvPr/>
            </p:nvSpPr>
            <p:spPr>
              <a:xfrm>
                <a:off x="2696047" y="1112678"/>
                <a:ext cx="383001" cy="562688"/>
              </a:xfrm>
              <a:custGeom>
                <a:avLst/>
                <a:gdLst>
                  <a:gd name="connsiteX0" fmla="*/ 382331 w 383001"/>
                  <a:gd name="connsiteY0" fmla="*/ 384424 h 562688"/>
                  <a:gd name="connsiteX1" fmla="*/ 265697 w 383001"/>
                  <a:gd name="connsiteY1" fmla="*/ 547896 h 562688"/>
                  <a:gd name="connsiteX2" fmla="*/ 161715 w 383001"/>
                  <a:gd name="connsiteY2" fmla="*/ 560380 h 562688"/>
                  <a:gd name="connsiteX3" fmla="*/ 8633 w 383001"/>
                  <a:gd name="connsiteY3" fmla="*/ 427994 h 562688"/>
                  <a:gd name="connsiteX4" fmla="*/ 6119 w 383001"/>
                  <a:gd name="connsiteY4" fmla="*/ 322168 h 562688"/>
                  <a:gd name="connsiteX5" fmla="*/ 60163 w 383001"/>
                  <a:gd name="connsiteY5" fmla="*/ 230838 h 562688"/>
                  <a:gd name="connsiteX6" fmla="*/ 154509 w 383001"/>
                  <a:gd name="connsiteY6" fmla="*/ 181738 h 562688"/>
                  <a:gd name="connsiteX7" fmla="*/ 151325 w 383001"/>
                  <a:gd name="connsiteY7" fmla="*/ 185341 h 562688"/>
                  <a:gd name="connsiteX8" fmla="*/ 156520 w 383001"/>
                  <a:gd name="connsiteY8" fmla="*/ 109931 h 562688"/>
                  <a:gd name="connsiteX9" fmla="*/ 162218 w 383001"/>
                  <a:gd name="connsiteY9" fmla="*/ 34521 h 562688"/>
                  <a:gd name="connsiteX10" fmla="*/ 165821 w 383001"/>
                  <a:gd name="connsiteY10" fmla="*/ 38627 h 562688"/>
                  <a:gd name="connsiteX11" fmla="*/ 150488 w 383001"/>
                  <a:gd name="connsiteY11" fmla="*/ 37621 h 562688"/>
                  <a:gd name="connsiteX12" fmla="*/ 146717 w 383001"/>
                  <a:gd name="connsiteY12" fmla="*/ 37621 h 562688"/>
                  <a:gd name="connsiteX13" fmla="*/ 146717 w 383001"/>
                  <a:gd name="connsiteY13" fmla="*/ 33851 h 562688"/>
                  <a:gd name="connsiteX14" fmla="*/ 148812 w 383001"/>
                  <a:gd name="connsiteY14" fmla="*/ 3687 h 562688"/>
                  <a:gd name="connsiteX15" fmla="*/ 148812 w 383001"/>
                  <a:gd name="connsiteY15" fmla="*/ 0 h 562688"/>
                  <a:gd name="connsiteX16" fmla="*/ 152414 w 383001"/>
                  <a:gd name="connsiteY16" fmla="*/ 0 h 562688"/>
                  <a:gd name="connsiteX17" fmla="*/ 282287 w 383001"/>
                  <a:gd name="connsiteY17" fmla="*/ 9720 h 562688"/>
                  <a:gd name="connsiteX18" fmla="*/ 284885 w 383001"/>
                  <a:gd name="connsiteY18" fmla="*/ 9720 h 562688"/>
                  <a:gd name="connsiteX19" fmla="*/ 284885 w 383001"/>
                  <a:gd name="connsiteY19" fmla="*/ 12317 h 562688"/>
                  <a:gd name="connsiteX20" fmla="*/ 282623 w 383001"/>
                  <a:gd name="connsiteY20" fmla="*/ 42397 h 562688"/>
                  <a:gd name="connsiteX21" fmla="*/ 282623 w 383001"/>
                  <a:gd name="connsiteY21" fmla="*/ 44660 h 562688"/>
                  <a:gd name="connsiteX22" fmla="*/ 280360 w 383001"/>
                  <a:gd name="connsiteY22" fmla="*/ 44660 h 562688"/>
                  <a:gd name="connsiteX23" fmla="*/ 265027 w 383001"/>
                  <a:gd name="connsiteY23" fmla="*/ 43570 h 562688"/>
                  <a:gd name="connsiteX24" fmla="*/ 267289 w 383001"/>
                  <a:gd name="connsiteY24" fmla="*/ 41559 h 562688"/>
                  <a:gd name="connsiteX25" fmla="*/ 255056 w 383001"/>
                  <a:gd name="connsiteY25" fmla="*/ 192463 h 562688"/>
                  <a:gd name="connsiteX26" fmla="*/ 254637 w 383001"/>
                  <a:gd name="connsiteY26" fmla="*/ 191793 h 562688"/>
                  <a:gd name="connsiteX27" fmla="*/ 382331 w 383001"/>
                  <a:gd name="connsiteY27" fmla="*/ 384507 h 562688"/>
                  <a:gd name="connsiteX28" fmla="*/ 382331 w 383001"/>
                  <a:gd name="connsiteY28" fmla="*/ 384424 h 562688"/>
                  <a:gd name="connsiteX29" fmla="*/ 254218 w 383001"/>
                  <a:gd name="connsiteY29" fmla="*/ 192882 h 562688"/>
                  <a:gd name="connsiteX30" fmla="*/ 253715 w 383001"/>
                  <a:gd name="connsiteY30" fmla="*/ 192882 h 562688"/>
                  <a:gd name="connsiteX31" fmla="*/ 253715 w 383001"/>
                  <a:gd name="connsiteY31" fmla="*/ 192463 h 562688"/>
                  <a:gd name="connsiteX32" fmla="*/ 263183 w 383001"/>
                  <a:gd name="connsiteY32" fmla="*/ 41643 h 562688"/>
                  <a:gd name="connsiteX33" fmla="*/ 263183 w 383001"/>
                  <a:gd name="connsiteY33" fmla="*/ 39548 h 562688"/>
                  <a:gd name="connsiteX34" fmla="*/ 265362 w 383001"/>
                  <a:gd name="connsiteY34" fmla="*/ 39548 h 562688"/>
                  <a:gd name="connsiteX35" fmla="*/ 280695 w 383001"/>
                  <a:gd name="connsiteY35" fmla="*/ 40386 h 562688"/>
                  <a:gd name="connsiteX36" fmla="*/ 278266 w 383001"/>
                  <a:gd name="connsiteY36" fmla="*/ 42481 h 562688"/>
                  <a:gd name="connsiteX37" fmla="*/ 279941 w 383001"/>
                  <a:gd name="connsiteY37" fmla="*/ 12317 h 562688"/>
                  <a:gd name="connsiteX38" fmla="*/ 282371 w 383001"/>
                  <a:gd name="connsiteY38" fmla="*/ 15082 h 562688"/>
                  <a:gd name="connsiteX39" fmla="*/ 152414 w 383001"/>
                  <a:gd name="connsiteY39" fmla="*/ 7625 h 562688"/>
                  <a:gd name="connsiteX40" fmla="*/ 156269 w 383001"/>
                  <a:gd name="connsiteY40" fmla="*/ 4189 h 562688"/>
                  <a:gd name="connsiteX41" fmla="*/ 154426 w 383001"/>
                  <a:gd name="connsiteY41" fmla="*/ 34270 h 562688"/>
                  <a:gd name="connsiteX42" fmla="*/ 150906 w 383001"/>
                  <a:gd name="connsiteY42" fmla="*/ 30248 h 562688"/>
                  <a:gd name="connsiteX43" fmla="*/ 166240 w 383001"/>
                  <a:gd name="connsiteY43" fmla="*/ 31169 h 562688"/>
                  <a:gd name="connsiteX44" fmla="*/ 170094 w 383001"/>
                  <a:gd name="connsiteY44" fmla="*/ 31169 h 562688"/>
                  <a:gd name="connsiteX45" fmla="*/ 170094 w 383001"/>
                  <a:gd name="connsiteY45" fmla="*/ 35108 h 562688"/>
                  <a:gd name="connsiteX46" fmla="*/ 164983 w 383001"/>
                  <a:gd name="connsiteY46" fmla="*/ 110518 h 562688"/>
                  <a:gd name="connsiteX47" fmla="*/ 159369 w 383001"/>
                  <a:gd name="connsiteY47" fmla="*/ 185928 h 562688"/>
                  <a:gd name="connsiteX48" fmla="*/ 159369 w 383001"/>
                  <a:gd name="connsiteY48" fmla="*/ 188944 h 562688"/>
                  <a:gd name="connsiteX49" fmla="*/ 156436 w 383001"/>
                  <a:gd name="connsiteY49" fmla="*/ 189531 h 562688"/>
                  <a:gd name="connsiteX50" fmla="*/ 65609 w 383001"/>
                  <a:gd name="connsiteY50" fmla="*/ 236201 h 562688"/>
                  <a:gd name="connsiteX51" fmla="*/ 57155 w 383001"/>
                  <a:gd name="connsiteY51" fmla="*/ 501736 h 562688"/>
                  <a:gd name="connsiteX52" fmla="*/ 265697 w 383001"/>
                  <a:gd name="connsiteY52" fmla="*/ 546890 h 562688"/>
                  <a:gd name="connsiteX53" fmla="*/ 383002 w 383001"/>
                  <a:gd name="connsiteY53" fmla="*/ 384424 h 5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001" h="562688">
                    <a:moveTo>
                      <a:pt x="382331" y="384424"/>
                    </a:moveTo>
                    <a:cubicBezTo>
                      <a:pt x="377715" y="456666"/>
                      <a:pt x="332502" y="520027"/>
                      <a:pt x="265697" y="547896"/>
                    </a:cubicBezTo>
                    <a:cubicBezTo>
                      <a:pt x="232843" y="561536"/>
                      <a:pt x="196865" y="565860"/>
                      <a:pt x="161715" y="560380"/>
                    </a:cubicBezTo>
                    <a:cubicBezTo>
                      <a:pt x="89707" y="548868"/>
                      <a:pt x="30418" y="497589"/>
                      <a:pt x="8633" y="427994"/>
                    </a:cubicBezTo>
                    <a:cubicBezTo>
                      <a:pt x="-1950" y="393624"/>
                      <a:pt x="-2821" y="357000"/>
                      <a:pt x="6119" y="322168"/>
                    </a:cubicBezTo>
                    <a:cubicBezTo>
                      <a:pt x="15143" y="287232"/>
                      <a:pt x="33887" y="255567"/>
                      <a:pt x="60163" y="230838"/>
                    </a:cubicBezTo>
                    <a:cubicBezTo>
                      <a:pt x="86431" y="206012"/>
                      <a:pt x="119109" y="189008"/>
                      <a:pt x="154509" y="181738"/>
                    </a:cubicBezTo>
                    <a:lnTo>
                      <a:pt x="151325" y="185341"/>
                    </a:lnTo>
                    <a:lnTo>
                      <a:pt x="156520" y="109931"/>
                    </a:lnTo>
                    <a:lnTo>
                      <a:pt x="162218" y="34521"/>
                    </a:lnTo>
                    <a:lnTo>
                      <a:pt x="165821" y="38627"/>
                    </a:lnTo>
                    <a:lnTo>
                      <a:pt x="150488" y="37621"/>
                    </a:lnTo>
                    <a:lnTo>
                      <a:pt x="146717" y="37621"/>
                    </a:lnTo>
                    <a:lnTo>
                      <a:pt x="146717" y="33851"/>
                    </a:lnTo>
                    <a:lnTo>
                      <a:pt x="148812" y="3687"/>
                    </a:lnTo>
                    <a:lnTo>
                      <a:pt x="148812" y="0"/>
                    </a:lnTo>
                    <a:lnTo>
                      <a:pt x="152414" y="0"/>
                    </a:lnTo>
                    <a:cubicBezTo>
                      <a:pt x="195733" y="2933"/>
                      <a:pt x="238969" y="6452"/>
                      <a:pt x="282287" y="9720"/>
                    </a:cubicBezTo>
                    <a:lnTo>
                      <a:pt x="284885" y="9720"/>
                    </a:lnTo>
                    <a:lnTo>
                      <a:pt x="284885" y="12317"/>
                    </a:lnTo>
                    <a:lnTo>
                      <a:pt x="282623" y="42397"/>
                    </a:lnTo>
                    <a:lnTo>
                      <a:pt x="282623" y="44660"/>
                    </a:lnTo>
                    <a:lnTo>
                      <a:pt x="280360" y="44660"/>
                    </a:lnTo>
                    <a:lnTo>
                      <a:pt x="265027" y="43570"/>
                    </a:lnTo>
                    <a:lnTo>
                      <a:pt x="267289" y="41559"/>
                    </a:lnTo>
                    <a:lnTo>
                      <a:pt x="255056" y="192463"/>
                    </a:lnTo>
                    <a:lnTo>
                      <a:pt x="254637" y="191793"/>
                    </a:lnTo>
                    <a:cubicBezTo>
                      <a:pt x="335778" y="219897"/>
                      <a:pt x="388079" y="298827"/>
                      <a:pt x="382331" y="384507"/>
                    </a:cubicBezTo>
                    <a:close/>
                    <a:moveTo>
                      <a:pt x="382331" y="384424"/>
                    </a:moveTo>
                    <a:cubicBezTo>
                      <a:pt x="387769" y="298974"/>
                      <a:pt x="335267" y="220480"/>
                      <a:pt x="254218" y="192882"/>
                    </a:cubicBezTo>
                    <a:lnTo>
                      <a:pt x="253715" y="192882"/>
                    </a:lnTo>
                    <a:lnTo>
                      <a:pt x="253715" y="192463"/>
                    </a:lnTo>
                    <a:lnTo>
                      <a:pt x="263183" y="41643"/>
                    </a:lnTo>
                    <a:lnTo>
                      <a:pt x="263183" y="39548"/>
                    </a:lnTo>
                    <a:lnTo>
                      <a:pt x="265362" y="39548"/>
                    </a:lnTo>
                    <a:lnTo>
                      <a:pt x="280695" y="40386"/>
                    </a:lnTo>
                    <a:lnTo>
                      <a:pt x="278266" y="42481"/>
                    </a:lnTo>
                    <a:lnTo>
                      <a:pt x="279941" y="12317"/>
                    </a:lnTo>
                    <a:lnTo>
                      <a:pt x="282371" y="15082"/>
                    </a:lnTo>
                    <a:cubicBezTo>
                      <a:pt x="239052" y="12652"/>
                      <a:pt x="195733" y="10390"/>
                      <a:pt x="152414" y="7625"/>
                    </a:cubicBezTo>
                    <a:lnTo>
                      <a:pt x="156269" y="4189"/>
                    </a:lnTo>
                    <a:lnTo>
                      <a:pt x="154426" y="34270"/>
                    </a:lnTo>
                    <a:lnTo>
                      <a:pt x="150906" y="30248"/>
                    </a:lnTo>
                    <a:lnTo>
                      <a:pt x="166240" y="31169"/>
                    </a:lnTo>
                    <a:lnTo>
                      <a:pt x="170094" y="31169"/>
                    </a:lnTo>
                    <a:lnTo>
                      <a:pt x="170094" y="35108"/>
                    </a:lnTo>
                    <a:lnTo>
                      <a:pt x="164983" y="110518"/>
                    </a:lnTo>
                    <a:lnTo>
                      <a:pt x="159369" y="185928"/>
                    </a:lnTo>
                    <a:lnTo>
                      <a:pt x="159369" y="188944"/>
                    </a:lnTo>
                    <a:lnTo>
                      <a:pt x="156436" y="189531"/>
                    </a:lnTo>
                    <a:cubicBezTo>
                      <a:pt x="122393" y="196301"/>
                      <a:pt x="90930" y="212469"/>
                      <a:pt x="65609" y="236201"/>
                    </a:cubicBezTo>
                    <a:cubicBezTo>
                      <a:pt x="-10052" y="307190"/>
                      <a:pt x="-13839" y="426075"/>
                      <a:pt x="57155" y="501736"/>
                    </a:cubicBezTo>
                    <a:cubicBezTo>
                      <a:pt x="110545" y="558637"/>
                      <a:pt x="193547" y="576610"/>
                      <a:pt x="265697" y="546890"/>
                    </a:cubicBezTo>
                    <a:cubicBezTo>
                      <a:pt x="332586" y="519542"/>
                      <a:pt x="378083" y="456515"/>
                      <a:pt x="383002" y="384424"/>
                    </a:cubicBezTo>
                    <a:close/>
                  </a:path>
                </a:pathLst>
              </a:custGeom>
              <a:solidFill>
                <a:srgbClr val="263238"/>
              </a:solidFill>
              <a:ln w="8363" cap="flat">
                <a:noFill/>
                <a:prstDash val="solid"/>
                <a:miter/>
              </a:ln>
            </p:spPr>
            <p:txBody>
              <a:bodyPr rtlCol="0" anchor="ctr"/>
              <a:lstStyle/>
              <a:p>
                <a:pPr defTabSz="914378"/>
                <a:endParaRPr lang="en-US"/>
              </a:p>
            </p:txBody>
          </p:sp>
        </p:grpSp>
        <p:sp>
          <p:nvSpPr>
            <p:cNvPr id="153" name="Freeform: Shape 152">
              <a:extLst>
                <a:ext uri="{FF2B5EF4-FFF2-40B4-BE49-F238E27FC236}">
                  <a16:creationId xmlns:a16="http://schemas.microsoft.com/office/drawing/2014/main" id="{0E1D8F1D-87FB-4558-9D3C-7652160EAAAF}"/>
                </a:ext>
              </a:extLst>
            </p:cNvPr>
            <p:cNvSpPr/>
            <p:nvPr/>
          </p:nvSpPr>
          <p:spPr>
            <a:xfrm>
              <a:off x="2732641" y="1405688"/>
              <a:ext cx="312065" cy="238287"/>
            </a:xfrm>
            <a:custGeom>
              <a:avLst/>
              <a:gdLst>
                <a:gd name="connsiteX0" fmla="*/ 311719 w 312065"/>
                <a:gd name="connsiteY0" fmla="*/ 89151 h 238287"/>
                <a:gd name="connsiteX1" fmla="*/ 149144 w 312065"/>
                <a:gd name="connsiteY1" fmla="*/ 238136 h 238287"/>
                <a:gd name="connsiteX2" fmla="*/ 150 w 312065"/>
                <a:gd name="connsiteY2" fmla="*/ 75563 h 238287"/>
                <a:gd name="connsiteX3" fmla="*/ 611 w 312065"/>
                <a:gd name="connsiteY3" fmla="*/ 68623 h 238287"/>
                <a:gd name="connsiteX4" fmla="*/ 18123 w 312065"/>
                <a:gd name="connsiteY4" fmla="*/ 6619 h 238287"/>
                <a:gd name="connsiteX5" fmla="*/ 114145 w 312065"/>
                <a:gd name="connsiteY5" fmla="*/ 38124 h 238287"/>
                <a:gd name="connsiteX6" fmla="*/ 290688 w 312065"/>
                <a:gd name="connsiteY6" fmla="*/ 0 h 238287"/>
                <a:gd name="connsiteX7" fmla="*/ 311719 w 312065"/>
                <a:gd name="connsiteY7" fmla="*/ 89151 h 2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65" h="238287">
                  <a:moveTo>
                    <a:pt x="311719" y="89151"/>
                  </a:moveTo>
                  <a:cubicBezTo>
                    <a:pt x="307966" y="175186"/>
                    <a:pt x="235178" y="241890"/>
                    <a:pt x="149144" y="238136"/>
                  </a:cubicBezTo>
                  <a:cubicBezTo>
                    <a:pt x="63109" y="234391"/>
                    <a:pt x="-3595" y="161604"/>
                    <a:pt x="150" y="75563"/>
                  </a:cubicBezTo>
                  <a:cubicBezTo>
                    <a:pt x="251" y="73247"/>
                    <a:pt x="410" y="70932"/>
                    <a:pt x="611" y="68623"/>
                  </a:cubicBezTo>
                  <a:cubicBezTo>
                    <a:pt x="2011" y="46951"/>
                    <a:pt x="7976" y="25820"/>
                    <a:pt x="18123" y="6619"/>
                  </a:cubicBezTo>
                  <a:cubicBezTo>
                    <a:pt x="48404" y="21783"/>
                    <a:pt x="80764" y="32399"/>
                    <a:pt x="114145" y="38124"/>
                  </a:cubicBezTo>
                  <a:cubicBezTo>
                    <a:pt x="181176" y="49687"/>
                    <a:pt x="232204" y="15669"/>
                    <a:pt x="290688" y="0"/>
                  </a:cubicBezTo>
                  <a:cubicBezTo>
                    <a:pt x="306474" y="26940"/>
                    <a:pt x="313797" y="57999"/>
                    <a:pt x="311719" y="89151"/>
                  </a:cubicBezTo>
                  <a:close/>
                </a:path>
              </a:pathLst>
            </a:custGeom>
            <a:solidFill>
              <a:srgbClr val="FFC727"/>
            </a:solidFill>
            <a:ln w="8363" cap="flat">
              <a:noFill/>
              <a:prstDash val="solid"/>
              <a:miter/>
            </a:ln>
          </p:spPr>
          <p:txBody>
            <a:bodyPr rtlCol="0" anchor="ctr"/>
            <a:lstStyle/>
            <a:p>
              <a:pPr defTabSz="914378"/>
              <a:endParaRPr lang="en-US"/>
            </a:p>
          </p:txBody>
        </p:sp>
        <p:sp>
          <p:nvSpPr>
            <p:cNvPr id="154" name="Freeform: Shape 153">
              <a:extLst>
                <a:ext uri="{FF2B5EF4-FFF2-40B4-BE49-F238E27FC236}">
                  <a16:creationId xmlns:a16="http://schemas.microsoft.com/office/drawing/2014/main" id="{522AD304-597C-4B59-B110-8CAD95C4CE20}"/>
                </a:ext>
              </a:extLst>
            </p:cNvPr>
            <p:cNvSpPr/>
            <p:nvPr/>
          </p:nvSpPr>
          <p:spPr>
            <a:xfrm>
              <a:off x="2733252" y="1337483"/>
              <a:ext cx="114707" cy="136827"/>
            </a:xfrm>
            <a:custGeom>
              <a:avLst/>
              <a:gdLst>
                <a:gd name="connsiteX0" fmla="*/ 0 w 114707"/>
                <a:gd name="connsiteY0" fmla="*/ 136827 h 136827"/>
                <a:gd name="connsiteX1" fmla="*/ 114707 w 114707"/>
                <a:gd name="connsiteY1" fmla="*/ 0 h 136827"/>
              </a:gdLst>
              <a:ahLst/>
              <a:cxnLst>
                <a:cxn ang="0">
                  <a:pos x="connsiteX0" y="connsiteY0"/>
                </a:cxn>
                <a:cxn ang="0">
                  <a:pos x="connsiteX1" y="connsiteY1"/>
                </a:cxn>
              </a:cxnLst>
              <a:rect l="l" t="t" r="r" b="b"/>
              <a:pathLst>
                <a:path w="114707" h="136827">
                  <a:moveTo>
                    <a:pt x="0" y="136827"/>
                  </a:moveTo>
                  <a:cubicBezTo>
                    <a:pt x="0" y="136827"/>
                    <a:pt x="2765" y="28991"/>
                    <a:pt x="114707" y="0"/>
                  </a:cubicBezTo>
                </a:path>
              </a:pathLst>
            </a:custGeom>
            <a:solidFill>
              <a:srgbClr val="FFFFFF"/>
            </a:solidFill>
            <a:ln w="8363" cap="flat">
              <a:noFill/>
              <a:prstDash val="solid"/>
              <a:miter/>
            </a:ln>
          </p:spPr>
          <p:txBody>
            <a:bodyPr rtlCol="0" anchor="ctr"/>
            <a:lstStyle/>
            <a:p>
              <a:pPr defTabSz="914378"/>
              <a:endParaRPr lang="en-US"/>
            </a:p>
          </p:txBody>
        </p:sp>
        <p:sp>
          <p:nvSpPr>
            <p:cNvPr id="155" name="Freeform: Shape 154">
              <a:extLst>
                <a:ext uri="{FF2B5EF4-FFF2-40B4-BE49-F238E27FC236}">
                  <a16:creationId xmlns:a16="http://schemas.microsoft.com/office/drawing/2014/main" id="{3D2A244D-29DD-4576-B23B-7FBC982062E5}"/>
                </a:ext>
              </a:extLst>
            </p:cNvPr>
            <p:cNvSpPr/>
            <p:nvPr/>
          </p:nvSpPr>
          <p:spPr>
            <a:xfrm>
              <a:off x="2789110" y="2042617"/>
              <a:ext cx="699" cy="1709"/>
            </a:xfrm>
            <a:custGeom>
              <a:avLst/>
              <a:gdLst>
                <a:gd name="connsiteX0" fmla="*/ 30 w 699"/>
                <a:gd name="connsiteY0" fmla="*/ 369 h 1709"/>
                <a:gd name="connsiteX1" fmla="*/ 700 w 699"/>
                <a:gd name="connsiteY1" fmla="*/ 1709 h 1709"/>
                <a:gd name="connsiteX2" fmla="*/ 30 w 699"/>
                <a:gd name="connsiteY2" fmla="*/ 369 h 1709"/>
              </a:gdLst>
              <a:ahLst/>
              <a:cxnLst>
                <a:cxn ang="0">
                  <a:pos x="connsiteX0" y="connsiteY0"/>
                </a:cxn>
                <a:cxn ang="0">
                  <a:pos x="connsiteX1" y="connsiteY1"/>
                </a:cxn>
                <a:cxn ang="0">
                  <a:pos x="connsiteX2" y="connsiteY2"/>
                </a:cxn>
              </a:cxnLst>
              <a:rect l="l" t="t" r="r" b="b"/>
              <a:pathLst>
                <a:path w="699" h="1709">
                  <a:moveTo>
                    <a:pt x="30" y="369"/>
                  </a:moveTo>
                  <a:cubicBezTo>
                    <a:pt x="30" y="2128"/>
                    <a:pt x="616" y="1458"/>
                    <a:pt x="700" y="1709"/>
                  </a:cubicBezTo>
                  <a:cubicBezTo>
                    <a:pt x="448" y="-1140"/>
                    <a:pt x="-138" y="452"/>
                    <a:pt x="30" y="369"/>
                  </a:cubicBezTo>
                  <a:close/>
                </a:path>
              </a:pathLst>
            </a:custGeom>
            <a:solidFill>
              <a:srgbClr val="37474F"/>
            </a:solidFill>
            <a:ln w="8363" cap="flat">
              <a:noFill/>
              <a:prstDash val="solid"/>
              <a:miter/>
            </a:ln>
          </p:spPr>
          <p:txBody>
            <a:bodyPr rtlCol="0" anchor="ctr"/>
            <a:lstStyle/>
            <a:p>
              <a:pPr defTabSz="914378"/>
              <a:endParaRPr lang="en-US"/>
            </a:p>
          </p:txBody>
        </p:sp>
        <p:sp>
          <p:nvSpPr>
            <p:cNvPr id="156" name="Freeform: Shape 155">
              <a:extLst>
                <a:ext uri="{FF2B5EF4-FFF2-40B4-BE49-F238E27FC236}">
                  <a16:creationId xmlns:a16="http://schemas.microsoft.com/office/drawing/2014/main" id="{1A3C1D06-3560-407B-81DE-C2508D87C1E8}"/>
                </a:ext>
              </a:extLst>
            </p:cNvPr>
            <p:cNvSpPr/>
            <p:nvPr/>
          </p:nvSpPr>
          <p:spPr>
            <a:xfrm>
              <a:off x="2785788" y="2011733"/>
              <a:ext cx="837" cy="4021"/>
            </a:xfrm>
            <a:custGeom>
              <a:avLst/>
              <a:gdLst>
                <a:gd name="connsiteX0" fmla="*/ 503 w 837"/>
                <a:gd name="connsiteY0" fmla="*/ 3603 h 4021"/>
                <a:gd name="connsiteX1" fmla="*/ 838 w 837"/>
                <a:gd name="connsiteY1" fmla="*/ 4022 h 4021"/>
                <a:gd name="connsiteX2" fmla="*/ 0 w 837"/>
                <a:gd name="connsiteY2" fmla="*/ 0 h 4021"/>
                <a:gd name="connsiteX3" fmla="*/ 503 w 837"/>
                <a:gd name="connsiteY3" fmla="*/ 3603 h 4021"/>
              </a:gdLst>
              <a:ahLst/>
              <a:cxnLst>
                <a:cxn ang="0">
                  <a:pos x="connsiteX0" y="connsiteY0"/>
                </a:cxn>
                <a:cxn ang="0">
                  <a:pos x="connsiteX1" y="connsiteY1"/>
                </a:cxn>
                <a:cxn ang="0">
                  <a:pos x="connsiteX2" y="connsiteY2"/>
                </a:cxn>
                <a:cxn ang="0">
                  <a:pos x="connsiteX3" y="connsiteY3"/>
                </a:cxn>
              </a:cxnLst>
              <a:rect l="l" t="t" r="r" b="b"/>
              <a:pathLst>
                <a:path w="837" h="4021">
                  <a:moveTo>
                    <a:pt x="503" y="3603"/>
                  </a:moveTo>
                  <a:lnTo>
                    <a:pt x="838" y="4022"/>
                  </a:lnTo>
                  <a:lnTo>
                    <a:pt x="0" y="0"/>
                  </a:lnTo>
                  <a:lnTo>
                    <a:pt x="503" y="3603"/>
                  </a:lnTo>
                  <a:close/>
                </a:path>
              </a:pathLst>
            </a:custGeom>
            <a:solidFill>
              <a:srgbClr val="37474F"/>
            </a:solidFill>
            <a:ln w="8363" cap="flat">
              <a:noFill/>
              <a:prstDash val="solid"/>
              <a:miter/>
            </a:ln>
          </p:spPr>
          <p:txBody>
            <a:bodyPr rtlCol="0" anchor="ctr"/>
            <a:lstStyle/>
            <a:p>
              <a:pPr defTabSz="914378"/>
              <a:endParaRPr lang="en-US"/>
            </a:p>
          </p:txBody>
        </p:sp>
        <p:sp>
          <p:nvSpPr>
            <p:cNvPr id="157" name="Freeform: Shape 156">
              <a:extLst>
                <a:ext uri="{FF2B5EF4-FFF2-40B4-BE49-F238E27FC236}">
                  <a16:creationId xmlns:a16="http://schemas.microsoft.com/office/drawing/2014/main" id="{FB0EBFDF-1E7B-4D22-BCEB-C786FFC15BBD}"/>
                </a:ext>
              </a:extLst>
            </p:cNvPr>
            <p:cNvSpPr/>
            <p:nvPr/>
          </p:nvSpPr>
          <p:spPr>
            <a:xfrm>
              <a:off x="2784966" y="1989361"/>
              <a:ext cx="1491" cy="16841"/>
            </a:xfrm>
            <a:custGeom>
              <a:avLst/>
              <a:gdLst>
                <a:gd name="connsiteX0" fmla="*/ 68 w 1491"/>
                <a:gd name="connsiteY0" fmla="*/ 0 h 16841"/>
                <a:gd name="connsiteX1" fmla="*/ 570 w 1491"/>
                <a:gd name="connsiteY1" fmla="*/ 13993 h 16841"/>
                <a:gd name="connsiteX2" fmla="*/ 570 w 1491"/>
                <a:gd name="connsiteY2" fmla="*/ 14831 h 16841"/>
                <a:gd name="connsiteX3" fmla="*/ 1492 w 1491"/>
                <a:gd name="connsiteY3" fmla="*/ 16842 h 16841"/>
                <a:gd name="connsiteX4" fmla="*/ 68 w 1491"/>
                <a:gd name="connsiteY4" fmla="*/ 0 h 1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 h="16841">
                  <a:moveTo>
                    <a:pt x="68" y="0"/>
                  </a:moveTo>
                  <a:cubicBezTo>
                    <a:pt x="-108" y="4667"/>
                    <a:pt x="59" y="9351"/>
                    <a:pt x="570" y="13993"/>
                  </a:cubicBezTo>
                  <a:lnTo>
                    <a:pt x="570" y="14831"/>
                  </a:lnTo>
                  <a:lnTo>
                    <a:pt x="1492" y="16842"/>
                  </a:lnTo>
                  <a:cubicBezTo>
                    <a:pt x="905" y="11228"/>
                    <a:pt x="-16" y="3938"/>
                    <a:pt x="68" y="0"/>
                  </a:cubicBezTo>
                  <a:close/>
                </a:path>
              </a:pathLst>
            </a:custGeom>
            <a:solidFill>
              <a:srgbClr val="37474F"/>
            </a:solidFill>
            <a:ln w="8363" cap="flat">
              <a:noFill/>
              <a:prstDash val="solid"/>
              <a:miter/>
            </a:ln>
          </p:spPr>
          <p:txBody>
            <a:bodyPr rtlCol="0" anchor="ctr"/>
            <a:lstStyle/>
            <a:p>
              <a:pPr defTabSz="914378"/>
              <a:endParaRPr lang="en-US"/>
            </a:p>
          </p:txBody>
        </p:sp>
        <p:sp>
          <p:nvSpPr>
            <p:cNvPr id="158" name="Freeform: Shape 157">
              <a:extLst>
                <a:ext uri="{FF2B5EF4-FFF2-40B4-BE49-F238E27FC236}">
                  <a16:creationId xmlns:a16="http://schemas.microsoft.com/office/drawing/2014/main" id="{DC6E432C-4A39-4BAA-8F33-D3D078393BE3}"/>
                </a:ext>
              </a:extLst>
            </p:cNvPr>
            <p:cNvSpPr/>
            <p:nvPr/>
          </p:nvSpPr>
          <p:spPr>
            <a:xfrm>
              <a:off x="2786279" y="1975026"/>
              <a:ext cx="383" cy="3610"/>
            </a:xfrm>
            <a:custGeom>
              <a:avLst/>
              <a:gdLst>
                <a:gd name="connsiteX0" fmla="*/ 346 w 383"/>
                <a:gd name="connsiteY0" fmla="*/ 426 h 3610"/>
                <a:gd name="connsiteX1" fmla="*/ 346 w 383"/>
                <a:gd name="connsiteY1" fmla="*/ 3610 h 3610"/>
                <a:gd name="connsiteX2" fmla="*/ 346 w 383"/>
                <a:gd name="connsiteY2" fmla="*/ 3024 h 3610"/>
                <a:gd name="connsiteX3" fmla="*/ 346 w 383"/>
                <a:gd name="connsiteY3" fmla="*/ 426 h 3610"/>
              </a:gdLst>
              <a:ahLst/>
              <a:cxnLst>
                <a:cxn ang="0">
                  <a:pos x="connsiteX0" y="connsiteY0"/>
                </a:cxn>
                <a:cxn ang="0">
                  <a:pos x="connsiteX1" y="connsiteY1"/>
                </a:cxn>
                <a:cxn ang="0">
                  <a:pos x="connsiteX2" y="connsiteY2"/>
                </a:cxn>
                <a:cxn ang="0">
                  <a:pos x="connsiteX3" y="connsiteY3"/>
                </a:cxn>
              </a:cxnLst>
              <a:rect l="l" t="t" r="r" b="b"/>
              <a:pathLst>
                <a:path w="383" h="3610">
                  <a:moveTo>
                    <a:pt x="346" y="426"/>
                  </a:moveTo>
                  <a:cubicBezTo>
                    <a:pt x="-73" y="1264"/>
                    <a:pt x="-156" y="-2590"/>
                    <a:pt x="346" y="3610"/>
                  </a:cubicBezTo>
                  <a:lnTo>
                    <a:pt x="346" y="3024"/>
                  </a:lnTo>
                  <a:cubicBezTo>
                    <a:pt x="430" y="2437"/>
                    <a:pt x="346" y="1683"/>
                    <a:pt x="346" y="426"/>
                  </a:cubicBezTo>
                  <a:close/>
                </a:path>
              </a:pathLst>
            </a:custGeom>
            <a:solidFill>
              <a:srgbClr val="37474F"/>
            </a:solidFill>
            <a:ln w="8363" cap="flat">
              <a:noFill/>
              <a:prstDash val="solid"/>
              <a:miter/>
            </a:ln>
          </p:spPr>
          <p:txBody>
            <a:bodyPr rtlCol="0" anchor="ctr"/>
            <a:lstStyle/>
            <a:p>
              <a:pPr defTabSz="914378"/>
              <a:endParaRPr lang="en-US"/>
            </a:p>
          </p:txBody>
        </p:sp>
        <p:sp>
          <p:nvSpPr>
            <p:cNvPr id="159" name="Freeform: Shape 158">
              <a:extLst>
                <a:ext uri="{FF2B5EF4-FFF2-40B4-BE49-F238E27FC236}">
                  <a16:creationId xmlns:a16="http://schemas.microsoft.com/office/drawing/2014/main" id="{0DF3D1A8-4466-4AC6-94BF-593ACF731C45}"/>
                </a:ext>
              </a:extLst>
            </p:cNvPr>
            <p:cNvSpPr/>
            <p:nvPr/>
          </p:nvSpPr>
          <p:spPr>
            <a:xfrm>
              <a:off x="2786709" y="1977547"/>
              <a:ext cx="8378" cy="1338"/>
            </a:xfrm>
            <a:custGeom>
              <a:avLst/>
              <a:gdLst>
                <a:gd name="connsiteX0" fmla="*/ 0 w 8378"/>
                <a:gd name="connsiteY0" fmla="*/ 419 h 1338"/>
                <a:gd name="connsiteX1" fmla="*/ 0 w 8378"/>
                <a:gd name="connsiteY1" fmla="*/ 419 h 1338"/>
              </a:gdLst>
              <a:ahLst/>
              <a:cxnLst>
                <a:cxn ang="0">
                  <a:pos x="connsiteX0" y="connsiteY0"/>
                </a:cxn>
                <a:cxn ang="0">
                  <a:pos x="connsiteX1" y="connsiteY1"/>
                </a:cxn>
              </a:cxnLst>
              <a:rect l="l" t="t" r="r" b="b"/>
              <a:pathLst>
                <a:path w="8378" h="1338">
                  <a:moveTo>
                    <a:pt x="0" y="419"/>
                  </a:moveTo>
                  <a:cubicBezTo>
                    <a:pt x="0" y="3184"/>
                    <a:pt x="0" y="-1340"/>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160" name="Freeform: Shape 159">
              <a:extLst>
                <a:ext uri="{FF2B5EF4-FFF2-40B4-BE49-F238E27FC236}">
                  <a16:creationId xmlns:a16="http://schemas.microsoft.com/office/drawing/2014/main" id="{C73AE6EC-ABC8-46D4-BFB0-16B1E40F389F}"/>
                </a:ext>
              </a:extLst>
            </p:cNvPr>
            <p:cNvSpPr/>
            <p:nvPr/>
          </p:nvSpPr>
          <p:spPr>
            <a:xfrm>
              <a:off x="2785871" y="1963575"/>
              <a:ext cx="502" cy="5425"/>
            </a:xfrm>
            <a:custGeom>
              <a:avLst/>
              <a:gdLst>
                <a:gd name="connsiteX0" fmla="*/ 0 w 502"/>
                <a:gd name="connsiteY0" fmla="*/ 1822 h 5425"/>
                <a:gd name="connsiteX1" fmla="*/ 503 w 502"/>
                <a:gd name="connsiteY1" fmla="*/ 5425 h 5425"/>
                <a:gd name="connsiteX2" fmla="*/ 503 w 502"/>
                <a:gd name="connsiteY2" fmla="*/ 2577 h 5425"/>
                <a:gd name="connsiteX3" fmla="*/ 0 w 502"/>
                <a:gd name="connsiteY3" fmla="*/ 1822 h 5425"/>
              </a:gdLst>
              <a:ahLst/>
              <a:cxnLst>
                <a:cxn ang="0">
                  <a:pos x="connsiteX0" y="connsiteY0"/>
                </a:cxn>
                <a:cxn ang="0">
                  <a:pos x="connsiteX1" y="connsiteY1"/>
                </a:cxn>
                <a:cxn ang="0">
                  <a:pos x="connsiteX2" y="connsiteY2"/>
                </a:cxn>
                <a:cxn ang="0">
                  <a:pos x="connsiteX3" y="connsiteY3"/>
                </a:cxn>
              </a:cxnLst>
              <a:rect l="l" t="t" r="r" b="b"/>
              <a:pathLst>
                <a:path w="502" h="5425">
                  <a:moveTo>
                    <a:pt x="0" y="1822"/>
                  </a:moveTo>
                  <a:lnTo>
                    <a:pt x="503" y="5425"/>
                  </a:lnTo>
                  <a:cubicBezTo>
                    <a:pt x="503" y="4588"/>
                    <a:pt x="503" y="1403"/>
                    <a:pt x="503" y="2577"/>
                  </a:cubicBezTo>
                  <a:cubicBezTo>
                    <a:pt x="503" y="-1110"/>
                    <a:pt x="251" y="-356"/>
                    <a:pt x="0" y="1822"/>
                  </a:cubicBezTo>
                  <a:close/>
                </a:path>
              </a:pathLst>
            </a:custGeom>
            <a:solidFill>
              <a:srgbClr val="37474F"/>
            </a:solidFill>
            <a:ln w="8363" cap="flat">
              <a:noFill/>
              <a:prstDash val="solid"/>
              <a:miter/>
            </a:ln>
          </p:spPr>
          <p:txBody>
            <a:bodyPr rtlCol="0" anchor="ctr"/>
            <a:lstStyle/>
            <a:p>
              <a:pPr defTabSz="914378"/>
              <a:endParaRPr lang="en-US"/>
            </a:p>
          </p:txBody>
        </p:sp>
        <p:sp>
          <p:nvSpPr>
            <p:cNvPr id="161" name="Freeform: Shape 160">
              <a:extLst>
                <a:ext uri="{FF2B5EF4-FFF2-40B4-BE49-F238E27FC236}">
                  <a16:creationId xmlns:a16="http://schemas.microsoft.com/office/drawing/2014/main" id="{8F4B2F34-280D-4789-A6C0-07210414A09D}"/>
                </a:ext>
              </a:extLst>
            </p:cNvPr>
            <p:cNvSpPr/>
            <p:nvPr/>
          </p:nvSpPr>
          <p:spPr>
            <a:xfrm>
              <a:off x="2784950" y="1961962"/>
              <a:ext cx="125" cy="1927"/>
            </a:xfrm>
            <a:custGeom>
              <a:avLst/>
              <a:gdLst>
                <a:gd name="connsiteX0" fmla="*/ 0 w 125"/>
                <a:gd name="connsiteY0" fmla="*/ 0 h 1927"/>
                <a:gd name="connsiteX1" fmla="*/ 0 w 125"/>
                <a:gd name="connsiteY1" fmla="*/ 1927 h 1927"/>
                <a:gd name="connsiteX2" fmla="*/ 0 w 125"/>
                <a:gd name="connsiteY2" fmla="*/ 0 h 1927"/>
              </a:gdLst>
              <a:ahLst/>
              <a:cxnLst>
                <a:cxn ang="0">
                  <a:pos x="connsiteX0" y="connsiteY0"/>
                </a:cxn>
                <a:cxn ang="0">
                  <a:pos x="connsiteX1" y="connsiteY1"/>
                </a:cxn>
                <a:cxn ang="0">
                  <a:pos x="connsiteX2" y="connsiteY2"/>
                </a:cxn>
              </a:cxnLst>
              <a:rect l="l" t="t" r="r" b="b"/>
              <a:pathLst>
                <a:path w="125" h="1927">
                  <a:moveTo>
                    <a:pt x="0" y="0"/>
                  </a:moveTo>
                  <a:lnTo>
                    <a:pt x="0" y="1927"/>
                  </a:lnTo>
                  <a:cubicBezTo>
                    <a:pt x="167" y="1299"/>
                    <a:pt x="167" y="62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62" name="Freeform: Shape 161">
              <a:extLst>
                <a:ext uri="{FF2B5EF4-FFF2-40B4-BE49-F238E27FC236}">
                  <a16:creationId xmlns:a16="http://schemas.microsoft.com/office/drawing/2014/main" id="{22F168B2-4BBD-4095-B0A9-3C8D1B10E9DD}"/>
                </a:ext>
              </a:extLst>
            </p:cNvPr>
            <p:cNvSpPr/>
            <p:nvPr/>
          </p:nvSpPr>
          <p:spPr>
            <a:xfrm>
              <a:off x="2784978" y="1963889"/>
              <a:ext cx="726" cy="3938"/>
            </a:xfrm>
            <a:custGeom>
              <a:avLst/>
              <a:gdLst>
                <a:gd name="connsiteX0" fmla="*/ 726 w 726"/>
                <a:gd name="connsiteY0" fmla="*/ 3938 h 3938"/>
                <a:gd name="connsiteX1" fmla="*/ 223 w 726"/>
                <a:gd name="connsiteY1" fmla="*/ 0 h 3938"/>
                <a:gd name="connsiteX2" fmla="*/ 223 w 726"/>
                <a:gd name="connsiteY2" fmla="*/ 1760 h 3938"/>
                <a:gd name="connsiteX3" fmla="*/ 726 w 726"/>
                <a:gd name="connsiteY3" fmla="*/ 3938 h 3938"/>
              </a:gdLst>
              <a:ahLst/>
              <a:cxnLst>
                <a:cxn ang="0">
                  <a:pos x="connsiteX0" y="connsiteY0"/>
                </a:cxn>
                <a:cxn ang="0">
                  <a:pos x="connsiteX1" y="connsiteY1"/>
                </a:cxn>
                <a:cxn ang="0">
                  <a:pos x="connsiteX2" y="connsiteY2"/>
                </a:cxn>
                <a:cxn ang="0">
                  <a:pos x="connsiteX3" y="connsiteY3"/>
                </a:cxn>
              </a:cxnLst>
              <a:rect l="l" t="t" r="r" b="b"/>
              <a:pathLst>
                <a:path w="726" h="3938">
                  <a:moveTo>
                    <a:pt x="726" y="3938"/>
                  </a:moveTo>
                  <a:lnTo>
                    <a:pt x="223" y="0"/>
                  </a:lnTo>
                  <a:cubicBezTo>
                    <a:pt x="223" y="503"/>
                    <a:pt x="-279" y="587"/>
                    <a:pt x="223" y="1760"/>
                  </a:cubicBezTo>
                  <a:cubicBezTo>
                    <a:pt x="56" y="1508"/>
                    <a:pt x="391" y="2262"/>
                    <a:pt x="726" y="3938"/>
                  </a:cubicBezTo>
                  <a:close/>
                </a:path>
              </a:pathLst>
            </a:custGeom>
            <a:solidFill>
              <a:srgbClr val="37474F"/>
            </a:solidFill>
            <a:ln w="8363" cap="flat">
              <a:noFill/>
              <a:prstDash val="solid"/>
              <a:miter/>
            </a:ln>
          </p:spPr>
          <p:txBody>
            <a:bodyPr rtlCol="0" anchor="ctr"/>
            <a:lstStyle/>
            <a:p>
              <a:pPr defTabSz="914378"/>
              <a:endParaRPr lang="en-US"/>
            </a:p>
          </p:txBody>
        </p:sp>
        <p:sp>
          <p:nvSpPr>
            <p:cNvPr id="163" name="Freeform: Shape 162">
              <a:extLst>
                <a:ext uri="{FF2B5EF4-FFF2-40B4-BE49-F238E27FC236}">
                  <a16:creationId xmlns:a16="http://schemas.microsoft.com/office/drawing/2014/main" id="{C69A6CF0-2D59-44D2-AA29-5A5E30E5D885}"/>
                </a:ext>
              </a:extLst>
            </p:cNvPr>
            <p:cNvSpPr/>
            <p:nvPr/>
          </p:nvSpPr>
          <p:spPr>
            <a:xfrm>
              <a:off x="2784950" y="1970090"/>
              <a:ext cx="848" cy="5683"/>
            </a:xfrm>
            <a:custGeom>
              <a:avLst/>
              <a:gdLst>
                <a:gd name="connsiteX0" fmla="*/ 670 w 848"/>
                <a:gd name="connsiteY0" fmla="*/ 0 h 5683"/>
                <a:gd name="connsiteX1" fmla="*/ 0 w 848"/>
                <a:gd name="connsiteY1" fmla="*/ 1005 h 5683"/>
                <a:gd name="connsiteX2" fmla="*/ 670 w 848"/>
                <a:gd name="connsiteY2" fmla="*/ 0 h 5683"/>
              </a:gdLst>
              <a:ahLst/>
              <a:cxnLst>
                <a:cxn ang="0">
                  <a:pos x="connsiteX0" y="connsiteY0"/>
                </a:cxn>
                <a:cxn ang="0">
                  <a:pos x="connsiteX1" y="connsiteY1"/>
                </a:cxn>
                <a:cxn ang="0">
                  <a:pos x="connsiteX2" y="connsiteY2"/>
                </a:cxn>
              </a:cxnLst>
              <a:rect l="l" t="t" r="r" b="b"/>
              <a:pathLst>
                <a:path w="848" h="5683">
                  <a:moveTo>
                    <a:pt x="670" y="0"/>
                  </a:moveTo>
                  <a:cubicBezTo>
                    <a:pt x="670" y="2011"/>
                    <a:pt x="670" y="4608"/>
                    <a:pt x="0" y="1005"/>
                  </a:cubicBezTo>
                  <a:cubicBezTo>
                    <a:pt x="503" y="7876"/>
                    <a:pt x="1173" y="6871"/>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164" name="Freeform: Shape 163">
              <a:extLst>
                <a:ext uri="{FF2B5EF4-FFF2-40B4-BE49-F238E27FC236}">
                  <a16:creationId xmlns:a16="http://schemas.microsoft.com/office/drawing/2014/main" id="{AA411465-D54A-4350-B606-5E4BBECF6D58}"/>
                </a:ext>
              </a:extLst>
            </p:cNvPr>
            <p:cNvSpPr/>
            <p:nvPr/>
          </p:nvSpPr>
          <p:spPr>
            <a:xfrm>
              <a:off x="2783861" y="1988020"/>
              <a:ext cx="502" cy="5027"/>
            </a:xfrm>
            <a:custGeom>
              <a:avLst/>
              <a:gdLst>
                <a:gd name="connsiteX0" fmla="*/ 0 w 502"/>
                <a:gd name="connsiteY0" fmla="*/ 0 h 5027"/>
                <a:gd name="connsiteX1" fmla="*/ 0 w 502"/>
                <a:gd name="connsiteY1" fmla="*/ 2765 h 5027"/>
                <a:gd name="connsiteX2" fmla="*/ 503 w 502"/>
                <a:gd name="connsiteY2" fmla="*/ 5027 h 5027"/>
                <a:gd name="connsiteX3" fmla="*/ 0 w 502"/>
                <a:gd name="connsiteY3" fmla="*/ 0 h 5027"/>
              </a:gdLst>
              <a:ahLst/>
              <a:cxnLst>
                <a:cxn ang="0">
                  <a:pos x="connsiteX0" y="connsiteY0"/>
                </a:cxn>
                <a:cxn ang="0">
                  <a:pos x="connsiteX1" y="connsiteY1"/>
                </a:cxn>
                <a:cxn ang="0">
                  <a:pos x="connsiteX2" y="connsiteY2"/>
                </a:cxn>
                <a:cxn ang="0">
                  <a:pos x="connsiteX3" y="connsiteY3"/>
                </a:cxn>
              </a:cxnLst>
              <a:rect l="l" t="t" r="r" b="b"/>
              <a:pathLst>
                <a:path w="502" h="5027">
                  <a:moveTo>
                    <a:pt x="0" y="0"/>
                  </a:moveTo>
                  <a:lnTo>
                    <a:pt x="0" y="2765"/>
                  </a:lnTo>
                  <a:lnTo>
                    <a:pt x="503" y="5027"/>
                  </a:lnTo>
                  <a:cubicBezTo>
                    <a:pt x="419" y="3343"/>
                    <a:pt x="251" y="16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65" name="Freeform: Shape 164">
              <a:extLst>
                <a:ext uri="{FF2B5EF4-FFF2-40B4-BE49-F238E27FC236}">
                  <a16:creationId xmlns:a16="http://schemas.microsoft.com/office/drawing/2014/main" id="{031A8C48-5CB0-413C-BB17-AEE4A11C5FCA}"/>
                </a:ext>
              </a:extLst>
            </p:cNvPr>
            <p:cNvSpPr/>
            <p:nvPr/>
          </p:nvSpPr>
          <p:spPr>
            <a:xfrm>
              <a:off x="2784447" y="1942858"/>
              <a:ext cx="837" cy="4189"/>
            </a:xfrm>
            <a:custGeom>
              <a:avLst/>
              <a:gdLst>
                <a:gd name="connsiteX0" fmla="*/ 838 w 837"/>
                <a:gd name="connsiteY0" fmla="*/ 0 h 4189"/>
                <a:gd name="connsiteX1" fmla="*/ 0 w 837"/>
                <a:gd name="connsiteY1" fmla="*/ 1592 h 4189"/>
                <a:gd name="connsiteX2" fmla="*/ 0 w 837"/>
                <a:gd name="connsiteY2" fmla="*/ 4189 h 4189"/>
                <a:gd name="connsiteX3" fmla="*/ 838 w 837"/>
                <a:gd name="connsiteY3" fmla="*/ 0 h 4189"/>
              </a:gdLst>
              <a:ahLst/>
              <a:cxnLst>
                <a:cxn ang="0">
                  <a:pos x="connsiteX0" y="connsiteY0"/>
                </a:cxn>
                <a:cxn ang="0">
                  <a:pos x="connsiteX1" y="connsiteY1"/>
                </a:cxn>
                <a:cxn ang="0">
                  <a:pos x="connsiteX2" y="connsiteY2"/>
                </a:cxn>
                <a:cxn ang="0">
                  <a:pos x="connsiteX3" y="connsiteY3"/>
                </a:cxn>
              </a:cxnLst>
              <a:rect l="l" t="t" r="r" b="b"/>
              <a:pathLst>
                <a:path w="837" h="4189">
                  <a:moveTo>
                    <a:pt x="838" y="0"/>
                  </a:moveTo>
                  <a:cubicBezTo>
                    <a:pt x="838" y="0"/>
                    <a:pt x="251" y="1257"/>
                    <a:pt x="0" y="1592"/>
                  </a:cubicBezTo>
                  <a:lnTo>
                    <a:pt x="0" y="4189"/>
                  </a:lnTo>
                  <a:cubicBezTo>
                    <a:pt x="92" y="2765"/>
                    <a:pt x="369" y="1349"/>
                    <a:pt x="838" y="0"/>
                  </a:cubicBezTo>
                  <a:close/>
                </a:path>
              </a:pathLst>
            </a:custGeom>
            <a:solidFill>
              <a:srgbClr val="37474F"/>
            </a:solidFill>
            <a:ln w="8363" cap="flat">
              <a:noFill/>
              <a:prstDash val="solid"/>
              <a:miter/>
            </a:ln>
          </p:spPr>
          <p:txBody>
            <a:bodyPr rtlCol="0" anchor="ctr"/>
            <a:lstStyle/>
            <a:p>
              <a:pPr defTabSz="914378"/>
              <a:endParaRPr lang="en-US"/>
            </a:p>
          </p:txBody>
        </p:sp>
        <p:sp>
          <p:nvSpPr>
            <p:cNvPr id="166" name="Freeform: Shape 165">
              <a:extLst>
                <a:ext uri="{FF2B5EF4-FFF2-40B4-BE49-F238E27FC236}">
                  <a16:creationId xmlns:a16="http://schemas.microsoft.com/office/drawing/2014/main" id="{9A7890F1-C1DA-43D0-993E-258F7C0917FF}"/>
                </a:ext>
              </a:extLst>
            </p:cNvPr>
            <p:cNvSpPr/>
            <p:nvPr/>
          </p:nvSpPr>
          <p:spPr>
            <a:xfrm>
              <a:off x="2783861" y="1940428"/>
              <a:ext cx="586" cy="4047"/>
            </a:xfrm>
            <a:custGeom>
              <a:avLst/>
              <a:gdLst>
                <a:gd name="connsiteX0" fmla="*/ 587 w 586"/>
                <a:gd name="connsiteY0" fmla="*/ 4022 h 4047"/>
                <a:gd name="connsiteX1" fmla="*/ 0 w 586"/>
                <a:gd name="connsiteY1" fmla="*/ 0 h 4047"/>
                <a:gd name="connsiteX2" fmla="*/ 587 w 586"/>
                <a:gd name="connsiteY2" fmla="*/ 4022 h 4047"/>
              </a:gdLst>
              <a:ahLst/>
              <a:cxnLst>
                <a:cxn ang="0">
                  <a:pos x="connsiteX0" y="connsiteY0"/>
                </a:cxn>
                <a:cxn ang="0">
                  <a:pos x="connsiteX1" y="connsiteY1"/>
                </a:cxn>
                <a:cxn ang="0">
                  <a:pos x="connsiteX2" y="connsiteY2"/>
                </a:cxn>
              </a:cxnLst>
              <a:rect l="l" t="t" r="r" b="b"/>
              <a:pathLst>
                <a:path w="586" h="4047">
                  <a:moveTo>
                    <a:pt x="587" y="4022"/>
                  </a:moveTo>
                  <a:lnTo>
                    <a:pt x="0" y="0"/>
                  </a:lnTo>
                  <a:cubicBezTo>
                    <a:pt x="167" y="3603"/>
                    <a:pt x="335" y="4189"/>
                    <a:pt x="587" y="4022"/>
                  </a:cubicBezTo>
                  <a:close/>
                </a:path>
              </a:pathLst>
            </a:custGeom>
            <a:solidFill>
              <a:srgbClr val="37474F"/>
            </a:solidFill>
            <a:ln w="8363" cap="flat">
              <a:noFill/>
              <a:prstDash val="solid"/>
              <a:miter/>
            </a:ln>
          </p:spPr>
          <p:txBody>
            <a:bodyPr rtlCol="0" anchor="ctr"/>
            <a:lstStyle/>
            <a:p>
              <a:pPr defTabSz="914378"/>
              <a:endParaRPr lang="en-US"/>
            </a:p>
          </p:txBody>
        </p:sp>
        <p:sp>
          <p:nvSpPr>
            <p:cNvPr id="167" name="Freeform: Shape 166">
              <a:extLst>
                <a:ext uri="{FF2B5EF4-FFF2-40B4-BE49-F238E27FC236}">
                  <a16:creationId xmlns:a16="http://schemas.microsoft.com/office/drawing/2014/main" id="{E0E926DA-7C54-4E00-BE34-00A877378330}"/>
                </a:ext>
              </a:extLst>
            </p:cNvPr>
            <p:cNvSpPr/>
            <p:nvPr/>
          </p:nvSpPr>
          <p:spPr>
            <a:xfrm>
              <a:off x="2783609" y="1960119"/>
              <a:ext cx="1256" cy="7792"/>
            </a:xfrm>
            <a:custGeom>
              <a:avLst/>
              <a:gdLst>
                <a:gd name="connsiteX0" fmla="*/ 84 w 1256"/>
                <a:gd name="connsiteY0" fmla="*/ 1257 h 7792"/>
                <a:gd name="connsiteX1" fmla="*/ 1257 w 1256"/>
                <a:gd name="connsiteY1" fmla="*/ 7792 h 7792"/>
                <a:gd name="connsiteX2" fmla="*/ 0 w 1256"/>
                <a:gd name="connsiteY2" fmla="*/ 0 h 7792"/>
                <a:gd name="connsiteX3" fmla="*/ 84 w 1256"/>
                <a:gd name="connsiteY3" fmla="*/ 1257 h 7792"/>
              </a:gdLst>
              <a:ahLst/>
              <a:cxnLst>
                <a:cxn ang="0">
                  <a:pos x="connsiteX0" y="connsiteY0"/>
                </a:cxn>
                <a:cxn ang="0">
                  <a:pos x="connsiteX1" y="connsiteY1"/>
                </a:cxn>
                <a:cxn ang="0">
                  <a:pos x="connsiteX2" y="connsiteY2"/>
                </a:cxn>
                <a:cxn ang="0">
                  <a:pos x="connsiteX3" y="connsiteY3"/>
                </a:cxn>
              </a:cxnLst>
              <a:rect l="l" t="t" r="r" b="b"/>
              <a:pathLst>
                <a:path w="1256" h="7792">
                  <a:moveTo>
                    <a:pt x="84" y="1257"/>
                  </a:moveTo>
                  <a:lnTo>
                    <a:pt x="1257" y="7792"/>
                  </a:lnTo>
                  <a:lnTo>
                    <a:pt x="0" y="0"/>
                  </a:lnTo>
                  <a:lnTo>
                    <a:pt x="84" y="1257"/>
                  </a:lnTo>
                  <a:close/>
                </a:path>
              </a:pathLst>
            </a:custGeom>
            <a:solidFill>
              <a:srgbClr val="37474F"/>
            </a:solidFill>
            <a:ln w="8363" cap="flat">
              <a:noFill/>
              <a:prstDash val="solid"/>
              <a:miter/>
            </a:ln>
          </p:spPr>
          <p:txBody>
            <a:bodyPr rtlCol="0" anchor="ctr"/>
            <a:lstStyle/>
            <a:p>
              <a:pPr defTabSz="914378"/>
              <a:endParaRPr lang="en-US"/>
            </a:p>
          </p:txBody>
        </p:sp>
        <p:sp>
          <p:nvSpPr>
            <p:cNvPr id="168" name="Freeform: Shape 167">
              <a:extLst>
                <a:ext uri="{FF2B5EF4-FFF2-40B4-BE49-F238E27FC236}">
                  <a16:creationId xmlns:a16="http://schemas.microsoft.com/office/drawing/2014/main" id="{FBD0BDA1-300A-4935-AD91-0674FF6A5A4E}"/>
                </a:ext>
              </a:extLst>
            </p:cNvPr>
            <p:cNvSpPr/>
            <p:nvPr/>
          </p:nvSpPr>
          <p:spPr>
            <a:xfrm>
              <a:off x="2784196" y="1925933"/>
              <a:ext cx="1005" cy="3938"/>
            </a:xfrm>
            <a:custGeom>
              <a:avLst/>
              <a:gdLst>
                <a:gd name="connsiteX0" fmla="*/ 335 w 1005"/>
                <a:gd name="connsiteY0" fmla="*/ 1760 h 3938"/>
                <a:gd name="connsiteX1" fmla="*/ 1005 w 1005"/>
                <a:gd name="connsiteY1" fmla="*/ 3938 h 3938"/>
                <a:gd name="connsiteX2" fmla="*/ 0 w 1005"/>
                <a:gd name="connsiteY2" fmla="*/ 0 h 3938"/>
                <a:gd name="connsiteX3" fmla="*/ 335 w 1005"/>
                <a:gd name="connsiteY3" fmla="*/ 1760 h 3938"/>
              </a:gdLst>
              <a:ahLst/>
              <a:cxnLst>
                <a:cxn ang="0">
                  <a:pos x="connsiteX0" y="connsiteY0"/>
                </a:cxn>
                <a:cxn ang="0">
                  <a:pos x="connsiteX1" y="connsiteY1"/>
                </a:cxn>
                <a:cxn ang="0">
                  <a:pos x="connsiteX2" y="connsiteY2"/>
                </a:cxn>
                <a:cxn ang="0">
                  <a:pos x="connsiteX3" y="connsiteY3"/>
                </a:cxn>
              </a:cxnLst>
              <a:rect l="l" t="t" r="r" b="b"/>
              <a:pathLst>
                <a:path w="1005" h="3938">
                  <a:moveTo>
                    <a:pt x="335" y="1760"/>
                  </a:moveTo>
                  <a:lnTo>
                    <a:pt x="1005" y="3938"/>
                  </a:lnTo>
                  <a:lnTo>
                    <a:pt x="0" y="0"/>
                  </a:lnTo>
                  <a:lnTo>
                    <a:pt x="335" y="1760"/>
                  </a:lnTo>
                  <a:close/>
                </a:path>
              </a:pathLst>
            </a:custGeom>
            <a:solidFill>
              <a:srgbClr val="37474F"/>
            </a:solidFill>
            <a:ln w="8363" cap="flat">
              <a:noFill/>
              <a:prstDash val="solid"/>
              <a:miter/>
            </a:ln>
          </p:spPr>
          <p:txBody>
            <a:bodyPr rtlCol="0" anchor="ctr"/>
            <a:lstStyle/>
            <a:p>
              <a:pPr defTabSz="914378"/>
              <a:endParaRPr lang="en-US"/>
            </a:p>
          </p:txBody>
        </p:sp>
        <p:sp>
          <p:nvSpPr>
            <p:cNvPr id="169" name="Freeform: Shape 168">
              <a:extLst>
                <a:ext uri="{FF2B5EF4-FFF2-40B4-BE49-F238E27FC236}">
                  <a16:creationId xmlns:a16="http://schemas.microsoft.com/office/drawing/2014/main" id="{0C57BB7F-B90A-4BFB-A5DC-9ADDE07E1DF8}"/>
                </a:ext>
              </a:extLst>
            </p:cNvPr>
            <p:cNvSpPr/>
            <p:nvPr/>
          </p:nvSpPr>
          <p:spPr>
            <a:xfrm>
              <a:off x="2783777" y="1909845"/>
              <a:ext cx="1089" cy="8180"/>
            </a:xfrm>
            <a:custGeom>
              <a:avLst/>
              <a:gdLst>
                <a:gd name="connsiteX0" fmla="*/ 168 w 1089"/>
                <a:gd name="connsiteY0" fmla="*/ 7792 h 8180"/>
                <a:gd name="connsiteX1" fmla="*/ 1089 w 1089"/>
                <a:gd name="connsiteY1" fmla="*/ 7206 h 8180"/>
                <a:gd name="connsiteX2" fmla="*/ 0 w 1089"/>
                <a:gd name="connsiteY2" fmla="*/ 0 h 8180"/>
                <a:gd name="connsiteX3" fmla="*/ 168 w 1089"/>
                <a:gd name="connsiteY3" fmla="*/ 7792 h 8180"/>
              </a:gdLst>
              <a:ahLst/>
              <a:cxnLst>
                <a:cxn ang="0">
                  <a:pos x="connsiteX0" y="connsiteY0"/>
                </a:cxn>
                <a:cxn ang="0">
                  <a:pos x="connsiteX1" y="connsiteY1"/>
                </a:cxn>
                <a:cxn ang="0">
                  <a:pos x="connsiteX2" y="connsiteY2"/>
                </a:cxn>
                <a:cxn ang="0">
                  <a:pos x="connsiteX3" y="connsiteY3"/>
                </a:cxn>
              </a:cxnLst>
              <a:rect l="l" t="t" r="r" b="b"/>
              <a:pathLst>
                <a:path w="1089" h="8180">
                  <a:moveTo>
                    <a:pt x="168" y="7792"/>
                  </a:moveTo>
                  <a:cubicBezTo>
                    <a:pt x="670" y="9384"/>
                    <a:pt x="754" y="5446"/>
                    <a:pt x="1089" y="7206"/>
                  </a:cubicBezTo>
                  <a:cubicBezTo>
                    <a:pt x="905" y="4784"/>
                    <a:pt x="536" y="2371"/>
                    <a:pt x="0" y="0"/>
                  </a:cubicBezTo>
                  <a:cubicBezTo>
                    <a:pt x="277" y="2589"/>
                    <a:pt x="335" y="5195"/>
                    <a:pt x="168" y="7792"/>
                  </a:cubicBezTo>
                  <a:close/>
                </a:path>
              </a:pathLst>
            </a:custGeom>
            <a:solidFill>
              <a:srgbClr val="37474F"/>
            </a:solidFill>
            <a:ln w="8363" cap="flat">
              <a:noFill/>
              <a:prstDash val="solid"/>
              <a:miter/>
            </a:ln>
          </p:spPr>
          <p:txBody>
            <a:bodyPr rtlCol="0" anchor="ctr"/>
            <a:lstStyle/>
            <a:p>
              <a:pPr defTabSz="914378"/>
              <a:endParaRPr lang="en-US"/>
            </a:p>
          </p:txBody>
        </p:sp>
        <p:sp>
          <p:nvSpPr>
            <p:cNvPr id="170" name="Freeform: Shape 169">
              <a:extLst>
                <a:ext uri="{FF2B5EF4-FFF2-40B4-BE49-F238E27FC236}">
                  <a16:creationId xmlns:a16="http://schemas.microsoft.com/office/drawing/2014/main" id="{42D9EF92-6267-4B04-BEAC-FB72EF334BEA}"/>
                </a:ext>
              </a:extLst>
            </p:cNvPr>
            <p:cNvSpPr/>
            <p:nvPr/>
          </p:nvSpPr>
          <p:spPr>
            <a:xfrm>
              <a:off x="2783106" y="1906326"/>
              <a:ext cx="670" cy="3519"/>
            </a:xfrm>
            <a:custGeom>
              <a:avLst/>
              <a:gdLst>
                <a:gd name="connsiteX0" fmla="*/ 0 w 670"/>
                <a:gd name="connsiteY0" fmla="*/ 0 h 3519"/>
                <a:gd name="connsiteX1" fmla="*/ 670 w 670"/>
                <a:gd name="connsiteY1" fmla="*/ 3519 h 3519"/>
                <a:gd name="connsiteX2" fmla="*/ 0 w 670"/>
                <a:gd name="connsiteY2" fmla="*/ 0 h 3519"/>
              </a:gdLst>
              <a:ahLst/>
              <a:cxnLst>
                <a:cxn ang="0">
                  <a:pos x="connsiteX0" y="connsiteY0"/>
                </a:cxn>
                <a:cxn ang="0">
                  <a:pos x="connsiteX1" y="connsiteY1"/>
                </a:cxn>
                <a:cxn ang="0">
                  <a:pos x="connsiteX2" y="connsiteY2"/>
                </a:cxn>
              </a:cxnLst>
              <a:rect l="l" t="t" r="r" b="b"/>
              <a:pathLst>
                <a:path w="670" h="3519">
                  <a:moveTo>
                    <a:pt x="0" y="0"/>
                  </a:moveTo>
                  <a:cubicBezTo>
                    <a:pt x="0" y="1173"/>
                    <a:pt x="419" y="2262"/>
                    <a:pt x="670" y="3519"/>
                  </a:cubicBezTo>
                  <a:cubicBezTo>
                    <a:pt x="528" y="2329"/>
                    <a:pt x="302" y="1156"/>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71" name="Freeform: Shape 170">
              <a:extLst>
                <a:ext uri="{FF2B5EF4-FFF2-40B4-BE49-F238E27FC236}">
                  <a16:creationId xmlns:a16="http://schemas.microsoft.com/office/drawing/2014/main" id="{A6E058CB-F630-46E9-9AC3-25B1DA46922B}"/>
                </a:ext>
              </a:extLst>
            </p:cNvPr>
            <p:cNvSpPr/>
            <p:nvPr/>
          </p:nvSpPr>
          <p:spPr>
            <a:xfrm>
              <a:off x="2783609" y="1930458"/>
              <a:ext cx="542" cy="3100"/>
            </a:xfrm>
            <a:custGeom>
              <a:avLst/>
              <a:gdLst>
                <a:gd name="connsiteX0" fmla="*/ 0 w 542"/>
                <a:gd name="connsiteY0" fmla="*/ 3100 h 3100"/>
                <a:gd name="connsiteX1" fmla="*/ 503 w 542"/>
                <a:gd name="connsiteY1" fmla="*/ 0 h 3100"/>
                <a:gd name="connsiteX2" fmla="*/ 0 w 542"/>
                <a:gd name="connsiteY2" fmla="*/ 1592 h 3100"/>
              </a:gdLst>
              <a:ahLst/>
              <a:cxnLst>
                <a:cxn ang="0">
                  <a:pos x="connsiteX0" y="connsiteY0"/>
                </a:cxn>
                <a:cxn ang="0">
                  <a:pos x="connsiteX1" y="connsiteY1"/>
                </a:cxn>
                <a:cxn ang="0">
                  <a:pos x="connsiteX2" y="connsiteY2"/>
                </a:cxn>
              </a:cxnLst>
              <a:rect l="l" t="t" r="r" b="b"/>
              <a:pathLst>
                <a:path w="542" h="3100">
                  <a:moveTo>
                    <a:pt x="0" y="3100"/>
                  </a:moveTo>
                  <a:cubicBezTo>
                    <a:pt x="453" y="2137"/>
                    <a:pt x="629" y="1064"/>
                    <a:pt x="503" y="0"/>
                  </a:cubicBezTo>
                  <a:lnTo>
                    <a:pt x="0" y="1592"/>
                  </a:lnTo>
                  <a:close/>
                </a:path>
              </a:pathLst>
            </a:custGeom>
            <a:solidFill>
              <a:srgbClr val="37474F"/>
            </a:solidFill>
            <a:ln w="8363" cap="flat">
              <a:noFill/>
              <a:prstDash val="solid"/>
              <a:miter/>
            </a:ln>
          </p:spPr>
          <p:txBody>
            <a:bodyPr rtlCol="0" anchor="ctr"/>
            <a:lstStyle/>
            <a:p>
              <a:pPr defTabSz="914378"/>
              <a:endParaRPr lang="en-US"/>
            </a:p>
          </p:txBody>
        </p:sp>
        <p:sp>
          <p:nvSpPr>
            <p:cNvPr id="172" name="Freeform: Shape 171">
              <a:extLst>
                <a:ext uri="{FF2B5EF4-FFF2-40B4-BE49-F238E27FC236}">
                  <a16:creationId xmlns:a16="http://schemas.microsoft.com/office/drawing/2014/main" id="{1F706E25-1183-417D-8363-7B8563DDB4B4}"/>
                </a:ext>
              </a:extLst>
            </p:cNvPr>
            <p:cNvSpPr/>
            <p:nvPr/>
          </p:nvSpPr>
          <p:spPr>
            <a:xfrm>
              <a:off x="2783525" y="1928698"/>
              <a:ext cx="8378" cy="3435"/>
            </a:xfrm>
            <a:custGeom>
              <a:avLst/>
              <a:gdLst>
                <a:gd name="connsiteX0" fmla="*/ 0 w 8378"/>
                <a:gd name="connsiteY0" fmla="*/ 3435 h 3435"/>
                <a:gd name="connsiteX1" fmla="*/ 0 w 8378"/>
                <a:gd name="connsiteY1" fmla="*/ 3435 h 3435"/>
                <a:gd name="connsiteX2" fmla="*/ 0 w 8378"/>
                <a:gd name="connsiteY2" fmla="*/ 0 h 3435"/>
              </a:gdLst>
              <a:ahLst/>
              <a:cxnLst>
                <a:cxn ang="0">
                  <a:pos x="connsiteX0" y="connsiteY0"/>
                </a:cxn>
                <a:cxn ang="0">
                  <a:pos x="connsiteX1" y="connsiteY1"/>
                </a:cxn>
                <a:cxn ang="0">
                  <a:pos x="connsiteX2" y="connsiteY2"/>
                </a:cxn>
              </a:cxnLst>
              <a:rect l="l" t="t" r="r" b="b"/>
              <a:pathLst>
                <a:path w="8378" h="3435">
                  <a:moveTo>
                    <a:pt x="0" y="3435"/>
                  </a:moveTo>
                  <a:lnTo>
                    <a:pt x="0" y="3435"/>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73" name="Freeform: Shape 172">
              <a:extLst>
                <a:ext uri="{FF2B5EF4-FFF2-40B4-BE49-F238E27FC236}">
                  <a16:creationId xmlns:a16="http://schemas.microsoft.com/office/drawing/2014/main" id="{F2162E3C-3A3A-446D-9185-E725818443FC}"/>
                </a:ext>
              </a:extLst>
            </p:cNvPr>
            <p:cNvSpPr/>
            <p:nvPr/>
          </p:nvSpPr>
          <p:spPr>
            <a:xfrm>
              <a:off x="2783649" y="1933558"/>
              <a:ext cx="44" cy="502"/>
            </a:xfrm>
            <a:custGeom>
              <a:avLst/>
              <a:gdLst>
                <a:gd name="connsiteX0" fmla="*/ 44 w 44"/>
                <a:gd name="connsiteY0" fmla="*/ 503 h 502"/>
                <a:gd name="connsiteX1" fmla="*/ 44 w 44"/>
                <a:gd name="connsiteY1" fmla="*/ 0 h 502"/>
                <a:gd name="connsiteX2" fmla="*/ 44 w 44"/>
                <a:gd name="connsiteY2" fmla="*/ 503 h 502"/>
              </a:gdLst>
              <a:ahLst/>
              <a:cxnLst>
                <a:cxn ang="0">
                  <a:pos x="connsiteX0" y="connsiteY0"/>
                </a:cxn>
                <a:cxn ang="0">
                  <a:pos x="connsiteX1" y="connsiteY1"/>
                </a:cxn>
                <a:cxn ang="0">
                  <a:pos x="connsiteX2" y="connsiteY2"/>
                </a:cxn>
              </a:cxnLst>
              <a:rect l="l" t="t" r="r" b="b"/>
              <a:pathLst>
                <a:path w="44" h="502">
                  <a:moveTo>
                    <a:pt x="44" y="503"/>
                  </a:moveTo>
                  <a:lnTo>
                    <a:pt x="44" y="0"/>
                  </a:lnTo>
                  <a:cubicBezTo>
                    <a:pt x="-15" y="159"/>
                    <a:pt x="-15" y="344"/>
                    <a:pt x="44" y="503"/>
                  </a:cubicBezTo>
                  <a:close/>
                </a:path>
              </a:pathLst>
            </a:custGeom>
            <a:solidFill>
              <a:srgbClr val="37474F"/>
            </a:solidFill>
            <a:ln w="8363" cap="flat">
              <a:noFill/>
              <a:prstDash val="solid"/>
              <a:miter/>
            </a:ln>
          </p:spPr>
          <p:txBody>
            <a:bodyPr rtlCol="0" anchor="ctr"/>
            <a:lstStyle/>
            <a:p>
              <a:pPr defTabSz="914378"/>
              <a:endParaRPr lang="en-US"/>
            </a:p>
          </p:txBody>
        </p:sp>
        <p:sp>
          <p:nvSpPr>
            <p:cNvPr id="174" name="Freeform: Shape 173">
              <a:extLst>
                <a:ext uri="{FF2B5EF4-FFF2-40B4-BE49-F238E27FC236}">
                  <a16:creationId xmlns:a16="http://schemas.microsoft.com/office/drawing/2014/main" id="{3F2D764E-9E95-4421-A8D3-EB76EE2195BD}"/>
                </a:ext>
              </a:extLst>
            </p:cNvPr>
            <p:cNvSpPr/>
            <p:nvPr/>
          </p:nvSpPr>
          <p:spPr>
            <a:xfrm>
              <a:off x="2782352" y="1946500"/>
              <a:ext cx="1424" cy="4402"/>
            </a:xfrm>
            <a:custGeom>
              <a:avLst/>
              <a:gdLst>
                <a:gd name="connsiteX0" fmla="*/ 1424 w 1424"/>
                <a:gd name="connsiteY0" fmla="*/ 4402 h 4402"/>
                <a:gd name="connsiteX1" fmla="*/ 0 w 1424"/>
                <a:gd name="connsiteY1" fmla="*/ 1972 h 4402"/>
                <a:gd name="connsiteX2" fmla="*/ 1424 w 1424"/>
                <a:gd name="connsiteY2" fmla="*/ 4402 h 4402"/>
              </a:gdLst>
              <a:ahLst/>
              <a:cxnLst>
                <a:cxn ang="0">
                  <a:pos x="connsiteX0" y="connsiteY0"/>
                </a:cxn>
                <a:cxn ang="0">
                  <a:pos x="connsiteX1" y="connsiteY1"/>
                </a:cxn>
                <a:cxn ang="0">
                  <a:pos x="connsiteX2" y="connsiteY2"/>
                </a:cxn>
              </a:cxnLst>
              <a:rect l="l" t="t" r="r" b="b"/>
              <a:pathLst>
                <a:path w="1424" h="4402">
                  <a:moveTo>
                    <a:pt x="1424" y="4402"/>
                  </a:moveTo>
                  <a:cubicBezTo>
                    <a:pt x="922" y="2140"/>
                    <a:pt x="335" y="-2720"/>
                    <a:pt x="0" y="1972"/>
                  </a:cubicBezTo>
                  <a:cubicBezTo>
                    <a:pt x="503" y="3816"/>
                    <a:pt x="670" y="967"/>
                    <a:pt x="1424" y="4402"/>
                  </a:cubicBezTo>
                  <a:close/>
                </a:path>
              </a:pathLst>
            </a:custGeom>
            <a:solidFill>
              <a:srgbClr val="37474F"/>
            </a:solidFill>
            <a:ln w="8363" cap="flat">
              <a:noFill/>
              <a:prstDash val="solid"/>
              <a:miter/>
            </a:ln>
          </p:spPr>
          <p:txBody>
            <a:bodyPr rtlCol="0" anchor="ctr"/>
            <a:lstStyle/>
            <a:p>
              <a:pPr defTabSz="914378"/>
              <a:endParaRPr lang="en-US"/>
            </a:p>
          </p:txBody>
        </p:sp>
        <p:sp>
          <p:nvSpPr>
            <p:cNvPr id="175" name="Freeform: Shape 174">
              <a:extLst>
                <a:ext uri="{FF2B5EF4-FFF2-40B4-BE49-F238E27FC236}">
                  <a16:creationId xmlns:a16="http://schemas.microsoft.com/office/drawing/2014/main" id="{B0D4CB2E-26D9-4E7C-96CA-8672752F7951}"/>
                </a:ext>
              </a:extLst>
            </p:cNvPr>
            <p:cNvSpPr/>
            <p:nvPr/>
          </p:nvSpPr>
          <p:spPr>
            <a:xfrm>
              <a:off x="2782939" y="1936071"/>
              <a:ext cx="586" cy="4189"/>
            </a:xfrm>
            <a:custGeom>
              <a:avLst/>
              <a:gdLst>
                <a:gd name="connsiteX0" fmla="*/ 0 w 586"/>
                <a:gd name="connsiteY0" fmla="*/ 0 h 4189"/>
                <a:gd name="connsiteX1" fmla="*/ 0 w 586"/>
                <a:gd name="connsiteY1" fmla="*/ 4189 h 4189"/>
                <a:gd name="connsiteX2" fmla="*/ 586 w 586"/>
                <a:gd name="connsiteY2" fmla="*/ 4189 h 4189"/>
              </a:gdLst>
              <a:ahLst/>
              <a:cxnLst>
                <a:cxn ang="0">
                  <a:pos x="connsiteX0" y="connsiteY0"/>
                </a:cxn>
                <a:cxn ang="0">
                  <a:pos x="connsiteX1" y="connsiteY1"/>
                </a:cxn>
                <a:cxn ang="0">
                  <a:pos x="connsiteX2" y="connsiteY2"/>
                </a:cxn>
              </a:cxnLst>
              <a:rect l="l" t="t" r="r" b="b"/>
              <a:pathLst>
                <a:path w="586" h="4189">
                  <a:moveTo>
                    <a:pt x="0" y="0"/>
                  </a:moveTo>
                  <a:lnTo>
                    <a:pt x="0" y="4189"/>
                  </a:lnTo>
                  <a:cubicBezTo>
                    <a:pt x="0" y="4189"/>
                    <a:pt x="419" y="3352"/>
                    <a:pt x="586" y="4189"/>
                  </a:cubicBezTo>
                  <a:close/>
                </a:path>
              </a:pathLst>
            </a:custGeom>
            <a:solidFill>
              <a:srgbClr val="37474F"/>
            </a:solidFill>
            <a:ln w="8363" cap="flat">
              <a:noFill/>
              <a:prstDash val="solid"/>
              <a:miter/>
            </a:ln>
          </p:spPr>
          <p:txBody>
            <a:bodyPr rtlCol="0" anchor="ctr"/>
            <a:lstStyle/>
            <a:p>
              <a:pPr defTabSz="914378"/>
              <a:endParaRPr lang="en-US"/>
            </a:p>
          </p:txBody>
        </p:sp>
        <p:sp>
          <p:nvSpPr>
            <p:cNvPr id="176" name="Freeform: Shape 175">
              <a:extLst>
                <a:ext uri="{FF2B5EF4-FFF2-40B4-BE49-F238E27FC236}">
                  <a16:creationId xmlns:a16="http://schemas.microsoft.com/office/drawing/2014/main" id="{A1F86345-E5E9-4E84-A225-F7C374F0920D}"/>
                </a:ext>
              </a:extLst>
            </p:cNvPr>
            <p:cNvSpPr/>
            <p:nvPr/>
          </p:nvSpPr>
          <p:spPr>
            <a:xfrm>
              <a:off x="2782688" y="1933977"/>
              <a:ext cx="334" cy="2094"/>
            </a:xfrm>
            <a:custGeom>
              <a:avLst/>
              <a:gdLst>
                <a:gd name="connsiteX0" fmla="*/ 0 w 334"/>
                <a:gd name="connsiteY0" fmla="*/ 0 h 2094"/>
                <a:gd name="connsiteX1" fmla="*/ 335 w 334"/>
                <a:gd name="connsiteY1" fmla="*/ 2095 h 2094"/>
                <a:gd name="connsiteX2" fmla="*/ 251 w 334"/>
                <a:gd name="connsiteY2" fmla="*/ 503 h 2094"/>
                <a:gd name="connsiteX3" fmla="*/ 0 w 334"/>
                <a:gd name="connsiteY3" fmla="*/ 0 h 2094"/>
              </a:gdLst>
              <a:ahLst/>
              <a:cxnLst>
                <a:cxn ang="0">
                  <a:pos x="connsiteX0" y="connsiteY0"/>
                </a:cxn>
                <a:cxn ang="0">
                  <a:pos x="connsiteX1" y="connsiteY1"/>
                </a:cxn>
                <a:cxn ang="0">
                  <a:pos x="connsiteX2" y="connsiteY2"/>
                </a:cxn>
                <a:cxn ang="0">
                  <a:pos x="connsiteX3" y="connsiteY3"/>
                </a:cxn>
              </a:cxnLst>
              <a:rect l="l" t="t" r="r" b="b"/>
              <a:pathLst>
                <a:path w="334" h="2094">
                  <a:moveTo>
                    <a:pt x="0" y="0"/>
                  </a:moveTo>
                  <a:lnTo>
                    <a:pt x="335" y="2095"/>
                  </a:lnTo>
                  <a:lnTo>
                    <a:pt x="251" y="503"/>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77" name="Freeform: Shape 176">
              <a:extLst>
                <a:ext uri="{FF2B5EF4-FFF2-40B4-BE49-F238E27FC236}">
                  <a16:creationId xmlns:a16="http://schemas.microsoft.com/office/drawing/2014/main" id="{ABE50799-FF59-4FB1-851C-E31665B6E391}"/>
                </a:ext>
              </a:extLst>
            </p:cNvPr>
            <p:cNvSpPr/>
            <p:nvPr/>
          </p:nvSpPr>
          <p:spPr>
            <a:xfrm>
              <a:off x="2782269" y="1907583"/>
              <a:ext cx="624" cy="7763"/>
            </a:xfrm>
            <a:custGeom>
              <a:avLst/>
              <a:gdLst>
                <a:gd name="connsiteX0" fmla="*/ 587 w 624"/>
                <a:gd name="connsiteY0" fmla="*/ 6033 h 7763"/>
                <a:gd name="connsiteX1" fmla="*/ 0 w 624"/>
                <a:gd name="connsiteY1" fmla="*/ 0 h 7763"/>
                <a:gd name="connsiteX2" fmla="*/ 0 w 624"/>
                <a:gd name="connsiteY2" fmla="*/ 7290 h 7763"/>
                <a:gd name="connsiteX3" fmla="*/ 587 w 624"/>
                <a:gd name="connsiteY3" fmla="*/ 6033 h 7763"/>
              </a:gdLst>
              <a:ahLst/>
              <a:cxnLst>
                <a:cxn ang="0">
                  <a:pos x="connsiteX0" y="connsiteY0"/>
                </a:cxn>
                <a:cxn ang="0">
                  <a:pos x="connsiteX1" y="connsiteY1"/>
                </a:cxn>
                <a:cxn ang="0">
                  <a:pos x="connsiteX2" y="connsiteY2"/>
                </a:cxn>
                <a:cxn ang="0">
                  <a:pos x="connsiteX3" y="connsiteY3"/>
                </a:cxn>
              </a:cxnLst>
              <a:rect l="l" t="t" r="r" b="b"/>
              <a:pathLst>
                <a:path w="624" h="7763">
                  <a:moveTo>
                    <a:pt x="587" y="6033"/>
                  </a:moveTo>
                  <a:cubicBezTo>
                    <a:pt x="243" y="4039"/>
                    <a:pt x="42" y="2019"/>
                    <a:pt x="0" y="0"/>
                  </a:cubicBezTo>
                  <a:cubicBezTo>
                    <a:pt x="0" y="2430"/>
                    <a:pt x="0" y="4944"/>
                    <a:pt x="0" y="7290"/>
                  </a:cubicBezTo>
                  <a:cubicBezTo>
                    <a:pt x="335" y="7625"/>
                    <a:pt x="754" y="8630"/>
                    <a:pt x="587" y="6033"/>
                  </a:cubicBezTo>
                  <a:close/>
                </a:path>
              </a:pathLst>
            </a:custGeom>
            <a:solidFill>
              <a:srgbClr val="37474F"/>
            </a:solidFill>
            <a:ln w="8363" cap="flat">
              <a:noFill/>
              <a:prstDash val="solid"/>
              <a:miter/>
            </a:ln>
          </p:spPr>
          <p:txBody>
            <a:bodyPr rtlCol="0" anchor="ctr"/>
            <a:lstStyle/>
            <a:p>
              <a:pPr defTabSz="914378"/>
              <a:endParaRPr lang="en-US"/>
            </a:p>
          </p:txBody>
        </p:sp>
        <p:sp>
          <p:nvSpPr>
            <p:cNvPr id="178" name="Freeform: Shape 177">
              <a:extLst>
                <a:ext uri="{FF2B5EF4-FFF2-40B4-BE49-F238E27FC236}">
                  <a16:creationId xmlns:a16="http://schemas.microsoft.com/office/drawing/2014/main" id="{94DAD8CC-F9D4-4F37-8BF7-BFDE47EC4AC9}"/>
                </a:ext>
              </a:extLst>
            </p:cNvPr>
            <p:cNvSpPr/>
            <p:nvPr/>
          </p:nvSpPr>
          <p:spPr>
            <a:xfrm>
              <a:off x="2783116" y="1922665"/>
              <a:ext cx="74" cy="8378"/>
            </a:xfrm>
            <a:custGeom>
              <a:avLst/>
              <a:gdLst>
                <a:gd name="connsiteX0" fmla="*/ 75 w 74"/>
                <a:gd name="connsiteY0" fmla="*/ 0 h 8378"/>
                <a:gd name="connsiteX1" fmla="*/ 75 w 74"/>
                <a:gd name="connsiteY1" fmla="*/ 0 h 8378"/>
                <a:gd name="connsiteX2" fmla="*/ 75 w 74"/>
                <a:gd name="connsiteY2" fmla="*/ 0 h 8378"/>
              </a:gdLst>
              <a:ahLst/>
              <a:cxnLst>
                <a:cxn ang="0">
                  <a:pos x="connsiteX0" y="connsiteY0"/>
                </a:cxn>
                <a:cxn ang="0">
                  <a:pos x="connsiteX1" y="connsiteY1"/>
                </a:cxn>
                <a:cxn ang="0">
                  <a:pos x="connsiteX2" y="connsiteY2"/>
                </a:cxn>
              </a:cxnLst>
              <a:rect l="l" t="t" r="r" b="b"/>
              <a:pathLst>
                <a:path w="74" h="8378">
                  <a:moveTo>
                    <a:pt x="75" y="0"/>
                  </a:moveTo>
                  <a:lnTo>
                    <a:pt x="75" y="0"/>
                  </a:lnTo>
                  <a:cubicBezTo>
                    <a:pt x="75" y="0"/>
                    <a:pt x="-93" y="0"/>
                    <a:pt x="75" y="0"/>
                  </a:cubicBezTo>
                  <a:close/>
                </a:path>
              </a:pathLst>
            </a:custGeom>
            <a:solidFill>
              <a:srgbClr val="37474F"/>
            </a:solidFill>
            <a:ln w="8363" cap="flat">
              <a:noFill/>
              <a:prstDash val="solid"/>
              <a:miter/>
            </a:ln>
          </p:spPr>
          <p:txBody>
            <a:bodyPr rtlCol="0" anchor="ctr"/>
            <a:lstStyle/>
            <a:p>
              <a:pPr defTabSz="914378"/>
              <a:endParaRPr lang="en-US"/>
            </a:p>
          </p:txBody>
        </p:sp>
        <p:sp>
          <p:nvSpPr>
            <p:cNvPr id="179" name="Freeform: Shape 178">
              <a:extLst>
                <a:ext uri="{FF2B5EF4-FFF2-40B4-BE49-F238E27FC236}">
                  <a16:creationId xmlns:a16="http://schemas.microsoft.com/office/drawing/2014/main" id="{444D0CF0-5D05-4599-BECC-D75E6A365C97}"/>
                </a:ext>
              </a:extLst>
            </p:cNvPr>
            <p:cNvSpPr/>
            <p:nvPr/>
          </p:nvSpPr>
          <p:spPr>
            <a:xfrm>
              <a:off x="2781012" y="1885379"/>
              <a:ext cx="167" cy="418"/>
            </a:xfrm>
            <a:custGeom>
              <a:avLst/>
              <a:gdLst>
                <a:gd name="connsiteX0" fmla="*/ 84 w 167"/>
                <a:gd name="connsiteY0" fmla="*/ 0 h 418"/>
                <a:gd name="connsiteX1" fmla="*/ 0 w 167"/>
                <a:gd name="connsiteY1" fmla="*/ 335 h 418"/>
                <a:gd name="connsiteX2" fmla="*/ 167 w 167"/>
                <a:gd name="connsiteY2" fmla="*/ 419 h 418"/>
                <a:gd name="connsiteX3" fmla="*/ 84 w 167"/>
                <a:gd name="connsiteY3" fmla="*/ 0 h 418"/>
              </a:gdLst>
              <a:ahLst/>
              <a:cxnLst>
                <a:cxn ang="0">
                  <a:pos x="connsiteX0" y="connsiteY0"/>
                </a:cxn>
                <a:cxn ang="0">
                  <a:pos x="connsiteX1" y="connsiteY1"/>
                </a:cxn>
                <a:cxn ang="0">
                  <a:pos x="connsiteX2" y="connsiteY2"/>
                </a:cxn>
                <a:cxn ang="0">
                  <a:pos x="connsiteX3" y="connsiteY3"/>
                </a:cxn>
              </a:cxnLst>
              <a:rect l="l" t="t" r="r" b="b"/>
              <a:pathLst>
                <a:path w="167" h="418">
                  <a:moveTo>
                    <a:pt x="84" y="0"/>
                  </a:moveTo>
                  <a:lnTo>
                    <a:pt x="0" y="335"/>
                  </a:lnTo>
                  <a:lnTo>
                    <a:pt x="167" y="419"/>
                  </a:lnTo>
                  <a:lnTo>
                    <a:pt x="84" y="0"/>
                  </a:lnTo>
                  <a:close/>
                </a:path>
              </a:pathLst>
            </a:custGeom>
            <a:solidFill>
              <a:srgbClr val="37474F"/>
            </a:solidFill>
            <a:ln w="8363" cap="flat">
              <a:noFill/>
              <a:prstDash val="solid"/>
              <a:miter/>
            </a:ln>
          </p:spPr>
          <p:txBody>
            <a:bodyPr rtlCol="0" anchor="ctr"/>
            <a:lstStyle/>
            <a:p>
              <a:pPr defTabSz="914378"/>
              <a:endParaRPr lang="en-US"/>
            </a:p>
          </p:txBody>
        </p:sp>
        <p:sp>
          <p:nvSpPr>
            <p:cNvPr id="180" name="Freeform: Shape 179">
              <a:extLst>
                <a:ext uri="{FF2B5EF4-FFF2-40B4-BE49-F238E27FC236}">
                  <a16:creationId xmlns:a16="http://schemas.microsoft.com/office/drawing/2014/main" id="{2C14A4E7-1A9C-4DB2-9B5C-55ACB5AE8AC2}"/>
                </a:ext>
              </a:extLst>
            </p:cNvPr>
            <p:cNvSpPr/>
            <p:nvPr/>
          </p:nvSpPr>
          <p:spPr>
            <a:xfrm>
              <a:off x="2782189" y="1914776"/>
              <a:ext cx="163" cy="4453"/>
            </a:xfrm>
            <a:custGeom>
              <a:avLst/>
              <a:gdLst>
                <a:gd name="connsiteX0" fmla="*/ 163 w 163"/>
                <a:gd name="connsiteY0" fmla="*/ 515 h 4453"/>
                <a:gd name="connsiteX1" fmla="*/ 163 w 163"/>
                <a:gd name="connsiteY1" fmla="*/ 4453 h 4453"/>
                <a:gd name="connsiteX2" fmla="*/ 163 w 163"/>
                <a:gd name="connsiteY2" fmla="*/ 96 h 4453"/>
                <a:gd name="connsiteX3" fmla="*/ 163 w 163"/>
                <a:gd name="connsiteY3" fmla="*/ 515 h 4453"/>
              </a:gdLst>
              <a:ahLst/>
              <a:cxnLst>
                <a:cxn ang="0">
                  <a:pos x="connsiteX0" y="connsiteY0"/>
                </a:cxn>
                <a:cxn ang="0">
                  <a:pos x="connsiteX1" y="connsiteY1"/>
                </a:cxn>
                <a:cxn ang="0">
                  <a:pos x="connsiteX2" y="connsiteY2"/>
                </a:cxn>
                <a:cxn ang="0">
                  <a:pos x="connsiteX3" y="connsiteY3"/>
                </a:cxn>
              </a:cxnLst>
              <a:rect l="l" t="t" r="r" b="b"/>
              <a:pathLst>
                <a:path w="163" h="4453">
                  <a:moveTo>
                    <a:pt x="163" y="515"/>
                  </a:moveTo>
                  <a:cubicBezTo>
                    <a:pt x="-54" y="1822"/>
                    <a:pt x="-54" y="3146"/>
                    <a:pt x="163" y="4453"/>
                  </a:cubicBezTo>
                  <a:cubicBezTo>
                    <a:pt x="163" y="3029"/>
                    <a:pt x="163" y="1605"/>
                    <a:pt x="163" y="96"/>
                  </a:cubicBezTo>
                  <a:cubicBezTo>
                    <a:pt x="163" y="-71"/>
                    <a:pt x="80" y="-71"/>
                    <a:pt x="163" y="515"/>
                  </a:cubicBezTo>
                  <a:close/>
                </a:path>
              </a:pathLst>
            </a:custGeom>
            <a:solidFill>
              <a:srgbClr val="37474F"/>
            </a:solidFill>
            <a:ln w="8363" cap="flat">
              <a:noFill/>
              <a:prstDash val="solid"/>
              <a:miter/>
            </a:ln>
          </p:spPr>
          <p:txBody>
            <a:bodyPr rtlCol="0" anchor="ctr"/>
            <a:lstStyle/>
            <a:p>
              <a:pPr defTabSz="914378"/>
              <a:endParaRPr lang="en-US"/>
            </a:p>
          </p:txBody>
        </p:sp>
        <p:sp>
          <p:nvSpPr>
            <p:cNvPr id="181" name="Freeform: Shape 180">
              <a:extLst>
                <a:ext uri="{FF2B5EF4-FFF2-40B4-BE49-F238E27FC236}">
                  <a16:creationId xmlns:a16="http://schemas.microsoft.com/office/drawing/2014/main" id="{2C018BA3-6F44-4CED-9F8F-1ABD6F296C66}"/>
                </a:ext>
              </a:extLst>
            </p:cNvPr>
            <p:cNvSpPr/>
            <p:nvPr/>
          </p:nvSpPr>
          <p:spPr>
            <a:xfrm>
              <a:off x="2782520" y="1900042"/>
              <a:ext cx="81" cy="3100"/>
            </a:xfrm>
            <a:custGeom>
              <a:avLst/>
              <a:gdLst>
                <a:gd name="connsiteX0" fmla="*/ 0 w 81"/>
                <a:gd name="connsiteY0" fmla="*/ 0 h 3100"/>
                <a:gd name="connsiteX1" fmla="*/ 0 w 81"/>
                <a:gd name="connsiteY1" fmla="*/ 3100 h 3100"/>
                <a:gd name="connsiteX2" fmla="*/ 0 w 81"/>
                <a:gd name="connsiteY2" fmla="*/ 0 h 3100"/>
              </a:gdLst>
              <a:ahLst/>
              <a:cxnLst>
                <a:cxn ang="0">
                  <a:pos x="connsiteX0" y="connsiteY0"/>
                </a:cxn>
                <a:cxn ang="0">
                  <a:pos x="connsiteX1" y="connsiteY1"/>
                </a:cxn>
                <a:cxn ang="0">
                  <a:pos x="connsiteX2" y="connsiteY2"/>
                </a:cxn>
              </a:cxnLst>
              <a:rect l="l" t="t" r="r" b="b"/>
              <a:pathLst>
                <a:path w="81" h="3100">
                  <a:moveTo>
                    <a:pt x="0" y="0"/>
                  </a:moveTo>
                  <a:cubicBezTo>
                    <a:pt x="0" y="922"/>
                    <a:pt x="0" y="2011"/>
                    <a:pt x="0" y="3100"/>
                  </a:cubicBezTo>
                  <a:cubicBezTo>
                    <a:pt x="109" y="2070"/>
                    <a:pt x="109" y="103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82" name="Freeform: Shape 181">
              <a:extLst>
                <a:ext uri="{FF2B5EF4-FFF2-40B4-BE49-F238E27FC236}">
                  <a16:creationId xmlns:a16="http://schemas.microsoft.com/office/drawing/2014/main" id="{86B4FD15-DBE1-4A1D-9378-F7EEA27E917F}"/>
                </a:ext>
              </a:extLst>
            </p:cNvPr>
            <p:cNvSpPr/>
            <p:nvPr/>
          </p:nvSpPr>
          <p:spPr>
            <a:xfrm>
              <a:off x="2783274" y="1921355"/>
              <a:ext cx="62" cy="221"/>
            </a:xfrm>
            <a:custGeom>
              <a:avLst/>
              <a:gdLst>
                <a:gd name="connsiteX0" fmla="*/ 0 w 62"/>
                <a:gd name="connsiteY0" fmla="*/ 221 h 221"/>
                <a:gd name="connsiteX1" fmla="*/ 0 w 62"/>
                <a:gd name="connsiteY1" fmla="*/ 221 h 221"/>
                <a:gd name="connsiteX2" fmla="*/ 0 w 62"/>
                <a:gd name="connsiteY2" fmla="*/ 221 h 221"/>
              </a:gdLst>
              <a:ahLst/>
              <a:cxnLst>
                <a:cxn ang="0">
                  <a:pos x="connsiteX0" y="connsiteY0"/>
                </a:cxn>
                <a:cxn ang="0">
                  <a:pos x="connsiteX1" y="connsiteY1"/>
                </a:cxn>
                <a:cxn ang="0">
                  <a:pos x="connsiteX2" y="connsiteY2"/>
                </a:cxn>
              </a:cxnLst>
              <a:rect l="l" t="t" r="r" b="b"/>
              <a:pathLst>
                <a:path w="62" h="221">
                  <a:moveTo>
                    <a:pt x="0" y="221"/>
                  </a:moveTo>
                  <a:lnTo>
                    <a:pt x="0" y="221"/>
                  </a:lnTo>
                  <a:cubicBezTo>
                    <a:pt x="84" y="-114"/>
                    <a:pt x="84" y="-30"/>
                    <a:pt x="0" y="221"/>
                  </a:cubicBezTo>
                  <a:close/>
                </a:path>
              </a:pathLst>
            </a:custGeom>
            <a:solidFill>
              <a:srgbClr val="37474F"/>
            </a:solidFill>
            <a:ln w="8363" cap="flat">
              <a:noFill/>
              <a:prstDash val="solid"/>
              <a:miter/>
            </a:ln>
          </p:spPr>
          <p:txBody>
            <a:bodyPr rtlCol="0" anchor="ctr"/>
            <a:lstStyle/>
            <a:p>
              <a:pPr defTabSz="914378"/>
              <a:endParaRPr lang="en-US"/>
            </a:p>
          </p:txBody>
        </p:sp>
        <p:sp>
          <p:nvSpPr>
            <p:cNvPr id="183" name="Freeform: Shape 182">
              <a:extLst>
                <a:ext uri="{FF2B5EF4-FFF2-40B4-BE49-F238E27FC236}">
                  <a16:creationId xmlns:a16="http://schemas.microsoft.com/office/drawing/2014/main" id="{DC5227C7-BDE3-4542-943F-F500EDC3AE9A}"/>
                </a:ext>
              </a:extLst>
            </p:cNvPr>
            <p:cNvSpPr/>
            <p:nvPr/>
          </p:nvSpPr>
          <p:spPr>
            <a:xfrm>
              <a:off x="2782734" y="1919230"/>
              <a:ext cx="540" cy="3016"/>
            </a:xfrm>
            <a:custGeom>
              <a:avLst/>
              <a:gdLst>
                <a:gd name="connsiteX0" fmla="*/ 540 w 540"/>
                <a:gd name="connsiteY0" fmla="*/ 2346 h 3016"/>
                <a:gd name="connsiteX1" fmla="*/ 38 w 540"/>
                <a:gd name="connsiteY1" fmla="*/ 0 h 3016"/>
                <a:gd name="connsiteX2" fmla="*/ 38 w 540"/>
                <a:gd name="connsiteY2" fmla="*/ 3016 h 3016"/>
                <a:gd name="connsiteX3" fmla="*/ 540 w 540"/>
                <a:gd name="connsiteY3" fmla="*/ 2346 h 3016"/>
              </a:gdLst>
              <a:ahLst/>
              <a:cxnLst>
                <a:cxn ang="0">
                  <a:pos x="connsiteX0" y="connsiteY0"/>
                </a:cxn>
                <a:cxn ang="0">
                  <a:pos x="connsiteX1" y="connsiteY1"/>
                </a:cxn>
                <a:cxn ang="0">
                  <a:pos x="connsiteX2" y="connsiteY2"/>
                </a:cxn>
                <a:cxn ang="0">
                  <a:pos x="connsiteX3" y="connsiteY3"/>
                </a:cxn>
              </a:cxnLst>
              <a:rect l="l" t="t" r="r" b="b"/>
              <a:pathLst>
                <a:path w="540" h="3016">
                  <a:moveTo>
                    <a:pt x="540" y="2346"/>
                  </a:moveTo>
                  <a:cubicBezTo>
                    <a:pt x="540" y="1425"/>
                    <a:pt x="540" y="754"/>
                    <a:pt x="38" y="0"/>
                  </a:cubicBezTo>
                  <a:cubicBezTo>
                    <a:pt x="-13" y="1006"/>
                    <a:pt x="-13" y="2011"/>
                    <a:pt x="38" y="3016"/>
                  </a:cubicBezTo>
                  <a:cubicBezTo>
                    <a:pt x="147" y="2748"/>
                    <a:pt x="314" y="2522"/>
                    <a:pt x="540" y="2346"/>
                  </a:cubicBezTo>
                  <a:close/>
                </a:path>
              </a:pathLst>
            </a:custGeom>
            <a:solidFill>
              <a:srgbClr val="37474F"/>
            </a:solidFill>
            <a:ln w="8363" cap="flat">
              <a:noFill/>
              <a:prstDash val="solid"/>
              <a:miter/>
            </a:ln>
          </p:spPr>
          <p:txBody>
            <a:bodyPr rtlCol="0" anchor="ctr"/>
            <a:lstStyle/>
            <a:p>
              <a:pPr defTabSz="914378"/>
              <a:endParaRPr lang="en-US"/>
            </a:p>
          </p:txBody>
        </p:sp>
        <p:sp>
          <p:nvSpPr>
            <p:cNvPr id="184" name="Freeform: Shape 183">
              <a:extLst>
                <a:ext uri="{FF2B5EF4-FFF2-40B4-BE49-F238E27FC236}">
                  <a16:creationId xmlns:a16="http://schemas.microsoft.com/office/drawing/2014/main" id="{C93027E2-0BF3-4747-9921-1DEC8C228561}"/>
                </a:ext>
              </a:extLst>
            </p:cNvPr>
            <p:cNvSpPr/>
            <p:nvPr/>
          </p:nvSpPr>
          <p:spPr>
            <a:xfrm>
              <a:off x="2776571" y="1874118"/>
              <a:ext cx="4440" cy="15903"/>
            </a:xfrm>
            <a:custGeom>
              <a:avLst/>
              <a:gdLst>
                <a:gd name="connsiteX0" fmla="*/ 167 w 4440"/>
                <a:gd name="connsiteY0" fmla="*/ 4726 h 15903"/>
                <a:gd name="connsiteX1" fmla="*/ 1173 w 4440"/>
                <a:gd name="connsiteY1" fmla="*/ 13859 h 15903"/>
                <a:gd name="connsiteX2" fmla="*/ 4441 w 4440"/>
                <a:gd name="connsiteY2" fmla="*/ 11596 h 15903"/>
                <a:gd name="connsiteX3" fmla="*/ 3435 w 4440"/>
                <a:gd name="connsiteY3" fmla="*/ 7323 h 15903"/>
                <a:gd name="connsiteX4" fmla="*/ 2430 w 4440"/>
                <a:gd name="connsiteY4" fmla="*/ 13105 h 15903"/>
                <a:gd name="connsiteX5" fmla="*/ 2430 w 4440"/>
                <a:gd name="connsiteY5" fmla="*/ 5899 h 15903"/>
                <a:gd name="connsiteX6" fmla="*/ 0 w 4440"/>
                <a:gd name="connsiteY6" fmla="*/ 117 h 15903"/>
                <a:gd name="connsiteX7" fmla="*/ 587 w 4440"/>
                <a:gd name="connsiteY7" fmla="*/ 4977 h 15903"/>
                <a:gd name="connsiteX8" fmla="*/ 167 w 4440"/>
                <a:gd name="connsiteY8" fmla="*/ 4726 h 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 h="15903">
                  <a:moveTo>
                    <a:pt x="167" y="4726"/>
                  </a:moveTo>
                  <a:cubicBezTo>
                    <a:pt x="1274" y="7633"/>
                    <a:pt x="1626" y="10775"/>
                    <a:pt x="1173" y="13859"/>
                  </a:cubicBezTo>
                  <a:cubicBezTo>
                    <a:pt x="1759" y="17964"/>
                    <a:pt x="3603" y="15199"/>
                    <a:pt x="4441" y="11596"/>
                  </a:cubicBezTo>
                  <a:cubicBezTo>
                    <a:pt x="4441" y="11596"/>
                    <a:pt x="3938" y="11596"/>
                    <a:pt x="3435" y="7323"/>
                  </a:cubicBezTo>
                  <a:cubicBezTo>
                    <a:pt x="3435" y="8831"/>
                    <a:pt x="3435" y="16624"/>
                    <a:pt x="2430" y="13105"/>
                  </a:cubicBezTo>
                  <a:cubicBezTo>
                    <a:pt x="1977" y="10725"/>
                    <a:pt x="1977" y="8278"/>
                    <a:pt x="2430" y="5899"/>
                  </a:cubicBezTo>
                  <a:cubicBezTo>
                    <a:pt x="1843" y="8161"/>
                    <a:pt x="1005" y="-1139"/>
                    <a:pt x="0" y="117"/>
                  </a:cubicBezTo>
                  <a:lnTo>
                    <a:pt x="587" y="4977"/>
                  </a:lnTo>
                  <a:cubicBezTo>
                    <a:pt x="587" y="4977"/>
                    <a:pt x="251" y="3301"/>
                    <a:pt x="167" y="4726"/>
                  </a:cubicBezTo>
                  <a:close/>
                </a:path>
              </a:pathLst>
            </a:custGeom>
            <a:solidFill>
              <a:srgbClr val="37474F"/>
            </a:solidFill>
            <a:ln w="8363" cap="flat">
              <a:noFill/>
              <a:prstDash val="solid"/>
              <a:miter/>
            </a:ln>
          </p:spPr>
          <p:txBody>
            <a:bodyPr rtlCol="0" anchor="ctr"/>
            <a:lstStyle/>
            <a:p>
              <a:pPr defTabSz="914378"/>
              <a:endParaRPr lang="en-US"/>
            </a:p>
          </p:txBody>
        </p:sp>
        <p:sp>
          <p:nvSpPr>
            <p:cNvPr id="185" name="Freeform: Shape 184">
              <a:extLst>
                <a:ext uri="{FF2B5EF4-FFF2-40B4-BE49-F238E27FC236}">
                  <a16:creationId xmlns:a16="http://schemas.microsoft.com/office/drawing/2014/main" id="{19B1D03B-70FC-4ACE-8A3B-EF2E5433AEA4}"/>
                </a:ext>
              </a:extLst>
            </p:cNvPr>
            <p:cNvSpPr/>
            <p:nvPr/>
          </p:nvSpPr>
          <p:spPr>
            <a:xfrm>
              <a:off x="2781012" y="1885798"/>
              <a:ext cx="837" cy="9551"/>
            </a:xfrm>
            <a:custGeom>
              <a:avLst/>
              <a:gdLst>
                <a:gd name="connsiteX0" fmla="*/ 335 w 837"/>
                <a:gd name="connsiteY0" fmla="*/ 7876 h 9551"/>
                <a:gd name="connsiteX1" fmla="*/ 335 w 837"/>
                <a:gd name="connsiteY1" fmla="*/ 9552 h 9551"/>
                <a:gd name="connsiteX2" fmla="*/ 838 w 837"/>
                <a:gd name="connsiteY2" fmla="*/ 3603 h 9551"/>
                <a:gd name="connsiteX3" fmla="*/ 0 w 837"/>
                <a:gd name="connsiteY3" fmla="*/ 0 h 9551"/>
                <a:gd name="connsiteX4" fmla="*/ 0 w 837"/>
                <a:gd name="connsiteY4" fmla="*/ 8379 h 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9551">
                  <a:moveTo>
                    <a:pt x="335" y="7876"/>
                  </a:moveTo>
                  <a:lnTo>
                    <a:pt x="335" y="9552"/>
                  </a:lnTo>
                  <a:cubicBezTo>
                    <a:pt x="360" y="7558"/>
                    <a:pt x="528" y="5572"/>
                    <a:pt x="838" y="3603"/>
                  </a:cubicBezTo>
                  <a:cubicBezTo>
                    <a:pt x="419" y="754"/>
                    <a:pt x="167" y="168"/>
                    <a:pt x="0" y="0"/>
                  </a:cubicBezTo>
                  <a:lnTo>
                    <a:pt x="0" y="8379"/>
                  </a:lnTo>
                  <a:close/>
                </a:path>
              </a:pathLst>
            </a:custGeom>
            <a:solidFill>
              <a:srgbClr val="37474F"/>
            </a:solidFill>
            <a:ln w="8363" cap="flat">
              <a:noFill/>
              <a:prstDash val="solid"/>
              <a:miter/>
            </a:ln>
          </p:spPr>
          <p:txBody>
            <a:bodyPr rtlCol="0" anchor="ctr"/>
            <a:lstStyle/>
            <a:p>
              <a:pPr defTabSz="914378"/>
              <a:endParaRPr lang="en-US"/>
            </a:p>
          </p:txBody>
        </p:sp>
        <p:sp>
          <p:nvSpPr>
            <p:cNvPr id="186" name="Freeform: Shape 185">
              <a:extLst>
                <a:ext uri="{FF2B5EF4-FFF2-40B4-BE49-F238E27FC236}">
                  <a16:creationId xmlns:a16="http://schemas.microsoft.com/office/drawing/2014/main" id="{E28E5324-DA8F-4483-8998-17AE607E7C5A}"/>
                </a:ext>
              </a:extLst>
            </p:cNvPr>
            <p:cNvSpPr/>
            <p:nvPr/>
          </p:nvSpPr>
          <p:spPr>
            <a:xfrm>
              <a:off x="2780174" y="1895182"/>
              <a:ext cx="1759" cy="12400"/>
            </a:xfrm>
            <a:custGeom>
              <a:avLst/>
              <a:gdLst>
                <a:gd name="connsiteX0" fmla="*/ 1759 w 1759"/>
                <a:gd name="connsiteY0" fmla="*/ 7960 h 12400"/>
                <a:gd name="connsiteX1" fmla="*/ 0 w 1759"/>
                <a:gd name="connsiteY1" fmla="*/ 5027 h 12400"/>
                <a:gd name="connsiteX2" fmla="*/ 1173 w 1759"/>
                <a:gd name="connsiteY2" fmla="*/ 11563 h 12400"/>
                <a:gd name="connsiteX3" fmla="*/ 1676 w 1759"/>
                <a:gd name="connsiteY3" fmla="*/ 7960 h 12400"/>
                <a:gd name="connsiteX4" fmla="*/ 1676 w 1759"/>
                <a:gd name="connsiteY4" fmla="*/ 12401 h 12400"/>
                <a:gd name="connsiteX5" fmla="*/ 1676 w 1759"/>
                <a:gd name="connsiteY5" fmla="*/ 8379 h 12400"/>
                <a:gd name="connsiteX6" fmla="*/ 1676 w 1759"/>
                <a:gd name="connsiteY6" fmla="*/ 8379 h 12400"/>
                <a:gd name="connsiteX7" fmla="*/ 1676 w 1759"/>
                <a:gd name="connsiteY7" fmla="*/ 8379 h 12400"/>
                <a:gd name="connsiteX8" fmla="*/ 1676 w 1759"/>
                <a:gd name="connsiteY8" fmla="*/ 8379 h 12400"/>
                <a:gd name="connsiteX9" fmla="*/ 1676 w 1759"/>
                <a:gd name="connsiteY9" fmla="*/ 8379 h 12400"/>
                <a:gd name="connsiteX10" fmla="*/ 1676 w 1759"/>
                <a:gd name="connsiteY10" fmla="*/ 8379 h 12400"/>
                <a:gd name="connsiteX11" fmla="*/ 1676 w 1759"/>
                <a:gd name="connsiteY11" fmla="*/ 8379 h 12400"/>
                <a:gd name="connsiteX12" fmla="*/ 922 w 1759"/>
                <a:gd name="connsiteY12" fmla="*/ 0 h 12400"/>
                <a:gd name="connsiteX13" fmla="*/ 1759 w 1759"/>
                <a:gd name="connsiteY13" fmla="*/ 7960 h 1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9" h="12400">
                  <a:moveTo>
                    <a:pt x="1759" y="7960"/>
                  </a:moveTo>
                  <a:cubicBezTo>
                    <a:pt x="1005" y="6619"/>
                    <a:pt x="587" y="2514"/>
                    <a:pt x="0" y="5027"/>
                  </a:cubicBezTo>
                  <a:cubicBezTo>
                    <a:pt x="151" y="7239"/>
                    <a:pt x="545" y="9435"/>
                    <a:pt x="1173" y="11563"/>
                  </a:cubicBezTo>
                  <a:cubicBezTo>
                    <a:pt x="587" y="3184"/>
                    <a:pt x="1173" y="13909"/>
                    <a:pt x="1676" y="7960"/>
                  </a:cubicBezTo>
                  <a:cubicBezTo>
                    <a:pt x="1676" y="9552"/>
                    <a:pt x="1676" y="11060"/>
                    <a:pt x="1676" y="12401"/>
                  </a:cubicBezTo>
                  <a:lnTo>
                    <a:pt x="1676" y="8379"/>
                  </a:lnTo>
                  <a:lnTo>
                    <a:pt x="1676" y="8379"/>
                  </a:lnTo>
                  <a:cubicBezTo>
                    <a:pt x="1676" y="8379"/>
                    <a:pt x="1676" y="8882"/>
                    <a:pt x="1676" y="8379"/>
                  </a:cubicBezTo>
                  <a:lnTo>
                    <a:pt x="1676" y="8379"/>
                  </a:lnTo>
                  <a:lnTo>
                    <a:pt x="1676" y="8379"/>
                  </a:lnTo>
                  <a:cubicBezTo>
                    <a:pt x="1676" y="5949"/>
                    <a:pt x="1676" y="7960"/>
                    <a:pt x="1676" y="8379"/>
                  </a:cubicBezTo>
                  <a:lnTo>
                    <a:pt x="1676" y="8379"/>
                  </a:lnTo>
                  <a:lnTo>
                    <a:pt x="922" y="0"/>
                  </a:lnTo>
                  <a:cubicBezTo>
                    <a:pt x="1341" y="1927"/>
                    <a:pt x="1508" y="4106"/>
                    <a:pt x="1759" y="7960"/>
                  </a:cubicBezTo>
                  <a:close/>
                </a:path>
              </a:pathLst>
            </a:custGeom>
            <a:solidFill>
              <a:srgbClr val="37474F"/>
            </a:solidFill>
            <a:ln w="8363" cap="flat">
              <a:noFill/>
              <a:prstDash val="solid"/>
              <a:miter/>
            </a:ln>
          </p:spPr>
          <p:txBody>
            <a:bodyPr rtlCol="0" anchor="ctr"/>
            <a:lstStyle/>
            <a:p>
              <a:pPr defTabSz="914378"/>
              <a:endParaRPr lang="en-US"/>
            </a:p>
          </p:txBody>
        </p:sp>
        <p:sp>
          <p:nvSpPr>
            <p:cNvPr id="187" name="Freeform: Shape 186">
              <a:extLst>
                <a:ext uri="{FF2B5EF4-FFF2-40B4-BE49-F238E27FC236}">
                  <a16:creationId xmlns:a16="http://schemas.microsoft.com/office/drawing/2014/main" id="{218B82F1-5165-45F6-A7B0-7E59C31C9D35}"/>
                </a:ext>
              </a:extLst>
            </p:cNvPr>
            <p:cNvSpPr/>
            <p:nvPr/>
          </p:nvSpPr>
          <p:spPr>
            <a:xfrm>
              <a:off x="2780760" y="1943752"/>
              <a:ext cx="8378" cy="446"/>
            </a:xfrm>
            <a:custGeom>
              <a:avLst/>
              <a:gdLst>
                <a:gd name="connsiteX0" fmla="*/ 0 w 8378"/>
                <a:gd name="connsiteY0" fmla="*/ 447 h 446"/>
                <a:gd name="connsiteX1" fmla="*/ 0 w 8378"/>
                <a:gd name="connsiteY1" fmla="*/ 447 h 446"/>
                <a:gd name="connsiteX2" fmla="*/ 0 w 8378"/>
                <a:gd name="connsiteY2" fmla="*/ 447 h 446"/>
              </a:gdLst>
              <a:ahLst/>
              <a:cxnLst>
                <a:cxn ang="0">
                  <a:pos x="connsiteX0" y="connsiteY0"/>
                </a:cxn>
                <a:cxn ang="0">
                  <a:pos x="connsiteX1" y="connsiteY1"/>
                </a:cxn>
                <a:cxn ang="0">
                  <a:pos x="connsiteX2" y="connsiteY2"/>
                </a:cxn>
              </a:cxnLst>
              <a:rect l="l" t="t" r="r" b="b"/>
              <a:pathLst>
                <a:path w="8378" h="446">
                  <a:moveTo>
                    <a:pt x="0" y="447"/>
                  </a:moveTo>
                  <a:cubicBezTo>
                    <a:pt x="0" y="447"/>
                    <a:pt x="0" y="447"/>
                    <a:pt x="0" y="447"/>
                  </a:cubicBezTo>
                  <a:cubicBezTo>
                    <a:pt x="0" y="447"/>
                    <a:pt x="0" y="-559"/>
                    <a:pt x="0" y="447"/>
                  </a:cubicBezTo>
                  <a:close/>
                </a:path>
              </a:pathLst>
            </a:custGeom>
            <a:solidFill>
              <a:srgbClr val="37474F"/>
            </a:solidFill>
            <a:ln w="8363" cap="flat">
              <a:noFill/>
              <a:prstDash val="solid"/>
              <a:miter/>
            </a:ln>
          </p:spPr>
          <p:txBody>
            <a:bodyPr rtlCol="0" anchor="ctr"/>
            <a:lstStyle/>
            <a:p>
              <a:pPr defTabSz="914378"/>
              <a:endParaRPr lang="en-US"/>
            </a:p>
          </p:txBody>
        </p:sp>
        <p:sp>
          <p:nvSpPr>
            <p:cNvPr id="188" name="Freeform: Shape 187">
              <a:extLst>
                <a:ext uri="{FF2B5EF4-FFF2-40B4-BE49-F238E27FC236}">
                  <a16:creationId xmlns:a16="http://schemas.microsoft.com/office/drawing/2014/main" id="{A43AC1D4-B5B9-46B9-8F90-02A6B4E22E26}"/>
                </a:ext>
              </a:extLst>
            </p:cNvPr>
            <p:cNvSpPr/>
            <p:nvPr/>
          </p:nvSpPr>
          <p:spPr>
            <a:xfrm>
              <a:off x="2780803" y="1936239"/>
              <a:ext cx="1633" cy="9412"/>
            </a:xfrm>
            <a:custGeom>
              <a:avLst/>
              <a:gdLst>
                <a:gd name="connsiteX0" fmla="*/ 209 w 1633"/>
                <a:gd name="connsiteY0" fmla="*/ 4608 h 9412"/>
                <a:gd name="connsiteX1" fmla="*/ 627 w 1633"/>
                <a:gd name="connsiteY1" fmla="*/ 7625 h 9412"/>
                <a:gd name="connsiteX2" fmla="*/ 125 w 1633"/>
                <a:gd name="connsiteY2" fmla="*/ 7625 h 9412"/>
                <a:gd name="connsiteX3" fmla="*/ 879 w 1633"/>
                <a:gd name="connsiteY3" fmla="*/ 7625 h 9412"/>
                <a:gd name="connsiteX4" fmla="*/ 879 w 1633"/>
                <a:gd name="connsiteY4" fmla="*/ 7038 h 9412"/>
                <a:gd name="connsiteX5" fmla="*/ 1633 w 1633"/>
                <a:gd name="connsiteY5" fmla="*/ 0 h 9412"/>
                <a:gd name="connsiteX6" fmla="*/ 209 w 1633"/>
                <a:gd name="connsiteY6" fmla="*/ 4608 h 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 h="9412">
                  <a:moveTo>
                    <a:pt x="209" y="4608"/>
                  </a:moveTo>
                  <a:cubicBezTo>
                    <a:pt x="493" y="5589"/>
                    <a:pt x="636" y="6603"/>
                    <a:pt x="627" y="7625"/>
                  </a:cubicBezTo>
                  <a:cubicBezTo>
                    <a:pt x="627" y="9300"/>
                    <a:pt x="627" y="7625"/>
                    <a:pt x="125" y="7625"/>
                  </a:cubicBezTo>
                  <a:cubicBezTo>
                    <a:pt x="-378" y="7625"/>
                    <a:pt x="795" y="11647"/>
                    <a:pt x="879" y="7625"/>
                  </a:cubicBezTo>
                  <a:lnTo>
                    <a:pt x="879" y="7038"/>
                  </a:lnTo>
                  <a:cubicBezTo>
                    <a:pt x="887" y="4675"/>
                    <a:pt x="1139" y="2312"/>
                    <a:pt x="1633" y="0"/>
                  </a:cubicBezTo>
                  <a:cubicBezTo>
                    <a:pt x="887" y="1441"/>
                    <a:pt x="401" y="3000"/>
                    <a:pt x="209" y="4608"/>
                  </a:cubicBezTo>
                  <a:close/>
                </a:path>
              </a:pathLst>
            </a:custGeom>
            <a:solidFill>
              <a:srgbClr val="37474F"/>
            </a:solidFill>
            <a:ln w="8363" cap="flat">
              <a:noFill/>
              <a:prstDash val="solid"/>
              <a:miter/>
            </a:ln>
          </p:spPr>
          <p:txBody>
            <a:bodyPr rtlCol="0" anchor="ctr"/>
            <a:lstStyle/>
            <a:p>
              <a:pPr defTabSz="914378"/>
              <a:endParaRPr lang="en-US"/>
            </a:p>
          </p:txBody>
        </p:sp>
        <p:sp>
          <p:nvSpPr>
            <p:cNvPr id="189" name="Freeform: Shape 188">
              <a:extLst>
                <a:ext uri="{FF2B5EF4-FFF2-40B4-BE49-F238E27FC236}">
                  <a16:creationId xmlns:a16="http://schemas.microsoft.com/office/drawing/2014/main" id="{C7CC7BB8-21B4-4F5E-BA8B-C58CE3FE32AC}"/>
                </a:ext>
              </a:extLst>
            </p:cNvPr>
            <p:cNvSpPr/>
            <p:nvPr/>
          </p:nvSpPr>
          <p:spPr>
            <a:xfrm>
              <a:off x="2780677" y="1914957"/>
              <a:ext cx="586" cy="6786"/>
            </a:xfrm>
            <a:custGeom>
              <a:avLst/>
              <a:gdLst>
                <a:gd name="connsiteX0" fmla="*/ 587 w 586"/>
                <a:gd name="connsiteY0" fmla="*/ 6787 h 6786"/>
                <a:gd name="connsiteX1" fmla="*/ 0 w 586"/>
                <a:gd name="connsiteY1" fmla="*/ 0 h 6786"/>
                <a:gd name="connsiteX2" fmla="*/ 0 w 586"/>
                <a:gd name="connsiteY2" fmla="*/ 3519 h 6786"/>
                <a:gd name="connsiteX3" fmla="*/ 0 w 586"/>
                <a:gd name="connsiteY3" fmla="*/ 3519 h 6786"/>
                <a:gd name="connsiteX4" fmla="*/ 587 w 586"/>
                <a:gd name="connsiteY4" fmla="*/ 6787 h 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 h="6786">
                  <a:moveTo>
                    <a:pt x="587" y="6787"/>
                  </a:moveTo>
                  <a:lnTo>
                    <a:pt x="0" y="0"/>
                  </a:lnTo>
                  <a:lnTo>
                    <a:pt x="0" y="3519"/>
                  </a:lnTo>
                  <a:lnTo>
                    <a:pt x="0" y="3519"/>
                  </a:lnTo>
                  <a:cubicBezTo>
                    <a:pt x="0" y="7206"/>
                    <a:pt x="335" y="6368"/>
                    <a:pt x="587" y="6787"/>
                  </a:cubicBezTo>
                  <a:close/>
                </a:path>
              </a:pathLst>
            </a:custGeom>
            <a:solidFill>
              <a:srgbClr val="37474F"/>
            </a:solidFill>
            <a:ln w="8363" cap="flat">
              <a:noFill/>
              <a:prstDash val="solid"/>
              <a:miter/>
            </a:ln>
          </p:spPr>
          <p:txBody>
            <a:bodyPr rtlCol="0" anchor="ctr"/>
            <a:lstStyle/>
            <a:p>
              <a:pPr defTabSz="914378"/>
              <a:endParaRPr lang="en-US"/>
            </a:p>
          </p:txBody>
        </p:sp>
        <p:sp>
          <p:nvSpPr>
            <p:cNvPr id="190" name="Freeform: Shape 189">
              <a:extLst>
                <a:ext uri="{FF2B5EF4-FFF2-40B4-BE49-F238E27FC236}">
                  <a16:creationId xmlns:a16="http://schemas.microsoft.com/office/drawing/2014/main" id="{121AE6B3-FA45-4682-905F-DF5737FFD11D}"/>
                </a:ext>
              </a:extLst>
            </p:cNvPr>
            <p:cNvSpPr/>
            <p:nvPr/>
          </p:nvSpPr>
          <p:spPr>
            <a:xfrm>
              <a:off x="2781012" y="1881525"/>
              <a:ext cx="1089" cy="3854"/>
            </a:xfrm>
            <a:custGeom>
              <a:avLst/>
              <a:gdLst>
                <a:gd name="connsiteX0" fmla="*/ 419 w 1089"/>
                <a:gd name="connsiteY0" fmla="*/ 3016 h 3854"/>
                <a:gd name="connsiteX1" fmla="*/ 1089 w 1089"/>
                <a:gd name="connsiteY1" fmla="*/ 3854 h 3854"/>
                <a:gd name="connsiteX2" fmla="*/ 0 w 1089"/>
                <a:gd name="connsiteY2" fmla="*/ 0 h 3854"/>
                <a:gd name="connsiteX3" fmla="*/ 419 w 1089"/>
                <a:gd name="connsiteY3" fmla="*/ 3016 h 3854"/>
              </a:gdLst>
              <a:ahLst/>
              <a:cxnLst>
                <a:cxn ang="0">
                  <a:pos x="connsiteX0" y="connsiteY0"/>
                </a:cxn>
                <a:cxn ang="0">
                  <a:pos x="connsiteX1" y="connsiteY1"/>
                </a:cxn>
                <a:cxn ang="0">
                  <a:pos x="connsiteX2" y="connsiteY2"/>
                </a:cxn>
                <a:cxn ang="0">
                  <a:pos x="connsiteX3" y="connsiteY3"/>
                </a:cxn>
              </a:cxnLst>
              <a:rect l="l" t="t" r="r" b="b"/>
              <a:pathLst>
                <a:path w="1089" h="3854">
                  <a:moveTo>
                    <a:pt x="419" y="3016"/>
                  </a:moveTo>
                  <a:lnTo>
                    <a:pt x="1089" y="3854"/>
                  </a:lnTo>
                  <a:lnTo>
                    <a:pt x="0" y="0"/>
                  </a:lnTo>
                  <a:lnTo>
                    <a:pt x="419" y="3016"/>
                  </a:lnTo>
                  <a:close/>
                </a:path>
              </a:pathLst>
            </a:custGeom>
            <a:solidFill>
              <a:srgbClr val="37474F"/>
            </a:solidFill>
            <a:ln w="8363" cap="flat">
              <a:noFill/>
              <a:prstDash val="solid"/>
              <a:miter/>
            </a:ln>
          </p:spPr>
          <p:txBody>
            <a:bodyPr rtlCol="0" anchor="ctr"/>
            <a:lstStyle/>
            <a:p>
              <a:pPr defTabSz="914378"/>
              <a:endParaRPr lang="en-US"/>
            </a:p>
          </p:txBody>
        </p:sp>
        <p:sp>
          <p:nvSpPr>
            <p:cNvPr id="191" name="Freeform: Shape 190">
              <a:extLst>
                <a:ext uri="{FF2B5EF4-FFF2-40B4-BE49-F238E27FC236}">
                  <a16:creationId xmlns:a16="http://schemas.microsoft.com/office/drawing/2014/main" id="{576A033F-A610-48DE-87B4-A69A5797A3D7}"/>
                </a:ext>
              </a:extLst>
            </p:cNvPr>
            <p:cNvSpPr/>
            <p:nvPr/>
          </p:nvSpPr>
          <p:spPr>
            <a:xfrm>
              <a:off x="2780844" y="1873732"/>
              <a:ext cx="670" cy="2262"/>
            </a:xfrm>
            <a:custGeom>
              <a:avLst/>
              <a:gdLst>
                <a:gd name="connsiteX0" fmla="*/ 0 w 670"/>
                <a:gd name="connsiteY0" fmla="*/ 2011 h 2262"/>
                <a:gd name="connsiteX1" fmla="*/ 670 w 670"/>
                <a:gd name="connsiteY1" fmla="*/ 2262 h 2262"/>
                <a:gd name="connsiteX2" fmla="*/ 167 w 670"/>
                <a:gd name="connsiteY2" fmla="*/ 0 h 2262"/>
                <a:gd name="connsiteX3" fmla="*/ 0 w 670"/>
                <a:gd name="connsiteY3" fmla="*/ 2011 h 2262"/>
              </a:gdLst>
              <a:ahLst/>
              <a:cxnLst>
                <a:cxn ang="0">
                  <a:pos x="connsiteX0" y="connsiteY0"/>
                </a:cxn>
                <a:cxn ang="0">
                  <a:pos x="connsiteX1" y="connsiteY1"/>
                </a:cxn>
                <a:cxn ang="0">
                  <a:pos x="connsiteX2" y="connsiteY2"/>
                </a:cxn>
                <a:cxn ang="0">
                  <a:pos x="connsiteX3" y="connsiteY3"/>
                </a:cxn>
              </a:cxnLst>
              <a:rect l="l" t="t" r="r" b="b"/>
              <a:pathLst>
                <a:path w="670" h="2262">
                  <a:moveTo>
                    <a:pt x="0" y="2011"/>
                  </a:moveTo>
                  <a:lnTo>
                    <a:pt x="670" y="2262"/>
                  </a:lnTo>
                  <a:lnTo>
                    <a:pt x="167" y="0"/>
                  </a:lnTo>
                  <a:lnTo>
                    <a:pt x="0" y="2011"/>
                  </a:lnTo>
                  <a:close/>
                </a:path>
              </a:pathLst>
            </a:custGeom>
            <a:solidFill>
              <a:srgbClr val="37474F"/>
            </a:solidFill>
            <a:ln w="8363" cap="flat">
              <a:noFill/>
              <a:prstDash val="solid"/>
              <a:miter/>
            </a:ln>
          </p:spPr>
          <p:txBody>
            <a:bodyPr rtlCol="0" anchor="ctr"/>
            <a:lstStyle/>
            <a:p>
              <a:pPr defTabSz="914378"/>
              <a:endParaRPr lang="en-US"/>
            </a:p>
          </p:txBody>
        </p:sp>
        <p:sp>
          <p:nvSpPr>
            <p:cNvPr id="192" name="Freeform: Shape 191">
              <a:extLst>
                <a:ext uri="{FF2B5EF4-FFF2-40B4-BE49-F238E27FC236}">
                  <a16:creationId xmlns:a16="http://schemas.microsoft.com/office/drawing/2014/main" id="{3F221A63-6581-4A2B-A8E7-2CFFD61753EF}"/>
                </a:ext>
              </a:extLst>
            </p:cNvPr>
            <p:cNvSpPr/>
            <p:nvPr/>
          </p:nvSpPr>
          <p:spPr>
            <a:xfrm>
              <a:off x="2494667" y="1870632"/>
              <a:ext cx="37" cy="2010"/>
            </a:xfrm>
            <a:custGeom>
              <a:avLst/>
              <a:gdLst>
                <a:gd name="connsiteX0" fmla="*/ 38 w 37"/>
                <a:gd name="connsiteY0" fmla="*/ 0 h 2010"/>
                <a:gd name="connsiteX1" fmla="*/ 38 w 37"/>
                <a:gd name="connsiteY1" fmla="*/ 2011 h 2010"/>
                <a:gd name="connsiteX2" fmla="*/ 38 w 37"/>
                <a:gd name="connsiteY2" fmla="*/ 0 h 2010"/>
              </a:gdLst>
              <a:ahLst/>
              <a:cxnLst>
                <a:cxn ang="0">
                  <a:pos x="connsiteX0" y="connsiteY0"/>
                </a:cxn>
                <a:cxn ang="0">
                  <a:pos x="connsiteX1" y="connsiteY1"/>
                </a:cxn>
                <a:cxn ang="0">
                  <a:pos x="connsiteX2" y="connsiteY2"/>
                </a:cxn>
              </a:cxnLst>
              <a:rect l="l" t="t" r="r" b="b"/>
              <a:pathLst>
                <a:path w="37" h="2010">
                  <a:moveTo>
                    <a:pt x="38" y="0"/>
                  </a:moveTo>
                  <a:lnTo>
                    <a:pt x="38" y="2011"/>
                  </a:lnTo>
                  <a:cubicBezTo>
                    <a:pt x="-13" y="1341"/>
                    <a:pt x="-13" y="670"/>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193" name="Freeform: Shape 192">
              <a:extLst>
                <a:ext uri="{FF2B5EF4-FFF2-40B4-BE49-F238E27FC236}">
                  <a16:creationId xmlns:a16="http://schemas.microsoft.com/office/drawing/2014/main" id="{C94718D0-29BF-4466-8CE9-CC675BEFE127}"/>
                </a:ext>
              </a:extLst>
            </p:cNvPr>
            <p:cNvSpPr/>
            <p:nvPr/>
          </p:nvSpPr>
          <p:spPr>
            <a:xfrm>
              <a:off x="2494035" y="1856137"/>
              <a:ext cx="8378" cy="351"/>
            </a:xfrm>
            <a:custGeom>
              <a:avLst/>
              <a:gdLst>
                <a:gd name="connsiteX0" fmla="*/ 0 w 8378"/>
                <a:gd name="connsiteY0" fmla="*/ 0 h 351"/>
                <a:gd name="connsiteX1" fmla="*/ 0 w 8378"/>
                <a:gd name="connsiteY1" fmla="*/ 0 h 351"/>
                <a:gd name="connsiteX2" fmla="*/ 0 w 8378"/>
                <a:gd name="connsiteY2" fmla="*/ 0 h 351"/>
              </a:gdLst>
              <a:ahLst/>
              <a:cxnLst>
                <a:cxn ang="0">
                  <a:pos x="connsiteX0" y="connsiteY0"/>
                </a:cxn>
                <a:cxn ang="0">
                  <a:pos x="connsiteX1" y="connsiteY1"/>
                </a:cxn>
                <a:cxn ang="0">
                  <a:pos x="connsiteX2" y="connsiteY2"/>
                </a:cxn>
              </a:cxnLst>
              <a:rect l="l" t="t" r="r" b="b"/>
              <a:pathLst>
                <a:path w="8378" h="351">
                  <a:moveTo>
                    <a:pt x="0" y="0"/>
                  </a:moveTo>
                  <a:lnTo>
                    <a:pt x="0" y="0"/>
                  </a:lnTo>
                  <a:cubicBezTo>
                    <a:pt x="0" y="335"/>
                    <a:pt x="0" y="58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194" name="Freeform: Shape 193">
              <a:extLst>
                <a:ext uri="{FF2B5EF4-FFF2-40B4-BE49-F238E27FC236}">
                  <a16:creationId xmlns:a16="http://schemas.microsoft.com/office/drawing/2014/main" id="{2C9E61EA-31CF-46FE-BB02-CC9DBAADD3B9}"/>
                </a:ext>
              </a:extLst>
            </p:cNvPr>
            <p:cNvSpPr/>
            <p:nvPr/>
          </p:nvSpPr>
          <p:spPr>
            <a:xfrm>
              <a:off x="2664760" y="1760422"/>
              <a:ext cx="5901" cy="1033"/>
            </a:xfrm>
            <a:custGeom>
              <a:avLst/>
              <a:gdLst>
                <a:gd name="connsiteX0" fmla="*/ 5902 w 5901"/>
                <a:gd name="connsiteY0" fmla="*/ 447 h 1033"/>
                <a:gd name="connsiteX1" fmla="*/ 36 w 5901"/>
                <a:gd name="connsiteY1" fmla="*/ 447 h 1033"/>
                <a:gd name="connsiteX2" fmla="*/ 958 w 5901"/>
                <a:gd name="connsiteY2" fmla="*/ 1033 h 1033"/>
                <a:gd name="connsiteX3" fmla="*/ 5902 w 5901"/>
                <a:gd name="connsiteY3" fmla="*/ 447 h 1033"/>
              </a:gdLst>
              <a:ahLst/>
              <a:cxnLst>
                <a:cxn ang="0">
                  <a:pos x="connsiteX0" y="connsiteY0"/>
                </a:cxn>
                <a:cxn ang="0">
                  <a:pos x="connsiteX1" y="connsiteY1"/>
                </a:cxn>
                <a:cxn ang="0">
                  <a:pos x="connsiteX2" y="connsiteY2"/>
                </a:cxn>
                <a:cxn ang="0">
                  <a:pos x="connsiteX3" y="connsiteY3"/>
                </a:cxn>
              </a:cxnLst>
              <a:rect l="l" t="t" r="r" b="b"/>
              <a:pathLst>
                <a:path w="5901" h="1033">
                  <a:moveTo>
                    <a:pt x="5902" y="447"/>
                  </a:moveTo>
                  <a:cubicBezTo>
                    <a:pt x="2885" y="447"/>
                    <a:pt x="-383" y="-559"/>
                    <a:pt x="36" y="447"/>
                  </a:cubicBezTo>
                  <a:lnTo>
                    <a:pt x="958" y="1033"/>
                  </a:lnTo>
                  <a:cubicBezTo>
                    <a:pt x="2969" y="447"/>
                    <a:pt x="4561" y="447"/>
                    <a:pt x="5902" y="447"/>
                  </a:cubicBezTo>
                  <a:close/>
                </a:path>
              </a:pathLst>
            </a:custGeom>
            <a:solidFill>
              <a:srgbClr val="37474F"/>
            </a:solidFill>
            <a:ln w="8363" cap="flat">
              <a:noFill/>
              <a:prstDash val="solid"/>
              <a:miter/>
            </a:ln>
          </p:spPr>
          <p:txBody>
            <a:bodyPr rtlCol="0" anchor="ctr"/>
            <a:lstStyle/>
            <a:p>
              <a:pPr defTabSz="914378"/>
              <a:endParaRPr lang="en-US"/>
            </a:p>
          </p:txBody>
        </p:sp>
        <p:sp>
          <p:nvSpPr>
            <p:cNvPr id="195" name="Freeform: Shape 194">
              <a:extLst>
                <a:ext uri="{FF2B5EF4-FFF2-40B4-BE49-F238E27FC236}">
                  <a16:creationId xmlns:a16="http://schemas.microsoft.com/office/drawing/2014/main" id="{49425362-289E-4DEB-83C9-D66B3AFB7ADC}"/>
                </a:ext>
              </a:extLst>
            </p:cNvPr>
            <p:cNvSpPr/>
            <p:nvPr/>
          </p:nvSpPr>
          <p:spPr>
            <a:xfrm>
              <a:off x="2522272" y="1771510"/>
              <a:ext cx="2765" cy="670"/>
            </a:xfrm>
            <a:custGeom>
              <a:avLst/>
              <a:gdLst>
                <a:gd name="connsiteX0" fmla="*/ 0 w 2765"/>
                <a:gd name="connsiteY0" fmla="*/ 670 h 670"/>
                <a:gd name="connsiteX1" fmla="*/ 838 w 2765"/>
                <a:gd name="connsiteY1" fmla="*/ 670 h 670"/>
                <a:gd name="connsiteX2" fmla="*/ 2765 w 2765"/>
                <a:gd name="connsiteY2" fmla="*/ 0 h 670"/>
              </a:gdLst>
              <a:ahLst/>
              <a:cxnLst>
                <a:cxn ang="0">
                  <a:pos x="connsiteX0" y="connsiteY0"/>
                </a:cxn>
                <a:cxn ang="0">
                  <a:pos x="connsiteX1" y="connsiteY1"/>
                </a:cxn>
                <a:cxn ang="0">
                  <a:pos x="connsiteX2" y="connsiteY2"/>
                </a:cxn>
              </a:cxnLst>
              <a:rect l="l" t="t" r="r" b="b"/>
              <a:pathLst>
                <a:path w="2765" h="670">
                  <a:moveTo>
                    <a:pt x="0" y="670"/>
                  </a:moveTo>
                  <a:lnTo>
                    <a:pt x="838" y="670"/>
                  </a:lnTo>
                  <a:lnTo>
                    <a:pt x="2765" y="0"/>
                  </a:lnTo>
                  <a:close/>
                </a:path>
              </a:pathLst>
            </a:custGeom>
            <a:solidFill>
              <a:srgbClr val="37474F"/>
            </a:solidFill>
            <a:ln w="8363" cap="flat">
              <a:noFill/>
              <a:prstDash val="solid"/>
              <a:miter/>
            </a:ln>
          </p:spPr>
          <p:txBody>
            <a:bodyPr rtlCol="0" anchor="ctr"/>
            <a:lstStyle/>
            <a:p>
              <a:pPr defTabSz="914378"/>
              <a:endParaRPr lang="en-US"/>
            </a:p>
          </p:txBody>
        </p:sp>
        <p:sp>
          <p:nvSpPr>
            <p:cNvPr id="196" name="Freeform: Shape 195">
              <a:extLst>
                <a:ext uri="{FF2B5EF4-FFF2-40B4-BE49-F238E27FC236}">
                  <a16:creationId xmlns:a16="http://schemas.microsoft.com/office/drawing/2014/main" id="{861BF5F8-C6EA-4EB5-8662-A67199D01806}"/>
                </a:ext>
              </a:extLst>
            </p:cNvPr>
            <p:cNvSpPr/>
            <p:nvPr/>
          </p:nvSpPr>
          <p:spPr>
            <a:xfrm>
              <a:off x="2516490" y="1774861"/>
              <a:ext cx="3854" cy="8378"/>
            </a:xfrm>
            <a:custGeom>
              <a:avLst/>
              <a:gdLst>
                <a:gd name="connsiteX0" fmla="*/ 3854 w 3854"/>
                <a:gd name="connsiteY0" fmla="*/ 0 h 8378"/>
                <a:gd name="connsiteX1" fmla="*/ 0 w 3854"/>
                <a:gd name="connsiteY1" fmla="*/ 0 h 8378"/>
              </a:gdLst>
              <a:ahLst/>
              <a:cxnLst>
                <a:cxn ang="0">
                  <a:pos x="connsiteX0" y="connsiteY0"/>
                </a:cxn>
                <a:cxn ang="0">
                  <a:pos x="connsiteX1" y="connsiteY1"/>
                </a:cxn>
              </a:cxnLst>
              <a:rect l="l" t="t" r="r" b="b"/>
              <a:pathLst>
                <a:path w="3854" h="8378">
                  <a:moveTo>
                    <a:pt x="3854"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197" name="Freeform: Shape 196">
              <a:extLst>
                <a:ext uri="{FF2B5EF4-FFF2-40B4-BE49-F238E27FC236}">
                  <a16:creationId xmlns:a16="http://schemas.microsoft.com/office/drawing/2014/main" id="{695569D4-4CE4-490F-90EA-9A3CA8D9A530}"/>
                </a:ext>
              </a:extLst>
            </p:cNvPr>
            <p:cNvSpPr/>
            <p:nvPr/>
          </p:nvSpPr>
          <p:spPr>
            <a:xfrm>
              <a:off x="2499314" y="1949422"/>
              <a:ext cx="754" cy="2401"/>
            </a:xfrm>
            <a:custGeom>
              <a:avLst/>
              <a:gdLst>
                <a:gd name="connsiteX0" fmla="*/ 0 w 754"/>
                <a:gd name="connsiteY0" fmla="*/ 139 h 2401"/>
                <a:gd name="connsiteX1" fmla="*/ 754 w 754"/>
                <a:gd name="connsiteY1" fmla="*/ 2402 h 2401"/>
                <a:gd name="connsiteX2" fmla="*/ 0 w 754"/>
                <a:gd name="connsiteY2" fmla="*/ 139 h 2401"/>
              </a:gdLst>
              <a:ahLst/>
              <a:cxnLst>
                <a:cxn ang="0">
                  <a:pos x="connsiteX0" y="connsiteY0"/>
                </a:cxn>
                <a:cxn ang="0">
                  <a:pos x="connsiteX1" y="connsiteY1"/>
                </a:cxn>
                <a:cxn ang="0">
                  <a:pos x="connsiteX2" y="connsiteY2"/>
                </a:cxn>
              </a:cxnLst>
              <a:rect l="l" t="t" r="r" b="b"/>
              <a:pathLst>
                <a:path w="754" h="2401">
                  <a:moveTo>
                    <a:pt x="0" y="139"/>
                  </a:moveTo>
                  <a:lnTo>
                    <a:pt x="754" y="2402"/>
                  </a:lnTo>
                  <a:cubicBezTo>
                    <a:pt x="586" y="-1201"/>
                    <a:pt x="335" y="391"/>
                    <a:pt x="0" y="139"/>
                  </a:cubicBezTo>
                  <a:close/>
                </a:path>
              </a:pathLst>
            </a:custGeom>
            <a:solidFill>
              <a:srgbClr val="37474F"/>
            </a:solidFill>
            <a:ln w="8363" cap="flat">
              <a:noFill/>
              <a:prstDash val="solid"/>
              <a:miter/>
            </a:ln>
          </p:spPr>
          <p:txBody>
            <a:bodyPr rtlCol="0" anchor="ctr"/>
            <a:lstStyle/>
            <a:p>
              <a:pPr defTabSz="914378"/>
              <a:endParaRPr lang="en-US"/>
            </a:p>
          </p:txBody>
        </p:sp>
        <p:sp>
          <p:nvSpPr>
            <p:cNvPr id="198" name="Freeform: Shape 197">
              <a:extLst>
                <a:ext uri="{FF2B5EF4-FFF2-40B4-BE49-F238E27FC236}">
                  <a16:creationId xmlns:a16="http://schemas.microsoft.com/office/drawing/2014/main" id="{24575D9A-8021-4A2F-9B61-98CF1C0ABDF6}"/>
                </a:ext>
              </a:extLst>
            </p:cNvPr>
            <p:cNvSpPr/>
            <p:nvPr/>
          </p:nvSpPr>
          <p:spPr>
            <a:xfrm>
              <a:off x="2775850" y="1778967"/>
              <a:ext cx="302" cy="6284"/>
            </a:xfrm>
            <a:custGeom>
              <a:avLst/>
              <a:gdLst>
                <a:gd name="connsiteX0" fmla="*/ 302 w 302"/>
                <a:gd name="connsiteY0" fmla="*/ 6284 h 6284"/>
                <a:gd name="connsiteX1" fmla="*/ 302 w 302"/>
                <a:gd name="connsiteY1" fmla="*/ 0 h 6284"/>
                <a:gd name="connsiteX2" fmla="*/ 302 w 302"/>
                <a:gd name="connsiteY2" fmla="*/ 6284 h 6284"/>
              </a:gdLst>
              <a:ahLst/>
              <a:cxnLst>
                <a:cxn ang="0">
                  <a:pos x="connsiteX0" y="connsiteY0"/>
                </a:cxn>
                <a:cxn ang="0">
                  <a:pos x="connsiteX1" y="connsiteY1"/>
                </a:cxn>
                <a:cxn ang="0">
                  <a:pos x="connsiteX2" y="connsiteY2"/>
                </a:cxn>
              </a:cxnLst>
              <a:rect l="l" t="t" r="r" b="b"/>
              <a:pathLst>
                <a:path w="302" h="6284">
                  <a:moveTo>
                    <a:pt x="302" y="6284"/>
                  </a:moveTo>
                  <a:cubicBezTo>
                    <a:pt x="302" y="3770"/>
                    <a:pt x="302" y="1759"/>
                    <a:pt x="302" y="0"/>
                  </a:cubicBezTo>
                  <a:cubicBezTo>
                    <a:pt x="134" y="3100"/>
                    <a:pt x="-284" y="5530"/>
                    <a:pt x="302" y="6284"/>
                  </a:cubicBezTo>
                  <a:close/>
                </a:path>
              </a:pathLst>
            </a:custGeom>
            <a:solidFill>
              <a:srgbClr val="37474F"/>
            </a:solidFill>
            <a:ln w="8363" cap="flat">
              <a:noFill/>
              <a:prstDash val="solid"/>
              <a:miter/>
            </a:ln>
          </p:spPr>
          <p:txBody>
            <a:bodyPr rtlCol="0" anchor="ctr"/>
            <a:lstStyle/>
            <a:p>
              <a:pPr defTabSz="914378"/>
              <a:endParaRPr lang="en-US"/>
            </a:p>
          </p:txBody>
        </p:sp>
        <p:sp>
          <p:nvSpPr>
            <p:cNvPr id="199" name="Freeform: Shape 198">
              <a:extLst>
                <a:ext uri="{FF2B5EF4-FFF2-40B4-BE49-F238E27FC236}">
                  <a16:creationId xmlns:a16="http://schemas.microsoft.com/office/drawing/2014/main" id="{E69C04DB-E02C-4137-BA86-7FAEFD82BA89}"/>
                </a:ext>
              </a:extLst>
            </p:cNvPr>
            <p:cNvSpPr/>
            <p:nvPr/>
          </p:nvSpPr>
          <p:spPr>
            <a:xfrm>
              <a:off x="2487667" y="1865246"/>
              <a:ext cx="37" cy="1708"/>
            </a:xfrm>
            <a:custGeom>
              <a:avLst/>
              <a:gdLst>
                <a:gd name="connsiteX0" fmla="*/ 0 w 37"/>
                <a:gd name="connsiteY0" fmla="*/ 24 h 1708"/>
                <a:gd name="connsiteX1" fmla="*/ 0 w 37"/>
                <a:gd name="connsiteY1" fmla="*/ 1699 h 1708"/>
                <a:gd name="connsiteX2" fmla="*/ 0 w 37"/>
                <a:gd name="connsiteY2" fmla="*/ 24 h 1708"/>
              </a:gdLst>
              <a:ahLst/>
              <a:cxnLst>
                <a:cxn ang="0">
                  <a:pos x="connsiteX0" y="connsiteY0"/>
                </a:cxn>
                <a:cxn ang="0">
                  <a:pos x="connsiteX1" y="connsiteY1"/>
                </a:cxn>
                <a:cxn ang="0">
                  <a:pos x="connsiteX2" y="connsiteY2"/>
                </a:cxn>
              </a:cxnLst>
              <a:rect l="l" t="t" r="r" b="b"/>
              <a:pathLst>
                <a:path w="37" h="1708">
                  <a:moveTo>
                    <a:pt x="0" y="24"/>
                  </a:moveTo>
                  <a:cubicBezTo>
                    <a:pt x="0" y="1280"/>
                    <a:pt x="0" y="1783"/>
                    <a:pt x="0" y="1699"/>
                  </a:cubicBezTo>
                  <a:cubicBezTo>
                    <a:pt x="0" y="1615"/>
                    <a:pt x="84" y="-228"/>
                    <a:pt x="0" y="24"/>
                  </a:cubicBezTo>
                  <a:close/>
                </a:path>
              </a:pathLst>
            </a:custGeom>
            <a:solidFill>
              <a:srgbClr val="37474F"/>
            </a:solidFill>
            <a:ln w="8363" cap="flat">
              <a:noFill/>
              <a:prstDash val="solid"/>
              <a:miter/>
            </a:ln>
          </p:spPr>
          <p:txBody>
            <a:bodyPr rtlCol="0" anchor="ctr"/>
            <a:lstStyle/>
            <a:p>
              <a:pPr defTabSz="914378"/>
              <a:endParaRPr lang="en-US"/>
            </a:p>
          </p:txBody>
        </p:sp>
        <p:sp>
          <p:nvSpPr>
            <p:cNvPr id="200" name="Freeform: Shape 199">
              <a:extLst>
                <a:ext uri="{FF2B5EF4-FFF2-40B4-BE49-F238E27FC236}">
                  <a16:creationId xmlns:a16="http://schemas.microsoft.com/office/drawing/2014/main" id="{93CCBCD5-9D9E-4C43-8A91-8B06328E90DF}"/>
                </a:ext>
              </a:extLst>
            </p:cNvPr>
            <p:cNvSpPr/>
            <p:nvPr/>
          </p:nvSpPr>
          <p:spPr>
            <a:xfrm>
              <a:off x="2775817" y="1771761"/>
              <a:ext cx="528" cy="7205"/>
            </a:xfrm>
            <a:custGeom>
              <a:avLst/>
              <a:gdLst>
                <a:gd name="connsiteX0" fmla="*/ 0 w 528"/>
                <a:gd name="connsiteY0" fmla="*/ 0 h 7205"/>
                <a:gd name="connsiteX1" fmla="*/ 0 w 528"/>
                <a:gd name="connsiteY1" fmla="*/ 1341 h 7205"/>
                <a:gd name="connsiteX2" fmla="*/ 419 w 528"/>
                <a:gd name="connsiteY2" fmla="*/ 7206 h 7205"/>
                <a:gd name="connsiteX3" fmla="*/ 0 w 528"/>
                <a:gd name="connsiteY3" fmla="*/ 0 h 7205"/>
              </a:gdLst>
              <a:ahLst/>
              <a:cxnLst>
                <a:cxn ang="0">
                  <a:pos x="connsiteX0" y="connsiteY0"/>
                </a:cxn>
                <a:cxn ang="0">
                  <a:pos x="connsiteX1" y="connsiteY1"/>
                </a:cxn>
                <a:cxn ang="0">
                  <a:pos x="connsiteX2" y="connsiteY2"/>
                </a:cxn>
                <a:cxn ang="0">
                  <a:pos x="connsiteX3" y="connsiteY3"/>
                </a:cxn>
              </a:cxnLst>
              <a:rect l="l" t="t" r="r" b="b"/>
              <a:pathLst>
                <a:path w="528" h="7205">
                  <a:moveTo>
                    <a:pt x="0" y="0"/>
                  </a:moveTo>
                  <a:lnTo>
                    <a:pt x="0" y="1341"/>
                  </a:lnTo>
                  <a:cubicBezTo>
                    <a:pt x="243" y="3285"/>
                    <a:pt x="377" y="5245"/>
                    <a:pt x="419" y="7206"/>
                  </a:cubicBezTo>
                  <a:cubicBezTo>
                    <a:pt x="654" y="4793"/>
                    <a:pt x="511" y="236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1" name="Freeform: Shape 200">
              <a:extLst>
                <a:ext uri="{FF2B5EF4-FFF2-40B4-BE49-F238E27FC236}">
                  <a16:creationId xmlns:a16="http://schemas.microsoft.com/office/drawing/2014/main" id="{55D71933-D14A-453F-82D6-038A354C167D}"/>
                </a:ext>
              </a:extLst>
            </p:cNvPr>
            <p:cNvSpPr/>
            <p:nvPr/>
          </p:nvSpPr>
          <p:spPr>
            <a:xfrm>
              <a:off x="2677700" y="2046254"/>
              <a:ext cx="670" cy="8378"/>
            </a:xfrm>
            <a:custGeom>
              <a:avLst/>
              <a:gdLst>
                <a:gd name="connsiteX0" fmla="*/ 0 w 670"/>
                <a:gd name="connsiteY0" fmla="*/ 0 h 8378"/>
                <a:gd name="connsiteX1" fmla="*/ 670 w 670"/>
                <a:gd name="connsiteY1" fmla="*/ 0 h 8378"/>
                <a:gd name="connsiteX2" fmla="*/ 0 w 670"/>
                <a:gd name="connsiteY2" fmla="*/ 0 h 8378"/>
              </a:gdLst>
              <a:ahLst/>
              <a:cxnLst>
                <a:cxn ang="0">
                  <a:pos x="connsiteX0" y="connsiteY0"/>
                </a:cxn>
                <a:cxn ang="0">
                  <a:pos x="connsiteX1" y="connsiteY1"/>
                </a:cxn>
                <a:cxn ang="0">
                  <a:pos x="connsiteX2" y="connsiteY2"/>
                </a:cxn>
              </a:cxnLst>
              <a:rect l="l" t="t" r="r" b="b"/>
              <a:pathLst>
                <a:path w="670" h="8378">
                  <a:moveTo>
                    <a:pt x="0" y="0"/>
                  </a:moveTo>
                  <a:lnTo>
                    <a:pt x="670" y="0"/>
                  </a:lnTo>
                  <a:cubicBezTo>
                    <a:pt x="670" y="0"/>
                    <a:pt x="67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2" name="Freeform: Shape 201">
              <a:extLst>
                <a:ext uri="{FF2B5EF4-FFF2-40B4-BE49-F238E27FC236}">
                  <a16:creationId xmlns:a16="http://schemas.microsoft.com/office/drawing/2014/main" id="{C58807DC-09C9-46B0-A98A-A9D3067FFA9E}"/>
                </a:ext>
              </a:extLst>
            </p:cNvPr>
            <p:cNvSpPr/>
            <p:nvPr/>
          </p:nvSpPr>
          <p:spPr>
            <a:xfrm>
              <a:off x="2758054" y="2048516"/>
              <a:ext cx="3435" cy="8378"/>
            </a:xfrm>
            <a:custGeom>
              <a:avLst/>
              <a:gdLst>
                <a:gd name="connsiteX0" fmla="*/ 3435 w 3435"/>
                <a:gd name="connsiteY0" fmla="*/ 0 h 8378"/>
                <a:gd name="connsiteX1" fmla="*/ 0 w 3435"/>
                <a:gd name="connsiteY1" fmla="*/ 0 h 8378"/>
              </a:gdLst>
              <a:ahLst/>
              <a:cxnLst>
                <a:cxn ang="0">
                  <a:pos x="connsiteX0" y="connsiteY0"/>
                </a:cxn>
                <a:cxn ang="0">
                  <a:pos x="connsiteX1" y="connsiteY1"/>
                </a:cxn>
              </a:cxnLst>
              <a:rect l="l" t="t" r="r" b="b"/>
              <a:pathLst>
                <a:path w="3435" h="8378">
                  <a:moveTo>
                    <a:pt x="3435"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03" name="Freeform: Shape 202">
              <a:extLst>
                <a:ext uri="{FF2B5EF4-FFF2-40B4-BE49-F238E27FC236}">
                  <a16:creationId xmlns:a16="http://schemas.microsoft.com/office/drawing/2014/main" id="{BB35FF3A-4537-400A-96EE-CD341A49A986}"/>
                </a:ext>
              </a:extLst>
            </p:cNvPr>
            <p:cNvSpPr/>
            <p:nvPr/>
          </p:nvSpPr>
          <p:spPr>
            <a:xfrm>
              <a:off x="2779420" y="1840133"/>
              <a:ext cx="8378" cy="856"/>
            </a:xfrm>
            <a:custGeom>
              <a:avLst/>
              <a:gdLst>
                <a:gd name="connsiteX0" fmla="*/ 0 w 8378"/>
                <a:gd name="connsiteY0" fmla="*/ 0 h 856"/>
                <a:gd name="connsiteX1" fmla="*/ 0 w 8378"/>
                <a:gd name="connsiteY1" fmla="*/ 0 h 856"/>
              </a:gdLst>
              <a:ahLst/>
              <a:cxnLst>
                <a:cxn ang="0">
                  <a:pos x="connsiteX0" y="connsiteY0"/>
                </a:cxn>
                <a:cxn ang="0">
                  <a:pos x="connsiteX1" y="connsiteY1"/>
                </a:cxn>
              </a:cxnLst>
              <a:rect l="l" t="t" r="r" b="b"/>
              <a:pathLst>
                <a:path w="8378" h="856">
                  <a:moveTo>
                    <a:pt x="0" y="0"/>
                  </a:moveTo>
                  <a:cubicBezTo>
                    <a:pt x="0" y="1927"/>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4" name="Freeform: Shape 203">
              <a:extLst>
                <a:ext uri="{FF2B5EF4-FFF2-40B4-BE49-F238E27FC236}">
                  <a16:creationId xmlns:a16="http://schemas.microsoft.com/office/drawing/2014/main" id="{3EDBD182-763F-43B7-83DC-D45CE0E79027}"/>
                </a:ext>
              </a:extLst>
            </p:cNvPr>
            <p:cNvSpPr/>
            <p:nvPr/>
          </p:nvSpPr>
          <p:spPr>
            <a:xfrm>
              <a:off x="2777325" y="1849015"/>
              <a:ext cx="43" cy="754"/>
            </a:xfrm>
            <a:custGeom>
              <a:avLst/>
              <a:gdLst>
                <a:gd name="connsiteX0" fmla="*/ 0 w 43"/>
                <a:gd name="connsiteY0" fmla="*/ 754 h 754"/>
                <a:gd name="connsiteX1" fmla="*/ 0 w 43"/>
                <a:gd name="connsiteY1" fmla="*/ 0 h 754"/>
                <a:gd name="connsiteX2" fmla="*/ 0 w 43"/>
                <a:gd name="connsiteY2" fmla="*/ 754 h 754"/>
              </a:gdLst>
              <a:ahLst/>
              <a:cxnLst>
                <a:cxn ang="0">
                  <a:pos x="connsiteX0" y="connsiteY0"/>
                </a:cxn>
                <a:cxn ang="0">
                  <a:pos x="connsiteX1" y="connsiteY1"/>
                </a:cxn>
                <a:cxn ang="0">
                  <a:pos x="connsiteX2" y="connsiteY2"/>
                </a:cxn>
              </a:cxnLst>
              <a:rect l="l" t="t" r="r" b="b"/>
              <a:pathLst>
                <a:path w="43" h="754">
                  <a:moveTo>
                    <a:pt x="0" y="754"/>
                  </a:moveTo>
                  <a:cubicBezTo>
                    <a:pt x="0" y="335"/>
                    <a:pt x="0" y="0"/>
                    <a:pt x="0" y="0"/>
                  </a:cubicBezTo>
                  <a:cubicBezTo>
                    <a:pt x="59" y="251"/>
                    <a:pt x="59" y="503"/>
                    <a:pt x="0" y="754"/>
                  </a:cubicBezTo>
                  <a:close/>
                </a:path>
              </a:pathLst>
            </a:custGeom>
            <a:solidFill>
              <a:srgbClr val="37474F"/>
            </a:solidFill>
            <a:ln w="8363" cap="flat">
              <a:noFill/>
              <a:prstDash val="solid"/>
              <a:miter/>
            </a:ln>
          </p:spPr>
          <p:txBody>
            <a:bodyPr rtlCol="0" anchor="ctr"/>
            <a:lstStyle/>
            <a:p>
              <a:pPr defTabSz="914378"/>
              <a:endParaRPr lang="en-US"/>
            </a:p>
          </p:txBody>
        </p:sp>
        <p:sp>
          <p:nvSpPr>
            <p:cNvPr id="205" name="Freeform: Shape 204">
              <a:extLst>
                <a:ext uri="{FF2B5EF4-FFF2-40B4-BE49-F238E27FC236}">
                  <a16:creationId xmlns:a16="http://schemas.microsoft.com/office/drawing/2014/main" id="{D2430099-646C-4158-BCFB-038EA3C9500A}"/>
                </a:ext>
              </a:extLst>
            </p:cNvPr>
            <p:cNvSpPr/>
            <p:nvPr/>
          </p:nvSpPr>
          <p:spPr>
            <a:xfrm>
              <a:off x="2765092" y="17599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06" name="Freeform: Shape 205">
              <a:extLst>
                <a:ext uri="{FF2B5EF4-FFF2-40B4-BE49-F238E27FC236}">
                  <a16:creationId xmlns:a16="http://schemas.microsoft.com/office/drawing/2014/main" id="{2A59A388-63F9-479B-9851-EDD956ABB2A6}"/>
                </a:ext>
              </a:extLst>
            </p:cNvPr>
            <p:cNvSpPr/>
            <p:nvPr/>
          </p:nvSpPr>
          <p:spPr>
            <a:xfrm>
              <a:off x="2778917" y="1840552"/>
              <a:ext cx="8378" cy="2429"/>
            </a:xfrm>
            <a:custGeom>
              <a:avLst/>
              <a:gdLst>
                <a:gd name="connsiteX0" fmla="*/ 0 w 8378"/>
                <a:gd name="connsiteY0" fmla="*/ 2430 h 2429"/>
                <a:gd name="connsiteX1" fmla="*/ 0 w 8378"/>
                <a:gd name="connsiteY1" fmla="*/ 0 h 2429"/>
              </a:gdLst>
              <a:ahLst/>
              <a:cxnLst>
                <a:cxn ang="0">
                  <a:pos x="connsiteX0" y="connsiteY0"/>
                </a:cxn>
                <a:cxn ang="0">
                  <a:pos x="connsiteX1" y="connsiteY1"/>
                </a:cxn>
              </a:cxnLst>
              <a:rect l="l" t="t" r="r" b="b"/>
              <a:pathLst>
                <a:path w="8378" h="2429">
                  <a:moveTo>
                    <a:pt x="0" y="2430"/>
                  </a:moveTo>
                  <a:cubicBezTo>
                    <a:pt x="0" y="1676"/>
                    <a:pt x="0" y="92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7" name="Freeform: Shape 206">
              <a:extLst>
                <a:ext uri="{FF2B5EF4-FFF2-40B4-BE49-F238E27FC236}">
                  <a16:creationId xmlns:a16="http://schemas.microsoft.com/office/drawing/2014/main" id="{AC7F43F7-15CD-4D03-9F79-A43E9771FD70}"/>
                </a:ext>
              </a:extLst>
            </p:cNvPr>
            <p:cNvSpPr/>
            <p:nvPr/>
          </p:nvSpPr>
          <p:spPr>
            <a:xfrm>
              <a:off x="2779504" y="1842563"/>
              <a:ext cx="74" cy="1675"/>
            </a:xfrm>
            <a:custGeom>
              <a:avLst/>
              <a:gdLst>
                <a:gd name="connsiteX0" fmla="*/ 0 w 74"/>
                <a:gd name="connsiteY0" fmla="*/ 0 h 1675"/>
                <a:gd name="connsiteX1" fmla="*/ 0 w 74"/>
                <a:gd name="connsiteY1" fmla="*/ 1676 h 1675"/>
                <a:gd name="connsiteX2" fmla="*/ 0 w 74"/>
                <a:gd name="connsiteY2" fmla="*/ 0 h 1675"/>
              </a:gdLst>
              <a:ahLst/>
              <a:cxnLst>
                <a:cxn ang="0">
                  <a:pos x="connsiteX0" y="connsiteY0"/>
                </a:cxn>
                <a:cxn ang="0">
                  <a:pos x="connsiteX1" y="connsiteY1"/>
                </a:cxn>
                <a:cxn ang="0">
                  <a:pos x="connsiteX2" y="connsiteY2"/>
                </a:cxn>
              </a:cxnLst>
              <a:rect l="l" t="t" r="r" b="b"/>
              <a:pathLst>
                <a:path w="74" h="1675">
                  <a:moveTo>
                    <a:pt x="0" y="0"/>
                  </a:moveTo>
                  <a:lnTo>
                    <a:pt x="0" y="1676"/>
                  </a:lnTo>
                  <a:cubicBezTo>
                    <a:pt x="0" y="1676"/>
                    <a:pt x="167" y="1676"/>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08" name="Freeform: Shape 207">
              <a:extLst>
                <a:ext uri="{FF2B5EF4-FFF2-40B4-BE49-F238E27FC236}">
                  <a16:creationId xmlns:a16="http://schemas.microsoft.com/office/drawing/2014/main" id="{B4D0145F-A40E-4A2A-8C3B-19182B70A44D}"/>
                </a:ext>
              </a:extLst>
            </p:cNvPr>
            <p:cNvSpPr/>
            <p:nvPr/>
          </p:nvSpPr>
          <p:spPr>
            <a:xfrm>
              <a:off x="2778917" y="1837536"/>
              <a:ext cx="8378" cy="3016"/>
            </a:xfrm>
            <a:custGeom>
              <a:avLst/>
              <a:gdLst>
                <a:gd name="connsiteX0" fmla="*/ 0 w 8378"/>
                <a:gd name="connsiteY0" fmla="*/ 0 h 3016"/>
                <a:gd name="connsiteX1" fmla="*/ 0 w 8378"/>
                <a:gd name="connsiteY1" fmla="*/ 3016 h 3016"/>
                <a:gd name="connsiteX2" fmla="*/ 0 w 8378"/>
                <a:gd name="connsiteY2" fmla="*/ 2598 h 3016"/>
              </a:gdLst>
              <a:ahLst/>
              <a:cxnLst>
                <a:cxn ang="0">
                  <a:pos x="connsiteX0" y="connsiteY0"/>
                </a:cxn>
                <a:cxn ang="0">
                  <a:pos x="connsiteX1" y="connsiteY1"/>
                </a:cxn>
                <a:cxn ang="0">
                  <a:pos x="connsiteX2" y="connsiteY2"/>
                </a:cxn>
              </a:cxnLst>
              <a:rect l="l" t="t" r="r" b="b"/>
              <a:pathLst>
                <a:path w="8378" h="3016">
                  <a:moveTo>
                    <a:pt x="0" y="0"/>
                  </a:moveTo>
                  <a:cubicBezTo>
                    <a:pt x="0" y="1089"/>
                    <a:pt x="0" y="2095"/>
                    <a:pt x="0" y="3016"/>
                  </a:cubicBezTo>
                  <a:cubicBezTo>
                    <a:pt x="0" y="3016"/>
                    <a:pt x="0" y="2514"/>
                    <a:pt x="0" y="2598"/>
                  </a:cubicBezTo>
                  <a:close/>
                </a:path>
              </a:pathLst>
            </a:custGeom>
            <a:solidFill>
              <a:srgbClr val="37474F"/>
            </a:solidFill>
            <a:ln w="8363" cap="flat">
              <a:noFill/>
              <a:prstDash val="solid"/>
              <a:miter/>
            </a:ln>
          </p:spPr>
          <p:txBody>
            <a:bodyPr rtlCol="0" anchor="ctr"/>
            <a:lstStyle/>
            <a:p>
              <a:pPr defTabSz="914378"/>
              <a:endParaRPr lang="en-US"/>
            </a:p>
          </p:txBody>
        </p:sp>
        <p:sp>
          <p:nvSpPr>
            <p:cNvPr id="209" name="Freeform: Shape 208">
              <a:extLst>
                <a:ext uri="{FF2B5EF4-FFF2-40B4-BE49-F238E27FC236}">
                  <a16:creationId xmlns:a16="http://schemas.microsoft.com/office/drawing/2014/main" id="{91FEBCA2-1A87-400F-B141-55D3B3CDE32A}"/>
                </a:ext>
              </a:extLst>
            </p:cNvPr>
            <p:cNvSpPr/>
            <p:nvPr/>
          </p:nvSpPr>
          <p:spPr>
            <a:xfrm>
              <a:off x="2524366" y="2055501"/>
              <a:ext cx="1427" cy="221"/>
            </a:xfrm>
            <a:custGeom>
              <a:avLst/>
              <a:gdLst>
                <a:gd name="connsiteX0" fmla="*/ 0 w 1427"/>
                <a:gd name="connsiteY0" fmla="*/ 221 h 221"/>
                <a:gd name="connsiteX1" fmla="*/ 0 w 1427"/>
                <a:gd name="connsiteY1" fmla="*/ 221 h 221"/>
                <a:gd name="connsiteX2" fmla="*/ 0 w 1427"/>
                <a:gd name="connsiteY2" fmla="*/ 221 h 221"/>
              </a:gdLst>
              <a:ahLst/>
              <a:cxnLst>
                <a:cxn ang="0">
                  <a:pos x="connsiteX0" y="connsiteY0"/>
                </a:cxn>
                <a:cxn ang="0">
                  <a:pos x="connsiteX1" y="connsiteY1"/>
                </a:cxn>
                <a:cxn ang="0">
                  <a:pos x="connsiteX2" y="connsiteY2"/>
                </a:cxn>
              </a:cxnLst>
              <a:rect l="l" t="t" r="r" b="b"/>
              <a:pathLst>
                <a:path w="1427" h="221">
                  <a:moveTo>
                    <a:pt x="0" y="221"/>
                  </a:moveTo>
                  <a:lnTo>
                    <a:pt x="0" y="221"/>
                  </a:lnTo>
                  <a:cubicBezTo>
                    <a:pt x="2262" y="-114"/>
                    <a:pt x="1508" y="-30"/>
                    <a:pt x="0" y="221"/>
                  </a:cubicBezTo>
                  <a:close/>
                </a:path>
              </a:pathLst>
            </a:custGeom>
            <a:solidFill>
              <a:srgbClr val="37474F"/>
            </a:solidFill>
            <a:ln w="8363" cap="flat">
              <a:noFill/>
              <a:prstDash val="solid"/>
              <a:miter/>
            </a:ln>
          </p:spPr>
          <p:txBody>
            <a:bodyPr rtlCol="0" anchor="ctr"/>
            <a:lstStyle/>
            <a:p>
              <a:pPr defTabSz="914378"/>
              <a:endParaRPr lang="en-US"/>
            </a:p>
          </p:txBody>
        </p:sp>
        <p:sp>
          <p:nvSpPr>
            <p:cNvPr id="210" name="Freeform: Shape 209">
              <a:extLst>
                <a:ext uri="{FF2B5EF4-FFF2-40B4-BE49-F238E27FC236}">
                  <a16:creationId xmlns:a16="http://schemas.microsoft.com/office/drawing/2014/main" id="{C1260E98-8157-4A8D-9EE2-123354C3BF35}"/>
                </a:ext>
              </a:extLst>
            </p:cNvPr>
            <p:cNvSpPr/>
            <p:nvPr/>
          </p:nvSpPr>
          <p:spPr>
            <a:xfrm>
              <a:off x="2622232" y="17699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11" name="Freeform: Shape 210">
              <a:extLst>
                <a:ext uri="{FF2B5EF4-FFF2-40B4-BE49-F238E27FC236}">
                  <a16:creationId xmlns:a16="http://schemas.microsoft.com/office/drawing/2014/main" id="{B44D36F7-B1E5-4021-AAB5-28B578012C5F}"/>
                </a:ext>
              </a:extLst>
            </p:cNvPr>
            <p:cNvSpPr/>
            <p:nvPr/>
          </p:nvSpPr>
          <p:spPr>
            <a:xfrm>
              <a:off x="2615529" y="1768158"/>
              <a:ext cx="6619" cy="2597"/>
            </a:xfrm>
            <a:custGeom>
              <a:avLst/>
              <a:gdLst>
                <a:gd name="connsiteX0" fmla="*/ 0 w 6619"/>
                <a:gd name="connsiteY0" fmla="*/ 2598 h 2597"/>
                <a:gd name="connsiteX1" fmla="*/ 6619 w 6619"/>
                <a:gd name="connsiteY1" fmla="*/ 1760 h 2597"/>
                <a:gd name="connsiteX2" fmla="*/ 4273 w 6619"/>
                <a:gd name="connsiteY2" fmla="*/ 0 h 2597"/>
              </a:gdLst>
              <a:ahLst/>
              <a:cxnLst>
                <a:cxn ang="0">
                  <a:pos x="connsiteX0" y="connsiteY0"/>
                </a:cxn>
                <a:cxn ang="0">
                  <a:pos x="connsiteX1" y="connsiteY1"/>
                </a:cxn>
                <a:cxn ang="0">
                  <a:pos x="connsiteX2" y="connsiteY2"/>
                </a:cxn>
              </a:cxnLst>
              <a:rect l="l" t="t" r="r" b="b"/>
              <a:pathLst>
                <a:path w="6619" h="2597">
                  <a:moveTo>
                    <a:pt x="0" y="2598"/>
                  </a:moveTo>
                  <a:cubicBezTo>
                    <a:pt x="2128" y="1860"/>
                    <a:pt x="4382" y="1575"/>
                    <a:pt x="6619" y="1760"/>
                  </a:cubicBezTo>
                  <a:lnTo>
                    <a:pt x="4273" y="0"/>
                  </a:lnTo>
                  <a:close/>
                </a:path>
              </a:pathLst>
            </a:custGeom>
            <a:solidFill>
              <a:srgbClr val="37474F"/>
            </a:solidFill>
            <a:ln w="8363" cap="flat">
              <a:noFill/>
              <a:prstDash val="solid"/>
              <a:miter/>
            </a:ln>
          </p:spPr>
          <p:txBody>
            <a:bodyPr rtlCol="0" anchor="ctr"/>
            <a:lstStyle/>
            <a:p>
              <a:pPr defTabSz="914378"/>
              <a:endParaRPr lang="en-US"/>
            </a:p>
          </p:txBody>
        </p:sp>
        <p:sp>
          <p:nvSpPr>
            <p:cNvPr id="212" name="Freeform: Shape 211">
              <a:extLst>
                <a:ext uri="{FF2B5EF4-FFF2-40B4-BE49-F238E27FC236}">
                  <a16:creationId xmlns:a16="http://schemas.microsoft.com/office/drawing/2014/main" id="{FEB09290-9E95-4B0E-AB4E-FCD114B99D7B}"/>
                </a:ext>
              </a:extLst>
            </p:cNvPr>
            <p:cNvSpPr/>
            <p:nvPr/>
          </p:nvSpPr>
          <p:spPr>
            <a:xfrm>
              <a:off x="2486661" y="1755219"/>
              <a:ext cx="295942" cy="306032"/>
            </a:xfrm>
            <a:custGeom>
              <a:avLst/>
              <a:gdLst>
                <a:gd name="connsiteX0" fmla="*/ 9887 w 295942"/>
                <a:gd name="connsiteY0" fmla="*/ 150018 h 306032"/>
                <a:gd name="connsiteX1" fmla="*/ 9887 w 295942"/>
                <a:gd name="connsiteY1" fmla="*/ 145242 h 306032"/>
                <a:gd name="connsiteX2" fmla="*/ 11647 w 295942"/>
                <a:gd name="connsiteY2" fmla="*/ 150604 h 306032"/>
                <a:gd name="connsiteX3" fmla="*/ 8463 w 295942"/>
                <a:gd name="connsiteY3" fmla="*/ 131668 h 306032"/>
                <a:gd name="connsiteX4" fmla="*/ 8463 w 295942"/>
                <a:gd name="connsiteY4" fmla="*/ 128568 h 306032"/>
                <a:gd name="connsiteX5" fmla="*/ 8463 w 295942"/>
                <a:gd name="connsiteY5" fmla="*/ 130411 h 306032"/>
                <a:gd name="connsiteX6" fmla="*/ 6703 w 295942"/>
                <a:gd name="connsiteY6" fmla="*/ 118178 h 306032"/>
                <a:gd name="connsiteX7" fmla="*/ 7290 w 295942"/>
                <a:gd name="connsiteY7" fmla="*/ 115413 h 306032"/>
                <a:gd name="connsiteX8" fmla="*/ 6452 w 295942"/>
                <a:gd name="connsiteY8" fmla="*/ 109380 h 306032"/>
                <a:gd name="connsiteX9" fmla="*/ 6452 w 295942"/>
                <a:gd name="connsiteY9" fmla="*/ 109380 h 306032"/>
                <a:gd name="connsiteX10" fmla="*/ 5865 w 295942"/>
                <a:gd name="connsiteY10" fmla="*/ 100079 h 306032"/>
                <a:gd name="connsiteX11" fmla="*/ 5865 w 295942"/>
                <a:gd name="connsiteY11" fmla="*/ 100079 h 306032"/>
                <a:gd name="connsiteX12" fmla="*/ 4525 w 295942"/>
                <a:gd name="connsiteY12" fmla="*/ 94382 h 306032"/>
                <a:gd name="connsiteX13" fmla="*/ 5027 w 295942"/>
                <a:gd name="connsiteY13" fmla="*/ 94968 h 306032"/>
                <a:gd name="connsiteX14" fmla="*/ 4273 w 295942"/>
                <a:gd name="connsiteY14" fmla="*/ 89857 h 306032"/>
                <a:gd name="connsiteX15" fmla="*/ 5530 w 295942"/>
                <a:gd name="connsiteY15" fmla="*/ 95471 h 306032"/>
                <a:gd name="connsiteX16" fmla="*/ 5530 w 295942"/>
                <a:gd name="connsiteY16" fmla="*/ 80892 h 306032"/>
                <a:gd name="connsiteX17" fmla="*/ 6033 w 295942"/>
                <a:gd name="connsiteY17" fmla="*/ 85752 h 306032"/>
                <a:gd name="connsiteX18" fmla="*/ 6871 w 295942"/>
                <a:gd name="connsiteY18" fmla="*/ 73267 h 306032"/>
                <a:gd name="connsiteX19" fmla="*/ 4860 w 295942"/>
                <a:gd name="connsiteY19" fmla="*/ 78797 h 306032"/>
                <a:gd name="connsiteX20" fmla="*/ 4357 w 295942"/>
                <a:gd name="connsiteY20" fmla="*/ 72178 h 306032"/>
                <a:gd name="connsiteX21" fmla="*/ 4357 w 295942"/>
                <a:gd name="connsiteY21" fmla="*/ 65558 h 306032"/>
                <a:gd name="connsiteX22" fmla="*/ 5279 w 295942"/>
                <a:gd name="connsiteY22" fmla="*/ 65558 h 306032"/>
                <a:gd name="connsiteX23" fmla="*/ 3771 w 295942"/>
                <a:gd name="connsiteY23" fmla="*/ 59693 h 306032"/>
                <a:gd name="connsiteX24" fmla="*/ 4944 w 295942"/>
                <a:gd name="connsiteY24" fmla="*/ 53241 h 306032"/>
                <a:gd name="connsiteX25" fmla="*/ 3435 w 295942"/>
                <a:gd name="connsiteY25" fmla="*/ 49806 h 306032"/>
                <a:gd name="connsiteX26" fmla="*/ 1927 w 295942"/>
                <a:gd name="connsiteY26" fmla="*/ 33048 h 306032"/>
                <a:gd name="connsiteX27" fmla="*/ 2765 w 295942"/>
                <a:gd name="connsiteY27" fmla="*/ 32210 h 306032"/>
                <a:gd name="connsiteX28" fmla="*/ 1843 w 295942"/>
                <a:gd name="connsiteY28" fmla="*/ 28608 h 306032"/>
                <a:gd name="connsiteX29" fmla="*/ 1843 w 295942"/>
                <a:gd name="connsiteY29" fmla="*/ 28189 h 306032"/>
                <a:gd name="connsiteX30" fmla="*/ 419 w 295942"/>
                <a:gd name="connsiteY30" fmla="*/ 23329 h 306032"/>
                <a:gd name="connsiteX31" fmla="*/ 419 w 295942"/>
                <a:gd name="connsiteY31" fmla="*/ 20229 h 306032"/>
                <a:gd name="connsiteX32" fmla="*/ 3771 w 295942"/>
                <a:gd name="connsiteY32" fmla="*/ 20229 h 306032"/>
                <a:gd name="connsiteX33" fmla="*/ 9049 w 295942"/>
                <a:gd name="connsiteY33" fmla="*/ 19726 h 306032"/>
                <a:gd name="connsiteX34" fmla="*/ 9049 w 295942"/>
                <a:gd name="connsiteY34" fmla="*/ 20647 h 306032"/>
                <a:gd name="connsiteX35" fmla="*/ 22707 w 295942"/>
                <a:gd name="connsiteY35" fmla="*/ 18385 h 306032"/>
                <a:gd name="connsiteX36" fmla="*/ 28488 w 295942"/>
                <a:gd name="connsiteY36" fmla="*/ 18385 h 306032"/>
                <a:gd name="connsiteX37" fmla="*/ 34270 w 295942"/>
                <a:gd name="connsiteY37" fmla="*/ 15872 h 306032"/>
                <a:gd name="connsiteX38" fmla="*/ 30583 w 295942"/>
                <a:gd name="connsiteY38" fmla="*/ 15201 h 306032"/>
                <a:gd name="connsiteX39" fmla="*/ 38124 w 295942"/>
                <a:gd name="connsiteY39" fmla="*/ 14363 h 306032"/>
                <a:gd name="connsiteX40" fmla="*/ 37035 w 295942"/>
                <a:gd name="connsiteY40" fmla="*/ 15285 h 306032"/>
                <a:gd name="connsiteX41" fmla="*/ 38375 w 295942"/>
                <a:gd name="connsiteY41" fmla="*/ 15285 h 306032"/>
                <a:gd name="connsiteX42" fmla="*/ 37873 w 295942"/>
                <a:gd name="connsiteY42" fmla="*/ 16793 h 306032"/>
                <a:gd name="connsiteX43" fmla="*/ 35108 w 295942"/>
                <a:gd name="connsiteY43" fmla="*/ 16291 h 306032"/>
                <a:gd name="connsiteX44" fmla="*/ 32007 w 295942"/>
                <a:gd name="connsiteY44" fmla="*/ 18218 h 306032"/>
                <a:gd name="connsiteX45" fmla="*/ 34437 w 295942"/>
                <a:gd name="connsiteY45" fmla="*/ 18218 h 306032"/>
                <a:gd name="connsiteX46" fmla="*/ 33935 w 295942"/>
                <a:gd name="connsiteY46" fmla="*/ 18637 h 306032"/>
                <a:gd name="connsiteX47" fmla="*/ 36113 w 295942"/>
                <a:gd name="connsiteY47" fmla="*/ 18134 h 306032"/>
                <a:gd name="connsiteX48" fmla="*/ 37873 w 295942"/>
                <a:gd name="connsiteY48" fmla="*/ 19139 h 306032"/>
                <a:gd name="connsiteX49" fmla="*/ 37873 w 295942"/>
                <a:gd name="connsiteY49" fmla="*/ 18637 h 306032"/>
                <a:gd name="connsiteX50" fmla="*/ 47760 w 295942"/>
                <a:gd name="connsiteY50" fmla="*/ 18637 h 306032"/>
                <a:gd name="connsiteX51" fmla="*/ 71975 w 295942"/>
                <a:gd name="connsiteY51" fmla="*/ 14447 h 306032"/>
                <a:gd name="connsiteX52" fmla="*/ 71304 w 295942"/>
                <a:gd name="connsiteY52" fmla="*/ 16626 h 306032"/>
                <a:gd name="connsiteX53" fmla="*/ 56893 w 295942"/>
                <a:gd name="connsiteY53" fmla="*/ 17547 h 306032"/>
                <a:gd name="connsiteX54" fmla="*/ 58485 w 295942"/>
                <a:gd name="connsiteY54" fmla="*/ 18134 h 306032"/>
                <a:gd name="connsiteX55" fmla="*/ 68791 w 295942"/>
                <a:gd name="connsiteY55" fmla="*/ 16793 h 306032"/>
                <a:gd name="connsiteX56" fmla="*/ 73734 w 295942"/>
                <a:gd name="connsiteY56" fmla="*/ 17380 h 306032"/>
                <a:gd name="connsiteX57" fmla="*/ 85548 w 295942"/>
                <a:gd name="connsiteY57" fmla="*/ 15369 h 306032"/>
                <a:gd name="connsiteX58" fmla="*/ 79767 w 295942"/>
                <a:gd name="connsiteY58" fmla="*/ 16542 h 306032"/>
                <a:gd name="connsiteX59" fmla="*/ 92587 w 295942"/>
                <a:gd name="connsiteY59" fmla="*/ 15118 h 306032"/>
                <a:gd name="connsiteX60" fmla="*/ 90157 w 295942"/>
                <a:gd name="connsiteY60" fmla="*/ 15118 h 306032"/>
                <a:gd name="connsiteX61" fmla="*/ 98536 w 295942"/>
                <a:gd name="connsiteY61" fmla="*/ 15118 h 306032"/>
                <a:gd name="connsiteX62" fmla="*/ 99541 w 295942"/>
                <a:gd name="connsiteY62" fmla="*/ 15118 h 306032"/>
                <a:gd name="connsiteX63" fmla="*/ 126019 w 295942"/>
                <a:gd name="connsiteY63" fmla="*/ 12604 h 306032"/>
                <a:gd name="connsiteX64" fmla="*/ 124510 w 295942"/>
                <a:gd name="connsiteY64" fmla="*/ 14447 h 306032"/>
                <a:gd name="connsiteX65" fmla="*/ 139174 w 295942"/>
                <a:gd name="connsiteY65" fmla="*/ 9504 h 306032"/>
                <a:gd name="connsiteX66" fmla="*/ 136157 w 295942"/>
                <a:gd name="connsiteY66" fmla="*/ 13861 h 306032"/>
                <a:gd name="connsiteX67" fmla="*/ 144536 w 295942"/>
                <a:gd name="connsiteY67" fmla="*/ 13358 h 306032"/>
                <a:gd name="connsiteX68" fmla="*/ 142944 w 295942"/>
                <a:gd name="connsiteY68" fmla="*/ 11766 h 306032"/>
                <a:gd name="connsiteX69" fmla="*/ 152747 w 295942"/>
                <a:gd name="connsiteY69" fmla="*/ 12939 h 306032"/>
                <a:gd name="connsiteX70" fmla="*/ 156099 w 295942"/>
                <a:gd name="connsiteY70" fmla="*/ 10928 h 306032"/>
                <a:gd name="connsiteX71" fmla="*/ 155261 w 295942"/>
                <a:gd name="connsiteY71" fmla="*/ 12855 h 306032"/>
                <a:gd name="connsiteX72" fmla="*/ 163137 w 295942"/>
                <a:gd name="connsiteY72" fmla="*/ 10760 h 306032"/>
                <a:gd name="connsiteX73" fmla="*/ 164729 w 295942"/>
                <a:gd name="connsiteY73" fmla="*/ 12604 h 306032"/>
                <a:gd name="connsiteX74" fmla="*/ 173694 w 295942"/>
                <a:gd name="connsiteY74" fmla="*/ 12017 h 306032"/>
                <a:gd name="connsiteX75" fmla="*/ 170343 w 295942"/>
                <a:gd name="connsiteY75" fmla="*/ 12017 h 306032"/>
                <a:gd name="connsiteX76" fmla="*/ 188022 w 295942"/>
                <a:gd name="connsiteY76" fmla="*/ 8917 h 306032"/>
                <a:gd name="connsiteX77" fmla="*/ 189950 w 295942"/>
                <a:gd name="connsiteY77" fmla="*/ 11096 h 306032"/>
                <a:gd name="connsiteX78" fmla="*/ 206707 w 295942"/>
                <a:gd name="connsiteY78" fmla="*/ 5566 h 306032"/>
                <a:gd name="connsiteX79" fmla="*/ 208215 w 295942"/>
                <a:gd name="connsiteY79" fmla="*/ 5566 h 306032"/>
                <a:gd name="connsiteX80" fmla="*/ 214248 w 295942"/>
                <a:gd name="connsiteY80" fmla="*/ 4728 h 306032"/>
                <a:gd name="connsiteX81" fmla="*/ 194390 w 295942"/>
                <a:gd name="connsiteY81" fmla="*/ 10760 h 306032"/>
                <a:gd name="connsiteX82" fmla="*/ 200339 w 295942"/>
                <a:gd name="connsiteY82" fmla="*/ 10760 h 306032"/>
                <a:gd name="connsiteX83" fmla="*/ 196150 w 295942"/>
                <a:gd name="connsiteY83" fmla="*/ 11682 h 306032"/>
                <a:gd name="connsiteX84" fmla="*/ 207964 w 295942"/>
                <a:gd name="connsiteY84" fmla="*/ 11682 h 306032"/>
                <a:gd name="connsiteX85" fmla="*/ 216343 w 295942"/>
                <a:gd name="connsiteY85" fmla="*/ 9420 h 306032"/>
                <a:gd name="connsiteX86" fmla="*/ 203691 w 295942"/>
                <a:gd name="connsiteY86" fmla="*/ 11096 h 306032"/>
                <a:gd name="connsiteX87" fmla="*/ 219192 w 295942"/>
                <a:gd name="connsiteY87" fmla="*/ 7660 h 306032"/>
                <a:gd name="connsiteX88" fmla="*/ 217935 w 295942"/>
                <a:gd name="connsiteY88" fmla="*/ 9839 h 306032"/>
                <a:gd name="connsiteX89" fmla="*/ 226314 w 295942"/>
                <a:gd name="connsiteY89" fmla="*/ 9001 h 306032"/>
                <a:gd name="connsiteX90" fmla="*/ 222795 w 295942"/>
                <a:gd name="connsiteY90" fmla="*/ 9755 h 306032"/>
                <a:gd name="connsiteX91" fmla="*/ 235866 w 295942"/>
                <a:gd name="connsiteY91" fmla="*/ 8666 h 306032"/>
                <a:gd name="connsiteX92" fmla="*/ 241982 w 295942"/>
                <a:gd name="connsiteY92" fmla="*/ 9085 h 306032"/>
                <a:gd name="connsiteX93" fmla="*/ 240055 w 295942"/>
                <a:gd name="connsiteY93" fmla="*/ 3722 h 306032"/>
                <a:gd name="connsiteX94" fmla="*/ 252456 w 295942"/>
                <a:gd name="connsiteY94" fmla="*/ 4728 h 306032"/>
                <a:gd name="connsiteX95" fmla="*/ 250529 w 295942"/>
                <a:gd name="connsiteY95" fmla="*/ 7660 h 306032"/>
                <a:gd name="connsiteX96" fmla="*/ 253043 w 295942"/>
                <a:gd name="connsiteY96" fmla="*/ 6822 h 306032"/>
                <a:gd name="connsiteX97" fmla="*/ 256645 w 295942"/>
                <a:gd name="connsiteY97" fmla="*/ 7409 h 306032"/>
                <a:gd name="connsiteX98" fmla="*/ 258656 w 295942"/>
                <a:gd name="connsiteY98" fmla="*/ 6403 h 306032"/>
                <a:gd name="connsiteX99" fmla="*/ 268292 w 295942"/>
                <a:gd name="connsiteY99" fmla="*/ 6403 h 306032"/>
                <a:gd name="connsiteX100" fmla="*/ 276671 w 295942"/>
                <a:gd name="connsiteY100" fmla="*/ 3471 h 306032"/>
                <a:gd name="connsiteX101" fmla="*/ 277928 w 295942"/>
                <a:gd name="connsiteY101" fmla="*/ 4141 h 306032"/>
                <a:gd name="connsiteX102" fmla="*/ 283961 w 295942"/>
                <a:gd name="connsiteY102" fmla="*/ 4141 h 306032"/>
                <a:gd name="connsiteX103" fmla="*/ 283961 w 295942"/>
                <a:gd name="connsiteY103" fmla="*/ 19391 h 306032"/>
                <a:gd name="connsiteX104" fmla="*/ 283123 w 295942"/>
                <a:gd name="connsiteY104" fmla="*/ 22407 h 306032"/>
                <a:gd name="connsiteX105" fmla="*/ 283961 w 295942"/>
                <a:gd name="connsiteY105" fmla="*/ 27183 h 306032"/>
                <a:gd name="connsiteX106" fmla="*/ 282620 w 295942"/>
                <a:gd name="connsiteY106" fmla="*/ 25340 h 306032"/>
                <a:gd name="connsiteX107" fmla="*/ 284296 w 295942"/>
                <a:gd name="connsiteY107" fmla="*/ 35394 h 306032"/>
                <a:gd name="connsiteX108" fmla="*/ 283542 w 295942"/>
                <a:gd name="connsiteY108" fmla="*/ 23496 h 306032"/>
                <a:gd name="connsiteX109" fmla="*/ 287396 w 295942"/>
                <a:gd name="connsiteY109" fmla="*/ 38159 h 306032"/>
                <a:gd name="connsiteX110" fmla="*/ 287396 w 295942"/>
                <a:gd name="connsiteY110" fmla="*/ 42349 h 306032"/>
                <a:gd name="connsiteX111" fmla="*/ 289742 w 295942"/>
                <a:gd name="connsiteY111" fmla="*/ 63799 h 306032"/>
                <a:gd name="connsiteX112" fmla="*/ 287647 w 295942"/>
                <a:gd name="connsiteY112" fmla="*/ 64972 h 306032"/>
                <a:gd name="connsiteX113" fmla="*/ 287647 w 295942"/>
                <a:gd name="connsiteY113" fmla="*/ 52739 h 306032"/>
                <a:gd name="connsiteX114" fmla="*/ 287647 w 295942"/>
                <a:gd name="connsiteY114" fmla="*/ 57347 h 306032"/>
                <a:gd name="connsiteX115" fmla="*/ 286977 w 295942"/>
                <a:gd name="connsiteY115" fmla="*/ 49890 h 306032"/>
                <a:gd name="connsiteX116" fmla="*/ 287815 w 295942"/>
                <a:gd name="connsiteY116" fmla="*/ 81394 h 306032"/>
                <a:gd name="connsiteX117" fmla="*/ 288820 w 295942"/>
                <a:gd name="connsiteY117" fmla="*/ 84662 h 306032"/>
                <a:gd name="connsiteX118" fmla="*/ 288820 w 295942"/>
                <a:gd name="connsiteY118" fmla="*/ 81562 h 306032"/>
                <a:gd name="connsiteX119" fmla="*/ 290077 w 295942"/>
                <a:gd name="connsiteY119" fmla="*/ 83405 h 306032"/>
                <a:gd name="connsiteX120" fmla="*/ 291586 w 295942"/>
                <a:gd name="connsiteY120" fmla="*/ 98152 h 306032"/>
                <a:gd name="connsiteX121" fmla="*/ 290748 w 295942"/>
                <a:gd name="connsiteY121" fmla="*/ 99325 h 306032"/>
                <a:gd name="connsiteX122" fmla="*/ 290748 w 295942"/>
                <a:gd name="connsiteY122" fmla="*/ 93795 h 306032"/>
                <a:gd name="connsiteX123" fmla="*/ 291334 w 295942"/>
                <a:gd name="connsiteY123" fmla="*/ 105526 h 306032"/>
                <a:gd name="connsiteX124" fmla="*/ 291753 w 295942"/>
                <a:gd name="connsiteY124" fmla="*/ 101336 h 306032"/>
                <a:gd name="connsiteX125" fmla="*/ 293596 w 295942"/>
                <a:gd name="connsiteY125" fmla="*/ 115916 h 306032"/>
                <a:gd name="connsiteX126" fmla="*/ 294267 w 295942"/>
                <a:gd name="connsiteY126" fmla="*/ 110972 h 306032"/>
                <a:gd name="connsiteX127" fmla="*/ 292507 w 295942"/>
                <a:gd name="connsiteY127" fmla="*/ 102593 h 306032"/>
                <a:gd name="connsiteX128" fmla="*/ 293513 w 295942"/>
                <a:gd name="connsiteY128" fmla="*/ 90947 h 306032"/>
                <a:gd name="connsiteX129" fmla="*/ 292926 w 295942"/>
                <a:gd name="connsiteY129" fmla="*/ 88349 h 306032"/>
                <a:gd name="connsiteX130" fmla="*/ 292926 w 295942"/>
                <a:gd name="connsiteY130" fmla="*/ 87427 h 306032"/>
                <a:gd name="connsiteX131" fmla="*/ 292926 w 295942"/>
                <a:gd name="connsiteY131" fmla="*/ 87427 h 306032"/>
                <a:gd name="connsiteX132" fmla="*/ 292926 w 295942"/>
                <a:gd name="connsiteY132" fmla="*/ 87427 h 306032"/>
                <a:gd name="connsiteX133" fmla="*/ 292926 w 295942"/>
                <a:gd name="connsiteY133" fmla="*/ 89690 h 306032"/>
                <a:gd name="connsiteX134" fmla="*/ 291334 w 295942"/>
                <a:gd name="connsiteY134" fmla="*/ 78211 h 306032"/>
                <a:gd name="connsiteX135" fmla="*/ 292004 w 295942"/>
                <a:gd name="connsiteY135" fmla="*/ 78211 h 306032"/>
                <a:gd name="connsiteX136" fmla="*/ 291334 w 295942"/>
                <a:gd name="connsiteY136" fmla="*/ 74691 h 306032"/>
                <a:gd name="connsiteX137" fmla="*/ 292758 w 295942"/>
                <a:gd name="connsiteY137" fmla="*/ 73853 h 306032"/>
                <a:gd name="connsiteX138" fmla="*/ 292758 w 295942"/>
                <a:gd name="connsiteY138" fmla="*/ 68323 h 306032"/>
                <a:gd name="connsiteX139" fmla="*/ 292758 w 295942"/>
                <a:gd name="connsiteY139" fmla="*/ 57850 h 306032"/>
                <a:gd name="connsiteX140" fmla="*/ 292758 w 295942"/>
                <a:gd name="connsiteY140" fmla="*/ 53577 h 306032"/>
                <a:gd name="connsiteX141" fmla="*/ 291921 w 295942"/>
                <a:gd name="connsiteY141" fmla="*/ 45198 h 306032"/>
                <a:gd name="connsiteX142" fmla="*/ 291921 w 295942"/>
                <a:gd name="connsiteY142" fmla="*/ 45198 h 306032"/>
                <a:gd name="connsiteX143" fmla="*/ 290664 w 295942"/>
                <a:gd name="connsiteY143" fmla="*/ 17883 h 306032"/>
                <a:gd name="connsiteX144" fmla="*/ 290245 w 295942"/>
                <a:gd name="connsiteY144" fmla="*/ 13274 h 306032"/>
                <a:gd name="connsiteX145" fmla="*/ 290245 w 295942"/>
                <a:gd name="connsiteY145" fmla="*/ 10509 h 306032"/>
                <a:gd name="connsiteX146" fmla="*/ 290245 w 295942"/>
                <a:gd name="connsiteY146" fmla="*/ 5566 h 306032"/>
                <a:gd name="connsiteX147" fmla="*/ 290664 w 295942"/>
                <a:gd name="connsiteY147" fmla="*/ 3722 h 306032"/>
                <a:gd name="connsiteX148" fmla="*/ 290664 w 295942"/>
                <a:gd name="connsiteY148" fmla="*/ 35 h 306032"/>
                <a:gd name="connsiteX149" fmla="*/ 280358 w 295942"/>
                <a:gd name="connsiteY149" fmla="*/ 35 h 306032"/>
                <a:gd name="connsiteX150" fmla="*/ 276085 w 295942"/>
                <a:gd name="connsiteY150" fmla="*/ 454 h 306032"/>
                <a:gd name="connsiteX151" fmla="*/ 251618 w 295942"/>
                <a:gd name="connsiteY151" fmla="*/ 1041 h 306032"/>
                <a:gd name="connsiteX152" fmla="*/ 251618 w 295942"/>
                <a:gd name="connsiteY152" fmla="*/ 1795 h 306032"/>
                <a:gd name="connsiteX153" fmla="*/ 237290 w 295942"/>
                <a:gd name="connsiteY153" fmla="*/ 2968 h 306032"/>
                <a:gd name="connsiteX154" fmla="*/ 237709 w 295942"/>
                <a:gd name="connsiteY154" fmla="*/ 3638 h 306032"/>
                <a:gd name="connsiteX155" fmla="*/ 217851 w 295942"/>
                <a:gd name="connsiteY155" fmla="*/ 4225 h 306032"/>
                <a:gd name="connsiteX156" fmla="*/ 221622 w 295942"/>
                <a:gd name="connsiteY156" fmla="*/ 4225 h 306032"/>
                <a:gd name="connsiteX157" fmla="*/ 194390 w 295942"/>
                <a:gd name="connsiteY157" fmla="*/ 5566 h 306032"/>
                <a:gd name="connsiteX158" fmla="*/ 189447 w 295942"/>
                <a:gd name="connsiteY158" fmla="*/ 5566 h 306032"/>
                <a:gd name="connsiteX159" fmla="*/ 189447 w 295942"/>
                <a:gd name="connsiteY159" fmla="*/ 5566 h 306032"/>
                <a:gd name="connsiteX160" fmla="*/ 186598 w 295942"/>
                <a:gd name="connsiteY160" fmla="*/ 5566 h 306032"/>
                <a:gd name="connsiteX161" fmla="*/ 188944 w 295942"/>
                <a:gd name="connsiteY161" fmla="*/ 5566 h 306032"/>
                <a:gd name="connsiteX162" fmla="*/ 182660 w 295942"/>
                <a:gd name="connsiteY162" fmla="*/ 6152 h 306032"/>
                <a:gd name="connsiteX163" fmla="*/ 181654 w 295942"/>
                <a:gd name="connsiteY163" fmla="*/ 5482 h 306032"/>
                <a:gd name="connsiteX164" fmla="*/ 181068 w 295942"/>
                <a:gd name="connsiteY164" fmla="*/ 5482 h 306032"/>
                <a:gd name="connsiteX165" fmla="*/ 180481 w 295942"/>
                <a:gd name="connsiteY165" fmla="*/ 6320 h 306032"/>
                <a:gd name="connsiteX166" fmla="*/ 177465 w 295942"/>
                <a:gd name="connsiteY166" fmla="*/ 6906 h 306032"/>
                <a:gd name="connsiteX167" fmla="*/ 169086 w 295942"/>
                <a:gd name="connsiteY167" fmla="*/ 6906 h 306032"/>
                <a:gd name="connsiteX168" fmla="*/ 156099 w 295942"/>
                <a:gd name="connsiteY168" fmla="*/ 9252 h 306032"/>
                <a:gd name="connsiteX169" fmla="*/ 156601 w 295942"/>
                <a:gd name="connsiteY169" fmla="*/ 9252 h 306032"/>
                <a:gd name="connsiteX170" fmla="*/ 149061 w 295942"/>
                <a:gd name="connsiteY170" fmla="*/ 9755 h 306032"/>
                <a:gd name="connsiteX171" fmla="*/ 147887 w 295942"/>
                <a:gd name="connsiteY171" fmla="*/ 8917 h 306032"/>
                <a:gd name="connsiteX172" fmla="*/ 142274 w 295942"/>
                <a:gd name="connsiteY172" fmla="*/ 10341 h 306032"/>
                <a:gd name="connsiteX173" fmla="*/ 140766 w 295942"/>
                <a:gd name="connsiteY173" fmla="*/ 8917 h 306032"/>
                <a:gd name="connsiteX174" fmla="*/ 127024 w 295942"/>
                <a:gd name="connsiteY174" fmla="*/ 11012 h 306032"/>
                <a:gd name="connsiteX175" fmla="*/ 127024 w 295942"/>
                <a:gd name="connsiteY175" fmla="*/ 10425 h 306032"/>
                <a:gd name="connsiteX176" fmla="*/ 118645 w 295942"/>
                <a:gd name="connsiteY176" fmla="*/ 11179 h 306032"/>
                <a:gd name="connsiteX177" fmla="*/ 76248 w 295942"/>
                <a:gd name="connsiteY177" fmla="*/ 12101 h 306032"/>
                <a:gd name="connsiteX178" fmla="*/ 68958 w 295942"/>
                <a:gd name="connsiteY178" fmla="*/ 13023 h 306032"/>
                <a:gd name="connsiteX179" fmla="*/ 68372 w 295942"/>
                <a:gd name="connsiteY179" fmla="*/ 12101 h 306032"/>
                <a:gd name="connsiteX180" fmla="*/ 52201 w 295942"/>
                <a:gd name="connsiteY180" fmla="*/ 13358 h 306032"/>
                <a:gd name="connsiteX181" fmla="*/ 52955 w 295942"/>
                <a:gd name="connsiteY181" fmla="*/ 12520 h 306032"/>
                <a:gd name="connsiteX182" fmla="*/ 49854 w 295942"/>
                <a:gd name="connsiteY182" fmla="*/ 12520 h 306032"/>
                <a:gd name="connsiteX183" fmla="*/ 52117 w 295942"/>
                <a:gd name="connsiteY183" fmla="*/ 11850 h 306032"/>
                <a:gd name="connsiteX184" fmla="*/ 43319 w 295942"/>
                <a:gd name="connsiteY184" fmla="*/ 14782 h 306032"/>
                <a:gd name="connsiteX185" fmla="*/ 34940 w 295942"/>
                <a:gd name="connsiteY185" fmla="*/ 15536 h 306032"/>
                <a:gd name="connsiteX186" fmla="*/ 36029 w 295942"/>
                <a:gd name="connsiteY186" fmla="*/ 14531 h 306032"/>
                <a:gd name="connsiteX187" fmla="*/ 19690 w 295942"/>
                <a:gd name="connsiteY187" fmla="*/ 15788 h 306032"/>
                <a:gd name="connsiteX188" fmla="*/ 15250 w 295942"/>
                <a:gd name="connsiteY188" fmla="*/ 15788 h 306032"/>
                <a:gd name="connsiteX189" fmla="*/ 1424 w 295942"/>
                <a:gd name="connsiteY189" fmla="*/ 16374 h 306032"/>
                <a:gd name="connsiteX190" fmla="*/ 3687 w 295942"/>
                <a:gd name="connsiteY190" fmla="*/ 16374 h 306032"/>
                <a:gd name="connsiteX191" fmla="*/ 838 w 295942"/>
                <a:gd name="connsiteY191" fmla="*/ 17045 h 306032"/>
                <a:gd name="connsiteX192" fmla="*/ 838 w 295942"/>
                <a:gd name="connsiteY192" fmla="*/ 20647 h 306032"/>
                <a:gd name="connsiteX193" fmla="*/ 838 w 295942"/>
                <a:gd name="connsiteY193" fmla="*/ 25172 h 306032"/>
                <a:gd name="connsiteX194" fmla="*/ 838 w 295942"/>
                <a:gd name="connsiteY194" fmla="*/ 25172 h 306032"/>
                <a:gd name="connsiteX195" fmla="*/ 838 w 295942"/>
                <a:gd name="connsiteY195" fmla="*/ 40422 h 306032"/>
                <a:gd name="connsiteX196" fmla="*/ 1508 w 295942"/>
                <a:gd name="connsiteY196" fmla="*/ 39835 h 306032"/>
                <a:gd name="connsiteX197" fmla="*/ 2011 w 295942"/>
                <a:gd name="connsiteY197" fmla="*/ 55420 h 306032"/>
                <a:gd name="connsiteX198" fmla="*/ 2011 w 295942"/>
                <a:gd name="connsiteY198" fmla="*/ 53158 h 306032"/>
                <a:gd name="connsiteX199" fmla="*/ 419 w 295942"/>
                <a:gd name="connsiteY199" fmla="*/ 66061 h 306032"/>
                <a:gd name="connsiteX200" fmla="*/ 0 w 295942"/>
                <a:gd name="connsiteY200" fmla="*/ 63883 h 306032"/>
                <a:gd name="connsiteX201" fmla="*/ 1508 w 295942"/>
                <a:gd name="connsiteY201" fmla="*/ 71507 h 306032"/>
                <a:gd name="connsiteX202" fmla="*/ 335 w 295942"/>
                <a:gd name="connsiteY202" fmla="*/ 74440 h 306032"/>
                <a:gd name="connsiteX203" fmla="*/ 1927 w 295942"/>
                <a:gd name="connsiteY203" fmla="*/ 93376 h 306032"/>
                <a:gd name="connsiteX204" fmla="*/ 3016 w 295942"/>
                <a:gd name="connsiteY204" fmla="*/ 93376 h 306032"/>
                <a:gd name="connsiteX205" fmla="*/ 3603 w 295942"/>
                <a:gd name="connsiteY205" fmla="*/ 110134 h 306032"/>
                <a:gd name="connsiteX206" fmla="*/ 3603 w 295942"/>
                <a:gd name="connsiteY206" fmla="*/ 110972 h 306032"/>
                <a:gd name="connsiteX207" fmla="*/ 5446 w 295942"/>
                <a:gd name="connsiteY207" fmla="*/ 124713 h 306032"/>
                <a:gd name="connsiteX208" fmla="*/ 5446 w 295942"/>
                <a:gd name="connsiteY208" fmla="*/ 147001 h 306032"/>
                <a:gd name="connsiteX209" fmla="*/ 6117 w 295942"/>
                <a:gd name="connsiteY209" fmla="*/ 158061 h 306032"/>
                <a:gd name="connsiteX210" fmla="*/ 6117 w 295942"/>
                <a:gd name="connsiteY210" fmla="*/ 158061 h 306032"/>
                <a:gd name="connsiteX211" fmla="*/ 7625 w 295942"/>
                <a:gd name="connsiteY211" fmla="*/ 170043 h 306032"/>
                <a:gd name="connsiteX212" fmla="*/ 7206 w 295942"/>
                <a:gd name="connsiteY212" fmla="*/ 170043 h 306032"/>
                <a:gd name="connsiteX213" fmla="*/ 8965 w 295942"/>
                <a:gd name="connsiteY213" fmla="*/ 189985 h 306032"/>
                <a:gd name="connsiteX214" fmla="*/ 8295 w 295942"/>
                <a:gd name="connsiteY214" fmla="*/ 190907 h 306032"/>
                <a:gd name="connsiteX215" fmla="*/ 9217 w 295942"/>
                <a:gd name="connsiteY215" fmla="*/ 216043 h 306032"/>
                <a:gd name="connsiteX216" fmla="*/ 9217 w 295942"/>
                <a:gd name="connsiteY216" fmla="*/ 214954 h 306032"/>
                <a:gd name="connsiteX217" fmla="*/ 11395 w 295942"/>
                <a:gd name="connsiteY217" fmla="*/ 246291 h 306032"/>
                <a:gd name="connsiteX218" fmla="*/ 12401 w 295942"/>
                <a:gd name="connsiteY218" fmla="*/ 253748 h 306032"/>
                <a:gd name="connsiteX219" fmla="*/ 13909 w 295942"/>
                <a:gd name="connsiteY219" fmla="*/ 251151 h 306032"/>
                <a:gd name="connsiteX220" fmla="*/ 13239 w 295942"/>
                <a:gd name="connsiteY220" fmla="*/ 256346 h 306032"/>
                <a:gd name="connsiteX221" fmla="*/ 13239 w 295942"/>
                <a:gd name="connsiteY221" fmla="*/ 255675 h 306032"/>
                <a:gd name="connsiteX222" fmla="*/ 12401 w 295942"/>
                <a:gd name="connsiteY222" fmla="*/ 267490 h 306032"/>
                <a:gd name="connsiteX223" fmla="*/ 13155 w 295942"/>
                <a:gd name="connsiteY223" fmla="*/ 285504 h 306032"/>
                <a:gd name="connsiteX224" fmla="*/ 13825 w 295942"/>
                <a:gd name="connsiteY224" fmla="*/ 306033 h 306032"/>
                <a:gd name="connsiteX225" fmla="*/ 36700 w 295942"/>
                <a:gd name="connsiteY225" fmla="*/ 305111 h 306032"/>
                <a:gd name="connsiteX226" fmla="*/ 34521 w 295942"/>
                <a:gd name="connsiteY226" fmla="*/ 304189 h 306032"/>
                <a:gd name="connsiteX227" fmla="*/ 40805 w 295942"/>
                <a:gd name="connsiteY227" fmla="*/ 304189 h 306032"/>
                <a:gd name="connsiteX228" fmla="*/ 38543 w 295942"/>
                <a:gd name="connsiteY228" fmla="*/ 305027 h 306032"/>
                <a:gd name="connsiteX229" fmla="*/ 46168 w 295942"/>
                <a:gd name="connsiteY229" fmla="*/ 303938 h 306032"/>
                <a:gd name="connsiteX230" fmla="*/ 45497 w 295942"/>
                <a:gd name="connsiteY230" fmla="*/ 305278 h 306032"/>
                <a:gd name="connsiteX231" fmla="*/ 49100 w 295942"/>
                <a:gd name="connsiteY231" fmla="*/ 305278 h 306032"/>
                <a:gd name="connsiteX232" fmla="*/ 48262 w 295942"/>
                <a:gd name="connsiteY232" fmla="*/ 305278 h 306032"/>
                <a:gd name="connsiteX233" fmla="*/ 56641 w 295942"/>
                <a:gd name="connsiteY233" fmla="*/ 303938 h 306032"/>
                <a:gd name="connsiteX234" fmla="*/ 59742 w 295942"/>
                <a:gd name="connsiteY234" fmla="*/ 304524 h 306032"/>
                <a:gd name="connsiteX235" fmla="*/ 61752 w 295942"/>
                <a:gd name="connsiteY235" fmla="*/ 304524 h 306032"/>
                <a:gd name="connsiteX236" fmla="*/ 69629 w 295942"/>
                <a:gd name="connsiteY236" fmla="*/ 304524 h 306032"/>
                <a:gd name="connsiteX237" fmla="*/ 66445 w 295942"/>
                <a:gd name="connsiteY237" fmla="*/ 303854 h 306032"/>
                <a:gd name="connsiteX238" fmla="*/ 70131 w 295942"/>
                <a:gd name="connsiteY238" fmla="*/ 302765 h 306032"/>
                <a:gd name="connsiteX239" fmla="*/ 102809 w 295942"/>
                <a:gd name="connsiteY239" fmla="*/ 302095 h 306032"/>
                <a:gd name="connsiteX240" fmla="*/ 118394 w 295942"/>
                <a:gd name="connsiteY240" fmla="*/ 300838 h 306032"/>
                <a:gd name="connsiteX241" fmla="*/ 121159 w 295942"/>
                <a:gd name="connsiteY241" fmla="*/ 299665 h 306032"/>
                <a:gd name="connsiteX242" fmla="*/ 134816 w 295942"/>
                <a:gd name="connsiteY242" fmla="*/ 301257 h 306032"/>
                <a:gd name="connsiteX243" fmla="*/ 143195 w 295942"/>
                <a:gd name="connsiteY243" fmla="*/ 299246 h 306032"/>
                <a:gd name="connsiteX244" fmla="*/ 146798 w 295942"/>
                <a:gd name="connsiteY244" fmla="*/ 300251 h 306032"/>
                <a:gd name="connsiteX245" fmla="*/ 181990 w 295942"/>
                <a:gd name="connsiteY245" fmla="*/ 298743 h 306032"/>
                <a:gd name="connsiteX246" fmla="*/ 182744 w 295942"/>
                <a:gd name="connsiteY246" fmla="*/ 297654 h 306032"/>
                <a:gd name="connsiteX247" fmla="*/ 189447 w 295942"/>
                <a:gd name="connsiteY247" fmla="*/ 298659 h 306032"/>
                <a:gd name="connsiteX248" fmla="*/ 196234 w 295942"/>
                <a:gd name="connsiteY248" fmla="*/ 297654 h 306032"/>
                <a:gd name="connsiteX249" fmla="*/ 196234 w 295942"/>
                <a:gd name="connsiteY249" fmla="*/ 297067 h 306032"/>
                <a:gd name="connsiteX250" fmla="*/ 271644 w 295942"/>
                <a:gd name="connsiteY250" fmla="*/ 294637 h 306032"/>
                <a:gd name="connsiteX251" fmla="*/ 273068 w 295942"/>
                <a:gd name="connsiteY251" fmla="*/ 293967 h 306032"/>
                <a:gd name="connsiteX252" fmla="*/ 273068 w 295942"/>
                <a:gd name="connsiteY252" fmla="*/ 292961 h 306032"/>
                <a:gd name="connsiteX253" fmla="*/ 283625 w 295942"/>
                <a:gd name="connsiteY253" fmla="*/ 293464 h 306032"/>
                <a:gd name="connsiteX254" fmla="*/ 295942 w 295942"/>
                <a:gd name="connsiteY254" fmla="*/ 291788 h 306032"/>
                <a:gd name="connsiteX255" fmla="*/ 292675 w 295942"/>
                <a:gd name="connsiteY255" fmla="*/ 291788 h 306032"/>
                <a:gd name="connsiteX256" fmla="*/ 286893 w 295942"/>
                <a:gd name="connsiteY256" fmla="*/ 288269 h 306032"/>
                <a:gd name="connsiteX257" fmla="*/ 265695 w 295942"/>
                <a:gd name="connsiteY257" fmla="*/ 289275 h 306032"/>
                <a:gd name="connsiteX258" fmla="*/ 266198 w 295942"/>
                <a:gd name="connsiteY258" fmla="*/ 288437 h 306032"/>
                <a:gd name="connsiteX259" fmla="*/ 257064 w 295942"/>
                <a:gd name="connsiteY259" fmla="*/ 289359 h 306032"/>
                <a:gd name="connsiteX260" fmla="*/ 257567 w 295942"/>
                <a:gd name="connsiteY260" fmla="*/ 289359 h 306032"/>
                <a:gd name="connsiteX261" fmla="*/ 224051 w 295942"/>
                <a:gd name="connsiteY261" fmla="*/ 290197 h 306032"/>
                <a:gd name="connsiteX262" fmla="*/ 225225 w 295942"/>
                <a:gd name="connsiteY262" fmla="*/ 290783 h 306032"/>
                <a:gd name="connsiteX263" fmla="*/ 219946 w 295942"/>
                <a:gd name="connsiteY263" fmla="*/ 290783 h 306032"/>
                <a:gd name="connsiteX264" fmla="*/ 225476 w 295942"/>
                <a:gd name="connsiteY264" fmla="*/ 291705 h 306032"/>
                <a:gd name="connsiteX265" fmla="*/ 200339 w 295942"/>
                <a:gd name="connsiteY265" fmla="*/ 291705 h 306032"/>
                <a:gd name="connsiteX266" fmla="*/ 196988 w 295942"/>
                <a:gd name="connsiteY266" fmla="*/ 292710 h 306032"/>
                <a:gd name="connsiteX267" fmla="*/ 195731 w 295942"/>
                <a:gd name="connsiteY267" fmla="*/ 292710 h 306032"/>
                <a:gd name="connsiteX268" fmla="*/ 194474 w 295942"/>
                <a:gd name="connsiteY268" fmla="*/ 293297 h 306032"/>
                <a:gd name="connsiteX269" fmla="*/ 189614 w 295942"/>
                <a:gd name="connsiteY269" fmla="*/ 292543 h 306032"/>
                <a:gd name="connsiteX270" fmla="*/ 192547 w 295942"/>
                <a:gd name="connsiteY270" fmla="*/ 292543 h 306032"/>
                <a:gd name="connsiteX271" fmla="*/ 179643 w 295942"/>
                <a:gd name="connsiteY271" fmla="*/ 293213 h 306032"/>
                <a:gd name="connsiteX272" fmla="*/ 184252 w 295942"/>
                <a:gd name="connsiteY272" fmla="*/ 293213 h 306032"/>
                <a:gd name="connsiteX273" fmla="*/ 142357 w 295942"/>
                <a:gd name="connsiteY273" fmla="*/ 295978 h 306032"/>
                <a:gd name="connsiteX274" fmla="*/ 143279 w 295942"/>
                <a:gd name="connsiteY274" fmla="*/ 295978 h 306032"/>
                <a:gd name="connsiteX275" fmla="*/ 124845 w 295942"/>
                <a:gd name="connsiteY275" fmla="*/ 296816 h 306032"/>
                <a:gd name="connsiteX276" fmla="*/ 124845 w 295942"/>
                <a:gd name="connsiteY276" fmla="*/ 296816 h 306032"/>
                <a:gd name="connsiteX277" fmla="*/ 116969 w 295942"/>
                <a:gd name="connsiteY277" fmla="*/ 297654 h 306032"/>
                <a:gd name="connsiteX278" fmla="*/ 115377 w 295942"/>
                <a:gd name="connsiteY278" fmla="*/ 296564 h 306032"/>
                <a:gd name="connsiteX279" fmla="*/ 103312 w 295942"/>
                <a:gd name="connsiteY279" fmla="*/ 298910 h 306032"/>
                <a:gd name="connsiteX280" fmla="*/ 101720 w 295942"/>
                <a:gd name="connsiteY280" fmla="*/ 298408 h 306032"/>
                <a:gd name="connsiteX281" fmla="*/ 93844 w 295942"/>
                <a:gd name="connsiteY281" fmla="*/ 299665 h 306032"/>
                <a:gd name="connsiteX282" fmla="*/ 95268 w 295942"/>
                <a:gd name="connsiteY282" fmla="*/ 298156 h 306032"/>
                <a:gd name="connsiteX283" fmla="*/ 73567 w 295942"/>
                <a:gd name="connsiteY283" fmla="*/ 298743 h 306032"/>
                <a:gd name="connsiteX284" fmla="*/ 80437 w 295942"/>
                <a:gd name="connsiteY284" fmla="*/ 299581 h 306032"/>
                <a:gd name="connsiteX285" fmla="*/ 72729 w 295942"/>
                <a:gd name="connsiteY285" fmla="*/ 300921 h 306032"/>
                <a:gd name="connsiteX286" fmla="*/ 57563 w 295942"/>
                <a:gd name="connsiteY286" fmla="*/ 299748 h 306032"/>
                <a:gd name="connsiteX287" fmla="*/ 59406 w 295942"/>
                <a:gd name="connsiteY287" fmla="*/ 299748 h 306032"/>
                <a:gd name="connsiteX288" fmla="*/ 48765 w 295942"/>
                <a:gd name="connsiteY288" fmla="*/ 299748 h 306032"/>
                <a:gd name="connsiteX289" fmla="*/ 42732 w 295942"/>
                <a:gd name="connsiteY289" fmla="*/ 301173 h 306032"/>
                <a:gd name="connsiteX290" fmla="*/ 51111 w 295942"/>
                <a:gd name="connsiteY290" fmla="*/ 300503 h 306032"/>
                <a:gd name="connsiteX291" fmla="*/ 34354 w 295942"/>
                <a:gd name="connsiteY291" fmla="*/ 302346 h 306032"/>
                <a:gd name="connsiteX292" fmla="*/ 38794 w 295942"/>
                <a:gd name="connsiteY292" fmla="*/ 301424 h 306032"/>
                <a:gd name="connsiteX293" fmla="*/ 32175 w 295942"/>
                <a:gd name="connsiteY293" fmla="*/ 301424 h 306032"/>
                <a:gd name="connsiteX294" fmla="*/ 47089 w 295942"/>
                <a:gd name="connsiteY294" fmla="*/ 299497 h 306032"/>
                <a:gd name="connsiteX295" fmla="*/ 40135 w 295942"/>
                <a:gd name="connsiteY295" fmla="*/ 299497 h 306032"/>
                <a:gd name="connsiteX296" fmla="*/ 25304 w 295942"/>
                <a:gd name="connsiteY296" fmla="*/ 301257 h 306032"/>
                <a:gd name="connsiteX297" fmla="*/ 25304 w 295942"/>
                <a:gd name="connsiteY297" fmla="*/ 300503 h 306032"/>
                <a:gd name="connsiteX298" fmla="*/ 20612 w 295942"/>
                <a:gd name="connsiteY298" fmla="*/ 301173 h 306032"/>
                <a:gd name="connsiteX299" fmla="*/ 23796 w 295942"/>
                <a:gd name="connsiteY299" fmla="*/ 300084 h 306032"/>
                <a:gd name="connsiteX300" fmla="*/ 21366 w 295942"/>
                <a:gd name="connsiteY300" fmla="*/ 300084 h 306032"/>
                <a:gd name="connsiteX301" fmla="*/ 19774 w 295942"/>
                <a:gd name="connsiteY301" fmla="*/ 300084 h 306032"/>
                <a:gd name="connsiteX302" fmla="*/ 18434 w 295942"/>
                <a:gd name="connsiteY302" fmla="*/ 300084 h 306032"/>
                <a:gd name="connsiteX303" fmla="*/ 18434 w 295942"/>
                <a:gd name="connsiteY303" fmla="*/ 298575 h 306032"/>
                <a:gd name="connsiteX304" fmla="*/ 18434 w 295942"/>
                <a:gd name="connsiteY304" fmla="*/ 300251 h 306032"/>
                <a:gd name="connsiteX305" fmla="*/ 18434 w 295942"/>
                <a:gd name="connsiteY305" fmla="*/ 301424 h 306032"/>
                <a:gd name="connsiteX306" fmla="*/ 17512 w 295942"/>
                <a:gd name="connsiteY306" fmla="*/ 301424 h 306032"/>
                <a:gd name="connsiteX307" fmla="*/ 17512 w 295942"/>
                <a:gd name="connsiteY307" fmla="*/ 298408 h 306032"/>
                <a:gd name="connsiteX308" fmla="*/ 18015 w 295942"/>
                <a:gd name="connsiteY308" fmla="*/ 295391 h 306032"/>
                <a:gd name="connsiteX309" fmla="*/ 18015 w 295942"/>
                <a:gd name="connsiteY309" fmla="*/ 284666 h 306032"/>
                <a:gd name="connsiteX310" fmla="*/ 17428 w 295942"/>
                <a:gd name="connsiteY310" fmla="*/ 288772 h 306032"/>
                <a:gd name="connsiteX311" fmla="*/ 17847 w 295942"/>
                <a:gd name="connsiteY311" fmla="*/ 281147 h 306032"/>
                <a:gd name="connsiteX312" fmla="*/ 16590 w 295942"/>
                <a:gd name="connsiteY312" fmla="*/ 278717 h 306032"/>
                <a:gd name="connsiteX313" fmla="*/ 15501 w 295942"/>
                <a:gd name="connsiteY313" fmla="*/ 270338 h 306032"/>
                <a:gd name="connsiteX314" fmla="*/ 15752 w 295942"/>
                <a:gd name="connsiteY314" fmla="*/ 270338 h 306032"/>
                <a:gd name="connsiteX315" fmla="*/ 14160 w 295942"/>
                <a:gd name="connsiteY315" fmla="*/ 258440 h 306032"/>
                <a:gd name="connsiteX316" fmla="*/ 15417 w 295942"/>
                <a:gd name="connsiteY316" fmla="*/ 262295 h 306032"/>
                <a:gd name="connsiteX317" fmla="*/ 14914 w 295942"/>
                <a:gd name="connsiteY317" fmla="*/ 257435 h 306032"/>
                <a:gd name="connsiteX318" fmla="*/ 15752 w 295942"/>
                <a:gd name="connsiteY318" fmla="*/ 258440 h 306032"/>
                <a:gd name="connsiteX319" fmla="*/ 14914 w 295942"/>
                <a:gd name="connsiteY319" fmla="*/ 246375 h 306032"/>
                <a:gd name="connsiteX320" fmla="*/ 13323 w 295942"/>
                <a:gd name="connsiteY320" fmla="*/ 241180 h 306032"/>
                <a:gd name="connsiteX321" fmla="*/ 13323 w 295942"/>
                <a:gd name="connsiteY321" fmla="*/ 236488 h 306032"/>
                <a:gd name="connsiteX322" fmla="*/ 13993 w 295942"/>
                <a:gd name="connsiteY322" fmla="*/ 242353 h 306032"/>
                <a:gd name="connsiteX323" fmla="*/ 14747 w 295942"/>
                <a:gd name="connsiteY323" fmla="*/ 244029 h 306032"/>
                <a:gd name="connsiteX324" fmla="*/ 14747 w 295942"/>
                <a:gd name="connsiteY324" fmla="*/ 233220 h 306032"/>
                <a:gd name="connsiteX325" fmla="*/ 14747 w 295942"/>
                <a:gd name="connsiteY325" fmla="*/ 235817 h 306032"/>
                <a:gd name="connsiteX326" fmla="*/ 13323 w 295942"/>
                <a:gd name="connsiteY326" fmla="*/ 226517 h 306032"/>
                <a:gd name="connsiteX327" fmla="*/ 14077 w 295942"/>
                <a:gd name="connsiteY327" fmla="*/ 227271 h 306032"/>
                <a:gd name="connsiteX328" fmla="*/ 13323 w 295942"/>
                <a:gd name="connsiteY328" fmla="*/ 221322 h 306032"/>
                <a:gd name="connsiteX329" fmla="*/ 14998 w 295942"/>
                <a:gd name="connsiteY329" fmla="*/ 225763 h 306032"/>
                <a:gd name="connsiteX330" fmla="*/ 13909 w 295942"/>
                <a:gd name="connsiteY330" fmla="*/ 216881 h 306032"/>
                <a:gd name="connsiteX331" fmla="*/ 14579 w 295942"/>
                <a:gd name="connsiteY331" fmla="*/ 213362 h 306032"/>
                <a:gd name="connsiteX332" fmla="*/ 12987 w 295942"/>
                <a:gd name="connsiteY332" fmla="*/ 194677 h 306032"/>
                <a:gd name="connsiteX333" fmla="*/ 12568 w 295942"/>
                <a:gd name="connsiteY333" fmla="*/ 192331 h 306032"/>
                <a:gd name="connsiteX334" fmla="*/ 11647 w 295942"/>
                <a:gd name="connsiteY334" fmla="*/ 173395 h 306032"/>
                <a:gd name="connsiteX335" fmla="*/ 12485 w 295942"/>
                <a:gd name="connsiteY335" fmla="*/ 169121 h 306032"/>
                <a:gd name="connsiteX336" fmla="*/ 10641 w 295942"/>
                <a:gd name="connsiteY336" fmla="*/ 165351 h 306032"/>
                <a:gd name="connsiteX337" fmla="*/ 11563 w 295942"/>
                <a:gd name="connsiteY337" fmla="*/ 160407 h 306032"/>
                <a:gd name="connsiteX338" fmla="*/ 10055 w 295942"/>
                <a:gd name="connsiteY338" fmla="*/ 144990 h 306032"/>
                <a:gd name="connsiteX339" fmla="*/ 9887 w 295942"/>
                <a:gd name="connsiteY339" fmla="*/ 150018 h 306032"/>
                <a:gd name="connsiteX340" fmla="*/ 5949 w 295942"/>
                <a:gd name="connsiteY340" fmla="*/ 79467 h 306032"/>
                <a:gd name="connsiteX341" fmla="*/ 5949 w 295942"/>
                <a:gd name="connsiteY341" fmla="*/ 84495 h 306032"/>
                <a:gd name="connsiteX342" fmla="*/ 5949 w 295942"/>
                <a:gd name="connsiteY342" fmla="*/ 79467 h 306032"/>
                <a:gd name="connsiteX343" fmla="*/ 46084 w 295942"/>
                <a:gd name="connsiteY343" fmla="*/ 17799 h 306032"/>
                <a:gd name="connsiteX344" fmla="*/ 41643 w 295942"/>
                <a:gd name="connsiteY344" fmla="*/ 17799 h 306032"/>
                <a:gd name="connsiteX345" fmla="*/ 46084 w 295942"/>
                <a:gd name="connsiteY345" fmla="*/ 17799 h 306032"/>
                <a:gd name="connsiteX346" fmla="*/ 291083 w 295942"/>
                <a:gd name="connsiteY346" fmla="*/ 64469 h 306032"/>
                <a:gd name="connsiteX347" fmla="*/ 291083 w 295942"/>
                <a:gd name="connsiteY347" fmla="*/ 64469 h 306032"/>
                <a:gd name="connsiteX348" fmla="*/ 291083 w 295942"/>
                <a:gd name="connsiteY348" fmla="*/ 64469 h 306032"/>
                <a:gd name="connsiteX349" fmla="*/ 291083 w 295942"/>
                <a:gd name="connsiteY349" fmla="*/ 70753 h 306032"/>
                <a:gd name="connsiteX350" fmla="*/ 291083 w 295942"/>
                <a:gd name="connsiteY350" fmla="*/ 70753 h 306032"/>
                <a:gd name="connsiteX351" fmla="*/ 291083 w 295942"/>
                <a:gd name="connsiteY351" fmla="*/ 67318 h 306032"/>
                <a:gd name="connsiteX352" fmla="*/ 291083 w 295942"/>
                <a:gd name="connsiteY352" fmla="*/ 70753 h 306032"/>
                <a:gd name="connsiteX353" fmla="*/ 57647 w 295942"/>
                <a:gd name="connsiteY353" fmla="*/ 304022 h 306032"/>
                <a:gd name="connsiteX354" fmla="*/ 56390 w 295942"/>
                <a:gd name="connsiteY354" fmla="*/ 304022 h 306032"/>
                <a:gd name="connsiteX355" fmla="*/ 57647 w 295942"/>
                <a:gd name="connsiteY355" fmla="*/ 304022 h 30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95942" h="306032">
                  <a:moveTo>
                    <a:pt x="9887" y="150018"/>
                  </a:moveTo>
                  <a:lnTo>
                    <a:pt x="9887" y="145242"/>
                  </a:lnTo>
                  <a:cubicBezTo>
                    <a:pt x="11144" y="150939"/>
                    <a:pt x="11060" y="155045"/>
                    <a:pt x="11647" y="150604"/>
                  </a:cubicBezTo>
                  <a:cubicBezTo>
                    <a:pt x="9552" y="150018"/>
                    <a:pt x="10474" y="132254"/>
                    <a:pt x="8463" y="131668"/>
                  </a:cubicBezTo>
                  <a:lnTo>
                    <a:pt x="8463" y="128568"/>
                  </a:lnTo>
                  <a:cubicBezTo>
                    <a:pt x="8463" y="129406"/>
                    <a:pt x="8463" y="129573"/>
                    <a:pt x="8463" y="130411"/>
                  </a:cubicBezTo>
                  <a:cubicBezTo>
                    <a:pt x="9133" y="124378"/>
                    <a:pt x="6787" y="126054"/>
                    <a:pt x="6703" y="118178"/>
                  </a:cubicBezTo>
                  <a:cubicBezTo>
                    <a:pt x="6703" y="115497"/>
                    <a:pt x="6703" y="113569"/>
                    <a:pt x="7290" y="115413"/>
                  </a:cubicBezTo>
                  <a:lnTo>
                    <a:pt x="6452" y="109380"/>
                  </a:lnTo>
                  <a:cubicBezTo>
                    <a:pt x="6452" y="107620"/>
                    <a:pt x="6452" y="108039"/>
                    <a:pt x="6452" y="109380"/>
                  </a:cubicBezTo>
                  <a:lnTo>
                    <a:pt x="5865" y="100079"/>
                  </a:lnTo>
                  <a:lnTo>
                    <a:pt x="5865" y="100079"/>
                  </a:lnTo>
                  <a:cubicBezTo>
                    <a:pt x="5446" y="98823"/>
                    <a:pt x="4860" y="95806"/>
                    <a:pt x="4525" y="94382"/>
                  </a:cubicBezTo>
                  <a:cubicBezTo>
                    <a:pt x="4189" y="92957"/>
                    <a:pt x="4525" y="95555"/>
                    <a:pt x="5027" y="94968"/>
                  </a:cubicBezTo>
                  <a:lnTo>
                    <a:pt x="4273" y="89857"/>
                  </a:lnTo>
                  <a:cubicBezTo>
                    <a:pt x="4273" y="87762"/>
                    <a:pt x="5446" y="91952"/>
                    <a:pt x="5530" y="95471"/>
                  </a:cubicBezTo>
                  <a:cubicBezTo>
                    <a:pt x="7290" y="90611"/>
                    <a:pt x="4776" y="91282"/>
                    <a:pt x="5530" y="80892"/>
                  </a:cubicBezTo>
                  <a:lnTo>
                    <a:pt x="6033" y="85752"/>
                  </a:lnTo>
                  <a:cubicBezTo>
                    <a:pt x="6686" y="81621"/>
                    <a:pt x="6971" y="77448"/>
                    <a:pt x="6871" y="73267"/>
                  </a:cubicBezTo>
                  <a:cubicBezTo>
                    <a:pt x="6871" y="74608"/>
                    <a:pt x="5614" y="84327"/>
                    <a:pt x="4860" y="78797"/>
                  </a:cubicBezTo>
                  <a:cubicBezTo>
                    <a:pt x="4944" y="76577"/>
                    <a:pt x="4768" y="74356"/>
                    <a:pt x="4357" y="72178"/>
                  </a:cubicBezTo>
                  <a:cubicBezTo>
                    <a:pt x="5027" y="72178"/>
                    <a:pt x="4357" y="69161"/>
                    <a:pt x="4357" y="65558"/>
                  </a:cubicBezTo>
                  <a:lnTo>
                    <a:pt x="5279" y="65558"/>
                  </a:lnTo>
                  <a:cubicBezTo>
                    <a:pt x="5027" y="63547"/>
                    <a:pt x="4525" y="61578"/>
                    <a:pt x="3771" y="59693"/>
                  </a:cubicBezTo>
                  <a:cubicBezTo>
                    <a:pt x="3427" y="57473"/>
                    <a:pt x="3838" y="55202"/>
                    <a:pt x="4944" y="53241"/>
                  </a:cubicBezTo>
                  <a:cubicBezTo>
                    <a:pt x="4944" y="46119"/>
                    <a:pt x="4022" y="58185"/>
                    <a:pt x="3435" y="49806"/>
                  </a:cubicBezTo>
                  <a:cubicBezTo>
                    <a:pt x="3326" y="44192"/>
                    <a:pt x="2824" y="38595"/>
                    <a:pt x="1927" y="33048"/>
                  </a:cubicBezTo>
                  <a:cubicBezTo>
                    <a:pt x="1927" y="28943"/>
                    <a:pt x="2597" y="33719"/>
                    <a:pt x="2765" y="32210"/>
                  </a:cubicBezTo>
                  <a:lnTo>
                    <a:pt x="1843" y="28608"/>
                  </a:lnTo>
                  <a:cubicBezTo>
                    <a:pt x="1843" y="27770"/>
                    <a:pt x="1843" y="28021"/>
                    <a:pt x="1843" y="28189"/>
                  </a:cubicBezTo>
                  <a:cubicBezTo>
                    <a:pt x="1424" y="25172"/>
                    <a:pt x="922" y="28189"/>
                    <a:pt x="419" y="23329"/>
                  </a:cubicBezTo>
                  <a:cubicBezTo>
                    <a:pt x="-84" y="23329"/>
                    <a:pt x="419" y="21485"/>
                    <a:pt x="419" y="20229"/>
                  </a:cubicBezTo>
                  <a:lnTo>
                    <a:pt x="3771" y="20229"/>
                  </a:lnTo>
                  <a:cubicBezTo>
                    <a:pt x="5539" y="20229"/>
                    <a:pt x="7306" y="20061"/>
                    <a:pt x="9049" y="19726"/>
                  </a:cubicBezTo>
                  <a:cubicBezTo>
                    <a:pt x="10557" y="19726"/>
                    <a:pt x="8379" y="20312"/>
                    <a:pt x="9049" y="20647"/>
                  </a:cubicBezTo>
                  <a:cubicBezTo>
                    <a:pt x="17428" y="19474"/>
                    <a:pt x="16004" y="19726"/>
                    <a:pt x="22707" y="18385"/>
                  </a:cubicBezTo>
                  <a:lnTo>
                    <a:pt x="28488" y="18385"/>
                  </a:lnTo>
                  <a:cubicBezTo>
                    <a:pt x="24215" y="17883"/>
                    <a:pt x="29577" y="16793"/>
                    <a:pt x="34270" y="15872"/>
                  </a:cubicBezTo>
                  <a:lnTo>
                    <a:pt x="30583" y="15201"/>
                  </a:lnTo>
                  <a:lnTo>
                    <a:pt x="38124" y="14363"/>
                  </a:lnTo>
                  <a:cubicBezTo>
                    <a:pt x="39046" y="14363"/>
                    <a:pt x="38124" y="14782"/>
                    <a:pt x="37035" y="15285"/>
                  </a:cubicBezTo>
                  <a:lnTo>
                    <a:pt x="38375" y="15285"/>
                  </a:lnTo>
                  <a:cubicBezTo>
                    <a:pt x="41140" y="15285"/>
                    <a:pt x="39716" y="16123"/>
                    <a:pt x="37873" y="16793"/>
                  </a:cubicBezTo>
                  <a:lnTo>
                    <a:pt x="35108" y="16291"/>
                  </a:lnTo>
                  <a:cubicBezTo>
                    <a:pt x="33264" y="16961"/>
                    <a:pt x="31588" y="17715"/>
                    <a:pt x="32007" y="18218"/>
                  </a:cubicBezTo>
                  <a:lnTo>
                    <a:pt x="34437" y="18218"/>
                  </a:lnTo>
                  <a:cubicBezTo>
                    <a:pt x="33935" y="18218"/>
                    <a:pt x="33683" y="18218"/>
                    <a:pt x="33935" y="18637"/>
                  </a:cubicBezTo>
                  <a:cubicBezTo>
                    <a:pt x="34680" y="18578"/>
                    <a:pt x="35418" y="18410"/>
                    <a:pt x="36113" y="18134"/>
                  </a:cubicBezTo>
                  <a:lnTo>
                    <a:pt x="37873" y="19139"/>
                  </a:lnTo>
                  <a:lnTo>
                    <a:pt x="37873" y="18637"/>
                  </a:lnTo>
                  <a:lnTo>
                    <a:pt x="47760" y="18637"/>
                  </a:lnTo>
                  <a:cubicBezTo>
                    <a:pt x="55728" y="16684"/>
                    <a:pt x="63814" y="15285"/>
                    <a:pt x="71975" y="14447"/>
                  </a:cubicBezTo>
                  <a:cubicBezTo>
                    <a:pt x="69210" y="15285"/>
                    <a:pt x="71472" y="15704"/>
                    <a:pt x="71304" y="16626"/>
                  </a:cubicBezTo>
                  <a:cubicBezTo>
                    <a:pt x="66486" y="16550"/>
                    <a:pt x="61669" y="16860"/>
                    <a:pt x="56893" y="17547"/>
                  </a:cubicBezTo>
                  <a:cubicBezTo>
                    <a:pt x="59909" y="17547"/>
                    <a:pt x="59239" y="17966"/>
                    <a:pt x="58485" y="18134"/>
                  </a:cubicBezTo>
                  <a:lnTo>
                    <a:pt x="68791" y="16793"/>
                  </a:lnTo>
                  <a:cubicBezTo>
                    <a:pt x="68791" y="17547"/>
                    <a:pt x="71053" y="17212"/>
                    <a:pt x="73734" y="17380"/>
                  </a:cubicBezTo>
                  <a:cubicBezTo>
                    <a:pt x="71640" y="16039"/>
                    <a:pt x="81443" y="16039"/>
                    <a:pt x="85548" y="15369"/>
                  </a:cubicBezTo>
                  <a:cubicBezTo>
                    <a:pt x="85548" y="15369"/>
                    <a:pt x="84878" y="16374"/>
                    <a:pt x="79767" y="16542"/>
                  </a:cubicBezTo>
                  <a:cubicBezTo>
                    <a:pt x="85465" y="17380"/>
                    <a:pt x="86973" y="14447"/>
                    <a:pt x="92587" y="15118"/>
                  </a:cubicBezTo>
                  <a:cubicBezTo>
                    <a:pt x="91782" y="14992"/>
                    <a:pt x="90961" y="14992"/>
                    <a:pt x="90157" y="15118"/>
                  </a:cubicBezTo>
                  <a:cubicBezTo>
                    <a:pt x="93090" y="14531"/>
                    <a:pt x="100211" y="14531"/>
                    <a:pt x="98536" y="15118"/>
                  </a:cubicBezTo>
                  <a:lnTo>
                    <a:pt x="99541" y="15118"/>
                  </a:lnTo>
                  <a:cubicBezTo>
                    <a:pt x="108431" y="15151"/>
                    <a:pt x="117296" y="14305"/>
                    <a:pt x="126019" y="12604"/>
                  </a:cubicBezTo>
                  <a:cubicBezTo>
                    <a:pt x="125641" y="13308"/>
                    <a:pt x="125122" y="13936"/>
                    <a:pt x="124510" y="14447"/>
                  </a:cubicBezTo>
                  <a:lnTo>
                    <a:pt x="139174" y="9504"/>
                  </a:lnTo>
                  <a:cubicBezTo>
                    <a:pt x="137916" y="10593"/>
                    <a:pt x="143028" y="12939"/>
                    <a:pt x="136157" y="13861"/>
                  </a:cubicBezTo>
                  <a:cubicBezTo>
                    <a:pt x="138956" y="13961"/>
                    <a:pt x="141763" y="13794"/>
                    <a:pt x="144536" y="13358"/>
                  </a:cubicBezTo>
                  <a:cubicBezTo>
                    <a:pt x="143195" y="13358"/>
                    <a:pt x="141100" y="12017"/>
                    <a:pt x="142944" y="11766"/>
                  </a:cubicBezTo>
                  <a:cubicBezTo>
                    <a:pt x="146178" y="12394"/>
                    <a:pt x="149454" y="12788"/>
                    <a:pt x="152747" y="12939"/>
                  </a:cubicBezTo>
                  <a:cubicBezTo>
                    <a:pt x="150736" y="12939"/>
                    <a:pt x="152747" y="11012"/>
                    <a:pt x="156099" y="10928"/>
                  </a:cubicBezTo>
                  <a:cubicBezTo>
                    <a:pt x="155596" y="10928"/>
                    <a:pt x="156099" y="12604"/>
                    <a:pt x="155261" y="12855"/>
                  </a:cubicBezTo>
                  <a:lnTo>
                    <a:pt x="163137" y="10760"/>
                  </a:lnTo>
                  <a:cubicBezTo>
                    <a:pt x="161210" y="11179"/>
                    <a:pt x="163137" y="12185"/>
                    <a:pt x="164729" y="12604"/>
                  </a:cubicBezTo>
                  <a:cubicBezTo>
                    <a:pt x="163891" y="12604"/>
                    <a:pt x="171600" y="12604"/>
                    <a:pt x="173694" y="12017"/>
                  </a:cubicBezTo>
                  <a:lnTo>
                    <a:pt x="170343" y="12017"/>
                  </a:lnTo>
                  <a:cubicBezTo>
                    <a:pt x="179308" y="12017"/>
                    <a:pt x="178722" y="9252"/>
                    <a:pt x="188022" y="8917"/>
                  </a:cubicBezTo>
                  <a:cubicBezTo>
                    <a:pt x="186933" y="8917"/>
                    <a:pt x="185425" y="11096"/>
                    <a:pt x="189950" y="11096"/>
                  </a:cubicBezTo>
                  <a:cubicBezTo>
                    <a:pt x="195228" y="8414"/>
                    <a:pt x="200876" y="6554"/>
                    <a:pt x="206707" y="5566"/>
                  </a:cubicBezTo>
                  <a:lnTo>
                    <a:pt x="208215" y="5566"/>
                  </a:lnTo>
                  <a:lnTo>
                    <a:pt x="214248" y="4728"/>
                  </a:lnTo>
                  <a:cubicBezTo>
                    <a:pt x="207746" y="7099"/>
                    <a:pt x="201110" y="9110"/>
                    <a:pt x="194390" y="10760"/>
                  </a:cubicBezTo>
                  <a:cubicBezTo>
                    <a:pt x="196368" y="11012"/>
                    <a:pt x="198362" y="11012"/>
                    <a:pt x="200339" y="10760"/>
                  </a:cubicBezTo>
                  <a:cubicBezTo>
                    <a:pt x="202183" y="10760"/>
                    <a:pt x="197658" y="11515"/>
                    <a:pt x="196150" y="11682"/>
                  </a:cubicBezTo>
                  <a:lnTo>
                    <a:pt x="207964" y="11682"/>
                  </a:lnTo>
                  <a:cubicBezTo>
                    <a:pt x="207378" y="10760"/>
                    <a:pt x="216846" y="10258"/>
                    <a:pt x="216343" y="9420"/>
                  </a:cubicBezTo>
                  <a:lnTo>
                    <a:pt x="203691" y="11096"/>
                  </a:lnTo>
                  <a:cubicBezTo>
                    <a:pt x="203104" y="10174"/>
                    <a:pt x="210897" y="7912"/>
                    <a:pt x="219192" y="7660"/>
                  </a:cubicBezTo>
                  <a:cubicBezTo>
                    <a:pt x="221370" y="7660"/>
                    <a:pt x="217684" y="9504"/>
                    <a:pt x="217935" y="9839"/>
                  </a:cubicBezTo>
                  <a:cubicBezTo>
                    <a:pt x="220692" y="9294"/>
                    <a:pt x="223499" y="9018"/>
                    <a:pt x="226314" y="9001"/>
                  </a:cubicBezTo>
                  <a:lnTo>
                    <a:pt x="222795" y="9755"/>
                  </a:lnTo>
                  <a:cubicBezTo>
                    <a:pt x="227118" y="9060"/>
                    <a:pt x="231484" y="8699"/>
                    <a:pt x="235866" y="8666"/>
                  </a:cubicBezTo>
                  <a:cubicBezTo>
                    <a:pt x="237793" y="8666"/>
                    <a:pt x="241731" y="9671"/>
                    <a:pt x="241982" y="9085"/>
                  </a:cubicBezTo>
                  <a:cubicBezTo>
                    <a:pt x="238798" y="8079"/>
                    <a:pt x="238044" y="4644"/>
                    <a:pt x="240055" y="3722"/>
                  </a:cubicBezTo>
                  <a:cubicBezTo>
                    <a:pt x="240726" y="3722"/>
                    <a:pt x="250194" y="4309"/>
                    <a:pt x="252456" y="4728"/>
                  </a:cubicBezTo>
                  <a:cubicBezTo>
                    <a:pt x="254718" y="5147"/>
                    <a:pt x="247764" y="7074"/>
                    <a:pt x="250529" y="7660"/>
                  </a:cubicBezTo>
                  <a:cubicBezTo>
                    <a:pt x="251317" y="7250"/>
                    <a:pt x="252163" y="6965"/>
                    <a:pt x="253043" y="6822"/>
                  </a:cubicBezTo>
                  <a:cubicBezTo>
                    <a:pt x="255053" y="6822"/>
                    <a:pt x="252289" y="7744"/>
                    <a:pt x="256645" y="7409"/>
                  </a:cubicBezTo>
                  <a:cubicBezTo>
                    <a:pt x="257316" y="6320"/>
                    <a:pt x="265527" y="7409"/>
                    <a:pt x="258656" y="6403"/>
                  </a:cubicBezTo>
                  <a:cubicBezTo>
                    <a:pt x="262930" y="5901"/>
                    <a:pt x="263265" y="6403"/>
                    <a:pt x="268292" y="6403"/>
                  </a:cubicBezTo>
                  <a:cubicBezTo>
                    <a:pt x="266616" y="5817"/>
                    <a:pt x="272649" y="3974"/>
                    <a:pt x="276671" y="3471"/>
                  </a:cubicBezTo>
                  <a:cubicBezTo>
                    <a:pt x="276671" y="3471"/>
                    <a:pt x="277425" y="3974"/>
                    <a:pt x="277928" y="4141"/>
                  </a:cubicBezTo>
                  <a:lnTo>
                    <a:pt x="283961" y="4141"/>
                  </a:lnTo>
                  <a:cubicBezTo>
                    <a:pt x="283961" y="9252"/>
                    <a:pt x="283961" y="13274"/>
                    <a:pt x="283961" y="19391"/>
                  </a:cubicBezTo>
                  <a:cubicBezTo>
                    <a:pt x="283961" y="20145"/>
                    <a:pt x="283961" y="24083"/>
                    <a:pt x="283123" y="22407"/>
                  </a:cubicBezTo>
                  <a:cubicBezTo>
                    <a:pt x="283567" y="23966"/>
                    <a:pt x="283843" y="25566"/>
                    <a:pt x="283961" y="27183"/>
                  </a:cubicBezTo>
                  <a:cubicBezTo>
                    <a:pt x="283290" y="32127"/>
                    <a:pt x="283542" y="21569"/>
                    <a:pt x="282620" y="25340"/>
                  </a:cubicBezTo>
                  <a:cubicBezTo>
                    <a:pt x="283533" y="28624"/>
                    <a:pt x="284095" y="31993"/>
                    <a:pt x="284296" y="35394"/>
                  </a:cubicBezTo>
                  <a:cubicBezTo>
                    <a:pt x="284648" y="31414"/>
                    <a:pt x="284396" y="27401"/>
                    <a:pt x="283542" y="23496"/>
                  </a:cubicBezTo>
                  <a:cubicBezTo>
                    <a:pt x="284798" y="23496"/>
                    <a:pt x="286390" y="29613"/>
                    <a:pt x="287396" y="38159"/>
                  </a:cubicBezTo>
                  <a:cubicBezTo>
                    <a:pt x="288066" y="44946"/>
                    <a:pt x="286726" y="41176"/>
                    <a:pt x="287396" y="42349"/>
                  </a:cubicBezTo>
                  <a:cubicBezTo>
                    <a:pt x="287396" y="55169"/>
                    <a:pt x="290077" y="53158"/>
                    <a:pt x="289742" y="63799"/>
                  </a:cubicBezTo>
                  <a:cubicBezTo>
                    <a:pt x="289156" y="68072"/>
                    <a:pt x="288150" y="63799"/>
                    <a:pt x="287647" y="64972"/>
                  </a:cubicBezTo>
                  <a:cubicBezTo>
                    <a:pt x="287061" y="59442"/>
                    <a:pt x="287647" y="56593"/>
                    <a:pt x="287647" y="52739"/>
                  </a:cubicBezTo>
                  <a:lnTo>
                    <a:pt x="287647" y="57347"/>
                  </a:lnTo>
                  <a:cubicBezTo>
                    <a:pt x="287161" y="54892"/>
                    <a:pt x="286935" y="52395"/>
                    <a:pt x="286977" y="49890"/>
                  </a:cubicBezTo>
                  <a:cubicBezTo>
                    <a:pt x="286474" y="53493"/>
                    <a:pt x="287982" y="71507"/>
                    <a:pt x="287815" y="81394"/>
                  </a:cubicBezTo>
                  <a:cubicBezTo>
                    <a:pt x="287815" y="83154"/>
                    <a:pt x="288569" y="86170"/>
                    <a:pt x="288820" y="84662"/>
                  </a:cubicBezTo>
                  <a:lnTo>
                    <a:pt x="288820" y="81562"/>
                  </a:lnTo>
                  <a:cubicBezTo>
                    <a:pt x="289323" y="78713"/>
                    <a:pt x="289994" y="87427"/>
                    <a:pt x="290077" y="83405"/>
                  </a:cubicBezTo>
                  <a:cubicBezTo>
                    <a:pt x="291041" y="88265"/>
                    <a:pt x="291544" y="93200"/>
                    <a:pt x="291586" y="98152"/>
                  </a:cubicBezTo>
                  <a:lnTo>
                    <a:pt x="290748" y="99325"/>
                  </a:lnTo>
                  <a:cubicBezTo>
                    <a:pt x="291058" y="97499"/>
                    <a:pt x="291058" y="95622"/>
                    <a:pt x="290748" y="93795"/>
                  </a:cubicBezTo>
                  <a:cubicBezTo>
                    <a:pt x="291250" y="96225"/>
                    <a:pt x="289994" y="102928"/>
                    <a:pt x="291334" y="105526"/>
                  </a:cubicBezTo>
                  <a:lnTo>
                    <a:pt x="291753" y="101336"/>
                  </a:lnTo>
                  <a:cubicBezTo>
                    <a:pt x="292717" y="106146"/>
                    <a:pt x="293337" y="111014"/>
                    <a:pt x="293596" y="115916"/>
                  </a:cubicBezTo>
                  <a:cubicBezTo>
                    <a:pt x="294350" y="113486"/>
                    <a:pt x="293596" y="114743"/>
                    <a:pt x="294267" y="110972"/>
                  </a:cubicBezTo>
                  <a:cubicBezTo>
                    <a:pt x="293094" y="114240"/>
                    <a:pt x="293680" y="97650"/>
                    <a:pt x="292507" y="102593"/>
                  </a:cubicBezTo>
                  <a:cubicBezTo>
                    <a:pt x="293060" y="98730"/>
                    <a:pt x="293395" y="94843"/>
                    <a:pt x="293513" y="90947"/>
                  </a:cubicBezTo>
                  <a:cubicBezTo>
                    <a:pt x="293513" y="90947"/>
                    <a:pt x="293010" y="92706"/>
                    <a:pt x="292926" y="88349"/>
                  </a:cubicBezTo>
                  <a:cubicBezTo>
                    <a:pt x="292926" y="88349"/>
                    <a:pt x="292926" y="87679"/>
                    <a:pt x="292926" y="87427"/>
                  </a:cubicBezTo>
                  <a:lnTo>
                    <a:pt x="292926" y="87427"/>
                  </a:lnTo>
                  <a:lnTo>
                    <a:pt x="292926" y="87427"/>
                  </a:lnTo>
                  <a:cubicBezTo>
                    <a:pt x="293027" y="88181"/>
                    <a:pt x="293027" y="88936"/>
                    <a:pt x="292926" y="89690"/>
                  </a:cubicBezTo>
                  <a:cubicBezTo>
                    <a:pt x="292172" y="87595"/>
                    <a:pt x="291837" y="80557"/>
                    <a:pt x="291334" y="78211"/>
                  </a:cubicBezTo>
                  <a:cubicBezTo>
                    <a:pt x="290831" y="75864"/>
                    <a:pt x="291753" y="79300"/>
                    <a:pt x="292004" y="78211"/>
                  </a:cubicBezTo>
                  <a:lnTo>
                    <a:pt x="291334" y="74691"/>
                  </a:lnTo>
                  <a:cubicBezTo>
                    <a:pt x="291921" y="74691"/>
                    <a:pt x="292088" y="67737"/>
                    <a:pt x="292758" y="73853"/>
                  </a:cubicBezTo>
                  <a:lnTo>
                    <a:pt x="292758" y="68323"/>
                  </a:lnTo>
                  <a:cubicBezTo>
                    <a:pt x="293060" y="64838"/>
                    <a:pt x="293060" y="61335"/>
                    <a:pt x="292758" y="57850"/>
                  </a:cubicBezTo>
                  <a:cubicBezTo>
                    <a:pt x="292758" y="55252"/>
                    <a:pt x="291753" y="51314"/>
                    <a:pt x="292758" y="53577"/>
                  </a:cubicBezTo>
                  <a:lnTo>
                    <a:pt x="291921" y="45198"/>
                  </a:lnTo>
                  <a:lnTo>
                    <a:pt x="291921" y="45198"/>
                  </a:lnTo>
                  <a:cubicBezTo>
                    <a:pt x="290974" y="36123"/>
                    <a:pt x="290555" y="27007"/>
                    <a:pt x="290664" y="17883"/>
                  </a:cubicBezTo>
                  <a:cubicBezTo>
                    <a:pt x="290664" y="16374"/>
                    <a:pt x="290664" y="14950"/>
                    <a:pt x="290245" y="13274"/>
                  </a:cubicBezTo>
                  <a:cubicBezTo>
                    <a:pt x="290195" y="12352"/>
                    <a:pt x="290195" y="11431"/>
                    <a:pt x="290245" y="10509"/>
                  </a:cubicBezTo>
                  <a:cubicBezTo>
                    <a:pt x="290245" y="9001"/>
                    <a:pt x="290245" y="7409"/>
                    <a:pt x="290245" y="5566"/>
                  </a:cubicBezTo>
                  <a:lnTo>
                    <a:pt x="290664" y="3722"/>
                  </a:lnTo>
                  <a:lnTo>
                    <a:pt x="290664" y="35"/>
                  </a:lnTo>
                  <a:lnTo>
                    <a:pt x="280358" y="35"/>
                  </a:lnTo>
                  <a:cubicBezTo>
                    <a:pt x="278916" y="-73"/>
                    <a:pt x="277475" y="69"/>
                    <a:pt x="276085" y="454"/>
                  </a:cubicBezTo>
                  <a:cubicBezTo>
                    <a:pt x="267924" y="-40"/>
                    <a:pt x="259746" y="161"/>
                    <a:pt x="251618" y="1041"/>
                  </a:cubicBezTo>
                  <a:lnTo>
                    <a:pt x="251618" y="1795"/>
                  </a:lnTo>
                  <a:cubicBezTo>
                    <a:pt x="247093" y="1795"/>
                    <a:pt x="242820" y="2382"/>
                    <a:pt x="237290" y="2968"/>
                  </a:cubicBezTo>
                  <a:lnTo>
                    <a:pt x="237709" y="3638"/>
                  </a:lnTo>
                  <a:cubicBezTo>
                    <a:pt x="232933" y="4393"/>
                    <a:pt x="225392" y="3638"/>
                    <a:pt x="217851" y="4225"/>
                  </a:cubicBezTo>
                  <a:cubicBezTo>
                    <a:pt x="219100" y="3982"/>
                    <a:pt x="220373" y="3982"/>
                    <a:pt x="221622" y="4225"/>
                  </a:cubicBezTo>
                  <a:cubicBezTo>
                    <a:pt x="212489" y="3220"/>
                    <a:pt x="202602" y="6236"/>
                    <a:pt x="194390" y="5566"/>
                  </a:cubicBezTo>
                  <a:cubicBezTo>
                    <a:pt x="192748" y="5758"/>
                    <a:pt x="191089" y="5758"/>
                    <a:pt x="189447" y="5566"/>
                  </a:cubicBezTo>
                  <a:lnTo>
                    <a:pt x="189447" y="5566"/>
                  </a:lnTo>
                  <a:lnTo>
                    <a:pt x="186598" y="5566"/>
                  </a:lnTo>
                  <a:lnTo>
                    <a:pt x="188944" y="5566"/>
                  </a:lnTo>
                  <a:lnTo>
                    <a:pt x="182660" y="6152"/>
                  </a:lnTo>
                  <a:lnTo>
                    <a:pt x="181654" y="5482"/>
                  </a:lnTo>
                  <a:lnTo>
                    <a:pt x="181068" y="5482"/>
                  </a:lnTo>
                  <a:cubicBezTo>
                    <a:pt x="178805" y="5482"/>
                    <a:pt x="179308" y="5901"/>
                    <a:pt x="180481" y="6320"/>
                  </a:cubicBezTo>
                  <a:lnTo>
                    <a:pt x="177465" y="6906"/>
                  </a:lnTo>
                  <a:cubicBezTo>
                    <a:pt x="175538" y="5901"/>
                    <a:pt x="171348" y="7660"/>
                    <a:pt x="169086" y="6906"/>
                  </a:cubicBezTo>
                  <a:cubicBezTo>
                    <a:pt x="167494" y="7576"/>
                    <a:pt x="157272" y="7912"/>
                    <a:pt x="156099" y="9252"/>
                  </a:cubicBezTo>
                  <a:cubicBezTo>
                    <a:pt x="156099" y="9252"/>
                    <a:pt x="155345" y="9252"/>
                    <a:pt x="156601" y="9252"/>
                  </a:cubicBezTo>
                  <a:cubicBezTo>
                    <a:pt x="154079" y="9160"/>
                    <a:pt x="151549" y="9328"/>
                    <a:pt x="149061" y="9755"/>
                  </a:cubicBezTo>
                  <a:lnTo>
                    <a:pt x="147887" y="8917"/>
                  </a:lnTo>
                  <a:lnTo>
                    <a:pt x="142274" y="10341"/>
                  </a:lnTo>
                  <a:cubicBezTo>
                    <a:pt x="138754" y="10341"/>
                    <a:pt x="137330" y="9755"/>
                    <a:pt x="140766" y="8917"/>
                  </a:cubicBezTo>
                  <a:cubicBezTo>
                    <a:pt x="132387" y="10341"/>
                    <a:pt x="133978" y="9671"/>
                    <a:pt x="127024" y="11012"/>
                  </a:cubicBezTo>
                  <a:lnTo>
                    <a:pt x="127024" y="10425"/>
                  </a:lnTo>
                  <a:cubicBezTo>
                    <a:pt x="124259" y="10936"/>
                    <a:pt x="121452" y="11188"/>
                    <a:pt x="118645" y="11179"/>
                  </a:cubicBezTo>
                  <a:cubicBezTo>
                    <a:pt x="112948" y="10341"/>
                    <a:pt x="90744" y="12436"/>
                    <a:pt x="76248" y="12101"/>
                  </a:cubicBezTo>
                  <a:cubicBezTo>
                    <a:pt x="79097" y="13693"/>
                    <a:pt x="69461" y="12101"/>
                    <a:pt x="68958" y="13023"/>
                  </a:cubicBezTo>
                  <a:cubicBezTo>
                    <a:pt x="68037" y="13023"/>
                    <a:pt x="66026" y="12520"/>
                    <a:pt x="68372" y="12101"/>
                  </a:cubicBezTo>
                  <a:cubicBezTo>
                    <a:pt x="62959" y="12135"/>
                    <a:pt x="57555" y="12554"/>
                    <a:pt x="52201" y="13358"/>
                  </a:cubicBezTo>
                  <a:cubicBezTo>
                    <a:pt x="51279" y="13358"/>
                    <a:pt x="53709" y="12688"/>
                    <a:pt x="52955" y="12520"/>
                  </a:cubicBezTo>
                  <a:cubicBezTo>
                    <a:pt x="51924" y="12654"/>
                    <a:pt x="50885" y="12654"/>
                    <a:pt x="49854" y="12520"/>
                  </a:cubicBezTo>
                  <a:cubicBezTo>
                    <a:pt x="49100" y="12520"/>
                    <a:pt x="50944" y="12101"/>
                    <a:pt x="52117" y="11850"/>
                  </a:cubicBezTo>
                  <a:cubicBezTo>
                    <a:pt x="44492" y="12352"/>
                    <a:pt x="43738" y="13609"/>
                    <a:pt x="43319" y="14782"/>
                  </a:cubicBezTo>
                  <a:cubicBezTo>
                    <a:pt x="40504" y="14363"/>
                    <a:pt x="37630" y="14623"/>
                    <a:pt x="34940" y="15536"/>
                  </a:cubicBezTo>
                  <a:cubicBezTo>
                    <a:pt x="33599" y="15536"/>
                    <a:pt x="31337" y="14950"/>
                    <a:pt x="36029" y="14531"/>
                  </a:cubicBezTo>
                  <a:cubicBezTo>
                    <a:pt x="30558" y="14389"/>
                    <a:pt x="25078" y="14807"/>
                    <a:pt x="19690" y="15788"/>
                  </a:cubicBezTo>
                  <a:cubicBezTo>
                    <a:pt x="18216" y="15578"/>
                    <a:pt x="16724" y="15578"/>
                    <a:pt x="15250" y="15788"/>
                  </a:cubicBezTo>
                  <a:cubicBezTo>
                    <a:pt x="9133" y="15788"/>
                    <a:pt x="9552" y="15788"/>
                    <a:pt x="1424" y="16374"/>
                  </a:cubicBezTo>
                  <a:lnTo>
                    <a:pt x="3687" y="16374"/>
                  </a:lnTo>
                  <a:cubicBezTo>
                    <a:pt x="2790" y="16785"/>
                    <a:pt x="1827" y="17011"/>
                    <a:pt x="838" y="17045"/>
                  </a:cubicBezTo>
                  <a:cubicBezTo>
                    <a:pt x="838" y="18134"/>
                    <a:pt x="838" y="19307"/>
                    <a:pt x="838" y="20647"/>
                  </a:cubicBezTo>
                  <a:cubicBezTo>
                    <a:pt x="838" y="21988"/>
                    <a:pt x="838" y="23832"/>
                    <a:pt x="838" y="25172"/>
                  </a:cubicBezTo>
                  <a:lnTo>
                    <a:pt x="838" y="25172"/>
                  </a:lnTo>
                  <a:cubicBezTo>
                    <a:pt x="838" y="35981"/>
                    <a:pt x="1424" y="29781"/>
                    <a:pt x="838" y="40422"/>
                  </a:cubicBezTo>
                  <a:lnTo>
                    <a:pt x="1508" y="39835"/>
                  </a:lnTo>
                  <a:cubicBezTo>
                    <a:pt x="3100" y="40757"/>
                    <a:pt x="1508" y="49303"/>
                    <a:pt x="2011" y="55420"/>
                  </a:cubicBezTo>
                  <a:lnTo>
                    <a:pt x="2011" y="53158"/>
                  </a:lnTo>
                  <a:cubicBezTo>
                    <a:pt x="1885" y="57498"/>
                    <a:pt x="1357" y="61821"/>
                    <a:pt x="419" y="66061"/>
                  </a:cubicBezTo>
                  <a:cubicBezTo>
                    <a:pt x="419" y="66815"/>
                    <a:pt x="419" y="64888"/>
                    <a:pt x="0" y="63883"/>
                  </a:cubicBezTo>
                  <a:cubicBezTo>
                    <a:pt x="0" y="72764"/>
                    <a:pt x="1006" y="64972"/>
                    <a:pt x="1508" y="71507"/>
                  </a:cubicBezTo>
                  <a:cubicBezTo>
                    <a:pt x="1508" y="72764"/>
                    <a:pt x="168" y="69999"/>
                    <a:pt x="335" y="74440"/>
                  </a:cubicBezTo>
                  <a:cubicBezTo>
                    <a:pt x="1240" y="80716"/>
                    <a:pt x="1776" y="87042"/>
                    <a:pt x="1927" y="93376"/>
                  </a:cubicBezTo>
                  <a:cubicBezTo>
                    <a:pt x="1927" y="92036"/>
                    <a:pt x="2597" y="90695"/>
                    <a:pt x="3016" y="93376"/>
                  </a:cubicBezTo>
                  <a:cubicBezTo>
                    <a:pt x="2673" y="98965"/>
                    <a:pt x="2866" y="104579"/>
                    <a:pt x="3603" y="110134"/>
                  </a:cubicBezTo>
                  <a:cubicBezTo>
                    <a:pt x="3603" y="110721"/>
                    <a:pt x="3603" y="110972"/>
                    <a:pt x="3603" y="110972"/>
                  </a:cubicBezTo>
                  <a:cubicBezTo>
                    <a:pt x="4106" y="114575"/>
                    <a:pt x="4692" y="122619"/>
                    <a:pt x="5446" y="124713"/>
                  </a:cubicBezTo>
                  <a:cubicBezTo>
                    <a:pt x="3184" y="128149"/>
                    <a:pt x="7792" y="147001"/>
                    <a:pt x="5446" y="147001"/>
                  </a:cubicBezTo>
                  <a:lnTo>
                    <a:pt x="6117" y="158061"/>
                  </a:lnTo>
                  <a:lnTo>
                    <a:pt x="6117" y="158061"/>
                  </a:lnTo>
                  <a:cubicBezTo>
                    <a:pt x="6125" y="162100"/>
                    <a:pt x="6636" y="166122"/>
                    <a:pt x="7625" y="170043"/>
                  </a:cubicBezTo>
                  <a:cubicBezTo>
                    <a:pt x="7625" y="171719"/>
                    <a:pt x="7625" y="170546"/>
                    <a:pt x="7206" y="170043"/>
                  </a:cubicBezTo>
                  <a:cubicBezTo>
                    <a:pt x="6963" y="176738"/>
                    <a:pt x="7558" y="183433"/>
                    <a:pt x="8965" y="189985"/>
                  </a:cubicBezTo>
                  <a:lnTo>
                    <a:pt x="8295" y="190907"/>
                  </a:lnTo>
                  <a:cubicBezTo>
                    <a:pt x="8798" y="193253"/>
                    <a:pt x="7876" y="205821"/>
                    <a:pt x="9217" y="216043"/>
                  </a:cubicBezTo>
                  <a:cubicBezTo>
                    <a:pt x="9217" y="216043"/>
                    <a:pt x="9217" y="216043"/>
                    <a:pt x="9217" y="214954"/>
                  </a:cubicBezTo>
                  <a:cubicBezTo>
                    <a:pt x="10641" y="226266"/>
                    <a:pt x="8547" y="242269"/>
                    <a:pt x="11395" y="246291"/>
                  </a:cubicBezTo>
                  <a:lnTo>
                    <a:pt x="12401" y="253748"/>
                  </a:lnTo>
                  <a:cubicBezTo>
                    <a:pt x="12401" y="244113"/>
                    <a:pt x="13658" y="255173"/>
                    <a:pt x="13909" y="251151"/>
                  </a:cubicBezTo>
                  <a:cubicBezTo>
                    <a:pt x="13909" y="255005"/>
                    <a:pt x="13909" y="261038"/>
                    <a:pt x="13239" y="256346"/>
                  </a:cubicBezTo>
                  <a:lnTo>
                    <a:pt x="13239" y="255675"/>
                  </a:lnTo>
                  <a:cubicBezTo>
                    <a:pt x="11731" y="254000"/>
                    <a:pt x="13239" y="267741"/>
                    <a:pt x="12401" y="267490"/>
                  </a:cubicBezTo>
                  <a:lnTo>
                    <a:pt x="13155" y="285504"/>
                  </a:lnTo>
                  <a:cubicBezTo>
                    <a:pt x="13155" y="292375"/>
                    <a:pt x="13574" y="299246"/>
                    <a:pt x="13825" y="306033"/>
                  </a:cubicBezTo>
                  <a:lnTo>
                    <a:pt x="36700" y="305111"/>
                  </a:lnTo>
                  <a:lnTo>
                    <a:pt x="34521" y="304189"/>
                  </a:lnTo>
                  <a:lnTo>
                    <a:pt x="40805" y="304189"/>
                  </a:lnTo>
                  <a:cubicBezTo>
                    <a:pt x="42481" y="304189"/>
                    <a:pt x="43068" y="304860"/>
                    <a:pt x="38543" y="305027"/>
                  </a:cubicBezTo>
                  <a:cubicBezTo>
                    <a:pt x="41132" y="305220"/>
                    <a:pt x="43738" y="304851"/>
                    <a:pt x="46168" y="303938"/>
                  </a:cubicBezTo>
                  <a:cubicBezTo>
                    <a:pt x="54547" y="303938"/>
                    <a:pt x="42816" y="305362"/>
                    <a:pt x="45497" y="305278"/>
                  </a:cubicBezTo>
                  <a:lnTo>
                    <a:pt x="49100" y="305278"/>
                  </a:lnTo>
                  <a:lnTo>
                    <a:pt x="48262" y="305278"/>
                  </a:lnTo>
                  <a:cubicBezTo>
                    <a:pt x="50985" y="304482"/>
                    <a:pt x="53801" y="304030"/>
                    <a:pt x="56641" y="303938"/>
                  </a:cubicBezTo>
                  <a:cubicBezTo>
                    <a:pt x="59993" y="303938"/>
                    <a:pt x="58401" y="304524"/>
                    <a:pt x="59742" y="304524"/>
                  </a:cubicBezTo>
                  <a:cubicBezTo>
                    <a:pt x="59742" y="304524"/>
                    <a:pt x="60160" y="304524"/>
                    <a:pt x="61752" y="304524"/>
                  </a:cubicBezTo>
                  <a:lnTo>
                    <a:pt x="69629" y="304524"/>
                  </a:lnTo>
                  <a:lnTo>
                    <a:pt x="66445" y="303854"/>
                  </a:lnTo>
                  <a:cubicBezTo>
                    <a:pt x="69880" y="303268"/>
                    <a:pt x="73818" y="303854"/>
                    <a:pt x="70131" y="302765"/>
                  </a:cubicBezTo>
                  <a:cubicBezTo>
                    <a:pt x="75578" y="304022"/>
                    <a:pt x="99457" y="301843"/>
                    <a:pt x="102809" y="302095"/>
                  </a:cubicBezTo>
                  <a:cubicBezTo>
                    <a:pt x="107971" y="301299"/>
                    <a:pt x="113174" y="300880"/>
                    <a:pt x="118394" y="300838"/>
                  </a:cubicBezTo>
                  <a:cubicBezTo>
                    <a:pt x="116969" y="300838"/>
                    <a:pt x="115964" y="299832"/>
                    <a:pt x="121159" y="299665"/>
                  </a:cubicBezTo>
                  <a:cubicBezTo>
                    <a:pt x="119399" y="301759"/>
                    <a:pt x="130627" y="299665"/>
                    <a:pt x="134816" y="301257"/>
                  </a:cubicBezTo>
                  <a:cubicBezTo>
                    <a:pt x="131046" y="300503"/>
                    <a:pt x="149479" y="300251"/>
                    <a:pt x="143195" y="299246"/>
                  </a:cubicBezTo>
                  <a:cubicBezTo>
                    <a:pt x="147552" y="299246"/>
                    <a:pt x="143195" y="300000"/>
                    <a:pt x="146798" y="300251"/>
                  </a:cubicBezTo>
                  <a:cubicBezTo>
                    <a:pt x="157020" y="298994"/>
                    <a:pt x="169337" y="299665"/>
                    <a:pt x="181990" y="298743"/>
                  </a:cubicBezTo>
                  <a:cubicBezTo>
                    <a:pt x="181990" y="298743"/>
                    <a:pt x="179979" y="298156"/>
                    <a:pt x="182744" y="297654"/>
                  </a:cubicBezTo>
                  <a:lnTo>
                    <a:pt x="189447" y="298659"/>
                  </a:lnTo>
                  <a:cubicBezTo>
                    <a:pt x="191960" y="298659"/>
                    <a:pt x="191625" y="296983"/>
                    <a:pt x="196234" y="297654"/>
                  </a:cubicBezTo>
                  <a:cubicBezTo>
                    <a:pt x="195647" y="297654"/>
                    <a:pt x="194642" y="297235"/>
                    <a:pt x="196234" y="297067"/>
                  </a:cubicBezTo>
                  <a:cubicBezTo>
                    <a:pt x="221370" y="297067"/>
                    <a:pt x="246507" y="293464"/>
                    <a:pt x="271644" y="294637"/>
                  </a:cubicBezTo>
                  <a:cubicBezTo>
                    <a:pt x="268208" y="294637"/>
                    <a:pt x="270471" y="294135"/>
                    <a:pt x="273068" y="293967"/>
                  </a:cubicBezTo>
                  <a:cubicBezTo>
                    <a:pt x="271392" y="293967"/>
                    <a:pt x="273068" y="293297"/>
                    <a:pt x="273068" y="292961"/>
                  </a:cubicBezTo>
                  <a:lnTo>
                    <a:pt x="283625" y="293464"/>
                  </a:lnTo>
                  <a:cubicBezTo>
                    <a:pt x="285553" y="292375"/>
                    <a:pt x="294937" y="292794"/>
                    <a:pt x="295942" y="291788"/>
                  </a:cubicBezTo>
                  <a:lnTo>
                    <a:pt x="292675" y="291788"/>
                  </a:lnTo>
                  <a:cubicBezTo>
                    <a:pt x="297032" y="290532"/>
                    <a:pt x="286307" y="289694"/>
                    <a:pt x="286893" y="288269"/>
                  </a:cubicBezTo>
                  <a:cubicBezTo>
                    <a:pt x="282033" y="289778"/>
                    <a:pt x="273738" y="287096"/>
                    <a:pt x="265695" y="289275"/>
                  </a:cubicBezTo>
                  <a:cubicBezTo>
                    <a:pt x="263851" y="289275"/>
                    <a:pt x="267203" y="288688"/>
                    <a:pt x="266198" y="288437"/>
                  </a:cubicBezTo>
                  <a:cubicBezTo>
                    <a:pt x="263231" y="289300"/>
                    <a:pt x="260139" y="289618"/>
                    <a:pt x="257064" y="289359"/>
                  </a:cubicBezTo>
                  <a:lnTo>
                    <a:pt x="257567" y="289359"/>
                  </a:lnTo>
                  <a:cubicBezTo>
                    <a:pt x="244580" y="290113"/>
                    <a:pt x="239050" y="289861"/>
                    <a:pt x="224051" y="290197"/>
                  </a:cubicBezTo>
                  <a:lnTo>
                    <a:pt x="225225" y="290783"/>
                  </a:lnTo>
                  <a:cubicBezTo>
                    <a:pt x="223465" y="290900"/>
                    <a:pt x="221705" y="290900"/>
                    <a:pt x="219946" y="290783"/>
                  </a:cubicBezTo>
                  <a:cubicBezTo>
                    <a:pt x="216427" y="291956"/>
                    <a:pt x="228744" y="290364"/>
                    <a:pt x="225476" y="291705"/>
                  </a:cubicBezTo>
                  <a:cubicBezTo>
                    <a:pt x="221287" y="290532"/>
                    <a:pt x="203439" y="292794"/>
                    <a:pt x="200339" y="291705"/>
                  </a:cubicBezTo>
                  <a:cubicBezTo>
                    <a:pt x="195563" y="291705"/>
                    <a:pt x="201847" y="292459"/>
                    <a:pt x="196988" y="292710"/>
                  </a:cubicBezTo>
                  <a:lnTo>
                    <a:pt x="195731" y="292710"/>
                  </a:lnTo>
                  <a:lnTo>
                    <a:pt x="194474" y="293297"/>
                  </a:lnTo>
                  <a:cubicBezTo>
                    <a:pt x="191374" y="293297"/>
                    <a:pt x="189698" y="292878"/>
                    <a:pt x="189614" y="292543"/>
                  </a:cubicBezTo>
                  <a:cubicBezTo>
                    <a:pt x="189530" y="292207"/>
                    <a:pt x="191793" y="292543"/>
                    <a:pt x="192547" y="292543"/>
                  </a:cubicBezTo>
                  <a:cubicBezTo>
                    <a:pt x="188441" y="292543"/>
                    <a:pt x="181068" y="293297"/>
                    <a:pt x="179643" y="293213"/>
                  </a:cubicBezTo>
                  <a:lnTo>
                    <a:pt x="184252" y="293213"/>
                  </a:lnTo>
                  <a:cubicBezTo>
                    <a:pt x="171181" y="294218"/>
                    <a:pt x="155093" y="294470"/>
                    <a:pt x="142357" y="295978"/>
                  </a:cubicBezTo>
                  <a:lnTo>
                    <a:pt x="143279" y="295978"/>
                  </a:lnTo>
                  <a:cubicBezTo>
                    <a:pt x="133643" y="297067"/>
                    <a:pt x="135487" y="295978"/>
                    <a:pt x="124845" y="296816"/>
                  </a:cubicBezTo>
                  <a:lnTo>
                    <a:pt x="124845" y="296816"/>
                  </a:lnTo>
                  <a:cubicBezTo>
                    <a:pt x="122240" y="297260"/>
                    <a:pt x="119609" y="297545"/>
                    <a:pt x="116969" y="297654"/>
                  </a:cubicBezTo>
                  <a:cubicBezTo>
                    <a:pt x="119651" y="297151"/>
                    <a:pt x="111858" y="297151"/>
                    <a:pt x="115377" y="296564"/>
                  </a:cubicBezTo>
                  <a:cubicBezTo>
                    <a:pt x="111263" y="296774"/>
                    <a:pt x="107208" y="297570"/>
                    <a:pt x="103312" y="298910"/>
                  </a:cubicBezTo>
                  <a:lnTo>
                    <a:pt x="101720" y="298408"/>
                  </a:lnTo>
                  <a:cubicBezTo>
                    <a:pt x="99173" y="299204"/>
                    <a:pt x="96517" y="299623"/>
                    <a:pt x="93844" y="299665"/>
                  </a:cubicBezTo>
                  <a:cubicBezTo>
                    <a:pt x="98201" y="298994"/>
                    <a:pt x="90408" y="299078"/>
                    <a:pt x="95268" y="298156"/>
                  </a:cubicBezTo>
                  <a:cubicBezTo>
                    <a:pt x="84040" y="297570"/>
                    <a:pt x="78510" y="300251"/>
                    <a:pt x="73567" y="298743"/>
                  </a:cubicBezTo>
                  <a:cubicBezTo>
                    <a:pt x="68539" y="300503"/>
                    <a:pt x="83286" y="298743"/>
                    <a:pt x="80437" y="299581"/>
                  </a:cubicBezTo>
                  <a:cubicBezTo>
                    <a:pt x="82867" y="299581"/>
                    <a:pt x="76248" y="300921"/>
                    <a:pt x="72729" y="300921"/>
                  </a:cubicBezTo>
                  <a:cubicBezTo>
                    <a:pt x="67710" y="300134"/>
                    <a:pt x="62641" y="299740"/>
                    <a:pt x="57563" y="299748"/>
                  </a:cubicBezTo>
                  <a:lnTo>
                    <a:pt x="59406" y="299748"/>
                  </a:lnTo>
                  <a:cubicBezTo>
                    <a:pt x="56055" y="299748"/>
                    <a:pt x="52871" y="300586"/>
                    <a:pt x="48765" y="299748"/>
                  </a:cubicBezTo>
                  <a:cubicBezTo>
                    <a:pt x="46503" y="300754"/>
                    <a:pt x="43403" y="299748"/>
                    <a:pt x="42732" y="301173"/>
                  </a:cubicBezTo>
                  <a:lnTo>
                    <a:pt x="51111" y="300503"/>
                  </a:lnTo>
                  <a:cubicBezTo>
                    <a:pt x="45598" y="301676"/>
                    <a:pt x="39984" y="302296"/>
                    <a:pt x="34354" y="302346"/>
                  </a:cubicBezTo>
                  <a:cubicBezTo>
                    <a:pt x="35811" y="301952"/>
                    <a:pt x="37294" y="301650"/>
                    <a:pt x="38794" y="301424"/>
                  </a:cubicBezTo>
                  <a:cubicBezTo>
                    <a:pt x="36532" y="301424"/>
                    <a:pt x="34521" y="301424"/>
                    <a:pt x="32175" y="301424"/>
                  </a:cubicBezTo>
                  <a:cubicBezTo>
                    <a:pt x="37102" y="300494"/>
                    <a:pt x="42087" y="299849"/>
                    <a:pt x="47089" y="299497"/>
                  </a:cubicBezTo>
                  <a:cubicBezTo>
                    <a:pt x="44660" y="299497"/>
                    <a:pt x="37705" y="300838"/>
                    <a:pt x="40135" y="299497"/>
                  </a:cubicBezTo>
                  <a:cubicBezTo>
                    <a:pt x="36616" y="301257"/>
                    <a:pt x="31253" y="299497"/>
                    <a:pt x="25304" y="301257"/>
                  </a:cubicBezTo>
                  <a:lnTo>
                    <a:pt x="25304" y="300503"/>
                  </a:lnTo>
                  <a:cubicBezTo>
                    <a:pt x="23754" y="300829"/>
                    <a:pt x="22187" y="301047"/>
                    <a:pt x="20612" y="301173"/>
                  </a:cubicBezTo>
                  <a:lnTo>
                    <a:pt x="23796" y="300084"/>
                  </a:lnTo>
                  <a:cubicBezTo>
                    <a:pt x="22992" y="300167"/>
                    <a:pt x="22171" y="300167"/>
                    <a:pt x="21366" y="300084"/>
                  </a:cubicBezTo>
                  <a:lnTo>
                    <a:pt x="19774" y="300084"/>
                  </a:lnTo>
                  <a:lnTo>
                    <a:pt x="18434" y="300084"/>
                  </a:lnTo>
                  <a:cubicBezTo>
                    <a:pt x="18559" y="299589"/>
                    <a:pt x="18559" y="299070"/>
                    <a:pt x="18434" y="298575"/>
                  </a:cubicBezTo>
                  <a:cubicBezTo>
                    <a:pt x="18542" y="299128"/>
                    <a:pt x="18542" y="299698"/>
                    <a:pt x="18434" y="300251"/>
                  </a:cubicBezTo>
                  <a:cubicBezTo>
                    <a:pt x="18434" y="300251"/>
                    <a:pt x="16925" y="301089"/>
                    <a:pt x="18434" y="301424"/>
                  </a:cubicBezTo>
                  <a:lnTo>
                    <a:pt x="17512" y="301424"/>
                  </a:lnTo>
                  <a:cubicBezTo>
                    <a:pt x="17395" y="300419"/>
                    <a:pt x="17395" y="299413"/>
                    <a:pt x="17512" y="298408"/>
                  </a:cubicBezTo>
                  <a:cubicBezTo>
                    <a:pt x="17621" y="297394"/>
                    <a:pt x="17788" y="296388"/>
                    <a:pt x="18015" y="295391"/>
                  </a:cubicBezTo>
                  <a:cubicBezTo>
                    <a:pt x="18584" y="291839"/>
                    <a:pt x="18584" y="288219"/>
                    <a:pt x="18015" y="284666"/>
                  </a:cubicBezTo>
                  <a:cubicBezTo>
                    <a:pt x="18015" y="286510"/>
                    <a:pt x="18015" y="291621"/>
                    <a:pt x="17428" y="288772"/>
                  </a:cubicBezTo>
                  <a:cubicBezTo>
                    <a:pt x="17369" y="286225"/>
                    <a:pt x="17512" y="283678"/>
                    <a:pt x="17847" y="281147"/>
                  </a:cubicBezTo>
                  <a:cubicBezTo>
                    <a:pt x="17260" y="272098"/>
                    <a:pt x="17177" y="282572"/>
                    <a:pt x="16590" y="278717"/>
                  </a:cubicBezTo>
                  <a:cubicBezTo>
                    <a:pt x="17260" y="275617"/>
                    <a:pt x="16004" y="274277"/>
                    <a:pt x="15501" y="270338"/>
                  </a:cubicBezTo>
                  <a:lnTo>
                    <a:pt x="15752" y="270338"/>
                  </a:lnTo>
                  <a:cubicBezTo>
                    <a:pt x="15752" y="260032"/>
                    <a:pt x="14077" y="267741"/>
                    <a:pt x="14160" y="258440"/>
                  </a:cubicBezTo>
                  <a:lnTo>
                    <a:pt x="15417" y="262295"/>
                  </a:lnTo>
                  <a:lnTo>
                    <a:pt x="14914" y="257435"/>
                  </a:lnTo>
                  <a:lnTo>
                    <a:pt x="15752" y="258440"/>
                  </a:lnTo>
                  <a:cubicBezTo>
                    <a:pt x="15057" y="254461"/>
                    <a:pt x="14780" y="250414"/>
                    <a:pt x="14914" y="246375"/>
                  </a:cubicBezTo>
                  <a:cubicBezTo>
                    <a:pt x="14496" y="247632"/>
                    <a:pt x="13574" y="245788"/>
                    <a:pt x="13323" y="241180"/>
                  </a:cubicBezTo>
                  <a:cubicBezTo>
                    <a:pt x="13323" y="238080"/>
                    <a:pt x="14077" y="242940"/>
                    <a:pt x="13323" y="236488"/>
                  </a:cubicBezTo>
                  <a:cubicBezTo>
                    <a:pt x="14135" y="238331"/>
                    <a:pt x="14370" y="240376"/>
                    <a:pt x="13993" y="242353"/>
                  </a:cubicBezTo>
                  <a:cubicBezTo>
                    <a:pt x="13993" y="242353"/>
                    <a:pt x="14496" y="243777"/>
                    <a:pt x="14747" y="244029"/>
                  </a:cubicBezTo>
                  <a:cubicBezTo>
                    <a:pt x="14973" y="240426"/>
                    <a:pt x="14973" y="236823"/>
                    <a:pt x="14747" y="233220"/>
                  </a:cubicBezTo>
                  <a:cubicBezTo>
                    <a:pt x="14797" y="234083"/>
                    <a:pt x="14797" y="234954"/>
                    <a:pt x="14747" y="235817"/>
                  </a:cubicBezTo>
                  <a:lnTo>
                    <a:pt x="13323" y="226517"/>
                  </a:lnTo>
                  <a:cubicBezTo>
                    <a:pt x="13323" y="225009"/>
                    <a:pt x="13825" y="226517"/>
                    <a:pt x="14077" y="227271"/>
                  </a:cubicBezTo>
                  <a:cubicBezTo>
                    <a:pt x="14077" y="225428"/>
                    <a:pt x="13490" y="224087"/>
                    <a:pt x="13323" y="221322"/>
                  </a:cubicBezTo>
                  <a:cubicBezTo>
                    <a:pt x="13909" y="221992"/>
                    <a:pt x="14496" y="221825"/>
                    <a:pt x="14998" y="225763"/>
                  </a:cubicBezTo>
                  <a:lnTo>
                    <a:pt x="13909" y="216881"/>
                  </a:lnTo>
                  <a:cubicBezTo>
                    <a:pt x="13909" y="216211"/>
                    <a:pt x="14328" y="212273"/>
                    <a:pt x="14579" y="213362"/>
                  </a:cubicBezTo>
                  <a:cubicBezTo>
                    <a:pt x="14579" y="208418"/>
                    <a:pt x="12904" y="201296"/>
                    <a:pt x="12987" y="194677"/>
                  </a:cubicBezTo>
                  <a:cubicBezTo>
                    <a:pt x="12795" y="193906"/>
                    <a:pt x="12652" y="193119"/>
                    <a:pt x="12568" y="192331"/>
                  </a:cubicBezTo>
                  <a:cubicBezTo>
                    <a:pt x="12736" y="186005"/>
                    <a:pt x="12434" y="179670"/>
                    <a:pt x="11647" y="173395"/>
                  </a:cubicBezTo>
                  <a:lnTo>
                    <a:pt x="12485" y="169121"/>
                  </a:lnTo>
                  <a:cubicBezTo>
                    <a:pt x="11982" y="163424"/>
                    <a:pt x="11479" y="174819"/>
                    <a:pt x="10641" y="165351"/>
                  </a:cubicBezTo>
                  <a:cubicBezTo>
                    <a:pt x="9971" y="158564"/>
                    <a:pt x="11395" y="162754"/>
                    <a:pt x="11563" y="160407"/>
                  </a:cubicBezTo>
                  <a:cubicBezTo>
                    <a:pt x="10239" y="155380"/>
                    <a:pt x="9736" y="150177"/>
                    <a:pt x="10055" y="144990"/>
                  </a:cubicBezTo>
                  <a:cubicBezTo>
                    <a:pt x="9803" y="146498"/>
                    <a:pt x="9720" y="148090"/>
                    <a:pt x="9887" y="150018"/>
                  </a:cubicBezTo>
                  <a:close/>
                  <a:moveTo>
                    <a:pt x="5949" y="79467"/>
                  </a:moveTo>
                  <a:cubicBezTo>
                    <a:pt x="6184" y="81135"/>
                    <a:pt x="6184" y="82827"/>
                    <a:pt x="5949" y="84495"/>
                  </a:cubicBezTo>
                  <a:cubicBezTo>
                    <a:pt x="5446" y="82986"/>
                    <a:pt x="5781" y="81813"/>
                    <a:pt x="5949" y="79467"/>
                  </a:cubicBezTo>
                  <a:close/>
                  <a:moveTo>
                    <a:pt x="46084" y="17799"/>
                  </a:moveTo>
                  <a:cubicBezTo>
                    <a:pt x="44618" y="18058"/>
                    <a:pt x="43110" y="18058"/>
                    <a:pt x="41643" y="17799"/>
                  </a:cubicBezTo>
                  <a:cubicBezTo>
                    <a:pt x="43118" y="17673"/>
                    <a:pt x="44609" y="17673"/>
                    <a:pt x="46084" y="17799"/>
                  </a:cubicBezTo>
                  <a:close/>
                  <a:moveTo>
                    <a:pt x="291083" y="64469"/>
                  </a:moveTo>
                  <a:lnTo>
                    <a:pt x="291083" y="64469"/>
                  </a:lnTo>
                  <a:cubicBezTo>
                    <a:pt x="291166" y="61034"/>
                    <a:pt x="291166" y="62291"/>
                    <a:pt x="291083" y="64469"/>
                  </a:cubicBezTo>
                  <a:close/>
                  <a:moveTo>
                    <a:pt x="291083" y="70753"/>
                  </a:moveTo>
                  <a:cubicBezTo>
                    <a:pt x="291083" y="71424"/>
                    <a:pt x="291083" y="71340"/>
                    <a:pt x="291083" y="70753"/>
                  </a:cubicBezTo>
                  <a:cubicBezTo>
                    <a:pt x="290982" y="69614"/>
                    <a:pt x="290982" y="68458"/>
                    <a:pt x="291083" y="67318"/>
                  </a:cubicBezTo>
                  <a:cubicBezTo>
                    <a:pt x="290790" y="68441"/>
                    <a:pt x="290790" y="69631"/>
                    <a:pt x="291083" y="70753"/>
                  </a:cubicBezTo>
                  <a:close/>
                  <a:moveTo>
                    <a:pt x="57647" y="304022"/>
                  </a:moveTo>
                  <a:lnTo>
                    <a:pt x="56390" y="304022"/>
                  </a:lnTo>
                  <a:cubicBezTo>
                    <a:pt x="59490" y="304022"/>
                    <a:pt x="58736" y="304022"/>
                    <a:pt x="57647" y="304022"/>
                  </a:cubicBezTo>
                  <a:close/>
                </a:path>
              </a:pathLst>
            </a:custGeom>
            <a:solidFill>
              <a:srgbClr val="37474F"/>
            </a:solidFill>
            <a:ln w="8363" cap="flat">
              <a:noFill/>
              <a:prstDash val="solid"/>
              <a:miter/>
            </a:ln>
          </p:spPr>
          <p:txBody>
            <a:bodyPr rtlCol="0" anchor="ctr"/>
            <a:lstStyle/>
            <a:p>
              <a:pPr defTabSz="914378"/>
              <a:endParaRPr lang="en-US"/>
            </a:p>
          </p:txBody>
        </p:sp>
        <p:sp>
          <p:nvSpPr>
            <p:cNvPr id="213" name="Freeform: Shape 212">
              <a:extLst>
                <a:ext uri="{FF2B5EF4-FFF2-40B4-BE49-F238E27FC236}">
                  <a16:creationId xmlns:a16="http://schemas.microsoft.com/office/drawing/2014/main" id="{5F7D3FED-1FB1-4154-B726-FA9C3219FB74}"/>
                </a:ext>
              </a:extLst>
            </p:cNvPr>
            <p:cNvSpPr/>
            <p:nvPr/>
          </p:nvSpPr>
          <p:spPr>
            <a:xfrm>
              <a:off x="2519735" y="1774359"/>
              <a:ext cx="860" cy="8378"/>
            </a:xfrm>
            <a:custGeom>
              <a:avLst/>
              <a:gdLst>
                <a:gd name="connsiteX0" fmla="*/ 861 w 860"/>
                <a:gd name="connsiteY0" fmla="*/ 0 h 8378"/>
                <a:gd name="connsiteX1" fmla="*/ 274 w 860"/>
                <a:gd name="connsiteY1" fmla="*/ 0 h 8378"/>
                <a:gd name="connsiteX2" fmla="*/ 861 w 860"/>
                <a:gd name="connsiteY2" fmla="*/ 0 h 8378"/>
              </a:gdLst>
              <a:ahLst/>
              <a:cxnLst>
                <a:cxn ang="0">
                  <a:pos x="connsiteX0" y="connsiteY0"/>
                </a:cxn>
                <a:cxn ang="0">
                  <a:pos x="connsiteX1" y="connsiteY1"/>
                </a:cxn>
                <a:cxn ang="0">
                  <a:pos x="connsiteX2" y="connsiteY2"/>
                </a:cxn>
              </a:cxnLst>
              <a:rect l="l" t="t" r="r" b="b"/>
              <a:pathLst>
                <a:path w="860" h="8378">
                  <a:moveTo>
                    <a:pt x="861" y="0"/>
                  </a:moveTo>
                  <a:cubicBezTo>
                    <a:pt x="861" y="0"/>
                    <a:pt x="358" y="0"/>
                    <a:pt x="274" y="0"/>
                  </a:cubicBezTo>
                  <a:cubicBezTo>
                    <a:pt x="190" y="0"/>
                    <a:pt x="-564" y="0"/>
                    <a:pt x="861" y="0"/>
                  </a:cubicBezTo>
                  <a:close/>
                </a:path>
              </a:pathLst>
            </a:custGeom>
            <a:solidFill>
              <a:srgbClr val="37474F"/>
            </a:solidFill>
            <a:ln w="8363" cap="flat">
              <a:noFill/>
              <a:prstDash val="solid"/>
              <a:miter/>
            </a:ln>
          </p:spPr>
          <p:txBody>
            <a:bodyPr rtlCol="0" anchor="ctr"/>
            <a:lstStyle/>
            <a:p>
              <a:pPr defTabSz="914378"/>
              <a:endParaRPr lang="en-US"/>
            </a:p>
          </p:txBody>
        </p:sp>
        <p:sp>
          <p:nvSpPr>
            <p:cNvPr id="214" name="Freeform: Shape 213">
              <a:extLst>
                <a:ext uri="{FF2B5EF4-FFF2-40B4-BE49-F238E27FC236}">
                  <a16:creationId xmlns:a16="http://schemas.microsoft.com/office/drawing/2014/main" id="{41FCAA80-2A79-401A-93C1-4D8991EC3641}"/>
                </a:ext>
              </a:extLst>
            </p:cNvPr>
            <p:cNvSpPr/>
            <p:nvPr/>
          </p:nvSpPr>
          <p:spPr>
            <a:xfrm>
              <a:off x="2499146" y="19491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15" name="Freeform: Shape 214">
              <a:extLst>
                <a:ext uri="{FF2B5EF4-FFF2-40B4-BE49-F238E27FC236}">
                  <a16:creationId xmlns:a16="http://schemas.microsoft.com/office/drawing/2014/main" id="{2E8FF6E0-200F-442F-A79A-82EBEC813713}"/>
                </a:ext>
              </a:extLst>
            </p:cNvPr>
            <p:cNvSpPr/>
            <p:nvPr/>
          </p:nvSpPr>
          <p:spPr>
            <a:xfrm>
              <a:off x="2737441" y="1763969"/>
              <a:ext cx="2513" cy="94"/>
            </a:xfrm>
            <a:custGeom>
              <a:avLst/>
              <a:gdLst>
                <a:gd name="connsiteX0" fmla="*/ 2514 w 2513"/>
                <a:gd name="connsiteY0" fmla="*/ 0 h 94"/>
                <a:gd name="connsiteX1" fmla="*/ 0 w 2513"/>
                <a:gd name="connsiteY1" fmla="*/ 0 h 94"/>
                <a:gd name="connsiteX2" fmla="*/ 2514 w 2513"/>
                <a:gd name="connsiteY2" fmla="*/ 0 h 94"/>
              </a:gdLst>
              <a:ahLst/>
              <a:cxnLst>
                <a:cxn ang="0">
                  <a:pos x="connsiteX0" y="connsiteY0"/>
                </a:cxn>
                <a:cxn ang="0">
                  <a:pos x="connsiteX1" y="connsiteY1"/>
                </a:cxn>
                <a:cxn ang="0">
                  <a:pos x="connsiteX2" y="connsiteY2"/>
                </a:cxn>
              </a:cxnLst>
              <a:rect l="l" t="t" r="r" b="b"/>
              <a:pathLst>
                <a:path w="2513" h="94">
                  <a:moveTo>
                    <a:pt x="2514" y="0"/>
                  </a:moveTo>
                  <a:cubicBezTo>
                    <a:pt x="1684" y="126"/>
                    <a:pt x="830" y="126"/>
                    <a:pt x="0" y="0"/>
                  </a:cubicBezTo>
                  <a:cubicBezTo>
                    <a:pt x="0" y="0"/>
                    <a:pt x="503" y="84"/>
                    <a:pt x="2514" y="0"/>
                  </a:cubicBezTo>
                  <a:close/>
                </a:path>
              </a:pathLst>
            </a:custGeom>
            <a:solidFill>
              <a:srgbClr val="37474F"/>
            </a:solidFill>
            <a:ln w="8363" cap="flat">
              <a:noFill/>
              <a:prstDash val="solid"/>
              <a:miter/>
            </a:ln>
          </p:spPr>
          <p:txBody>
            <a:bodyPr rtlCol="0" anchor="ctr"/>
            <a:lstStyle/>
            <a:p>
              <a:pPr defTabSz="914378"/>
              <a:endParaRPr lang="en-US"/>
            </a:p>
          </p:txBody>
        </p:sp>
        <p:sp>
          <p:nvSpPr>
            <p:cNvPr id="216" name="Freeform: Shape 215">
              <a:extLst>
                <a:ext uri="{FF2B5EF4-FFF2-40B4-BE49-F238E27FC236}">
                  <a16:creationId xmlns:a16="http://schemas.microsoft.com/office/drawing/2014/main" id="{DA22DEE4-054E-4F03-A615-2DCEB85390E2}"/>
                </a:ext>
              </a:extLst>
            </p:cNvPr>
            <p:cNvSpPr/>
            <p:nvPr/>
          </p:nvSpPr>
          <p:spPr>
            <a:xfrm>
              <a:off x="2780639" y="1855466"/>
              <a:ext cx="100" cy="4105"/>
            </a:xfrm>
            <a:custGeom>
              <a:avLst/>
              <a:gdLst>
                <a:gd name="connsiteX0" fmla="*/ 37 w 100"/>
                <a:gd name="connsiteY0" fmla="*/ 4106 h 4105"/>
                <a:gd name="connsiteX1" fmla="*/ 37 w 100"/>
                <a:gd name="connsiteY1" fmla="*/ 0 h 4105"/>
                <a:gd name="connsiteX2" fmla="*/ 37 w 100"/>
                <a:gd name="connsiteY2" fmla="*/ 3687 h 4105"/>
                <a:gd name="connsiteX3" fmla="*/ 37 w 100"/>
                <a:gd name="connsiteY3" fmla="*/ 4106 h 4105"/>
              </a:gdLst>
              <a:ahLst/>
              <a:cxnLst>
                <a:cxn ang="0">
                  <a:pos x="connsiteX0" y="connsiteY0"/>
                </a:cxn>
                <a:cxn ang="0">
                  <a:pos x="connsiteX1" y="connsiteY1"/>
                </a:cxn>
                <a:cxn ang="0">
                  <a:pos x="connsiteX2" y="connsiteY2"/>
                </a:cxn>
                <a:cxn ang="0">
                  <a:pos x="connsiteX3" y="connsiteY3"/>
                </a:cxn>
              </a:cxnLst>
              <a:rect l="l" t="t" r="r" b="b"/>
              <a:pathLst>
                <a:path w="100" h="4105">
                  <a:moveTo>
                    <a:pt x="37" y="4106"/>
                  </a:moveTo>
                  <a:lnTo>
                    <a:pt x="37" y="0"/>
                  </a:lnTo>
                  <a:cubicBezTo>
                    <a:pt x="121" y="1223"/>
                    <a:pt x="121" y="2463"/>
                    <a:pt x="37" y="3687"/>
                  </a:cubicBezTo>
                  <a:cubicBezTo>
                    <a:pt x="37" y="3687"/>
                    <a:pt x="-46" y="2681"/>
                    <a:pt x="37" y="4106"/>
                  </a:cubicBezTo>
                  <a:close/>
                </a:path>
              </a:pathLst>
            </a:custGeom>
            <a:solidFill>
              <a:srgbClr val="37474F"/>
            </a:solidFill>
            <a:ln w="8363" cap="flat">
              <a:noFill/>
              <a:prstDash val="solid"/>
              <a:miter/>
            </a:ln>
          </p:spPr>
          <p:txBody>
            <a:bodyPr rtlCol="0" anchor="ctr"/>
            <a:lstStyle/>
            <a:p>
              <a:pPr defTabSz="914378"/>
              <a:endParaRPr lang="en-US"/>
            </a:p>
          </p:txBody>
        </p:sp>
        <p:sp>
          <p:nvSpPr>
            <p:cNvPr id="217" name="Freeform: Shape 216">
              <a:extLst>
                <a:ext uri="{FF2B5EF4-FFF2-40B4-BE49-F238E27FC236}">
                  <a16:creationId xmlns:a16="http://schemas.microsoft.com/office/drawing/2014/main" id="{F48EC289-2789-45B6-AE69-6D7D29CFBEF2}"/>
                </a:ext>
              </a:extLst>
            </p:cNvPr>
            <p:cNvSpPr/>
            <p:nvPr/>
          </p:nvSpPr>
          <p:spPr>
            <a:xfrm>
              <a:off x="2778079" y="1893684"/>
              <a:ext cx="148" cy="3173"/>
            </a:xfrm>
            <a:custGeom>
              <a:avLst/>
              <a:gdLst>
                <a:gd name="connsiteX0" fmla="*/ 0 w 148"/>
                <a:gd name="connsiteY0" fmla="*/ 1331 h 3173"/>
                <a:gd name="connsiteX1" fmla="*/ 0 w 148"/>
                <a:gd name="connsiteY1" fmla="*/ 3174 h 3173"/>
                <a:gd name="connsiteX2" fmla="*/ 0 w 148"/>
                <a:gd name="connsiteY2" fmla="*/ 3174 h 3173"/>
                <a:gd name="connsiteX3" fmla="*/ 0 w 148"/>
                <a:gd name="connsiteY3" fmla="*/ 1331 h 3173"/>
              </a:gdLst>
              <a:ahLst/>
              <a:cxnLst>
                <a:cxn ang="0">
                  <a:pos x="connsiteX0" y="connsiteY0"/>
                </a:cxn>
                <a:cxn ang="0">
                  <a:pos x="connsiteX1" y="connsiteY1"/>
                </a:cxn>
                <a:cxn ang="0">
                  <a:pos x="connsiteX2" y="connsiteY2"/>
                </a:cxn>
                <a:cxn ang="0">
                  <a:pos x="connsiteX3" y="connsiteY3"/>
                </a:cxn>
              </a:cxnLst>
              <a:rect l="l" t="t" r="r" b="b"/>
              <a:pathLst>
                <a:path w="148" h="3173">
                  <a:moveTo>
                    <a:pt x="0" y="1331"/>
                  </a:moveTo>
                  <a:cubicBezTo>
                    <a:pt x="0" y="1917"/>
                    <a:pt x="0" y="2587"/>
                    <a:pt x="0" y="3174"/>
                  </a:cubicBezTo>
                  <a:lnTo>
                    <a:pt x="0" y="3174"/>
                  </a:lnTo>
                  <a:cubicBezTo>
                    <a:pt x="335" y="409"/>
                    <a:pt x="0" y="-1351"/>
                    <a:pt x="0" y="1331"/>
                  </a:cubicBezTo>
                  <a:close/>
                </a:path>
              </a:pathLst>
            </a:custGeom>
            <a:solidFill>
              <a:srgbClr val="37474F"/>
            </a:solidFill>
            <a:ln w="8363" cap="flat">
              <a:noFill/>
              <a:prstDash val="solid"/>
              <a:miter/>
            </a:ln>
          </p:spPr>
          <p:txBody>
            <a:bodyPr rtlCol="0" anchor="ctr"/>
            <a:lstStyle/>
            <a:p>
              <a:pPr defTabSz="914378"/>
              <a:endParaRPr lang="en-US"/>
            </a:p>
          </p:txBody>
        </p:sp>
        <p:sp>
          <p:nvSpPr>
            <p:cNvPr id="218" name="Freeform: Shape 217">
              <a:extLst>
                <a:ext uri="{FF2B5EF4-FFF2-40B4-BE49-F238E27FC236}">
                  <a16:creationId xmlns:a16="http://schemas.microsoft.com/office/drawing/2014/main" id="{95E532B6-B307-429F-BAEF-20CB91DE8AB7}"/>
                </a:ext>
              </a:extLst>
            </p:cNvPr>
            <p:cNvSpPr/>
            <p:nvPr/>
          </p:nvSpPr>
          <p:spPr>
            <a:xfrm>
              <a:off x="2778656" y="1863426"/>
              <a:ext cx="446" cy="5697"/>
            </a:xfrm>
            <a:custGeom>
              <a:avLst/>
              <a:gdLst>
                <a:gd name="connsiteX0" fmla="*/ 261 w 446"/>
                <a:gd name="connsiteY0" fmla="*/ 0 h 5697"/>
                <a:gd name="connsiteX1" fmla="*/ 261 w 446"/>
                <a:gd name="connsiteY1" fmla="*/ 5698 h 5697"/>
                <a:gd name="connsiteX2" fmla="*/ 261 w 446"/>
                <a:gd name="connsiteY2" fmla="*/ 5195 h 5697"/>
                <a:gd name="connsiteX3" fmla="*/ 261 w 446"/>
                <a:gd name="connsiteY3" fmla="*/ 0 h 5697"/>
              </a:gdLst>
              <a:ahLst/>
              <a:cxnLst>
                <a:cxn ang="0">
                  <a:pos x="connsiteX0" y="connsiteY0"/>
                </a:cxn>
                <a:cxn ang="0">
                  <a:pos x="connsiteX1" y="connsiteY1"/>
                </a:cxn>
                <a:cxn ang="0">
                  <a:pos x="connsiteX2" y="connsiteY2"/>
                </a:cxn>
                <a:cxn ang="0">
                  <a:pos x="connsiteX3" y="connsiteY3"/>
                </a:cxn>
              </a:cxnLst>
              <a:rect l="l" t="t" r="r" b="b"/>
              <a:pathLst>
                <a:path w="446" h="5697">
                  <a:moveTo>
                    <a:pt x="261" y="0"/>
                  </a:moveTo>
                  <a:cubicBezTo>
                    <a:pt x="-326" y="0"/>
                    <a:pt x="261" y="2849"/>
                    <a:pt x="261" y="5698"/>
                  </a:cubicBezTo>
                  <a:lnTo>
                    <a:pt x="261" y="5195"/>
                  </a:lnTo>
                  <a:cubicBezTo>
                    <a:pt x="680" y="6033"/>
                    <a:pt x="261" y="310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219" name="Freeform: Shape 218">
              <a:extLst>
                <a:ext uri="{FF2B5EF4-FFF2-40B4-BE49-F238E27FC236}">
                  <a16:creationId xmlns:a16="http://schemas.microsoft.com/office/drawing/2014/main" id="{05F01F1F-188E-4D5D-9756-5E07910E31D4}"/>
                </a:ext>
              </a:extLst>
            </p:cNvPr>
            <p:cNvSpPr/>
            <p:nvPr/>
          </p:nvSpPr>
          <p:spPr>
            <a:xfrm>
              <a:off x="2778917" y="1869794"/>
              <a:ext cx="8378" cy="2806"/>
            </a:xfrm>
            <a:custGeom>
              <a:avLst/>
              <a:gdLst>
                <a:gd name="connsiteX0" fmla="*/ 0 w 8378"/>
                <a:gd name="connsiteY0" fmla="*/ 0 h 2806"/>
                <a:gd name="connsiteX1" fmla="*/ 0 w 8378"/>
                <a:gd name="connsiteY1" fmla="*/ 2597 h 2806"/>
                <a:gd name="connsiteX2" fmla="*/ 0 w 8378"/>
                <a:gd name="connsiteY2" fmla="*/ 0 h 2806"/>
              </a:gdLst>
              <a:ahLst/>
              <a:cxnLst>
                <a:cxn ang="0">
                  <a:pos x="connsiteX0" y="connsiteY0"/>
                </a:cxn>
                <a:cxn ang="0">
                  <a:pos x="connsiteX1" y="connsiteY1"/>
                </a:cxn>
                <a:cxn ang="0">
                  <a:pos x="connsiteX2" y="connsiteY2"/>
                </a:cxn>
              </a:cxnLst>
              <a:rect l="l" t="t" r="r" b="b"/>
              <a:pathLst>
                <a:path w="8378" h="2806">
                  <a:moveTo>
                    <a:pt x="0" y="0"/>
                  </a:moveTo>
                  <a:cubicBezTo>
                    <a:pt x="0" y="838"/>
                    <a:pt x="0" y="1760"/>
                    <a:pt x="0" y="2597"/>
                  </a:cubicBezTo>
                  <a:cubicBezTo>
                    <a:pt x="0" y="3435"/>
                    <a:pt x="0" y="159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20" name="Freeform: Shape 219">
              <a:extLst>
                <a:ext uri="{FF2B5EF4-FFF2-40B4-BE49-F238E27FC236}">
                  <a16:creationId xmlns:a16="http://schemas.microsoft.com/office/drawing/2014/main" id="{81D42ED6-D8BB-4664-B1EE-44BFC1F5BD68}"/>
                </a:ext>
              </a:extLst>
            </p:cNvPr>
            <p:cNvSpPr/>
            <p:nvPr/>
          </p:nvSpPr>
          <p:spPr>
            <a:xfrm>
              <a:off x="2778512" y="1831238"/>
              <a:ext cx="1038" cy="4412"/>
            </a:xfrm>
            <a:custGeom>
              <a:avLst/>
              <a:gdLst>
                <a:gd name="connsiteX0" fmla="*/ 405 w 1038"/>
                <a:gd name="connsiteY0" fmla="*/ 2779 h 4412"/>
                <a:gd name="connsiteX1" fmla="*/ 992 w 1038"/>
                <a:gd name="connsiteY1" fmla="*/ 4371 h 4412"/>
                <a:gd name="connsiteX2" fmla="*/ 405 w 1038"/>
                <a:gd name="connsiteY2" fmla="*/ 2779 h 4412"/>
              </a:gdLst>
              <a:ahLst/>
              <a:cxnLst>
                <a:cxn ang="0">
                  <a:pos x="connsiteX0" y="connsiteY0"/>
                </a:cxn>
                <a:cxn ang="0">
                  <a:pos x="connsiteX1" y="connsiteY1"/>
                </a:cxn>
                <a:cxn ang="0">
                  <a:pos x="connsiteX2" y="connsiteY2"/>
                </a:cxn>
              </a:cxnLst>
              <a:rect l="l" t="t" r="r" b="b"/>
              <a:pathLst>
                <a:path w="1038" h="4412">
                  <a:moveTo>
                    <a:pt x="405" y="2779"/>
                  </a:moveTo>
                  <a:cubicBezTo>
                    <a:pt x="405" y="4119"/>
                    <a:pt x="1243" y="3617"/>
                    <a:pt x="992" y="4371"/>
                  </a:cubicBezTo>
                  <a:cubicBezTo>
                    <a:pt x="740" y="5125"/>
                    <a:pt x="-684" y="-4595"/>
                    <a:pt x="405" y="2779"/>
                  </a:cubicBezTo>
                  <a:close/>
                </a:path>
              </a:pathLst>
            </a:custGeom>
            <a:solidFill>
              <a:srgbClr val="37474F"/>
            </a:solidFill>
            <a:ln w="8363" cap="flat">
              <a:noFill/>
              <a:prstDash val="solid"/>
              <a:miter/>
            </a:ln>
          </p:spPr>
          <p:txBody>
            <a:bodyPr rtlCol="0" anchor="ctr"/>
            <a:lstStyle/>
            <a:p>
              <a:pPr defTabSz="914378"/>
              <a:endParaRPr lang="en-US"/>
            </a:p>
          </p:txBody>
        </p:sp>
        <p:sp>
          <p:nvSpPr>
            <p:cNvPr id="221" name="Freeform: Shape 220">
              <a:extLst>
                <a:ext uri="{FF2B5EF4-FFF2-40B4-BE49-F238E27FC236}">
                  <a16:creationId xmlns:a16="http://schemas.microsoft.com/office/drawing/2014/main" id="{C35FD3DC-ECF7-46AD-B175-67A3544C7940}"/>
                </a:ext>
              </a:extLst>
            </p:cNvPr>
            <p:cNvSpPr/>
            <p:nvPr/>
          </p:nvSpPr>
          <p:spPr>
            <a:xfrm>
              <a:off x="2776655" y="1863175"/>
              <a:ext cx="670" cy="2597"/>
            </a:xfrm>
            <a:custGeom>
              <a:avLst/>
              <a:gdLst>
                <a:gd name="connsiteX0" fmla="*/ 0 w 670"/>
                <a:gd name="connsiteY0" fmla="*/ 2597 h 2597"/>
                <a:gd name="connsiteX1" fmla="*/ 670 w 670"/>
                <a:gd name="connsiteY1" fmla="*/ 1592 h 2597"/>
                <a:gd name="connsiteX2" fmla="*/ 0 w 670"/>
                <a:gd name="connsiteY2" fmla="*/ 0 h 2597"/>
                <a:gd name="connsiteX3" fmla="*/ 0 w 670"/>
                <a:gd name="connsiteY3" fmla="*/ 2597 h 2597"/>
              </a:gdLst>
              <a:ahLst/>
              <a:cxnLst>
                <a:cxn ang="0">
                  <a:pos x="connsiteX0" y="connsiteY0"/>
                </a:cxn>
                <a:cxn ang="0">
                  <a:pos x="connsiteX1" y="connsiteY1"/>
                </a:cxn>
                <a:cxn ang="0">
                  <a:pos x="connsiteX2" y="connsiteY2"/>
                </a:cxn>
                <a:cxn ang="0">
                  <a:pos x="connsiteX3" y="connsiteY3"/>
                </a:cxn>
              </a:cxnLst>
              <a:rect l="l" t="t" r="r" b="b"/>
              <a:pathLst>
                <a:path w="670" h="2597">
                  <a:moveTo>
                    <a:pt x="0" y="2597"/>
                  </a:moveTo>
                  <a:lnTo>
                    <a:pt x="670" y="1592"/>
                  </a:lnTo>
                  <a:lnTo>
                    <a:pt x="0" y="0"/>
                  </a:lnTo>
                  <a:lnTo>
                    <a:pt x="0" y="2597"/>
                  </a:lnTo>
                  <a:close/>
                </a:path>
              </a:pathLst>
            </a:custGeom>
            <a:solidFill>
              <a:srgbClr val="37474F"/>
            </a:solidFill>
            <a:ln w="8363" cap="flat">
              <a:noFill/>
              <a:prstDash val="solid"/>
              <a:miter/>
            </a:ln>
          </p:spPr>
          <p:txBody>
            <a:bodyPr rtlCol="0" anchor="ctr"/>
            <a:lstStyle/>
            <a:p>
              <a:pPr defTabSz="914378"/>
              <a:endParaRPr lang="en-US"/>
            </a:p>
          </p:txBody>
        </p:sp>
        <p:sp>
          <p:nvSpPr>
            <p:cNvPr id="222" name="Freeform: Shape 221">
              <a:extLst>
                <a:ext uri="{FF2B5EF4-FFF2-40B4-BE49-F238E27FC236}">
                  <a16:creationId xmlns:a16="http://schemas.microsoft.com/office/drawing/2014/main" id="{F7C28F63-2516-4E4F-A19A-2BEF73E1498B}"/>
                </a:ext>
              </a:extLst>
            </p:cNvPr>
            <p:cNvSpPr/>
            <p:nvPr/>
          </p:nvSpPr>
          <p:spPr>
            <a:xfrm>
              <a:off x="2776068" y="1843317"/>
              <a:ext cx="144" cy="5781"/>
            </a:xfrm>
            <a:custGeom>
              <a:avLst/>
              <a:gdLst>
                <a:gd name="connsiteX0" fmla="*/ 0 w 144"/>
                <a:gd name="connsiteY0" fmla="*/ 0 h 5781"/>
                <a:gd name="connsiteX1" fmla="*/ 0 w 144"/>
                <a:gd name="connsiteY1" fmla="*/ 4608 h 5781"/>
                <a:gd name="connsiteX2" fmla="*/ 0 w 144"/>
                <a:gd name="connsiteY2" fmla="*/ 5781 h 5781"/>
                <a:gd name="connsiteX3" fmla="*/ 0 w 144"/>
                <a:gd name="connsiteY3" fmla="*/ 0 h 5781"/>
              </a:gdLst>
              <a:ahLst/>
              <a:cxnLst>
                <a:cxn ang="0">
                  <a:pos x="connsiteX0" y="connsiteY0"/>
                </a:cxn>
                <a:cxn ang="0">
                  <a:pos x="connsiteX1" y="connsiteY1"/>
                </a:cxn>
                <a:cxn ang="0">
                  <a:pos x="connsiteX2" y="connsiteY2"/>
                </a:cxn>
                <a:cxn ang="0">
                  <a:pos x="connsiteX3" y="connsiteY3"/>
                </a:cxn>
              </a:cxnLst>
              <a:rect l="l" t="t" r="r" b="b"/>
              <a:pathLst>
                <a:path w="144" h="5781">
                  <a:moveTo>
                    <a:pt x="0" y="0"/>
                  </a:moveTo>
                  <a:lnTo>
                    <a:pt x="0" y="4608"/>
                  </a:lnTo>
                  <a:cubicBezTo>
                    <a:pt x="0" y="4608"/>
                    <a:pt x="0" y="5027"/>
                    <a:pt x="0" y="5781"/>
                  </a:cubicBezTo>
                  <a:cubicBezTo>
                    <a:pt x="193" y="3863"/>
                    <a:pt x="193" y="19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23" name="Freeform: Shape 222">
              <a:extLst>
                <a:ext uri="{FF2B5EF4-FFF2-40B4-BE49-F238E27FC236}">
                  <a16:creationId xmlns:a16="http://schemas.microsoft.com/office/drawing/2014/main" id="{2BCDE070-4C20-4556-9DD1-18DF62252125}"/>
                </a:ext>
              </a:extLst>
            </p:cNvPr>
            <p:cNvSpPr/>
            <p:nvPr/>
          </p:nvSpPr>
          <p:spPr>
            <a:xfrm>
              <a:off x="2776347" y="1849098"/>
              <a:ext cx="215" cy="3602"/>
            </a:xfrm>
            <a:custGeom>
              <a:avLst/>
              <a:gdLst>
                <a:gd name="connsiteX0" fmla="*/ 57 w 215"/>
                <a:gd name="connsiteY0" fmla="*/ 0 h 3602"/>
                <a:gd name="connsiteX1" fmla="*/ 57 w 215"/>
                <a:gd name="connsiteY1" fmla="*/ 3603 h 3602"/>
                <a:gd name="connsiteX2" fmla="*/ 57 w 215"/>
                <a:gd name="connsiteY2" fmla="*/ 0 h 3602"/>
              </a:gdLst>
              <a:ahLst/>
              <a:cxnLst>
                <a:cxn ang="0">
                  <a:pos x="connsiteX0" y="connsiteY0"/>
                </a:cxn>
                <a:cxn ang="0">
                  <a:pos x="connsiteX1" y="connsiteY1"/>
                </a:cxn>
                <a:cxn ang="0">
                  <a:pos x="connsiteX2" y="connsiteY2"/>
                </a:cxn>
              </a:cxnLst>
              <a:rect l="l" t="t" r="r" b="b"/>
              <a:pathLst>
                <a:path w="215" h="3602">
                  <a:moveTo>
                    <a:pt x="57" y="0"/>
                  </a:moveTo>
                  <a:cubicBezTo>
                    <a:pt x="-19" y="1198"/>
                    <a:pt x="-19" y="2405"/>
                    <a:pt x="57" y="3603"/>
                  </a:cubicBezTo>
                  <a:cubicBezTo>
                    <a:pt x="308" y="2849"/>
                    <a:pt x="224" y="1173"/>
                    <a:pt x="57" y="0"/>
                  </a:cubicBezTo>
                  <a:close/>
                </a:path>
              </a:pathLst>
            </a:custGeom>
            <a:solidFill>
              <a:srgbClr val="37474F"/>
            </a:solidFill>
            <a:ln w="8363" cap="flat">
              <a:noFill/>
              <a:prstDash val="solid"/>
              <a:miter/>
            </a:ln>
          </p:spPr>
          <p:txBody>
            <a:bodyPr rtlCol="0" anchor="ctr"/>
            <a:lstStyle/>
            <a:p>
              <a:pPr defTabSz="914378"/>
              <a:endParaRPr lang="en-US"/>
            </a:p>
          </p:txBody>
        </p:sp>
        <p:sp>
          <p:nvSpPr>
            <p:cNvPr id="224" name="Freeform: Shape 223">
              <a:extLst>
                <a:ext uri="{FF2B5EF4-FFF2-40B4-BE49-F238E27FC236}">
                  <a16:creationId xmlns:a16="http://schemas.microsoft.com/office/drawing/2014/main" id="{8D5B98DE-2DFB-4741-AED4-E856735849F8}"/>
                </a:ext>
              </a:extLst>
            </p:cNvPr>
            <p:cNvSpPr/>
            <p:nvPr/>
          </p:nvSpPr>
          <p:spPr>
            <a:xfrm>
              <a:off x="2776152" y="1855048"/>
              <a:ext cx="83" cy="4608"/>
            </a:xfrm>
            <a:custGeom>
              <a:avLst/>
              <a:gdLst>
                <a:gd name="connsiteX0" fmla="*/ 0 w 83"/>
                <a:gd name="connsiteY0" fmla="*/ 4608 h 4608"/>
                <a:gd name="connsiteX1" fmla="*/ 84 w 83"/>
                <a:gd name="connsiteY1" fmla="*/ 3184 h 4608"/>
                <a:gd name="connsiteX2" fmla="*/ 0 w 83"/>
                <a:gd name="connsiteY2" fmla="*/ 0 h 4608"/>
                <a:gd name="connsiteX3" fmla="*/ 0 w 83"/>
                <a:gd name="connsiteY3" fmla="*/ 4608 h 4608"/>
              </a:gdLst>
              <a:ahLst/>
              <a:cxnLst>
                <a:cxn ang="0">
                  <a:pos x="connsiteX0" y="connsiteY0"/>
                </a:cxn>
                <a:cxn ang="0">
                  <a:pos x="connsiteX1" y="connsiteY1"/>
                </a:cxn>
                <a:cxn ang="0">
                  <a:pos x="connsiteX2" y="connsiteY2"/>
                </a:cxn>
                <a:cxn ang="0">
                  <a:pos x="connsiteX3" y="connsiteY3"/>
                </a:cxn>
              </a:cxnLst>
              <a:rect l="l" t="t" r="r" b="b"/>
              <a:pathLst>
                <a:path w="83" h="4608">
                  <a:moveTo>
                    <a:pt x="0" y="4608"/>
                  </a:moveTo>
                  <a:lnTo>
                    <a:pt x="84" y="3184"/>
                  </a:lnTo>
                  <a:lnTo>
                    <a:pt x="0" y="0"/>
                  </a:lnTo>
                  <a:lnTo>
                    <a:pt x="0" y="4608"/>
                  </a:lnTo>
                  <a:close/>
                </a:path>
              </a:pathLst>
            </a:custGeom>
            <a:solidFill>
              <a:srgbClr val="37474F"/>
            </a:solidFill>
            <a:ln w="8363" cap="flat">
              <a:noFill/>
              <a:prstDash val="solid"/>
              <a:miter/>
            </a:ln>
          </p:spPr>
          <p:txBody>
            <a:bodyPr rtlCol="0" anchor="ctr"/>
            <a:lstStyle/>
            <a:p>
              <a:pPr defTabSz="914378"/>
              <a:endParaRPr lang="en-US"/>
            </a:p>
          </p:txBody>
        </p:sp>
        <p:sp>
          <p:nvSpPr>
            <p:cNvPr id="225" name="Freeform: Shape 224">
              <a:extLst>
                <a:ext uri="{FF2B5EF4-FFF2-40B4-BE49-F238E27FC236}">
                  <a16:creationId xmlns:a16="http://schemas.microsoft.com/office/drawing/2014/main" id="{BB908E55-014C-421F-8E45-ADBBB2B140CA}"/>
                </a:ext>
              </a:extLst>
            </p:cNvPr>
            <p:cNvSpPr/>
            <p:nvPr/>
          </p:nvSpPr>
          <p:spPr>
            <a:xfrm>
              <a:off x="2773303" y="1789418"/>
              <a:ext cx="502" cy="5281"/>
            </a:xfrm>
            <a:custGeom>
              <a:avLst/>
              <a:gdLst>
                <a:gd name="connsiteX0" fmla="*/ 503 w 502"/>
                <a:gd name="connsiteY0" fmla="*/ 5050 h 5281"/>
                <a:gd name="connsiteX1" fmla="*/ 0 w 502"/>
                <a:gd name="connsiteY1" fmla="*/ 107 h 5281"/>
                <a:gd name="connsiteX2" fmla="*/ 0 w 502"/>
                <a:gd name="connsiteY2" fmla="*/ 2788 h 5281"/>
                <a:gd name="connsiteX3" fmla="*/ 503 w 502"/>
                <a:gd name="connsiteY3" fmla="*/ 5050 h 5281"/>
              </a:gdLst>
              <a:ahLst/>
              <a:cxnLst>
                <a:cxn ang="0">
                  <a:pos x="connsiteX0" y="connsiteY0"/>
                </a:cxn>
                <a:cxn ang="0">
                  <a:pos x="connsiteX1" y="connsiteY1"/>
                </a:cxn>
                <a:cxn ang="0">
                  <a:pos x="connsiteX2" y="connsiteY2"/>
                </a:cxn>
                <a:cxn ang="0">
                  <a:pos x="connsiteX3" y="connsiteY3"/>
                </a:cxn>
              </a:cxnLst>
              <a:rect l="l" t="t" r="r" b="b"/>
              <a:pathLst>
                <a:path w="502" h="5281">
                  <a:moveTo>
                    <a:pt x="503" y="5050"/>
                  </a:moveTo>
                  <a:lnTo>
                    <a:pt x="0" y="107"/>
                  </a:lnTo>
                  <a:cubicBezTo>
                    <a:pt x="0" y="-396"/>
                    <a:pt x="0" y="944"/>
                    <a:pt x="0" y="2788"/>
                  </a:cubicBezTo>
                  <a:cubicBezTo>
                    <a:pt x="0" y="4631"/>
                    <a:pt x="251" y="5804"/>
                    <a:pt x="503" y="5050"/>
                  </a:cubicBezTo>
                  <a:close/>
                </a:path>
              </a:pathLst>
            </a:custGeom>
            <a:solidFill>
              <a:srgbClr val="37474F"/>
            </a:solidFill>
            <a:ln w="8363" cap="flat">
              <a:noFill/>
              <a:prstDash val="solid"/>
              <a:miter/>
            </a:ln>
          </p:spPr>
          <p:txBody>
            <a:bodyPr rtlCol="0" anchor="ctr"/>
            <a:lstStyle/>
            <a:p>
              <a:pPr defTabSz="914378"/>
              <a:endParaRPr lang="en-US"/>
            </a:p>
          </p:txBody>
        </p:sp>
        <p:sp>
          <p:nvSpPr>
            <p:cNvPr id="226" name="Freeform: Shape 225">
              <a:extLst>
                <a:ext uri="{FF2B5EF4-FFF2-40B4-BE49-F238E27FC236}">
                  <a16:creationId xmlns:a16="http://schemas.microsoft.com/office/drawing/2014/main" id="{A8B28960-E3A3-47CE-A851-5E113F06348B}"/>
                </a:ext>
              </a:extLst>
            </p:cNvPr>
            <p:cNvSpPr/>
            <p:nvPr/>
          </p:nvSpPr>
          <p:spPr>
            <a:xfrm>
              <a:off x="2772046" y="1807372"/>
              <a:ext cx="921" cy="2178"/>
            </a:xfrm>
            <a:custGeom>
              <a:avLst/>
              <a:gdLst>
                <a:gd name="connsiteX0" fmla="*/ 503 w 921"/>
                <a:gd name="connsiteY0" fmla="*/ 2178 h 2178"/>
                <a:gd name="connsiteX1" fmla="*/ 922 w 921"/>
                <a:gd name="connsiteY1" fmla="*/ 0 h 2178"/>
                <a:gd name="connsiteX2" fmla="*/ 0 w 921"/>
                <a:gd name="connsiteY2" fmla="*/ 0 h 2178"/>
              </a:gdLst>
              <a:ahLst/>
              <a:cxnLst>
                <a:cxn ang="0">
                  <a:pos x="connsiteX0" y="connsiteY0"/>
                </a:cxn>
                <a:cxn ang="0">
                  <a:pos x="connsiteX1" y="connsiteY1"/>
                </a:cxn>
                <a:cxn ang="0">
                  <a:pos x="connsiteX2" y="connsiteY2"/>
                </a:cxn>
              </a:cxnLst>
              <a:rect l="l" t="t" r="r" b="b"/>
              <a:pathLst>
                <a:path w="921" h="2178">
                  <a:moveTo>
                    <a:pt x="503" y="2178"/>
                  </a:moveTo>
                  <a:cubicBezTo>
                    <a:pt x="503" y="1433"/>
                    <a:pt x="645" y="695"/>
                    <a:pt x="922"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27" name="Freeform: Shape 226">
              <a:extLst>
                <a:ext uri="{FF2B5EF4-FFF2-40B4-BE49-F238E27FC236}">
                  <a16:creationId xmlns:a16="http://schemas.microsoft.com/office/drawing/2014/main" id="{AC3E9BC0-CDCD-49FC-96C2-7ED16F2D37CA}"/>
                </a:ext>
              </a:extLst>
            </p:cNvPr>
            <p:cNvSpPr/>
            <p:nvPr/>
          </p:nvSpPr>
          <p:spPr>
            <a:xfrm>
              <a:off x="2770777" y="1791544"/>
              <a:ext cx="775" cy="5412"/>
            </a:xfrm>
            <a:custGeom>
              <a:avLst/>
              <a:gdLst>
                <a:gd name="connsiteX0" fmla="*/ 766 w 775"/>
                <a:gd name="connsiteY0" fmla="*/ 3594 h 5412"/>
                <a:gd name="connsiteX1" fmla="*/ 96 w 775"/>
                <a:gd name="connsiteY1" fmla="*/ 2672 h 5412"/>
                <a:gd name="connsiteX2" fmla="*/ 766 w 775"/>
                <a:gd name="connsiteY2" fmla="*/ 3594 h 5412"/>
              </a:gdLst>
              <a:ahLst/>
              <a:cxnLst>
                <a:cxn ang="0">
                  <a:pos x="connsiteX0" y="connsiteY0"/>
                </a:cxn>
                <a:cxn ang="0">
                  <a:pos x="connsiteX1" y="connsiteY1"/>
                </a:cxn>
                <a:cxn ang="0">
                  <a:pos x="connsiteX2" y="connsiteY2"/>
                </a:cxn>
              </a:cxnLst>
              <a:rect l="l" t="t" r="r" b="b"/>
              <a:pathLst>
                <a:path w="775" h="5412">
                  <a:moveTo>
                    <a:pt x="766" y="3594"/>
                  </a:moveTo>
                  <a:cubicBezTo>
                    <a:pt x="766" y="3091"/>
                    <a:pt x="-323" y="-3612"/>
                    <a:pt x="96" y="2672"/>
                  </a:cubicBezTo>
                  <a:cubicBezTo>
                    <a:pt x="347" y="3175"/>
                    <a:pt x="850" y="7951"/>
                    <a:pt x="766" y="3594"/>
                  </a:cubicBezTo>
                  <a:close/>
                </a:path>
              </a:pathLst>
            </a:custGeom>
            <a:solidFill>
              <a:srgbClr val="37474F"/>
            </a:solidFill>
            <a:ln w="8363" cap="flat">
              <a:noFill/>
              <a:prstDash val="solid"/>
              <a:miter/>
            </a:ln>
          </p:spPr>
          <p:txBody>
            <a:bodyPr rtlCol="0" anchor="ctr"/>
            <a:lstStyle/>
            <a:p>
              <a:pPr defTabSz="914378"/>
              <a:endParaRPr lang="en-US"/>
            </a:p>
          </p:txBody>
        </p:sp>
        <p:sp>
          <p:nvSpPr>
            <p:cNvPr id="228" name="Freeform: Shape 227">
              <a:extLst>
                <a:ext uri="{FF2B5EF4-FFF2-40B4-BE49-F238E27FC236}">
                  <a16:creationId xmlns:a16="http://schemas.microsoft.com/office/drawing/2014/main" id="{6329591A-6ACA-447C-A281-9350E66BE904}"/>
                </a:ext>
              </a:extLst>
            </p:cNvPr>
            <p:cNvSpPr/>
            <p:nvPr/>
          </p:nvSpPr>
          <p:spPr>
            <a:xfrm>
              <a:off x="2732163" y="1760282"/>
              <a:ext cx="1256" cy="1591"/>
            </a:xfrm>
            <a:custGeom>
              <a:avLst/>
              <a:gdLst>
                <a:gd name="connsiteX0" fmla="*/ 0 w 1256"/>
                <a:gd name="connsiteY0" fmla="*/ 1592 h 1591"/>
                <a:gd name="connsiteX1" fmla="*/ 1257 w 1256"/>
                <a:gd name="connsiteY1" fmla="*/ 1508 h 1591"/>
                <a:gd name="connsiteX2" fmla="*/ 1005 w 1256"/>
                <a:gd name="connsiteY2" fmla="*/ 0 h 1591"/>
                <a:gd name="connsiteX3" fmla="*/ 0 w 1256"/>
                <a:gd name="connsiteY3" fmla="*/ 1592 h 1591"/>
              </a:gdLst>
              <a:ahLst/>
              <a:cxnLst>
                <a:cxn ang="0">
                  <a:pos x="connsiteX0" y="connsiteY0"/>
                </a:cxn>
                <a:cxn ang="0">
                  <a:pos x="connsiteX1" y="connsiteY1"/>
                </a:cxn>
                <a:cxn ang="0">
                  <a:pos x="connsiteX2" y="connsiteY2"/>
                </a:cxn>
                <a:cxn ang="0">
                  <a:pos x="connsiteX3" y="connsiteY3"/>
                </a:cxn>
              </a:cxnLst>
              <a:rect l="l" t="t" r="r" b="b"/>
              <a:pathLst>
                <a:path w="1256" h="1591">
                  <a:moveTo>
                    <a:pt x="0" y="1592"/>
                  </a:moveTo>
                  <a:lnTo>
                    <a:pt x="1257" y="1508"/>
                  </a:lnTo>
                  <a:lnTo>
                    <a:pt x="1005" y="0"/>
                  </a:lnTo>
                  <a:lnTo>
                    <a:pt x="0" y="1592"/>
                  </a:lnTo>
                  <a:close/>
                </a:path>
              </a:pathLst>
            </a:custGeom>
            <a:solidFill>
              <a:srgbClr val="37474F"/>
            </a:solidFill>
            <a:ln w="8363" cap="flat">
              <a:noFill/>
              <a:prstDash val="solid"/>
              <a:miter/>
            </a:ln>
          </p:spPr>
          <p:txBody>
            <a:bodyPr rtlCol="0" anchor="ctr"/>
            <a:lstStyle/>
            <a:p>
              <a:pPr defTabSz="914378"/>
              <a:endParaRPr lang="en-US"/>
            </a:p>
          </p:txBody>
        </p:sp>
        <p:sp>
          <p:nvSpPr>
            <p:cNvPr id="229" name="Freeform: Shape 228">
              <a:extLst>
                <a:ext uri="{FF2B5EF4-FFF2-40B4-BE49-F238E27FC236}">
                  <a16:creationId xmlns:a16="http://schemas.microsoft.com/office/drawing/2014/main" id="{9D10FCFF-3804-4943-9B0E-CE2DF388A82D}"/>
                </a:ext>
              </a:extLst>
            </p:cNvPr>
            <p:cNvSpPr/>
            <p:nvPr/>
          </p:nvSpPr>
          <p:spPr>
            <a:xfrm>
              <a:off x="2665860" y="1767404"/>
              <a:ext cx="7521" cy="1340"/>
            </a:xfrm>
            <a:custGeom>
              <a:avLst/>
              <a:gdLst>
                <a:gd name="connsiteX0" fmla="*/ 613 w 7521"/>
                <a:gd name="connsiteY0" fmla="*/ 1341 h 1340"/>
                <a:gd name="connsiteX1" fmla="*/ 7316 w 7521"/>
                <a:gd name="connsiteY1" fmla="*/ 503 h 1340"/>
                <a:gd name="connsiteX2" fmla="*/ 4383 w 7521"/>
                <a:gd name="connsiteY2" fmla="*/ 0 h 1340"/>
                <a:gd name="connsiteX3" fmla="*/ 613 w 7521"/>
                <a:gd name="connsiteY3" fmla="*/ 1341 h 1340"/>
              </a:gdLst>
              <a:ahLst/>
              <a:cxnLst>
                <a:cxn ang="0">
                  <a:pos x="connsiteX0" y="connsiteY0"/>
                </a:cxn>
                <a:cxn ang="0">
                  <a:pos x="connsiteX1" y="connsiteY1"/>
                </a:cxn>
                <a:cxn ang="0">
                  <a:pos x="connsiteX2" y="connsiteY2"/>
                </a:cxn>
                <a:cxn ang="0">
                  <a:pos x="connsiteX3" y="connsiteY3"/>
                </a:cxn>
              </a:cxnLst>
              <a:rect l="l" t="t" r="r" b="b"/>
              <a:pathLst>
                <a:path w="7521" h="1340">
                  <a:moveTo>
                    <a:pt x="613" y="1341"/>
                  </a:moveTo>
                  <a:cubicBezTo>
                    <a:pt x="6562" y="1341"/>
                    <a:pt x="1953" y="335"/>
                    <a:pt x="7316" y="503"/>
                  </a:cubicBezTo>
                  <a:cubicBezTo>
                    <a:pt x="8657" y="503"/>
                    <a:pt x="2959" y="503"/>
                    <a:pt x="4383" y="0"/>
                  </a:cubicBezTo>
                  <a:cubicBezTo>
                    <a:pt x="864" y="587"/>
                    <a:pt x="-1063" y="419"/>
                    <a:pt x="613" y="1341"/>
                  </a:cubicBezTo>
                  <a:close/>
                </a:path>
              </a:pathLst>
            </a:custGeom>
            <a:solidFill>
              <a:srgbClr val="37474F"/>
            </a:solidFill>
            <a:ln w="8363" cap="flat">
              <a:noFill/>
              <a:prstDash val="solid"/>
              <a:miter/>
            </a:ln>
          </p:spPr>
          <p:txBody>
            <a:bodyPr rtlCol="0" anchor="ctr"/>
            <a:lstStyle/>
            <a:p>
              <a:pPr defTabSz="914378"/>
              <a:endParaRPr lang="en-US"/>
            </a:p>
          </p:txBody>
        </p:sp>
        <p:sp>
          <p:nvSpPr>
            <p:cNvPr id="230" name="Freeform: Shape 229">
              <a:extLst>
                <a:ext uri="{FF2B5EF4-FFF2-40B4-BE49-F238E27FC236}">
                  <a16:creationId xmlns:a16="http://schemas.microsoft.com/office/drawing/2014/main" id="{244E2A8D-2007-4790-94BD-50D0949C9DA5}"/>
                </a:ext>
              </a:extLst>
            </p:cNvPr>
            <p:cNvSpPr/>
            <p:nvPr/>
          </p:nvSpPr>
          <p:spPr>
            <a:xfrm>
              <a:off x="2669991" y="1767404"/>
              <a:ext cx="1759" cy="8378"/>
            </a:xfrm>
            <a:custGeom>
              <a:avLst/>
              <a:gdLst>
                <a:gd name="connsiteX0" fmla="*/ 0 w 1759"/>
                <a:gd name="connsiteY0" fmla="*/ 0 h 8378"/>
                <a:gd name="connsiteX1" fmla="*/ 1759 w 1759"/>
                <a:gd name="connsiteY1" fmla="*/ 0 h 8378"/>
              </a:gdLst>
              <a:ahLst/>
              <a:cxnLst>
                <a:cxn ang="0">
                  <a:pos x="connsiteX0" y="connsiteY0"/>
                </a:cxn>
                <a:cxn ang="0">
                  <a:pos x="connsiteX1" y="connsiteY1"/>
                </a:cxn>
              </a:cxnLst>
              <a:rect l="l" t="t" r="r" b="b"/>
              <a:pathLst>
                <a:path w="1759" h="8378">
                  <a:moveTo>
                    <a:pt x="0" y="0"/>
                  </a:moveTo>
                  <a:lnTo>
                    <a:pt x="1759" y="0"/>
                  </a:lnTo>
                  <a:close/>
                </a:path>
              </a:pathLst>
            </a:custGeom>
            <a:solidFill>
              <a:srgbClr val="37474F"/>
            </a:solidFill>
            <a:ln w="8363" cap="flat">
              <a:noFill/>
              <a:prstDash val="solid"/>
              <a:miter/>
            </a:ln>
          </p:spPr>
          <p:txBody>
            <a:bodyPr rtlCol="0" anchor="ctr"/>
            <a:lstStyle/>
            <a:p>
              <a:pPr defTabSz="914378"/>
              <a:endParaRPr lang="en-US"/>
            </a:p>
          </p:txBody>
        </p:sp>
        <p:sp>
          <p:nvSpPr>
            <p:cNvPr id="231" name="Freeform: Shape 230">
              <a:extLst>
                <a:ext uri="{FF2B5EF4-FFF2-40B4-BE49-F238E27FC236}">
                  <a16:creationId xmlns:a16="http://schemas.microsoft.com/office/drawing/2014/main" id="{436DFD1A-76CB-4FB9-96C6-A292BFFF8BB8}"/>
                </a:ext>
              </a:extLst>
            </p:cNvPr>
            <p:cNvSpPr/>
            <p:nvPr/>
          </p:nvSpPr>
          <p:spPr>
            <a:xfrm>
              <a:off x="2775398" y="2048348"/>
              <a:ext cx="3770" cy="418"/>
            </a:xfrm>
            <a:custGeom>
              <a:avLst/>
              <a:gdLst>
                <a:gd name="connsiteX0" fmla="*/ 0 w 3770"/>
                <a:gd name="connsiteY0" fmla="*/ 335 h 418"/>
                <a:gd name="connsiteX1" fmla="*/ 3771 w 3770"/>
                <a:gd name="connsiteY1" fmla="*/ 419 h 418"/>
                <a:gd name="connsiteX2" fmla="*/ 1341 w 3770"/>
                <a:gd name="connsiteY2" fmla="*/ 0 h 418"/>
                <a:gd name="connsiteX3" fmla="*/ 0 w 3770"/>
                <a:gd name="connsiteY3" fmla="*/ 335 h 418"/>
              </a:gdLst>
              <a:ahLst/>
              <a:cxnLst>
                <a:cxn ang="0">
                  <a:pos x="connsiteX0" y="connsiteY0"/>
                </a:cxn>
                <a:cxn ang="0">
                  <a:pos x="connsiteX1" y="connsiteY1"/>
                </a:cxn>
                <a:cxn ang="0">
                  <a:pos x="connsiteX2" y="connsiteY2"/>
                </a:cxn>
                <a:cxn ang="0">
                  <a:pos x="connsiteX3" y="connsiteY3"/>
                </a:cxn>
              </a:cxnLst>
              <a:rect l="l" t="t" r="r" b="b"/>
              <a:pathLst>
                <a:path w="3770" h="418">
                  <a:moveTo>
                    <a:pt x="0" y="335"/>
                  </a:moveTo>
                  <a:lnTo>
                    <a:pt x="3771" y="419"/>
                  </a:lnTo>
                  <a:lnTo>
                    <a:pt x="1341" y="0"/>
                  </a:lnTo>
                  <a:lnTo>
                    <a:pt x="0" y="335"/>
                  </a:lnTo>
                  <a:close/>
                </a:path>
              </a:pathLst>
            </a:custGeom>
            <a:solidFill>
              <a:srgbClr val="37474F"/>
            </a:solidFill>
            <a:ln w="8363" cap="flat">
              <a:noFill/>
              <a:prstDash val="solid"/>
              <a:miter/>
            </a:ln>
          </p:spPr>
          <p:txBody>
            <a:bodyPr rtlCol="0" anchor="ctr"/>
            <a:lstStyle/>
            <a:p>
              <a:pPr defTabSz="914378"/>
              <a:endParaRPr lang="en-US"/>
            </a:p>
          </p:txBody>
        </p:sp>
        <p:sp>
          <p:nvSpPr>
            <p:cNvPr id="232" name="Freeform: Shape 231">
              <a:extLst>
                <a:ext uri="{FF2B5EF4-FFF2-40B4-BE49-F238E27FC236}">
                  <a16:creationId xmlns:a16="http://schemas.microsoft.com/office/drawing/2014/main" id="{CB1A00FA-0AF9-4D59-9250-638F80579351}"/>
                </a:ext>
              </a:extLst>
            </p:cNvPr>
            <p:cNvSpPr/>
            <p:nvPr/>
          </p:nvSpPr>
          <p:spPr>
            <a:xfrm>
              <a:off x="2782604" y="2047092"/>
              <a:ext cx="3100" cy="1005"/>
            </a:xfrm>
            <a:custGeom>
              <a:avLst/>
              <a:gdLst>
                <a:gd name="connsiteX0" fmla="*/ 0 w 3100"/>
                <a:gd name="connsiteY0" fmla="*/ 84 h 1005"/>
                <a:gd name="connsiteX1" fmla="*/ 922 w 3100"/>
                <a:gd name="connsiteY1" fmla="*/ 1005 h 1005"/>
                <a:gd name="connsiteX2" fmla="*/ 3100 w 3100"/>
                <a:gd name="connsiteY2" fmla="*/ 0 h 1005"/>
                <a:gd name="connsiteX3" fmla="*/ 0 w 3100"/>
                <a:gd name="connsiteY3" fmla="*/ 84 h 1005"/>
              </a:gdLst>
              <a:ahLst/>
              <a:cxnLst>
                <a:cxn ang="0">
                  <a:pos x="connsiteX0" y="connsiteY0"/>
                </a:cxn>
                <a:cxn ang="0">
                  <a:pos x="connsiteX1" y="connsiteY1"/>
                </a:cxn>
                <a:cxn ang="0">
                  <a:pos x="connsiteX2" y="connsiteY2"/>
                </a:cxn>
                <a:cxn ang="0">
                  <a:pos x="connsiteX3" y="connsiteY3"/>
                </a:cxn>
              </a:cxnLst>
              <a:rect l="l" t="t" r="r" b="b"/>
              <a:pathLst>
                <a:path w="3100" h="1005">
                  <a:moveTo>
                    <a:pt x="0" y="84"/>
                  </a:moveTo>
                  <a:lnTo>
                    <a:pt x="922" y="1005"/>
                  </a:lnTo>
                  <a:lnTo>
                    <a:pt x="3100" y="0"/>
                  </a:lnTo>
                  <a:cubicBezTo>
                    <a:pt x="2078" y="151"/>
                    <a:pt x="1030" y="176"/>
                    <a:pt x="0" y="84"/>
                  </a:cubicBezTo>
                  <a:close/>
                </a:path>
              </a:pathLst>
            </a:custGeom>
            <a:solidFill>
              <a:srgbClr val="37474F"/>
            </a:solidFill>
            <a:ln w="8363" cap="flat">
              <a:noFill/>
              <a:prstDash val="solid"/>
              <a:miter/>
            </a:ln>
          </p:spPr>
          <p:txBody>
            <a:bodyPr rtlCol="0" anchor="ctr"/>
            <a:lstStyle/>
            <a:p>
              <a:pPr defTabSz="914378"/>
              <a:endParaRPr lang="en-US"/>
            </a:p>
          </p:txBody>
        </p:sp>
        <p:sp>
          <p:nvSpPr>
            <p:cNvPr id="233" name="Freeform: Shape 232">
              <a:extLst>
                <a:ext uri="{FF2B5EF4-FFF2-40B4-BE49-F238E27FC236}">
                  <a16:creationId xmlns:a16="http://schemas.microsoft.com/office/drawing/2014/main" id="{FDA09F0F-2FD2-434C-9320-0406A2682493}"/>
                </a:ext>
              </a:extLst>
            </p:cNvPr>
            <p:cNvSpPr/>
            <p:nvPr/>
          </p:nvSpPr>
          <p:spPr>
            <a:xfrm>
              <a:off x="2493922" y="1824046"/>
              <a:ext cx="113" cy="3267"/>
            </a:xfrm>
            <a:custGeom>
              <a:avLst/>
              <a:gdLst>
                <a:gd name="connsiteX0" fmla="*/ 113 w 113"/>
                <a:gd name="connsiteY0" fmla="*/ 0 h 3267"/>
                <a:gd name="connsiteX1" fmla="*/ 113 w 113"/>
                <a:gd name="connsiteY1" fmla="*/ 0 h 3267"/>
                <a:gd name="connsiteX2" fmla="*/ 113 w 113"/>
                <a:gd name="connsiteY2" fmla="*/ 3268 h 3267"/>
              </a:gdLst>
              <a:ahLst/>
              <a:cxnLst>
                <a:cxn ang="0">
                  <a:pos x="connsiteX0" y="connsiteY0"/>
                </a:cxn>
                <a:cxn ang="0">
                  <a:pos x="connsiteX1" y="connsiteY1"/>
                </a:cxn>
                <a:cxn ang="0">
                  <a:pos x="connsiteX2" y="connsiteY2"/>
                </a:cxn>
              </a:cxnLst>
              <a:rect l="l" t="t" r="r" b="b"/>
              <a:pathLst>
                <a:path w="113" h="3267">
                  <a:moveTo>
                    <a:pt x="113" y="0"/>
                  </a:moveTo>
                  <a:lnTo>
                    <a:pt x="113" y="0"/>
                  </a:lnTo>
                  <a:cubicBezTo>
                    <a:pt x="-38" y="1081"/>
                    <a:pt x="-38" y="2187"/>
                    <a:pt x="113" y="3268"/>
                  </a:cubicBezTo>
                  <a:close/>
                </a:path>
              </a:pathLst>
            </a:custGeom>
            <a:solidFill>
              <a:srgbClr val="37474F"/>
            </a:solidFill>
            <a:ln w="8363" cap="flat">
              <a:noFill/>
              <a:prstDash val="solid"/>
              <a:miter/>
            </a:ln>
          </p:spPr>
          <p:txBody>
            <a:bodyPr rtlCol="0" anchor="ctr"/>
            <a:lstStyle/>
            <a:p>
              <a:pPr defTabSz="914378"/>
              <a:endParaRPr lang="en-US"/>
            </a:p>
          </p:txBody>
        </p:sp>
        <p:sp>
          <p:nvSpPr>
            <p:cNvPr id="234" name="Freeform: Shape 233">
              <a:extLst>
                <a:ext uri="{FF2B5EF4-FFF2-40B4-BE49-F238E27FC236}">
                  <a16:creationId xmlns:a16="http://schemas.microsoft.com/office/drawing/2014/main" id="{C6998F76-2D16-4FC1-854E-0C3C8B66EC36}"/>
                </a:ext>
              </a:extLst>
            </p:cNvPr>
            <p:cNvSpPr/>
            <p:nvPr/>
          </p:nvSpPr>
          <p:spPr>
            <a:xfrm>
              <a:off x="2495040" y="1874486"/>
              <a:ext cx="837" cy="1675"/>
            </a:xfrm>
            <a:custGeom>
              <a:avLst/>
              <a:gdLst>
                <a:gd name="connsiteX0" fmla="*/ 838 w 837"/>
                <a:gd name="connsiteY0" fmla="*/ 838 h 1675"/>
                <a:gd name="connsiteX1" fmla="*/ 754 w 837"/>
                <a:gd name="connsiteY1" fmla="*/ 0 h 1675"/>
                <a:gd name="connsiteX2" fmla="*/ 0 w 837"/>
                <a:gd name="connsiteY2" fmla="*/ 1676 h 1675"/>
                <a:gd name="connsiteX3" fmla="*/ 838 w 837"/>
                <a:gd name="connsiteY3" fmla="*/ 838 h 1675"/>
              </a:gdLst>
              <a:ahLst/>
              <a:cxnLst>
                <a:cxn ang="0">
                  <a:pos x="connsiteX0" y="connsiteY0"/>
                </a:cxn>
                <a:cxn ang="0">
                  <a:pos x="connsiteX1" y="connsiteY1"/>
                </a:cxn>
                <a:cxn ang="0">
                  <a:pos x="connsiteX2" y="connsiteY2"/>
                </a:cxn>
                <a:cxn ang="0">
                  <a:pos x="connsiteX3" y="connsiteY3"/>
                </a:cxn>
              </a:cxnLst>
              <a:rect l="l" t="t" r="r" b="b"/>
              <a:pathLst>
                <a:path w="837" h="1675">
                  <a:moveTo>
                    <a:pt x="838" y="838"/>
                  </a:moveTo>
                  <a:lnTo>
                    <a:pt x="754" y="0"/>
                  </a:lnTo>
                  <a:lnTo>
                    <a:pt x="0" y="1676"/>
                  </a:lnTo>
                  <a:lnTo>
                    <a:pt x="838" y="838"/>
                  </a:lnTo>
                  <a:close/>
                </a:path>
              </a:pathLst>
            </a:custGeom>
            <a:solidFill>
              <a:srgbClr val="37474F"/>
            </a:solidFill>
            <a:ln w="8363" cap="flat">
              <a:noFill/>
              <a:prstDash val="solid"/>
              <a:miter/>
            </a:ln>
          </p:spPr>
          <p:txBody>
            <a:bodyPr rtlCol="0" anchor="ctr"/>
            <a:lstStyle/>
            <a:p>
              <a:pPr defTabSz="914378"/>
              <a:endParaRPr lang="en-US"/>
            </a:p>
          </p:txBody>
        </p:sp>
        <p:sp>
          <p:nvSpPr>
            <p:cNvPr id="235" name="Freeform: Shape 234">
              <a:extLst>
                <a:ext uri="{FF2B5EF4-FFF2-40B4-BE49-F238E27FC236}">
                  <a16:creationId xmlns:a16="http://schemas.microsoft.com/office/drawing/2014/main" id="{432E10A3-BA72-4C61-BC10-0AEA4B74800C}"/>
                </a:ext>
              </a:extLst>
            </p:cNvPr>
            <p:cNvSpPr/>
            <p:nvPr/>
          </p:nvSpPr>
          <p:spPr>
            <a:xfrm>
              <a:off x="2498615" y="1912694"/>
              <a:ext cx="446" cy="5689"/>
            </a:xfrm>
            <a:custGeom>
              <a:avLst/>
              <a:gdLst>
                <a:gd name="connsiteX0" fmla="*/ 447 w 446"/>
                <a:gd name="connsiteY0" fmla="*/ 5614 h 5689"/>
                <a:gd name="connsiteX1" fmla="*/ 447 w 446"/>
                <a:gd name="connsiteY1" fmla="*/ 0 h 5689"/>
                <a:gd name="connsiteX2" fmla="*/ 447 w 446"/>
                <a:gd name="connsiteY2" fmla="*/ 5614 h 5689"/>
              </a:gdLst>
              <a:ahLst/>
              <a:cxnLst>
                <a:cxn ang="0">
                  <a:pos x="connsiteX0" y="connsiteY0"/>
                </a:cxn>
                <a:cxn ang="0">
                  <a:pos x="connsiteX1" y="connsiteY1"/>
                </a:cxn>
                <a:cxn ang="0">
                  <a:pos x="connsiteX2" y="connsiteY2"/>
                </a:cxn>
              </a:cxnLst>
              <a:rect l="l" t="t" r="r" b="b"/>
              <a:pathLst>
                <a:path w="446" h="5689">
                  <a:moveTo>
                    <a:pt x="447" y="5614"/>
                  </a:moveTo>
                  <a:cubicBezTo>
                    <a:pt x="447" y="3854"/>
                    <a:pt x="447" y="1760"/>
                    <a:pt x="447" y="0"/>
                  </a:cubicBezTo>
                  <a:cubicBezTo>
                    <a:pt x="447" y="4106"/>
                    <a:pt x="-559" y="6117"/>
                    <a:pt x="447" y="5614"/>
                  </a:cubicBezTo>
                  <a:close/>
                </a:path>
              </a:pathLst>
            </a:custGeom>
            <a:solidFill>
              <a:srgbClr val="37474F"/>
            </a:solidFill>
            <a:ln w="8363" cap="flat">
              <a:noFill/>
              <a:prstDash val="solid"/>
              <a:miter/>
            </a:ln>
          </p:spPr>
          <p:txBody>
            <a:bodyPr rtlCol="0" anchor="ctr"/>
            <a:lstStyle/>
            <a:p>
              <a:pPr defTabSz="914378"/>
              <a:endParaRPr lang="en-US"/>
            </a:p>
          </p:txBody>
        </p:sp>
        <p:sp>
          <p:nvSpPr>
            <p:cNvPr id="236" name="Freeform: Shape 235">
              <a:extLst>
                <a:ext uri="{FF2B5EF4-FFF2-40B4-BE49-F238E27FC236}">
                  <a16:creationId xmlns:a16="http://schemas.microsoft.com/office/drawing/2014/main" id="{1061B4E3-94D1-4107-87E9-5612822D41CF}"/>
                </a:ext>
              </a:extLst>
            </p:cNvPr>
            <p:cNvSpPr/>
            <p:nvPr/>
          </p:nvSpPr>
          <p:spPr>
            <a:xfrm>
              <a:off x="2786055" y="2063766"/>
              <a:ext cx="421" cy="754"/>
            </a:xfrm>
            <a:custGeom>
              <a:avLst/>
              <a:gdLst>
                <a:gd name="connsiteX0" fmla="*/ 235 w 421"/>
                <a:gd name="connsiteY0" fmla="*/ 754 h 754"/>
                <a:gd name="connsiteX1" fmla="*/ 235 w 421"/>
                <a:gd name="connsiteY1" fmla="*/ 0 h 754"/>
                <a:gd name="connsiteX2" fmla="*/ 42 w 421"/>
                <a:gd name="connsiteY2" fmla="*/ 561 h 754"/>
                <a:gd name="connsiteX3" fmla="*/ 235 w 421"/>
                <a:gd name="connsiteY3" fmla="*/ 754 h 754"/>
              </a:gdLst>
              <a:ahLst/>
              <a:cxnLst>
                <a:cxn ang="0">
                  <a:pos x="connsiteX0" y="connsiteY0"/>
                </a:cxn>
                <a:cxn ang="0">
                  <a:pos x="connsiteX1" y="connsiteY1"/>
                </a:cxn>
                <a:cxn ang="0">
                  <a:pos x="connsiteX2" y="connsiteY2"/>
                </a:cxn>
                <a:cxn ang="0">
                  <a:pos x="connsiteX3" y="connsiteY3"/>
                </a:cxn>
              </a:cxnLst>
              <a:rect l="l" t="t" r="r" b="b"/>
              <a:pathLst>
                <a:path w="421" h="754">
                  <a:moveTo>
                    <a:pt x="235" y="754"/>
                  </a:moveTo>
                  <a:cubicBezTo>
                    <a:pt x="654" y="754"/>
                    <a:pt x="235" y="168"/>
                    <a:pt x="235" y="0"/>
                  </a:cubicBezTo>
                  <a:cubicBezTo>
                    <a:pt x="26" y="101"/>
                    <a:pt x="-58" y="352"/>
                    <a:pt x="42" y="561"/>
                  </a:cubicBezTo>
                  <a:cubicBezTo>
                    <a:pt x="84" y="645"/>
                    <a:pt x="151" y="712"/>
                    <a:pt x="235" y="754"/>
                  </a:cubicBezTo>
                  <a:close/>
                </a:path>
              </a:pathLst>
            </a:custGeom>
            <a:solidFill>
              <a:srgbClr val="37474F"/>
            </a:solidFill>
            <a:ln w="8363" cap="flat">
              <a:noFill/>
              <a:prstDash val="solid"/>
              <a:miter/>
            </a:ln>
          </p:spPr>
          <p:txBody>
            <a:bodyPr rtlCol="0" anchor="ctr"/>
            <a:lstStyle/>
            <a:p>
              <a:pPr defTabSz="914378"/>
              <a:endParaRPr lang="en-US"/>
            </a:p>
          </p:txBody>
        </p:sp>
        <p:sp>
          <p:nvSpPr>
            <p:cNvPr id="237" name="Freeform: Shape 236">
              <a:extLst>
                <a:ext uri="{FF2B5EF4-FFF2-40B4-BE49-F238E27FC236}">
                  <a16:creationId xmlns:a16="http://schemas.microsoft.com/office/drawing/2014/main" id="{FF4088D1-6AC8-4AE9-B37B-A8AC5DD17060}"/>
                </a:ext>
              </a:extLst>
            </p:cNvPr>
            <p:cNvSpPr/>
            <p:nvPr/>
          </p:nvSpPr>
          <p:spPr>
            <a:xfrm>
              <a:off x="2778498" y="2065944"/>
              <a:ext cx="1005" cy="670"/>
            </a:xfrm>
            <a:custGeom>
              <a:avLst/>
              <a:gdLst>
                <a:gd name="connsiteX0" fmla="*/ 922 w 1005"/>
                <a:gd name="connsiteY0" fmla="*/ 251 h 670"/>
                <a:gd name="connsiteX1" fmla="*/ 1005 w 1005"/>
                <a:gd name="connsiteY1" fmla="*/ 0 h 670"/>
                <a:gd name="connsiteX2" fmla="*/ 0 w 1005"/>
                <a:gd name="connsiteY2" fmla="*/ 670 h 670"/>
                <a:gd name="connsiteX3" fmla="*/ 922 w 1005"/>
                <a:gd name="connsiteY3" fmla="*/ 251 h 670"/>
              </a:gdLst>
              <a:ahLst/>
              <a:cxnLst>
                <a:cxn ang="0">
                  <a:pos x="connsiteX0" y="connsiteY0"/>
                </a:cxn>
                <a:cxn ang="0">
                  <a:pos x="connsiteX1" y="connsiteY1"/>
                </a:cxn>
                <a:cxn ang="0">
                  <a:pos x="connsiteX2" y="connsiteY2"/>
                </a:cxn>
                <a:cxn ang="0">
                  <a:pos x="connsiteX3" y="connsiteY3"/>
                </a:cxn>
              </a:cxnLst>
              <a:rect l="l" t="t" r="r" b="b"/>
              <a:pathLst>
                <a:path w="1005" h="670">
                  <a:moveTo>
                    <a:pt x="922" y="251"/>
                  </a:moveTo>
                  <a:lnTo>
                    <a:pt x="1005" y="0"/>
                  </a:lnTo>
                  <a:lnTo>
                    <a:pt x="0" y="670"/>
                  </a:lnTo>
                  <a:lnTo>
                    <a:pt x="922" y="251"/>
                  </a:lnTo>
                  <a:close/>
                </a:path>
              </a:pathLst>
            </a:custGeom>
            <a:solidFill>
              <a:srgbClr val="37474F"/>
            </a:solidFill>
            <a:ln w="8363" cap="flat">
              <a:noFill/>
              <a:prstDash val="solid"/>
              <a:miter/>
            </a:ln>
          </p:spPr>
          <p:txBody>
            <a:bodyPr rtlCol="0" anchor="ctr"/>
            <a:lstStyle/>
            <a:p>
              <a:pPr defTabSz="914378"/>
              <a:endParaRPr lang="en-US"/>
            </a:p>
          </p:txBody>
        </p:sp>
        <p:sp>
          <p:nvSpPr>
            <p:cNvPr id="238" name="Freeform: Shape 237">
              <a:extLst>
                <a:ext uri="{FF2B5EF4-FFF2-40B4-BE49-F238E27FC236}">
                  <a16:creationId xmlns:a16="http://schemas.microsoft.com/office/drawing/2014/main" id="{797BACBA-C42E-47DD-A8CC-E757DF729D3E}"/>
                </a:ext>
              </a:extLst>
            </p:cNvPr>
            <p:cNvSpPr/>
            <p:nvPr/>
          </p:nvSpPr>
          <p:spPr>
            <a:xfrm>
              <a:off x="2772884" y="2065693"/>
              <a:ext cx="3519" cy="1284"/>
            </a:xfrm>
            <a:custGeom>
              <a:avLst/>
              <a:gdLst>
                <a:gd name="connsiteX0" fmla="*/ 0 w 3519"/>
                <a:gd name="connsiteY0" fmla="*/ 838 h 1284"/>
                <a:gd name="connsiteX1" fmla="*/ 3519 w 3519"/>
                <a:gd name="connsiteY1" fmla="*/ 838 h 1284"/>
                <a:gd name="connsiteX2" fmla="*/ 3519 w 3519"/>
                <a:gd name="connsiteY2" fmla="*/ 838 h 1284"/>
                <a:gd name="connsiteX3" fmla="*/ 3519 w 3519"/>
                <a:gd name="connsiteY3" fmla="*/ 0 h 1284"/>
                <a:gd name="connsiteX4" fmla="*/ 0 w 3519"/>
                <a:gd name="connsiteY4" fmla="*/ 838 h 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 h="1284">
                  <a:moveTo>
                    <a:pt x="0" y="838"/>
                  </a:moveTo>
                  <a:cubicBezTo>
                    <a:pt x="670" y="1843"/>
                    <a:pt x="2346" y="838"/>
                    <a:pt x="3519" y="838"/>
                  </a:cubicBezTo>
                  <a:lnTo>
                    <a:pt x="3519" y="838"/>
                  </a:lnTo>
                  <a:lnTo>
                    <a:pt x="3519" y="0"/>
                  </a:lnTo>
                  <a:cubicBezTo>
                    <a:pt x="2380" y="411"/>
                    <a:pt x="1198" y="687"/>
                    <a:pt x="0" y="838"/>
                  </a:cubicBezTo>
                  <a:close/>
                </a:path>
              </a:pathLst>
            </a:custGeom>
            <a:solidFill>
              <a:srgbClr val="37474F"/>
            </a:solidFill>
            <a:ln w="8363" cap="flat">
              <a:noFill/>
              <a:prstDash val="solid"/>
              <a:miter/>
            </a:ln>
          </p:spPr>
          <p:txBody>
            <a:bodyPr rtlCol="0" anchor="ctr"/>
            <a:lstStyle/>
            <a:p>
              <a:pPr defTabSz="914378"/>
              <a:endParaRPr lang="en-US"/>
            </a:p>
          </p:txBody>
        </p:sp>
        <p:sp>
          <p:nvSpPr>
            <p:cNvPr id="239" name="Freeform: Shape 238">
              <a:extLst>
                <a:ext uri="{FF2B5EF4-FFF2-40B4-BE49-F238E27FC236}">
                  <a16:creationId xmlns:a16="http://schemas.microsoft.com/office/drawing/2014/main" id="{F5E3AB47-6895-424F-9A92-23861238975A}"/>
                </a:ext>
              </a:extLst>
            </p:cNvPr>
            <p:cNvSpPr/>
            <p:nvPr/>
          </p:nvSpPr>
          <p:spPr>
            <a:xfrm>
              <a:off x="2769176" y="2064436"/>
              <a:ext cx="942" cy="8378"/>
            </a:xfrm>
            <a:custGeom>
              <a:avLst/>
              <a:gdLst>
                <a:gd name="connsiteX0" fmla="*/ 188 w 942"/>
                <a:gd name="connsiteY0" fmla="*/ 0 h 8378"/>
                <a:gd name="connsiteX1" fmla="*/ 943 w 942"/>
                <a:gd name="connsiteY1" fmla="*/ 0 h 8378"/>
                <a:gd name="connsiteX2" fmla="*/ 188 w 942"/>
                <a:gd name="connsiteY2" fmla="*/ 0 h 8378"/>
              </a:gdLst>
              <a:ahLst/>
              <a:cxnLst>
                <a:cxn ang="0">
                  <a:pos x="connsiteX0" y="connsiteY0"/>
                </a:cxn>
                <a:cxn ang="0">
                  <a:pos x="connsiteX1" y="connsiteY1"/>
                </a:cxn>
                <a:cxn ang="0">
                  <a:pos x="connsiteX2" y="connsiteY2"/>
                </a:cxn>
              </a:cxnLst>
              <a:rect l="l" t="t" r="r" b="b"/>
              <a:pathLst>
                <a:path w="942" h="8378">
                  <a:moveTo>
                    <a:pt x="188" y="0"/>
                  </a:moveTo>
                  <a:cubicBezTo>
                    <a:pt x="188" y="0"/>
                    <a:pt x="-566" y="0"/>
                    <a:pt x="943" y="0"/>
                  </a:cubicBezTo>
                  <a:lnTo>
                    <a:pt x="188" y="0"/>
                  </a:lnTo>
                  <a:close/>
                </a:path>
              </a:pathLst>
            </a:custGeom>
            <a:solidFill>
              <a:srgbClr val="37474F"/>
            </a:solidFill>
            <a:ln w="8363" cap="flat">
              <a:noFill/>
              <a:prstDash val="solid"/>
              <a:miter/>
            </a:ln>
          </p:spPr>
          <p:txBody>
            <a:bodyPr rtlCol="0" anchor="ctr"/>
            <a:lstStyle/>
            <a:p>
              <a:pPr defTabSz="914378"/>
              <a:endParaRPr lang="en-US"/>
            </a:p>
          </p:txBody>
        </p:sp>
        <p:sp>
          <p:nvSpPr>
            <p:cNvPr id="240" name="Freeform: Shape 239">
              <a:extLst>
                <a:ext uri="{FF2B5EF4-FFF2-40B4-BE49-F238E27FC236}">
                  <a16:creationId xmlns:a16="http://schemas.microsoft.com/office/drawing/2014/main" id="{E8A299DF-70BA-41BB-AF4B-44FEEDA175EE}"/>
                </a:ext>
              </a:extLst>
            </p:cNvPr>
            <p:cNvSpPr/>
            <p:nvPr/>
          </p:nvSpPr>
          <p:spPr>
            <a:xfrm>
              <a:off x="2769858" y="2064436"/>
              <a:ext cx="352" cy="8378"/>
            </a:xfrm>
            <a:custGeom>
              <a:avLst/>
              <a:gdLst>
                <a:gd name="connsiteX0" fmla="*/ 93 w 352"/>
                <a:gd name="connsiteY0" fmla="*/ 0 h 8378"/>
                <a:gd name="connsiteX1" fmla="*/ 93 w 352"/>
                <a:gd name="connsiteY1" fmla="*/ 0 h 8378"/>
              </a:gdLst>
              <a:ahLst/>
              <a:cxnLst>
                <a:cxn ang="0">
                  <a:pos x="connsiteX0" y="connsiteY0"/>
                </a:cxn>
                <a:cxn ang="0">
                  <a:pos x="connsiteX1" y="connsiteY1"/>
                </a:cxn>
              </a:cxnLst>
              <a:rect l="l" t="t" r="r" b="b"/>
              <a:pathLst>
                <a:path w="352" h="8378">
                  <a:moveTo>
                    <a:pt x="93" y="0"/>
                  </a:moveTo>
                  <a:cubicBezTo>
                    <a:pt x="847" y="0"/>
                    <a:pt x="-326" y="0"/>
                    <a:pt x="93" y="0"/>
                  </a:cubicBezTo>
                  <a:close/>
                </a:path>
              </a:pathLst>
            </a:custGeom>
            <a:solidFill>
              <a:srgbClr val="37474F"/>
            </a:solidFill>
            <a:ln w="8363" cap="flat">
              <a:noFill/>
              <a:prstDash val="solid"/>
              <a:miter/>
            </a:ln>
          </p:spPr>
          <p:txBody>
            <a:bodyPr rtlCol="0" anchor="ctr"/>
            <a:lstStyle/>
            <a:p>
              <a:pPr defTabSz="914378"/>
              <a:endParaRPr lang="en-US"/>
            </a:p>
          </p:txBody>
        </p:sp>
        <p:sp>
          <p:nvSpPr>
            <p:cNvPr id="241" name="Freeform: Shape 240">
              <a:extLst>
                <a:ext uri="{FF2B5EF4-FFF2-40B4-BE49-F238E27FC236}">
                  <a16:creationId xmlns:a16="http://schemas.microsoft.com/office/drawing/2014/main" id="{9CDC8827-B786-4A22-853E-CBC55E1597A2}"/>
                </a:ext>
              </a:extLst>
            </p:cNvPr>
            <p:cNvSpPr/>
            <p:nvPr/>
          </p:nvSpPr>
          <p:spPr>
            <a:xfrm>
              <a:off x="2766675" y="2064262"/>
              <a:ext cx="1014" cy="592"/>
            </a:xfrm>
            <a:custGeom>
              <a:avLst/>
              <a:gdLst>
                <a:gd name="connsiteX0" fmla="*/ 177 w 1014"/>
                <a:gd name="connsiteY0" fmla="*/ 592 h 592"/>
                <a:gd name="connsiteX1" fmla="*/ 1015 w 1014"/>
                <a:gd name="connsiteY1" fmla="*/ 592 h 592"/>
                <a:gd name="connsiteX2" fmla="*/ 344 w 1014"/>
                <a:gd name="connsiteY2" fmla="*/ 173 h 592"/>
                <a:gd name="connsiteX3" fmla="*/ 177 w 1014"/>
                <a:gd name="connsiteY3" fmla="*/ 592 h 592"/>
              </a:gdLst>
              <a:ahLst/>
              <a:cxnLst>
                <a:cxn ang="0">
                  <a:pos x="connsiteX0" y="connsiteY0"/>
                </a:cxn>
                <a:cxn ang="0">
                  <a:pos x="connsiteX1" y="connsiteY1"/>
                </a:cxn>
                <a:cxn ang="0">
                  <a:pos x="connsiteX2" y="connsiteY2"/>
                </a:cxn>
                <a:cxn ang="0">
                  <a:pos x="connsiteX3" y="connsiteY3"/>
                </a:cxn>
              </a:cxnLst>
              <a:rect l="l" t="t" r="r" b="b"/>
              <a:pathLst>
                <a:path w="1014" h="592">
                  <a:moveTo>
                    <a:pt x="177" y="592"/>
                  </a:moveTo>
                  <a:lnTo>
                    <a:pt x="1015" y="592"/>
                  </a:lnTo>
                  <a:cubicBezTo>
                    <a:pt x="1015" y="592"/>
                    <a:pt x="9" y="592"/>
                    <a:pt x="344" y="173"/>
                  </a:cubicBezTo>
                  <a:cubicBezTo>
                    <a:pt x="680" y="-245"/>
                    <a:pt x="-410" y="173"/>
                    <a:pt x="177" y="592"/>
                  </a:cubicBezTo>
                  <a:close/>
                </a:path>
              </a:pathLst>
            </a:custGeom>
            <a:solidFill>
              <a:srgbClr val="37474F"/>
            </a:solidFill>
            <a:ln w="8363" cap="flat">
              <a:noFill/>
              <a:prstDash val="solid"/>
              <a:miter/>
            </a:ln>
          </p:spPr>
          <p:txBody>
            <a:bodyPr rtlCol="0" anchor="ctr"/>
            <a:lstStyle/>
            <a:p>
              <a:pPr defTabSz="914378"/>
              <a:endParaRPr lang="en-US"/>
            </a:p>
          </p:txBody>
        </p:sp>
        <p:sp>
          <p:nvSpPr>
            <p:cNvPr id="242" name="Freeform: Shape 241">
              <a:extLst>
                <a:ext uri="{FF2B5EF4-FFF2-40B4-BE49-F238E27FC236}">
                  <a16:creationId xmlns:a16="http://schemas.microsoft.com/office/drawing/2014/main" id="{7C0081BD-B45F-429C-AA91-A47F772D0781}"/>
                </a:ext>
              </a:extLst>
            </p:cNvPr>
            <p:cNvSpPr/>
            <p:nvPr/>
          </p:nvSpPr>
          <p:spPr>
            <a:xfrm>
              <a:off x="2766013" y="2065497"/>
              <a:ext cx="502" cy="111"/>
            </a:xfrm>
            <a:custGeom>
              <a:avLst/>
              <a:gdLst>
                <a:gd name="connsiteX0" fmla="*/ 0 w 502"/>
                <a:gd name="connsiteY0" fmla="*/ 112 h 111"/>
                <a:gd name="connsiteX1" fmla="*/ 503 w 502"/>
                <a:gd name="connsiteY1" fmla="*/ 112 h 111"/>
                <a:gd name="connsiteX2" fmla="*/ 0 w 502"/>
                <a:gd name="connsiteY2" fmla="*/ 112 h 111"/>
              </a:gdLst>
              <a:ahLst/>
              <a:cxnLst>
                <a:cxn ang="0">
                  <a:pos x="connsiteX0" y="connsiteY0"/>
                </a:cxn>
                <a:cxn ang="0">
                  <a:pos x="connsiteX1" y="connsiteY1"/>
                </a:cxn>
                <a:cxn ang="0">
                  <a:pos x="connsiteX2" y="connsiteY2"/>
                </a:cxn>
              </a:cxnLst>
              <a:rect l="l" t="t" r="r" b="b"/>
              <a:pathLst>
                <a:path w="502" h="111">
                  <a:moveTo>
                    <a:pt x="0" y="112"/>
                  </a:moveTo>
                  <a:lnTo>
                    <a:pt x="503" y="112"/>
                  </a:lnTo>
                  <a:cubicBezTo>
                    <a:pt x="503" y="112"/>
                    <a:pt x="251"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243" name="Freeform: Shape 242">
              <a:extLst>
                <a:ext uri="{FF2B5EF4-FFF2-40B4-BE49-F238E27FC236}">
                  <a16:creationId xmlns:a16="http://schemas.microsoft.com/office/drawing/2014/main" id="{C757784A-A553-4CDC-A462-4D9C0D480A17}"/>
                </a:ext>
              </a:extLst>
            </p:cNvPr>
            <p:cNvSpPr/>
            <p:nvPr/>
          </p:nvSpPr>
          <p:spPr>
            <a:xfrm>
              <a:off x="2766516" y="2064929"/>
              <a:ext cx="921" cy="400"/>
            </a:xfrm>
            <a:custGeom>
              <a:avLst/>
              <a:gdLst>
                <a:gd name="connsiteX0" fmla="*/ 922 w 921"/>
                <a:gd name="connsiteY0" fmla="*/ 177 h 400"/>
                <a:gd name="connsiteX1" fmla="*/ 0 w 921"/>
                <a:gd name="connsiteY1" fmla="*/ 177 h 400"/>
                <a:gd name="connsiteX2" fmla="*/ 419 w 921"/>
                <a:gd name="connsiteY2" fmla="*/ 177 h 400"/>
                <a:gd name="connsiteX3" fmla="*/ 922 w 921"/>
                <a:gd name="connsiteY3" fmla="*/ 177 h 400"/>
              </a:gdLst>
              <a:ahLst/>
              <a:cxnLst>
                <a:cxn ang="0">
                  <a:pos x="connsiteX0" y="connsiteY0"/>
                </a:cxn>
                <a:cxn ang="0">
                  <a:pos x="connsiteX1" y="connsiteY1"/>
                </a:cxn>
                <a:cxn ang="0">
                  <a:pos x="connsiteX2" y="connsiteY2"/>
                </a:cxn>
                <a:cxn ang="0">
                  <a:pos x="connsiteX3" y="connsiteY3"/>
                </a:cxn>
              </a:cxnLst>
              <a:rect l="l" t="t" r="r" b="b"/>
              <a:pathLst>
                <a:path w="921" h="400">
                  <a:moveTo>
                    <a:pt x="922" y="177"/>
                  </a:moveTo>
                  <a:lnTo>
                    <a:pt x="0" y="177"/>
                  </a:lnTo>
                  <a:cubicBezTo>
                    <a:pt x="0" y="177"/>
                    <a:pt x="0" y="680"/>
                    <a:pt x="419" y="177"/>
                  </a:cubicBezTo>
                  <a:cubicBezTo>
                    <a:pt x="838" y="-326"/>
                    <a:pt x="503" y="428"/>
                    <a:pt x="922" y="177"/>
                  </a:cubicBezTo>
                  <a:close/>
                </a:path>
              </a:pathLst>
            </a:custGeom>
            <a:solidFill>
              <a:srgbClr val="37474F"/>
            </a:solidFill>
            <a:ln w="8363" cap="flat">
              <a:noFill/>
              <a:prstDash val="solid"/>
              <a:miter/>
            </a:ln>
          </p:spPr>
          <p:txBody>
            <a:bodyPr rtlCol="0" anchor="ctr"/>
            <a:lstStyle/>
            <a:p>
              <a:pPr defTabSz="914378"/>
              <a:endParaRPr lang="en-US"/>
            </a:p>
          </p:txBody>
        </p:sp>
        <p:sp>
          <p:nvSpPr>
            <p:cNvPr id="244" name="Freeform: Shape 243">
              <a:extLst>
                <a:ext uri="{FF2B5EF4-FFF2-40B4-BE49-F238E27FC236}">
                  <a16:creationId xmlns:a16="http://schemas.microsoft.com/office/drawing/2014/main" id="{1B1A84FA-3F1B-4008-B044-28D7C8748DF0}"/>
                </a:ext>
              </a:extLst>
            </p:cNvPr>
            <p:cNvSpPr/>
            <p:nvPr/>
          </p:nvSpPr>
          <p:spPr>
            <a:xfrm>
              <a:off x="2768025" y="2065164"/>
              <a:ext cx="1385" cy="780"/>
            </a:xfrm>
            <a:custGeom>
              <a:avLst/>
              <a:gdLst>
                <a:gd name="connsiteX0" fmla="*/ 0 w 1385"/>
                <a:gd name="connsiteY0" fmla="*/ 27 h 780"/>
                <a:gd name="connsiteX1" fmla="*/ 0 w 1385"/>
                <a:gd name="connsiteY1" fmla="*/ 781 h 780"/>
                <a:gd name="connsiteX2" fmla="*/ 0 w 1385"/>
                <a:gd name="connsiteY2" fmla="*/ 27 h 780"/>
              </a:gdLst>
              <a:ahLst/>
              <a:cxnLst>
                <a:cxn ang="0">
                  <a:pos x="connsiteX0" y="connsiteY0"/>
                </a:cxn>
                <a:cxn ang="0">
                  <a:pos x="connsiteX1" y="connsiteY1"/>
                </a:cxn>
                <a:cxn ang="0">
                  <a:pos x="connsiteX2" y="connsiteY2"/>
                </a:cxn>
              </a:cxnLst>
              <a:rect l="l" t="t" r="r" b="b"/>
              <a:pathLst>
                <a:path w="1385" h="780">
                  <a:moveTo>
                    <a:pt x="0" y="27"/>
                  </a:moveTo>
                  <a:cubicBezTo>
                    <a:pt x="503" y="27"/>
                    <a:pt x="1173" y="27"/>
                    <a:pt x="0" y="781"/>
                  </a:cubicBezTo>
                  <a:cubicBezTo>
                    <a:pt x="2011" y="529"/>
                    <a:pt x="1676" y="-141"/>
                    <a:pt x="0" y="27"/>
                  </a:cubicBezTo>
                  <a:close/>
                </a:path>
              </a:pathLst>
            </a:custGeom>
            <a:solidFill>
              <a:srgbClr val="37474F"/>
            </a:solidFill>
            <a:ln w="8363" cap="flat">
              <a:noFill/>
              <a:prstDash val="solid"/>
              <a:miter/>
            </a:ln>
          </p:spPr>
          <p:txBody>
            <a:bodyPr rtlCol="0" anchor="ctr"/>
            <a:lstStyle/>
            <a:p>
              <a:pPr defTabSz="914378"/>
              <a:endParaRPr lang="en-US"/>
            </a:p>
          </p:txBody>
        </p:sp>
        <p:sp>
          <p:nvSpPr>
            <p:cNvPr id="245" name="Freeform: Shape 244">
              <a:extLst>
                <a:ext uri="{FF2B5EF4-FFF2-40B4-BE49-F238E27FC236}">
                  <a16:creationId xmlns:a16="http://schemas.microsoft.com/office/drawing/2014/main" id="{228F0615-752F-4C2A-9F5E-2F1F9F786231}"/>
                </a:ext>
              </a:extLst>
            </p:cNvPr>
            <p:cNvSpPr/>
            <p:nvPr/>
          </p:nvSpPr>
          <p:spPr>
            <a:xfrm>
              <a:off x="2772629" y="2067620"/>
              <a:ext cx="1260" cy="8378"/>
            </a:xfrm>
            <a:custGeom>
              <a:avLst/>
              <a:gdLst>
                <a:gd name="connsiteX0" fmla="*/ 4 w 1260"/>
                <a:gd name="connsiteY0" fmla="*/ 0 h 8378"/>
                <a:gd name="connsiteX1" fmla="*/ 674 w 1260"/>
                <a:gd name="connsiteY1" fmla="*/ 0 h 8378"/>
                <a:gd name="connsiteX2" fmla="*/ 1261 w 1260"/>
                <a:gd name="connsiteY2" fmla="*/ 0 h 8378"/>
                <a:gd name="connsiteX3" fmla="*/ 4 w 1260"/>
                <a:gd name="connsiteY3" fmla="*/ 0 h 8378"/>
              </a:gdLst>
              <a:ahLst/>
              <a:cxnLst>
                <a:cxn ang="0">
                  <a:pos x="connsiteX0" y="connsiteY0"/>
                </a:cxn>
                <a:cxn ang="0">
                  <a:pos x="connsiteX1" y="connsiteY1"/>
                </a:cxn>
                <a:cxn ang="0">
                  <a:pos x="connsiteX2" y="connsiteY2"/>
                </a:cxn>
                <a:cxn ang="0">
                  <a:pos x="connsiteX3" y="connsiteY3"/>
                </a:cxn>
              </a:cxnLst>
              <a:rect l="l" t="t" r="r" b="b"/>
              <a:pathLst>
                <a:path w="1260" h="8378">
                  <a:moveTo>
                    <a:pt x="4" y="0"/>
                  </a:moveTo>
                  <a:lnTo>
                    <a:pt x="674" y="0"/>
                  </a:lnTo>
                  <a:lnTo>
                    <a:pt x="1261" y="0"/>
                  </a:lnTo>
                  <a:cubicBezTo>
                    <a:pt x="1261" y="0"/>
                    <a:pt x="-80" y="0"/>
                    <a:pt x="4" y="0"/>
                  </a:cubicBezTo>
                  <a:close/>
                </a:path>
              </a:pathLst>
            </a:custGeom>
            <a:solidFill>
              <a:srgbClr val="37474F"/>
            </a:solidFill>
            <a:ln w="8363" cap="flat">
              <a:noFill/>
              <a:prstDash val="solid"/>
              <a:miter/>
            </a:ln>
          </p:spPr>
          <p:txBody>
            <a:bodyPr rtlCol="0" anchor="ctr"/>
            <a:lstStyle/>
            <a:p>
              <a:pPr defTabSz="914378"/>
              <a:endParaRPr lang="en-US"/>
            </a:p>
          </p:txBody>
        </p:sp>
        <p:sp>
          <p:nvSpPr>
            <p:cNvPr id="246" name="Freeform: Shape 245">
              <a:extLst>
                <a:ext uri="{FF2B5EF4-FFF2-40B4-BE49-F238E27FC236}">
                  <a16:creationId xmlns:a16="http://schemas.microsoft.com/office/drawing/2014/main" id="{91BA8595-2F22-43F9-91E9-7FDB0D2F5F3B}"/>
                </a:ext>
              </a:extLst>
            </p:cNvPr>
            <p:cNvSpPr/>
            <p:nvPr/>
          </p:nvSpPr>
          <p:spPr>
            <a:xfrm>
              <a:off x="2761238" y="2064604"/>
              <a:ext cx="670" cy="837"/>
            </a:xfrm>
            <a:custGeom>
              <a:avLst/>
              <a:gdLst>
                <a:gd name="connsiteX0" fmla="*/ 0 w 670"/>
                <a:gd name="connsiteY0" fmla="*/ 0 h 837"/>
                <a:gd name="connsiteX1" fmla="*/ 0 w 670"/>
                <a:gd name="connsiteY1" fmla="*/ 838 h 837"/>
                <a:gd name="connsiteX2" fmla="*/ 670 w 670"/>
                <a:gd name="connsiteY2" fmla="*/ 838 h 837"/>
                <a:gd name="connsiteX3" fmla="*/ 0 w 670"/>
                <a:gd name="connsiteY3" fmla="*/ 0 h 837"/>
              </a:gdLst>
              <a:ahLst/>
              <a:cxnLst>
                <a:cxn ang="0">
                  <a:pos x="connsiteX0" y="connsiteY0"/>
                </a:cxn>
                <a:cxn ang="0">
                  <a:pos x="connsiteX1" y="connsiteY1"/>
                </a:cxn>
                <a:cxn ang="0">
                  <a:pos x="connsiteX2" y="connsiteY2"/>
                </a:cxn>
                <a:cxn ang="0">
                  <a:pos x="connsiteX3" y="connsiteY3"/>
                </a:cxn>
              </a:cxnLst>
              <a:rect l="l" t="t" r="r" b="b"/>
              <a:pathLst>
                <a:path w="670" h="837">
                  <a:moveTo>
                    <a:pt x="0" y="0"/>
                  </a:moveTo>
                  <a:cubicBezTo>
                    <a:pt x="0" y="0"/>
                    <a:pt x="0" y="503"/>
                    <a:pt x="0" y="838"/>
                  </a:cubicBezTo>
                  <a:lnTo>
                    <a:pt x="670" y="838"/>
                  </a:lnTo>
                  <a:cubicBezTo>
                    <a:pt x="670" y="838"/>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47" name="Freeform: Shape 246">
              <a:extLst>
                <a:ext uri="{FF2B5EF4-FFF2-40B4-BE49-F238E27FC236}">
                  <a16:creationId xmlns:a16="http://schemas.microsoft.com/office/drawing/2014/main" id="{B67EDAB1-EAC4-42CC-8159-2725B2188780}"/>
                </a:ext>
              </a:extLst>
            </p:cNvPr>
            <p:cNvSpPr/>
            <p:nvPr/>
          </p:nvSpPr>
          <p:spPr>
            <a:xfrm>
              <a:off x="2760651" y="2065441"/>
              <a:ext cx="940" cy="255"/>
            </a:xfrm>
            <a:custGeom>
              <a:avLst/>
              <a:gdLst>
                <a:gd name="connsiteX0" fmla="*/ 922 w 940"/>
                <a:gd name="connsiteY0" fmla="*/ 0 h 255"/>
                <a:gd name="connsiteX1" fmla="*/ 0 w 940"/>
                <a:gd name="connsiteY1" fmla="*/ 0 h 255"/>
                <a:gd name="connsiteX2" fmla="*/ 922 w 940"/>
                <a:gd name="connsiteY2" fmla="*/ 0 h 255"/>
              </a:gdLst>
              <a:ahLst/>
              <a:cxnLst>
                <a:cxn ang="0">
                  <a:pos x="connsiteX0" y="connsiteY0"/>
                </a:cxn>
                <a:cxn ang="0">
                  <a:pos x="connsiteX1" y="connsiteY1"/>
                </a:cxn>
                <a:cxn ang="0">
                  <a:pos x="connsiteX2" y="connsiteY2"/>
                </a:cxn>
              </a:cxnLst>
              <a:rect l="l" t="t" r="r" b="b"/>
              <a:pathLst>
                <a:path w="940" h="255">
                  <a:moveTo>
                    <a:pt x="922" y="0"/>
                  </a:moveTo>
                  <a:lnTo>
                    <a:pt x="0" y="0"/>
                  </a:lnTo>
                  <a:cubicBezTo>
                    <a:pt x="838" y="419"/>
                    <a:pt x="1005" y="251"/>
                    <a:pt x="922" y="0"/>
                  </a:cubicBezTo>
                  <a:close/>
                </a:path>
              </a:pathLst>
            </a:custGeom>
            <a:solidFill>
              <a:srgbClr val="37474F"/>
            </a:solidFill>
            <a:ln w="8363" cap="flat">
              <a:noFill/>
              <a:prstDash val="solid"/>
              <a:miter/>
            </a:ln>
          </p:spPr>
          <p:txBody>
            <a:bodyPr rtlCol="0" anchor="ctr"/>
            <a:lstStyle/>
            <a:p>
              <a:pPr defTabSz="914378"/>
              <a:endParaRPr lang="en-US"/>
            </a:p>
          </p:txBody>
        </p:sp>
        <p:sp>
          <p:nvSpPr>
            <p:cNvPr id="248" name="Freeform: Shape 247">
              <a:extLst>
                <a:ext uri="{FF2B5EF4-FFF2-40B4-BE49-F238E27FC236}">
                  <a16:creationId xmlns:a16="http://schemas.microsoft.com/office/drawing/2014/main" id="{92D54C54-5DA7-42FF-A13E-EB75BF51497F}"/>
                </a:ext>
              </a:extLst>
            </p:cNvPr>
            <p:cNvSpPr/>
            <p:nvPr/>
          </p:nvSpPr>
          <p:spPr>
            <a:xfrm>
              <a:off x="2765595" y="2065944"/>
              <a:ext cx="1927" cy="921"/>
            </a:xfrm>
            <a:custGeom>
              <a:avLst/>
              <a:gdLst>
                <a:gd name="connsiteX0" fmla="*/ 335 w 1927"/>
                <a:gd name="connsiteY0" fmla="*/ 838 h 921"/>
                <a:gd name="connsiteX1" fmla="*/ 1927 w 1927"/>
                <a:gd name="connsiteY1" fmla="*/ 0 h 921"/>
                <a:gd name="connsiteX2" fmla="*/ 0 w 1927"/>
                <a:gd name="connsiteY2" fmla="*/ 922 h 921"/>
                <a:gd name="connsiteX3" fmla="*/ 335 w 1927"/>
                <a:gd name="connsiteY3" fmla="*/ 838 h 921"/>
              </a:gdLst>
              <a:ahLst/>
              <a:cxnLst>
                <a:cxn ang="0">
                  <a:pos x="connsiteX0" y="connsiteY0"/>
                </a:cxn>
                <a:cxn ang="0">
                  <a:pos x="connsiteX1" y="connsiteY1"/>
                </a:cxn>
                <a:cxn ang="0">
                  <a:pos x="connsiteX2" y="connsiteY2"/>
                </a:cxn>
                <a:cxn ang="0">
                  <a:pos x="connsiteX3" y="connsiteY3"/>
                </a:cxn>
              </a:cxnLst>
              <a:rect l="l" t="t" r="r" b="b"/>
              <a:pathLst>
                <a:path w="1927" h="921">
                  <a:moveTo>
                    <a:pt x="335" y="838"/>
                  </a:moveTo>
                  <a:lnTo>
                    <a:pt x="1927" y="0"/>
                  </a:lnTo>
                  <a:lnTo>
                    <a:pt x="0" y="922"/>
                  </a:lnTo>
                  <a:lnTo>
                    <a:pt x="335" y="838"/>
                  </a:lnTo>
                  <a:close/>
                </a:path>
              </a:pathLst>
            </a:custGeom>
            <a:solidFill>
              <a:srgbClr val="37474F"/>
            </a:solidFill>
            <a:ln w="8363" cap="flat">
              <a:noFill/>
              <a:prstDash val="solid"/>
              <a:miter/>
            </a:ln>
          </p:spPr>
          <p:txBody>
            <a:bodyPr rtlCol="0" anchor="ctr"/>
            <a:lstStyle/>
            <a:p>
              <a:pPr defTabSz="914378"/>
              <a:endParaRPr lang="en-US"/>
            </a:p>
          </p:txBody>
        </p:sp>
        <p:sp>
          <p:nvSpPr>
            <p:cNvPr id="249" name="Freeform: Shape 248">
              <a:extLst>
                <a:ext uri="{FF2B5EF4-FFF2-40B4-BE49-F238E27FC236}">
                  <a16:creationId xmlns:a16="http://schemas.microsoft.com/office/drawing/2014/main" id="{895216E7-A607-48D3-8293-0DEF68E47326}"/>
                </a:ext>
              </a:extLst>
            </p:cNvPr>
            <p:cNvSpPr/>
            <p:nvPr/>
          </p:nvSpPr>
          <p:spPr>
            <a:xfrm>
              <a:off x="2756964" y="2064185"/>
              <a:ext cx="1005" cy="837"/>
            </a:xfrm>
            <a:custGeom>
              <a:avLst/>
              <a:gdLst>
                <a:gd name="connsiteX0" fmla="*/ 419 w 1005"/>
                <a:gd name="connsiteY0" fmla="*/ 587 h 837"/>
                <a:gd name="connsiteX1" fmla="*/ 1005 w 1005"/>
                <a:gd name="connsiteY1" fmla="*/ 0 h 837"/>
                <a:gd name="connsiteX2" fmla="*/ 0 w 1005"/>
                <a:gd name="connsiteY2" fmla="*/ 838 h 837"/>
                <a:gd name="connsiteX3" fmla="*/ 419 w 1005"/>
                <a:gd name="connsiteY3" fmla="*/ 587 h 837"/>
              </a:gdLst>
              <a:ahLst/>
              <a:cxnLst>
                <a:cxn ang="0">
                  <a:pos x="connsiteX0" y="connsiteY0"/>
                </a:cxn>
                <a:cxn ang="0">
                  <a:pos x="connsiteX1" y="connsiteY1"/>
                </a:cxn>
                <a:cxn ang="0">
                  <a:pos x="connsiteX2" y="connsiteY2"/>
                </a:cxn>
                <a:cxn ang="0">
                  <a:pos x="connsiteX3" y="connsiteY3"/>
                </a:cxn>
              </a:cxnLst>
              <a:rect l="l" t="t" r="r" b="b"/>
              <a:pathLst>
                <a:path w="1005" h="837">
                  <a:moveTo>
                    <a:pt x="419" y="587"/>
                  </a:moveTo>
                  <a:lnTo>
                    <a:pt x="1005" y="0"/>
                  </a:lnTo>
                  <a:lnTo>
                    <a:pt x="0" y="838"/>
                  </a:lnTo>
                  <a:lnTo>
                    <a:pt x="419" y="587"/>
                  </a:lnTo>
                  <a:close/>
                </a:path>
              </a:pathLst>
            </a:custGeom>
            <a:solidFill>
              <a:srgbClr val="37474F"/>
            </a:solidFill>
            <a:ln w="8363" cap="flat">
              <a:noFill/>
              <a:prstDash val="solid"/>
              <a:miter/>
            </a:ln>
          </p:spPr>
          <p:txBody>
            <a:bodyPr rtlCol="0" anchor="ctr"/>
            <a:lstStyle/>
            <a:p>
              <a:pPr defTabSz="914378"/>
              <a:endParaRPr lang="en-US"/>
            </a:p>
          </p:txBody>
        </p:sp>
        <p:sp>
          <p:nvSpPr>
            <p:cNvPr id="250" name="Freeform: Shape 249">
              <a:extLst>
                <a:ext uri="{FF2B5EF4-FFF2-40B4-BE49-F238E27FC236}">
                  <a16:creationId xmlns:a16="http://schemas.microsoft.com/office/drawing/2014/main" id="{AD5BB50C-0DBD-4AF2-9A3B-1EECEF82E39E}"/>
                </a:ext>
              </a:extLst>
            </p:cNvPr>
            <p:cNvSpPr/>
            <p:nvPr/>
          </p:nvSpPr>
          <p:spPr>
            <a:xfrm>
              <a:off x="2753110" y="2063933"/>
              <a:ext cx="1864" cy="1005"/>
            </a:xfrm>
            <a:custGeom>
              <a:avLst/>
              <a:gdLst>
                <a:gd name="connsiteX0" fmla="*/ 1759 w 1864"/>
                <a:gd name="connsiteY0" fmla="*/ 1005 h 1005"/>
                <a:gd name="connsiteX1" fmla="*/ 1759 w 1864"/>
                <a:gd name="connsiteY1" fmla="*/ 0 h 1005"/>
                <a:gd name="connsiteX2" fmla="*/ 0 w 1864"/>
                <a:gd name="connsiteY2" fmla="*/ 922 h 1005"/>
                <a:gd name="connsiteX3" fmla="*/ 1759 w 1864"/>
                <a:gd name="connsiteY3" fmla="*/ 1005 h 1005"/>
              </a:gdLst>
              <a:ahLst/>
              <a:cxnLst>
                <a:cxn ang="0">
                  <a:pos x="connsiteX0" y="connsiteY0"/>
                </a:cxn>
                <a:cxn ang="0">
                  <a:pos x="connsiteX1" y="connsiteY1"/>
                </a:cxn>
                <a:cxn ang="0">
                  <a:pos x="connsiteX2" y="connsiteY2"/>
                </a:cxn>
                <a:cxn ang="0">
                  <a:pos x="connsiteX3" y="connsiteY3"/>
                </a:cxn>
              </a:cxnLst>
              <a:rect l="l" t="t" r="r" b="b"/>
              <a:pathLst>
                <a:path w="1864" h="1005">
                  <a:moveTo>
                    <a:pt x="1759" y="1005"/>
                  </a:moveTo>
                  <a:cubicBezTo>
                    <a:pt x="2178" y="587"/>
                    <a:pt x="1173" y="335"/>
                    <a:pt x="1759" y="0"/>
                  </a:cubicBezTo>
                  <a:cubicBezTo>
                    <a:pt x="1114" y="168"/>
                    <a:pt x="511" y="486"/>
                    <a:pt x="0" y="922"/>
                  </a:cubicBezTo>
                  <a:cubicBezTo>
                    <a:pt x="570" y="712"/>
                    <a:pt x="1206" y="737"/>
                    <a:pt x="1759" y="1005"/>
                  </a:cubicBezTo>
                  <a:close/>
                </a:path>
              </a:pathLst>
            </a:custGeom>
            <a:solidFill>
              <a:srgbClr val="37474F"/>
            </a:solidFill>
            <a:ln w="8363" cap="flat">
              <a:noFill/>
              <a:prstDash val="solid"/>
              <a:miter/>
            </a:ln>
          </p:spPr>
          <p:txBody>
            <a:bodyPr rtlCol="0" anchor="ctr"/>
            <a:lstStyle/>
            <a:p>
              <a:pPr defTabSz="914378"/>
              <a:endParaRPr lang="en-US"/>
            </a:p>
          </p:txBody>
        </p:sp>
        <p:sp>
          <p:nvSpPr>
            <p:cNvPr id="251" name="Freeform: Shape 250">
              <a:extLst>
                <a:ext uri="{FF2B5EF4-FFF2-40B4-BE49-F238E27FC236}">
                  <a16:creationId xmlns:a16="http://schemas.microsoft.com/office/drawing/2014/main" id="{D4DB808B-D5EF-4DA6-B7D3-8ACE48248051}"/>
                </a:ext>
              </a:extLst>
            </p:cNvPr>
            <p:cNvSpPr/>
            <p:nvPr/>
          </p:nvSpPr>
          <p:spPr>
            <a:xfrm>
              <a:off x="2752104" y="2064855"/>
              <a:ext cx="837" cy="502"/>
            </a:xfrm>
            <a:custGeom>
              <a:avLst/>
              <a:gdLst>
                <a:gd name="connsiteX0" fmla="*/ 0 w 837"/>
                <a:gd name="connsiteY0" fmla="*/ 503 h 502"/>
                <a:gd name="connsiteX1" fmla="*/ 838 w 837"/>
                <a:gd name="connsiteY1" fmla="*/ 0 h 502"/>
                <a:gd name="connsiteX2" fmla="*/ 0 w 837"/>
                <a:gd name="connsiteY2" fmla="*/ 503 h 502"/>
              </a:gdLst>
              <a:ahLst/>
              <a:cxnLst>
                <a:cxn ang="0">
                  <a:pos x="connsiteX0" y="connsiteY0"/>
                </a:cxn>
                <a:cxn ang="0">
                  <a:pos x="connsiteX1" y="connsiteY1"/>
                </a:cxn>
                <a:cxn ang="0">
                  <a:pos x="connsiteX2" y="connsiteY2"/>
                </a:cxn>
              </a:cxnLst>
              <a:rect l="l" t="t" r="r" b="b"/>
              <a:pathLst>
                <a:path w="837" h="502">
                  <a:moveTo>
                    <a:pt x="0" y="503"/>
                  </a:moveTo>
                  <a:lnTo>
                    <a:pt x="838" y="0"/>
                  </a:lnTo>
                  <a:cubicBezTo>
                    <a:pt x="520" y="84"/>
                    <a:pt x="226" y="260"/>
                    <a:pt x="0" y="503"/>
                  </a:cubicBezTo>
                  <a:close/>
                </a:path>
              </a:pathLst>
            </a:custGeom>
            <a:solidFill>
              <a:srgbClr val="37474F"/>
            </a:solidFill>
            <a:ln w="8363" cap="flat">
              <a:noFill/>
              <a:prstDash val="solid"/>
              <a:miter/>
            </a:ln>
          </p:spPr>
          <p:txBody>
            <a:bodyPr rtlCol="0" anchor="ctr"/>
            <a:lstStyle/>
            <a:p>
              <a:pPr defTabSz="914378"/>
              <a:endParaRPr lang="en-US"/>
            </a:p>
          </p:txBody>
        </p:sp>
        <p:sp>
          <p:nvSpPr>
            <p:cNvPr id="252" name="Freeform: Shape 251">
              <a:extLst>
                <a:ext uri="{FF2B5EF4-FFF2-40B4-BE49-F238E27FC236}">
                  <a16:creationId xmlns:a16="http://schemas.microsoft.com/office/drawing/2014/main" id="{746737B3-5EE0-40B6-97AD-53D696EFADC9}"/>
                </a:ext>
              </a:extLst>
            </p:cNvPr>
            <p:cNvSpPr/>
            <p:nvPr/>
          </p:nvSpPr>
          <p:spPr>
            <a:xfrm>
              <a:off x="2758137" y="2065274"/>
              <a:ext cx="837" cy="586"/>
            </a:xfrm>
            <a:custGeom>
              <a:avLst/>
              <a:gdLst>
                <a:gd name="connsiteX0" fmla="*/ 838 w 837"/>
                <a:gd name="connsiteY0" fmla="*/ 586 h 586"/>
                <a:gd name="connsiteX1" fmla="*/ 0 w 837"/>
                <a:gd name="connsiteY1" fmla="*/ 0 h 586"/>
                <a:gd name="connsiteX2" fmla="*/ 419 w 837"/>
                <a:gd name="connsiteY2" fmla="*/ 586 h 586"/>
              </a:gdLst>
              <a:ahLst/>
              <a:cxnLst>
                <a:cxn ang="0">
                  <a:pos x="connsiteX0" y="connsiteY0"/>
                </a:cxn>
                <a:cxn ang="0">
                  <a:pos x="connsiteX1" y="connsiteY1"/>
                </a:cxn>
                <a:cxn ang="0">
                  <a:pos x="connsiteX2" y="connsiteY2"/>
                </a:cxn>
              </a:cxnLst>
              <a:rect l="l" t="t" r="r" b="b"/>
              <a:pathLst>
                <a:path w="837" h="586">
                  <a:moveTo>
                    <a:pt x="838" y="586"/>
                  </a:moveTo>
                  <a:cubicBezTo>
                    <a:pt x="687" y="251"/>
                    <a:pt x="369" y="25"/>
                    <a:pt x="0" y="0"/>
                  </a:cubicBezTo>
                  <a:lnTo>
                    <a:pt x="419" y="586"/>
                  </a:lnTo>
                  <a:close/>
                </a:path>
              </a:pathLst>
            </a:custGeom>
            <a:solidFill>
              <a:srgbClr val="37474F"/>
            </a:solidFill>
            <a:ln w="8363" cap="flat">
              <a:noFill/>
              <a:prstDash val="solid"/>
              <a:miter/>
            </a:ln>
          </p:spPr>
          <p:txBody>
            <a:bodyPr rtlCol="0" anchor="ctr"/>
            <a:lstStyle/>
            <a:p>
              <a:pPr defTabSz="914378"/>
              <a:endParaRPr lang="en-US"/>
            </a:p>
          </p:txBody>
        </p:sp>
        <p:sp>
          <p:nvSpPr>
            <p:cNvPr id="253" name="Freeform: Shape 252">
              <a:extLst>
                <a:ext uri="{FF2B5EF4-FFF2-40B4-BE49-F238E27FC236}">
                  <a16:creationId xmlns:a16="http://schemas.microsoft.com/office/drawing/2014/main" id="{F459EF54-C44B-4378-83ED-461D2EF23F6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254" name="Freeform: Shape 253">
              <a:extLst>
                <a:ext uri="{FF2B5EF4-FFF2-40B4-BE49-F238E27FC236}">
                  <a16:creationId xmlns:a16="http://schemas.microsoft.com/office/drawing/2014/main" id="{977AD7CE-030A-428B-9BD8-073899CCC66C}"/>
                </a:ext>
              </a:extLst>
            </p:cNvPr>
            <p:cNvSpPr/>
            <p:nvPr/>
          </p:nvSpPr>
          <p:spPr>
            <a:xfrm>
              <a:off x="2759022" y="2065860"/>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255" name="Freeform: Shape 254">
              <a:extLst>
                <a:ext uri="{FF2B5EF4-FFF2-40B4-BE49-F238E27FC236}">
                  <a16:creationId xmlns:a16="http://schemas.microsoft.com/office/drawing/2014/main" id="{52D5F12B-9137-4A8B-B6A1-B437A9FE9D3E}"/>
                </a:ext>
              </a:extLst>
            </p:cNvPr>
            <p:cNvSpPr/>
            <p:nvPr/>
          </p:nvSpPr>
          <p:spPr>
            <a:xfrm>
              <a:off x="2762204" y="2066363"/>
              <a:ext cx="1044" cy="1350"/>
            </a:xfrm>
            <a:custGeom>
              <a:avLst/>
              <a:gdLst>
                <a:gd name="connsiteX0" fmla="*/ 1044 w 1044"/>
                <a:gd name="connsiteY0" fmla="*/ 0 h 1350"/>
                <a:gd name="connsiteX1" fmla="*/ 542 w 1044"/>
                <a:gd name="connsiteY1" fmla="*/ 1257 h 1350"/>
                <a:gd name="connsiteX2" fmla="*/ 1044 w 1044"/>
                <a:gd name="connsiteY2" fmla="*/ 0 h 1350"/>
              </a:gdLst>
              <a:ahLst/>
              <a:cxnLst>
                <a:cxn ang="0">
                  <a:pos x="connsiteX0" y="connsiteY0"/>
                </a:cxn>
                <a:cxn ang="0">
                  <a:pos x="connsiteX1" y="connsiteY1"/>
                </a:cxn>
                <a:cxn ang="0">
                  <a:pos x="connsiteX2" y="connsiteY2"/>
                </a:cxn>
              </a:cxnLst>
              <a:rect l="l" t="t" r="r" b="b"/>
              <a:pathLst>
                <a:path w="1044" h="1350">
                  <a:moveTo>
                    <a:pt x="1044" y="0"/>
                  </a:moveTo>
                  <a:cubicBezTo>
                    <a:pt x="542" y="419"/>
                    <a:pt x="-715" y="838"/>
                    <a:pt x="542" y="1257"/>
                  </a:cubicBezTo>
                  <a:cubicBezTo>
                    <a:pt x="1798" y="1676"/>
                    <a:pt x="-45" y="586"/>
                    <a:pt x="1044" y="0"/>
                  </a:cubicBezTo>
                  <a:close/>
                </a:path>
              </a:pathLst>
            </a:custGeom>
            <a:solidFill>
              <a:srgbClr val="37474F"/>
            </a:solidFill>
            <a:ln w="8363" cap="flat">
              <a:noFill/>
              <a:prstDash val="solid"/>
              <a:miter/>
            </a:ln>
          </p:spPr>
          <p:txBody>
            <a:bodyPr rtlCol="0" anchor="ctr"/>
            <a:lstStyle/>
            <a:p>
              <a:pPr defTabSz="914378"/>
              <a:endParaRPr lang="en-US"/>
            </a:p>
          </p:txBody>
        </p:sp>
        <p:sp>
          <p:nvSpPr>
            <p:cNvPr id="256" name="Freeform: Shape 255">
              <a:extLst>
                <a:ext uri="{FF2B5EF4-FFF2-40B4-BE49-F238E27FC236}">
                  <a16:creationId xmlns:a16="http://schemas.microsoft.com/office/drawing/2014/main" id="{69420933-4CE0-40BC-8E72-D0B1FC40BF7B}"/>
                </a:ext>
              </a:extLst>
            </p:cNvPr>
            <p:cNvSpPr/>
            <p:nvPr/>
          </p:nvSpPr>
          <p:spPr>
            <a:xfrm>
              <a:off x="2759562" y="2066028"/>
              <a:ext cx="1089" cy="586"/>
            </a:xfrm>
            <a:custGeom>
              <a:avLst/>
              <a:gdLst>
                <a:gd name="connsiteX0" fmla="*/ 0 w 1089"/>
                <a:gd name="connsiteY0" fmla="*/ 587 h 586"/>
                <a:gd name="connsiteX1" fmla="*/ 1089 w 1089"/>
                <a:gd name="connsiteY1" fmla="*/ 587 h 586"/>
                <a:gd name="connsiteX2" fmla="*/ 1089 w 1089"/>
                <a:gd name="connsiteY2" fmla="*/ 0 h 586"/>
              </a:gdLst>
              <a:ahLst/>
              <a:cxnLst>
                <a:cxn ang="0">
                  <a:pos x="connsiteX0" y="connsiteY0"/>
                </a:cxn>
                <a:cxn ang="0">
                  <a:pos x="connsiteX1" y="connsiteY1"/>
                </a:cxn>
                <a:cxn ang="0">
                  <a:pos x="connsiteX2" y="connsiteY2"/>
                </a:cxn>
              </a:cxnLst>
              <a:rect l="l" t="t" r="r" b="b"/>
              <a:pathLst>
                <a:path w="1089" h="586">
                  <a:moveTo>
                    <a:pt x="0" y="587"/>
                  </a:moveTo>
                  <a:lnTo>
                    <a:pt x="1089" y="587"/>
                  </a:lnTo>
                  <a:cubicBezTo>
                    <a:pt x="1089" y="587"/>
                    <a:pt x="1089" y="587"/>
                    <a:pt x="1089" y="0"/>
                  </a:cubicBezTo>
                  <a:close/>
                </a:path>
              </a:pathLst>
            </a:custGeom>
            <a:solidFill>
              <a:srgbClr val="37474F"/>
            </a:solidFill>
            <a:ln w="8363" cap="flat">
              <a:noFill/>
              <a:prstDash val="solid"/>
              <a:miter/>
            </a:ln>
          </p:spPr>
          <p:txBody>
            <a:bodyPr rtlCol="0" anchor="ctr"/>
            <a:lstStyle/>
            <a:p>
              <a:pPr defTabSz="914378"/>
              <a:endParaRPr lang="en-US"/>
            </a:p>
          </p:txBody>
        </p:sp>
        <p:sp>
          <p:nvSpPr>
            <p:cNvPr id="257" name="Freeform: Shape 256">
              <a:extLst>
                <a:ext uri="{FF2B5EF4-FFF2-40B4-BE49-F238E27FC236}">
                  <a16:creationId xmlns:a16="http://schemas.microsoft.com/office/drawing/2014/main" id="{CEF8F514-BCD4-4545-8499-0B411E1B596D}"/>
                </a:ext>
              </a:extLst>
            </p:cNvPr>
            <p:cNvSpPr/>
            <p:nvPr/>
          </p:nvSpPr>
          <p:spPr>
            <a:xfrm>
              <a:off x="2759059" y="2066531"/>
              <a:ext cx="502" cy="251"/>
            </a:xfrm>
            <a:custGeom>
              <a:avLst/>
              <a:gdLst>
                <a:gd name="connsiteX0" fmla="*/ 0 w 502"/>
                <a:gd name="connsiteY0" fmla="*/ 251 h 251"/>
                <a:gd name="connsiteX1" fmla="*/ 503 w 502"/>
                <a:gd name="connsiteY1" fmla="*/ 84 h 251"/>
                <a:gd name="connsiteX2" fmla="*/ 84 w 502"/>
                <a:gd name="connsiteY2" fmla="*/ 0 h 251"/>
                <a:gd name="connsiteX3" fmla="*/ 0 w 502"/>
                <a:gd name="connsiteY3" fmla="*/ 251 h 251"/>
              </a:gdLst>
              <a:ahLst/>
              <a:cxnLst>
                <a:cxn ang="0">
                  <a:pos x="connsiteX0" y="connsiteY0"/>
                </a:cxn>
                <a:cxn ang="0">
                  <a:pos x="connsiteX1" y="connsiteY1"/>
                </a:cxn>
                <a:cxn ang="0">
                  <a:pos x="connsiteX2" y="connsiteY2"/>
                </a:cxn>
                <a:cxn ang="0">
                  <a:pos x="connsiteX3" y="connsiteY3"/>
                </a:cxn>
              </a:cxnLst>
              <a:rect l="l" t="t" r="r" b="b"/>
              <a:pathLst>
                <a:path w="502" h="251">
                  <a:moveTo>
                    <a:pt x="0" y="251"/>
                  </a:moveTo>
                  <a:lnTo>
                    <a:pt x="503" y="84"/>
                  </a:lnTo>
                  <a:lnTo>
                    <a:pt x="84"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258" name="Freeform: Shape 257">
              <a:extLst>
                <a:ext uri="{FF2B5EF4-FFF2-40B4-BE49-F238E27FC236}">
                  <a16:creationId xmlns:a16="http://schemas.microsoft.com/office/drawing/2014/main" id="{4127BEC6-94CB-499B-BFFB-76F1282622EA}"/>
                </a:ext>
              </a:extLst>
            </p:cNvPr>
            <p:cNvSpPr/>
            <p:nvPr/>
          </p:nvSpPr>
          <p:spPr>
            <a:xfrm>
              <a:off x="2752272" y="2065851"/>
              <a:ext cx="1959" cy="428"/>
            </a:xfrm>
            <a:custGeom>
              <a:avLst/>
              <a:gdLst>
                <a:gd name="connsiteX0" fmla="*/ 1508 w 1959"/>
                <a:gd name="connsiteY0" fmla="*/ 9 h 428"/>
                <a:gd name="connsiteX1" fmla="*/ 0 w 1959"/>
                <a:gd name="connsiteY1" fmla="*/ 428 h 428"/>
                <a:gd name="connsiteX2" fmla="*/ 1843 w 1959"/>
                <a:gd name="connsiteY2" fmla="*/ 428 h 428"/>
                <a:gd name="connsiteX3" fmla="*/ 1508 w 1959"/>
                <a:gd name="connsiteY3" fmla="*/ 9 h 428"/>
              </a:gdLst>
              <a:ahLst/>
              <a:cxnLst>
                <a:cxn ang="0">
                  <a:pos x="connsiteX0" y="connsiteY0"/>
                </a:cxn>
                <a:cxn ang="0">
                  <a:pos x="connsiteX1" y="connsiteY1"/>
                </a:cxn>
                <a:cxn ang="0">
                  <a:pos x="connsiteX2" y="connsiteY2"/>
                </a:cxn>
                <a:cxn ang="0">
                  <a:pos x="connsiteX3" y="connsiteY3"/>
                </a:cxn>
              </a:cxnLst>
              <a:rect l="l" t="t" r="r" b="b"/>
              <a:pathLst>
                <a:path w="1959" h="428">
                  <a:moveTo>
                    <a:pt x="1508" y="9"/>
                  </a:moveTo>
                  <a:cubicBezTo>
                    <a:pt x="1030" y="227"/>
                    <a:pt x="519" y="370"/>
                    <a:pt x="0" y="428"/>
                  </a:cubicBezTo>
                  <a:lnTo>
                    <a:pt x="1843" y="428"/>
                  </a:lnTo>
                  <a:cubicBezTo>
                    <a:pt x="1843" y="428"/>
                    <a:pt x="2262" y="-74"/>
                    <a:pt x="1508" y="9"/>
                  </a:cubicBezTo>
                  <a:close/>
                </a:path>
              </a:pathLst>
            </a:custGeom>
            <a:solidFill>
              <a:srgbClr val="37474F"/>
            </a:solidFill>
            <a:ln w="8363" cap="flat">
              <a:noFill/>
              <a:prstDash val="solid"/>
              <a:miter/>
            </a:ln>
          </p:spPr>
          <p:txBody>
            <a:bodyPr rtlCol="0" anchor="ctr"/>
            <a:lstStyle/>
            <a:p>
              <a:pPr defTabSz="914378"/>
              <a:endParaRPr lang="en-US"/>
            </a:p>
          </p:txBody>
        </p:sp>
        <p:sp>
          <p:nvSpPr>
            <p:cNvPr id="259" name="Freeform: Shape 258">
              <a:extLst>
                <a:ext uri="{FF2B5EF4-FFF2-40B4-BE49-F238E27FC236}">
                  <a16:creationId xmlns:a16="http://schemas.microsoft.com/office/drawing/2014/main" id="{DFEC2BC3-4EEC-4C93-B113-D6F6F48CB747}"/>
                </a:ext>
              </a:extLst>
            </p:cNvPr>
            <p:cNvSpPr/>
            <p:nvPr/>
          </p:nvSpPr>
          <p:spPr>
            <a:xfrm>
              <a:off x="2756210"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60" name="Freeform: Shape 259">
              <a:extLst>
                <a:ext uri="{FF2B5EF4-FFF2-40B4-BE49-F238E27FC236}">
                  <a16:creationId xmlns:a16="http://schemas.microsoft.com/office/drawing/2014/main" id="{2D3DC578-F662-4F65-BB80-56F79718F259}"/>
                </a:ext>
              </a:extLst>
            </p:cNvPr>
            <p:cNvSpPr/>
            <p:nvPr/>
          </p:nvSpPr>
          <p:spPr>
            <a:xfrm>
              <a:off x="2746826" y="20665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61" name="Freeform: Shape 260">
              <a:extLst>
                <a:ext uri="{FF2B5EF4-FFF2-40B4-BE49-F238E27FC236}">
                  <a16:creationId xmlns:a16="http://schemas.microsoft.com/office/drawing/2014/main" id="{F2B8D4FE-855C-4B5F-A1E5-1C2E030AA807}"/>
                </a:ext>
              </a:extLst>
            </p:cNvPr>
            <p:cNvSpPr/>
            <p:nvPr/>
          </p:nvSpPr>
          <p:spPr>
            <a:xfrm>
              <a:off x="2754262" y="2066447"/>
              <a:ext cx="1026" cy="157"/>
            </a:xfrm>
            <a:custGeom>
              <a:avLst/>
              <a:gdLst>
                <a:gd name="connsiteX0" fmla="*/ 105 w 1026"/>
                <a:gd name="connsiteY0" fmla="*/ 0 h 157"/>
                <a:gd name="connsiteX1" fmla="*/ 1026 w 1026"/>
                <a:gd name="connsiteY1" fmla="*/ 0 h 157"/>
                <a:gd name="connsiteX2" fmla="*/ 21 w 1026"/>
                <a:gd name="connsiteY2" fmla="*/ 0 h 157"/>
                <a:gd name="connsiteX3" fmla="*/ 105 w 1026"/>
                <a:gd name="connsiteY3" fmla="*/ 0 h 157"/>
              </a:gdLst>
              <a:ahLst/>
              <a:cxnLst>
                <a:cxn ang="0">
                  <a:pos x="connsiteX0" y="connsiteY0"/>
                </a:cxn>
                <a:cxn ang="0">
                  <a:pos x="connsiteX1" y="connsiteY1"/>
                </a:cxn>
                <a:cxn ang="0">
                  <a:pos x="connsiteX2" y="connsiteY2"/>
                </a:cxn>
                <a:cxn ang="0">
                  <a:pos x="connsiteX3" y="connsiteY3"/>
                </a:cxn>
              </a:cxnLst>
              <a:rect l="l" t="t" r="r" b="b"/>
              <a:pathLst>
                <a:path w="1026" h="157">
                  <a:moveTo>
                    <a:pt x="105" y="0"/>
                  </a:moveTo>
                  <a:cubicBezTo>
                    <a:pt x="373" y="209"/>
                    <a:pt x="758" y="209"/>
                    <a:pt x="1026" y="0"/>
                  </a:cubicBezTo>
                  <a:lnTo>
                    <a:pt x="21" y="0"/>
                  </a:lnTo>
                  <a:cubicBezTo>
                    <a:pt x="21" y="0"/>
                    <a:pt x="-63" y="84"/>
                    <a:pt x="105" y="0"/>
                  </a:cubicBezTo>
                  <a:close/>
                </a:path>
              </a:pathLst>
            </a:custGeom>
            <a:solidFill>
              <a:srgbClr val="37474F"/>
            </a:solidFill>
            <a:ln w="8363" cap="flat">
              <a:noFill/>
              <a:prstDash val="solid"/>
              <a:miter/>
            </a:ln>
          </p:spPr>
          <p:txBody>
            <a:bodyPr rtlCol="0" anchor="ctr"/>
            <a:lstStyle/>
            <a:p>
              <a:pPr defTabSz="914378"/>
              <a:endParaRPr lang="en-US"/>
            </a:p>
          </p:txBody>
        </p:sp>
        <p:sp>
          <p:nvSpPr>
            <p:cNvPr id="262" name="Freeform: Shape 261">
              <a:extLst>
                <a:ext uri="{FF2B5EF4-FFF2-40B4-BE49-F238E27FC236}">
                  <a16:creationId xmlns:a16="http://schemas.microsoft.com/office/drawing/2014/main" id="{FF979623-7A56-4608-8600-9C4FB5CB4266}"/>
                </a:ext>
              </a:extLst>
            </p:cNvPr>
            <p:cNvSpPr/>
            <p:nvPr/>
          </p:nvSpPr>
          <p:spPr>
            <a:xfrm>
              <a:off x="2750512" y="2065618"/>
              <a:ext cx="837" cy="74"/>
            </a:xfrm>
            <a:custGeom>
              <a:avLst/>
              <a:gdLst>
                <a:gd name="connsiteX0" fmla="*/ 0 w 837"/>
                <a:gd name="connsiteY0" fmla="*/ 74 h 74"/>
                <a:gd name="connsiteX1" fmla="*/ 838 w 837"/>
                <a:gd name="connsiteY1" fmla="*/ 74 h 74"/>
                <a:gd name="connsiteX2" fmla="*/ 0 w 837"/>
                <a:gd name="connsiteY2" fmla="*/ 74 h 74"/>
              </a:gdLst>
              <a:ahLst/>
              <a:cxnLst>
                <a:cxn ang="0">
                  <a:pos x="connsiteX0" y="connsiteY0"/>
                </a:cxn>
                <a:cxn ang="0">
                  <a:pos x="connsiteX1" y="connsiteY1"/>
                </a:cxn>
                <a:cxn ang="0">
                  <a:pos x="connsiteX2" y="connsiteY2"/>
                </a:cxn>
              </a:cxnLst>
              <a:rect l="l" t="t" r="r" b="b"/>
              <a:pathLst>
                <a:path w="837" h="74">
                  <a:moveTo>
                    <a:pt x="0" y="74"/>
                  </a:moveTo>
                  <a:lnTo>
                    <a:pt x="838" y="74"/>
                  </a:lnTo>
                  <a:cubicBezTo>
                    <a:pt x="838" y="74"/>
                    <a:pt x="84"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263" name="Freeform: Shape 262">
              <a:extLst>
                <a:ext uri="{FF2B5EF4-FFF2-40B4-BE49-F238E27FC236}">
                  <a16:creationId xmlns:a16="http://schemas.microsoft.com/office/drawing/2014/main" id="{3B07F2AB-F066-4021-A995-C7FC31B0582F}"/>
                </a:ext>
              </a:extLst>
            </p:cNvPr>
            <p:cNvSpPr/>
            <p:nvPr/>
          </p:nvSpPr>
          <p:spPr>
            <a:xfrm>
              <a:off x="2755875" y="2065739"/>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264" name="Freeform: Shape 263">
              <a:extLst>
                <a:ext uri="{FF2B5EF4-FFF2-40B4-BE49-F238E27FC236}">
                  <a16:creationId xmlns:a16="http://schemas.microsoft.com/office/drawing/2014/main" id="{D897CD74-6CD6-49B9-AA7C-4715F84D71DB}"/>
                </a:ext>
              </a:extLst>
            </p:cNvPr>
            <p:cNvSpPr/>
            <p:nvPr/>
          </p:nvSpPr>
          <p:spPr>
            <a:xfrm>
              <a:off x="2755289" y="2065777"/>
              <a:ext cx="754" cy="418"/>
            </a:xfrm>
            <a:custGeom>
              <a:avLst/>
              <a:gdLst>
                <a:gd name="connsiteX0" fmla="*/ 587 w 754"/>
                <a:gd name="connsiteY0" fmla="*/ 0 h 418"/>
                <a:gd name="connsiteX1" fmla="*/ 0 w 754"/>
                <a:gd name="connsiteY1" fmla="*/ 419 h 418"/>
                <a:gd name="connsiteX2" fmla="*/ 754 w 754"/>
                <a:gd name="connsiteY2" fmla="*/ 419 h 418"/>
              </a:gdLst>
              <a:ahLst/>
              <a:cxnLst>
                <a:cxn ang="0">
                  <a:pos x="connsiteX0" y="connsiteY0"/>
                </a:cxn>
                <a:cxn ang="0">
                  <a:pos x="connsiteX1" y="connsiteY1"/>
                </a:cxn>
                <a:cxn ang="0">
                  <a:pos x="connsiteX2" y="connsiteY2"/>
                </a:cxn>
              </a:cxnLst>
              <a:rect l="l" t="t" r="r" b="b"/>
              <a:pathLst>
                <a:path w="754" h="418">
                  <a:moveTo>
                    <a:pt x="587" y="0"/>
                  </a:moveTo>
                  <a:lnTo>
                    <a:pt x="0" y="419"/>
                  </a:lnTo>
                  <a:lnTo>
                    <a:pt x="754" y="419"/>
                  </a:lnTo>
                  <a:close/>
                </a:path>
              </a:pathLst>
            </a:custGeom>
            <a:solidFill>
              <a:srgbClr val="37474F"/>
            </a:solidFill>
            <a:ln w="8363" cap="flat">
              <a:noFill/>
              <a:prstDash val="solid"/>
              <a:miter/>
            </a:ln>
          </p:spPr>
          <p:txBody>
            <a:bodyPr rtlCol="0" anchor="ctr"/>
            <a:lstStyle/>
            <a:p>
              <a:pPr defTabSz="914378"/>
              <a:endParaRPr lang="en-US"/>
            </a:p>
          </p:txBody>
        </p:sp>
        <p:sp>
          <p:nvSpPr>
            <p:cNvPr id="265" name="Freeform: Shape 264">
              <a:extLst>
                <a:ext uri="{FF2B5EF4-FFF2-40B4-BE49-F238E27FC236}">
                  <a16:creationId xmlns:a16="http://schemas.microsoft.com/office/drawing/2014/main" id="{37B22F50-07EE-46CC-A67B-81F164535CB7}"/>
                </a:ext>
              </a:extLst>
            </p:cNvPr>
            <p:cNvSpPr/>
            <p:nvPr/>
          </p:nvSpPr>
          <p:spPr>
            <a:xfrm>
              <a:off x="2744194" y="2066614"/>
              <a:ext cx="3929" cy="4273"/>
            </a:xfrm>
            <a:custGeom>
              <a:avLst/>
              <a:gdLst>
                <a:gd name="connsiteX0" fmla="*/ 1207 w 3929"/>
                <a:gd name="connsiteY0" fmla="*/ 4022 h 4273"/>
                <a:gd name="connsiteX1" fmla="*/ 3469 w 3929"/>
                <a:gd name="connsiteY1" fmla="*/ 3435 h 4273"/>
                <a:gd name="connsiteX2" fmla="*/ 2715 w 3929"/>
                <a:gd name="connsiteY2" fmla="*/ 0 h 4273"/>
                <a:gd name="connsiteX3" fmla="*/ 1710 w 3929"/>
                <a:gd name="connsiteY3" fmla="*/ 922 h 4273"/>
                <a:gd name="connsiteX4" fmla="*/ 3218 w 3929"/>
                <a:gd name="connsiteY4" fmla="*/ 2095 h 4273"/>
                <a:gd name="connsiteX5" fmla="*/ 1375 w 3929"/>
                <a:gd name="connsiteY5" fmla="*/ 2095 h 4273"/>
                <a:gd name="connsiteX6" fmla="*/ 34 w 3929"/>
                <a:gd name="connsiteY6" fmla="*/ 4273 h 4273"/>
                <a:gd name="connsiteX7" fmla="*/ 1207 w 3929"/>
                <a:gd name="connsiteY7" fmla="*/ 3854 h 4273"/>
                <a:gd name="connsiteX8" fmla="*/ 1207 w 3929"/>
                <a:gd name="connsiteY8" fmla="*/ 4022 h 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 h="4273">
                  <a:moveTo>
                    <a:pt x="1207" y="4022"/>
                  </a:moveTo>
                  <a:cubicBezTo>
                    <a:pt x="1207" y="3435"/>
                    <a:pt x="2380" y="2849"/>
                    <a:pt x="3469" y="3435"/>
                  </a:cubicBezTo>
                  <a:cubicBezTo>
                    <a:pt x="4559" y="4022"/>
                    <a:pt x="3469" y="1089"/>
                    <a:pt x="2715" y="0"/>
                  </a:cubicBezTo>
                  <a:cubicBezTo>
                    <a:pt x="2715" y="0"/>
                    <a:pt x="2715" y="503"/>
                    <a:pt x="1710" y="922"/>
                  </a:cubicBezTo>
                  <a:cubicBezTo>
                    <a:pt x="2129" y="922"/>
                    <a:pt x="4056" y="1508"/>
                    <a:pt x="3218" y="2095"/>
                  </a:cubicBezTo>
                  <a:cubicBezTo>
                    <a:pt x="2380" y="2681"/>
                    <a:pt x="2045" y="2095"/>
                    <a:pt x="1375" y="2095"/>
                  </a:cubicBezTo>
                  <a:cubicBezTo>
                    <a:pt x="1961" y="2849"/>
                    <a:pt x="-301" y="3268"/>
                    <a:pt x="34" y="4273"/>
                  </a:cubicBezTo>
                  <a:lnTo>
                    <a:pt x="1207" y="3854"/>
                  </a:lnTo>
                  <a:cubicBezTo>
                    <a:pt x="1207" y="3854"/>
                    <a:pt x="1207" y="3938"/>
                    <a:pt x="1207" y="4022"/>
                  </a:cubicBezTo>
                  <a:close/>
                </a:path>
              </a:pathLst>
            </a:custGeom>
            <a:solidFill>
              <a:srgbClr val="37474F"/>
            </a:solidFill>
            <a:ln w="8363" cap="flat">
              <a:noFill/>
              <a:prstDash val="solid"/>
              <a:miter/>
            </a:ln>
          </p:spPr>
          <p:txBody>
            <a:bodyPr rtlCol="0" anchor="ctr"/>
            <a:lstStyle/>
            <a:p>
              <a:pPr defTabSz="914378"/>
              <a:endParaRPr lang="en-US"/>
            </a:p>
          </p:txBody>
        </p:sp>
        <p:sp>
          <p:nvSpPr>
            <p:cNvPr id="266" name="Freeform: Shape 265">
              <a:extLst>
                <a:ext uri="{FF2B5EF4-FFF2-40B4-BE49-F238E27FC236}">
                  <a16:creationId xmlns:a16="http://schemas.microsoft.com/office/drawing/2014/main" id="{F33F6392-C984-46B1-B4AB-715C2D93D816}"/>
                </a:ext>
              </a:extLst>
            </p:cNvPr>
            <p:cNvSpPr/>
            <p:nvPr/>
          </p:nvSpPr>
          <p:spPr>
            <a:xfrm>
              <a:off x="2746993" y="2065860"/>
              <a:ext cx="2346" cy="754"/>
            </a:xfrm>
            <a:custGeom>
              <a:avLst/>
              <a:gdLst>
                <a:gd name="connsiteX0" fmla="*/ 1927 w 2346"/>
                <a:gd name="connsiteY0" fmla="*/ 754 h 754"/>
                <a:gd name="connsiteX1" fmla="*/ 2346 w 2346"/>
                <a:gd name="connsiteY1" fmla="*/ 754 h 754"/>
                <a:gd name="connsiteX2" fmla="*/ 838 w 2346"/>
                <a:gd name="connsiteY2" fmla="*/ 0 h 754"/>
                <a:gd name="connsiteX3" fmla="*/ 0 w 2346"/>
                <a:gd name="connsiteY3" fmla="*/ 754 h 754"/>
                <a:gd name="connsiteX4" fmla="*/ 1927 w 2346"/>
                <a:gd name="connsiteY4" fmla="*/ 754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 h="754">
                  <a:moveTo>
                    <a:pt x="1927" y="754"/>
                  </a:moveTo>
                  <a:lnTo>
                    <a:pt x="2346" y="754"/>
                  </a:lnTo>
                  <a:cubicBezTo>
                    <a:pt x="1801" y="612"/>
                    <a:pt x="1282" y="352"/>
                    <a:pt x="838" y="0"/>
                  </a:cubicBezTo>
                  <a:cubicBezTo>
                    <a:pt x="167" y="0"/>
                    <a:pt x="0" y="587"/>
                    <a:pt x="0" y="754"/>
                  </a:cubicBezTo>
                  <a:lnTo>
                    <a:pt x="1927" y="754"/>
                  </a:lnTo>
                  <a:close/>
                </a:path>
              </a:pathLst>
            </a:custGeom>
            <a:solidFill>
              <a:srgbClr val="37474F"/>
            </a:solidFill>
            <a:ln w="8363" cap="flat">
              <a:noFill/>
              <a:prstDash val="solid"/>
              <a:miter/>
            </a:ln>
          </p:spPr>
          <p:txBody>
            <a:bodyPr rtlCol="0" anchor="ctr"/>
            <a:lstStyle/>
            <a:p>
              <a:pPr defTabSz="914378"/>
              <a:endParaRPr lang="en-US"/>
            </a:p>
          </p:txBody>
        </p:sp>
        <p:sp>
          <p:nvSpPr>
            <p:cNvPr id="267" name="Freeform: Shape 266">
              <a:extLst>
                <a:ext uri="{FF2B5EF4-FFF2-40B4-BE49-F238E27FC236}">
                  <a16:creationId xmlns:a16="http://schemas.microsoft.com/office/drawing/2014/main" id="{9A48F05C-A918-49C0-8BD8-F306B4B2B7F9}"/>
                </a:ext>
              </a:extLst>
            </p:cNvPr>
            <p:cNvSpPr/>
            <p:nvPr/>
          </p:nvSpPr>
          <p:spPr>
            <a:xfrm>
              <a:off x="2749256" y="2066447"/>
              <a:ext cx="3184" cy="1785"/>
            </a:xfrm>
            <a:custGeom>
              <a:avLst/>
              <a:gdLst>
                <a:gd name="connsiteX0" fmla="*/ 2011 w 3184"/>
                <a:gd name="connsiteY0" fmla="*/ 0 h 1785"/>
                <a:gd name="connsiteX1" fmla="*/ 1425 w 3184"/>
                <a:gd name="connsiteY1" fmla="*/ 1592 h 1785"/>
                <a:gd name="connsiteX2" fmla="*/ 3017 w 3184"/>
                <a:gd name="connsiteY2" fmla="*/ 670 h 1785"/>
                <a:gd name="connsiteX3" fmla="*/ 2095 w 3184"/>
                <a:gd name="connsiteY3" fmla="*/ 0 h 1785"/>
                <a:gd name="connsiteX4" fmla="*/ 3184 w 3184"/>
                <a:gd name="connsiteY4" fmla="*/ 0 h 1785"/>
                <a:gd name="connsiteX5" fmla="*/ 2095 w 3184"/>
                <a:gd name="connsiteY5" fmla="*/ 0 h 1785"/>
                <a:gd name="connsiteX6" fmla="*/ 2095 w 3184"/>
                <a:gd name="connsiteY6" fmla="*/ 0 h 1785"/>
                <a:gd name="connsiteX7" fmla="*/ 2095 w 3184"/>
                <a:gd name="connsiteY7" fmla="*/ 0 h 1785"/>
                <a:gd name="connsiteX8" fmla="*/ 2095 w 3184"/>
                <a:gd name="connsiteY8" fmla="*/ 0 h 1785"/>
                <a:gd name="connsiteX9" fmla="*/ 2095 w 3184"/>
                <a:gd name="connsiteY9" fmla="*/ 0 h 1785"/>
                <a:gd name="connsiteX10" fmla="*/ 2095 w 3184"/>
                <a:gd name="connsiteY10" fmla="*/ 0 h 1785"/>
                <a:gd name="connsiteX11" fmla="*/ 2095 w 3184"/>
                <a:gd name="connsiteY11" fmla="*/ 0 h 1785"/>
                <a:gd name="connsiteX12" fmla="*/ 0 w 3184"/>
                <a:gd name="connsiteY12" fmla="*/ 503 h 1785"/>
                <a:gd name="connsiteX13" fmla="*/ 2011 w 3184"/>
                <a:gd name="connsiteY13" fmla="*/ 0 h 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4" h="1785">
                  <a:moveTo>
                    <a:pt x="2011" y="0"/>
                  </a:moveTo>
                  <a:cubicBezTo>
                    <a:pt x="2011" y="586"/>
                    <a:pt x="754" y="922"/>
                    <a:pt x="1425" y="1592"/>
                  </a:cubicBezTo>
                  <a:cubicBezTo>
                    <a:pt x="2095" y="2262"/>
                    <a:pt x="2262" y="1005"/>
                    <a:pt x="3017" y="670"/>
                  </a:cubicBezTo>
                  <a:cubicBezTo>
                    <a:pt x="922" y="670"/>
                    <a:pt x="3519" y="670"/>
                    <a:pt x="2095" y="0"/>
                  </a:cubicBezTo>
                  <a:lnTo>
                    <a:pt x="3184" y="0"/>
                  </a:lnTo>
                  <a:lnTo>
                    <a:pt x="2095" y="0"/>
                  </a:lnTo>
                  <a:lnTo>
                    <a:pt x="2095" y="0"/>
                  </a:lnTo>
                  <a:cubicBezTo>
                    <a:pt x="2095" y="0"/>
                    <a:pt x="2095" y="0"/>
                    <a:pt x="2095" y="0"/>
                  </a:cubicBezTo>
                  <a:lnTo>
                    <a:pt x="2095" y="0"/>
                  </a:lnTo>
                  <a:lnTo>
                    <a:pt x="2095" y="0"/>
                  </a:lnTo>
                  <a:cubicBezTo>
                    <a:pt x="1508" y="0"/>
                    <a:pt x="2095" y="0"/>
                    <a:pt x="2095" y="0"/>
                  </a:cubicBezTo>
                  <a:lnTo>
                    <a:pt x="2095" y="0"/>
                  </a:lnTo>
                  <a:lnTo>
                    <a:pt x="0" y="503"/>
                  </a:lnTo>
                  <a:cubicBezTo>
                    <a:pt x="687" y="419"/>
                    <a:pt x="1366" y="251"/>
                    <a:pt x="2011" y="0"/>
                  </a:cubicBezTo>
                  <a:close/>
                </a:path>
              </a:pathLst>
            </a:custGeom>
            <a:solidFill>
              <a:srgbClr val="37474F"/>
            </a:solidFill>
            <a:ln w="8363" cap="flat">
              <a:noFill/>
              <a:prstDash val="solid"/>
              <a:miter/>
            </a:ln>
          </p:spPr>
          <p:txBody>
            <a:bodyPr rtlCol="0" anchor="ctr"/>
            <a:lstStyle/>
            <a:p>
              <a:pPr defTabSz="914378"/>
              <a:endParaRPr lang="en-US"/>
            </a:p>
          </p:txBody>
        </p:sp>
        <p:sp>
          <p:nvSpPr>
            <p:cNvPr id="268" name="Freeform: Shape 267">
              <a:extLst>
                <a:ext uri="{FF2B5EF4-FFF2-40B4-BE49-F238E27FC236}">
                  <a16:creationId xmlns:a16="http://schemas.microsoft.com/office/drawing/2014/main" id="{31C37A13-C168-4A50-A57F-C7AED18831AD}"/>
                </a:ext>
              </a:extLst>
            </p:cNvPr>
            <p:cNvSpPr/>
            <p:nvPr/>
          </p:nvSpPr>
          <p:spPr>
            <a:xfrm>
              <a:off x="2761861" y="2069044"/>
              <a:ext cx="297" cy="8378"/>
            </a:xfrm>
            <a:custGeom>
              <a:avLst/>
              <a:gdLst>
                <a:gd name="connsiteX0" fmla="*/ 298 w 297"/>
                <a:gd name="connsiteY0" fmla="*/ 0 h 8378"/>
                <a:gd name="connsiteX1" fmla="*/ 298 w 297"/>
                <a:gd name="connsiteY1" fmla="*/ 0 h 8378"/>
                <a:gd name="connsiteX2" fmla="*/ 298 w 297"/>
                <a:gd name="connsiteY2" fmla="*/ 0 h 8378"/>
              </a:gdLst>
              <a:ahLst/>
              <a:cxnLst>
                <a:cxn ang="0">
                  <a:pos x="connsiteX0" y="connsiteY0"/>
                </a:cxn>
                <a:cxn ang="0">
                  <a:pos x="connsiteX1" y="connsiteY1"/>
                </a:cxn>
                <a:cxn ang="0">
                  <a:pos x="connsiteX2" y="connsiteY2"/>
                </a:cxn>
              </a:cxnLst>
              <a:rect l="l" t="t" r="r" b="b"/>
              <a:pathLst>
                <a:path w="297" h="8378">
                  <a:moveTo>
                    <a:pt x="298" y="0"/>
                  </a:moveTo>
                  <a:lnTo>
                    <a:pt x="298" y="0"/>
                  </a:lnTo>
                  <a:cubicBezTo>
                    <a:pt x="298" y="0"/>
                    <a:pt x="-372" y="0"/>
                    <a:pt x="298" y="0"/>
                  </a:cubicBezTo>
                  <a:close/>
                </a:path>
              </a:pathLst>
            </a:custGeom>
            <a:solidFill>
              <a:srgbClr val="37474F"/>
            </a:solidFill>
            <a:ln w="8363" cap="flat">
              <a:noFill/>
              <a:prstDash val="solid"/>
              <a:miter/>
            </a:ln>
          </p:spPr>
          <p:txBody>
            <a:bodyPr rtlCol="0" anchor="ctr"/>
            <a:lstStyle/>
            <a:p>
              <a:pPr defTabSz="914378"/>
              <a:endParaRPr lang="en-US"/>
            </a:p>
          </p:txBody>
        </p:sp>
        <p:sp>
          <p:nvSpPr>
            <p:cNvPr id="269" name="Freeform: Shape 268">
              <a:extLst>
                <a:ext uri="{FF2B5EF4-FFF2-40B4-BE49-F238E27FC236}">
                  <a16:creationId xmlns:a16="http://schemas.microsoft.com/office/drawing/2014/main" id="{5CDC6153-CBD6-423B-BFCD-4150809818B9}"/>
                </a:ext>
              </a:extLst>
            </p:cNvPr>
            <p:cNvSpPr/>
            <p:nvPr/>
          </p:nvSpPr>
          <p:spPr>
            <a:xfrm>
              <a:off x="2759729" y="2067369"/>
              <a:ext cx="2290" cy="1981"/>
            </a:xfrm>
            <a:custGeom>
              <a:avLst/>
              <a:gdLst>
                <a:gd name="connsiteX0" fmla="*/ 1089 w 2290"/>
                <a:gd name="connsiteY0" fmla="*/ 1341 h 1981"/>
                <a:gd name="connsiteX1" fmla="*/ 1843 w 2290"/>
                <a:gd name="connsiteY1" fmla="*/ 1341 h 1981"/>
                <a:gd name="connsiteX2" fmla="*/ 1843 w 2290"/>
                <a:gd name="connsiteY2" fmla="*/ 1843 h 1981"/>
                <a:gd name="connsiteX3" fmla="*/ 1843 w 2290"/>
                <a:gd name="connsiteY3" fmla="*/ 1005 h 1981"/>
                <a:gd name="connsiteX4" fmla="*/ 1843 w 2290"/>
                <a:gd name="connsiteY4" fmla="*/ 1005 h 1981"/>
                <a:gd name="connsiteX5" fmla="*/ 0 w 2290"/>
                <a:gd name="connsiteY5" fmla="*/ 0 h 1981"/>
                <a:gd name="connsiteX6" fmla="*/ 1089 w 2290"/>
                <a:gd name="connsiteY6" fmla="*/ 1341 h 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 h="1981">
                  <a:moveTo>
                    <a:pt x="1089" y="1341"/>
                  </a:moveTo>
                  <a:cubicBezTo>
                    <a:pt x="1089" y="1341"/>
                    <a:pt x="1089" y="1341"/>
                    <a:pt x="1843" y="1341"/>
                  </a:cubicBezTo>
                  <a:cubicBezTo>
                    <a:pt x="2597" y="1341"/>
                    <a:pt x="1843" y="1341"/>
                    <a:pt x="1843" y="1843"/>
                  </a:cubicBezTo>
                  <a:cubicBezTo>
                    <a:pt x="1843" y="2346"/>
                    <a:pt x="2849" y="1341"/>
                    <a:pt x="1843" y="1005"/>
                  </a:cubicBezTo>
                  <a:lnTo>
                    <a:pt x="1843" y="1005"/>
                  </a:lnTo>
                  <a:cubicBezTo>
                    <a:pt x="1148" y="855"/>
                    <a:pt x="503" y="503"/>
                    <a:pt x="0" y="0"/>
                  </a:cubicBezTo>
                  <a:cubicBezTo>
                    <a:pt x="285" y="503"/>
                    <a:pt x="654" y="955"/>
                    <a:pt x="1089" y="1341"/>
                  </a:cubicBezTo>
                  <a:close/>
                </a:path>
              </a:pathLst>
            </a:custGeom>
            <a:solidFill>
              <a:srgbClr val="37474F"/>
            </a:solidFill>
            <a:ln w="8363" cap="flat">
              <a:noFill/>
              <a:prstDash val="solid"/>
              <a:miter/>
            </a:ln>
          </p:spPr>
          <p:txBody>
            <a:bodyPr rtlCol="0" anchor="ctr"/>
            <a:lstStyle/>
            <a:p>
              <a:pPr defTabSz="914378"/>
              <a:endParaRPr lang="en-US"/>
            </a:p>
          </p:txBody>
        </p:sp>
        <p:sp>
          <p:nvSpPr>
            <p:cNvPr id="270" name="Freeform: Shape 269">
              <a:extLst>
                <a:ext uri="{FF2B5EF4-FFF2-40B4-BE49-F238E27FC236}">
                  <a16:creationId xmlns:a16="http://schemas.microsoft.com/office/drawing/2014/main" id="{3F8357CD-AFC6-4701-BA1D-37220911451F}"/>
                </a:ext>
              </a:extLst>
            </p:cNvPr>
            <p:cNvSpPr/>
            <p:nvPr/>
          </p:nvSpPr>
          <p:spPr>
            <a:xfrm>
              <a:off x="2754367" y="2067620"/>
              <a:ext cx="1675" cy="921"/>
            </a:xfrm>
            <a:custGeom>
              <a:avLst/>
              <a:gdLst>
                <a:gd name="connsiteX0" fmla="*/ 1676 w 1675"/>
                <a:gd name="connsiteY0" fmla="*/ 0 h 921"/>
                <a:gd name="connsiteX1" fmla="*/ 0 w 1675"/>
                <a:gd name="connsiteY1" fmla="*/ 419 h 921"/>
                <a:gd name="connsiteX2" fmla="*/ 838 w 1675"/>
                <a:gd name="connsiteY2" fmla="*/ 922 h 921"/>
                <a:gd name="connsiteX3" fmla="*/ 838 w 1675"/>
                <a:gd name="connsiteY3" fmla="*/ 922 h 921"/>
                <a:gd name="connsiteX4" fmla="*/ 1676 w 1675"/>
                <a:gd name="connsiteY4" fmla="*/ 0 h 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921">
                  <a:moveTo>
                    <a:pt x="1676" y="0"/>
                  </a:moveTo>
                  <a:lnTo>
                    <a:pt x="0" y="419"/>
                  </a:lnTo>
                  <a:lnTo>
                    <a:pt x="838" y="922"/>
                  </a:lnTo>
                  <a:lnTo>
                    <a:pt x="838" y="922"/>
                  </a:lnTo>
                  <a:cubicBezTo>
                    <a:pt x="1759" y="754"/>
                    <a:pt x="1508" y="419"/>
                    <a:pt x="1676" y="0"/>
                  </a:cubicBezTo>
                  <a:close/>
                </a:path>
              </a:pathLst>
            </a:custGeom>
            <a:solidFill>
              <a:srgbClr val="37474F"/>
            </a:solidFill>
            <a:ln w="8363" cap="flat">
              <a:noFill/>
              <a:prstDash val="solid"/>
              <a:miter/>
            </a:ln>
          </p:spPr>
          <p:txBody>
            <a:bodyPr rtlCol="0" anchor="ctr"/>
            <a:lstStyle/>
            <a:p>
              <a:pPr defTabSz="914378"/>
              <a:endParaRPr lang="en-US"/>
            </a:p>
          </p:txBody>
        </p:sp>
        <p:sp>
          <p:nvSpPr>
            <p:cNvPr id="271" name="Freeform: Shape 270">
              <a:extLst>
                <a:ext uri="{FF2B5EF4-FFF2-40B4-BE49-F238E27FC236}">
                  <a16:creationId xmlns:a16="http://schemas.microsoft.com/office/drawing/2014/main" id="{1E3C7BCF-D6DE-4A7E-ACB5-1598DC7448B3}"/>
                </a:ext>
              </a:extLst>
            </p:cNvPr>
            <p:cNvSpPr/>
            <p:nvPr/>
          </p:nvSpPr>
          <p:spPr>
            <a:xfrm>
              <a:off x="2745904" y="2065525"/>
              <a:ext cx="921" cy="1005"/>
            </a:xfrm>
            <a:custGeom>
              <a:avLst/>
              <a:gdLst>
                <a:gd name="connsiteX0" fmla="*/ 754 w 921"/>
                <a:gd name="connsiteY0" fmla="*/ 754 h 1005"/>
                <a:gd name="connsiteX1" fmla="*/ 922 w 921"/>
                <a:gd name="connsiteY1" fmla="*/ 0 h 1005"/>
                <a:gd name="connsiteX2" fmla="*/ 0 w 921"/>
                <a:gd name="connsiteY2" fmla="*/ 1005 h 1005"/>
                <a:gd name="connsiteX3" fmla="*/ 754 w 921"/>
                <a:gd name="connsiteY3" fmla="*/ 754 h 1005"/>
              </a:gdLst>
              <a:ahLst/>
              <a:cxnLst>
                <a:cxn ang="0">
                  <a:pos x="connsiteX0" y="connsiteY0"/>
                </a:cxn>
                <a:cxn ang="0">
                  <a:pos x="connsiteX1" y="connsiteY1"/>
                </a:cxn>
                <a:cxn ang="0">
                  <a:pos x="connsiteX2" y="connsiteY2"/>
                </a:cxn>
                <a:cxn ang="0">
                  <a:pos x="connsiteX3" y="connsiteY3"/>
                </a:cxn>
              </a:cxnLst>
              <a:rect l="l" t="t" r="r" b="b"/>
              <a:pathLst>
                <a:path w="921" h="1005">
                  <a:moveTo>
                    <a:pt x="754" y="754"/>
                  </a:moveTo>
                  <a:lnTo>
                    <a:pt x="922" y="0"/>
                  </a:lnTo>
                  <a:lnTo>
                    <a:pt x="0" y="1005"/>
                  </a:lnTo>
                  <a:lnTo>
                    <a:pt x="754" y="754"/>
                  </a:lnTo>
                  <a:close/>
                </a:path>
              </a:pathLst>
            </a:custGeom>
            <a:solidFill>
              <a:srgbClr val="37474F"/>
            </a:solidFill>
            <a:ln w="8363" cap="flat">
              <a:noFill/>
              <a:prstDash val="solid"/>
              <a:miter/>
            </a:ln>
          </p:spPr>
          <p:txBody>
            <a:bodyPr rtlCol="0" anchor="ctr"/>
            <a:lstStyle/>
            <a:p>
              <a:pPr defTabSz="914378"/>
              <a:endParaRPr lang="en-US"/>
            </a:p>
          </p:txBody>
        </p:sp>
        <p:sp>
          <p:nvSpPr>
            <p:cNvPr id="272" name="Freeform: Shape 271">
              <a:extLst>
                <a:ext uri="{FF2B5EF4-FFF2-40B4-BE49-F238E27FC236}">
                  <a16:creationId xmlns:a16="http://schemas.microsoft.com/office/drawing/2014/main" id="{790CBA60-79ED-4F4F-9957-FF71E78E03ED}"/>
                </a:ext>
              </a:extLst>
            </p:cNvPr>
            <p:cNvSpPr/>
            <p:nvPr/>
          </p:nvSpPr>
          <p:spPr>
            <a:xfrm>
              <a:off x="2743893" y="2065860"/>
              <a:ext cx="586" cy="586"/>
            </a:xfrm>
            <a:custGeom>
              <a:avLst/>
              <a:gdLst>
                <a:gd name="connsiteX0" fmla="*/ 503 w 586"/>
                <a:gd name="connsiteY0" fmla="*/ 587 h 586"/>
                <a:gd name="connsiteX1" fmla="*/ 587 w 586"/>
                <a:gd name="connsiteY1" fmla="*/ 0 h 586"/>
                <a:gd name="connsiteX2" fmla="*/ 0 w 586"/>
                <a:gd name="connsiteY2" fmla="*/ 335 h 586"/>
                <a:gd name="connsiteX3" fmla="*/ 503 w 586"/>
                <a:gd name="connsiteY3" fmla="*/ 587 h 586"/>
              </a:gdLst>
              <a:ahLst/>
              <a:cxnLst>
                <a:cxn ang="0">
                  <a:pos x="connsiteX0" y="connsiteY0"/>
                </a:cxn>
                <a:cxn ang="0">
                  <a:pos x="connsiteX1" y="connsiteY1"/>
                </a:cxn>
                <a:cxn ang="0">
                  <a:pos x="connsiteX2" y="connsiteY2"/>
                </a:cxn>
                <a:cxn ang="0">
                  <a:pos x="connsiteX3" y="connsiteY3"/>
                </a:cxn>
              </a:cxnLst>
              <a:rect l="l" t="t" r="r" b="b"/>
              <a:pathLst>
                <a:path w="586" h="586">
                  <a:moveTo>
                    <a:pt x="503" y="587"/>
                  </a:moveTo>
                  <a:lnTo>
                    <a:pt x="587" y="0"/>
                  </a:lnTo>
                  <a:lnTo>
                    <a:pt x="0" y="335"/>
                  </a:lnTo>
                  <a:lnTo>
                    <a:pt x="503" y="587"/>
                  </a:lnTo>
                  <a:close/>
                </a:path>
              </a:pathLst>
            </a:custGeom>
            <a:solidFill>
              <a:srgbClr val="37474F"/>
            </a:solidFill>
            <a:ln w="8363" cap="flat">
              <a:noFill/>
              <a:prstDash val="solid"/>
              <a:miter/>
            </a:ln>
          </p:spPr>
          <p:txBody>
            <a:bodyPr rtlCol="0" anchor="ctr"/>
            <a:lstStyle/>
            <a:p>
              <a:pPr defTabSz="914378"/>
              <a:endParaRPr lang="en-US"/>
            </a:p>
          </p:txBody>
        </p:sp>
        <p:sp>
          <p:nvSpPr>
            <p:cNvPr id="273" name="Freeform: Shape 272">
              <a:extLst>
                <a:ext uri="{FF2B5EF4-FFF2-40B4-BE49-F238E27FC236}">
                  <a16:creationId xmlns:a16="http://schemas.microsoft.com/office/drawing/2014/main" id="{52D1093A-9FBF-4FEA-8B85-01A8F93EAEE3}"/>
                </a:ext>
              </a:extLst>
            </p:cNvPr>
            <p:cNvSpPr/>
            <p:nvPr/>
          </p:nvSpPr>
          <p:spPr>
            <a:xfrm>
              <a:off x="2619718" y="2079853"/>
              <a:ext cx="502" cy="8378"/>
            </a:xfrm>
            <a:custGeom>
              <a:avLst/>
              <a:gdLst>
                <a:gd name="connsiteX0" fmla="*/ 503 w 502"/>
                <a:gd name="connsiteY0" fmla="*/ 0 h 8378"/>
                <a:gd name="connsiteX1" fmla="*/ 0 w 502"/>
                <a:gd name="connsiteY1" fmla="*/ 0 h 8378"/>
              </a:gdLst>
              <a:ahLst/>
              <a:cxnLst>
                <a:cxn ang="0">
                  <a:pos x="connsiteX0" y="connsiteY0"/>
                </a:cxn>
                <a:cxn ang="0">
                  <a:pos x="connsiteX1" y="connsiteY1"/>
                </a:cxn>
              </a:cxnLst>
              <a:rect l="l" t="t" r="r" b="b"/>
              <a:pathLst>
                <a:path w="502" h="8378">
                  <a:moveTo>
                    <a:pt x="503"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74" name="Freeform: Shape 273">
              <a:extLst>
                <a:ext uri="{FF2B5EF4-FFF2-40B4-BE49-F238E27FC236}">
                  <a16:creationId xmlns:a16="http://schemas.microsoft.com/office/drawing/2014/main" id="{6A533E45-A97F-4AEA-9BCA-F48FC95C22DE}"/>
                </a:ext>
              </a:extLst>
            </p:cNvPr>
            <p:cNvSpPr/>
            <p:nvPr/>
          </p:nvSpPr>
          <p:spPr>
            <a:xfrm>
              <a:off x="2623749" y="2079686"/>
              <a:ext cx="74" cy="8378"/>
            </a:xfrm>
            <a:custGeom>
              <a:avLst/>
              <a:gdLst>
                <a:gd name="connsiteX0" fmla="*/ 74 w 74"/>
                <a:gd name="connsiteY0" fmla="*/ 0 h 8378"/>
                <a:gd name="connsiteX1" fmla="*/ 74 w 74"/>
                <a:gd name="connsiteY1" fmla="*/ 0 h 8378"/>
                <a:gd name="connsiteX2" fmla="*/ 74 w 74"/>
                <a:gd name="connsiteY2" fmla="*/ 0 h 8378"/>
              </a:gdLst>
              <a:ahLst/>
              <a:cxnLst>
                <a:cxn ang="0">
                  <a:pos x="connsiteX0" y="connsiteY0"/>
                </a:cxn>
                <a:cxn ang="0">
                  <a:pos x="connsiteX1" y="connsiteY1"/>
                </a:cxn>
                <a:cxn ang="0">
                  <a:pos x="connsiteX2" y="connsiteY2"/>
                </a:cxn>
              </a:cxnLst>
              <a:rect l="l" t="t" r="r" b="b"/>
              <a:pathLst>
                <a:path w="74" h="8378">
                  <a:moveTo>
                    <a:pt x="74" y="0"/>
                  </a:moveTo>
                  <a:lnTo>
                    <a:pt x="74" y="0"/>
                  </a:lnTo>
                  <a:cubicBezTo>
                    <a:pt x="74" y="0"/>
                    <a:pt x="-93" y="0"/>
                    <a:pt x="74" y="0"/>
                  </a:cubicBezTo>
                  <a:close/>
                </a:path>
              </a:pathLst>
            </a:custGeom>
            <a:solidFill>
              <a:srgbClr val="37474F"/>
            </a:solidFill>
            <a:ln w="8363" cap="flat">
              <a:noFill/>
              <a:prstDash val="solid"/>
              <a:miter/>
            </a:ln>
          </p:spPr>
          <p:txBody>
            <a:bodyPr rtlCol="0" anchor="ctr"/>
            <a:lstStyle/>
            <a:p>
              <a:pPr defTabSz="914378"/>
              <a:endParaRPr lang="en-US"/>
            </a:p>
          </p:txBody>
        </p:sp>
        <p:sp>
          <p:nvSpPr>
            <p:cNvPr id="275" name="Freeform: Shape 274">
              <a:extLst>
                <a:ext uri="{FF2B5EF4-FFF2-40B4-BE49-F238E27FC236}">
                  <a16:creationId xmlns:a16="http://schemas.microsoft.com/office/drawing/2014/main" id="{BDC93728-0DAB-4138-ACB7-D6AAE1915235}"/>
                </a:ext>
              </a:extLst>
            </p:cNvPr>
            <p:cNvSpPr/>
            <p:nvPr/>
          </p:nvSpPr>
          <p:spPr>
            <a:xfrm>
              <a:off x="2688739" y="2068292"/>
              <a:ext cx="1446" cy="919"/>
            </a:xfrm>
            <a:custGeom>
              <a:avLst/>
              <a:gdLst>
                <a:gd name="connsiteX0" fmla="*/ 1446 w 1446"/>
                <a:gd name="connsiteY0" fmla="*/ 920 h 919"/>
                <a:gd name="connsiteX1" fmla="*/ 22 w 1446"/>
                <a:gd name="connsiteY1" fmla="*/ 249 h 919"/>
                <a:gd name="connsiteX2" fmla="*/ 22 w 1446"/>
                <a:gd name="connsiteY2" fmla="*/ 920 h 919"/>
                <a:gd name="connsiteX3" fmla="*/ 1446 w 1446"/>
                <a:gd name="connsiteY3" fmla="*/ 920 h 919"/>
              </a:gdLst>
              <a:ahLst/>
              <a:cxnLst>
                <a:cxn ang="0">
                  <a:pos x="connsiteX0" y="connsiteY0"/>
                </a:cxn>
                <a:cxn ang="0">
                  <a:pos x="connsiteX1" y="connsiteY1"/>
                </a:cxn>
                <a:cxn ang="0">
                  <a:pos x="connsiteX2" y="connsiteY2"/>
                </a:cxn>
                <a:cxn ang="0">
                  <a:pos x="connsiteX3" y="connsiteY3"/>
                </a:cxn>
              </a:cxnLst>
              <a:rect l="l" t="t" r="r" b="b"/>
              <a:pathLst>
                <a:path w="1446" h="919">
                  <a:moveTo>
                    <a:pt x="1446" y="920"/>
                  </a:moveTo>
                  <a:cubicBezTo>
                    <a:pt x="692" y="417"/>
                    <a:pt x="-146" y="-421"/>
                    <a:pt x="22" y="249"/>
                  </a:cubicBezTo>
                  <a:lnTo>
                    <a:pt x="22" y="920"/>
                  </a:lnTo>
                  <a:cubicBezTo>
                    <a:pt x="474" y="727"/>
                    <a:pt x="994" y="727"/>
                    <a:pt x="1446" y="920"/>
                  </a:cubicBezTo>
                  <a:close/>
                </a:path>
              </a:pathLst>
            </a:custGeom>
            <a:solidFill>
              <a:srgbClr val="37474F"/>
            </a:solidFill>
            <a:ln w="8363" cap="flat">
              <a:noFill/>
              <a:prstDash val="solid"/>
              <a:miter/>
            </a:ln>
          </p:spPr>
          <p:txBody>
            <a:bodyPr rtlCol="0" anchor="ctr"/>
            <a:lstStyle/>
            <a:p>
              <a:pPr defTabSz="914378"/>
              <a:endParaRPr lang="en-US"/>
            </a:p>
          </p:txBody>
        </p:sp>
        <p:sp>
          <p:nvSpPr>
            <p:cNvPr id="276" name="Freeform: Shape 275">
              <a:extLst>
                <a:ext uri="{FF2B5EF4-FFF2-40B4-BE49-F238E27FC236}">
                  <a16:creationId xmlns:a16="http://schemas.microsoft.com/office/drawing/2014/main" id="{740E6055-9440-43C7-B5C1-09ED63851867}"/>
                </a:ext>
              </a:extLst>
            </p:cNvPr>
            <p:cNvSpPr/>
            <p:nvPr/>
          </p:nvSpPr>
          <p:spPr>
            <a:xfrm>
              <a:off x="2653234" y="2074155"/>
              <a:ext cx="502" cy="670"/>
            </a:xfrm>
            <a:custGeom>
              <a:avLst/>
              <a:gdLst>
                <a:gd name="connsiteX0" fmla="*/ 0 w 502"/>
                <a:gd name="connsiteY0" fmla="*/ 670 h 670"/>
                <a:gd name="connsiteX1" fmla="*/ 0 w 502"/>
                <a:gd name="connsiteY1" fmla="*/ 670 h 670"/>
                <a:gd name="connsiteX2" fmla="*/ 503 w 502"/>
                <a:gd name="connsiteY2" fmla="*/ 0 h 670"/>
              </a:gdLst>
              <a:ahLst/>
              <a:cxnLst>
                <a:cxn ang="0">
                  <a:pos x="connsiteX0" y="connsiteY0"/>
                </a:cxn>
                <a:cxn ang="0">
                  <a:pos x="connsiteX1" y="connsiteY1"/>
                </a:cxn>
                <a:cxn ang="0">
                  <a:pos x="connsiteX2" y="connsiteY2"/>
                </a:cxn>
              </a:cxnLst>
              <a:rect l="l" t="t" r="r" b="b"/>
              <a:pathLst>
                <a:path w="502" h="670">
                  <a:moveTo>
                    <a:pt x="0" y="670"/>
                  </a:moveTo>
                  <a:lnTo>
                    <a:pt x="0" y="670"/>
                  </a:lnTo>
                  <a:lnTo>
                    <a:pt x="503" y="0"/>
                  </a:lnTo>
                  <a:close/>
                </a:path>
              </a:pathLst>
            </a:custGeom>
            <a:solidFill>
              <a:srgbClr val="37474F"/>
            </a:solidFill>
            <a:ln w="8363" cap="flat">
              <a:noFill/>
              <a:prstDash val="solid"/>
              <a:miter/>
            </a:ln>
          </p:spPr>
          <p:txBody>
            <a:bodyPr rtlCol="0" anchor="ctr"/>
            <a:lstStyle/>
            <a:p>
              <a:pPr defTabSz="914378"/>
              <a:endParaRPr lang="en-US"/>
            </a:p>
          </p:txBody>
        </p:sp>
        <p:sp>
          <p:nvSpPr>
            <p:cNvPr id="277" name="Freeform: Shape 276">
              <a:extLst>
                <a:ext uri="{FF2B5EF4-FFF2-40B4-BE49-F238E27FC236}">
                  <a16:creationId xmlns:a16="http://schemas.microsoft.com/office/drawing/2014/main" id="{F128FAC9-740C-489A-9DC9-2E957BC5B36B}"/>
                </a:ext>
              </a:extLst>
            </p:cNvPr>
            <p:cNvSpPr/>
            <p:nvPr/>
          </p:nvSpPr>
          <p:spPr>
            <a:xfrm>
              <a:off x="2652228" y="2077507"/>
              <a:ext cx="1005" cy="8378"/>
            </a:xfrm>
            <a:custGeom>
              <a:avLst/>
              <a:gdLst>
                <a:gd name="connsiteX0" fmla="*/ 1005 w 1005"/>
                <a:gd name="connsiteY0" fmla="*/ 0 h 8378"/>
                <a:gd name="connsiteX1" fmla="*/ 0 w 1005"/>
                <a:gd name="connsiteY1" fmla="*/ 0 h 8378"/>
              </a:gdLst>
              <a:ahLst/>
              <a:cxnLst>
                <a:cxn ang="0">
                  <a:pos x="connsiteX0" y="connsiteY0"/>
                </a:cxn>
                <a:cxn ang="0">
                  <a:pos x="connsiteX1" y="connsiteY1"/>
                </a:cxn>
              </a:cxnLst>
              <a:rect l="l" t="t" r="r" b="b"/>
              <a:pathLst>
                <a:path w="1005" h="8378">
                  <a:moveTo>
                    <a:pt x="1005"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78" name="Freeform: Shape 277">
              <a:extLst>
                <a:ext uri="{FF2B5EF4-FFF2-40B4-BE49-F238E27FC236}">
                  <a16:creationId xmlns:a16="http://schemas.microsoft.com/office/drawing/2014/main" id="{3CD816AB-B2C1-4D57-9515-68B7C2752397}"/>
                </a:ext>
              </a:extLst>
            </p:cNvPr>
            <p:cNvSpPr/>
            <p:nvPr/>
          </p:nvSpPr>
          <p:spPr>
            <a:xfrm>
              <a:off x="2599944" y="2081529"/>
              <a:ext cx="610" cy="670"/>
            </a:xfrm>
            <a:custGeom>
              <a:avLst/>
              <a:gdLst>
                <a:gd name="connsiteX0" fmla="*/ 586 w 610"/>
                <a:gd name="connsiteY0" fmla="*/ 0 h 670"/>
                <a:gd name="connsiteX1" fmla="*/ 0 w 610"/>
                <a:gd name="connsiteY1" fmla="*/ 670 h 670"/>
                <a:gd name="connsiteX2" fmla="*/ 586 w 610"/>
                <a:gd name="connsiteY2" fmla="*/ 0 h 670"/>
              </a:gdLst>
              <a:ahLst/>
              <a:cxnLst>
                <a:cxn ang="0">
                  <a:pos x="connsiteX0" y="connsiteY0"/>
                </a:cxn>
                <a:cxn ang="0">
                  <a:pos x="connsiteX1" y="connsiteY1"/>
                </a:cxn>
                <a:cxn ang="0">
                  <a:pos x="connsiteX2" y="connsiteY2"/>
                </a:cxn>
              </a:cxnLst>
              <a:rect l="l" t="t" r="r" b="b"/>
              <a:pathLst>
                <a:path w="610" h="670">
                  <a:moveTo>
                    <a:pt x="586" y="0"/>
                  </a:moveTo>
                  <a:lnTo>
                    <a:pt x="0" y="670"/>
                  </a:lnTo>
                  <a:cubicBezTo>
                    <a:pt x="922" y="670"/>
                    <a:pt x="503" y="335"/>
                    <a:pt x="586" y="0"/>
                  </a:cubicBezTo>
                  <a:close/>
                </a:path>
              </a:pathLst>
            </a:custGeom>
            <a:solidFill>
              <a:srgbClr val="37474F"/>
            </a:solidFill>
            <a:ln w="8363" cap="flat">
              <a:noFill/>
              <a:prstDash val="solid"/>
              <a:miter/>
            </a:ln>
          </p:spPr>
          <p:txBody>
            <a:bodyPr rtlCol="0" anchor="ctr"/>
            <a:lstStyle/>
            <a:p>
              <a:pPr defTabSz="914378"/>
              <a:endParaRPr lang="en-US"/>
            </a:p>
          </p:txBody>
        </p:sp>
        <p:sp>
          <p:nvSpPr>
            <p:cNvPr id="279" name="Freeform: Shape 278">
              <a:extLst>
                <a:ext uri="{FF2B5EF4-FFF2-40B4-BE49-F238E27FC236}">
                  <a16:creationId xmlns:a16="http://schemas.microsoft.com/office/drawing/2014/main" id="{718FF8A9-4EFE-4981-9A11-077AA26B2423}"/>
                </a:ext>
              </a:extLst>
            </p:cNvPr>
            <p:cNvSpPr/>
            <p:nvPr/>
          </p:nvSpPr>
          <p:spPr>
            <a:xfrm>
              <a:off x="2720265" y="2067582"/>
              <a:ext cx="1592" cy="372"/>
            </a:xfrm>
            <a:custGeom>
              <a:avLst/>
              <a:gdLst>
                <a:gd name="connsiteX0" fmla="*/ 1592 w 1592"/>
                <a:gd name="connsiteY0" fmla="*/ 38 h 372"/>
                <a:gd name="connsiteX1" fmla="*/ 0 w 1592"/>
                <a:gd name="connsiteY1" fmla="*/ 38 h 372"/>
                <a:gd name="connsiteX2" fmla="*/ 1592 w 1592"/>
                <a:gd name="connsiteY2" fmla="*/ 38 h 372"/>
              </a:gdLst>
              <a:ahLst/>
              <a:cxnLst>
                <a:cxn ang="0">
                  <a:pos x="connsiteX0" y="connsiteY0"/>
                </a:cxn>
                <a:cxn ang="0">
                  <a:pos x="connsiteX1" y="connsiteY1"/>
                </a:cxn>
                <a:cxn ang="0">
                  <a:pos x="connsiteX2" y="connsiteY2"/>
                </a:cxn>
              </a:cxnLst>
              <a:rect l="l" t="t" r="r" b="b"/>
              <a:pathLst>
                <a:path w="1592" h="372">
                  <a:moveTo>
                    <a:pt x="1592" y="38"/>
                  </a:moveTo>
                  <a:cubicBezTo>
                    <a:pt x="1064" y="-13"/>
                    <a:pt x="528" y="-13"/>
                    <a:pt x="0" y="38"/>
                  </a:cubicBezTo>
                  <a:cubicBezTo>
                    <a:pt x="754" y="38"/>
                    <a:pt x="1425" y="792"/>
                    <a:pt x="1592" y="38"/>
                  </a:cubicBezTo>
                  <a:close/>
                </a:path>
              </a:pathLst>
            </a:custGeom>
            <a:solidFill>
              <a:srgbClr val="37474F"/>
            </a:solidFill>
            <a:ln w="8363" cap="flat">
              <a:noFill/>
              <a:prstDash val="solid"/>
              <a:miter/>
            </a:ln>
          </p:spPr>
          <p:txBody>
            <a:bodyPr rtlCol="0" anchor="ctr"/>
            <a:lstStyle/>
            <a:p>
              <a:pPr defTabSz="914378"/>
              <a:endParaRPr lang="en-US"/>
            </a:p>
          </p:txBody>
        </p:sp>
        <p:sp>
          <p:nvSpPr>
            <p:cNvPr id="280" name="Freeform: Shape 279">
              <a:extLst>
                <a:ext uri="{FF2B5EF4-FFF2-40B4-BE49-F238E27FC236}">
                  <a16:creationId xmlns:a16="http://schemas.microsoft.com/office/drawing/2014/main" id="{BD829193-377F-4FEE-A65F-D71F344B6BFC}"/>
                </a:ext>
              </a:extLst>
            </p:cNvPr>
            <p:cNvSpPr/>
            <p:nvPr/>
          </p:nvSpPr>
          <p:spPr>
            <a:xfrm>
              <a:off x="2620891" y="2073066"/>
              <a:ext cx="428" cy="74"/>
            </a:xfrm>
            <a:custGeom>
              <a:avLst/>
              <a:gdLst>
                <a:gd name="connsiteX0" fmla="*/ 419 w 428"/>
                <a:gd name="connsiteY0" fmla="*/ 0 h 74"/>
                <a:gd name="connsiteX1" fmla="*/ 0 w 428"/>
                <a:gd name="connsiteY1" fmla="*/ 0 h 74"/>
                <a:gd name="connsiteX2" fmla="*/ 419 w 428"/>
                <a:gd name="connsiteY2" fmla="*/ 0 h 74"/>
              </a:gdLst>
              <a:ahLst/>
              <a:cxnLst>
                <a:cxn ang="0">
                  <a:pos x="connsiteX0" y="connsiteY0"/>
                </a:cxn>
                <a:cxn ang="0">
                  <a:pos x="connsiteX1" y="connsiteY1"/>
                </a:cxn>
                <a:cxn ang="0">
                  <a:pos x="connsiteX2" y="connsiteY2"/>
                </a:cxn>
              </a:cxnLst>
              <a:rect l="l" t="t" r="r" b="b"/>
              <a:pathLst>
                <a:path w="428" h="74">
                  <a:moveTo>
                    <a:pt x="419" y="0"/>
                  </a:moveTo>
                  <a:cubicBezTo>
                    <a:pt x="419" y="0"/>
                    <a:pt x="0" y="0"/>
                    <a:pt x="0" y="0"/>
                  </a:cubicBezTo>
                  <a:cubicBezTo>
                    <a:pt x="0" y="0"/>
                    <a:pt x="503" y="168"/>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281" name="Freeform: Shape 280">
              <a:extLst>
                <a:ext uri="{FF2B5EF4-FFF2-40B4-BE49-F238E27FC236}">
                  <a16:creationId xmlns:a16="http://schemas.microsoft.com/office/drawing/2014/main" id="{C94951B6-E007-4E5D-B87E-702E5F14B749}"/>
                </a:ext>
              </a:extLst>
            </p:cNvPr>
            <p:cNvSpPr/>
            <p:nvPr/>
          </p:nvSpPr>
          <p:spPr>
            <a:xfrm>
              <a:off x="2718421" y="2067457"/>
              <a:ext cx="1508" cy="163"/>
            </a:xfrm>
            <a:custGeom>
              <a:avLst/>
              <a:gdLst>
                <a:gd name="connsiteX0" fmla="*/ 0 w 1508"/>
                <a:gd name="connsiteY0" fmla="*/ 163 h 163"/>
                <a:gd name="connsiteX1" fmla="*/ 0 w 1508"/>
                <a:gd name="connsiteY1" fmla="*/ 163 h 163"/>
                <a:gd name="connsiteX2" fmla="*/ 1508 w 1508"/>
                <a:gd name="connsiteY2" fmla="*/ 163 h 163"/>
                <a:gd name="connsiteX3" fmla="*/ 0 w 1508"/>
                <a:gd name="connsiteY3" fmla="*/ 163 h 163"/>
              </a:gdLst>
              <a:ahLst/>
              <a:cxnLst>
                <a:cxn ang="0">
                  <a:pos x="connsiteX0" y="connsiteY0"/>
                </a:cxn>
                <a:cxn ang="0">
                  <a:pos x="connsiteX1" y="connsiteY1"/>
                </a:cxn>
                <a:cxn ang="0">
                  <a:pos x="connsiteX2" y="connsiteY2"/>
                </a:cxn>
                <a:cxn ang="0">
                  <a:pos x="connsiteX3" y="connsiteY3"/>
                </a:cxn>
              </a:cxnLst>
              <a:rect l="l" t="t" r="r" b="b"/>
              <a:pathLst>
                <a:path w="1508" h="163">
                  <a:moveTo>
                    <a:pt x="0" y="163"/>
                  </a:moveTo>
                  <a:lnTo>
                    <a:pt x="0" y="163"/>
                  </a:lnTo>
                  <a:cubicBezTo>
                    <a:pt x="503" y="121"/>
                    <a:pt x="1005" y="121"/>
                    <a:pt x="1508" y="163"/>
                  </a:cubicBezTo>
                  <a:cubicBezTo>
                    <a:pt x="1031" y="-54"/>
                    <a:pt x="478" y="-54"/>
                    <a:pt x="0" y="163"/>
                  </a:cubicBezTo>
                  <a:close/>
                </a:path>
              </a:pathLst>
            </a:custGeom>
            <a:solidFill>
              <a:srgbClr val="37474F"/>
            </a:solidFill>
            <a:ln w="8363" cap="flat">
              <a:noFill/>
              <a:prstDash val="solid"/>
              <a:miter/>
            </a:ln>
          </p:spPr>
          <p:txBody>
            <a:bodyPr rtlCol="0" anchor="ctr"/>
            <a:lstStyle/>
            <a:p>
              <a:pPr defTabSz="914378"/>
              <a:endParaRPr lang="en-US"/>
            </a:p>
          </p:txBody>
        </p:sp>
        <p:sp>
          <p:nvSpPr>
            <p:cNvPr id="282" name="Freeform: Shape 281">
              <a:extLst>
                <a:ext uri="{FF2B5EF4-FFF2-40B4-BE49-F238E27FC236}">
                  <a16:creationId xmlns:a16="http://schemas.microsoft.com/office/drawing/2014/main" id="{CCE3A3E4-8343-4667-87A4-9CBD264B1D09}"/>
                </a:ext>
              </a:extLst>
            </p:cNvPr>
            <p:cNvSpPr/>
            <p:nvPr/>
          </p:nvSpPr>
          <p:spPr>
            <a:xfrm>
              <a:off x="2528891" y="2084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3" name="Freeform: Shape 282">
              <a:extLst>
                <a:ext uri="{FF2B5EF4-FFF2-40B4-BE49-F238E27FC236}">
                  <a16:creationId xmlns:a16="http://schemas.microsoft.com/office/drawing/2014/main" id="{144B6A4F-351E-4AB7-8E8A-5B4F85C4ED06}"/>
                </a:ext>
              </a:extLst>
            </p:cNvPr>
            <p:cNvSpPr/>
            <p:nvPr/>
          </p:nvSpPr>
          <p:spPr>
            <a:xfrm>
              <a:off x="2507692" y="20791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4" name="Freeform: Shape 283">
              <a:extLst>
                <a:ext uri="{FF2B5EF4-FFF2-40B4-BE49-F238E27FC236}">
                  <a16:creationId xmlns:a16="http://schemas.microsoft.com/office/drawing/2014/main" id="{CFB8EFA4-269A-4292-9AE3-036A7D978EDF}"/>
                </a:ext>
              </a:extLst>
            </p:cNvPr>
            <p:cNvSpPr/>
            <p:nvPr/>
          </p:nvSpPr>
          <p:spPr>
            <a:xfrm>
              <a:off x="2735514" y="2066614"/>
              <a:ext cx="223" cy="8378"/>
            </a:xfrm>
            <a:custGeom>
              <a:avLst/>
              <a:gdLst>
                <a:gd name="connsiteX0" fmla="*/ 0 w 223"/>
                <a:gd name="connsiteY0" fmla="*/ 0 h 8378"/>
                <a:gd name="connsiteX1" fmla="*/ 0 w 223"/>
                <a:gd name="connsiteY1" fmla="*/ 0 h 8378"/>
              </a:gdLst>
              <a:ahLst/>
              <a:cxnLst>
                <a:cxn ang="0">
                  <a:pos x="connsiteX0" y="connsiteY0"/>
                </a:cxn>
                <a:cxn ang="0">
                  <a:pos x="connsiteX1" y="connsiteY1"/>
                </a:cxn>
              </a:cxnLst>
              <a:rect l="l" t="t" r="r" b="b"/>
              <a:pathLst>
                <a:path w="223" h="8378">
                  <a:moveTo>
                    <a:pt x="0" y="0"/>
                  </a:moveTo>
                  <a:cubicBezTo>
                    <a:pt x="503"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285" name="Freeform: Shape 284">
              <a:extLst>
                <a:ext uri="{FF2B5EF4-FFF2-40B4-BE49-F238E27FC236}">
                  <a16:creationId xmlns:a16="http://schemas.microsoft.com/office/drawing/2014/main" id="{2B985EA8-D781-47FC-84AB-758EF3F75BE2}"/>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286" name="Freeform: Shape 285">
              <a:extLst>
                <a:ext uri="{FF2B5EF4-FFF2-40B4-BE49-F238E27FC236}">
                  <a16:creationId xmlns:a16="http://schemas.microsoft.com/office/drawing/2014/main" id="{59245C7B-9F76-4FE5-8EB6-1CD4E42029AC}"/>
                </a:ext>
              </a:extLst>
            </p:cNvPr>
            <p:cNvSpPr/>
            <p:nvPr/>
          </p:nvSpPr>
          <p:spPr>
            <a:xfrm>
              <a:off x="2713981" y="207180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7" name="Freeform: Shape 286">
              <a:extLst>
                <a:ext uri="{FF2B5EF4-FFF2-40B4-BE49-F238E27FC236}">
                  <a16:creationId xmlns:a16="http://schemas.microsoft.com/office/drawing/2014/main" id="{57390A57-21ED-4C54-BE95-166F5992A20F}"/>
                </a:ext>
              </a:extLst>
            </p:cNvPr>
            <p:cNvSpPr/>
            <p:nvPr/>
          </p:nvSpPr>
          <p:spPr>
            <a:xfrm>
              <a:off x="2735682" y="2066866"/>
              <a:ext cx="586" cy="8378"/>
            </a:xfrm>
            <a:custGeom>
              <a:avLst/>
              <a:gdLst>
                <a:gd name="connsiteX0" fmla="*/ 587 w 586"/>
                <a:gd name="connsiteY0" fmla="*/ 0 h 8378"/>
                <a:gd name="connsiteX1" fmla="*/ 0 w 586"/>
                <a:gd name="connsiteY1" fmla="*/ 0 h 8378"/>
              </a:gdLst>
              <a:ahLst/>
              <a:cxnLst>
                <a:cxn ang="0">
                  <a:pos x="connsiteX0" y="connsiteY0"/>
                </a:cxn>
                <a:cxn ang="0">
                  <a:pos x="connsiteX1" y="connsiteY1"/>
                </a:cxn>
              </a:cxnLst>
              <a:rect l="l" t="t" r="r" b="b"/>
              <a:pathLst>
                <a:path w="586" h="8378">
                  <a:moveTo>
                    <a:pt x="587"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88" name="Freeform: Shape 287">
              <a:extLst>
                <a:ext uri="{FF2B5EF4-FFF2-40B4-BE49-F238E27FC236}">
                  <a16:creationId xmlns:a16="http://schemas.microsoft.com/office/drawing/2014/main" id="{7159DE80-A830-4DDA-A01A-BC0344F249EB}"/>
                </a:ext>
              </a:extLst>
            </p:cNvPr>
            <p:cNvSpPr/>
            <p:nvPr/>
          </p:nvSpPr>
          <p:spPr>
            <a:xfrm>
              <a:off x="2736185" y="2066493"/>
              <a:ext cx="837" cy="37"/>
            </a:xfrm>
            <a:custGeom>
              <a:avLst/>
              <a:gdLst>
                <a:gd name="connsiteX0" fmla="*/ 0 w 837"/>
                <a:gd name="connsiteY0" fmla="*/ 37 h 37"/>
                <a:gd name="connsiteX1" fmla="*/ 838 w 837"/>
                <a:gd name="connsiteY1" fmla="*/ 37 h 37"/>
                <a:gd name="connsiteX2" fmla="*/ 0 w 837"/>
                <a:gd name="connsiteY2" fmla="*/ 37 h 37"/>
              </a:gdLst>
              <a:ahLst/>
              <a:cxnLst>
                <a:cxn ang="0">
                  <a:pos x="connsiteX0" y="connsiteY0"/>
                </a:cxn>
                <a:cxn ang="0">
                  <a:pos x="connsiteX1" y="connsiteY1"/>
                </a:cxn>
                <a:cxn ang="0">
                  <a:pos x="connsiteX2" y="connsiteY2"/>
                </a:cxn>
              </a:cxnLst>
              <a:rect l="l" t="t" r="r" b="b"/>
              <a:pathLst>
                <a:path w="837" h="37">
                  <a:moveTo>
                    <a:pt x="0" y="37"/>
                  </a:moveTo>
                  <a:lnTo>
                    <a:pt x="838" y="37"/>
                  </a:lnTo>
                  <a:cubicBezTo>
                    <a:pt x="838" y="37"/>
                    <a:pt x="838"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289" name="Freeform: Shape 288">
              <a:extLst>
                <a:ext uri="{FF2B5EF4-FFF2-40B4-BE49-F238E27FC236}">
                  <a16:creationId xmlns:a16="http://schemas.microsoft.com/office/drawing/2014/main" id="{B453FCC4-2A1C-48AA-806B-F5FDBECEF3BA}"/>
                </a:ext>
              </a:extLst>
            </p:cNvPr>
            <p:cNvSpPr/>
            <p:nvPr/>
          </p:nvSpPr>
          <p:spPr>
            <a:xfrm>
              <a:off x="2734928" y="20666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90" name="Freeform: Shape 289">
              <a:extLst>
                <a:ext uri="{FF2B5EF4-FFF2-40B4-BE49-F238E27FC236}">
                  <a16:creationId xmlns:a16="http://schemas.microsoft.com/office/drawing/2014/main" id="{F0025671-B475-4769-A451-6B37BDD2A1DD}"/>
                </a:ext>
              </a:extLst>
            </p:cNvPr>
            <p:cNvSpPr/>
            <p:nvPr/>
          </p:nvSpPr>
          <p:spPr>
            <a:xfrm>
              <a:off x="2566996" y="2080942"/>
              <a:ext cx="186" cy="74"/>
            </a:xfrm>
            <a:custGeom>
              <a:avLst/>
              <a:gdLst>
                <a:gd name="connsiteX0" fmla="*/ 186 w 186"/>
                <a:gd name="connsiteY0" fmla="*/ 0 h 74"/>
                <a:gd name="connsiteX1" fmla="*/ 186 w 186"/>
                <a:gd name="connsiteY1" fmla="*/ 0 h 74"/>
                <a:gd name="connsiteX2" fmla="*/ 186 w 186"/>
                <a:gd name="connsiteY2" fmla="*/ 0 h 74"/>
              </a:gdLst>
              <a:ahLst/>
              <a:cxnLst>
                <a:cxn ang="0">
                  <a:pos x="connsiteX0" y="connsiteY0"/>
                </a:cxn>
                <a:cxn ang="0">
                  <a:pos x="connsiteX1" y="connsiteY1"/>
                </a:cxn>
                <a:cxn ang="0">
                  <a:pos x="connsiteX2" y="connsiteY2"/>
                </a:cxn>
              </a:cxnLst>
              <a:rect l="l" t="t" r="r" b="b"/>
              <a:pathLst>
                <a:path w="186" h="74">
                  <a:moveTo>
                    <a:pt x="186" y="0"/>
                  </a:moveTo>
                  <a:lnTo>
                    <a:pt x="186" y="0"/>
                  </a:lnTo>
                  <a:cubicBezTo>
                    <a:pt x="186" y="0"/>
                    <a:pt x="-233" y="168"/>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291" name="Freeform: Shape 290">
              <a:extLst>
                <a:ext uri="{FF2B5EF4-FFF2-40B4-BE49-F238E27FC236}">
                  <a16:creationId xmlns:a16="http://schemas.microsoft.com/office/drawing/2014/main" id="{985043F0-97A1-42B8-A610-2FC462E9DEFD}"/>
                </a:ext>
              </a:extLst>
            </p:cNvPr>
            <p:cNvSpPr/>
            <p:nvPr/>
          </p:nvSpPr>
          <p:spPr>
            <a:xfrm>
              <a:off x="2678370" y="2076334"/>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292" name="Freeform: Shape 291">
              <a:extLst>
                <a:ext uri="{FF2B5EF4-FFF2-40B4-BE49-F238E27FC236}">
                  <a16:creationId xmlns:a16="http://schemas.microsoft.com/office/drawing/2014/main" id="{CBA48FB8-15E3-4F5C-9EBB-FFA060EDDF59}"/>
                </a:ext>
              </a:extLst>
            </p:cNvPr>
            <p:cNvSpPr/>
            <p:nvPr/>
          </p:nvSpPr>
          <p:spPr>
            <a:xfrm>
              <a:off x="2676694" y="2074574"/>
              <a:ext cx="1675" cy="2429"/>
            </a:xfrm>
            <a:custGeom>
              <a:avLst/>
              <a:gdLst>
                <a:gd name="connsiteX0" fmla="*/ 0 w 1675"/>
                <a:gd name="connsiteY0" fmla="*/ 2430 h 2429"/>
                <a:gd name="connsiteX1" fmla="*/ 1676 w 1675"/>
                <a:gd name="connsiteY1" fmla="*/ 1759 h 2429"/>
                <a:gd name="connsiteX2" fmla="*/ 1006 w 1675"/>
                <a:gd name="connsiteY2" fmla="*/ 0 h 2429"/>
              </a:gdLst>
              <a:ahLst/>
              <a:cxnLst>
                <a:cxn ang="0">
                  <a:pos x="connsiteX0" y="connsiteY0"/>
                </a:cxn>
                <a:cxn ang="0">
                  <a:pos x="connsiteX1" y="connsiteY1"/>
                </a:cxn>
                <a:cxn ang="0">
                  <a:pos x="connsiteX2" y="connsiteY2"/>
                </a:cxn>
              </a:cxnLst>
              <a:rect l="l" t="t" r="r" b="b"/>
              <a:pathLst>
                <a:path w="1675" h="2429">
                  <a:moveTo>
                    <a:pt x="0" y="2430"/>
                  </a:moveTo>
                  <a:cubicBezTo>
                    <a:pt x="327" y="1835"/>
                    <a:pt x="1031" y="1559"/>
                    <a:pt x="1676" y="1759"/>
                  </a:cubicBezTo>
                  <a:lnTo>
                    <a:pt x="1006" y="0"/>
                  </a:lnTo>
                  <a:close/>
                </a:path>
              </a:pathLst>
            </a:custGeom>
            <a:solidFill>
              <a:srgbClr val="37474F"/>
            </a:solidFill>
            <a:ln w="8363" cap="flat">
              <a:noFill/>
              <a:prstDash val="solid"/>
              <a:miter/>
            </a:ln>
          </p:spPr>
          <p:txBody>
            <a:bodyPr rtlCol="0" anchor="ctr"/>
            <a:lstStyle/>
            <a:p>
              <a:pPr defTabSz="914378"/>
              <a:endParaRPr lang="en-US"/>
            </a:p>
          </p:txBody>
        </p:sp>
        <p:sp>
          <p:nvSpPr>
            <p:cNvPr id="293" name="Freeform: Shape 292">
              <a:extLst>
                <a:ext uri="{FF2B5EF4-FFF2-40B4-BE49-F238E27FC236}">
                  <a16:creationId xmlns:a16="http://schemas.microsoft.com/office/drawing/2014/main" id="{97407F09-4D63-488A-A552-E7A440B9A4B4}"/>
                </a:ext>
              </a:extLst>
            </p:cNvPr>
            <p:cNvSpPr/>
            <p:nvPr/>
          </p:nvSpPr>
          <p:spPr>
            <a:xfrm>
              <a:off x="2502581" y="2064976"/>
              <a:ext cx="240138" cy="17687"/>
            </a:xfrm>
            <a:custGeom>
              <a:avLst/>
              <a:gdLst>
                <a:gd name="connsiteX0" fmla="*/ 108758 w 240138"/>
                <a:gd name="connsiteY0" fmla="*/ 15547 h 17687"/>
                <a:gd name="connsiteX1" fmla="*/ 109931 w 240138"/>
                <a:gd name="connsiteY1" fmla="*/ 16050 h 17687"/>
                <a:gd name="connsiteX2" fmla="*/ 108674 w 240138"/>
                <a:gd name="connsiteY2" fmla="*/ 17475 h 17687"/>
                <a:gd name="connsiteX3" fmla="*/ 113283 w 240138"/>
                <a:gd name="connsiteY3" fmla="*/ 15045 h 17687"/>
                <a:gd name="connsiteX4" fmla="*/ 114121 w 240138"/>
                <a:gd name="connsiteY4" fmla="*/ 15464 h 17687"/>
                <a:gd name="connsiteX5" fmla="*/ 113618 w 240138"/>
                <a:gd name="connsiteY5" fmla="*/ 15464 h 17687"/>
                <a:gd name="connsiteX6" fmla="*/ 116634 w 240138"/>
                <a:gd name="connsiteY6" fmla="*/ 14123 h 17687"/>
                <a:gd name="connsiteX7" fmla="*/ 117388 w 240138"/>
                <a:gd name="connsiteY7" fmla="*/ 14793 h 17687"/>
                <a:gd name="connsiteX8" fmla="*/ 118896 w 240138"/>
                <a:gd name="connsiteY8" fmla="*/ 14207 h 17687"/>
                <a:gd name="connsiteX9" fmla="*/ 118896 w 240138"/>
                <a:gd name="connsiteY9" fmla="*/ 14626 h 17687"/>
                <a:gd name="connsiteX10" fmla="*/ 121159 w 240138"/>
                <a:gd name="connsiteY10" fmla="*/ 14626 h 17687"/>
                <a:gd name="connsiteX11" fmla="*/ 121159 w 240138"/>
                <a:gd name="connsiteY11" fmla="*/ 14626 h 17687"/>
                <a:gd name="connsiteX12" fmla="*/ 122499 w 240138"/>
                <a:gd name="connsiteY12" fmla="*/ 13537 h 17687"/>
                <a:gd name="connsiteX13" fmla="*/ 122499 w 240138"/>
                <a:gd name="connsiteY13" fmla="*/ 14039 h 17687"/>
                <a:gd name="connsiteX14" fmla="*/ 123756 w 240138"/>
                <a:gd name="connsiteY14" fmla="*/ 13453 h 17687"/>
                <a:gd name="connsiteX15" fmla="*/ 122416 w 240138"/>
                <a:gd name="connsiteY15" fmla="*/ 14458 h 17687"/>
                <a:gd name="connsiteX16" fmla="*/ 126018 w 240138"/>
                <a:gd name="connsiteY16" fmla="*/ 14961 h 17687"/>
                <a:gd name="connsiteX17" fmla="*/ 124846 w 240138"/>
                <a:gd name="connsiteY17" fmla="*/ 14961 h 17687"/>
                <a:gd name="connsiteX18" fmla="*/ 128029 w 240138"/>
                <a:gd name="connsiteY18" fmla="*/ 16218 h 17687"/>
                <a:gd name="connsiteX19" fmla="*/ 126521 w 240138"/>
                <a:gd name="connsiteY19" fmla="*/ 14039 h 17687"/>
                <a:gd name="connsiteX20" fmla="*/ 128197 w 240138"/>
                <a:gd name="connsiteY20" fmla="*/ 14039 h 17687"/>
                <a:gd name="connsiteX21" fmla="*/ 129873 w 240138"/>
                <a:gd name="connsiteY21" fmla="*/ 14039 h 17687"/>
                <a:gd name="connsiteX22" fmla="*/ 129873 w 240138"/>
                <a:gd name="connsiteY22" fmla="*/ 15045 h 17687"/>
                <a:gd name="connsiteX23" fmla="*/ 131297 w 240138"/>
                <a:gd name="connsiteY23" fmla="*/ 13788 h 17687"/>
                <a:gd name="connsiteX24" fmla="*/ 132973 w 240138"/>
                <a:gd name="connsiteY24" fmla="*/ 15129 h 17687"/>
                <a:gd name="connsiteX25" fmla="*/ 133811 w 240138"/>
                <a:gd name="connsiteY25" fmla="*/ 13704 h 17687"/>
                <a:gd name="connsiteX26" fmla="*/ 138000 w 240138"/>
                <a:gd name="connsiteY26" fmla="*/ 12950 h 17687"/>
                <a:gd name="connsiteX27" fmla="*/ 138000 w 240138"/>
                <a:gd name="connsiteY27" fmla="*/ 13788 h 17687"/>
                <a:gd name="connsiteX28" fmla="*/ 138838 w 240138"/>
                <a:gd name="connsiteY28" fmla="*/ 12950 h 17687"/>
                <a:gd name="connsiteX29" fmla="*/ 138838 w 240138"/>
                <a:gd name="connsiteY29" fmla="*/ 13369 h 17687"/>
                <a:gd name="connsiteX30" fmla="*/ 140011 w 240138"/>
                <a:gd name="connsiteY30" fmla="*/ 12112 h 17687"/>
                <a:gd name="connsiteX31" fmla="*/ 144033 w 240138"/>
                <a:gd name="connsiteY31" fmla="*/ 12112 h 17687"/>
                <a:gd name="connsiteX32" fmla="*/ 144033 w 240138"/>
                <a:gd name="connsiteY32" fmla="*/ 13034 h 17687"/>
                <a:gd name="connsiteX33" fmla="*/ 147385 w 240138"/>
                <a:gd name="connsiteY33" fmla="*/ 11274 h 17687"/>
                <a:gd name="connsiteX34" fmla="*/ 148809 w 240138"/>
                <a:gd name="connsiteY34" fmla="*/ 11861 h 17687"/>
                <a:gd name="connsiteX35" fmla="*/ 150150 w 240138"/>
                <a:gd name="connsiteY35" fmla="*/ 9515 h 17687"/>
                <a:gd name="connsiteX36" fmla="*/ 149228 w 240138"/>
                <a:gd name="connsiteY36" fmla="*/ 8844 h 17687"/>
                <a:gd name="connsiteX37" fmla="*/ 151071 w 240138"/>
                <a:gd name="connsiteY37" fmla="*/ 8258 h 17687"/>
                <a:gd name="connsiteX38" fmla="*/ 151071 w 240138"/>
                <a:gd name="connsiteY38" fmla="*/ 9096 h 17687"/>
                <a:gd name="connsiteX39" fmla="*/ 151071 w 240138"/>
                <a:gd name="connsiteY39" fmla="*/ 9096 h 17687"/>
                <a:gd name="connsiteX40" fmla="*/ 151071 w 240138"/>
                <a:gd name="connsiteY40" fmla="*/ 10520 h 17687"/>
                <a:gd name="connsiteX41" fmla="*/ 150317 w 240138"/>
                <a:gd name="connsiteY41" fmla="*/ 10018 h 17687"/>
                <a:gd name="connsiteX42" fmla="*/ 149647 w 240138"/>
                <a:gd name="connsiteY42" fmla="*/ 11777 h 17687"/>
                <a:gd name="connsiteX43" fmla="*/ 150234 w 240138"/>
                <a:gd name="connsiteY43" fmla="*/ 11777 h 17687"/>
                <a:gd name="connsiteX44" fmla="*/ 150234 w 240138"/>
                <a:gd name="connsiteY44" fmla="*/ 11777 h 17687"/>
                <a:gd name="connsiteX45" fmla="*/ 150820 w 240138"/>
                <a:gd name="connsiteY45" fmla="*/ 11777 h 17687"/>
                <a:gd name="connsiteX46" fmla="*/ 151323 w 240138"/>
                <a:gd name="connsiteY46" fmla="*/ 12783 h 17687"/>
                <a:gd name="connsiteX47" fmla="*/ 151323 w 240138"/>
                <a:gd name="connsiteY47" fmla="*/ 12364 h 17687"/>
                <a:gd name="connsiteX48" fmla="*/ 153753 w 240138"/>
                <a:gd name="connsiteY48" fmla="*/ 12866 h 17687"/>
                <a:gd name="connsiteX49" fmla="*/ 159702 w 240138"/>
                <a:gd name="connsiteY49" fmla="*/ 9599 h 17687"/>
                <a:gd name="connsiteX50" fmla="*/ 159702 w 240138"/>
                <a:gd name="connsiteY50" fmla="*/ 11693 h 17687"/>
                <a:gd name="connsiteX51" fmla="*/ 156099 w 240138"/>
                <a:gd name="connsiteY51" fmla="*/ 12112 h 17687"/>
                <a:gd name="connsiteX52" fmla="*/ 156518 w 240138"/>
                <a:gd name="connsiteY52" fmla="*/ 12783 h 17687"/>
                <a:gd name="connsiteX53" fmla="*/ 159115 w 240138"/>
                <a:gd name="connsiteY53" fmla="*/ 11777 h 17687"/>
                <a:gd name="connsiteX54" fmla="*/ 160372 w 240138"/>
                <a:gd name="connsiteY54" fmla="*/ 12615 h 17687"/>
                <a:gd name="connsiteX55" fmla="*/ 163305 w 240138"/>
                <a:gd name="connsiteY55" fmla="*/ 11023 h 17687"/>
                <a:gd name="connsiteX56" fmla="*/ 161880 w 240138"/>
                <a:gd name="connsiteY56" fmla="*/ 11945 h 17687"/>
                <a:gd name="connsiteX57" fmla="*/ 164980 w 240138"/>
                <a:gd name="connsiteY57" fmla="*/ 11023 h 17687"/>
                <a:gd name="connsiteX58" fmla="*/ 164394 w 240138"/>
                <a:gd name="connsiteY58" fmla="*/ 11023 h 17687"/>
                <a:gd name="connsiteX59" fmla="*/ 166572 w 240138"/>
                <a:gd name="connsiteY59" fmla="*/ 11023 h 17687"/>
                <a:gd name="connsiteX60" fmla="*/ 166572 w 240138"/>
                <a:gd name="connsiteY60" fmla="*/ 11023 h 17687"/>
                <a:gd name="connsiteX61" fmla="*/ 173108 w 240138"/>
                <a:gd name="connsiteY61" fmla="*/ 9431 h 17687"/>
                <a:gd name="connsiteX62" fmla="*/ 173108 w 240138"/>
                <a:gd name="connsiteY62" fmla="*/ 11191 h 17687"/>
                <a:gd name="connsiteX63" fmla="*/ 176543 w 240138"/>
                <a:gd name="connsiteY63" fmla="*/ 6833 h 17687"/>
                <a:gd name="connsiteX64" fmla="*/ 175957 w 240138"/>
                <a:gd name="connsiteY64" fmla="*/ 11107 h 17687"/>
                <a:gd name="connsiteX65" fmla="*/ 178135 w 240138"/>
                <a:gd name="connsiteY65" fmla="*/ 11107 h 17687"/>
                <a:gd name="connsiteX66" fmla="*/ 177716 w 240138"/>
                <a:gd name="connsiteY66" fmla="*/ 9431 h 17687"/>
                <a:gd name="connsiteX67" fmla="*/ 180230 w 240138"/>
                <a:gd name="connsiteY67" fmla="*/ 11023 h 17687"/>
                <a:gd name="connsiteX68" fmla="*/ 180984 w 240138"/>
                <a:gd name="connsiteY68" fmla="*/ 9096 h 17687"/>
                <a:gd name="connsiteX69" fmla="*/ 180984 w 240138"/>
                <a:gd name="connsiteY69" fmla="*/ 10939 h 17687"/>
                <a:gd name="connsiteX70" fmla="*/ 182911 w 240138"/>
                <a:gd name="connsiteY70" fmla="*/ 9180 h 17687"/>
                <a:gd name="connsiteX71" fmla="*/ 183330 w 240138"/>
                <a:gd name="connsiteY71" fmla="*/ 11023 h 17687"/>
                <a:gd name="connsiteX72" fmla="*/ 185592 w 240138"/>
                <a:gd name="connsiteY72" fmla="*/ 11023 h 17687"/>
                <a:gd name="connsiteX73" fmla="*/ 184755 w 240138"/>
                <a:gd name="connsiteY73" fmla="*/ 11023 h 17687"/>
                <a:gd name="connsiteX74" fmla="*/ 189111 w 240138"/>
                <a:gd name="connsiteY74" fmla="*/ 8593 h 17687"/>
                <a:gd name="connsiteX75" fmla="*/ 189698 w 240138"/>
                <a:gd name="connsiteY75" fmla="*/ 10855 h 17687"/>
                <a:gd name="connsiteX76" fmla="*/ 193720 w 240138"/>
                <a:gd name="connsiteY76" fmla="*/ 5912 h 17687"/>
                <a:gd name="connsiteX77" fmla="*/ 193720 w 240138"/>
                <a:gd name="connsiteY77" fmla="*/ 6415 h 17687"/>
                <a:gd name="connsiteX78" fmla="*/ 195144 w 240138"/>
                <a:gd name="connsiteY78" fmla="*/ 5744 h 17687"/>
                <a:gd name="connsiteX79" fmla="*/ 190368 w 240138"/>
                <a:gd name="connsiteY79" fmla="*/ 11023 h 17687"/>
                <a:gd name="connsiteX80" fmla="*/ 191877 w 240138"/>
                <a:gd name="connsiteY80" fmla="*/ 11442 h 17687"/>
                <a:gd name="connsiteX81" fmla="*/ 190871 w 240138"/>
                <a:gd name="connsiteY81" fmla="*/ 12196 h 17687"/>
                <a:gd name="connsiteX82" fmla="*/ 193888 w 240138"/>
                <a:gd name="connsiteY82" fmla="*/ 12196 h 17687"/>
                <a:gd name="connsiteX83" fmla="*/ 195898 w 240138"/>
                <a:gd name="connsiteY83" fmla="*/ 10269 h 17687"/>
                <a:gd name="connsiteX84" fmla="*/ 192547 w 240138"/>
                <a:gd name="connsiteY84" fmla="*/ 11023 h 17687"/>
                <a:gd name="connsiteX85" fmla="*/ 196401 w 240138"/>
                <a:gd name="connsiteY85" fmla="*/ 8258 h 17687"/>
                <a:gd name="connsiteX86" fmla="*/ 196401 w 240138"/>
                <a:gd name="connsiteY86" fmla="*/ 10353 h 17687"/>
                <a:gd name="connsiteX87" fmla="*/ 198496 w 240138"/>
                <a:gd name="connsiteY87" fmla="*/ 9850 h 17687"/>
                <a:gd name="connsiteX88" fmla="*/ 197658 w 240138"/>
                <a:gd name="connsiteY88" fmla="*/ 10353 h 17687"/>
                <a:gd name="connsiteX89" fmla="*/ 200926 w 240138"/>
                <a:gd name="connsiteY89" fmla="*/ 9850 h 17687"/>
                <a:gd name="connsiteX90" fmla="*/ 202518 w 240138"/>
                <a:gd name="connsiteY90" fmla="*/ 10436 h 17687"/>
                <a:gd name="connsiteX91" fmla="*/ 201764 w 240138"/>
                <a:gd name="connsiteY91" fmla="*/ 5074 h 17687"/>
                <a:gd name="connsiteX92" fmla="*/ 204948 w 240138"/>
                <a:gd name="connsiteY92" fmla="*/ 6498 h 17687"/>
                <a:gd name="connsiteX93" fmla="*/ 204529 w 240138"/>
                <a:gd name="connsiteY93" fmla="*/ 9431 h 17687"/>
                <a:gd name="connsiteX94" fmla="*/ 205199 w 240138"/>
                <a:gd name="connsiteY94" fmla="*/ 8677 h 17687"/>
                <a:gd name="connsiteX95" fmla="*/ 206121 w 240138"/>
                <a:gd name="connsiteY95" fmla="*/ 9347 h 17687"/>
                <a:gd name="connsiteX96" fmla="*/ 206540 w 240138"/>
                <a:gd name="connsiteY96" fmla="*/ 8425 h 17687"/>
                <a:gd name="connsiteX97" fmla="*/ 208969 w 240138"/>
                <a:gd name="connsiteY97" fmla="*/ 8425 h 17687"/>
                <a:gd name="connsiteX98" fmla="*/ 211064 w 240138"/>
                <a:gd name="connsiteY98" fmla="*/ 5828 h 17687"/>
                <a:gd name="connsiteX99" fmla="*/ 211064 w 240138"/>
                <a:gd name="connsiteY99" fmla="*/ 6582 h 17687"/>
                <a:gd name="connsiteX100" fmla="*/ 216510 w 240138"/>
                <a:gd name="connsiteY100" fmla="*/ 6582 h 17687"/>
                <a:gd name="connsiteX101" fmla="*/ 217348 w 240138"/>
                <a:gd name="connsiteY101" fmla="*/ 7504 h 17687"/>
                <a:gd name="connsiteX102" fmla="*/ 218521 w 240138"/>
                <a:gd name="connsiteY102" fmla="*/ 6917 h 17687"/>
                <a:gd name="connsiteX103" fmla="*/ 218102 w 240138"/>
                <a:gd name="connsiteY103" fmla="*/ 8090 h 17687"/>
                <a:gd name="connsiteX104" fmla="*/ 220532 w 240138"/>
                <a:gd name="connsiteY104" fmla="*/ 6833 h 17687"/>
                <a:gd name="connsiteX105" fmla="*/ 217600 w 240138"/>
                <a:gd name="connsiteY105" fmla="*/ 6833 h 17687"/>
                <a:gd name="connsiteX106" fmla="*/ 221119 w 240138"/>
                <a:gd name="connsiteY106" fmla="*/ 3482 h 17687"/>
                <a:gd name="connsiteX107" fmla="*/ 222208 w 240138"/>
                <a:gd name="connsiteY107" fmla="*/ 4068 h 17687"/>
                <a:gd name="connsiteX108" fmla="*/ 227487 w 240138"/>
                <a:gd name="connsiteY108" fmla="*/ 2560 h 17687"/>
                <a:gd name="connsiteX109" fmla="*/ 227906 w 240138"/>
                <a:gd name="connsiteY109" fmla="*/ 4655 h 17687"/>
                <a:gd name="connsiteX110" fmla="*/ 224806 w 240138"/>
                <a:gd name="connsiteY110" fmla="*/ 4655 h 17687"/>
                <a:gd name="connsiteX111" fmla="*/ 225979 w 240138"/>
                <a:gd name="connsiteY111" fmla="*/ 4655 h 17687"/>
                <a:gd name="connsiteX112" fmla="*/ 224135 w 240138"/>
                <a:gd name="connsiteY112" fmla="*/ 4655 h 17687"/>
                <a:gd name="connsiteX113" fmla="*/ 232011 w 240138"/>
                <a:gd name="connsiteY113" fmla="*/ 5074 h 17687"/>
                <a:gd name="connsiteX114" fmla="*/ 232849 w 240138"/>
                <a:gd name="connsiteY114" fmla="*/ 4152 h 17687"/>
                <a:gd name="connsiteX115" fmla="*/ 232011 w 240138"/>
                <a:gd name="connsiteY115" fmla="*/ 4152 h 17687"/>
                <a:gd name="connsiteX116" fmla="*/ 232430 w 240138"/>
                <a:gd name="connsiteY116" fmla="*/ 2979 h 17687"/>
                <a:gd name="connsiteX117" fmla="*/ 236117 w 240138"/>
                <a:gd name="connsiteY117" fmla="*/ 1974 h 17687"/>
                <a:gd name="connsiteX118" fmla="*/ 236117 w 240138"/>
                <a:gd name="connsiteY118" fmla="*/ 2895 h 17687"/>
                <a:gd name="connsiteX119" fmla="*/ 234693 w 240138"/>
                <a:gd name="connsiteY119" fmla="*/ 2895 h 17687"/>
                <a:gd name="connsiteX120" fmla="*/ 237625 w 240138"/>
                <a:gd name="connsiteY120" fmla="*/ 2895 h 17687"/>
                <a:gd name="connsiteX121" fmla="*/ 236536 w 240138"/>
                <a:gd name="connsiteY121" fmla="*/ 2309 h 17687"/>
                <a:gd name="connsiteX122" fmla="*/ 240139 w 240138"/>
                <a:gd name="connsiteY122" fmla="*/ 1052 h 17687"/>
                <a:gd name="connsiteX123" fmla="*/ 238882 w 240138"/>
                <a:gd name="connsiteY123" fmla="*/ 130 h 17687"/>
                <a:gd name="connsiteX124" fmla="*/ 236955 w 240138"/>
                <a:gd name="connsiteY124" fmla="*/ 1555 h 17687"/>
                <a:gd name="connsiteX125" fmla="*/ 233939 w 240138"/>
                <a:gd name="connsiteY125" fmla="*/ 130 h 17687"/>
                <a:gd name="connsiteX126" fmla="*/ 233352 w 240138"/>
                <a:gd name="connsiteY126" fmla="*/ 633 h 17687"/>
                <a:gd name="connsiteX127" fmla="*/ 233352 w 240138"/>
                <a:gd name="connsiteY127" fmla="*/ 633 h 17687"/>
                <a:gd name="connsiteX128" fmla="*/ 233352 w 240138"/>
                <a:gd name="connsiteY128" fmla="*/ 633 h 17687"/>
                <a:gd name="connsiteX129" fmla="*/ 233939 w 240138"/>
                <a:gd name="connsiteY129" fmla="*/ 1052 h 17687"/>
                <a:gd name="connsiteX130" fmla="*/ 231090 w 240138"/>
                <a:gd name="connsiteY130" fmla="*/ 2225 h 17687"/>
                <a:gd name="connsiteX131" fmla="*/ 231090 w 240138"/>
                <a:gd name="connsiteY131" fmla="*/ 1555 h 17687"/>
                <a:gd name="connsiteX132" fmla="*/ 230252 w 240138"/>
                <a:gd name="connsiteY132" fmla="*/ 2141 h 17687"/>
                <a:gd name="connsiteX133" fmla="*/ 230252 w 240138"/>
                <a:gd name="connsiteY133" fmla="*/ 717 h 17687"/>
                <a:gd name="connsiteX134" fmla="*/ 228911 w 240138"/>
                <a:gd name="connsiteY134" fmla="*/ 717 h 17687"/>
                <a:gd name="connsiteX135" fmla="*/ 226314 w 240138"/>
                <a:gd name="connsiteY135" fmla="*/ 717 h 17687"/>
                <a:gd name="connsiteX136" fmla="*/ 225224 w 240138"/>
                <a:gd name="connsiteY136" fmla="*/ 717 h 17687"/>
                <a:gd name="connsiteX137" fmla="*/ 223046 w 240138"/>
                <a:gd name="connsiteY137" fmla="*/ 1220 h 17687"/>
                <a:gd name="connsiteX138" fmla="*/ 223046 w 240138"/>
                <a:gd name="connsiteY138" fmla="*/ 1220 h 17687"/>
                <a:gd name="connsiteX139" fmla="*/ 216175 w 240138"/>
                <a:gd name="connsiteY139" fmla="*/ 1220 h 17687"/>
                <a:gd name="connsiteX140" fmla="*/ 213578 w 240138"/>
                <a:gd name="connsiteY140" fmla="*/ 1220 h 17687"/>
                <a:gd name="connsiteX141" fmla="*/ 213578 w 240138"/>
                <a:gd name="connsiteY141" fmla="*/ 633 h 17687"/>
                <a:gd name="connsiteX142" fmla="*/ 210478 w 240138"/>
                <a:gd name="connsiteY142" fmla="*/ 633 h 17687"/>
                <a:gd name="connsiteX143" fmla="*/ 204361 w 240138"/>
                <a:gd name="connsiteY143" fmla="*/ 633 h 17687"/>
                <a:gd name="connsiteX144" fmla="*/ 204361 w 240138"/>
                <a:gd name="connsiteY144" fmla="*/ 1387 h 17687"/>
                <a:gd name="connsiteX145" fmla="*/ 200842 w 240138"/>
                <a:gd name="connsiteY145" fmla="*/ 1974 h 17687"/>
                <a:gd name="connsiteX146" fmla="*/ 200842 w 240138"/>
                <a:gd name="connsiteY146" fmla="*/ 2644 h 17687"/>
                <a:gd name="connsiteX147" fmla="*/ 195898 w 240138"/>
                <a:gd name="connsiteY147" fmla="*/ 2644 h 17687"/>
                <a:gd name="connsiteX148" fmla="*/ 196820 w 240138"/>
                <a:gd name="connsiteY148" fmla="*/ 2644 h 17687"/>
                <a:gd name="connsiteX149" fmla="*/ 190033 w 240138"/>
                <a:gd name="connsiteY149" fmla="*/ 2644 h 17687"/>
                <a:gd name="connsiteX150" fmla="*/ 188776 w 240138"/>
                <a:gd name="connsiteY150" fmla="*/ 2644 h 17687"/>
                <a:gd name="connsiteX151" fmla="*/ 188776 w 240138"/>
                <a:gd name="connsiteY151" fmla="*/ 2644 h 17687"/>
                <a:gd name="connsiteX152" fmla="*/ 188022 w 240138"/>
                <a:gd name="connsiteY152" fmla="*/ 2644 h 17687"/>
                <a:gd name="connsiteX153" fmla="*/ 188693 w 240138"/>
                <a:gd name="connsiteY153" fmla="*/ 2644 h 17687"/>
                <a:gd name="connsiteX154" fmla="*/ 187101 w 240138"/>
                <a:gd name="connsiteY154" fmla="*/ 2644 h 17687"/>
                <a:gd name="connsiteX155" fmla="*/ 187101 w 240138"/>
                <a:gd name="connsiteY155" fmla="*/ 1974 h 17687"/>
                <a:gd name="connsiteX156" fmla="*/ 187101 w 240138"/>
                <a:gd name="connsiteY156" fmla="*/ 1974 h 17687"/>
                <a:gd name="connsiteX157" fmla="*/ 187101 w 240138"/>
                <a:gd name="connsiteY157" fmla="*/ 2812 h 17687"/>
                <a:gd name="connsiteX158" fmla="*/ 186347 w 240138"/>
                <a:gd name="connsiteY158" fmla="*/ 3314 h 17687"/>
                <a:gd name="connsiteX159" fmla="*/ 184084 w 240138"/>
                <a:gd name="connsiteY159" fmla="*/ 2560 h 17687"/>
                <a:gd name="connsiteX160" fmla="*/ 180984 w 240138"/>
                <a:gd name="connsiteY160" fmla="*/ 4404 h 17687"/>
                <a:gd name="connsiteX161" fmla="*/ 180984 w 240138"/>
                <a:gd name="connsiteY161" fmla="*/ 4404 h 17687"/>
                <a:gd name="connsiteX162" fmla="*/ 179057 w 240138"/>
                <a:gd name="connsiteY162" fmla="*/ 4404 h 17687"/>
                <a:gd name="connsiteX163" fmla="*/ 179057 w 240138"/>
                <a:gd name="connsiteY163" fmla="*/ 3566 h 17687"/>
                <a:gd name="connsiteX164" fmla="*/ 177716 w 240138"/>
                <a:gd name="connsiteY164" fmla="*/ 4823 h 17687"/>
                <a:gd name="connsiteX165" fmla="*/ 177716 w 240138"/>
                <a:gd name="connsiteY165" fmla="*/ 3314 h 17687"/>
                <a:gd name="connsiteX166" fmla="*/ 174365 w 240138"/>
                <a:gd name="connsiteY166" fmla="*/ 4906 h 17687"/>
                <a:gd name="connsiteX167" fmla="*/ 174365 w 240138"/>
                <a:gd name="connsiteY167" fmla="*/ 4320 h 17687"/>
                <a:gd name="connsiteX168" fmla="*/ 172354 w 240138"/>
                <a:gd name="connsiteY168" fmla="*/ 4320 h 17687"/>
                <a:gd name="connsiteX169" fmla="*/ 161713 w 240138"/>
                <a:gd name="connsiteY169" fmla="*/ 3649 h 17687"/>
                <a:gd name="connsiteX170" fmla="*/ 159953 w 240138"/>
                <a:gd name="connsiteY170" fmla="*/ 4320 h 17687"/>
                <a:gd name="connsiteX171" fmla="*/ 159953 w 240138"/>
                <a:gd name="connsiteY171" fmla="*/ 3314 h 17687"/>
                <a:gd name="connsiteX172" fmla="*/ 155931 w 240138"/>
                <a:gd name="connsiteY172" fmla="*/ 4068 h 17687"/>
                <a:gd name="connsiteX173" fmla="*/ 155931 w 240138"/>
                <a:gd name="connsiteY173" fmla="*/ 3147 h 17687"/>
                <a:gd name="connsiteX174" fmla="*/ 155177 w 240138"/>
                <a:gd name="connsiteY174" fmla="*/ 3147 h 17687"/>
                <a:gd name="connsiteX175" fmla="*/ 155763 w 240138"/>
                <a:gd name="connsiteY175" fmla="*/ 2644 h 17687"/>
                <a:gd name="connsiteX176" fmla="*/ 153669 w 240138"/>
                <a:gd name="connsiteY176" fmla="*/ 5241 h 17687"/>
                <a:gd name="connsiteX177" fmla="*/ 151574 w 240138"/>
                <a:gd name="connsiteY177" fmla="*/ 5241 h 17687"/>
                <a:gd name="connsiteX178" fmla="*/ 151574 w 240138"/>
                <a:gd name="connsiteY178" fmla="*/ 4320 h 17687"/>
                <a:gd name="connsiteX179" fmla="*/ 147552 w 240138"/>
                <a:gd name="connsiteY179" fmla="*/ 4906 h 17687"/>
                <a:gd name="connsiteX180" fmla="*/ 146463 w 240138"/>
                <a:gd name="connsiteY180" fmla="*/ 4906 h 17687"/>
                <a:gd name="connsiteX181" fmla="*/ 143363 w 240138"/>
                <a:gd name="connsiteY181" fmla="*/ 4906 h 17687"/>
                <a:gd name="connsiteX182" fmla="*/ 142274 w 240138"/>
                <a:gd name="connsiteY182" fmla="*/ 4906 h 17687"/>
                <a:gd name="connsiteX183" fmla="*/ 139927 w 240138"/>
                <a:gd name="connsiteY183" fmla="*/ 5409 h 17687"/>
                <a:gd name="connsiteX184" fmla="*/ 139927 w 240138"/>
                <a:gd name="connsiteY184" fmla="*/ 5409 h 17687"/>
                <a:gd name="connsiteX185" fmla="*/ 136073 w 240138"/>
                <a:gd name="connsiteY185" fmla="*/ 5409 h 17687"/>
                <a:gd name="connsiteX186" fmla="*/ 136073 w 240138"/>
                <a:gd name="connsiteY186" fmla="*/ 6079 h 17687"/>
                <a:gd name="connsiteX187" fmla="*/ 132219 w 240138"/>
                <a:gd name="connsiteY187" fmla="*/ 6079 h 17687"/>
                <a:gd name="connsiteX188" fmla="*/ 132805 w 240138"/>
                <a:gd name="connsiteY188" fmla="*/ 6079 h 17687"/>
                <a:gd name="connsiteX189" fmla="*/ 129454 w 240138"/>
                <a:gd name="connsiteY189" fmla="*/ 3985 h 17687"/>
                <a:gd name="connsiteX190" fmla="*/ 130040 w 240138"/>
                <a:gd name="connsiteY190" fmla="*/ 3985 h 17687"/>
                <a:gd name="connsiteX191" fmla="*/ 128113 w 240138"/>
                <a:gd name="connsiteY191" fmla="*/ 5241 h 17687"/>
                <a:gd name="connsiteX192" fmla="*/ 127359 w 240138"/>
                <a:gd name="connsiteY192" fmla="*/ 3901 h 17687"/>
                <a:gd name="connsiteX193" fmla="*/ 122667 w 240138"/>
                <a:gd name="connsiteY193" fmla="*/ 4823 h 17687"/>
                <a:gd name="connsiteX194" fmla="*/ 122667 w 240138"/>
                <a:gd name="connsiteY194" fmla="*/ 5828 h 17687"/>
                <a:gd name="connsiteX195" fmla="*/ 118478 w 240138"/>
                <a:gd name="connsiteY195" fmla="*/ 5828 h 17687"/>
                <a:gd name="connsiteX196" fmla="*/ 118478 w 240138"/>
                <a:gd name="connsiteY196" fmla="*/ 5828 h 17687"/>
                <a:gd name="connsiteX197" fmla="*/ 115042 w 240138"/>
                <a:gd name="connsiteY197" fmla="*/ 7169 h 17687"/>
                <a:gd name="connsiteX198" fmla="*/ 109428 w 240138"/>
                <a:gd name="connsiteY198" fmla="*/ 6331 h 17687"/>
                <a:gd name="connsiteX199" fmla="*/ 106747 w 240138"/>
                <a:gd name="connsiteY199" fmla="*/ 6331 h 17687"/>
                <a:gd name="connsiteX200" fmla="*/ 106747 w 240138"/>
                <a:gd name="connsiteY200" fmla="*/ 6331 h 17687"/>
                <a:gd name="connsiteX201" fmla="*/ 103814 w 240138"/>
                <a:gd name="connsiteY201" fmla="*/ 7420 h 17687"/>
                <a:gd name="connsiteX202" fmla="*/ 103814 w 240138"/>
                <a:gd name="connsiteY202" fmla="*/ 6917 h 17687"/>
                <a:gd name="connsiteX203" fmla="*/ 98871 w 240138"/>
                <a:gd name="connsiteY203" fmla="*/ 7923 h 17687"/>
                <a:gd name="connsiteX204" fmla="*/ 98871 w 240138"/>
                <a:gd name="connsiteY204" fmla="*/ 7169 h 17687"/>
                <a:gd name="connsiteX205" fmla="*/ 92587 w 240138"/>
                <a:gd name="connsiteY205" fmla="*/ 7169 h 17687"/>
                <a:gd name="connsiteX206" fmla="*/ 84794 w 240138"/>
                <a:gd name="connsiteY206" fmla="*/ 8174 h 17687"/>
                <a:gd name="connsiteX207" fmla="*/ 82951 w 240138"/>
                <a:gd name="connsiteY207" fmla="*/ 8928 h 17687"/>
                <a:gd name="connsiteX208" fmla="*/ 83621 w 240138"/>
                <a:gd name="connsiteY208" fmla="*/ 10436 h 17687"/>
                <a:gd name="connsiteX209" fmla="*/ 82281 w 240138"/>
                <a:gd name="connsiteY209" fmla="*/ 9599 h 17687"/>
                <a:gd name="connsiteX210" fmla="*/ 82281 w 240138"/>
                <a:gd name="connsiteY210" fmla="*/ 9599 h 17687"/>
                <a:gd name="connsiteX211" fmla="*/ 79264 w 240138"/>
                <a:gd name="connsiteY211" fmla="*/ 8342 h 17687"/>
                <a:gd name="connsiteX212" fmla="*/ 65271 w 240138"/>
                <a:gd name="connsiteY212" fmla="*/ 8342 h 17687"/>
                <a:gd name="connsiteX213" fmla="*/ 65858 w 240138"/>
                <a:gd name="connsiteY213" fmla="*/ 9431 h 17687"/>
                <a:gd name="connsiteX214" fmla="*/ 64266 w 240138"/>
                <a:gd name="connsiteY214" fmla="*/ 9431 h 17687"/>
                <a:gd name="connsiteX215" fmla="*/ 64853 w 240138"/>
                <a:gd name="connsiteY215" fmla="*/ 8593 h 17687"/>
                <a:gd name="connsiteX216" fmla="*/ 62925 w 240138"/>
                <a:gd name="connsiteY216" fmla="*/ 9431 h 17687"/>
                <a:gd name="connsiteX217" fmla="*/ 62925 w 240138"/>
                <a:gd name="connsiteY217" fmla="*/ 8174 h 17687"/>
                <a:gd name="connsiteX218" fmla="*/ 62004 w 240138"/>
                <a:gd name="connsiteY218" fmla="*/ 8174 h 17687"/>
                <a:gd name="connsiteX219" fmla="*/ 62004 w 240138"/>
                <a:gd name="connsiteY219" fmla="*/ 8174 h 17687"/>
                <a:gd name="connsiteX220" fmla="*/ 59909 w 240138"/>
                <a:gd name="connsiteY220" fmla="*/ 9096 h 17687"/>
                <a:gd name="connsiteX221" fmla="*/ 59071 w 240138"/>
                <a:gd name="connsiteY221" fmla="*/ 8425 h 17687"/>
                <a:gd name="connsiteX222" fmla="*/ 58568 w 240138"/>
                <a:gd name="connsiteY222" fmla="*/ 8425 h 17687"/>
                <a:gd name="connsiteX223" fmla="*/ 56557 w 240138"/>
                <a:gd name="connsiteY223" fmla="*/ 8425 h 17687"/>
                <a:gd name="connsiteX224" fmla="*/ 57395 w 240138"/>
                <a:gd name="connsiteY224" fmla="*/ 9263 h 17687"/>
                <a:gd name="connsiteX225" fmla="*/ 56557 w 240138"/>
                <a:gd name="connsiteY225" fmla="*/ 10185 h 17687"/>
                <a:gd name="connsiteX226" fmla="*/ 48178 w 240138"/>
                <a:gd name="connsiteY226" fmla="*/ 9599 h 17687"/>
                <a:gd name="connsiteX227" fmla="*/ 44240 w 240138"/>
                <a:gd name="connsiteY227" fmla="*/ 10353 h 17687"/>
                <a:gd name="connsiteX228" fmla="*/ 43654 w 240138"/>
                <a:gd name="connsiteY228" fmla="*/ 11442 h 17687"/>
                <a:gd name="connsiteX229" fmla="*/ 40135 w 240138"/>
                <a:gd name="connsiteY229" fmla="*/ 9347 h 17687"/>
                <a:gd name="connsiteX230" fmla="*/ 38040 w 240138"/>
                <a:gd name="connsiteY230" fmla="*/ 11023 h 17687"/>
                <a:gd name="connsiteX231" fmla="*/ 37035 w 240138"/>
                <a:gd name="connsiteY231" fmla="*/ 9850 h 17687"/>
                <a:gd name="connsiteX232" fmla="*/ 28237 w 240138"/>
                <a:gd name="connsiteY232" fmla="*/ 9850 h 17687"/>
                <a:gd name="connsiteX233" fmla="*/ 28237 w 240138"/>
                <a:gd name="connsiteY233" fmla="*/ 10939 h 17687"/>
                <a:gd name="connsiteX234" fmla="*/ 26477 w 240138"/>
                <a:gd name="connsiteY234" fmla="*/ 9682 h 17687"/>
                <a:gd name="connsiteX235" fmla="*/ 24801 w 240138"/>
                <a:gd name="connsiteY235" fmla="*/ 10353 h 17687"/>
                <a:gd name="connsiteX236" fmla="*/ 24801 w 240138"/>
                <a:gd name="connsiteY236" fmla="*/ 11023 h 17687"/>
                <a:gd name="connsiteX237" fmla="*/ 5781 w 240138"/>
                <a:gd name="connsiteY237" fmla="*/ 11023 h 17687"/>
                <a:gd name="connsiteX238" fmla="*/ 5781 w 240138"/>
                <a:gd name="connsiteY238" fmla="*/ 11610 h 17687"/>
                <a:gd name="connsiteX239" fmla="*/ 5781 w 240138"/>
                <a:gd name="connsiteY239" fmla="*/ 12615 h 17687"/>
                <a:gd name="connsiteX240" fmla="*/ 3100 w 240138"/>
                <a:gd name="connsiteY240" fmla="*/ 11777 h 17687"/>
                <a:gd name="connsiteX241" fmla="*/ 0 w 240138"/>
                <a:gd name="connsiteY241" fmla="*/ 12950 h 17687"/>
                <a:gd name="connsiteX242" fmla="*/ 838 w 240138"/>
                <a:gd name="connsiteY242" fmla="*/ 12950 h 17687"/>
                <a:gd name="connsiteX243" fmla="*/ 2430 w 240138"/>
                <a:gd name="connsiteY243" fmla="*/ 16721 h 17687"/>
                <a:gd name="connsiteX244" fmla="*/ 7709 w 240138"/>
                <a:gd name="connsiteY244" fmla="*/ 16721 h 17687"/>
                <a:gd name="connsiteX245" fmla="*/ 7709 w 240138"/>
                <a:gd name="connsiteY245" fmla="*/ 17475 h 17687"/>
                <a:gd name="connsiteX246" fmla="*/ 9971 w 240138"/>
                <a:gd name="connsiteY246" fmla="*/ 16888 h 17687"/>
                <a:gd name="connsiteX247" fmla="*/ 9971 w 240138"/>
                <a:gd name="connsiteY247" fmla="*/ 16888 h 17687"/>
                <a:gd name="connsiteX248" fmla="*/ 18350 w 240138"/>
                <a:gd name="connsiteY248" fmla="*/ 17307 h 17687"/>
                <a:gd name="connsiteX249" fmla="*/ 18350 w 240138"/>
                <a:gd name="connsiteY249" fmla="*/ 16637 h 17687"/>
                <a:gd name="connsiteX250" fmla="*/ 19690 w 240138"/>
                <a:gd name="connsiteY250" fmla="*/ 17056 h 17687"/>
                <a:gd name="connsiteX251" fmla="*/ 18182 w 240138"/>
                <a:gd name="connsiteY251" fmla="*/ 15883 h 17687"/>
                <a:gd name="connsiteX252" fmla="*/ 24550 w 240138"/>
                <a:gd name="connsiteY252" fmla="*/ 17223 h 17687"/>
                <a:gd name="connsiteX253" fmla="*/ 25304 w 240138"/>
                <a:gd name="connsiteY253" fmla="*/ 16385 h 17687"/>
                <a:gd name="connsiteX254" fmla="*/ 25304 w 240138"/>
                <a:gd name="connsiteY254" fmla="*/ 16804 h 17687"/>
                <a:gd name="connsiteX255" fmla="*/ 25304 w 240138"/>
                <a:gd name="connsiteY255" fmla="*/ 16218 h 17687"/>
                <a:gd name="connsiteX256" fmla="*/ 26561 w 240138"/>
                <a:gd name="connsiteY256" fmla="*/ 17139 h 17687"/>
                <a:gd name="connsiteX257" fmla="*/ 25807 w 240138"/>
                <a:gd name="connsiteY257" fmla="*/ 17139 h 17687"/>
                <a:gd name="connsiteX258" fmla="*/ 29075 w 240138"/>
                <a:gd name="connsiteY258" fmla="*/ 17139 h 17687"/>
                <a:gd name="connsiteX259" fmla="*/ 27902 w 240138"/>
                <a:gd name="connsiteY259" fmla="*/ 17139 h 17687"/>
                <a:gd name="connsiteX260" fmla="*/ 38291 w 240138"/>
                <a:gd name="connsiteY260" fmla="*/ 15883 h 17687"/>
                <a:gd name="connsiteX261" fmla="*/ 38291 w 240138"/>
                <a:gd name="connsiteY261" fmla="*/ 15883 h 17687"/>
                <a:gd name="connsiteX262" fmla="*/ 42900 w 240138"/>
                <a:gd name="connsiteY262" fmla="*/ 15883 h 17687"/>
                <a:gd name="connsiteX263" fmla="*/ 42900 w 240138"/>
                <a:gd name="connsiteY263" fmla="*/ 15883 h 17687"/>
                <a:gd name="connsiteX264" fmla="*/ 44827 w 240138"/>
                <a:gd name="connsiteY264" fmla="*/ 15296 h 17687"/>
                <a:gd name="connsiteX265" fmla="*/ 45246 w 240138"/>
                <a:gd name="connsiteY265" fmla="*/ 16469 h 17687"/>
                <a:gd name="connsiteX266" fmla="*/ 48262 w 240138"/>
                <a:gd name="connsiteY266" fmla="*/ 14542 h 17687"/>
                <a:gd name="connsiteX267" fmla="*/ 48681 w 240138"/>
                <a:gd name="connsiteY267" fmla="*/ 15045 h 17687"/>
                <a:gd name="connsiteX268" fmla="*/ 50608 w 240138"/>
                <a:gd name="connsiteY268" fmla="*/ 14123 h 17687"/>
                <a:gd name="connsiteX269" fmla="*/ 50608 w 240138"/>
                <a:gd name="connsiteY269" fmla="*/ 15547 h 17687"/>
                <a:gd name="connsiteX270" fmla="*/ 56055 w 240138"/>
                <a:gd name="connsiteY270" fmla="*/ 15547 h 17687"/>
                <a:gd name="connsiteX271" fmla="*/ 54295 w 240138"/>
                <a:gd name="connsiteY271" fmla="*/ 14542 h 17687"/>
                <a:gd name="connsiteX272" fmla="*/ 56222 w 240138"/>
                <a:gd name="connsiteY272" fmla="*/ 13453 h 17687"/>
                <a:gd name="connsiteX273" fmla="*/ 60077 w 240138"/>
                <a:gd name="connsiteY273" fmla="*/ 15129 h 17687"/>
                <a:gd name="connsiteX274" fmla="*/ 59574 w 240138"/>
                <a:gd name="connsiteY274" fmla="*/ 15129 h 17687"/>
                <a:gd name="connsiteX275" fmla="*/ 62255 w 240138"/>
                <a:gd name="connsiteY275" fmla="*/ 15129 h 17687"/>
                <a:gd name="connsiteX276" fmla="*/ 63763 w 240138"/>
                <a:gd name="connsiteY276" fmla="*/ 13956 h 17687"/>
                <a:gd name="connsiteX277" fmla="*/ 61669 w 240138"/>
                <a:gd name="connsiteY277" fmla="*/ 14374 h 17687"/>
                <a:gd name="connsiteX278" fmla="*/ 65858 w 240138"/>
                <a:gd name="connsiteY278" fmla="*/ 13118 h 17687"/>
                <a:gd name="connsiteX279" fmla="*/ 64769 w 240138"/>
                <a:gd name="connsiteY279" fmla="*/ 13872 h 17687"/>
                <a:gd name="connsiteX280" fmla="*/ 66445 w 240138"/>
                <a:gd name="connsiteY280" fmla="*/ 13872 h 17687"/>
                <a:gd name="connsiteX281" fmla="*/ 62758 w 240138"/>
                <a:gd name="connsiteY281" fmla="*/ 15212 h 17687"/>
                <a:gd name="connsiteX282" fmla="*/ 64434 w 240138"/>
                <a:gd name="connsiteY282" fmla="*/ 15212 h 17687"/>
                <a:gd name="connsiteX283" fmla="*/ 68120 w 240138"/>
                <a:gd name="connsiteY283" fmla="*/ 13956 h 17687"/>
                <a:gd name="connsiteX284" fmla="*/ 68120 w 240138"/>
                <a:gd name="connsiteY284" fmla="*/ 14710 h 17687"/>
                <a:gd name="connsiteX285" fmla="*/ 69210 w 240138"/>
                <a:gd name="connsiteY285" fmla="*/ 14207 h 17687"/>
                <a:gd name="connsiteX286" fmla="*/ 68456 w 240138"/>
                <a:gd name="connsiteY286" fmla="*/ 15129 h 17687"/>
                <a:gd name="connsiteX287" fmla="*/ 72058 w 240138"/>
                <a:gd name="connsiteY287" fmla="*/ 15129 h 17687"/>
                <a:gd name="connsiteX288" fmla="*/ 70383 w 240138"/>
                <a:gd name="connsiteY288" fmla="*/ 13872 h 17687"/>
                <a:gd name="connsiteX289" fmla="*/ 75661 w 240138"/>
                <a:gd name="connsiteY289" fmla="*/ 15045 h 17687"/>
                <a:gd name="connsiteX290" fmla="*/ 74572 w 240138"/>
                <a:gd name="connsiteY290" fmla="*/ 14374 h 17687"/>
                <a:gd name="connsiteX291" fmla="*/ 76499 w 240138"/>
                <a:gd name="connsiteY291" fmla="*/ 15045 h 17687"/>
                <a:gd name="connsiteX292" fmla="*/ 77086 w 240138"/>
                <a:gd name="connsiteY292" fmla="*/ 13872 h 17687"/>
                <a:gd name="connsiteX293" fmla="*/ 79180 w 240138"/>
                <a:gd name="connsiteY293" fmla="*/ 13201 h 17687"/>
                <a:gd name="connsiteX294" fmla="*/ 79180 w 240138"/>
                <a:gd name="connsiteY294" fmla="*/ 13872 h 17687"/>
                <a:gd name="connsiteX295" fmla="*/ 82113 w 240138"/>
                <a:gd name="connsiteY295" fmla="*/ 12783 h 17687"/>
                <a:gd name="connsiteX296" fmla="*/ 81191 w 240138"/>
                <a:gd name="connsiteY296" fmla="*/ 13872 h 17687"/>
                <a:gd name="connsiteX297" fmla="*/ 82365 w 240138"/>
                <a:gd name="connsiteY297" fmla="*/ 13872 h 17687"/>
                <a:gd name="connsiteX298" fmla="*/ 82365 w 240138"/>
                <a:gd name="connsiteY298" fmla="*/ 14710 h 17687"/>
                <a:gd name="connsiteX299" fmla="*/ 85381 w 240138"/>
                <a:gd name="connsiteY299" fmla="*/ 14291 h 17687"/>
                <a:gd name="connsiteX300" fmla="*/ 86638 w 240138"/>
                <a:gd name="connsiteY300" fmla="*/ 12950 h 17687"/>
                <a:gd name="connsiteX301" fmla="*/ 87811 w 240138"/>
                <a:gd name="connsiteY301" fmla="*/ 13453 h 17687"/>
                <a:gd name="connsiteX302" fmla="*/ 86386 w 240138"/>
                <a:gd name="connsiteY302" fmla="*/ 13872 h 17687"/>
                <a:gd name="connsiteX303" fmla="*/ 85967 w 240138"/>
                <a:gd name="connsiteY303" fmla="*/ 14542 h 17687"/>
                <a:gd name="connsiteX304" fmla="*/ 88649 w 240138"/>
                <a:gd name="connsiteY304" fmla="*/ 14542 h 17687"/>
                <a:gd name="connsiteX305" fmla="*/ 87978 w 240138"/>
                <a:gd name="connsiteY305" fmla="*/ 14542 h 17687"/>
                <a:gd name="connsiteX306" fmla="*/ 90324 w 240138"/>
                <a:gd name="connsiteY306" fmla="*/ 13453 h 17687"/>
                <a:gd name="connsiteX307" fmla="*/ 90324 w 240138"/>
                <a:gd name="connsiteY307" fmla="*/ 14207 h 17687"/>
                <a:gd name="connsiteX308" fmla="*/ 91749 w 240138"/>
                <a:gd name="connsiteY308" fmla="*/ 13620 h 17687"/>
                <a:gd name="connsiteX309" fmla="*/ 90743 w 240138"/>
                <a:gd name="connsiteY309" fmla="*/ 15129 h 17687"/>
                <a:gd name="connsiteX310" fmla="*/ 92922 w 240138"/>
                <a:gd name="connsiteY310" fmla="*/ 14374 h 17687"/>
                <a:gd name="connsiteX311" fmla="*/ 93844 w 240138"/>
                <a:gd name="connsiteY311" fmla="*/ 15212 h 17687"/>
                <a:gd name="connsiteX312" fmla="*/ 98452 w 240138"/>
                <a:gd name="connsiteY312" fmla="*/ 14291 h 17687"/>
                <a:gd name="connsiteX313" fmla="*/ 99038 w 240138"/>
                <a:gd name="connsiteY313" fmla="*/ 14291 h 17687"/>
                <a:gd name="connsiteX314" fmla="*/ 103814 w 240138"/>
                <a:gd name="connsiteY314" fmla="*/ 14291 h 17687"/>
                <a:gd name="connsiteX315" fmla="*/ 104904 w 240138"/>
                <a:gd name="connsiteY315" fmla="*/ 15296 h 17687"/>
                <a:gd name="connsiteX316" fmla="*/ 105742 w 240138"/>
                <a:gd name="connsiteY316" fmla="*/ 13537 h 17687"/>
                <a:gd name="connsiteX317" fmla="*/ 107082 w 240138"/>
                <a:gd name="connsiteY317" fmla="*/ 14626 h 17687"/>
                <a:gd name="connsiteX318" fmla="*/ 110853 w 240138"/>
                <a:gd name="connsiteY318" fmla="*/ 13704 h 17687"/>
                <a:gd name="connsiteX319" fmla="*/ 108758 w 240138"/>
                <a:gd name="connsiteY319" fmla="*/ 15547 h 17687"/>
                <a:gd name="connsiteX320" fmla="*/ 126354 w 240138"/>
                <a:gd name="connsiteY320" fmla="*/ 14207 h 17687"/>
                <a:gd name="connsiteX321" fmla="*/ 125097 w 240138"/>
                <a:gd name="connsiteY321" fmla="*/ 14207 h 17687"/>
                <a:gd name="connsiteX322" fmla="*/ 126605 w 240138"/>
                <a:gd name="connsiteY322" fmla="*/ 14207 h 17687"/>
                <a:gd name="connsiteX323" fmla="*/ 153082 w 240138"/>
                <a:gd name="connsiteY323" fmla="*/ 11107 h 17687"/>
                <a:gd name="connsiteX324" fmla="*/ 151993 w 240138"/>
                <a:gd name="connsiteY324" fmla="*/ 11107 h 17687"/>
                <a:gd name="connsiteX325" fmla="*/ 153334 w 240138"/>
                <a:gd name="connsiteY325" fmla="*/ 11023 h 17687"/>
                <a:gd name="connsiteX326" fmla="*/ 229246 w 240138"/>
                <a:gd name="connsiteY326" fmla="*/ 2728 h 17687"/>
                <a:gd name="connsiteX327" fmla="*/ 229246 w 240138"/>
                <a:gd name="connsiteY327" fmla="*/ 2728 h 17687"/>
                <a:gd name="connsiteX328" fmla="*/ 228409 w 240138"/>
                <a:gd name="connsiteY328" fmla="*/ 2728 h 17687"/>
                <a:gd name="connsiteX329" fmla="*/ 229498 w 240138"/>
                <a:gd name="connsiteY329" fmla="*/ 2644 h 17687"/>
                <a:gd name="connsiteX330" fmla="*/ 59071 w 240138"/>
                <a:gd name="connsiteY330" fmla="*/ 11526 h 17687"/>
                <a:gd name="connsiteX331" fmla="*/ 59071 w 240138"/>
                <a:gd name="connsiteY331" fmla="*/ 11526 h 17687"/>
                <a:gd name="connsiteX332" fmla="*/ 59323 w 240138"/>
                <a:gd name="connsiteY332" fmla="*/ 11442 h 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240138" h="17687">
                  <a:moveTo>
                    <a:pt x="108758" y="15547"/>
                  </a:moveTo>
                  <a:lnTo>
                    <a:pt x="109931" y="16050"/>
                  </a:lnTo>
                  <a:cubicBezTo>
                    <a:pt x="108590" y="17056"/>
                    <a:pt x="107501" y="16721"/>
                    <a:pt x="108674" y="17475"/>
                  </a:cubicBezTo>
                  <a:cubicBezTo>
                    <a:pt x="108674" y="15547"/>
                    <a:pt x="113199" y="17056"/>
                    <a:pt x="113283" y="15045"/>
                  </a:cubicBezTo>
                  <a:lnTo>
                    <a:pt x="114121" y="15464"/>
                  </a:lnTo>
                  <a:lnTo>
                    <a:pt x="113618" y="15464"/>
                  </a:lnTo>
                  <a:cubicBezTo>
                    <a:pt x="115210" y="16385"/>
                    <a:pt x="114707" y="13956"/>
                    <a:pt x="116634" y="14123"/>
                  </a:cubicBezTo>
                  <a:cubicBezTo>
                    <a:pt x="117304" y="14123"/>
                    <a:pt x="117807" y="14542"/>
                    <a:pt x="117388" y="14793"/>
                  </a:cubicBezTo>
                  <a:lnTo>
                    <a:pt x="118896" y="14207"/>
                  </a:lnTo>
                  <a:cubicBezTo>
                    <a:pt x="119315" y="14207"/>
                    <a:pt x="118896" y="14626"/>
                    <a:pt x="118896" y="14626"/>
                  </a:cubicBezTo>
                  <a:lnTo>
                    <a:pt x="121159" y="14626"/>
                  </a:lnTo>
                  <a:lnTo>
                    <a:pt x="121159" y="14626"/>
                  </a:lnTo>
                  <a:lnTo>
                    <a:pt x="122499" y="13537"/>
                  </a:lnTo>
                  <a:cubicBezTo>
                    <a:pt x="123170" y="13537"/>
                    <a:pt x="122499" y="13537"/>
                    <a:pt x="122499" y="14039"/>
                  </a:cubicBezTo>
                  <a:lnTo>
                    <a:pt x="123756" y="13453"/>
                  </a:lnTo>
                  <a:cubicBezTo>
                    <a:pt x="124343" y="13956"/>
                    <a:pt x="123254" y="14542"/>
                    <a:pt x="122416" y="14458"/>
                  </a:cubicBezTo>
                  <a:cubicBezTo>
                    <a:pt x="123672" y="16385"/>
                    <a:pt x="123421" y="13956"/>
                    <a:pt x="126018" y="14961"/>
                  </a:cubicBezTo>
                  <a:lnTo>
                    <a:pt x="124846" y="14961"/>
                  </a:lnTo>
                  <a:cubicBezTo>
                    <a:pt x="125683" y="16050"/>
                    <a:pt x="126605" y="15547"/>
                    <a:pt x="128029" y="16218"/>
                  </a:cubicBezTo>
                  <a:cubicBezTo>
                    <a:pt x="128029" y="16218"/>
                    <a:pt x="125181" y="14542"/>
                    <a:pt x="126521" y="14039"/>
                  </a:cubicBezTo>
                  <a:cubicBezTo>
                    <a:pt x="127057" y="14266"/>
                    <a:pt x="127661" y="14266"/>
                    <a:pt x="128197" y="14039"/>
                  </a:cubicBezTo>
                  <a:cubicBezTo>
                    <a:pt x="128197" y="14710"/>
                    <a:pt x="128951" y="14458"/>
                    <a:pt x="129873" y="14039"/>
                  </a:cubicBezTo>
                  <a:lnTo>
                    <a:pt x="129873" y="15045"/>
                  </a:lnTo>
                  <a:cubicBezTo>
                    <a:pt x="130878" y="15045"/>
                    <a:pt x="130711" y="14207"/>
                    <a:pt x="131297" y="13788"/>
                  </a:cubicBezTo>
                  <a:cubicBezTo>
                    <a:pt x="131884" y="13369"/>
                    <a:pt x="132638" y="14542"/>
                    <a:pt x="132973" y="15129"/>
                  </a:cubicBezTo>
                  <a:cubicBezTo>
                    <a:pt x="134733" y="15129"/>
                    <a:pt x="131716" y="14039"/>
                    <a:pt x="133811" y="13704"/>
                  </a:cubicBezTo>
                  <a:cubicBezTo>
                    <a:pt x="135252" y="13922"/>
                    <a:pt x="136727" y="13654"/>
                    <a:pt x="138000" y="12950"/>
                  </a:cubicBezTo>
                  <a:cubicBezTo>
                    <a:pt x="139006" y="12950"/>
                    <a:pt x="138000" y="13537"/>
                    <a:pt x="138000" y="13788"/>
                  </a:cubicBezTo>
                  <a:lnTo>
                    <a:pt x="138838" y="12950"/>
                  </a:lnTo>
                  <a:cubicBezTo>
                    <a:pt x="138838" y="12950"/>
                    <a:pt x="138838" y="12950"/>
                    <a:pt x="138838" y="13369"/>
                  </a:cubicBezTo>
                  <a:cubicBezTo>
                    <a:pt x="138838" y="13788"/>
                    <a:pt x="138838" y="12364"/>
                    <a:pt x="140011" y="12112"/>
                  </a:cubicBezTo>
                  <a:cubicBezTo>
                    <a:pt x="141184" y="11861"/>
                    <a:pt x="142609" y="13453"/>
                    <a:pt x="144033" y="12112"/>
                  </a:cubicBezTo>
                  <a:cubicBezTo>
                    <a:pt x="144033" y="12112"/>
                    <a:pt x="144033" y="12699"/>
                    <a:pt x="144033" y="13034"/>
                  </a:cubicBezTo>
                  <a:cubicBezTo>
                    <a:pt x="145248" y="12648"/>
                    <a:pt x="146379" y="12054"/>
                    <a:pt x="147385" y="11274"/>
                  </a:cubicBezTo>
                  <a:lnTo>
                    <a:pt x="148809" y="11861"/>
                  </a:lnTo>
                  <a:cubicBezTo>
                    <a:pt x="147720" y="11191"/>
                    <a:pt x="148809" y="10269"/>
                    <a:pt x="150150" y="9515"/>
                  </a:cubicBezTo>
                  <a:cubicBezTo>
                    <a:pt x="149873" y="9255"/>
                    <a:pt x="149563" y="9029"/>
                    <a:pt x="149228" y="8844"/>
                  </a:cubicBezTo>
                  <a:lnTo>
                    <a:pt x="151071" y="8258"/>
                  </a:lnTo>
                  <a:cubicBezTo>
                    <a:pt x="151071" y="8258"/>
                    <a:pt x="151071" y="8258"/>
                    <a:pt x="151071" y="9096"/>
                  </a:cubicBezTo>
                  <a:lnTo>
                    <a:pt x="151071" y="9096"/>
                  </a:lnTo>
                  <a:cubicBezTo>
                    <a:pt x="151742" y="9096"/>
                    <a:pt x="151071" y="10018"/>
                    <a:pt x="151071" y="10520"/>
                  </a:cubicBezTo>
                  <a:lnTo>
                    <a:pt x="150317" y="10018"/>
                  </a:lnTo>
                  <a:cubicBezTo>
                    <a:pt x="150317" y="10604"/>
                    <a:pt x="149479" y="11274"/>
                    <a:pt x="149647" y="11777"/>
                  </a:cubicBezTo>
                  <a:cubicBezTo>
                    <a:pt x="149840" y="11710"/>
                    <a:pt x="150041" y="11710"/>
                    <a:pt x="150234" y="11777"/>
                  </a:cubicBezTo>
                  <a:cubicBezTo>
                    <a:pt x="150234" y="11777"/>
                    <a:pt x="150234" y="11777"/>
                    <a:pt x="150234" y="11777"/>
                  </a:cubicBezTo>
                  <a:cubicBezTo>
                    <a:pt x="150234" y="11777"/>
                    <a:pt x="150234" y="11777"/>
                    <a:pt x="150820" y="11777"/>
                  </a:cubicBezTo>
                  <a:lnTo>
                    <a:pt x="151323" y="12783"/>
                  </a:lnTo>
                  <a:lnTo>
                    <a:pt x="151323" y="12364"/>
                  </a:lnTo>
                  <a:lnTo>
                    <a:pt x="153753" y="12866"/>
                  </a:lnTo>
                  <a:cubicBezTo>
                    <a:pt x="155470" y="11350"/>
                    <a:pt x="157498" y="10235"/>
                    <a:pt x="159702" y="9599"/>
                  </a:cubicBezTo>
                  <a:cubicBezTo>
                    <a:pt x="159031" y="10353"/>
                    <a:pt x="159702" y="10855"/>
                    <a:pt x="159702" y="11693"/>
                  </a:cubicBezTo>
                  <a:cubicBezTo>
                    <a:pt x="158947" y="10772"/>
                    <a:pt x="157607" y="12280"/>
                    <a:pt x="156099" y="12112"/>
                  </a:cubicBezTo>
                  <a:cubicBezTo>
                    <a:pt x="156853" y="12112"/>
                    <a:pt x="156769" y="12615"/>
                    <a:pt x="156518" y="12783"/>
                  </a:cubicBezTo>
                  <a:lnTo>
                    <a:pt x="159115" y="11777"/>
                  </a:lnTo>
                  <a:cubicBezTo>
                    <a:pt x="159115" y="12531"/>
                    <a:pt x="159702" y="12280"/>
                    <a:pt x="160372" y="12615"/>
                  </a:cubicBezTo>
                  <a:cubicBezTo>
                    <a:pt x="159785" y="11107"/>
                    <a:pt x="162215" y="11526"/>
                    <a:pt x="163305" y="11023"/>
                  </a:cubicBezTo>
                  <a:cubicBezTo>
                    <a:pt x="164394" y="10520"/>
                    <a:pt x="163305" y="12028"/>
                    <a:pt x="161880" y="11945"/>
                  </a:cubicBezTo>
                  <a:cubicBezTo>
                    <a:pt x="163305" y="13034"/>
                    <a:pt x="163556" y="10185"/>
                    <a:pt x="164980" y="11023"/>
                  </a:cubicBezTo>
                  <a:cubicBezTo>
                    <a:pt x="164980" y="11023"/>
                    <a:pt x="164561" y="11023"/>
                    <a:pt x="164394" y="11023"/>
                  </a:cubicBezTo>
                  <a:cubicBezTo>
                    <a:pt x="164226" y="11023"/>
                    <a:pt x="166907" y="11023"/>
                    <a:pt x="166572" y="11023"/>
                  </a:cubicBezTo>
                  <a:lnTo>
                    <a:pt x="166572" y="11023"/>
                  </a:lnTo>
                  <a:cubicBezTo>
                    <a:pt x="168667" y="11023"/>
                    <a:pt x="172856" y="11023"/>
                    <a:pt x="173108" y="9431"/>
                  </a:cubicBezTo>
                  <a:cubicBezTo>
                    <a:pt x="173183" y="10018"/>
                    <a:pt x="173183" y="10604"/>
                    <a:pt x="173108" y="11191"/>
                  </a:cubicBezTo>
                  <a:lnTo>
                    <a:pt x="176543" y="6833"/>
                  </a:lnTo>
                  <a:cubicBezTo>
                    <a:pt x="176543" y="7923"/>
                    <a:pt x="177716" y="10353"/>
                    <a:pt x="175957" y="11107"/>
                  </a:cubicBezTo>
                  <a:cubicBezTo>
                    <a:pt x="176661" y="11341"/>
                    <a:pt x="177431" y="11341"/>
                    <a:pt x="178135" y="11107"/>
                  </a:cubicBezTo>
                  <a:cubicBezTo>
                    <a:pt x="178135" y="11107"/>
                    <a:pt x="177214" y="9599"/>
                    <a:pt x="177716" y="9431"/>
                  </a:cubicBezTo>
                  <a:cubicBezTo>
                    <a:pt x="178973" y="10604"/>
                    <a:pt x="178638" y="10018"/>
                    <a:pt x="180230" y="11023"/>
                  </a:cubicBezTo>
                  <a:cubicBezTo>
                    <a:pt x="179727" y="11023"/>
                    <a:pt x="180230" y="9096"/>
                    <a:pt x="180984" y="9096"/>
                  </a:cubicBezTo>
                  <a:cubicBezTo>
                    <a:pt x="181738" y="9096"/>
                    <a:pt x="180984" y="10772"/>
                    <a:pt x="180984" y="10939"/>
                  </a:cubicBezTo>
                  <a:lnTo>
                    <a:pt x="182911" y="9180"/>
                  </a:lnTo>
                  <a:cubicBezTo>
                    <a:pt x="182408" y="9180"/>
                    <a:pt x="182911" y="10604"/>
                    <a:pt x="183330" y="11023"/>
                  </a:cubicBezTo>
                  <a:cubicBezTo>
                    <a:pt x="183749" y="11442"/>
                    <a:pt x="185090" y="11023"/>
                    <a:pt x="185592" y="11023"/>
                  </a:cubicBezTo>
                  <a:lnTo>
                    <a:pt x="184755" y="11023"/>
                  </a:lnTo>
                  <a:cubicBezTo>
                    <a:pt x="187017" y="11023"/>
                    <a:pt x="186849" y="8593"/>
                    <a:pt x="189111" y="8593"/>
                  </a:cubicBezTo>
                  <a:cubicBezTo>
                    <a:pt x="189111" y="8593"/>
                    <a:pt x="188525" y="10688"/>
                    <a:pt x="189698" y="10855"/>
                  </a:cubicBezTo>
                  <a:cubicBezTo>
                    <a:pt x="190871" y="11023"/>
                    <a:pt x="191793" y="6666"/>
                    <a:pt x="193720" y="5912"/>
                  </a:cubicBezTo>
                  <a:lnTo>
                    <a:pt x="193720" y="6415"/>
                  </a:lnTo>
                  <a:lnTo>
                    <a:pt x="195144" y="5744"/>
                  </a:lnTo>
                  <a:cubicBezTo>
                    <a:pt x="193779" y="7696"/>
                    <a:pt x="192178" y="9473"/>
                    <a:pt x="190368" y="11023"/>
                  </a:cubicBezTo>
                  <a:cubicBezTo>
                    <a:pt x="191290" y="11023"/>
                    <a:pt x="190368" y="11610"/>
                    <a:pt x="191877" y="11442"/>
                  </a:cubicBezTo>
                  <a:cubicBezTo>
                    <a:pt x="193385" y="11274"/>
                    <a:pt x="191290" y="12196"/>
                    <a:pt x="190871" y="12196"/>
                  </a:cubicBezTo>
                  <a:lnTo>
                    <a:pt x="193888" y="12196"/>
                  </a:lnTo>
                  <a:cubicBezTo>
                    <a:pt x="193888" y="11191"/>
                    <a:pt x="196066" y="11107"/>
                    <a:pt x="195898" y="10269"/>
                  </a:cubicBezTo>
                  <a:lnTo>
                    <a:pt x="192547" y="11023"/>
                  </a:lnTo>
                  <a:cubicBezTo>
                    <a:pt x="192547" y="10101"/>
                    <a:pt x="194306" y="8174"/>
                    <a:pt x="196401" y="8258"/>
                  </a:cubicBezTo>
                  <a:cubicBezTo>
                    <a:pt x="196904" y="8258"/>
                    <a:pt x="196401" y="10018"/>
                    <a:pt x="196401" y="10353"/>
                  </a:cubicBezTo>
                  <a:cubicBezTo>
                    <a:pt x="196401" y="10688"/>
                    <a:pt x="198328" y="9599"/>
                    <a:pt x="198496" y="9850"/>
                  </a:cubicBezTo>
                  <a:lnTo>
                    <a:pt x="197658" y="10353"/>
                  </a:lnTo>
                  <a:cubicBezTo>
                    <a:pt x="198831" y="10353"/>
                    <a:pt x="199501" y="9012"/>
                    <a:pt x="200926" y="9850"/>
                  </a:cubicBezTo>
                  <a:cubicBezTo>
                    <a:pt x="202350" y="10688"/>
                    <a:pt x="202434" y="11023"/>
                    <a:pt x="202518" y="10436"/>
                  </a:cubicBezTo>
                  <a:cubicBezTo>
                    <a:pt x="201630" y="8794"/>
                    <a:pt x="201370" y="6892"/>
                    <a:pt x="201764" y="5074"/>
                  </a:cubicBezTo>
                  <a:cubicBezTo>
                    <a:pt x="202878" y="5409"/>
                    <a:pt x="203950" y="5895"/>
                    <a:pt x="204948" y="6498"/>
                  </a:cubicBezTo>
                  <a:cubicBezTo>
                    <a:pt x="205785" y="7336"/>
                    <a:pt x="203858" y="8677"/>
                    <a:pt x="204529" y="9431"/>
                  </a:cubicBezTo>
                  <a:cubicBezTo>
                    <a:pt x="204663" y="9113"/>
                    <a:pt x="204897" y="8844"/>
                    <a:pt x="205199" y="8677"/>
                  </a:cubicBezTo>
                  <a:cubicBezTo>
                    <a:pt x="205702" y="8677"/>
                    <a:pt x="205199" y="9515"/>
                    <a:pt x="206121" y="9347"/>
                  </a:cubicBezTo>
                  <a:cubicBezTo>
                    <a:pt x="207042" y="9180"/>
                    <a:pt x="208299" y="9347"/>
                    <a:pt x="206540" y="8425"/>
                  </a:cubicBezTo>
                  <a:cubicBezTo>
                    <a:pt x="207629" y="8425"/>
                    <a:pt x="207713" y="8425"/>
                    <a:pt x="208969" y="8425"/>
                  </a:cubicBezTo>
                  <a:cubicBezTo>
                    <a:pt x="208969" y="7755"/>
                    <a:pt x="209975" y="6163"/>
                    <a:pt x="211064" y="5828"/>
                  </a:cubicBezTo>
                  <a:cubicBezTo>
                    <a:pt x="212153" y="5493"/>
                    <a:pt x="211064" y="6415"/>
                    <a:pt x="211064" y="6582"/>
                  </a:cubicBezTo>
                  <a:cubicBezTo>
                    <a:pt x="213243" y="6582"/>
                    <a:pt x="214500" y="6582"/>
                    <a:pt x="216510" y="6582"/>
                  </a:cubicBezTo>
                  <a:cubicBezTo>
                    <a:pt x="216510" y="6582"/>
                    <a:pt x="217684" y="7085"/>
                    <a:pt x="217348" y="7504"/>
                  </a:cubicBezTo>
                  <a:cubicBezTo>
                    <a:pt x="217667" y="7194"/>
                    <a:pt x="218077" y="6984"/>
                    <a:pt x="218521" y="6917"/>
                  </a:cubicBezTo>
                  <a:cubicBezTo>
                    <a:pt x="219778" y="7671"/>
                    <a:pt x="217097" y="6917"/>
                    <a:pt x="218102" y="8090"/>
                  </a:cubicBezTo>
                  <a:cubicBezTo>
                    <a:pt x="218102" y="7504"/>
                    <a:pt x="219694" y="7252"/>
                    <a:pt x="220532" y="6833"/>
                  </a:cubicBezTo>
                  <a:cubicBezTo>
                    <a:pt x="221370" y="6415"/>
                    <a:pt x="218438" y="6833"/>
                    <a:pt x="217600" y="6833"/>
                  </a:cubicBezTo>
                  <a:cubicBezTo>
                    <a:pt x="217600" y="5577"/>
                    <a:pt x="219024" y="4236"/>
                    <a:pt x="221119" y="3482"/>
                  </a:cubicBezTo>
                  <a:cubicBezTo>
                    <a:pt x="223214" y="2728"/>
                    <a:pt x="221873" y="4320"/>
                    <a:pt x="222208" y="4068"/>
                  </a:cubicBezTo>
                  <a:cubicBezTo>
                    <a:pt x="225392" y="4068"/>
                    <a:pt x="224806" y="1806"/>
                    <a:pt x="227487" y="2560"/>
                  </a:cubicBezTo>
                  <a:cubicBezTo>
                    <a:pt x="228576" y="3314"/>
                    <a:pt x="227487" y="4152"/>
                    <a:pt x="227906" y="4655"/>
                  </a:cubicBezTo>
                  <a:cubicBezTo>
                    <a:pt x="226481" y="4655"/>
                    <a:pt x="225727" y="4655"/>
                    <a:pt x="224806" y="4655"/>
                  </a:cubicBezTo>
                  <a:lnTo>
                    <a:pt x="225979" y="4655"/>
                  </a:lnTo>
                  <a:cubicBezTo>
                    <a:pt x="225400" y="4940"/>
                    <a:pt x="224713" y="4940"/>
                    <a:pt x="224135" y="4655"/>
                  </a:cubicBezTo>
                  <a:cubicBezTo>
                    <a:pt x="225057" y="5325"/>
                    <a:pt x="229498" y="4655"/>
                    <a:pt x="232011" y="5074"/>
                  </a:cubicBezTo>
                  <a:cubicBezTo>
                    <a:pt x="232430" y="5074"/>
                    <a:pt x="233185" y="4487"/>
                    <a:pt x="232849" y="4152"/>
                  </a:cubicBezTo>
                  <a:lnTo>
                    <a:pt x="232011" y="4152"/>
                  </a:lnTo>
                  <a:cubicBezTo>
                    <a:pt x="231257" y="3566"/>
                    <a:pt x="233436" y="3231"/>
                    <a:pt x="232430" y="2979"/>
                  </a:cubicBezTo>
                  <a:cubicBezTo>
                    <a:pt x="233511" y="2250"/>
                    <a:pt x="234810" y="1898"/>
                    <a:pt x="236117" y="1974"/>
                  </a:cubicBezTo>
                  <a:lnTo>
                    <a:pt x="236117" y="2895"/>
                  </a:lnTo>
                  <a:cubicBezTo>
                    <a:pt x="236117" y="2895"/>
                    <a:pt x="235112" y="2393"/>
                    <a:pt x="234693" y="2895"/>
                  </a:cubicBezTo>
                  <a:cubicBezTo>
                    <a:pt x="234274" y="3398"/>
                    <a:pt x="237039" y="3985"/>
                    <a:pt x="237625" y="2895"/>
                  </a:cubicBezTo>
                  <a:lnTo>
                    <a:pt x="236536" y="2309"/>
                  </a:lnTo>
                  <a:cubicBezTo>
                    <a:pt x="237625" y="1806"/>
                    <a:pt x="238882" y="801"/>
                    <a:pt x="240139" y="1052"/>
                  </a:cubicBezTo>
                  <a:cubicBezTo>
                    <a:pt x="239552" y="130"/>
                    <a:pt x="240139" y="1052"/>
                    <a:pt x="238882" y="130"/>
                  </a:cubicBezTo>
                  <a:cubicBezTo>
                    <a:pt x="239804" y="1387"/>
                    <a:pt x="235531" y="130"/>
                    <a:pt x="236955" y="1555"/>
                  </a:cubicBezTo>
                  <a:cubicBezTo>
                    <a:pt x="235866" y="382"/>
                    <a:pt x="235279" y="1136"/>
                    <a:pt x="233939" y="130"/>
                  </a:cubicBezTo>
                  <a:cubicBezTo>
                    <a:pt x="233939" y="130"/>
                    <a:pt x="234441" y="717"/>
                    <a:pt x="233352" y="633"/>
                  </a:cubicBezTo>
                  <a:lnTo>
                    <a:pt x="233352" y="633"/>
                  </a:lnTo>
                  <a:lnTo>
                    <a:pt x="233352" y="633"/>
                  </a:lnTo>
                  <a:cubicBezTo>
                    <a:pt x="233352" y="633"/>
                    <a:pt x="233855" y="633"/>
                    <a:pt x="233939" y="1052"/>
                  </a:cubicBezTo>
                  <a:cubicBezTo>
                    <a:pt x="234022" y="1471"/>
                    <a:pt x="231676" y="1890"/>
                    <a:pt x="231090" y="2225"/>
                  </a:cubicBezTo>
                  <a:cubicBezTo>
                    <a:pt x="230503" y="2560"/>
                    <a:pt x="231090" y="2225"/>
                    <a:pt x="231090" y="1555"/>
                  </a:cubicBezTo>
                  <a:lnTo>
                    <a:pt x="230252" y="2141"/>
                  </a:lnTo>
                  <a:cubicBezTo>
                    <a:pt x="230252" y="1471"/>
                    <a:pt x="228409" y="1136"/>
                    <a:pt x="230252" y="717"/>
                  </a:cubicBezTo>
                  <a:lnTo>
                    <a:pt x="228911" y="717"/>
                  </a:lnTo>
                  <a:cubicBezTo>
                    <a:pt x="228073" y="382"/>
                    <a:pt x="227152" y="382"/>
                    <a:pt x="226314" y="717"/>
                  </a:cubicBezTo>
                  <a:cubicBezTo>
                    <a:pt x="225644" y="717"/>
                    <a:pt x="224638" y="1471"/>
                    <a:pt x="225224" y="717"/>
                  </a:cubicBezTo>
                  <a:lnTo>
                    <a:pt x="223046" y="1220"/>
                  </a:lnTo>
                  <a:lnTo>
                    <a:pt x="223046" y="1220"/>
                  </a:lnTo>
                  <a:cubicBezTo>
                    <a:pt x="220868" y="1220"/>
                    <a:pt x="218689" y="2560"/>
                    <a:pt x="216175" y="1220"/>
                  </a:cubicBezTo>
                  <a:cubicBezTo>
                    <a:pt x="215321" y="1421"/>
                    <a:pt x="214433" y="1421"/>
                    <a:pt x="213578" y="1220"/>
                  </a:cubicBezTo>
                  <a:lnTo>
                    <a:pt x="213578" y="633"/>
                  </a:lnTo>
                  <a:cubicBezTo>
                    <a:pt x="212740" y="633"/>
                    <a:pt x="210813" y="633"/>
                    <a:pt x="210478" y="633"/>
                  </a:cubicBezTo>
                  <a:cubicBezTo>
                    <a:pt x="209389" y="-791"/>
                    <a:pt x="205953" y="633"/>
                    <a:pt x="204361" y="633"/>
                  </a:cubicBezTo>
                  <a:lnTo>
                    <a:pt x="204361" y="1387"/>
                  </a:lnTo>
                  <a:cubicBezTo>
                    <a:pt x="203171" y="1438"/>
                    <a:pt x="201990" y="1639"/>
                    <a:pt x="200842" y="1974"/>
                  </a:cubicBezTo>
                  <a:lnTo>
                    <a:pt x="200842" y="2644"/>
                  </a:lnTo>
                  <a:cubicBezTo>
                    <a:pt x="199669" y="3231"/>
                    <a:pt x="197742" y="2644"/>
                    <a:pt x="195898" y="2644"/>
                  </a:cubicBezTo>
                  <a:cubicBezTo>
                    <a:pt x="195898" y="2644"/>
                    <a:pt x="196485" y="2644"/>
                    <a:pt x="196820" y="2644"/>
                  </a:cubicBezTo>
                  <a:cubicBezTo>
                    <a:pt x="194474" y="1303"/>
                    <a:pt x="192128" y="3985"/>
                    <a:pt x="190033" y="2644"/>
                  </a:cubicBezTo>
                  <a:cubicBezTo>
                    <a:pt x="189640" y="2853"/>
                    <a:pt x="189170" y="2853"/>
                    <a:pt x="188776" y="2644"/>
                  </a:cubicBezTo>
                  <a:lnTo>
                    <a:pt x="188776" y="2644"/>
                  </a:lnTo>
                  <a:lnTo>
                    <a:pt x="188022" y="2644"/>
                  </a:lnTo>
                  <a:lnTo>
                    <a:pt x="188693" y="2644"/>
                  </a:lnTo>
                  <a:cubicBezTo>
                    <a:pt x="188165" y="2585"/>
                    <a:pt x="187628" y="2585"/>
                    <a:pt x="187101" y="2644"/>
                  </a:cubicBezTo>
                  <a:lnTo>
                    <a:pt x="187101" y="1974"/>
                  </a:lnTo>
                  <a:lnTo>
                    <a:pt x="187101" y="1974"/>
                  </a:lnTo>
                  <a:cubicBezTo>
                    <a:pt x="186514" y="1974"/>
                    <a:pt x="186682" y="1974"/>
                    <a:pt x="187101" y="2812"/>
                  </a:cubicBezTo>
                  <a:lnTo>
                    <a:pt x="186347" y="3314"/>
                  </a:lnTo>
                  <a:cubicBezTo>
                    <a:pt x="185760" y="2225"/>
                    <a:pt x="184838" y="3733"/>
                    <a:pt x="184084" y="2560"/>
                  </a:cubicBezTo>
                  <a:cubicBezTo>
                    <a:pt x="184084" y="3231"/>
                    <a:pt x="181152" y="3147"/>
                    <a:pt x="180984" y="4404"/>
                  </a:cubicBezTo>
                  <a:cubicBezTo>
                    <a:pt x="180984" y="4404"/>
                    <a:pt x="180984" y="4404"/>
                    <a:pt x="180984" y="4404"/>
                  </a:cubicBezTo>
                  <a:cubicBezTo>
                    <a:pt x="180356" y="4194"/>
                    <a:pt x="179685" y="4194"/>
                    <a:pt x="179057" y="4404"/>
                  </a:cubicBezTo>
                  <a:lnTo>
                    <a:pt x="179057" y="3566"/>
                  </a:lnTo>
                  <a:lnTo>
                    <a:pt x="177716" y="4823"/>
                  </a:lnTo>
                  <a:cubicBezTo>
                    <a:pt x="176878" y="4320"/>
                    <a:pt x="176459" y="3985"/>
                    <a:pt x="177716" y="3314"/>
                  </a:cubicBezTo>
                  <a:cubicBezTo>
                    <a:pt x="175705" y="4487"/>
                    <a:pt x="176040" y="3314"/>
                    <a:pt x="174365" y="4906"/>
                  </a:cubicBezTo>
                  <a:lnTo>
                    <a:pt x="174365" y="4320"/>
                  </a:lnTo>
                  <a:cubicBezTo>
                    <a:pt x="173778" y="4320"/>
                    <a:pt x="172773" y="5241"/>
                    <a:pt x="172354" y="4320"/>
                  </a:cubicBezTo>
                  <a:cubicBezTo>
                    <a:pt x="171935" y="3398"/>
                    <a:pt x="165399" y="4320"/>
                    <a:pt x="161713" y="3649"/>
                  </a:cubicBezTo>
                  <a:cubicBezTo>
                    <a:pt x="162551" y="5325"/>
                    <a:pt x="160037" y="2979"/>
                    <a:pt x="159953" y="4320"/>
                  </a:cubicBezTo>
                  <a:cubicBezTo>
                    <a:pt x="159953" y="4320"/>
                    <a:pt x="159199" y="3733"/>
                    <a:pt x="159953" y="3314"/>
                  </a:cubicBezTo>
                  <a:cubicBezTo>
                    <a:pt x="158110" y="3817"/>
                    <a:pt x="157104" y="2812"/>
                    <a:pt x="155931" y="4068"/>
                  </a:cubicBezTo>
                  <a:cubicBezTo>
                    <a:pt x="155931" y="4068"/>
                    <a:pt x="155931" y="3398"/>
                    <a:pt x="155931" y="3147"/>
                  </a:cubicBezTo>
                  <a:cubicBezTo>
                    <a:pt x="155931" y="2895"/>
                    <a:pt x="155428" y="3147"/>
                    <a:pt x="155177" y="3147"/>
                  </a:cubicBezTo>
                  <a:cubicBezTo>
                    <a:pt x="154926" y="3147"/>
                    <a:pt x="155177" y="3147"/>
                    <a:pt x="155763" y="2644"/>
                  </a:cubicBezTo>
                  <a:cubicBezTo>
                    <a:pt x="153836" y="2644"/>
                    <a:pt x="153753" y="4068"/>
                    <a:pt x="153669" y="5241"/>
                  </a:cubicBezTo>
                  <a:cubicBezTo>
                    <a:pt x="152663" y="4739"/>
                    <a:pt x="152161" y="5241"/>
                    <a:pt x="151574" y="5241"/>
                  </a:cubicBezTo>
                  <a:cubicBezTo>
                    <a:pt x="150988" y="5241"/>
                    <a:pt x="150569" y="4571"/>
                    <a:pt x="151574" y="4320"/>
                  </a:cubicBezTo>
                  <a:cubicBezTo>
                    <a:pt x="150904" y="4320"/>
                    <a:pt x="147552" y="4320"/>
                    <a:pt x="147552" y="4906"/>
                  </a:cubicBezTo>
                  <a:cubicBezTo>
                    <a:pt x="147552" y="5493"/>
                    <a:pt x="146630" y="4906"/>
                    <a:pt x="146463" y="4906"/>
                  </a:cubicBezTo>
                  <a:cubicBezTo>
                    <a:pt x="144955" y="4906"/>
                    <a:pt x="144787" y="4906"/>
                    <a:pt x="143363" y="4906"/>
                  </a:cubicBezTo>
                  <a:lnTo>
                    <a:pt x="142274" y="4906"/>
                  </a:lnTo>
                  <a:cubicBezTo>
                    <a:pt x="141771" y="6079"/>
                    <a:pt x="141100" y="4906"/>
                    <a:pt x="139927" y="5409"/>
                  </a:cubicBezTo>
                  <a:lnTo>
                    <a:pt x="139927" y="5409"/>
                  </a:lnTo>
                  <a:cubicBezTo>
                    <a:pt x="137163" y="4739"/>
                    <a:pt x="138754" y="5828"/>
                    <a:pt x="136073" y="5409"/>
                  </a:cubicBezTo>
                  <a:lnTo>
                    <a:pt x="136073" y="6079"/>
                  </a:lnTo>
                  <a:cubicBezTo>
                    <a:pt x="136073" y="7588"/>
                    <a:pt x="133727" y="5325"/>
                    <a:pt x="132219" y="6079"/>
                  </a:cubicBezTo>
                  <a:lnTo>
                    <a:pt x="132805" y="6079"/>
                  </a:lnTo>
                  <a:cubicBezTo>
                    <a:pt x="131967" y="6666"/>
                    <a:pt x="130292" y="4152"/>
                    <a:pt x="129454" y="3985"/>
                  </a:cubicBezTo>
                  <a:cubicBezTo>
                    <a:pt x="128616" y="3817"/>
                    <a:pt x="129454" y="3985"/>
                    <a:pt x="130040" y="3985"/>
                  </a:cubicBezTo>
                  <a:cubicBezTo>
                    <a:pt x="127778" y="3231"/>
                    <a:pt x="130040" y="4906"/>
                    <a:pt x="128113" y="5241"/>
                  </a:cubicBezTo>
                  <a:cubicBezTo>
                    <a:pt x="128113" y="4739"/>
                    <a:pt x="128113" y="3985"/>
                    <a:pt x="127359" y="3901"/>
                  </a:cubicBezTo>
                  <a:cubicBezTo>
                    <a:pt x="126605" y="3817"/>
                    <a:pt x="124175" y="5660"/>
                    <a:pt x="122667" y="4823"/>
                  </a:cubicBezTo>
                  <a:cubicBezTo>
                    <a:pt x="122667" y="4823"/>
                    <a:pt x="123337" y="5577"/>
                    <a:pt x="122667" y="5828"/>
                  </a:cubicBezTo>
                  <a:cubicBezTo>
                    <a:pt x="121996" y="6079"/>
                    <a:pt x="119399" y="4571"/>
                    <a:pt x="118478" y="5828"/>
                  </a:cubicBezTo>
                  <a:cubicBezTo>
                    <a:pt x="118478" y="5828"/>
                    <a:pt x="118478" y="5828"/>
                    <a:pt x="118478" y="5828"/>
                  </a:cubicBezTo>
                  <a:cubicBezTo>
                    <a:pt x="117556" y="5828"/>
                    <a:pt x="115545" y="6498"/>
                    <a:pt x="115042" y="7169"/>
                  </a:cubicBezTo>
                  <a:cubicBezTo>
                    <a:pt x="114121" y="4739"/>
                    <a:pt x="109596" y="8593"/>
                    <a:pt x="109428" y="6331"/>
                  </a:cubicBezTo>
                  <a:lnTo>
                    <a:pt x="106747" y="6331"/>
                  </a:lnTo>
                  <a:lnTo>
                    <a:pt x="106747" y="6331"/>
                  </a:lnTo>
                  <a:cubicBezTo>
                    <a:pt x="105649" y="6155"/>
                    <a:pt x="104535" y="6565"/>
                    <a:pt x="103814" y="7420"/>
                  </a:cubicBezTo>
                  <a:cubicBezTo>
                    <a:pt x="103395" y="7420"/>
                    <a:pt x="103814" y="7001"/>
                    <a:pt x="103814" y="6917"/>
                  </a:cubicBezTo>
                  <a:cubicBezTo>
                    <a:pt x="102105" y="6423"/>
                    <a:pt x="100253" y="6800"/>
                    <a:pt x="98871" y="7923"/>
                  </a:cubicBezTo>
                  <a:lnTo>
                    <a:pt x="98871" y="7169"/>
                  </a:lnTo>
                  <a:cubicBezTo>
                    <a:pt x="98284" y="7671"/>
                    <a:pt x="95100" y="6247"/>
                    <a:pt x="92587" y="7169"/>
                  </a:cubicBezTo>
                  <a:cubicBezTo>
                    <a:pt x="89822" y="8090"/>
                    <a:pt x="85716" y="5493"/>
                    <a:pt x="84794" y="8174"/>
                  </a:cubicBezTo>
                  <a:lnTo>
                    <a:pt x="82951" y="8928"/>
                  </a:lnTo>
                  <a:cubicBezTo>
                    <a:pt x="85381" y="8928"/>
                    <a:pt x="82951" y="10101"/>
                    <a:pt x="83621" y="10436"/>
                  </a:cubicBezTo>
                  <a:cubicBezTo>
                    <a:pt x="82700" y="10436"/>
                    <a:pt x="81108" y="9766"/>
                    <a:pt x="82281" y="9599"/>
                  </a:cubicBezTo>
                  <a:lnTo>
                    <a:pt x="82281" y="9599"/>
                  </a:lnTo>
                  <a:cubicBezTo>
                    <a:pt x="82281" y="8258"/>
                    <a:pt x="79180" y="9599"/>
                    <a:pt x="79264" y="8342"/>
                  </a:cubicBezTo>
                  <a:cubicBezTo>
                    <a:pt x="74488" y="8342"/>
                    <a:pt x="69796" y="8342"/>
                    <a:pt x="65271" y="8342"/>
                  </a:cubicBezTo>
                  <a:lnTo>
                    <a:pt x="65858" y="9431"/>
                  </a:lnTo>
                  <a:lnTo>
                    <a:pt x="64266" y="9431"/>
                  </a:lnTo>
                  <a:cubicBezTo>
                    <a:pt x="63847" y="9431"/>
                    <a:pt x="63679" y="8593"/>
                    <a:pt x="64853" y="8593"/>
                  </a:cubicBezTo>
                  <a:cubicBezTo>
                    <a:pt x="64182" y="8007"/>
                    <a:pt x="63009" y="9180"/>
                    <a:pt x="62925" y="9431"/>
                  </a:cubicBezTo>
                  <a:cubicBezTo>
                    <a:pt x="60747" y="9431"/>
                    <a:pt x="63763" y="8174"/>
                    <a:pt x="62925" y="8174"/>
                  </a:cubicBezTo>
                  <a:lnTo>
                    <a:pt x="62004" y="8174"/>
                  </a:lnTo>
                  <a:lnTo>
                    <a:pt x="62004" y="8174"/>
                  </a:lnTo>
                  <a:cubicBezTo>
                    <a:pt x="61250" y="8174"/>
                    <a:pt x="61250" y="9096"/>
                    <a:pt x="59909" y="9096"/>
                  </a:cubicBezTo>
                  <a:cubicBezTo>
                    <a:pt x="58568" y="9096"/>
                    <a:pt x="59406" y="8509"/>
                    <a:pt x="59071" y="8425"/>
                  </a:cubicBezTo>
                  <a:cubicBezTo>
                    <a:pt x="58736" y="8342"/>
                    <a:pt x="59071" y="8425"/>
                    <a:pt x="58568" y="8425"/>
                  </a:cubicBezTo>
                  <a:lnTo>
                    <a:pt x="56557" y="8425"/>
                  </a:lnTo>
                  <a:lnTo>
                    <a:pt x="57395" y="9263"/>
                  </a:lnTo>
                  <a:cubicBezTo>
                    <a:pt x="56557" y="9263"/>
                    <a:pt x="55552" y="9263"/>
                    <a:pt x="56557" y="10185"/>
                  </a:cubicBezTo>
                  <a:cubicBezTo>
                    <a:pt x="55133" y="8844"/>
                    <a:pt x="49184" y="10185"/>
                    <a:pt x="48178" y="9599"/>
                  </a:cubicBezTo>
                  <a:cubicBezTo>
                    <a:pt x="46972" y="10244"/>
                    <a:pt x="45598" y="10503"/>
                    <a:pt x="44240" y="10353"/>
                  </a:cubicBezTo>
                  <a:cubicBezTo>
                    <a:pt x="44660" y="10353"/>
                    <a:pt x="44911" y="11442"/>
                    <a:pt x="43654" y="11442"/>
                  </a:cubicBezTo>
                  <a:cubicBezTo>
                    <a:pt x="43654" y="9431"/>
                    <a:pt x="41224" y="10688"/>
                    <a:pt x="40135" y="9347"/>
                  </a:cubicBezTo>
                  <a:cubicBezTo>
                    <a:pt x="41140" y="10185"/>
                    <a:pt x="36448" y="9766"/>
                    <a:pt x="38040" y="11023"/>
                  </a:cubicBezTo>
                  <a:cubicBezTo>
                    <a:pt x="36951" y="11023"/>
                    <a:pt x="38040" y="10269"/>
                    <a:pt x="37035" y="9850"/>
                  </a:cubicBezTo>
                  <a:cubicBezTo>
                    <a:pt x="34102" y="10068"/>
                    <a:pt x="31169" y="10068"/>
                    <a:pt x="28237" y="9850"/>
                  </a:cubicBezTo>
                  <a:cubicBezTo>
                    <a:pt x="28237" y="9850"/>
                    <a:pt x="28740" y="10520"/>
                    <a:pt x="28237" y="10939"/>
                  </a:cubicBezTo>
                  <a:lnTo>
                    <a:pt x="26477" y="9682"/>
                  </a:lnTo>
                  <a:cubicBezTo>
                    <a:pt x="25891" y="9682"/>
                    <a:pt x="25974" y="11191"/>
                    <a:pt x="24801" y="10353"/>
                  </a:cubicBezTo>
                  <a:cubicBezTo>
                    <a:pt x="24801" y="10353"/>
                    <a:pt x="24801" y="10939"/>
                    <a:pt x="24801" y="11023"/>
                  </a:cubicBezTo>
                  <a:cubicBezTo>
                    <a:pt x="18517" y="10101"/>
                    <a:pt x="12233" y="12699"/>
                    <a:pt x="5781" y="11023"/>
                  </a:cubicBezTo>
                  <a:cubicBezTo>
                    <a:pt x="6703" y="11526"/>
                    <a:pt x="5781" y="11610"/>
                    <a:pt x="5781" y="11610"/>
                  </a:cubicBezTo>
                  <a:cubicBezTo>
                    <a:pt x="5781" y="11610"/>
                    <a:pt x="5781" y="12280"/>
                    <a:pt x="5781" y="12615"/>
                  </a:cubicBezTo>
                  <a:lnTo>
                    <a:pt x="3100" y="11777"/>
                  </a:lnTo>
                  <a:cubicBezTo>
                    <a:pt x="2681" y="12783"/>
                    <a:pt x="251" y="11777"/>
                    <a:pt x="0" y="12950"/>
                  </a:cubicBezTo>
                  <a:lnTo>
                    <a:pt x="838" y="12950"/>
                  </a:lnTo>
                  <a:cubicBezTo>
                    <a:pt x="-168" y="14123"/>
                    <a:pt x="2514" y="15296"/>
                    <a:pt x="2430" y="16721"/>
                  </a:cubicBezTo>
                  <a:cubicBezTo>
                    <a:pt x="3603" y="15464"/>
                    <a:pt x="5781" y="18396"/>
                    <a:pt x="7709" y="16721"/>
                  </a:cubicBezTo>
                  <a:cubicBezTo>
                    <a:pt x="8211" y="16721"/>
                    <a:pt x="7709" y="16721"/>
                    <a:pt x="7709" y="17475"/>
                  </a:cubicBezTo>
                  <a:cubicBezTo>
                    <a:pt x="7709" y="18229"/>
                    <a:pt x="8798" y="16721"/>
                    <a:pt x="9971" y="16888"/>
                  </a:cubicBezTo>
                  <a:lnTo>
                    <a:pt x="9971" y="16888"/>
                  </a:lnTo>
                  <a:cubicBezTo>
                    <a:pt x="12769" y="16788"/>
                    <a:pt x="15576" y="16922"/>
                    <a:pt x="18350" y="17307"/>
                  </a:cubicBezTo>
                  <a:lnTo>
                    <a:pt x="18350" y="16637"/>
                  </a:lnTo>
                  <a:cubicBezTo>
                    <a:pt x="18819" y="16687"/>
                    <a:pt x="19271" y="16829"/>
                    <a:pt x="19690" y="17056"/>
                  </a:cubicBezTo>
                  <a:cubicBezTo>
                    <a:pt x="20528" y="15966"/>
                    <a:pt x="17428" y="17056"/>
                    <a:pt x="18182" y="15883"/>
                  </a:cubicBezTo>
                  <a:cubicBezTo>
                    <a:pt x="19355" y="17307"/>
                    <a:pt x="23712" y="15883"/>
                    <a:pt x="24550" y="17223"/>
                  </a:cubicBezTo>
                  <a:cubicBezTo>
                    <a:pt x="25723" y="17223"/>
                    <a:pt x="24131" y="16469"/>
                    <a:pt x="25304" y="16385"/>
                  </a:cubicBezTo>
                  <a:lnTo>
                    <a:pt x="25304" y="16804"/>
                  </a:lnTo>
                  <a:lnTo>
                    <a:pt x="25304" y="16218"/>
                  </a:lnTo>
                  <a:cubicBezTo>
                    <a:pt x="25866" y="16251"/>
                    <a:pt x="26360" y="16612"/>
                    <a:pt x="26561" y="17139"/>
                  </a:cubicBezTo>
                  <a:lnTo>
                    <a:pt x="25807" y="17139"/>
                  </a:lnTo>
                  <a:cubicBezTo>
                    <a:pt x="26812" y="17558"/>
                    <a:pt x="28656" y="17139"/>
                    <a:pt x="29075" y="17139"/>
                  </a:cubicBezTo>
                  <a:lnTo>
                    <a:pt x="27902" y="17139"/>
                  </a:lnTo>
                  <a:cubicBezTo>
                    <a:pt x="31387" y="16980"/>
                    <a:pt x="34865" y="16561"/>
                    <a:pt x="38291" y="15883"/>
                  </a:cubicBezTo>
                  <a:lnTo>
                    <a:pt x="38291" y="15883"/>
                  </a:lnTo>
                  <a:cubicBezTo>
                    <a:pt x="40721" y="15212"/>
                    <a:pt x="40219" y="15883"/>
                    <a:pt x="42900" y="15883"/>
                  </a:cubicBezTo>
                  <a:lnTo>
                    <a:pt x="42900" y="15883"/>
                  </a:lnTo>
                  <a:cubicBezTo>
                    <a:pt x="43461" y="15480"/>
                    <a:pt x="44140" y="15271"/>
                    <a:pt x="44827" y="15296"/>
                  </a:cubicBezTo>
                  <a:cubicBezTo>
                    <a:pt x="44157" y="15715"/>
                    <a:pt x="46168" y="15966"/>
                    <a:pt x="45246" y="16469"/>
                  </a:cubicBezTo>
                  <a:cubicBezTo>
                    <a:pt x="47844" y="15631"/>
                    <a:pt x="46586" y="15883"/>
                    <a:pt x="48262" y="14542"/>
                  </a:cubicBezTo>
                  <a:lnTo>
                    <a:pt x="48681" y="15045"/>
                  </a:lnTo>
                  <a:cubicBezTo>
                    <a:pt x="49150" y="14458"/>
                    <a:pt x="49854" y="14115"/>
                    <a:pt x="50608" y="14123"/>
                  </a:cubicBezTo>
                  <a:cubicBezTo>
                    <a:pt x="49519" y="14626"/>
                    <a:pt x="51446" y="14877"/>
                    <a:pt x="50608" y="15547"/>
                  </a:cubicBezTo>
                  <a:cubicBezTo>
                    <a:pt x="53457" y="16637"/>
                    <a:pt x="54714" y="14123"/>
                    <a:pt x="56055" y="15547"/>
                  </a:cubicBezTo>
                  <a:cubicBezTo>
                    <a:pt x="57311" y="14039"/>
                    <a:pt x="53625" y="14877"/>
                    <a:pt x="54295" y="14542"/>
                  </a:cubicBezTo>
                  <a:cubicBezTo>
                    <a:pt x="53709" y="14039"/>
                    <a:pt x="55301" y="13285"/>
                    <a:pt x="56222" y="13453"/>
                  </a:cubicBezTo>
                  <a:cubicBezTo>
                    <a:pt x="57144" y="13620"/>
                    <a:pt x="57814" y="15296"/>
                    <a:pt x="60077" y="15129"/>
                  </a:cubicBezTo>
                  <a:cubicBezTo>
                    <a:pt x="60077" y="15129"/>
                    <a:pt x="60077" y="15129"/>
                    <a:pt x="59574" y="15129"/>
                  </a:cubicBezTo>
                  <a:cubicBezTo>
                    <a:pt x="59071" y="15129"/>
                    <a:pt x="61250" y="14458"/>
                    <a:pt x="62255" y="15129"/>
                  </a:cubicBezTo>
                  <a:cubicBezTo>
                    <a:pt x="62842" y="14207"/>
                    <a:pt x="63596" y="15129"/>
                    <a:pt x="63763" y="13956"/>
                  </a:cubicBezTo>
                  <a:lnTo>
                    <a:pt x="61669" y="14374"/>
                  </a:lnTo>
                  <a:cubicBezTo>
                    <a:pt x="62842" y="13956"/>
                    <a:pt x="63847" y="12531"/>
                    <a:pt x="65858" y="13118"/>
                  </a:cubicBezTo>
                  <a:cubicBezTo>
                    <a:pt x="65548" y="13436"/>
                    <a:pt x="65179" y="13687"/>
                    <a:pt x="64769" y="13872"/>
                  </a:cubicBezTo>
                  <a:cubicBezTo>
                    <a:pt x="65355" y="13872"/>
                    <a:pt x="65774" y="13872"/>
                    <a:pt x="66445" y="13872"/>
                  </a:cubicBezTo>
                  <a:cubicBezTo>
                    <a:pt x="67115" y="13872"/>
                    <a:pt x="63931" y="13872"/>
                    <a:pt x="62758" y="15212"/>
                  </a:cubicBezTo>
                  <a:cubicBezTo>
                    <a:pt x="63344" y="15631"/>
                    <a:pt x="65020" y="14207"/>
                    <a:pt x="64434" y="15212"/>
                  </a:cubicBezTo>
                  <a:cubicBezTo>
                    <a:pt x="65271" y="13537"/>
                    <a:pt x="66696" y="15212"/>
                    <a:pt x="68120" y="13956"/>
                  </a:cubicBezTo>
                  <a:lnTo>
                    <a:pt x="68120" y="14710"/>
                  </a:lnTo>
                  <a:cubicBezTo>
                    <a:pt x="68422" y="14433"/>
                    <a:pt x="68799" y="14257"/>
                    <a:pt x="69210" y="14207"/>
                  </a:cubicBezTo>
                  <a:lnTo>
                    <a:pt x="68456" y="15129"/>
                  </a:lnTo>
                  <a:cubicBezTo>
                    <a:pt x="69712" y="14291"/>
                    <a:pt x="70885" y="15715"/>
                    <a:pt x="72058" y="15129"/>
                  </a:cubicBezTo>
                  <a:cubicBezTo>
                    <a:pt x="69545" y="15129"/>
                    <a:pt x="71472" y="14291"/>
                    <a:pt x="70383" y="13872"/>
                  </a:cubicBezTo>
                  <a:cubicBezTo>
                    <a:pt x="73399" y="12783"/>
                    <a:pt x="72226" y="15631"/>
                    <a:pt x="75661" y="15045"/>
                  </a:cubicBezTo>
                  <a:cubicBezTo>
                    <a:pt x="75159" y="15045"/>
                    <a:pt x="73902" y="15045"/>
                    <a:pt x="74572" y="14374"/>
                  </a:cubicBezTo>
                  <a:cubicBezTo>
                    <a:pt x="75251" y="14483"/>
                    <a:pt x="75904" y="14710"/>
                    <a:pt x="76499" y="15045"/>
                  </a:cubicBezTo>
                  <a:cubicBezTo>
                    <a:pt x="78762" y="15045"/>
                    <a:pt x="76499" y="14374"/>
                    <a:pt x="77086" y="13872"/>
                  </a:cubicBezTo>
                  <a:cubicBezTo>
                    <a:pt x="77924" y="14710"/>
                    <a:pt x="78175" y="13872"/>
                    <a:pt x="79180" y="13201"/>
                  </a:cubicBezTo>
                  <a:lnTo>
                    <a:pt x="79180" y="13872"/>
                  </a:lnTo>
                  <a:cubicBezTo>
                    <a:pt x="81778" y="13872"/>
                    <a:pt x="79767" y="12364"/>
                    <a:pt x="82113" y="12783"/>
                  </a:cubicBezTo>
                  <a:lnTo>
                    <a:pt x="81191" y="13872"/>
                  </a:lnTo>
                  <a:lnTo>
                    <a:pt x="82365" y="13872"/>
                  </a:lnTo>
                  <a:lnTo>
                    <a:pt x="82365" y="14710"/>
                  </a:lnTo>
                  <a:cubicBezTo>
                    <a:pt x="83269" y="14165"/>
                    <a:pt x="84359" y="14014"/>
                    <a:pt x="85381" y="14291"/>
                  </a:cubicBezTo>
                  <a:cubicBezTo>
                    <a:pt x="85381" y="13788"/>
                    <a:pt x="85381" y="13034"/>
                    <a:pt x="86638" y="12950"/>
                  </a:cubicBezTo>
                  <a:cubicBezTo>
                    <a:pt x="87895" y="12866"/>
                    <a:pt x="86219" y="13620"/>
                    <a:pt x="87811" y="13453"/>
                  </a:cubicBezTo>
                  <a:cubicBezTo>
                    <a:pt x="87811" y="13872"/>
                    <a:pt x="87141" y="14458"/>
                    <a:pt x="86386" y="13872"/>
                  </a:cubicBezTo>
                  <a:cubicBezTo>
                    <a:pt x="86269" y="14106"/>
                    <a:pt x="86127" y="14333"/>
                    <a:pt x="85967" y="14542"/>
                  </a:cubicBezTo>
                  <a:cubicBezTo>
                    <a:pt x="86805" y="15045"/>
                    <a:pt x="88062" y="14542"/>
                    <a:pt x="88649" y="14542"/>
                  </a:cubicBezTo>
                  <a:lnTo>
                    <a:pt x="87978" y="14542"/>
                  </a:lnTo>
                  <a:lnTo>
                    <a:pt x="90324" y="13453"/>
                  </a:lnTo>
                  <a:cubicBezTo>
                    <a:pt x="90324" y="13453"/>
                    <a:pt x="90324" y="13956"/>
                    <a:pt x="90324" y="14207"/>
                  </a:cubicBezTo>
                  <a:cubicBezTo>
                    <a:pt x="90760" y="13930"/>
                    <a:pt x="91246" y="13729"/>
                    <a:pt x="91749" y="13620"/>
                  </a:cubicBezTo>
                  <a:cubicBezTo>
                    <a:pt x="91749" y="14207"/>
                    <a:pt x="91749" y="14793"/>
                    <a:pt x="90743" y="15129"/>
                  </a:cubicBezTo>
                  <a:lnTo>
                    <a:pt x="92922" y="14374"/>
                  </a:lnTo>
                  <a:cubicBezTo>
                    <a:pt x="92922" y="14374"/>
                    <a:pt x="94095" y="15045"/>
                    <a:pt x="93844" y="15212"/>
                  </a:cubicBezTo>
                  <a:cubicBezTo>
                    <a:pt x="95100" y="15212"/>
                    <a:pt x="96776" y="13956"/>
                    <a:pt x="98452" y="14291"/>
                  </a:cubicBezTo>
                  <a:lnTo>
                    <a:pt x="99038" y="14291"/>
                  </a:lnTo>
                  <a:cubicBezTo>
                    <a:pt x="100630" y="14291"/>
                    <a:pt x="101971" y="14961"/>
                    <a:pt x="103814" y="14291"/>
                  </a:cubicBezTo>
                  <a:lnTo>
                    <a:pt x="104904" y="15296"/>
                  </a:lnTo>
                  <a:cubicBezTo>
                    <a:pt x="106328" y="15296"/>
                    <a:pt x="103395" y="14039"/>
                    <a:pt x="105742" y="13537"/>
                  </a:cubicBezTo>
                  <a:cubicBezTo>
                    <a:pt x="108088" y="13034"/>
                    <a:pt x="106412" y="14374"/>
                    <a:pt x="107082" y="14626"/>
                  </a:cubicBezTo>
                  <a:cubicBezTo>
                    <a:pt x="107753" y="14877"/>
                    <a:pt x="109261" y="12950"/>
                    <a:pt x="110853" y="13704"/>
                  </a:cubicBezTo>
                  <a:cubicBezTo>
                    <a:pt x="109847" y="15547"/>
                    <a:pt x="109428" y="15380"/>
                    <a:pt x="108758" y="15547"/>
                  </a:cubicBezTo>
                  <a:close/>
                  <a:moveTo>
                    <a:pt x="126354" y="14207"/>
                  </a:moveTo>
                  <a:cubicBezTo>
                    <a:pt x="126354" y="14207"/>
                    <a:pt x="125348" y="14793"/>
                    <a:pt x="125097" y="14207"/>
                  </a:cubicBezTo>
                  <a:cubicBezTo>
                    <a:pt x="124846" y="13620"/>
                    <a:pt x="126018" y="13956"/>
                    <a:pt x="126605" y="14207"/>
                  </a:cubicBezTo>
                  <a:close/>
                  <a:moveTo>
                    <a:pt x="153082" y="11107"/>
                  </a:moveTo>
                  <a:cubicBezTo>
                    <a:pt x="153082" y="11107"/>
                    <a:pt x="152496" y="11107"/>
                    <a:pt x="151993" y="11107"/>
                  </a:cubicBezTo>
                  <a:cubicBezTo>
                    <a:pt x="152412" y="10889"/>
                    <a:pt x="152898" y="10864"/>
                    <a:pt x="153334" y="11023"/>
                  </a:cubicBezTo>
                  <a:close/>
                  <a:moveTo>
                    <a:pt x="229246" y="2728"/>
                  </a:moveTo>
                  <a:lnTo>
                    <a:pt x="229246" y="2728"/>
                  </a:lnTo>
                  <a:cubicBezTo>
                    <a:pt x="229246" y="2728"/>
                    <a:pt x="228827" y="2728"/>
                    <a:pt x="228409" y="2728"/>
                  </a:cubicBezTo>
                  <a:cubicBezTo>
                    <a:pt x="227990" y="2728"/>
                    <a:pt x="228995" y="2644"/>
                    <a:pt x="229498" y="2644"/>
                  </a:cubicBezTo>
                  <a:close/>
                  <a:moveTo>
                    <a:pt x="59071" y="11526"/>
                  </a:moveTo>
                  <a:lnTo>
                    <a:pt x="59071" y="11526"/>
                  </a:lnTo>
                  <a:cubicBezTo>
                    <a:pt x="58987" y="11861"/>
                    <a:pt x="59155" y="11693"/>
                    <a:pt x="59323" y="11442"/>
                  </a:cubicBezTo>
                  <a:close/>
                </a:path>
              </a:pathLst>
            </a:custGeom>
            <a:solidFill>
              <a:srgbClr val="37474F"/>
            </a:solidFill>
            <a:ln w="8363" cap="flat">
              <a:noFill/>
              <a:prstDash val="solid"/>
              <a:miter/>
            </a:ln>
          </p:spPr>
          <p:txBody>
            <a:bodyPr rtlCol="0" anchor="ctr"/>
            <a:lstStyle/>
            <a:p>
              <a:pPr defTabSz="914378"/>
              <a:endParaRPr lang="en-US"/>
            </a:p>
          </p:txBody>
        </p:sp>
        <p:sp>
          <p:nvSpPr>
            <p:cNvPr id="294" name="Freeform: Shape 293">
              <a:extLst>
                <a:ext uri="{FF2B5EF4-FFF2-40B4-BE49-F238E27FC236}">
                  <a16:creationId xmlns:a16="http://schemas.microsoft.com/office/drawing/2014/main" id="{CE592838-B1AA-4B7A-B546-2D7D600F7B64}"/>
                </a:ext>
              </a:extLst>
            </p:cNvPr>
            <p:cNvSpPr/>
            <p:nvPr/>
          </p:nvSpPr>
          <p:spPr>
            <a:xfrm>
              <a:off x="2652973" y="2076837"/>
              <a:ext cx="260" cy="418"/>
            </a:xfrm>
            <a:custGeom>
              <a:avLst/>
              <a:gdLst>
                <a:gd name="connsiteX0" fmla="*/ 261 w 260"/>
                <a:gd name="connsiteY0" fmla="*/ 419 h 418"/>
                <a:gd name="connsiteX1" fmla="*/ 261 w 260"/>
                <a:gd name="connsiteY1" fmla="*/ 0 h 418"/>
                <a:gd name="connsiteX2" fmla="*/ 261 w 260"/>
                <a:gd name="connsiteY2" fmla="*/ 419 h 418"/>
              </a:gdLst>
              <a:ahLst/>
              <a:cxnLst>
                <a:cxn ang="0">
                  <a:pos x="connsiteX0" y="connsiteY0"/>
                </a:cxn>
                <a:cxn ang="0">
                  <a:pos x="connsiteX1" y="connsiteY1"/>
                </a:cxn>
                <a:cxn ang="0">
                  <a:pos x="connsiteX2" y="connsiteY2"/>
                </a:cxn>
              </a:cxnLst>
              <a:rect l="l" t="t" r="r" b="b"/>
              <a:pathLst>
                <a:path w="260" h="418">
                  <a:moveTo>
                    <a:pt x="261" y="419"/>
                  </a:moveTo>
                  <a:cubicBezTo>
                    <a:pt x="202" y="285"/>
                    <a:pt x="202" y="134"/>
                    <a:pt x="261" y="0"/>
                  </a:cubicBezTo>
                  <a:cubicBezTo>
                    <a:pt x="261" y="0"/>
                    <a:pt x="-326" y="251"/>
                    <a:pt x="261" y="419"/>
                  </a:cubicBezTo>
                  <a:close/>
                </a:path>
              </a:pathLst>
            </a:custGeom>
            <a:solidFill>
              <a:srgbClr val="37474F"/>
            </a:solidFill>
            <a:ln w="8363" cap="flat">
              <a:noFill/>
              <a:prstDash val="solid"/>
              <a:miter/>
            </a:ln>
          </p:spPr>
          <p:txBody>
            <a:bodyPr rtlCol="0" anchor="ctr"/>
            <a:lstStyle/>
            <a:p>
              <a:pPr defTabSz="914378"/>
              <a:endParaRPr lang="en-US"/>
            </a:p>
          </p:txBody>
        </p:sp>
        <p:sp>
          <p:nvSpPr>
            <p:cNvPr id="295" name="Freeform: Shape 294">
              <a:extLst>
                <a:ext uri="{FF2B5EF4-FFF2-40B4-BE49-F238E27FC236}">
                  <a16:creationId xmlns:a16="http://schemas.microsoft.com/office/drawing/2014/main" id="{94FF90A6-35AB-4316-A15D-38AB6A271688}"/>
                </a:ext>
              </a:extLst>
            </p:cNvPr>
            <p:cNvSpPr/>
            <p:nvPr/>
          </p:nvSpPr>
          <p:spPr>
            <a:xfrm>
              <a:off x="2600614" y="208144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296" name="Freeform: Shape 295">
              <a:extLst>
                <a:ext uri="{FF2B5EF4-FFF2-40B4-BE49-F238E27FC236}">
                  <a16:creationId xmlns:a16="http://schemas.microsoft.com/office/drawing/2014/main" id="{F161BC1C-C848-4747-AA57-6E4CCE5E7350}"/>
                </a:ext>
              </a:extLst>
            </p:cNvPr>
            <p:cNvSpPr/>
            <p:nvPr/>
          </p:nvSpPr>
          <p:spPr>
            <a:xfrm>
              <a:off x="2707110" y="2074872"/>
              <a:ext cx="670" cy="37"/>
            </a:xfrm>
            <a:custGeom>
              <a:avLst/>
              <a:gdLst>
                <a:gd name="connsiteX0" fmla="*/ 670 w 670"/>
                <a:gd name="connsiteY0" fmla="*/ 37 h 37"/>
                <a:gd name="connsiteX1" fmla="*/ 0 w 670"/>
                <a:gd name="connsiteY1" fmla="*/ 37 h 37"/>
                <a:gd name="connsiteX2" fmla="*/ 670 w 670"/>
                <a:gd name="connsiteY2" fmla="*/ 37 h 37"/>
              </a:gdLst>
              <a:ahLst/>
              <a:cxnLst>
                <a:cxn ang="0">
                  <a:pos x="connsiteX0" y="connsiteY0"/>
                </a:cxn>
                <a:cxn ang="0">
                  <a:pos x="connsiteX1" y="connsiteY1"/>
                </a:cxn>
                <a:cxn ang="0">
                  <a:pos x="connsiteX2" y="connsiteY2"/>
                </a:cxn>
              </a:cxnLst>
              <a:rect l="l" t="t" r="r" b="b"/>
              <a:pathLst>
                <a:path w="670" h="37">
                  <a:moveTo>
                    <a:pt x="670" y="37"/>
                  </a:moveTo>
                  <a:lnTo>
                    <a:pt x="0" y="37"/>
                  </a:lnTo>
                  <a:cubicBezTo>
                    <a:pt x="0" y="37"/>
                    <a:pt x="168" y="-47"/>
                    <a:pt x="670" y="37"/>
                  </a:cubicBezTo>
                  <a:close/>
                </a:path>
              </a:pathLst>
            </a:custGeom>
            <a:solidFill>
              <a:srgbClr val="37474F"/>
            </a:solidFill>
            <a:ln w="8363" cap="flat">
              <a:noFill/>
              <a:prstDash val="solid"/>
              <a:miter/>
            </a:ln>
          </p:spPr>
          <p:txBody>
            <a:bodyPr rtlCol="0" anchor="ctr"/>
            <a:lstStyle/>
            <a:p>
              <a:pPr defTabSz="914378"/>
              <a:endParaRPr lang="en-US"/>
            </a:p>
          </p:txBody>
        </p:sp>
        <p:sp>
          <p:nvSpPr>
            <p:cNvPr id="297" name="Freeform: Shape 296">
              <a:extLst>
                <a:ext uri="{FF2B5EF4-FFF2-40B4-BE49-F238E27FC236}">
                  <a16:creationId xmlns:a16="http://schemas.microsoft.com/office/drawing/2014/main" id="{ABE3D8D4-33C2-4643-8892-9620C9A5731A}"/>
                </a:ext>
              </a:extLst>
            </p:cNvPr>
            <p:cNvSpPr/>
            <p:nvPr/>
          </p:nvSpPr>
          <p:spPr>
            <a:xfrm>
              <a:off x="2739369" y="2065953"/>
              <a:ext cx="1005" cy="75"/>
            </a:xfrm>
            <a:custGeom>
              <a:avLst/>
              <a:gdLst>
                <a:gd name="connsiteX0" fmla="*/ 1005 w 1005"/>
                <a:gd name="connsiteY0" fmla="*/ 75 h 75"/>
                <a:gd name="connsiteX1" fmla="*/ 0 w 1005"/>
                <a:gd name="connsiteY1" fmla="*/ 75 h 75"/>
                <a:gd name="connsiteX2" fmla="*/ 922 w 1005"/>
                <a:gd name="connsiteY2" fmla="*/ 75 h 75"/>
                <a:gd name="connsiteX3" fmla="*/ 1005 w 1005"/>
                <a:gd name="connsiteY3" fmla="*/ 75 h 75"/>
              </a:gdLst>
              <a:ahLst/>
              <a:cxnLst>
                <a:cxn ang="0">
                  <a:pos x="connsiteX0" y="connsiteY0"/>
                </a:cxn>
                <a:cxn ang="0">
                  <a:pos x="connsiteX1" y="connsiteY1"/>
                </a:cxn>
                <a:cxn ang="0">
                  <a:pos x="connsiteX2" y="connsiteY2"/>
                </a:cxn>
                <a:cxn ang="0">
                  <a:pos x="connsiteX3" y="connsiteY3"/>
                </a:cxn>
              </a:cxnLst>
              <a:rect l="l" t="t" r="r" b="b"/>
              <a:pathLst>
                <a:path w="1005" h="75">
                  <a:moveTo>
                    <a:pt x="1005" y="75"/>
                  </a:moveTo>
                  <a:lnTo>
                    <a:pt x="0" y="75"/>
                  </a:lnTo>
                  <a:cubicBezTo>
                    <a:pt x="302" y="-25"/>
                    <a:pt x="620" y="-25"/>
                    <a:pt x="922" y="75"/>
                  </a:cubicBezTo>
                  <a:cubicBezTo>
                    <a:pt x="922" y="75"/>
                    <a:pt x="670" y="75"/>
                    <a:pt x="1005" y="75"/>
                  </a:cubicBezTo>
                  <a:close/>
                </a:path>
              </a:pathLst>
            </a:custGeom>
            <a:solidFill>
              <a:srgbClr val="37474F"/>
            </a:solidFill>
            <a:ln w="8363" cap="flat">
              <a:noFill/>
              <a:prstDash val="solid"/>
              <a:miter/>
            </a:ln>
          </p:spPr>
          <p:txBody>
            <a:bodyPr rtlCol="0" anchor="ctr"/>
            <a:lstStyle/>
            <a:p>
              <a:pPr defTabSz="914378"/>
              <a:endParaRPr lang="en-US"/>
            </a:p>
          </p:txBody>
        </p:sp>
        <p:sp>
          <p:nvSpPr>
            <p:cNvPr id="298" name="Freeform: Shape 297">
              <a:extLst>
                <a:ext uri="{FF2B5EF4-FFF2-40B4-BE49-F238E27FC236}">
                  <a16:creationId xmlns:a16="http://schemas.microsoft.com/office/drawing/2014/main" id="{E5506773-87C1-4F62-927A-4B8DA1569D49}"/>
                </a:ext>
              </a:extLst>
            </p:cNvPr>
            <p:cNvSpPr/>
            <p:nvPr/>
          </p:nvSpPr>
          <p:spPr>
            <a:xfrm>
              <a:off x="2749061" y="2069760"/>
              <a:ext cx="362" cy="206"/>
            </a:xfrm>
            <a:custGeom>
              <a:avLst/>
              <a:gdLst>
                <a:gd name="connsiteX0" fmla="*/ 362 w 362"/>
                <a:gd name="connsiteY0" fmla="*/ 206 h 206"/>
                <a:gd name="connsiteX1" fmla="*/ 362 w 362"/>
                <a:gd name="connsiteY1" fmla="*/ 206 h 206"/>
                <a:gd name="connsiteX2" fmla="*/ 362 w 362"/>
                <a:gd name="connsiteY2" fmla="*/ 206 h 206"/>
                <a:gd name="connsiteX3" fmla="*/ 362 w 362"/>
                <a:gd name="connsiteY3" fmla="*/ 206 h 206"/>
              </a:gdLst>
              <a:ahLst/>
              <a:cxnLst>
                <a:cxn ang="0">
                  <a:pos x="connsiteX0" y="connsiteY0"/>
                </a:cxn>
                <a:cxn ang="0">
                  <a:pos x="connsiteX1" y="connsiteY1"/>
                </a:cxn>
                <a:cxn ang="0">
                  <a:pos x="connsiteX2" y="connsiteY2"/>
                </a:cxn>
                <a:cxn ang="0">
                  <a:pos x="connsiteX3" y="connsiteY3"/>
                </a:cxn>
              </a:cxnLst>
              <a:rect l="l" t="t" r="r" b="b"/>
              <a:pathLst>
                <a:path w="362" h="206">
                  <a:moveTo>
                    <a:pt x="362" y="206"/>
                  </a:moveTo>
                  <a:lnTo>
                    <a:pt x="362" y="206"/>
                  </a:lnTo>
                  <a:lnTo>
                    <a:pt x="362" y="206"/>
                  </a:lnTo>
                  <a:cubicBezTo>
                    <a:pt x="111" y="-213"/>
                    <a:pt x="-308" y="123"/>
                    <a:pt x="362" y="206"/>
                  </a:cubicBezTo>
                  <a:close/>
                </a:path>
              </a:pathLst>
            </a:custGeom>
            <a:solidFill>
              <a:srgbClr val="37474F"/>
            </a:solidFill>
            <a:ln w="8363" cap="flat">
              <a:noFill/>
              <a:prstDash val="solid"/>
              <a:miter/>
            </a:ln>
          </p:spPr>
          <p:txBody>
            <a:bodyPr rtlCol="0" anchor="ctr"/>
            <a:lstStyle/>
            <a:p>
              <a:pPr defTabSz="914378"/>
              <a:endParaRPr lang="en-US"/>
            </a:p>
          </p:txBody>
        </p:sp>
        <p:sp>
          <p:nvSpPr>
            <p:cNvPr id="299" name="Freeform: Shape 298">
              <a:extLst>
                <a:ext uri="{FF2B5EF4-FFF2-40B4-BE49-F238E27FC236}">
                  <a16:creationId xmlns:a16="http://schemas.microsoft.com/office/drawing/2014/main" id="{E74E4DCA-18BE-47D8-8EE7-1E1BC936D00F}"/>
                </a:ext>
              </a:extLst>
            </p:cNvPr>
            <p:cNvSpPr/>
            <p:nvPr/>
          </p:nvSpPr>
          <p:spPr>
            <a:xfrm>
              <a:off x="2741463" y="2067951"/>
              <a:ext cx="1424" cy="683"/>
            </a:xfrm>
            <a:custGeom>
              <a:avLst/>
              <a:gdLst>
                <a:gd name="connsiteX0" fmla="*/ 0 w 1424"/>
                <a:gd name="connsiteY0" fmla="*/ 423 h 683"/>
                <a:gd name="connsiteX1" fmla="*/ 1425 w 1424"/>
                <a:gd name="connsiteY1" fmla="*/ 423 h 683"/>
                <a:gd name="connsiteX2" fmla="*/ 1425 w 1424"/>
                <a:gd name="connsiteY2" fmla="*/ 423 h 683"/>
                <a:gd name="connsiteX3" fmla="*/ 0 w 1424"/>
                <a:gd name="connsiteY3" fmla="*/ 423 h 683"/>
              </a:gdLst>
              <a:ahLst/>
              <a:cxnLst>
                <a:cxn ang="0">
                  <a:pos x="connsiteX0" y="connsiteY0"/>
                </a:cxn>
                <a:cxn ang="0">
                  <a:pos x="connsiteX1" y="connsiteY1"/>
                </a:cxn>
                <a:cxn ang="0">
                  <a:pos x="connsiteX2" y="connsiteY2"/>
                </a:cxn>
                <a:cxn ang="0">
                  <a:pos x="connsiteX3" y="connsiteY3"/>
                </a:cxn>
              </a:cxnLst>
              <a:rect l="l" t="t" r="r" b="b"/>
              <a:pathLst>
                <a:path w="1424" h="683">
                  <a:moveTo>
                    <a:pt x="0" y="423"/>
                  </a:moveTo>
                  <a:cubicBezTo>
                    <a:pt x="0" y="1009"/>
                    <a:pt x="670" y="423"/>
                    <a:pt x="1425" y="423"/>
                  </a:cubicBezTo>
                  <a:lnTo>
                    <a:pt x="1425" y="423"/>
                  </a:lnTo>
                  <a:cubicBezTo>
                    <a:pt x="1425" y="-331"/>
                    <a:pt x="670" y="87"/>
                    <a:pt x="0" y="423"/>
                  </a:cubicBezTo>
                  <a:close/>
                </a:path>
              </a:pathLst>
            </a:custGeom>
            <a:solidFill>
              <a:srgbClr val="37474F"/>
            </a:solidFill>
            <a:ln w="8363" cap="flat">
              <a:noFill/>
              <a:prstDash val="solid"/>
              <a:miter/>
            </a:ln>
          </p:spPr>
          <p:txBody>
            <a:bodyPr rtlCol="0" anchor="ctr"/>
            <a:lstStyle/>
            <a:p>
              <a:pPr defTabSz="914378"/>
              <a:endParaRPr lang="en-US"/>
            </a:p>
          </p:txBody>
        </p:sp>
        <p:sp>
          <p:nvSpPr>
            <p:cNvPr id="300" name="Freeform: Shape 299">
              <a:extLst>
                <a:ext uri="{FF2B5EF4-FFF2-40B4-BE49-F238E27FC236}">
                  <a16:creationId xmlns:a16="http://schemas.microsoft.com/office/drawing/2014/main" id="{73B9C344-B91A-45DE-8A62-9AC854859D5F}"/>
                </a:ext>
              </a:extLst>
            </p:cNvPr>
            <p:cNvSpPr/>
            <p:nvPr/>
          </p:nvSpPr>
          <p:spPr>
            <a:xfrm>
              <a:off x="2743055" y="2068467"/>
              <a:ext cx="670" cy="74"/>
            </a:xfrm>
            <a:custGeom>
              <a:avLst/>
              <a:gdLst>
                <a:gd name="connsiteX0" fmla="*/ 0 w 670"/>
                <a:gd name="connsiteY0" fmla="*/ 74 h 74"/>
                <a:gd name="connsiteX1" fmla="*/ 670 w 670"/>
                <a:gd name="connsiteY1" fmla="*/ 74 h 74"/>
                <a:gd name="connsiteX2" fmla="*/ 0 w 670"/>
                <a:gd name="connsiteY2" fmla="*/ 74 h 74"/>
              </a:gdLst>
              <a:ahLst/>
              <a:cxnLst>
                <a:cxn ang="0">
                  <a:pos x="connsiteX0" y="connsiteY0"/>
                </a:cxn>
                <a:cxn ang="0">
                  <a:pos x="connsiteX1" y="connsiteY1"/>
                </a:cxn>
                <a:cxn ang="0">
                  <a:pos x="connsiteX2" y="connsiteY2"/>
                </a:cxn>
              </a:cxnLst>
              <a:rect l="l" t="t" r="r" b="b"/>
              <a:pathLst>
                <a:path w="670" h="74">
                  <a:moveTo>
                    <a:pt x="0" y="74"/>
                  </a:moveTo>
                  <a:lnTo>
                    <a:pt x="670" y="74"/>
                  </a:lnTo>
                  <a:cubicBezTo>
                    <a:pt x="670" y="74"/>
                    <a:pt x="335"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301" name="Freeform: Shape 300">
              <a:extLst>
                <a:ext uri="{FF2B5EF4-FFF2-40B4-BE49-F238E27FC236}">
                  <a16:creationId xmlns:a16="http://schemas.microsoft.com/office/drawing/2014/main" id="{36C89AB2-6157-4BC4-A2D9-768C131E54A9}"/>
                </a:ext>
              </a:extLst>
            </p:cNvPr>
            <p:cNvSpPr/>
            <p:nvPr/>
          </p:nvSpPr>
          <p:spPr>
            <a:xfrm>
              <a:off x="2733352" y="2066986"/>
              <a:ext cx="1118" cy="633"/>
            </a:xfrm>
            <a:custGeom>
              <a:avLst/>
              <a:gdLst>
                <a:gd name="connsiteX0" fmla="*/ 654 w 1118"/>
                <a:gd name="connsiteY0" fmla="*/ 634 h 633"/>
                <a:gd name="connsiteX1" fmla="*/ 1073 w 1118"/>
                <a:gd name="connsiteY1" fmla="*/ 47 h 633"/>
                <a:gd name="connsiteX2" fmla="*/ 654 w 1118"/>
                <a:gd name="connsiteY2" fmla="*/ 634 h 633"/>
              </a:gdLst>
              <a:ahLst/>
              <a:cxnLst>
                <a:cxn ang="0">
                  <a:pos x="connsiteX0" y="connsiteY0"/>
                </a:cxn>
                <a:cxn ang="0">
                  <a:pos x="connsiteX1" y="connsiteY1"/>
                </a:cxn>
                <a:cxn ang="0">
                  <a:pos x="connsiteX2" y="connsiteY2"/>
                </a:cxn>
              </a:cxnLst>
              <a:rect l="l" t="t" r="r" b="b"/>
              <a:pathLst>
                <a:path w="1118" h="633">
                  <a:moveTo>
                    <a:pt x="654" y="634"/>
                  </a:moveTo>
                  <a:cubicBezTo>
                    <a:pt x="654" y="634"/>
                    <a:pt x="654" y="-204"/>
                    <a:pt x="1073" y="47"/>
                  </a:cubicBezTo>
                  <a:cubicBezTo>
                    <a:pt x="1492" y="299"/>
                    <a:pt x="-1189" y="634"/>
                    <a:pt x="654" y="634"/>
                  </a:cubicBezTo>
                  <a:close/>
                </a:path>
              </a:pathLst>
            </a:custGeom>
            <a:solidFill>
              <a:srgbClr val="37474F"/>
            </a:solidFill>
            <a:ln w="8363" cap="flat">
              <a:noFill/>
              <a:prstDash val="solid"/>
              <a:miter/>
            </a:ln>
          </p:spPr>
          <p:txBody>
            <a:bodyPr rtlCol="0" anchor="ctr"/>
            <a:lstStyle/>
            <a:p>
              <a:pPr defTabSz="914378"/>
              <a:endParaRPr lang="en-US"/>
            </a:p>
          </p:txBody>
        </p:sp>
        <p:sp>
          <p:nvSpPr>
            <p:cNvPr id="302" name="Freeform: Shape 301">
              <a:extLst>
                <a:ext uri="{FF2B5EF4-FFF2-40B4-BE49-F238E27FC236}">
                  <a16:creationId xmlns:a16="http://schemas.microsoft.com/office/drawing/2014/main" id="{D81E411F-8D76-4614-8D50-DBBFC0526D78}"/>
                </a:ext>
              </a:extLst>
            </p:cNvPr>
            <p:cNvSpPr/>
            <p:nvPr/>
          </p:nvSpPr>
          <p:spPr>
            <a:xfrm>
              <a:off x="2741463" y="2069547"/>
              <a:ext cx="670" cy="754"/>
            </a:xfrm>
            <a:custGeom>
              <a:avLst/>
              <a:gdLst>
                <a:gd name="connsiteX0" fmla="*/ 670 w 670"/>
                <a:gd name="connsiteY0" fmla="*/ 754 h 754"/>
                <a:gd name="connsiteX1" fmla="*/ 335 w 670"/>
                <a:gd name="connsiteY1" fmla="*/ 0 h 754"/>
                <a:gd name="connsiteX2" fmla="*/ 0 w 670"/>
                <a:gd name="connsiteY2" fmla="*/ 587 h 754"/>
                <a:gd name="connsiteX3" fmla="*/ 670 w 670"/>
                <a:gd name="connsiteY3" fmla="*/ 754 h 754"/>
              </a:gdLst>
              <a:ahLst/>
              <a:cxnLst>
                <a:cxn ang="0">
                  <a:pos x="connsiteX0" y="connsiteY0"/>
                </a:cxn>
                <a:cxn ang="0">
                  <a:pos x="connsiteX1" y="connsiteY1"/>
                </a:cxn>
                <a:cxn ang="0">
                  <a:pos x="connsiteX2" y="connsiteY2"/>
                </a:cxn>
                <a:cxn ang="0">
                  <a:pos x="connsiteX3" y="connsiteY3"/>
                </a:cxn>
              </a:cxnLst>
              <a:rect l="l" t="t" r="r" b="b"/>
              <a:pathLst>
                <a:path w="670" h="754">
                  <a:moveTo>
                    <a:pt x="670" y="754"/>
                  </a:moveTo>
                  <a:lnTo>
                    <a:pt x="335" y="0"/>
                  </a:lnTo>
                  <a:lnTo>
                    <a:pt x="0" y="587"/>
                  </a:lnTo>
                  <a:lnTo>
                    <a:pt x="670" y="754"/>
                  </a:lnTo>
                  <a:close/>
                </a:path>
              </a:pathLst>
            </a:custGeom>
            <a:solidFill>
              <a:srgbClr val="37474F"/>
            </a:solidFill>
            <a:ln w="8363" cap="flat">
              <a:noFill/>
              <a:prstDash val="solid"/>
              <a:miter/>
            </a:ln>
          </p:spPr>
          <p:txBody>
            <a:bodyPr rtlCol="0" anchor="ctr"/>
            <a:lstStyle/>
            <a:p>
              <a:pPr defTabSz="914378"/>
              <a:endParaRPr lang="en-US"/>
            </a:p>
          </p:txBody>
        </p:sp>
        <p:sp>
          <p:nvSpPr>
            <p:cNvPr id="303" name="Freeform: Shape 302">
              <a:extLst>
                <a:ext uri="{FF2B5EF4-FFF2-40B4-BE49-F238E27FC236}">
                  <a16:creationId xmlns:a16="http://schemas.microsoft.com/office/drawing/2014/main" id="{58958656-B690-4A03-A90D-D88F8492E67D}"/>
                </a:ext>
              </a:extLst>
            </p:cNvPr>
            <p:cNvSpPr/>
            <p:nvPr/>
          </p:nvSpPr>
          <p:spPr>
            <a:xfrm>
              <a:off x="2736436" y="2069938"/>
              <a:ext cx="1173" cy="111"/>
            </a:xfrm>
            <a:custGeom>
              <a:avLst/>
              <a:gdLst>
                <a:gd name="connsiteX0" fmla="*/ 0 w 1173"/>
                <a:gd name="connsiteY0" fmla="*/ 112 h 111"/>
                <a:gd name="connsiteX1" fmla="*/ 1173 w 1173"/>
                <a:gd name="connsiteY1" fmla="*/ 112 h 111"/>
                <a:gd name="connsiteX2" fmla="*/ 1173 w 1173"/>
                <a:gd name="connsiteY2" fmla="*/ 112 h 111"/>
                <a:gd name="connsiteX3" fmla="*/ 0 w 1173"/>
                <a:gd name="connsiteY3" fmla="*/ 112 h 111"/>
              </a:gdLst>
              <a:ahLst/>
              <a:cxnLst>
                <a:cxn ang="0">
                  <a:pos x="connsiteX0" y="connsiteY0"/>
                </a:cxn>
                <a:cxn ang="0">
                  <a:pos x="connsiteX1" y="connsiteY1"/>
                </a:cxn>
                <a:cxn ang="0">
                  <a:pos x="connsiteX2" y="connsiteY2"/>
                </a:cxn>
                <a:cxn ang="0">
                  <a:pos x="connsiteX3" y="connsiteY3"/>
                </a:cxn>
              </a:cxnLst>
              <a:rect l="l" t="t" r="r" b="b"/>
              <a:pathLst>
                <a:path w="1173" h="111">
                  <a:moveTo>
                    <a:pt x="0" y="112"/>
                  </a:moveTo>
                  <a:lnTo>
                    <a:pt x="1173" y="112"/>
                  </a:lnTo>
                  <a:cubicBezTo>
                    <a:pt x="1173" y="112"/>
                    <a:pt x="1173" y="112"/>
                    <a:pt x="1173" y="112"/>
                  </a:cubicBezTo>
                  <a:cubicBezTo>
                    <a:pt x="1173"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304" name="Freeform: Shape 303">
              <a:extLst>
                <a:ext uri="{FF2B5EF4-FFF2-40B4-BE49-F238E27FC236}">
                  <a16:creationId xmlns:a16="http://schemas.microsoft.com/office/drawing/2014/main" id="{DD76F928-348B-4549-9E91-BEE8FF04F32D}"/>
                </a:ext>
              </a:extLst>
            </p:cNvPr>
            <p:cNvSpPr/>
            <p:nvPr/>
          </p:nvSpPr>
          <p:spPr>
            <a:xfrm>
              <a:off x="2737944" y="2069882"/>
              <a:ext cx="837" cy="69"/>
            </a:xfrm>
            <a:custGeom>
              <a:avLst/>
              <a:gdLst>
                <a:gd name="connsiteX0" fmla="*/ 0 w 837"/>
                <a:gd name="connsiteY0" fmla="*/ 0 h 69"/>
                <a:gd name="connsiteX1" fmla="*/ 838 w 837"/>
                <a:gd name="connsiteY1" fmla="*/ 0 h 69"/>
              </a:gdLst>
              <a:ahLst/>
              <a:cxnLst>
                <a:cxn ang="0">
                  <a:pos x="connsiteX0" y="connsiteY0"/>
                </a:cxn>
                <a:cxn ang="0">
                  <a:pos x="connsiteX1" y="connsiteY1"/>
                </a:cxn>
              </a:cxnLst>
              <a:rect l="l" t="t" r="r" b="b"/>
              <a:pathLst>
                <a:path w="837" h="69">
                  <a:moveTo>
                    <a:pt x="0" y="0"/>
                  </a:moveTo>
                  <a:cubicBezTo>
                    <a:pt x="268" y="92"/>
                    <a:pt x="570" y="92"/>
                    <a:pt x="838" y="0"/>
                  </a:cubicBezTo>
                  <a:close/>
                </a:path>
              </a:pathLst>
            </a:custGeom>
            <a:solidFill>
              <a:srgbClr val="37474F"/>
            </a:solidFill>
            <a:ln w="8363" cap="flat">
              <a:noFill/>
              <a:prstDash val="solid"/>
              <a:miter/>
            </a:ln>
          </p:spPr>
          <p:txBody>
            <a:bodyPr rtlCol="0" anchor="ctr"/>
            <a:lstStyle/>
            <a:p>
              <a:pPr defTabSz="914378"/>
              <a:endParaRPr lang="en-US"/>
            </a:p>
          </p:txBody>
        </p:sp>
        <p:sp>
          <p:nvSpPr>
            <p:cNvPr id="305" name="Freeform: Shape 304">
              <a:extLst>
                <a:ext uri="{FF2B5EF4-FFF2-40B4-BE49-F238E27FC236}">
                  <a16:creationId xmlns:a16="http://schemas.microsoft.com/office/drawing/2014/main" id="{434B9569-6FF2-4E8C-8943-AC5C76B3D351}"/>
                </a:ext>
              </a:extLst>
            </p:cNvPr>
            <p:cNvSpPr/>
            <p:nvPr/>
          </p:nvSpPr>
          <p:spPr>
            <a:xfrm>
              <a:off x="2739453" y="2070385"/>
              <a:ext cx="1089" cy="167"/>
            </a:xfrm>
            <a:custGeom>
              <a:avLst/>
              <a:gdLst>
                <a:gd name="connsiteX0" fmla="*/ 1089 w 1089"/>
                <a:gd name="connsiteY0" fmla="*/ 168 h 167"/>
                <a:gd name="connsiteX1" fmla="*/ 754 w 1089"/>
                <a:gd name="connsiteY1" fmla="*/ 84 h 167"/>
                <a:gd name="connsiteX2" fmla="*/ 0 w 1089"/>
                <a:gd name="connsiteY2" fmla="*/ 0 h 167"/>
                <a:gd name="connsiteX3" fmla="*/ 1089 w 1089"/>
                <a:gd name="connsiteY3" fmla="*/ 168 h 167"/>
              </a:gdLst>
              <a:ahLst/>
              <a:cxnLst>
                <a:cxn ang="0">
                  <a:pos x="connsiteX0" y="connsiteY0"/>
                </a:cxn>
                <a:cxn ang="0">
                  <a:pos x="connsiteX1" y="connsiteY1"/>
                </a:cxn>
                <a:cxn ang="0">
                  <a:pos x="connsiteX2" y="connsiteY2"/>
                </a:cxn>
                <a:cxn ang="0">
                  <a:pos x="connsiteX3" y="connsiteY3"/>
                </a:cxn>
              </a:cxnLst>
              <a:rect l="l" t="t" r="r" b="b"/>
              <a:pathLst>
                <a:path w="1089" h="167">
                  <a:moveTo>
                    <a:pt x="1089" y="168"/>
                  </a:moveTo>
                  <a:lnTo>
                    <a:pt x="754" y="84"/>
                  </a:lnTo>
                  <a:lnTo>
                    <a:pt x="0" y="0"/>
                  </a:lnTo>
                  <a:lnTo>
                    <a:pt x="1089" y="168"/>
                  </a:lnTo>
                  <a:close/>
                </a:path>
              </a:pathLst>
            </a:custGeom>
            <a:solidFill>
              <a:srgbClr val="37474F"/>
            </a:solidFill>
            <a:ln w="8363" cap="flat">
              <a:noFill/>
              <a:prstDash val="solid"/>
              <a:miter/>
            </a:ln>
          </p:spPr>
          <p:txBody>
            <a:bodyPr rtlCol="0" anchor="ctr"/>
            <a:lstStyle/>
            <a:p>
              <a:pPr defTabSz="914378"/>
              <a:endParaRPr lang="en-US"/>
            </a:p>
          </p:txBody>
        </p:sp>
        <p:sp>
          <p:nvSpPr>
            <p:cNvPr id="306" name="Freeform: Shape 305">
              <a:extLst>
                <a:ext uri="{FF2B5EF4-FFF2-40B4-BE49-F238E27FC236}">
                  <a16:creationId xmlns:a16="http://schemas.microsoft.com/office/drawing/2014/main" id="{03BAA4D0-F38E-4637-BA72-79348081235E}"/>
                </a:ext>
              </a:extLst>
            </p:cNvPr>
            <p:cNvSpPr/>
            <p:nvPr/>
          </p:nvSpPr>
          <p:spPr>
            <a:xfrm>
              <a:off x="2723030" y="2070469"/>
              <a:ext cx="1331" cy="111"/>
            </a:xfrm>
            <a:custGeom>
              <a:avLst/>
              <a:gdLst>
                <a:gd name="connsiteX0" fmla="*/ 1257 w 1331"/>
                <a:gd name="connsiteY0" fmla="*/ 0 h 111"/>
                <a:gd name="connsiteX1" fmla="*/ 0 w 1331"/>
                <a:gd name="connsiteY1" fmla="*/ 0 h 111"/>
                <a:gd name="connsiteX2" fmla="*/ 670 w 1331"/>
                <a:gd name="connsiteY2" fmla="*/ 0 h 111"/>
                <a:gd name="connsiteX3" fmla="*/ 1257 w 1331"/>
                <a:gd name="connsiteY3" fmla="*/ 0 h 111"/>
              </a:gdLst>
              <a:ahLst/>
              <a:cxnLst>
                <a:cxn ang="0">
                  <a:pos x="connsiteX0" y="connsiteY0"/>
                </a:cxn>
                <a:cxn ang="0">
                  <a:pos x="connsiteX1" y="connsiteY1"/>
                </a:cxn>
                <a:cxn ang="0">
                  <a:pos x="connsiteX2" y="connsiteY2"/>
                </a:cxn>
                <a:cxn ang="0">
                  <a:pos x="connsiteX3" y="connsiteY3"/>
                </a:cxn>
              </a:cxnLst>
              <a:rect l="l" t="t" r="r" b="b"/>
              <a:pathLst>
                <a:path w="1331" h="111">
                  <a:moveTo>
                    <a:pt x="1257" y="0"/>
                  </a:moveTo>
                  <a:lnTo>
                    <a:pt x="0" y="0"/>
                  </a:lnTo>
                  <a:cubicBezTo>
                    <a:pt x="0" y="0"/>
                    <a:pt x="0" y="0"/>
                    <a:pt x="670" y="0"/>
                  </a:cubicBezTo>
                  <a:cubicBezTo>
                    <a:pt x="1341" y="0"/>
                    <a:pt x="1425" y="251"/>
                    <a:pt x="1257" y="0"/>
                  </a:cubicBezTo>
                  <a:close/>
                </a:path>
              </a:pathLst>
            </a:custGeom>
            <a:solidFill>
              <a:srgbClr val="37474F"/>
            </a:solidFill>
            <a:ln w="8363" cap="flat">
              <a:noFill/>
              <a:prstDash val="solid"/>
              <a:miter/>
            </a:ln>
          </p:spPr>
          <p:txBody>
            <a:bodyPr rtlCol="0" anchor="ctr"/>
            <a:lstStyle/>
            <a:p>
              <a:pPr defTabSz="914378"/>
              <a:endParaRPr lang="en-US"/>
            </a:p>
          </p:txBody>
        </p:sp>
        <p:sp>
          <p:nvSpPr>
            <p:cNvPr id="307" name="Freeform: Shape 306">
              <a:extLst>
                <a:ext uri="{FF2B5EF4-FFF2-40B4-BE49-F238E27FC236}">
                  <a16:creationId xmlns:a16="http://schemas.microsoft.com/office/drawing/2014/main" id="{1E4EE20E-C620-476F-B9A4-70AACF565E30}"/>
                </a:ext>
              </a:extLst>
            </p:cNvPr>
            <p:cNvSpPr/>
            <p:nvPr/>
          </p:nvSpPr>
          <p:spPr>
            <a:xfrm>
              <a:off x="2727554" y="2071809"/>
              <a:ext cx="502" cy="837"/>
            </a:xfrm>
            <a:custGeom>
              <a:avLst/>
              <a:gdLst>
                <a:gd name="connsiteX0" fmla="*/ 503 w 502"/>
                <a:gd name="connsiteY0" fmla="*/ 503 h 837"/>
                <a:gd name="connsiteX1" fmla="*/ 0 w 502"/>
                <a:gd name="connsiteY1" fmla="*/ 0 h 837"/>
                <a:gd name="connsiteX2" fmla="*/ 0 w 502"/>
                <a:gd name="connsiteY2" fmla="*/ 838 h 837"/>
              </a:gdLst>
              <a:ahLst/>
              <a:cxnLst>
                <a:cxn ang="0">
                  <a:pos x="connsiteX0" y="connsiteY0"/>
                </a:cxn>
                <a:cxn ang="0">
                  <a:pos x="connsiteX1" y="connsiteY1"/>
                </a:cxn>
                <a:cxn ang="0">
                  <a:pos x="connsiteX2" y="connsiteY2"/>
                </a:cxn>
              </a:cxnLst>
              <a:rect l="l" t="t" r="r" b="b"/>
              <a:pathLst>
                <a:path w="502" h="837">
                  <a:moveTo>
                    <a:pt x="503" y="503"/>
                  </a:moveTo>
                  <a:cubicBezTo>
                    <a:pt x="503" y="503"/>
                    <a:pt x="503" y="503"/>
                    <a:pt x="0" y="0"/>
                  </a:cubicBez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308" name="Freeform: Shape 307">
              <a:extLst>
                <a:ext uri="{FF2B5EF4-FFF2-40B4-BE49-F238E27FC236}">
                  <a16:creationId xmlns:a16="http://schemas.microsoft.com/office/drawing/2014/main" id="{9068023C-B77D-4BE1-AC0B-F4F3DFEB9868}"/>
                </a:ext>
              </a:extLst>
            </p:cNvPr>
            <p:cNvSpPr/>
            <p:nvPr/>
          </p:nvSpPr>
          <p:spPr>
            <a:xfrm>
              <a:off x="2723672" y="2072731"/>
              <a:ext cx="1285" cy="676"/>
            </a:xfrm>
            <a:custGeom>
              <a:avLst/>
              <a:gdLst>
                <a:gd name="connsiteX0" fmla="*/ 782 w 1285"/>
                <a:gd name="connsiteY0" fmla="*/ 0 h 676"/>
                <a:gd name="connsiteX1" fmla="*/ 782 w 1285"/>
                <a:gd name="connsiteY1" fmla="*/ 670 h 676"/>
                <a:gd name="connsiteX2" fmla="*/ 782 w 1285"/>
                <a:gd name="connsiteY2" fmla="*/ 0 h 676"/>
              </a:gdLst>
              <a:ahLst/>
              <a:cxnLst>
                <a:cxn ang="0">
                  <a:pos x="connsiteX0" y="connsiteY0"/>
                </a:cxn>
                <a:cxn ang="0">
                  <a:pos x="connsiteX1" y="connsiteY1"/>
                </a:cxn>
                <a:cxn ang="0">
                  <a:pos x="connsiteX2" y="connsiteY2"/>
                </a:cxn>
              </a:cxnLst>
              <a:rect l="l" t="t" r="r" b="b"/>
              <a:pathLst>
                <a:path w="1285" h="676">
                  <a:moveTo>
                    <a:pt x="782" y="0"/>
                  </a:moveTo>
                  <a:cubicBezTo>
                    <a:pt x="782" y="0"/>
                    <a:pt x="-977" y="754"/>
                    <a:pt x="782" y="670"/>
                  </a:cubicBezTo>
                  <a:cubicBezTo>
                    <a:pt x="698" y="419"/>
                    <a:pt x="1955" y="84"/>
                    <a:pt x="782" y="0"/>
                  </a:cubicBezTo>
                  <a:close/>
                </a:path>
              </a:pathLst>
            </a:custGeom>
            <a:solidFill>
              <a:srgbClr val="37474F"/>
            </a:solidFill>
            <a:ln w="8363" cap="flat">
              <a:noFill/>
              <a:prstDash val="solid"/>
              <a:miter/>
            </a:ln>
          </p:spPr>
          <p:txBody>
            <a:bodyPr rtlCol="0" anchor="ctr"/>
            <a:lstStyle/>
            <a:p>
              <a:pPr defTabSz="914378"/>
              <a:endParaRPr lang="en-US"/>
            </a:p>
          </p:txBody>
        </p:sp>
        <p:sp>
          <p:nvSpPr>
            <p:cNvPr id="309" name="Freeform: Shape 308">
              <a:extLst>
                <a:ext uri="{FF2B5EF4-FFF2-40B4-BE49-F238E27FC236}">
                  <a16:creationId xmlns:a16="http://schemas.microsoft.com/office/drawing/2014/main" id="{1C39FAB6-9F5C-43AB-A801-F5A9B314DCAC}"/>
                </a:ext>
              </a:extLst>
            </p:cNvPr>
            <p:cNvSpPr/>
            <p:nvPr/>
          </p:nvSpPr>
          <p:spPr>
            <a:xfrm>
              <a:off x="2705769" y="2070971"/>
              <a:ext cx="335" cy="1508"/>
            </a:xfrm>
            <a:custGeom>
              <a:avLst/>
              <a:gdLst>
                <a:gd name="connsiteX0" fmla="*/ 0 w 335"/>
                <a:gd name="connsiteY0" fmla="*/ 1508 h 1508"/>
                <a:gd name="connsiteX1" fmla="*/ 335 w 335"/>
                <a:gd name="connsiteY1" fmla="*/ 1508 h 1508"/>
                <a:gd name="connsiteX2" fmla="*/ 168 w 335"/>
                <a:gd name="connsiteY2" fmla="*/ 0 h 1508"/>
                <a:gd name="connsiteX3" fmla="*/ 0 w 335"/>
                <a:gd name="connsiteY3" fmla="*/ 1508 h 1508"/>
              </a:gdLst>
              <a:ahLst/>
              <a:cxnLst>
                <a:cxn ang="0">
                  <a:pos x="connsiteX0" y="connsiteY0"/>
                </a:cxn>
                <a:cxn ang="0">
                  <a:pos x="connsiteX1" y="connsiteY1"/>
                </a:cxn>
                <a:cxn ang="0">
                  <a:pos x="connsiteX2" y="connsiteY2"/>
                </a:cxn>
                <a:cxn ang="0">
                  <a:pos x="connsiteX3" y="connsiteY3"/>
                </a:cxn>
              </a:cxnLst>
              <a:rect l="l" t="t" r="r" b="b"/>
              <a:pathLst>
                <a:path w="335" h="1508">
                  <a:moveTo>
                    <a:pt x="0" y="1508"/>
                  </a:moveTo>
                  <a:lnTo>
                    <a:pt x="335" y="1508"/>
                  </a:lnTo>
                  <a:lnTo>
                    <a:pt x="168" y="0"/>
                  </a:lnTo>
                  <a:lnTo>
                    <a:pt x="0" y="1508"/>
                  </a:lnTo>
                  <a:close/>
                </a:path>
              </a:pathLst>
            </a:custGeom>
            <a:solidFill>
              <a:srgbClr val="37474F"/>
            </a:solidFill>
            <a:ln w="8363" cap="flat">
              <a:noFill/>
              <a:prstDash val="solid"/>
              <a:miter/>
            </a:ln>
          </p:spPr>
          <p:txBody>
            <a:bodyPr rtlCol="0" anchor="ctr"/>
            <a:lstStyle/>
            <a:p>
              <a:pPr defTabSz="914378"/>
              <a:endParaRPr lang="en-US"/>
            </a:p>
          </p:txBody>
        </p:sp>
        <p:sp>
          <p:nvSpPr>
            <p:cNvPr id="310" name="Freeform: Shape 309">
              <a:extLst>
                <a:ext uri="{FF2B5EF4-FFF2-40B4-BE49-F238E27FC236}">
                  <a16:creationId xmlns:a16="http://schemas.microsoft.com/office/drawing/2014/main" id="{D85ECA67-2A68-4595-8F52-9C79C9A9F85A}"/>
                </a:ext>
              </a:extLst>
            </p:cNvPr>
            <p:cNvSpPr/>
            <p:nvPr/>
          </p:nvSpPr>
          <p:spPr>
            <a:xfrm>
              <a:off x="2689363" y="2075445"/>
              <a:ext cx="2287" cy="1392"/>
            </a:xfrm>
            <a:custGeom>
              <a:avLst/>
              <a:gdLst>
                <a:gd name="connsiteX0" fmla="*/ 68 w 2287"/>
                <a:gd name="connsiteY0" fmla="*/ 1392 h 1392"/>
                <a:gd name="connsiteX1" fmla="*/ 1743 w 2287"/>
                <a:gd name="connsiteY1" fmla="*/ 889 h 1392"/>
                <a:gd name="connsiteX2" fmla="*/ 989 w 2287"/>
                <a:gd name="connsiteY2" fmla="*/ 219 h 1392"/>
                <a:gd name="connsiteX3" fmla="*/ 68 w 2287"/>
                <a:gd name="connsiteY3" fmla="*/ 1392 h 1392"/>
              </a:gdLst>
              <a:ahLst/>
              <a:cxnLst>
                <a:cxn ang="0">
                  <a:pos x="connsiteX0" y="connsiteY0"/>
                </a:cxn>
                <a:cxn ang="0">
                  <a:pos x="connsiteX1" y="connsiteY1"/>
                </a:cxn>
                <a:cxn ang="0">
                  <a:pos x="connsiteX2" y="connsiteY2"/>
                </a:cxn>
                <a:cxn ang="0">
                  <a:pos x="connsiteX3" y="connsiteY3"/>
                </a:cxn>
              </a:cxnLst>
              <a:rect l="l" t="t" r="r" b="b"/>
              <a:pathLst>
                <a:path w="2287" h="1392">
                  <a:moveTo>
                    <a:pt x="68" y="1392"/>
                  </a:moveTo>
                  <a:cubicBezTo>
                    <a:pt x="1576" y="1392"/>
                    <a:pt x="68" y="470"/>
                    <a:pt x="1743" y="889"/>
                  </a:cubicBezTo>
                  <a:cubicBezTo>
                    <a:pt x="3419" y="1308"/>
                    <a:pt x="654" y="889"/>
                    <a:pt x="989" y="219"/>
                  </a:cubicBezTo>
                  <a:cubicBezTo>
                    <a:pt x="1325" y="-451"/>
                    <a:pt x="-351" y="554"/>
                    <a:pt x="68" y="1392"/>
                  </a:cubicBezTo>
                  <a:close/>
                </a:path>
              </a:pathLst>
            </a:custGeom>
            <a:solidFill>
              <a:srgbClr val="37474F"/>
            </a:solidFill>
            <a:ln w="8363" cap="flat">
              <a:noFill/>
              <a:prstDash val="solid"/>
              <a:miter/>
            </a:ln>
          </p:spPr>
          <p:txBody>
            <a:bodyPr rtlCol="0" anchor="ctr"/>
            <a:lstStyle/>
            <a:p>
              <a:pPr defTabSz="914378"/>
              <a:endParaRPr lang="en-US"/>
            </a:p>
          </p:txBody>
        </p:sp>
        <p:sp>
          <p:nvSpPr>
            <p:cNvPr id="311" name="Freeform: Shape 310">
              <a:extLst>
                <a:ext uri="{FF2B5EF4-FFF2-40B4-BE49-F238E27FC236}">
                  <a16:creationId xmlns:a16="http://schemas.microsoft.com/office/drawing/2014/main" id="{AB2260C0-6B2B-4179-AC5E-D6F4577385E4}"/>
                </a:ext>
              </a:extLst>
            </p:cNvPr>
            <p:cNvSpPr/>
            <p:nvPr/>
          </p:nvSpPr>
          <p:spPr>
            <a:xfrm>
              <a:off x="2690352" y="2075999"/>
              <a:ext cx="419" cy="8378"/>
            </a:xfrm>
            <a:custGeom>
              <a:avLst/>
              <a:gdLst>
                <a:gd name="connsiteX0" fmla="*/ 0 w 419"/>
                <a:gd name="connsiteY0" fmla="*/ 0 h 8378"/>
                <a:gd name="connsiteX1" fmla="*/ 419 w 419"/>
                <a:gd name="connsiteY1" fmla="*/ 0 h 8378"/>
              </a:gdLst>
              <a:ahLst/>
              <a:cxnLst>
                <a:cxn ang="0">
                  <a:pos x="connsiteX0" y="connsiteY0"/>
                </a:cxn>
                <a:cxn ang="0">
                  <a:pos x="connsiteX1" y="connsiteY1"/>
                </a:cxn>
              </a:cxnLst>
              <a:rect l="l" t="t" r="r" b="b"/>
              <a:pathLst>
                <a:path w="419" h="8378">
                  <a:moveTo>
                    <a:pt x="0" y="0"/>
                  </a:moveTo>
                  <a:lnTo>
                    <a:pt x="419" y="0"/>
                  </a:lnTo>
                  <a:close/>
                </a:path>
              </a:pathLst>
            </a:custGeom>
            <a:solidFill>
              <a:srgbClr val="37474F"/>
            </a:solidFill>
            <a:ln w="8363" cap="flat">
              <a:noFill/>
              <a:prstDash val="solid"/>
              <a:miter/>
            </a:ln>
          </p:spPr>
          <p:txBody>
            <a:bodyPr rtlCol="0" anchor="ctr"/>
            <a:lstStyle/>
            <a:p>
              <a:pPr defTabSz="914378"/>
              <a:endParaRPr lang="en-US"/>
            </a:p>
          </p:txBody>
        </p:sp>
        <p:sp>
          <p:nvSpPr>
            <p:cNvPr id="312" name="Freeform: Shape 311">
              <a:extLst>
                <a:ext uri="{FF2B5EF4-FFF2-40B4-BE49-F238E27FC236}">
                  <a16:creationId xmlns:a16="http://schemas.microsoft.com/office/drawing/2014/main" id="{E5B937D4-960C-4C98-B5F9-894408BFBB3C}"/>
                </a:ext>
              </a:extLst>
            </p:cNvPr>
            <p:cNvSpPr/>
            <p:nvPr/>
          </p:nvSpPr>
          <p:spPr>
            <a:xfrm>
              <a:off x="2503252" y="2078345"/>
              <a:ext cx="921" cy="418"/>
            </a:xfrm>
            <a:custGeom>
              <a:avLst/>
              <a:gdLst>
                <a:gd name="connsiteX0" fmla="*/ 922 w 921"/>
                <a:gd name="connsiteY0" fmla="*/ 251 h 418"/>
                <a:gd name="connsiteX1" fmla="*/ 0 w 921"/>
                <a:gd name="connsiteY1" fmla="*/ 0 h 418"/>
                <a:gd name="connsiteX2" fmla="*/ 586 w 921"/>
                <a:gd name="connsiteY2" fmla="*/ 419 h 418"/>
                <a:gd name="connsiteX3" fmla="*/ 922 w 921"/>
                <a:gd name="connsiteY3" fmla="*/ 251 h 418"/>
              </a:gdLst>
              <a:ahLst/>
              <a:cxnLst>
                <a:cxn ang="0">
                  <a:pos x="connsiteX0" y="connsiteY0"/>
                </a:cxn>
                <a:cxn ang="0">
                  <a:pos x="connsiteX1" y="connsiteY1"/>
                </a:cxn>
                <a:cxn ang="0">
                  <a:pos x="connsiteX2" y="connsiteY2"/>
                </a:cxn>
                <a:cxn ang="0">
                  <a:pos x="connsiteX3" y="connsiteY3"/>
                </a:cxn>
              </a:cxnLst>
              <a:rect l="l" t="t" r="r" b="b"/>
              <a:pathLst>
                <a:path w="921" h="418">
                  <a:moveTo>
                    <a:pt x="922" y="251"/>
                  </a:moveTo>
                  <a:lnTo>
                    <a:pt x="0" y="0"/>
                  </a:lnTo>
                  <a:lnTo>
                    <a:pt x="586" y="419"/>
                  </a:lnTo>
                  <a:lnTo>
                    <a:pt x="922" y="251"/>
                  </a:lnTo>
                  <a:close/>
                </a:path>
              </a:pathLst>
            </a:custGeom>
            <a:solidFill>
              <a:srgbClr val="37474F"/>
            </a:solidFill>
            <a:ln w="8363" cap="flat">
              <a:noFill/>
              <a:prstDash val="solid"/>
              <a:miter/>
            </a:ln>
          </p:spPr>
          <p:txBody>
            <a:bodyPr rtlCol="0" anchor="ctr"/>
            <a:lstStyle/>
            <a:p>
              <a:pPr defTabSz="914378"/>
              <a:endParaRPr lang="en-US"/>
            </a:p>
          </p:txBody>
        </p:sp>
        <p:sp>
          <p:nvSpPr>
            <p:cNvPr id="313" name="Freeform: Shape 312">
              <a:extLst>
                <a:ext uri="{FF2B5EF4-FFF2-40B4-BE49-F238E27FC236}">
                  <a16:creationId xmlns:a16="http://schemas.microsoft.com/office/drawing/2014/main" id="{5B75DFFA-C4F4-49F5-BFBB-432184ABEF4E}"/>
                </a:ext>
              </a:extLst>
            </p:cNvPr>
            <p:cNvSpPr/>
            <p:nvPr/>
          </p:nvSpPr>
          <p:spPr>
            <a:xfrm>
              <a:off x="2501911" y="2078848"/>
              <a:ext cx="502" cy="921"/>
            </a:xfrm>
            <a:custGeom>
              <a:avLst/>
              <a:gdLst>
                <a:gd name="connsiteX0" fmla="*/ 503 w 502"/>
                <a:gd name="connsiteY0" fmla="*/ 922 h 921"/>
                <a:gd name="connsiteX1" fmla="*/ 503 w 502"/>
                <a:gd name="connsiteY1" fmla="*/ 0 h 921"/>
                <a:gd name="connsiteX2" fmla="*/ 0 w 502"/>
                <a:gd name="connsiteY2" fmla="*/ 922 h 921"/>
                <a:gd name="connsiteX3" fmla="*/ 503 w 502"/>
                <a:gd name="connsiteY3" fmla="*/ 922 h 921"/>
              </a:gdLst>
              <a:ahLst/>
              <a:cxnLst>
                <a:cxn ang="0">
                  <a:pos x="connsiteX0" y="connsiteY0"/>
                </a:cxn>
                <a:cxn ang="0">
                  <a:pos x="connsiteX1" y="connsiteY1"/>
                </a:cxn>
                <a:cxn ang="0">
                  <a:pos x="connsiteX2" y="connsiteY2"/>
                </a:cxn>
                <a:cxn ang="0">
                  <a:pos x="connsiteX3" y="connsiteY3"/>
                </a:cxn>
              </a:cxnLst>
              <a:rect l="l" t="t" r="r" b="b"/>
              <a:pathLst>
                <a:path w="502" h="921">
                  <a:moveTo>
                    <a:pt x="503" y="922"/>
                  </a:moveTo>
                  <a:lnTo>
                    <a:pt x="503" y="0"/>
                  </a:lnTo>
                  <a:lnTo>
                    <a:pt x="0" y="922"/>
                  </a:lnTo>
                  <a:cubicBezTo>
                    <a:pt x="0" y="922"/>
                    <a:pt x="503" y="754"/>
                    <a:pt x="503" y="922"/>
                  </a:cubicBezTo>
                  <a:close/>
                </a:path>
              </a:pathLst>
            </a:custGeom>
            <a:solidFill>
              <a:srgbClr val="37474F"/>
            </a:solidFill>
            <a:ln w="8363" cap="flat">
              <a:noFill/>
              <a:prstDash val="solid"/>
              <a:miter/>
            </a:ln>
          </p:spPr>
          <p:txBody>
            <a:bodyPr rtlCol="0" anchor="ctr"/>
            <a:lstStyle/>
            <a:p>
              <a:pPr defTabSz="914378"/>
              <a:endParaRPr lang="en-US"/>
            </a:p>
          </p:txBody>
        </p:sp>
        <p:sp>
          <p:nvSpPr>
            <p:cNvPr id="314" name="Freeform: Shape 313">
              <a:extLst>
                <a:ext uri="{FF2B5EF4-FFF2-40B4-BE49-F238E27FC236}">
                  <a16:creationId xmlns:a16="http://schemas.microsoft.com/office/drawing/2014/main" id="{55408484-0F5C-4A83-8462-A4644E36ACCC}"/>
                </a:ext>
              </a:extLst>
            </p:cNvPr>
            <p:cNvSpPr/>
            <p:nvPr/>
          </p:nvSpPr>
          <p:spPr>
            <a:xfrm>
              <a:off x="2631030" y="2080942"/>
              <a:ext cx="837" cy="8378"/>
            </a:xfrm>
            <a:custGeom>
              <a:avLst/>
              <a:gdLst>
                <a:gd name="connsiteX0" fmla="*/ 838 w 837"/>
                <a:gd name="connsiteY0" fmla="*/ 0 h 8378"/>
                <a:gd name="connsiteX1" fmla="*/ 838 w 837"/>
                <a:gd name="connsiteY1" fmla="*/ 0 h 8378"/>
                <a:gd name="connsiteX2" fmla="*/ 0 w 837"/>
                <a:gd name="connsiteY2" fmla="*/ 0 h 8378"/>
              </a:gdLst>
              <a:ahLst/>
              <a:cxnLst>
                <a:cxn ang="0">
                  <a:pos x="connsiteX0" y="connsiteY0"/>
                </a:cxn>
                <a:cxn ang="0">
                  <a:pos x="connsiteX1" y="connsiteY1"/>
                </a:cxn>
                <a:cxn ang="0">
                  <a:pos x="connsiteX2" y="connsiteY2"/>
                </a:cxn>
              </a:cxnLst>
              <a:rect l="l" t="t" r="r" b="b"/>
              <a:pathLst>
                <a:path w="837" h="8378">
                  <a:moveTo>
                    <a:pt x="838" y="0"/>
                  </a:moveTo>
                  <a:lnTo>
                    <a:pt x="838" y="0"/>
                  </a:lnTo>
                  <a:cubicBezTo>
                    <a:pt x="838" y="0"/>
                    <a:pt x="838"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15" name="Freeform: Shape 314">
              <a:extLst>
                <a:ext uri="{FF2B5EF4-FFF2-40B4-BE49-F238E27FC236}">
                  <a16:creationId xmlns:a16="http://schemas.microsoft.com/office/drawing/2014/main" id="{437AF154-0F4A-4DA7-B74A-DBA1CEC3FB3F}"/>
                </a:ext>
              </a:extLst>
            </p:cNvPr>
            <p:cNvSpPr/>
            <p:nvPr/>
          </p:nvSpPr>
          <p:spPr>
            <a:xfrm>
              <a:off x="2618797" y="2080021"/>
              <a:ext cx="502" cy="837"/>
            </a:xfrm>
            <a:custGeom>
              <a:avLst/>
              <a:gdLst>
                <a:gd name="connsiteX0" fmla="*/ 251 w 502"/>
                <a:gd name="connsiteY0" fmla="*/ 838 h 837"/>
                <a:gd name="connsiteX1" fmla="*/ 503 w 502"/>
                <a:gd name="connsiteY1" fmla="*/ 838 h 837"/>
                <a:gd name="connsiteX2" fmla="*/ 0 w 502"/>
                <a:gd name="connsiteY2" fmla="*/ 0 h 837"/>
                <a:gd name="connsiteX3" fmla="*/ 251 w 502"/>
                <a:gd name="connsiteY3" fmla="*/ 838 h 837"/>
              </a:gdLst>
              <a:ahLst/>
              <a:cxnLst>
                <a:cxn ang="0">
                  <a:pos x="connsiteX0" y="connsiteY0"/>
                </a:cxn>
                <a:cxn ang="0">
                  <a:pos x="connsiteX1" y="connsiteY1"/>
                </a:cxn>
                <a:cxn ang="0">
                  <a:pos x="connsiteX2" y="connsiteY2"/>
                </a:cxn>
                <a:cxn ang="0">
                  <a:pos x="connsiteX3" y="connsiteY3"/>
                </a:cxn>
              </a:cxnLst>
              <a:rect l="l" t="t" r="r" b="b"/>
              <a:pathLst>
                <a:path w="502" h="837">
                  <a:moveTo>
                    <a:pt x="251" y="838"/>
                  </a:moveTo>
                  <a:lnTo>
                    <a:pt x="503" y="838"/>
                  </a:lnTo>
                  <a:lnTo>
                    <a:pt x="0" y="0"/>
                  </a:lnTo>
                  <a:lnTo>
                    <a:pt x="251" y="838"/>
                  </a:lnTo>
                  <a:close/>
                </a:path>
              </a:pathLst>
            </a:custGeom>
            <a:solidFill>
              <a:srgbClr val="37474F"/>
            </a:solidFill>
            <a:ln w="8363" cap="flat">
              <a:noFill/>
              <a:prstDash val="solid"/>
              <a:miter/>
            </a:ln>
          </p:spPr>
          <p:txBody>
            <a:bodyPr rtlCol="0" anchor="ctr"/>
            <a:lstStyle/>
            <a:p>
              <a:pPr defTabSz="914378"/>
              <a:endParaRPr lang="en-US"/>
            </a:p>
          </p:txBody>
        </p:sp>
        <p:sp>
          <p:nvSpPr>
            <p:cNvPr id="316" name="Freeform: Shape 315">
              <a:extLst>
                <a:ext uri="{FF2B5EF4-FFF2-40B4-BE49-F238E27FC236}">
                  <a16:creationId xmlns:a16="http://schemas.microsoft.com/office/drawing/2014/main" id="{63482434-C6CC-4F57-8469-E64A3ED848DB}"/>
                </a:ext>
              </a:extLst>
            </p:cNvPr>
            <p:cNvSpPr/>
            <p:nvPr/>
          </p:nvSpPr>
          <p:spPr>
            <a:xfrm>
              <a:off x="2608297" y="2082050"/>
              <a:ext cx="1450" cy="484"/>
            </a:xfrm>
            <a:custGeom>
              <a:avLst/>
              <a:gdLst>
                <a:gd name="connsiteX0" fmla="*/ 26 w 1450"/>
                <a:gd name="connsiteY0" fmla="*/ 484 h 484"/>
                <a:gd name="connsiteX1" fmla="*/ 1450 w 1450"/>
                <a:gd name="connsiteY1" fmla="*/ 484 h 484"/>
                <a:gd name="connsiteX2" fmla="*/ 26 w 1450"/>
                <a:gd name="connsiteY2" fmla="*/ 484 h 484"/>
              </a:gdLst>
              <a:ahLst/>
              <a:cxnLst>
                <a:cxn ang="0">
                  <a:pos x="connsiteX0" y="connsiteY0"/>
                </a:cxn>
                <a:cxn ang="0">
                  <a:pos x="connsiteX1" y="connsiteY1"/>
                </a:cxn>
                <a:cxn ang="0">
                  <a:pos x="connsiteX2" y="connsiteY2"/>
                </a:cxn>
              </a:cxnLst>
              <a:rect l="l" t="t" r="r" b="b"/>
              <a:pathLst>
                <a:path w="1450" h="484">
                  <a:moveTo>
                    <a:pt x="26" y="484"/>
                  </a:moveTo>
                  <a:cubicBezTo>
                    <a:pt x="529" y="484"/>
                    <a:pt x="1031" y="484"/>
                    <a:pt x="1450" y="484"/>
                  </a:cubicBezTo>
                  <a:cubicBezTo>
                    <a:pt x="529" y="484"/>
                    <a:pt x="-142" y="-605"/>
                    <a:pt x="26" y="484"/>
                  </a:cubicBezTo>
                  <a:close/>
                </a:path>
              </a:pathLst>
            </a:custGeom>
            <a:solidFill>
              <a:srgbClr val="37474F"/>
            </a:solidFill>
            <a:ln w="8363" cap="flat">
              <a:noFill/>
              <a:prstDash val="solid"/>
              <a:miter/>
            </a:ln>
          </p:spPr>
          <p:txBody>
            <a:bodyPr rtlCol="0" anchor="ctr"/>
            <a:lstStyle/>
            <a:p>
              <a:pPr defTabSz="914378"/>
              <a:endParaRPr lang="en-US"/>
            </a:p>
          </p:txBody>
        </p:sp>
        <p:sp>
          <p:nvSpPr>
            <p:cNvPr id="317" name="Freeform: Shape 316">
              <a:extLst>
                <a:ext uri="{FF2B5EF4-FFF2-40B4-BE49-F238E27FC236}">
                  <a16:creationId xmlns:a16="http://schemas.microsoft.com/office/drawing/2014/main" id="{4B954A83-CABD-473A-B10E-E53126A805BC}"/>
                </a:ext>
              </a:extLst>
            </p:cNvPr>
            <p:cNvSpPr/>
            <p:nvPr/>
          </p:nvSpPr>
          <p:spPr>
            <a:xfrm>
              <a:off x="2505765" y="20910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18" name="Freeform: Shape 317">
              <a:extLst>
                <a:ext uri="{FF2B5EF4-FFF2-40B4-BE49-F238E27FC236}">
                  <a16:creationId xmlns:a16="http://schemas.microsoft.com/office/drawing/2014/main" id="{3D1FCD45-A499-4CC3-9A12-5EF009EF563F}"/>
                </a:ext>
              </a:extLst>
            </p:cNvPr>
            <p:cNvSpPr/>
            <p:nvPr/>
          </p:nvSpPr>
          <p:spPr>
            <a:xfrm>
              <a:off x="2504006" y="2090662"/>
              <a:ext cx="586" cy="83"/>
            </a:xfrm>
            <a:custGeom>
              <a:avLst/>
              <a:gdLst>
                <a:gd name="connsiteX0" fmla="*/ 335 w 586"/>
                <a:gd name="connsiteY0" fmla="*/ 84 h 83"/>
                <a:gd name="connsiteX1" fmla="*/ 586 w 586"/>
                <a:gd name="connsiteY1" fmla="*/ 84 h 83"/>
                <a:gd name="connsiteX2" fmla="*/ 0 w 586"/>
                <a:gd name="connsiteY2" fmla="*/ 0 h 83"/>
                <a:gd name="connsiteX3" fmla="*/ 335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335" y="84"/>
                  </a:moveTo>
                  <a:lnTo>
                    <a:pt x="586" y="84"/>
                  </a:lnTo>
                  <a:lnTo>
                    <a:pt x="0" y="0"/>
                  </a:lnTo>
                  <a:lnTo>
                    <a:pt x="335" y="84"/>
                  </a:lnTo>
                  <a:close/>
                </a:path>
              </a:pathLst>
            </a:custGeom>
            <a:solidFill>
              <a:srgbClr val="37474F"/>
            </a:solidFill>
            <a:ln w="8363" cap="flat">
              <a:noFill/>
              <a:prstDash val="solid"/>
              <a:miter/>
            </a:ln>
          </p:spPr>
          <p:txBody>
            <a:bodyPr rtlCol="0" anchor="ctr"/>
            <a:lstStyle/>
            <a:p>
              <a:pPr defTabSz="914378"/>
              <a:endParaRPr lang="en-US"/>
            </a:p>
          </p:txBody>
        </p:sp>
        <p:sp>
          <p:nvSpPr>
            <p:cNvPr id="319" name="Freeform: Shape 318">
              <a:extLst>
                <a:ext uri="{FF2B5EF4-FFF2-40B4-BE49-F238E27FC236}">
                  <a16:creationId xmlns:a16="http://schemas.microsoft.com/office/drawing/2014/main" id="{6889A501-053B-4EFA-9555-DAFE605AA9BC}"/>
                </a:ext>
              </a:extLst>
            </p:cNvPr>
            <p:cNvSpPr/>
            <p:nvPr/>
          </p:nvSpPr>
          <p:spPr>
            <a:xfrm>
              <a:off x="2503894" y="2090327"/>
              <a:ext cx="1033" cy="37"/>
            </a:xfrm>
            <a:custGeom>
              <a:avLst/>
              <a:gdLst>
                <a:gd name="connsiteX0" fmla="*/ 447 w 1033"/>
                <a:gd name="connsiteY0" fmla="*/ 0 h 37"/>
                <a:gd name="connsiteX1" fmla="*/ 447 w 1033"/>
                <a:gd name="connsiteY1" fmla="*/ 0 h 37"/>
                <a:gd name="connsiteX2" fmla="*/ 1033 w 1033"/>
                <a:gd name="connsiteY2" fmla="*/ 0 h 37"/>
                <a:gd name="connsiteX3" fmla="*/ 447 w 1033"/>
                <a:gd name="connsiteY3" fmla="*/ 0 h 37"/>
              </a:gdLst>
              <a:ahLst/>
              <a:cxnLst>
                <a:cxn ang="0">
                  <a:pos x="connsiteX0" y="connsiteY0"/>
                </a:cxn>
                <a:cxn ang="0">
                  <a:pos x="connsiteX1" y="connsiteY1"/>
                </a:cxn>
                <a:cxn ang="0">
                  <a:pos x="connsiteX2" y="connsiteY2"/>
                </a:cxn>
                <a:cxn ang="0">
                  <a:pos x="connsiteX3" y="connsiteY3"/>
                </a:cxn>
              </a:cxnLst>
              <a:rect l="l" t="t" r="r" b="b"/>
              <a:pathLst>
                <a:path w="1033" h="37">
                  <a:moveTo>
                    <a:pt x="447" y="0"/>
                  </a:moveTo>
                  <a:cubicBezTo>
                    <a:pt x="-559" y="0"/>
                    <a:pt x="447" y="0"/>
                    <a:pt x="447" y="0"/>
                  </a:cubicBezTo>
                  <a:lnTo>
                    <a:pt x="1033" y="0"/>
                  </a:lnTo>
                  <a:cubicBezTo>
                    <a:pt x="1033" y="0"/>
                    <a:pt x="195" y="84"/>
                    <a:pt x="447" y="0"/>
                  </a:cubicBezTo>
                  <a:close/>
                </a:path>
              </a:pathLst>
            </a:custGeom>
            <a:solidFill>
              <a:srgbClr val="37474F"/>
            </a:solidFill>
            <a:ln w="8363" cap="flat">
              <a:noFill/>
              <a:prstDash val="solid"/>
              <a:miter/>
            </a:ln>
          </p:spPr>
          <p:txBody>
            <a:bodyPr rtlCol="0" anchor="ctr"/>
            <a:lstStyle/>
            <a:p>
              <a:pPr defTabSz="914378"/>
              <a:endParaRPr lang="en-US"/>
            </a:p>
          </p:txBody>
        </p:sp>
        <p:sp>
          <p:nvSpPr>
            <p:cNvPr id="320" name="Freeform: Shape 319">
              <a:extLst>
                <a:ext uri="{FF2B5EF4-FFF2-40B4-BE49-F238E27FC236}">
                  <a16:creationId xmlns:a16="http://schemas.microsoft.com/office/drawing/2014/main" id="{C117B12D-AB02-40DB-A4A2-FA43A5FFE281}"/>
                </a:ext>
              </a:extLst>
            </p:cNvPr>
            <p:cNvSpPr/>
            <p:nvPr/>
          </p:nvSpPr>
          <p:spPr>
            <a:xfrm>
              <a:off x="2506417" y="2089908"/>
              <a:ext cx="186" cy="8378"/>
            </a:xfrm>
            <a:custGeom>
              <a:avLst/>
              <a:gdLst>
                <a:gd name="connsiteX0" fmla="*/ 186 w 186"/>
                <a:gd name="connsiteY0" fmla="*/ 0 h 8378"/>
                <a:gd name="connsiteX1" fmla="*/ 186 w 186"/>
                <a:gd name="connsiteY1" fmla="*/ 0 h 8378"/>
                <a:gd name="connsiteX2" fmla="*/ 186 w 186"/>
                <a:gd name="connsiteY2" fmla="*/ 0 h 8378"/>
              </a:gdLst>
              <a:ahLst/>
              <a:cxnLst>
                <a:cxn ang="0">
                  <a:pos x="connsiteX0" y="connsiteY0"/>
                </a:cxn>
                <a:cxn ang="0">
                  <a:pos x="connsiteX1" y="connsiteY1"/>
                </a:cxn>
                <a:cxn ang="0">
                  <a:pos x="connsiteX2" y="connsiteY2"/>
                </a:cxn>
              </a:cxnLst>
              <a:rect l="l" t="t" r="r" b="b"/>
              <a:pathLst>
                <a:path w="186" h="8378">
                  <a:moveTo>
                    <a:pt x="186" y="0"/>
                  </a:moveTo>
                  <a:cubicBezTo>
                    <a:pt x="-233" y="0"/>
                    <a:pt x="186" y="0"/>
                    <a:pt x="186" y="0"/>
                  </a:cubicBezTo>
                  <a:lnTo>
                    <a:pt x="186" y="0"/>
                  </a:lnTo>
                  <a:close/>
                </a:path>
              </a:pathLst>
            </a:custGeom>
            <a:solidFill>
              <a:srgbClr val="37474F"/>
            </a:solidFill>
            <a:ln w="8363" cap="flat">
              <a:noFill/>
              <a:prstDash val="solid"/>
              <a:miter/>
            </a:ln>
          </p:spPr>
          <p:txBody>
            <a:bodyPr rtlCol="0" anchor="ctr"/>
            <a:lstStyle/>
            <a:p>
              <a:pPr defTabSz="914378"/>
              <a:endParaRPr lang="en-US"/>
            </a:p>
          </p:txBody>
        </p:sp>
        <p:sp>
          <p:nvSpPr>
            <p:cNvPr id="321" name="Freeform: Shape 320">
              <a:extLst>
                <a:ext uri="{FF2B5EF4-FFF2-40B4-BE49-F238E27FC236}">
                  <a16:creationId xmlns:a16="http://schemas.microsoft.com/office/drawing/2014/main" id="{F37CCFC9-206B-4A18-B38C-206DBC0335BC}"/>
                </a:ext>
              </a:extLst>
            </p:cNvPr>
            <p:cNvSpPr/>
            <p:nvPr/>
          </p:nvSpPr>
          <p:spPr>
            <a:xfrm>
              <a:off x="2506603" y="208999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2" name="Freeform: Shape 321">
              <a:extLst>
                <a:ext uri="{FF2B5EF4-FFF2-40B4-BE49-F238E27FC236}">
                  <a16:creationId xmlns:a16="http://schemas.microsoft.com/office/drawing/2014/main" id="{315553C0-04A2-4122-B0F0-1890DF93D0C2}"/>
                </a:ext>
              </a:extLst>
            </p:cNvPr>
            <p:cNvSpPr/>
            <p:nvPr/>
          </p:nvSpPr>
          <p:spPr>
            <a:xfrm>
              <a:off x="2506352"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3" name="Freeform: Shape 322">
              <a:extLst>
                <a:ext uri="{FF2B5EF4-FFF2-40B4-BE49-F238E27FC236}">
                  <a16:creationId xmlns:a16="http://schemas.microsoft.com/office/drawing/2014/main" id="{C84A406C-4BF2-4CA8-8C6E-7125939A1FBF}"/>
                </a:ext>
              </a:extLst>
            </p:cNvPr>
            <p:cNvSpPr/>
            <p:nvPr/>
          </p:nvSpPr>
          <p:spPr>
            <a:xfrm>
              <a:off x="2505598" y="208974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4" name="Freeform: Shape 323">
              <a:extLst>
                <a:ext uri="{FF2B5EF4-FFF2-40B4-BE49-F238E27FC236}">
                  <a16:creationId xmlns:a16="http://schemas.microsoft.com/office/drawing/2014/main" id="{BE8A7A19-D988-494E-BD4B-534C0DF58D5E}"/>
                </a:ext>
              </a:extLst>
            </p:cNvPr>
            <p:cNvSpPr/>
            <p:nvPr/>
          </p:nvSpPr>
          <p:spPr>
            <a:xfrm>
              <a:off x="2506100"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5" name="Freeform: Shape 324">
              <a:extLst>
                <a:ext uri="{FF2B5EF4-FFF2-40B4-BE49-F238E27FC236}">
                  <a16:creationId xmlns:a16="http://schemas.microsoft.com/office/drawing/2014/main" id="{967C0299-12A0-4E1D-9A97-E6863E52DF79}"/>
                </a:ext>
              </a:extLst>
            </p:cNvPr>
            <p:cNvSpPr/>
            <p:nvPr/>
          </p:nvSpPr>
          <p:spPr>
            <a:xfrm>
              <a:off x="2505179" y="2089908"/>
              <a:ext cx="774" cy="37"/>
            </a:xfrm>
            <a:custGeom>
              <a:avLst/>
              <a:gdLst>
                <a:gd name="connsiteX0" fmla="*/ 754 w 774"/>
                <a:gd name="connsiteY0" fmla="*/ 0 h 37"/>
                <a:gd name="connsiteX1" fmla="*/ 0 w 774"/>
                <a:gd name="connsiteY1" fmla="*/ 0 h 37"/>
                <a:gd name="connsiteX2" fmla="*/ 754 w 774"/>
                <a:gd name="connsiteY2" fmla="*/ 0 h 37"/>
              </a:gdLst>
              <a:ahLst/>
              <a:cxnLst>
                <a:cxn ang="0">
                  <a:pos x="connsiteX0" y="connsiteY0"/>
                </a:cxn>
                <a:cxn ang="0">
                  <a:pos x="connsiteX1" y="connsiteY1"/>
                </a:cxn>
                <a:cxn ang="0">
                  <a:pos x="connsiteX2" y="connsiteY2"/>
                </a:cxn>
              </a:cxnLst>
              <a:rect l="l" t="t" r="r" b="b"/>
              <a:pathLst>
                <a:path w="774" h="37">
                  <a:moveTo>
                    <a:pt x="754" y="0"/>
                  </a:moveTo>
                  <a:lnTo>
                    <a:pt x="0" y="0"/>
                  </a:lnTo>
                  <a:cubicBezTo>
                    <a:pt x="0" y="0"/>
                    <a:pt x="922" y="84"/>
                    <a:pt x="754" y="0"/>
                  </a:cubicBezTo>
                  <a:close/>
                </a:path>
              </a:pathLst>
            </a:custGeom>
            <a:solidFill>
              <a:srgbClr val="37474F"/>
            </a:solidFill>
            <a:ln w="8363" cap="flat">
              <a:noFill/>
              <a:prstDash val="solid"/>
              <a:miter/>
            </a:ln>
          </p:spPr>
          <p:txBody>
            <a:bodyPr rtlCol="0" anchor="ctr"/>
            <a:lstStyle/>
            <a:p>
              <a:pPr defTabSz="914378"/>
              <a:endParaRPr lang="en-US"/>
            </a:p>
          </p:txBody>
        </p:sp>
        <p:sp>
          <p:nvSpPr>
            <p:cNvPr id="326" name="Freeform: Shape 325">
              <a:extLst>
                <a:ext uri="{FF2B5EF4-FFF2-40B4-BE49-F238E27FC236}">
                  <a16:creationId xmlns:a16="http://schemas.microsoft.com/office/drawing/2014/main" id="{74B963BA-8EA2-4E1E-B9D7-271A048A76AE}"/>
                </a:ext>
              </a:extLst>
            </p:cNvPr>
            <p:cNvSpPr/>
            <p:nvPr/>
          </p:nvSpPr>
          <p:spPr>
            <a:xfrm>
              <a:off x="2503252" y="2090327"/>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27" name="Freeform: Shape 326">
              <a:extLst>
                <a:ext uri="{FF2B5EF4-FFF2-40B4-BE49-F238E27FC236}">
                  <a16:creationId xmlns:a16="http://schemas.microsoft.com/office/drawing/2014/main" id="{D5710E30-467C-423F-A9EB-EDDD13E2A3E9}"/>
                </a:ext>
              </a:extLst>
            </p:cNvPr>
            <p:cNvSpPr/>
            <p:nvPr/>
          </p:nvSpPr>
          <p:spPr>
            <a:xfrm>
              <a:off x="2506854"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28" name="Freeform: Shape 327">
              <a:extLst>
                <a:ext uri="{FF2B5EF4-FFF2-40B4-BE49-F238E27FC236}">
                  <a16:creationId xmlns:a16="http://schemas.microsoft.com/office/drawing/2014/main" id="{7C9AC469-0005-4CC7-991C-B19BF2B0D607}"/>
                </a:ext>
              </a:extLst>
            </p:cNvPr>
            <p:cNvSpPr/>
            <p:nvPr/>
          </p:nvSpPr>
          <p:spPr>
            <a:xfrm>
              <a:off x="2505598" y="2089489"/>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167" y="0"/>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329" name="Freeform: Shape 328">
              <a:extLst>
                <a:ext uri="{FF2B5EF4-FFF2-40B4-BE49-F238E27FC236}">
                  <a16:creationId xmlns:a16="http://schemas.microsoft.com/office/drawing/2014/main" id="{A270E889-CC4F-4D78-8B30-59E935DFEDEB}"/>
                </a:ext>
              </a:extLst>
            </p:cNvPr>
            <p:cNvSpPr/>
            <p:nvPr/>
          </p:nvSpPr>
          <p:spPr>
            <a:xfrm>
              <a:off x="2504425" y="2089824"/>
              <a:ext cx="837" cy="83"/>
            </a:xfrm>
            <a:custGeom>
              <a:avLst/>
              <a:gdLst>
                <a:gd name="connsiteX0" fmla="*/ 0 w 837"/>
                <a:gd name="connsiteY0" fmla="*/ 0 h 83"/>
                <a:gd name="connsiteX1" fmla="*/ 838 w 837"/>
                <a:gd name="connsiteY1" fmla="*/ 84 h 83"/>
                <a:gd name="connsiteX2" fmla="*/ 0 w 837"/>
                <a:gd name="connsiteY2" fmla="*/ 0 h 83"/>
                <a:gd name="connsiteX3" fmla="*/ 0 w 837"/>
                <a:gd name="connsiteY3" fmla="*/ 0 h 83"/>
              </a:gdLst>
              <a:ahLst/>
              <a:cxnLst>
                <a:cxn ang="0">
                  <a:pos x="connsiteX0" y="connsiteY0"/>
                </a:cxn>
                <a:cxn ang="0">
                  <a:pos x="connsiteX1" y="connsiteY1"/>
                </a:cxn>
                <a:cxn ang="0">
                  <a:pos x="connsiteX2" y="connsiteY2"/>
                </a:cxn>
                <a:cxn ang="0">
                  <a:pos x="connsiteX3" y="connsiteY3"/>
                </a:cxn>
              </a:cxnLst>
              <a:rect l="l" t="t" r="r" b="b"/>
              <a:pathLst>
                <a:path w="837" h="83">
                  <a:moveTo>
                    <a:pt x="0" y="0"/>
                  </a:moveTo>
                  <a:lnTo>
                    <a:pt x="838" y="84"/>
                  </a:ln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0" name="Freeform: Shape 329">
              <a:extLst>
                <a:ext uri="{FF2B5EF4-FFF2-40B4-BE49-F238E27FC236}">
                  <a16:creationId xmlns:a16="http://schemas.microsoft.com/office/drawing/2014/main" id="{FF7AAE45-C953-414E-9CA1-FEE9109E703F}"/>
                </a:ext>
              </a:extLst>
            </p:cNvPr>
            <p:cNvSpPr/>
            <p:nvPr/>
          </p:nvSpPr>
          <p:spPr>
            <a:xfrm>
              <a:off x="2506603" y="2089154"/>
              <a:ext cx="837" cy="8378"/>
            </a:xfrm>
            <a:custGeom>
              <a:avLst/>
              <a:gdLst>
                <a:gd name="connsiteX0" fmla="*/ 251 w 837"/>
                <a:gd name="connsiteY0" fmla="*/ 0 h 8378"/>
                <a:gd name="connsiteX1" fmla="*/ 838 w 837"/>
                <a:gd name="connsiteY1" fmla="*/ 0 h 8378"/>
                <a:gd name="connsiteX2" fmla="*/ 0 w 837"/>
                <a:gd name="connsiteY2" fmla="*/ 0 h 8378"/>
                <a:gd name="connsiteX3" fmla="*/ 251 w 837"/>
                <a:gd name="connsiteY3" fmla="*/ 0 h 8378"/>
              </a:gdLst>
              <a:ahLst/>
              <a:cxnLst>
                <a:cxn ang="0">
                  <a:pos x="connsiteX0" y="connsiteY0"/>
                </a:cxn>
                <a:cxn ang="0">
                  <a:pos x="connsiteX1" y="connsiteY1"/>
                </a:cxn>
                <a:cxn ang="0">
                  <a:pos x="connsiteX2" y="connsiteY2"/>
                </a:cxn>
                <a:cxn ang="0">
                  <a:pos x="connsiteX3" y="connsiteY3"/>
                </a:cxn>
              </a:cxnLst>
              <a:rect l="l" t="t" r="r" b="b"/>
              <a:pathLst>
                <a:path w="837" h="8378">
                  <a:moveTo>
                    <a:pt x="251" y="0"/>
                  </a:moveTo>
                  <a:lnTo>
                    <a:pt x="838" y="0"/>
                  </a:lnTo>
                  <a:lnTo>
                    <a:pt x="0" y="0"/>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331" name="Freeform: Shape 330">
              <a:extLst>
                <a:ext uri="{FF2B5EF4-FFF2-40B4-BE49-F238E27FC236}">
                  <a16:creationId xmlns:a16="http://schemas.microsoft.com/office/drawing/2014/main" id="{E73EE680-8EA1-4B1D-B9D7-0DC96A8B6C38}"/>
                </a:ext>
              </a:extLst>
            </p:cNvPr>
            <p:cNvSpPr/>
            <p:nvPr/>
          </p:nvSpPr>
          <p:spPr>
            <a:xfrm>
              <a:off x="2506771" y="2088949"/>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332" name="Freeform: Shape 331">
              <a:extLst>
                <a:ext uri="{FF2B5EF4-FFF2-40B4-BE49-F238E27FC236}">
                  <a16:creationId xmlns:a16="http://schemas.microsoft.com/office/drawing/2014/main" id="{4FF4F414-ED52-46EF-8548-F4D03DDBA31A}"/>
                </a:ext>
              </a:extLst>
            </p:cNvPr>
            <p:cNvSpPr/>
            <p:nvPr/>
          </p:nvSpPr>
          <p:spPr>
            <a:xfrm>
              <a:off x="2506519"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3" name="Freeform: Shape 332">
              <a:extLst>
                <a:ext uri="{FF2B5EF4-FFF2-40B4-BE49-F238E27FC236}">
                  <a16:creationId xmlns:a16="http://schemas.microsoft.com/office/drawing/2014/main" id="{5668344D-D88D-4E01-81CD-549308F23ED8}"/>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4" name="Freeform: Shape 333">
              <a:extLst>
                <a:ext uri="{FF2B5EF4-FFF2-40B4-BE49-F238E27FC236}">
                  <a16:creationId xmlns:a16="http://schemas.microsoft.com/office/drawing/2014/main" id="{EB77B2E8-2620-4565-945A-1FB2869C0CAF}"/>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5" name="Freeform: Shape 334">
              <a:extLst>
                <a:ext uri="{FF2B5EF4-FFF2-40B4-BE49-F238E27FC236}">
                  <a16:creationId xmlns:a16="http://schemas.microsoft.com/office/drawing/2014/main" id="{8CD4E889-43B1-4C42-B1E7-A3FC412000F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36" name="Freeform: Shape 335">
              <a:extLst>
                <a:ext uri="{FF2B5EF4-FFF2-40B4-BE49-F238E27FC236}">
                  <a16:creationId xmlns:a16="http://schemas.microsoft.com/office/drawing/2014/main" id="{C18C8345-77F9-43A0-B721-75B30BB15FB9}"/>
                </a:ext>
              </a:extLst>
            </p:cNvPr>
            <p:cNvSpPr/>
            <p:nvPr/>
          </p:nvSpPr>
          <p:spPr>
            <a:xfrm>
              <a:off x="2505011"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7" name="Freeform: Shape 336">
              <a:extLst>
                <a:ext uri="{FF2B5EF4-FFF2-40B4-BE49-F238E27FC236}">
                  <a16:creationId xmlns:a16="http://schemas.microsoft.com/office/drawing/2014/main" id="{10DABEA9-8260-4C80-8C17-7401AA12E751}"/>
                </a:ext>
              </a:extLst>
            </p:cNvPr>
            <p:cNvSpPr/>
            <p:nvPr/>
          </p:nvSpPr>
          <p:spPr>
            <a:xfrm>
              <a:off x="2504927"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8" name="Freeform: Shape 337">
              <a:extLst>
                <a:ext uri="{FF2B5EF4-FFF2-40B4-BE49-F238E27FC236}">
                  <a16:creationId xmlns:a16="http://schemas.microsoft.com/office/drawing/2014/main" id="{230BE6E1-4143-4F0A-947F-5BF2364B6BDB}"/>
                </a:ext>
              </a:extLst>
            </p:cNvPr>
            <p:cNvSpPr/>
            <p:nvPr/>
          </p:nvSpPr>
          <p:spPr>
            <a:xfrm>
              <a:off x="2504760" y="2089321"/>
              <a:ext cx="251" cy="83"/>
            </a:xfrm>
            <a:custGeom>
              <a:avLst/>
              <a:gdLst>
                <a:gd name="connsiteX0" fmla="*/ 0 w 251"/>
                <a:gd name="connsiteY0" fmla="*/ 0 h 83"/>
                <a:gd name="connsiteX1" fmla="*/ 168 w 251"/>
                <a:gd name="connsiteY1" fmla="*/ 84 h 83"/>
                <a:gd name="connsiteX2" fmla="*/ 251 w 251"/>
                <a:gd name="connsiteY2" fmla="*/ 0 h 83"/>
                <a:gd name="connsiteX3" fmla="*/ 0 w 251"/>
                <a:gd name="connsiteY3" fmla="*/ 0 h 83"/>
              </a:gdLst>
              <a:ahLst/>
              <a:cxnLst>
                <a:cxn ang="0">
                  <a:pos x="connsiteX0" y="connsiteY0"/>
                </a:cxn>
                <a:cxn ang="0">
                  <a:pos x="connsiteX1" y="connsiteY1"/>
                </a:cxn>
                <a:cxn ang="0">
                  <a:pos x="connsiteX2" y="connsiteY2"/>
                </a:cxn>
                <a:cxn ang="0">
                  <a:pos x="connsiteX3" y="connsiteY3"/>
                </a:cxn>
              </a:cxnLst>
              <a:rect l="l" t="t" r="r" b="b"/>
              <a:pathLst>
                <a:path w="251" h="83">
                  <a:moveTo>
                    <a:pt x="0" y="0"/>
                  </a:moveTo>
                  <a:lnTo>
                    <a:pt x="168" y="84"/>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39" name="Freeform: Shape 338">
              <a:extLst>
                <a:ext uri="{FF2B5EF4-FFF2-40B4-BE49-F238E27FC236}">
                  <a16:creationId xmlns:a16="http://schemas.microsoft.com/office/drawing/2014/main" id="{90F49EC8-4747-4120-878C-1EE1D3983175}"/>
                </a:ext>
              </a:extLst>
            </p:cNvPr>
            <p:cNvSpPr/>
            <p:nvPr/>
          </p:nvSpPr>
          <p:spPr>
            <a:xfrm>
              <a:off x="2505933"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40" name="Freeform: Shape 339">
              <a:extLst>
                <a:ext uri="{FF2B5EF4-FFF2-40B4-BE49-F238E27FC236}">
                  <a16:creationId xmlns:a16="http://schemas.microsoft.com/office/drawing/2014/main" id="{193F4E45-C9D8-457B-ABEE-F3BF925D941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41" name="Freeform: Shape 340">
              <a:extLst>
                <a:ext uri="{FF2B5EF4-FFF2-40B4-BE49-F238E27FC236}">
                  <a16:creationId xmlns:a16="http://schemas.microsoft.com/office/drawing/2014/main" id="{2B58FB0B-2EC8-48D4-B13E-E0B41361D4A0}"/>
                </a:ext>
              </a:extLst>
            </p:cNvPr>
            <p:cNvSpPr/>
            <p:nvPr/>
          </p:nvSpPr>
          <p:spPr>
            <a:xfrm>
              <a:off x="2505598" y="2088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2" name="Freeform: Shape 341">
              <a:extLst>
                <a:ext uri="{FF2B5EF4-FFF2-40B4-BE49-F238E27FC236}">
                  <a16:creationId xmlns:a16="http://schemas.microsoft.com/office/drawing/2014/main" id="{86974C50-AEC4-4F08-A08E-48AFF071B723}"/>
                </a:ext>
              </a:extLst>
            </p:cNvPr>
            <p:cNvSpPr/>
            <p:nvPr/>
          </p:nvSpPr>
          <p:spPr>
            <a:xfrm>
              <a:off x="2505262"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3" name="Freeform: Shape 342">
              <a:extLst>
                <a:ext uri="{FF2B5EF4-FFF2-40B4-BE49-F238E27FC236}">
                  <a16:creationId xmlns:a16="http://schemas.microsoft.com/office/drawing/2014/main" id="{8847751F-7596-4C7F-8A67-9E4E899502E3}"/>
                </a:ext>
              </a:extLst>
            </p:cNvPr>
            <p:cNvSpPr/>
            <p:nvPr/>
          </p:nvSpPr>
          <p:spPr>
            <a:xfrm>
              <a:off x="2506184" y="208873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4" name="Freeform: Shape 343">
              <a:extLst>
                <a:ext uri="{FF2B5EF4-FFF2-40B4-BE49-F238E27FC236}">
                  <a16:creationId xmlns:a16="http://schemas.microsoft.com/office/drawing/2014/main" id="{4A5013ED-99A0-4BCD-B9FE-77BF28D7D3D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45" name="Freeform: Shape 344">
              <a:extLst>
                <a:ext uri="{FF2B5EF4-FFF2-40B4-BE49-F238E27FC236}">
                  <a16:creationId xmlns:a16="http://schemas.microsoft.com/office/drawing/2014/main" id="{27940FC3-ACB4-4AB1-B996-B4270A6E96DC}"/>
                </a:ext>
              </a:extLst>
            </p:cNvPr>
            <p:cNvSpPr/>
            <p:nvPr/>
          </p:nvSpPr>
          <p:spPr>
            <a:xfrm>
              <a:off x="2505933" y="2089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6" name="Freeform: Shape 345">
              <a:extLst>
                <a:ext uri="{FF2B5EF4-FFF2-40B4-BE49-F238E27FC236}">
                  <a16:creationId xmlns:a16="http://schemas.microsoft.com/office/drawing/2014/main" id="{F3638AA4-14E3-4FE0-A1EA-2D29B0144DF7}"/>
                </a:ext>
              </a:extLst>
            </p:cNvPr>
            <p:cNvSpPr/>
            <p:nvPr/>
          </p:nvSpPr>
          <p:spPr>
            <a:xfrm>
              <a:off x="2501576" y="2088567"/>
              <a:ext cx="3854" cy="8378"/>
            </a:xfrm>
            <a:custGeom>
              <a:avLst/>
              <a:gdLst>
                <a:gd name="connsiteX0" fmla="*/ 0 w 3854"/>
                <a:gd name="connsiteY0" fmla="*/ 0 h 8378"/>
                <a:gd name="connsiteX1" fmla="*/ 503 w 3854"/>
                <a:gd name="connsiteY1" fmla="*/ 0 h 8378"/>
                <a:gd name="connsiteX2" fmla="*/ 3854 w 3854"/>
                <a:gd name="connsiteY2" fmla="*/ 0 h 8378"/>
                <a:gd name="connsiteX3" fmla="*/ 3016 w 3854"/>
                <a:gd name="connsiteY3" fmla="*/ 0 h 8378"/>
                <a:gd name="connsiteX4" fmla="*/ 1760 w 3854"/>
                <a:gd name="connsiteY4" fmla="*/ 0 h 8378"/>
                <a:gd name="connsiteX5" fmla="*/ 2262 w 3854"/>
                <a:gd name="connsiteY5" fmla="*/ 0 h 8378"/>
                <a:gd name="connsiteX6" fmla="*/ 0 w 3854"/>
                <a:gd name="connsiteY6"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4" h="8378">
                  <a:moveTo>
                    <a:pt x="0" y="0"/>
                  </a:moveTo>
                  <a:cubicBezTo>
                    <a:pt x="587" y="0"/>
                    <a:pt x="1089" y="0"/>
                    <a:pt x="503" y="0"/>
                  </a:cubicBezTo>
                  <a:lnTo>
                    <a:pt x="3854" y="0"/>
                  </a:lnTo>
                  <a:lnTo>
                    <a:pt x="3016" y="0"/>
                  </a:lnTo>
                  <a:lnTo>
                    <a:pt x="1760" y="0"/>
                  </a:lnTo>
                  <a:cubicBezTo>
                    <a:pt x="1760" y="0"/>
                    <a:pt x="1760" y="0"/>
                    <a:pt x="2262"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7" name="Freeform: Shape 346">
              <a:extLst>
                <a:ext uri="{FF2B5EF4-FFF2-40B4-BE49-F238E27FC236}">
                  <a16:creationId xmlns:a16="http://schemas.microsoft.com/office/drawing/2014/main" id="{A4C5AC12-190C-4FA4-82C1-D59FBC8C2BAC}"/>
                </a:ext>
              </a:extLst>
            </p:cNvPr>
            <p:cNvSpPr/>
            <p:nvPr/>
          </p:nvSpPr>
          <p:spPr>
            <a:xfrm>
              <a:off x="2505430" y="208865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48" name="Freeform: Shape 347">
              <a:extLst>
                <a:ext uri="{FF2B5EF4-FFF2-40B4-BE49-F238E27FC236}">
                  <a16:creationId xmlns:a16="http://schemas.microsoft.com/office/drawing/2014/main" id="{728E952E-27F3-41B5-8E09-6A1AE781174F}"/>
                </a:ext>
              </a:extLst>
            </p:cNvPr>
            <p:cNvSpPr/>
            <p:nvPr/>
          </p:nvSpPr>
          <p:spPr>
            <a:xfrm>
              <a:off x="2504676" y="2088781"/>
              <a:ext cx="837" cy="37"/>
            </a:xfrm>
            <a:custGeom>
              <a:avLst/>
              <a:gdLst>
                <a:gd name="connsiteX0" fmla="*/ 838 w 837"/>
                <a:gd name="connsiteY0" fmla="*/ 37 h 37"/>
                <a:gd name="connsiteX1" fmla="*/ 0 w 837"/>
                <a:gd name="connsiteY1" fmla="*/ 37 h 37"/>
                <a:gd name="connsiteX2" fmla="*/ 754 w 837"/>
                <a:gd name="connsiteY2" fmla="*/ 37 h 37"/>
                <a:gd name="connsiteX3" fmla="*/ 754 w 837"/>
                <a:gd name="connsiteY3" fmla="*/ 37 h 37"/>
                <a:gd name="connsiteX4" fmla="*/ 754 w 837"/>
                <a:gd name="connsiteY4" fmla="*/ 37 h 37"/>
                <a:gd name="connsiteX5" fmla="*/ 838 w 837"/>
                <a:gd name="connsiteY5"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 h="37">
                  <a:moveTo>
                    <a:pt x="838" y="37"/>
                  </a:moveTo>
                  <a:lnTo>
                    <a:pt x="0" y="37"/>
                  </a:lnTo>
                  <a:cubicBezTo>
                    <a:pt x="0" y="37"/>
                    <a:pt x="0" y="37"/>
                    <a:pt x="754" y="37"/>
                  </a:cubicBezTo>
                  <a:lnTo>
                    <a:pt x="754" y="37"/>
                  </a:lnTo>
                  <a:lnTo>
                    <a:pt x="754" y="37"/>
                  </a:lnTo>
                  <a:cubicBezTo>
                    <a:pt x="754" y="37"/>
                    <a:pt x="754" y="-47"/>
                    <a:pt x="838" y="37"/>
                  </a:cubicBezTo>
                  <a:close/>
                </a:path>
              </a:pathLst>
            </a:custGeom>
            <a:solidFill>
              <a:srgbClr val="37474F"/>
            </a:solidFill>
            <a:ln w="8363" cap="flat">
              <a:noFill/>
              <a:prstDash val="solid"/>
              <a:miter/>
            </a:ln>
          </p:spPr>
          <p:txBody>
            <a:bodyPr rtlCol="0" anchor="ctr"/>
            <a:lstStyle/>
            <a:p>
              <a:pPr defTabSz="914378"/>
              <a:endParaRPr lang="en-US"/>
            </a:p>
          </p:txBody>
        </p:sp>
        <p:sp>
          <p:nvSpPr>
            <p:cNvPr id="349" name="Freeform: Shape 348">
              <a:extLst>
                <a:ext uri="{FF2B5EF4-FFF2-40B4-BE49-F238E27FC236}">
                  <a16:creationId xmlns:a16="http://schemas.microsoft.com/office/drawing/2014/main" id="{50DF1AA1-4E90-4325-BD32-AFC211C96626}"/>
                </a:ext>
              </a:extLst>
            </p:cNvPr>
            <p:cNvSpPr/>
            <p:nvPr/>
          </p:nvSpPr>
          <p:spPr>
            <a:xfrm>
              <a:off x="2502414"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0" name="Freeform: Shape 349">
              <a:extLst>
                <a:ext uri="{FF2B5EF4-FFF2-40B4-BE49-F238E27FC236}">
                  <a16:creationId xmlns:a16="http://schemas.microsoft.com/office/drawing/2014/main" id="{B930254A-AD30-4E48-9E58-9BBF7D8B56B5}"/>
                </a:ext>
              </a:extLst>
            </p:cNvPr>
            <p:cNvSpPr/>
            <p:nvPr/>
          </p:nvSpPr>
          <p:spPr>
            <a:xfrm>
              <a:off x="2502414" y="2089573"/>
              <a:ext cx="1508" cy="8378"/>
            </a:xfrm>
            <a:custGeom>
              <a:avLst/>
              <a:gdLst>
                <a:gd name="connsiteX0" fmla="*/ 0 w 1508"/>
                <a:gd name="connsiteY0" fmla="*/ 0 h 8378"/>
                <a:gd name="connsiteX1" fmla="*/ 419 w 1508"/>
                <a:gd name="connsiteY1" fmla="*/ 0 h 8378"/>
                <a:gd name="connsiteX2" fmla="*/ 1508 w 1508"/>
                <a:gd name="connsiteY2" fmla="*/ 0 h 8378"/>
              </a:gdLst>
              <a:ahLst/>
              <a:cxnLst>
                <a:cxn ang="0">
                  <a:pos x="connsiteX0" y="connsiteY0"/>
                </a:cxn>
                <a:cxn ang="0">
                  <a:pos x="connsiteX1" y="connsiteY1"/>
                </a:cxn>
                <a:cxn ang="0">
                  <a:pos x="connsiteX2" y="connsiteY2"/>
                </a:cxn>
              </a:cxnLst>
              <a:rect l="l" t="t" r="r" b="b"/>
              <a:pathLst>
                <a:path w="1508" h="8378">
                  <a:moveTo>
                    <a:pt x="0" y="0"/>
                  </a:moveTo>
                  <a:lnTo>
                    <a:pt x="419" y="0"/>
                  </a:lnTo>
                  <a:lnTo>
                    <a:pt x="1508" y="0"/>
                  </a:lnTo>
                  <a:close/>
                </a:path>
              </a:pathLst>
            </a:custGeom>
            <a:solidFill>
              <a:srgbClr val="37474F"/>
            </a:solidFill>
            <a:ln w="8363" cap="flat">
              <a:noFill/>
              <a:prstDash val="solid"/>
              <a:miter/>
            </a:ln>
          </p:spPr>
          <p:txBody>
            <a:bodyPr rtlCol="0" anchor="ctr"/>
            <a:lstStyle/>
            <a:p>
              <a:pPr defTabSz="914378"/>
              <a:endParaRPr lang="en-US"/>
            </a:p>
          </p:txBody>
        </p:sp>
        <p:sp>
          <p:nvSpPr>
            <p:cNvPr id="351" name="Freeform: Shape 350">
              <a:extLst>
                <a:ext uri="{FF2B5EF4-FFF2-40B4-BE49-F238E27FC236}">
                  <a16:creationId xmlns:a16="http://schemas.microsoft.com/office/drawing/2014/main" id="{893BE2BE-A925-4416-8A6E-5F5FF9939845}"/>
                </a:ext>
              </a:extLst>
            </p:cNvPr>
            <p:cNvSpPr/>
            <p:nvPr/>
          </p:nvSpPr>
          <p:spPr>
            <a:xfrm>
              <a:off x="2503419" y="2089154"/>
              <a:ext cx="502" cy="37"/>
            </a:xfrm>
            <a:custGeom>
              <a:avLst/>
              <a:gdLst>
                <a:gd name="connsiteX0" fmla="*/ 503 w 502"/>
                <a:gd name="connsiteY0" fmla="*/ 0 h 37"/>
                <a:gd name="connsiteX1" fmla="*/ 0 w 502"/>
                <a:gd name="connsiteY1" fmla="*/ 0 h 37"/>
                <a:gd name="connsiteX2" fmla="*/ 503 w 502"/>
                <a:gd name="connsiteY2" fmla="*/ 0 h 37"/>
              </a:gdLst>
              <a:ahLst/>
              <a:cxnLst>
                <a:cxn ang="0">
                  <a:pos x="connsiteX0" y="connsiteY0"/>
                </a:cxn>
                <a:cxn ang="0">
                  <a:pos x="connsiteX1" y="connsiteY1"/>
                </a:cxn>
                <a:cxn ang="0">
                  <a:pos x="connsiteX2" y="connsiteY2"/>
                </a:cxn>
              </a:cxnLst>
              <a:rect l="l" t="t" r="r" b="b"/>
              <a:pathLst>
                <a:path w="502" h="37">
                  <a:moveTo>
                    <a:pt x="503" y="0"/>
                  </a:moveTo>
                  <a:lnTo>
                    <a:pt x="0" y="0"/>
                  </a:lnTo>
                  <a:cubicBezTo>
                    <a:pt x="0" y="0"/>
                    <a:pt x="251" y="84"/>
                    <a:pt x="503" y="0"/>
                  </a:cubicBezTo>
                  <a:close/>
                </a:path>
              </a:pathLst>
            </a:custGeom>
            <a:solidFill>
              <a:srgbClr val="37474F"/>
            </a:solidFill>
            <a:ln w="8363" cap="flat">
              <a:noFill/>
              <a:prstDash val="solid"/>
              <a:miter/>
            </a:ln>
          </p:spPr>
          <p:txBody>
            <a:bodyPr rtlCol="0" anchor="ctr"/>
            <a:lstStyle/>
            <a:p>
              <a:pPr defTabSz="914378"/>
              <a:endParaRPr lang="en-US"/>
            </a:p>
          </p:txBody>
        </p:sp>
        <p:sp>
          <p:nvSpPr>
            <p:cNvPr id="352" name="Freeform: Shape 351">
              <a:extLst>
                <a:ext uri="{FF2B5EF4-FFF2-40B4-BE49-F238E27FC236}">
                  <a16:creationId xmlns:a16="http://schemas.microsoft.com/office/drawing/2014/main" id="{B6175442-1D4E-4F87-A532-E6CEE7A86975}"/>
                </a:ext>
              </a:extLst>
            </p:cNvPr>
            <p:cNvSpPr/>
            <p:nvPr/>
          </p:nvSpPr>
          <p:spPr>
            <a:xfrm>
              <a:off x="2505598" y="2088483"/>
              <a:ext cx="1005" cy="8378"/>
            </a:xfrm>
            <a:custGeom>
              <a:avLst/>
              <a:gdLst>
                <a:gd name="connsiteX0" fmla="*/ 251 w 1005"/>
                <a:gd name="connsiteY0" fmla="*/ 0 h 8378"/>
                <a:gd name="connsiteX1" fmla="*/ 1005 w 1005"/>
                <a:gd name="connsiteY1" fmla="*/ 0 h 8378"/>
                <a:gd name="connsiteX2" fmla="*/ 0 w 1005"/>
                <a:gd name="connsiteY2" fmla="*/ 0 h 8378"/>
                <a:gd name="connsiteX3" fmla="*/ 251 w 1005"/>
                <a:gd name="connsiteY3" fmla="*/ 0 h 8378"/>
              </a:gdLst>
              <a:ahLst/>
              <a:cxnLst>
                <a:cxn ang="0">
                  <a:pos x="connsiteX0" y="connsiteY0"/>
                </a:cxn>
                <a:cxn ang="0">
                  <a:pos x="connsiteX1" y="connsiteY1"/>
                </a:cxn>
                <a:cxn ang="0">
                  <a:pos x="connsiteX2" y="connsiteY2"/>
                </a:cxn>
                <a:cxn ang="0">
                  <a:pos x="connsiteX3" y="connsiteY3"/>
                </a:cxn>
              </a:cxnLst>
              <a:rect l="l" t="t" r="r" b="b"/>
              <a:pathLst>
                <a:path w="1005" h="8378">
                  <a:moveTo>
                    <a:pt x="251" y="0"/>
                  </a:moveTo>
                  <a:lnTo>
                    <a:pt x="1005" y="0"/>
                  </a:lnTo>
                  <a:lnTo>
                    <a:pt x="0" y="0"/>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353" name="Freeform: Shape 352">
              <a:extLst>
                <a:ext uri="{FF2B5EF4-FFF2-40B4-BE49-F238E27FC236}">
                  <a16:creationId xmlns:a16="http://schemas.microsoft.com/office/drawing/2014/main" id="{B9B8583B-659A-45C9-87E1-5CB6E29CFAB8}"/>
                </a:ext>
              </a:extLst>
            </p:cNvPr>
            <p:cNvSpPr/>
            <p:nvPr/>
          </p:nvSpPr>
          <p:spPr>
            <a:xfrm>
              <a:off x="2505849" y="2088316"/>
              <a:ext cx="502" cy="8378"/>
            </a:xfrm>
            <a:custGeom>
              <a:avLst/>
              <a:gdLst>
                <a:gd name="connsiteX0" fmla="*/ 0 w 502"/>
                <a:gd name="connsiteY0" fmla="*/ 0 h 8378"/>
                <a:gd name="connsiteX1" fmla="*/ 503 w 502"/>
                <a:gd name="connsiteY1" fmla="*/ 0 h 8378"/>
                <a:gd name="connsiteX2" fmla="*/ 167 w 502"/>
                <a:gd name="connsiteY2" fmla="*/ 0 h 8378"/>
                <a:gd name="connsiteX3" fmla="*/ 0 w 502"/>
                <a:gd name="connsiteY3" fmla="*/ 0 h 8378"/>
              </a:gdLst>
              <a:ahLst/>
              <a:cxnLst>
                <a:cxn ang="0">
                  <a:pos x="connsiteX0" y="connsiteY0"/>
                </a:cxn>
                <a:cxn ang="0">
                  <a:pos x="connsiteX1" y="connsiteY1"/>
                </a:cxn>
                <a:cxn ang="0">
                  <a:pos x="connsiteX2" y="connsiteY2"/>
                </a:cxn>
                <a:cxn ang="0">
                  <a:pos x="connsiteX3" y="connsiteY3"/>
                </a:cxn>
              </a:cxnLst>
              <a:rect l="l" t="t" r="r" b="b"/>
              <a:pathLst>
                <a:path w="502" h="8378">
                  <a:moveTo>
                    <a:pt x="0" y="0"/>
                  </a:moveTo>
                  <a:lnTo>
                    <a:pt x="503" y="0"/>
                  </a:lnTo>
                  <a:lnTo>
                    <a:pt x="167"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4" name="Freeform: Shape 353">
              <a:extLst>
                <a:ext uri="{FF2B5EF4-FFF2-40B4-BE49-F238E27FC236}">
                  <a16:creationId xmlns:a16="http://schemas.microsoft.com/office/drawing/2014/main" id="{974C08EC-0D14-4D20-BC89-2D22C9F9B584}"/>
                </a:ext>
              </a:extLst>
            </p:cNvPr>
            <p:cNvSpPr/>
            <p:nvPr/>
          </p:nvSpPr>
          <p:spPr>
            <a:xfrm>
              <a:off x="2498224" y="208052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5" name="Freeform: Shape 354">
              <a:extLst>
                <a:ext uri="{FF2B5EF4-FFF2-40B4-BE49-F238E27FC236}">
                  <a16:creationId xmlns:a16="http://schemas.microsoft.com/office/drawing/2014/main" id="{7ABBBEF7-F531-4BA5-B946-2B2380157389}"/>
                </a:ext>
              </a:extLst>
            </p:cNvPr>
            <p:cNvSpPr/>
            <p:nvPr/>
          </p:nvSpPr>
          <p:spPr>
            <a:xfrm>
              <a:off x="2498140" y="208077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6" name="Freeform: Shape 355">
              <a:extLst>
                <a:ext uri="{FF2B5EF4-FFF2-40B4-BE49-F238E27FC236}">
                  <a16:creationId xmlns:a16="http://schemas.microsoft.com/office/drawing/2014/main" id="{56EE91F6-CC26-49C6-8244-8D6163B16A02}"/>
                </a:ext>
              </a:extLst>
            </p:cNvPr>
            <p:cNvSpPr/>
            <p:nvPr/>
          </p:nvSpPr>
          <p:spPr>
            <a:xfrm>
              <a:off x="2505598" y="2084610"/>
              <a:ext cx="919" cy="186"/>
            </a:xfrm>
            <a:custGeom>
              <a:avLst/>
              <a:gdLst>
                <a:gd name="connsiteX0" fmla="*/ 0 w 919"/>
                <a:gd name="connsiteY0" fmla="*/ 186 h 186"/>
                <a:gd name="connsiteX1" fmla="*/ 670 w 919"/>
                <a:gd name="connsiteY1" fmla="*/ 186 h 186"/>
                <a:gd name="connsiteX2" fmla="*/ 84 w 919"/>
                <a:gd name="connsiteY2" fmla="*/ 186 h 186"/>
                <a:gd name="connsiteX3" fmla="*/ 0 w 919"/>
                <a:gd name="connsiteY3" fmla="*/ 186 h 186"/>
              </a:gdLst>
              <a:ahLst/>
              <a:cxnLst>
                <a:cxn ang="0">
                  <a:pos x="connsiteX0" y="connsiteY0"/>
                </a:cxn>
                <a:cxn ang="0">
                  <a:pos x="connsiteX1" y="connsiteY1"/>
                </a:cxn>
                <a:cxn ang="0">
                  <a:pos x="connsiteX2" y="connsiteY2"/>
                </a:cxn>
                <a:cxn ang="0">
                  <a:pos x="connsiteX3" y="connsiteY3"/>
                </a:cxn>
              </a:cxnLst>
              <a:rect l="l" t="t" r="r" b="b"/>
              <a:pathLst>
                <a:path w="919" h="186">
                  <a:moveTo>
                    <a:pt x="0" y="186"/>
                  </a:moveTo>
                  <a:cubicBezTo>
                    <a:pt x="503" y="186"/>
                    <a:pt x="1341" y="186"/>
                    <a:pt x="670" y="186"/>
                  </a:cubicBezTo>
                  <a:lnTo>
                    <a:pt x="84" y="186"/>
                  </a:lnTo>
                  <a:cubicBezTo>
                    <a:pt x="84" y="186"/>
                    <a:pt x="84" y="-233"/>
                    <a:pt x="0" y="186"/>
                  </a:cubicBezTo>
                  <a:close/>
                </a:path>
              </a:pathLst>
            </a:custGeom>
            <a:solidFill>
              <a:srgbClr val="37474F"/>
            </a:solidFill>
            <a:ln w="8363" cap="flat">
              <a:noFill/>
              <a:prstDash val="solid"/>
              <a:miter/>
            </a:ln>
          </p:spPr>
          <p:txBody>
            <a:bodyPr rtlCol="0" anchor="ctr"/>
            <a:lstStyle/>
            <a:p>
              <a:pPr defTabSz="914378"/>
              <a:endParaRPr lang="en-US"/>
            </a:p>
          </p:txBody>
        </p:sp>
        <p:sp>
          <p:nvSpPr>
            <p:cNvPr id="357" name="Freeform: Shape 356">
              <a:extLst>
                <a:ext uri="{FF2B5EF4-FFF2-40B4-BE49-F238E27FC236}">
                  <a16:creationId xmlns:a16="http://schemas.microsoft.com/office/drawing/2014/main" id="{4CDB9214-FA23-4696-9B7D-88DF62ED75F3}"/>
                </a:ext>
              </a:extLst>
            </p:cNvPr>
            <p:cNvSpPr/>
            <p:nvPr/>
          </p:nvSpPr>
          <p:spPr>
            <a:xfrm>
              <a:off x="2501660" y="20825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8" name="Freeform: Shape 357">
              <a:extLst>
                <a:ext uri="{FF2B5EF4-FFF2-40B4-BE49-F238E27FC236}">
                  <a16:creationId xmlns:a16="http://schemas.microsoft.com/office/drawing/2014/main" id="{C515B0F4-A020-4EF2-8A3F-CFEB51FFBEC6}"/>
                </a:ext>
              </a:extLst>
            </p:cNvPr>
            <p:cNvSpPr/>
            <p:nvPr/>
          </p:nvSpPr>
          <p:spPr>
            <a:xfrm>
              <a:off x="2498978"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59" name="Freeform: Shape 358">
              <a:extLst>
                <a:ext uri="{FF2B5EF4-FFF2-40B4-BE49-F238E27FC236}">
                  <a16:creationId xmlns:a16="http://schemas.microsoft.com/office/drawing/2014/main" id="{7E440BA9-AB78-491A-A9A1-2705E6477F08}"/>
                </a:ext>
              </a:extLst>
            </p:cNvPr>
            <p:cNvSpPr/>
            <p:nvPr/>
          </p:nvSpPr>
          <p:spPr>
            <a:xfrm>
              <a:off x="2497470" y="207926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0" name="Freeform: Shape 359">
              <a:extLst>
                <a:ext uri="{FF2B5EF4-FFF2-40B4-BE49-F238E27FC236}">
                  <a16:creationId xmlns:a16="http://schemas.microsoft.com/office/drawing/2014/main" id="{A81594BE-FD11-42CB-AC17-D81321290803}"/>
                </a:ext>
              </a:extLst>
            </p:cNvPr>
            <p:cNvSpPr/>
            <p:nvPr/>
          </p:nvSpPr>
          <p:spPr>
            <a:xfrm>
              <a:off x="2505253" y="2086891"/>
              <a:ext cx="260" cy="8378"/>
            </a:xfrm>
            <a:custGeom>
              <a:avLst/>
              <a:gdLst>
                <a:gd name="connsiteX0" fmla="*/ 261 w 260"/>
                <a:gd name="connsiteY0" fmla="*/ 0 h 8378"/>
                <a:gd name="connsiteX1" fmla="*/ 261 w 260"/>
                <a:gd name="connsiteY1" fmla="*/ 0 h 8378"/>
                <a:gd name="connsiteX2" fmla="*/ 261 w 260"/>
                <a:gd name="connsiteY2" fmla="*/ 0 h 8378"/>
              </a:gdLst>
              <a:ahLst/>
              <a:cxnLst>
                <a:cxn ang="0">
                  <a:pos x="connsiteX0" y="connsiteY0"/>
                </a:cxn>
                <a:cxn ang="0">
                  <a:pos x="connsiteX1" y="connsiteY1"/>
                </a:cxn>
                <a:cxn ang="0">
                  <a:pos x="connsiteX2" y="connsiteY2"/>
                </a:cxn>
              </a:cxnLst>
              <a:rect l="l" t="t" r="r" b="b"/>
              <a:pathLst>
                <a:path w="260" h="8378">
                  <a:moveTo>
                    <a:pt x="261" y="0"/>
                  </a:moveTo>
                  <a:lnTo>
                    <a:pt x="261" y="0"/>
                  </a:lnTo>
                  <a:cubicBezTo>
                    <a:pt x="261" y="0"/>
                    <a:pt x="-326"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361" name="Freeform: Shape 360">
              <a:extLst>
                <a:ext uri="{FF2B5EF4-FFF2-40B4-BE49-F238E27FC236}">
                  <a16:creationId xmlns:a16="http://schemas.microsoft.com/office/drawing/2014/main" id="{AFAE1FF2-80D0-4814-9C4A-B885F3B65CC3}"/>
                </a:ext>
              </a:extLst>
            </p:cNvPr>
            <p:cNvSpPr/>
            <p:nvPr/>
          </p:nvSpPr>
          <p:spPr>
            <a:xfrm>
              <a:off x="2504927" y="208027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2" name="Freeform: Shape 361">
              <a:extLst>
                <a:ext uri="{FF2B5EF4-FFF2-40B4-BE49-F238E27FC236}">
                  <a16:creationId xmlns:a16="http://schemas.microsoft.com/office/drawing/2014/main" id="{B5A406BC-1D2B-4C21-AA0D-B5A66E108C30}"/>
                </a:ext>
              </a:extLst>
            </p:cNvPr>
            <p:cNvSpPr/>
            <p:nvPr/>
          </p:nvSpPr>
          <p:spPr>
            <a:xfrm>
              <a:off x="2505849" y="2086640"/>
              <a:ext cx="223" cy="8378"/>
            </a:xfrm>
            <a:custGeom>
              <a:avLst/>
              <a:gdLst>
                <a:gd name="connsiteX0" fmla="*/ 0 w 223"/>
                <a:gd name="connsiteY0" fmla="*/ 0 h 8378"/>
                <a:gd name="connsiteX1" fmla="*/ 0 w 223"/>
                <a:gd name="connsiteY1" fmla="*/ 0 h 8378"/>
                <a:gd name="connsiteX2" fmla="*/ 0 w 223"/>
                <a:gd name="connsiteY2" fmla="*/ 0 h 8378"/>
              </a:gdLst>
              <a:ahLst/>
              <a:cxnLst>
                <a:cxn ang="0">
                  <a:pos x="connsiteX0" y="connsiteY0"/>
                </a:cxn>
                <a:cxn ang="0">
                  <a:pos x="connsiteX1" y="connsiteY1"/>
                </a:cxn>
                <a:cxn ang="0">
                  <a:pos x="connsiteX2" y="connsiteY2"/>
                </a:cxn>
              </a:cxnLst>
              <a:rect l="l" t="t" r="r" b="b"/>
              <a:pathLst>
                <a:path w="223" h="8378">
                  <a:moveTo>
                    <a:pt x="0" y="0"/>
                  </a:moveTo>
                  <a:lnTo>
                    <a:pt x="0" y="0"/>
                  </a:lnTo>
                  <a:cubicBezTo>
                    <a:pt x="0"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63" name="Freeform: Shape 362">
              <a:extLst>
                <a:ext uri="{FF2B5EF4-FFF2-40B4-BE49-F238E27FC236}">
                  <a16:creationId xmlns:a16="http://schemas.microsoft.com/office/drawing/2014/main" id="{F7573F34-09DB-45A0-B2EF-F36E665F8F09}"/>
                </a:ext>
              </a:extLst>
            </p:cNvPr>
            <p:cNvSpPr/>
            <p:nvPr/>
          </p:nvSpPr>
          <p:spPr>
            <a:xfrm>
              <a:off x="2497722"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4" name="Freeform: Shape 363">
              <a:extLst>
                <a:ext uri="{FF2B5EF4-FFF2-40B4-BE49-F238E27FC236}">
                  <a16:creationId xmlns:a16="http://schemas.microsoft.com/office/drawing/2014/main" id="{978BDC79-1B70-47D9-BF43-7CE5A4673E1C}"/>
                </a:ext>
              </a:extLst>
            </p:cNvPr>
            <p:cNvSpPr/>
            <p:nvPr/>
          </p:nvSpPr>
          <p:spPr>
            <a:xfrm>
              <a:off x="2504089" y="207281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5" name="Freeform: Shape 364">
              <a:extLst>
                <a:ext uri="{FF2B5EF4-FFF2-40B4-BE49-F238E27FC236}">
                  <a16:creationId xmlns:a16="http://schemas.microsoft.com/office/drawing/2014/main" id="{340807E5-2503-4E43-9092-AE79D295DC0D}"/>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66" name="Freeform: Shape 365">
              <a:extLst>
                <a:ext uri="{FF2B5EF4-FFF2-40B4-BE49-F238E27FC236}">
                  <a16:creationId xmlns:a16="http://schemas.microsoft.com/office/drawing/2014/main" id="{93772980-C0CA-4616-9EE7-AC8B2233107E}"/>
                </a:ext>
              </a:extLst>
            </p:cNvPr>
            <p:cNvSpPr/>
            <p:nvPr/>
          </p:nvSpPr>
          <p:spPr>
            <a:xfrm>
              <a:off x="2503587" y="2087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7" name="Freeform: Shape 366">
              <a:extLst>
                <a:ext uri="{FF2B5EF4-FFF2-40B4-BE49-F238E27FC236}">
                  <a16:creationId xmlns:a16="http://schemas.microsoft.com/office/drawing/2014/main" id="{7BF8A13C-5634-4ACF-ADF8-A2A7D864E46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68" name="Freeform: Shape 367">
              <a:extLst>
                <a:ext uri="{FF2B5EF4-FFF2-40B4-BE49-F238E27FC236}">
                  <a16:creationId xmlns:a16="http://schemas.microsoft.com/office/drawing/2014/main" id="{C52BC113-70F1-44DE-9F30-8492228E8755}"/>
                </a:ext>
              </a:extLst>
            </p:cNvPr>
            <p:cNvSpPr/>
            <p:nvPr/>
          </p:nvSpPr>
          <p:spPr>
            <a:xfrm>
              <a:off x="2505765"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69" name="Freeform: Shape 368">
              <a:extLst>
                <a:ext uri="{FF2B5EF4-FFF2-40B4-BE49-F238E27FC236}">
                  <a16:creationId xmlns:a16="http://schemas.microsoft.com/office/drawing/2014/main" id="{B51E58DC-9F32-443F-9D80-ACB522656DC4}"/>
                </a:ext>
              </a:extLst>
            </p:cNvPr>
            <p:cNvSpPr/>
            <p:nvPr/>
          </p:nvSpPr>
          <p:spPr>
            <a:xfrm>
              <a:off x="2506100"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0" name="Freeform: Shape 369">
              <a:extLst>
                <a:ext uri="{FF2B5EF4-FFF2-40B4-BE49-F238E27FC236}">
                  <a16:creationId xmlns:a16="http://schemas.microsoft.com/office/drawing/2014/main" id="{C32F6722-0D0C-4F40-97DE-B00627284F14}"/>
                </a:ext>
              </a:extLst>
            </p:cNvPr>
            <p:cNvSpPr/>
            <p:nvPr/>
          </p:nvSpPr>
          <p:spPr>
            <a:xfrm>
              <a:off x="2506017" y="208772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1" name="Freeform: Shape 370">
              <a:extLst>
                <a:ext uri="{FF2B5EF4-FFF2-40B4-BE49-F238E27FC236}">
                  <a16:creationId xmlns:a16="http://schemas.microsoft.com/office/drawing/2014/main" id="{A314A55E-9E86-4114-9190-A8880A0207E5}"/>
                </a:ext>
              </a:extLst>
            </p:cNvPr>
            <p:cNvSpPr/>
            <p:nvPr/>
          </p:nvSpPr>
          <p:spPr>
            <a:xfrm>
              <a:off x="2499565" y="20769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2" name="Freeform: Shape 371">
              <a:extLst>
                <a:ext uri="{FF2B5EF4-FFF2-40B4-BE49-F238E27FC236}">
                  <a16:creationId xmlns:a16="http://schemas.microsoft.com/office/drawing/2014/main" id="{8F3F3390-8D28-448D-A188-06A8346FA281}"/>
                </a:ext>
              </a:extLst>
            </p:cNvPr>
            <p:cNvSpPr/>
            <p:nvPr/>
          </p:nvSpPr>
          <p:spPr>
            <a:xfrm>
              <a:off x="2498895" y="2084294"/>
              <a:ext cx="83" cy="8378"/>
            </a:xfrm>
            <a:custGeom>
              <a:avLst/>
              <a:gdLst>
                <a:gd name="connsiteX0" fmla="*/ 0 w 83"/>
                <a:gd name="connsiteY0" fmla="*/ 0 h 8378"/>
                <a:gd name="connsiteX1" fmla="*/ 84 w 83"/>
                <a:gd name="connsiteY1" fmla="*/ 0 h 8378"/>
                <a:gd name="connsiteX2" fmla="*/ 84 w 83"/>
                <a:gd name="connsiteY2" fmla="*/ 0 h 8378"/>
                <a:gd name="connsiteX3" fmla="*/ 0 w 83"/>
                <a:gd name="connsiteY3" fmla="*/ 0 h 8378"/>
              </a:gdLst>
              <a:ahLst/>
              <a:cxnLst>
                <a:cxn ang="0">
                  <a:pos x="connsiteX0" y="connsiteY0"/>
                </a:cxn>
                <a:cxn ang="0">
                  <a:pos x="connsiteX1" y="connsiteY1"/>
                </a:cxn>
                <a:cxn ang="0">
                  <a:pos x="connsiteX2" y="connsiteY2"/>
                </a:cxn>
                <a:cxn ang="0">
                  <a:pos x="connsiteX3" y="connsiteY3"/>
                </a:cxn>
              </a:cxnLst>
              <a:rect l="l" t="t" r="r" b="b"/>
              <a:pathLst>
                <a:path w="83" h="8378">
                  <a:moveTo>
                    <a:pt x="0" y="0"/>
                  </a:moveTo>
                  <a:lnTo>
                    <a:pt x="84" y="0"/>
                  </a:lnTo>
                  <a:lnTo>
                    <a:pt x="84"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3" name="Freeform: Shape 372">
              <a:extLst>
                <a:ext uri="{FF2B5EF4-FFF2-40B4-BE49-F238E27FC236}">
                  <a16:creationId xmlns:a16="http://schemas.microsoft.com/office/drawing/2014/main" id="{407860CE-3C75-4001-A093-3A2E6A02B71E}"/>
                </a:ext>
              </a:extLst>
            </p:cNvPr>
            <p:cNvSpPr/>
            <p:nvPr/>
          </p:nvSpPr>
          <p:spPr>
            <a:xfrm>
              <a:off x="2498392" y="2084378"/>
              <a:ext cx="695" cy="8378"/>
            </a:xfrm>
            <a:custGeom>
              <a:avLst/>
              <a:gdLst>
                <a:gd name="connsiteX0" fmla="*/ 0 w 695"/>
                <a:gd name="connsiteY0" fmla="*/ 0 h 8378"/>
                <a:gd name="connsiteX1" fmla="*/ 586 w 695"/>
                <a:gd name="connsiteY1" fmla="*/ 0 h 8378"/>
                <a:gd name="connsiteX2" fmla="*/ 0 w 695"/>
                <a:gd name="connsiteY2" fmla="*/ 0 h 8378"/>
              </a:gdLst>
              <a:ahLst/>
              <a:cxnLst>
                <a:cxn ang="0">
                  <a:pos x="connsiteX0" y="connsiteY0"/>
                </a:cxn>
                <a:cxn ang="0">
                  <a:pos x="connsiteX1" y="connsiteY1"/>
                </a:cxn>
                <a:cxn ang="0">
                  <a:pos x="connsiteX2" y="connsiteY2"/>
                </a:cxn>
              </a:cxnLst>
              <a:rect l="l" t="t" r="r" b="b"/>
              <a:pathLst>
                <a:path w="695" h="8378">
                  <a:moveTo>
                    <a:pt x="0" y="0"/>
                  </a:moveTo>
                  <a:cubicBezTo>
                    <a:pt x="838" y="0"/>
                    <a:pt x="754" y="0"/>
                    <a:pt x="586"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4" name="Freeform: Shape 373">
              <a:extLst>
                <a:ext uri="{FF2B5EF4-FFF2-40B4-BE49-F238E27FC236}">
                  <a16:creationId xmlns:a16="http://schemas.microsoft.com/office/drawing/2014/main" id="{1991A4B1-C569-4B8D-A7E4-D6B571341A53}"/>
                </a:ext>
              </a:extLst>
            </p:cNvPr>
            <p:cNvSpPr/>
            <p:nvPr/>
          </p:nvSpPr>
          <p:spPr>
            <a:xfrm>
              <a:off x="2495543" y="2073988"/>
              <a:ext cx="11670" cy="13573"/>
            </a:xfrm>
            <a:custGeom>
              <a:avLst/>
              <a:gdLst>
                <a:gd name="connsiteX0" fmla="*/ 2430 w 11670"/>
                <a:gd name="connsiteY0" fmla="*/ 5949 h 13573"/>
                <a:gd name="connsiteX1" fmla="*/ 419 w 11670"/>
                <a:gd name="connsiteY1" fmla="*/ 5949 h 13573"/>
                <a:gd name="connsiteX2" fmla="*/ 2681 w 11670"/>
                <a:gd name="connsiteY2" fmla="*/ 5949 h 13573"/>
                <a:gd name="connsiteX3" fmla="*/ 2179 w 11670"/>
                <a:gd name="connsiteY3" fmla="*/ 5949 h 13573"/>
                <a:gd name="connsiteX4" fmla="*/ 3352 w 11670"/>
                <a:gd name="connsiteY4" fmla="*/ 5949 h 13573"/>
                <a:gd name="connsiteX5" fmla="*/ 2765 w 11670"/>
                <a:gd name="connsiteY5" fmla="*/ 5949 h 13573"/>
                <a:gd name="connsiteX6" fmla="*/ 2765 w 11670"/>
                <a:gd name="connsiteY6" fmla="*/ 5949 h 13573"/>
                <a:gd name="connsiteX7" fmla="*/ 3771 w 11670"/>
                <a:gd name="connsiteY7" fmla="*/ 5949 h 13573"/>
                <a:gd name="connsiteX8" fmla="*/ 3268 w 11670"/>
                <a:gd name="connsiteY8" fmla="*/ 5949 h 13573"/>
                <a:gd name="connsiteX9" fmla="*/ 3771 w 11670"/>
                <a:gd name="connsiteY9" fmla="*/ 5949 h 13573"/>
                <a:gd name="connsiteX10" fmla="*/ 2849 w 11670"/>
                <a:gd name="connsiteY10" fmla="*/ 5949 h 13573"/>
                <a:gd name="connsiteX11" fmla="*/ 2179 w 11670"/>
                <a:gd name="connsiteY11" fmla="*/ 5949 h 13573"/>
                <a:gd name="connsiteX12" fmla="*/ 2179 w 11670"/>
                <a:gd name="connsiteY12" fmla="*/ 5949 h 13573"/>
                <a:gd name="connsiteX13" fmla="*/ 754 w 11670"/>
                <a:gd name="connsiteY13" fmla="*/ 5949 h 13573"/>
                <a:gd name="connsiteX14" fmla="*/ 3016 w 11670"/>
                <a:gd name="connsiteY14" fmla="*/ 5949 h 13573"/>
                <a:gd name="connsiteX15" fmla="*/ 3016 w 11670"/>
                <a:gd name="connsiteY15" fmla="*/ 5949 h 13573"/>
                <a:gd name="connsiteX16" fmla="*/ 2514 w 11670"/>
                <a:gd name="connsiteY16" fmla="*/ 5949 h 13573"/>
                <a:gd name="connsiteX17" fmla="*/ 1592 w 11670"/>
                <a:gd name="connsiteY17" fmla="*/ 5949 h 13573"/>
                <a:gd name="connsiteX18" fmla="*/ 2765 w 11670"/>
                <a:gd name="connsiteY18" fmla="*/ 5949 h 13573"/>
                <a:gd name="connsiteX19" fmla="*/ 1341 w 11670"/>
                <a:gd name="connsiteY19" fmla="*/ 5949 h 13573"/>
                <a:gd name="connsiteX20" fmla="*/ 2681 w 11670"/>
                <a:gd name="connsiteY20" fmla="*/ 5949 h 13573"/>
                <a:gd name="connsiteX21" fmla="*/ 3268 w 11670"/>
                <a:gd name="connsiteY21" fmla="*/ 5949 h 13573"/>
                <a:gd name="connsiteX22" fmla="*/ 3268 w 11670"/>
                <a:gd name="connsiteY22" fmla="*/ 5949 h 13573"/>
                <a:gd name="connsiteX23" fmla="*/ 3268 w 11670"/>
                <a:gd name="connsiteY23" fmla="*/ 5949 h 13573"/>
                <a:gd name="connsiteX24" fmla="*/ 4441 w 11670"/>
                <a:gd name="connsiteY24" fmla="*/ 5949 h 13573"/>
                <a:gd name="connsiteX25" fmla="*/ 4441 w 11670"/>
                <a:gd name="connsiteY25" fmla="*/ 5949 h 13573"/>
                <a:gd name="connsiteX26" fmla="*/ 3519 w 11670"/>
                <a:gd name="connsiteY26" fmla="*/ 5949 h 13573"/>
                <a:gd name="connsiteX27" fmla="*/ 5111 w 11670"/>
                <a:gd name="connsiteY27" fmla="*/ 5949 h 13573"/>
                <a:gd name="connsiteX28" fmla="*/ 4441 w 11670"/>
                <a:gd name="connsiteY28" fmla="*/ 5949 h 13573"/>
                <a:gd name="connsiteX29" fmla="*/ 3771 w 11670"/>
                <a:gd name="connsiteY29" fmla="*/ 5949 h 13573"/>
                <a:gd name="connsiteX30" fmla="*/ 6787 w 11670"/>
                <a:gd name="connsiteY30" fmla="*/ 5949 h 13573"/>
                <a:gd name="connsiteX31" fmla="*/ 4692 w 11670"/>
                <a:gd name="connsiteY31" fmla="*/ 5949 h 13573"/>
                <a:gd name="connsiteX32" fmla="*/ 4692 w 11670"/>
                <a:gd name="connsiteY32" fmla="*/ 5949 h 13573"/>
                <a:gd name="connsiteX33" fmla="*/ 4692 w 11670"/>
                <a:gd name="connsiteY33" fmla="*/ 5949 h 13573"/>
                <a:gd name="connsiteX34" fmla="*/ 3854 w 11670"/>
                <a:gd name="connsiteY34" fmla="*/ 5949 h 13573"/>
                <a:gd name="connsiteX35" fmla="*/ 5279 w 11670"/>
                <a:gd name="connsiteY35" fmla="*/ 5949 h 13573"/>
                <a:gd name="connsiteX36" fmla="*/ 4441 w 11670"/>
                <a:gd name="connsiteY36" fmla="*/ 5949 h 13573"/>
                <a:gd name="connsiteX37" fmla="*/ 5195 w 11670"/>
                <a:gd name="connsiteY37" fmla="*/ 5949 h 13573"/>
                <a:gd name="connsiteX38" fmla="*/ 5195 w 11670"/>
                <a:gd name="connsiteY38" fmla="*/ 5949 h 13573"/>
                <a:gd name="connsiteX39" fmla="*/ 5195 w 11670"/>
                <a:gd name="connsiteY39" fmla="*/ 5949 h 13573"/>
                <a:gd name="connsiteX40" fmla="*/ 5195 w 11670"/>
                <a:gd name="connsiteY40" fmla="*/ 5949 h 13573"/>
                <a:gd name="connsiteX41" fmla="*/ 6452 w 11670"/>
                <a:gd name="connsiteY41" fmla="*/ 5949 h 13573"/>
                <a:gd name="connsiteX42" fmla="*/ 8882 w 11670"/>
                <a:gd name="connsiteY42" fmla="*/ 5949 h 13573"/>
                <a:gd name="connsiteX43" fmla="*/ 4692 w 11670"/>
                <a:gd name="connsiteY43" fmla="*/ 5949 h 13573"/>
                <a:gd name="connsiteX44" fmla="*/ 4692 w 11670"/>
                <a:gd name="connsiteY44" fmla="*/ 5949 h 13573"/>
                <a:gd name="connsiteX45" fmla="*/ 6368 w 11670"/>
                <a:gd name="connsiteY45" fmla="*/ 5949 h 13573"/>
                <a:gd name="connsiteX46" fmla="*/ 4692 w 11670"/>
                <a:gd name="connsiteY46" fmla="*/ 5949 h 13573"/>
                <a:gd name="connsiteX47" fmla="*/ 6536 w 11670"/>
                <a:gd name="connsiteY47" fmla="*/ 5949 h 13573"/>
                <a:gd name="connsiteX48" fmla="*/ 6536 w 11670"/>
                <a:gd name="connsiteY48" fmla="*/ 5949 h 13573"/>
                <a:gd name="connsiteX49" fmla="*/ 4692 w 11670"/>
                <a:gd name="connsiteY49" fmla="*/ 5949 h 13573"/>
                <a:gd name="connsiteX50" fmla="*/ 4692 w 11670"/>
                <a:gd name="connsiteY50" fmla="*/ 5949 h 13573"/>
                <a:gd name="connsiteX51" fmla="*/ 4692 w 11670"/>
                <a:gd name="connsiteY51" fmla="*/ 5949 h 13573"/>
                <a:gd name="connsiteX52" fmla="*/ 6954 w 11670"/>
                <a:gd name="connsiteY52" fmla="*/ 5949 h 13573"/>
                <a:gd name="connsiteX53" fmla="*/ 4692 w 11670"/>
                <a:gd name="connsiteY53" fmla="*/ 5949 h 13573"/>
                <a:gd name="connsiteX54" fmla="*/ 4692 w 11670"/>
                <a:gd name="connsiteY54" fmla="*/ 5949 h 13573"/>
                <a:gd name="connsiteX55" fmla="*/ 4189 w 11670"/>
                <a:gd name="connsiteY55" fmla="*/ 5949 h 13573"/>
                <a:gd name="connsiteX56" fmla="*/ 3435 w 11670"/>
                <a:gd name="connsiteY56" fmla="*/ 5949 h 13573"/>
                <a:gd name="connsiteX57" fmla="*/ 3435 w 11670"/>
                <a:gd name="connsiteY57" fmla="*/ 5949 h 13573"/>
                <a:gd name="connsiteX58" fmla="*/ 5279 w 11670"/>
                <a:gd name="connsiteY58" fmla="*/ 5949 h 13573"/>
                <a:gd name="connsiteX59" fmla="*/ 4189 w 11670"/>
                <a:gd name="connsiteY59" fmla="*/ 5949 h 13573"/>
                <a:gd name="connsiteX60" fmla="*/ 6871 w 11670"/>
                <a:gd name="connsiteY60" fmla="*/ 5949 h 13573"/>
                <a:gd name="connsiteX61" fmla="*/ 4776 w 11670"/>
                <a:gd name="connsiteY61" fmla="*/ 5949 h 13573"/>
                <a:gd name="connsiteX62" fmla="*/ 4776 w 11670"/>
                <a:gd name="connsiteY62" fmla="*/ 5949 h 13573"/>
                <a:gd name="connsiteX63" fmla="*/ 4273 w 11670"/>
                <a:gd name="connsiteY63" fmla="*/ 5949 h 13573"/>
                <a:gd name="connsiteX64" fmla="*/ 4273 w 11670"/>
                <a:gd name="connsiteY64" fmla="*/ 5949 h 13573"/>
                <a:gd name="connsiteX65" fmla="*/ 3603 w 11670"/>
                <a:gd name="connsiteY65" fmla="*/ 5949 h 13573"/>
                <a:gd name="connsiteX66" fmla="*/ 9049 w 11670"/>
                <a:gd name="connsiteY66" fmla="*/ 5949 h 13573"/>
                <a:gd name="connsiteX67" fmla="*/ 7457 w 11670"/>
                <a:gd name="connsiteY67" fmla="*/ 5949 h 13573"/>
                <a:gd name="connsiteX68" fmla="*/ 4608 w 11670"/>
                <a:gd name="connsiteY68" fmla="*/ 5949 h 13573"/>
                <a:gd name="connsiteX69" fmla="*/ 5279 w 11670"/>
                <a:gd name="connsiteY69" fmla="*/ 5949 h 13573"/>
                <a:gd name="connsiteX70" fmla="*/ 4608 w 11670"/>
                <a:gd name="connsiteY70" fmla="*/ 5949 h 13573"/>
                <a:gd name="connsiteX71" fmla="*/ 5446 w 11670"/>
                <a:gd name="connsiteY71" fmla="*/ 5949 h 13573"/>
                <a:gd name="connsiteX72" fmla="*/ 5446 w 11670"/>
                <a:gd name="connsiteY72" fmla="*/ 5949 h 13573"/>
                <a:gd name="connsiteX73" fmla="*/ 7206 w 11670"/>
                <a:gd name="connsiteY73" fmla="*/ 5949 h 13573"/>
                <a:gd name="connsiteX74" fmla="*/ 6619 w 11670"/>
                <a:gd name="connsiteY74" fmla="*/ 5949 h 13573"/>
                <a:gd name="connsiteX75" fmla="*/ 6200 w 11670"/>
                <a:gd name="connsiteY75" fmla="*/ 5949 h 13573"/>
                <a:gd name="connsiteX76" fmla="*/ 5027 w 11670"/>
                <a:gd name="connsiteY76" fmla="*/ 5949 h 13573"/>
                <a:gd name="connsiteX77" fmla="*/ 6200 w 11670"/>
                <a:gd name="connsiteY77" fmla="*/ 5949 h 13573"/>
                <a:gd name="connsiteX78" fmla="*/ 6200 w 11670"/>
                <a:gd name="connsiteY78" fmla="*/ 5949 h 13573"/>
                <a:gd name="connsiteX79" fmla="*/ 9301 w 11670"/>
                <a:gd name="connsiteY79" fmla="*/ 5949 h 13573"/>
                <a:gd name="connsiteX80" fmla="*/ 8714 w 11670"/>
                <a:gd name="connsiteY80" fmla="*/ 5949 h 13573"/>
                <a:gd name="connsiteX81" fmla="*/ 9971 w 11670"/>
                <a:gd name="connsiteY81" fmla="*/ 5949 h 13573"/>
                <a:gd name="connsiteX82" fmla="*/ 7876 w 11670"/>
                <a:gd name="connsiteY82" fmla="*/ 5949 h 13573"/>
                <a:gd name="connsiteX83" fmla="*/ 8295 w 11670"/>
                <a:gd name="connsiteY83" fmla="*/ 5949 h 13573"/>
                <a:gd name="connsiteX84" fmla="*/ 6871 w 11670"/>
                <a:gd name="connsiteY84" fmla="*/ 5949 h 13573"/>
                <a:gd name="connsiteX85" fmla="*/ 6117 w 11670"/>
                <a:gd name="connsiteY85" fmla="*/ 6452 h 13573"/>
                <a:gd name="connsiteX86" fmla="*/ 6954 w 11670"/>
                <a:gd name="connsiteY86" fmla="*/ 6452 h 13573"/>
                <a:gd name="connsiteX87" fmla="*/ 6954 w 11670"/>
                <a:gd name="connsiteY87" fmla="*/ 6452 h 13573"/>
                <a:gd name="connsiteX88" fmla="*/ 8128 w 11670"/>
                <a:gd name="connsiteY88" fmla="*/ 6452 h 13573"/>
                <a:gd name="connsiteX89" fmla="*/ 8882 w 11670"/>
                <a:gd name="connsiteY89" fmla="*/ 6452 h 13573"/>
                <a:gd name="connsiteX90" fmla="*/ 8044 w 11670"/>
                <a:gd name="connsiteY90" fmla="*/ 6452 h 13573"/>
                <a:gd name="connsiteX91" fmla="*/ 8044 w 11670"/>
                <a:gd name="connsiteY91" fmla="*/ 6452 h 13573"/>
                <a:gd name="connsiteX92" fmla="*/ 8044 w 11670"/>
                <a:gd name="connsiteY92" fmla="*/ 6452 h 13573"/>
                <a:gd name="connsiteX93" fmla="*/ 8714 w 11670"/>
                <a:gd name="connsiteY93" fmla="*/ 6452 h 13573"/>
                <a:gd name="connsiteX94" fmla="*/ 9803 w 11670"/>
                <a:gd name="connsiteY94" fmla="*/ 6452 h 13573"/>
                <a:gd name="connsiteX95" fmla="*/ 10725 w 11670"/>
                <a:gd name="connsiteY95" fmla="*/ 6452 h 13573"/>
                <a:gd name="connsiteX96" fmla="*/ 9468 w 11670"/>
                <a:gd name="connsiteY96" fmla="*/ 6452 h 13573"/>
                <a:gd name="connsiteX97" fmla="*/ 10976 w 11670"/>
                <a:gd name="connsiteY97" fmla="*/ 6452 h 13573"/>
                <a:gd name="connsiteX98" fmla="*/ 9803 w 11670"/>
                <a:gd name="connsiteY98" fmla="*/ 6452 h 13573"/>
                <a:gd name="connsiteX99" fmla="*/ 8798 w 11670"/>
                <a:gd name="connsiteY99" fmla="*/ 6452 h 13573"/>
                <a:gd name="connsiteX100" fmla="*/ 9468 w 11670"/>
                <a:gd name="connsiteY100" fmla="*/ 6452 h 13573"/>
                <a:gd name="connsiteX101" fmla="*/ 8882 w 11670"/>
                <a:gd name="connsiteY101" fmla="*/ 6452 h 13573"/>
                <a:gd name="connsiteX102" fmla="*/ 10390 w 11670"/>
                <a:gd name="connsiteY102" fmla="*/ 6452 h 13573"/>
                <a:gd name="connsiteX103" fmla="*/ 10390 w 11670"/>
                <a:gd name="connsiteY103" fmla="*/ 6452 h 13573"/>
                <a:gd name="connsiteX104" fmla="*/ 10390 w 11670"/>
                <a:gd name="connsiteY104" fmla="*/ 6452 h 13573"/>
                <a:gd name="connsiteX105" fmla="*/ 10390 w 11670"/>
                <a:gd name="connsiteY105" fmla="*/ 6452 h 13573"/>
                <a:gd name="connsiteX106" fmla="*/ 10390 w 11670"/>
                <a:gd name="connsiteY106" fmla="*/ 6452 h 13573"/>
                <a:gd name="connsiteX107" fmla="*/ 10390 w 11670"/>
                <a:gd name="connsiteY107" fmla="*/ 5949 h 13573"/>
                <a:gd name="connsiteX108" fmla="*/ 10390 w 11670"/>
                <a:gd name="connsiteY108" fmla="*/ 5949 h 13573"/>
                <a:gd name="connsiteX109" fmla="*/ 10976 w 11670"/>
                <a:gd name="connsiteY109" fmla="*/ 5949 h 13573"/>
                <a:gd name="connsiteX110" fmla="*/ 10976 w 11670"/>
                <a:gd name="connsiteY110" fmla="*/ 5949 h 13573"/>
                <a:gd name="connsiteX111" fmla="*/ 11563 w 11670"/>
                <a:gd name="connsiteY111" fmla="*/ 5530 h 13573"/>
                <a:gd name="connsiteX112" fmla="*/ 10809 w 11670"/>
                <a:gd name="connsiteY112" fmla="*/ 5530 h 13573"/>
                <a:gd name="connsiteX113" fmla="*/ 10306 w 11670"/>
                <a:gd name="connsiteY113" fmla="*/ 5530 h 13573"/>
                <a:gd name="connsiteX114" fmla="*/ 9636 w 11670"/>
                <a:gd name="connsiteY114" fmla="*/ 5530 h 13573"/>
                <a:gd name="connsiteX115" fmla="*/ 10055 w 11670"/>
                <a:gd name="connsiteY115" fmla="*/ 5530 h 13573"/>
                <a:gd name="connsiteX116" fmla="*/ 10055 w 11670"/>
                <a:gd name="connsiteY116" fmla="*/ 5530 h 13573"/>
                <a:gd name="connsiteX117" fmla="*/ 10055 w 11670"/>
                <a:gd name="connsiteY117" fmla="*/ 5111 h 13573"/>
                <a:gd name="connsiteX118" fmla="*/ 10055 w 11670"/>
                <a:gd name="connsiteY118" fmla="*/ 5111 h 13573"/>
                <a:gd name="connsiteX119" fmla="*/ 9217 w 11670"/>
                <a:gd name="connsiteY119" fmla="*/ 5111 h 13573"/>
                <a:gd name="connsiteX120" fmla="*/ 10055 w 11670"/>
                <a:gd name="connsiteY120" fmla="*/ 5111 h 13573"/>
                <a:gd name="connsiteX121" fmla="*/ 8295 w 11670"/>
                <a:gd name="connsiteY121" fmla="*/ 5111 h 13573"/>
                <a:gd name="connsiteX122" fmla="*/ 8295 w 11670"/>
                <a:gd name="connsiteY122" fmla="*/ 5111 h 13573"/>
                <a:gd name="connsiteX123" fmla="*/ 8295 w 11670"/>
                <a:gd name="connsiteY123" fmla="*/ 5111 h 13573"/>
                <a:gd name="connsiteX124" fmla="*/ 9468 w 11670"/>
                <a:gd name="connsiteY124" fmla="*/ 5111 h 13573"/>
                <a:gd name="connsiteX125" fmla="*/ 8044 w 11670"/>
                <a:gd name="connsiteY125" fmla="*/ 5111 h 13573"/>
                <a:gd name="connsiteX126" fmla="*/ 8630 w 11670"/>
                <a:gd name="connsiteY126" fmla="*/ 5111 h 13573"/>
                <a:gd name="connsiteX127" fmla="*/ 8630 w 11670"/>
                <a:gd name="connsiteY127" fmla="*/ 5111 h 13573"/>
                <a:gd name="connsiteX128" fmla="*/ 9803 w 11670"/>
                <a:gd name="connsiteY128" fmla="*/ 4357 h 13573"/>
                <a:gd name="connsiteX129" fmla="*/ 9217 w 11670"/>
                <a:gd name="connsiteY129" fmla="*/ 4357 h 13573"/>
                <a:gd name="connsiteX130" fmla="*/ 10222 w 11670"/>
                <a:gd name="connsiteY130" fmla="*/ 4357 h 13573"/>
                <a:gd name="connsiteX131" fmla="*/ 9720 w 11670"/>
                <a:gd name="connsiteY131" fmla="*/ 4357 h 13573"/>
                <a:gd name="connsiteX132" fmla="*/ 10557 w 11670"/>
                <a:gd name="connsiteY132" fmla="*/ 4357 h 13573"/>
                <a:gd name="connsiteX133" fmla="*/ 10557 w 11670"/>
                <a:gd name="connsiteY133" fmla="*/ 4357 h 13573"/>
                <a:gd name="connsiteX134" fmla="*/ 8630 w 11670"/>
                <a:gd name="connsiteY134" fmla="*/ 4357 h 13573"/>
                <a:gd name="connsiteX135" fmla="*/ 8630 w 11670"/>
                <a:gd name="connsiteY135" fmla="*/ 4357 h 13573"/>
                <a:gd name="connsiteX136" fmla="*/ 9552 w 11670"/>
                <a:gd name="connsiteY136" fmla="*/ 4357 h 13573"/>
                <a:gd name="connsiteX137" fmla="*/ 9552 w 11670"/>
                <a:gd name="connsiteY137" fmla="*/ 4357 h 13573"/>
                <a:gd name="connsiteX138" fmla="*/ 9552 w 11670"/>
                <a:gd name="connsiteY138" fmla="*/ 4357 h 13573"/>
                <a:gd name="connsiteX139" fmla="*/ 9552 w 11670"/>
                <a:gd name="connsiteY139" fmla="*/ 4357 h 13573"/>
                <a:gd name="connsiteX140" fmla="*/ 9552 w 11670"/>
                <a:gd name="connsiteY140" fmla="*/ 4357 h 13573"/>
                <a:gd name="connsiteX141" fmla="*/ 9552 w 11670"/>
                <a:gd name="connsiteY141" fmla="*/ 4357 h 13573"/>
                <a:gd name="connsiteX142" fmla="*/ 9552 w 11670"/>
                <a:gd name="connsiteY142" fmla="*/ 4357 h 13573"/>
                <a:gd name="connsiteX143" fmla="*/ 10139 w 11670"/>
                <a:gd name="connsiteY143" fmla="*/ 4357 h 13573"/>
                <a:gd name="connsiteX144" fmla="*/ 9384 w 11670"/>
                <a:gd name="connsiteY144" fmla="*/ 4357 h 13573"/>
                <a:gd name="connsiteX145" fmla="*/ 9384 w 11670"/>
                <a:gd name="connsiteY145" fmla="*/ 4357 h 13573"/>
                <a:gd name="connsiteX146" fmla="*/ 8965 w 11670"/>
                <a:gd name="connsiteY146" fmla="*/ 4357 h 13573"/>
                <a:gd name="connsiteX147" fmla="*/ 11228 w 11670"/>
                <a:gd name="connsiteY147" fmla="*/ 4357 h 13573"/>
                <a:gd name="connsiteX148" fmla="*/ 11228 w 11670"/>
                <a:gd name="connsiteY148" fmla="*/ 4357 h 13573"/>
                <a:gd name="connsiteX149" fmla="*/ 10139 w 11670"/>
                <a:gd name="connsiteY149" fmla="*/ 4357 h 13573"/>
                <a:gd name="connsiteX150" fmla="*/ 11479 w 11670"/>
                <a:gd name="connsiteY150" fmla="*/ 4357 h 13573"/>
                <a:gd name="connsiteX151" fmla="*/ 10809 w 11670"/>
                <a:gd name="connsiteY151" fmla="*/ 4357 h 13573"/>
                <a:gd name="connsiteX152" fmla="*/ 9720 w 11670"/>
                <a:gd name="connsiteY152" fmla="*/ 4357 h 13573"/>
                <a:gd name="connsiteX153" fmla="*/ 9720 w 11670"/>
                <a:gd name="connsiteY153" fmla="*/ 4357 h 13573"/>
                <a:gd name="connsiteX154" fmla="*/ 9720 w 11670"/>
                <a:gd name="connsiteY154" fmla="*/ 4357 h 13573"/>
                <a:gd name="connsiteX155" fmla="*/ 8547 w 11670"/>
                <a:gd name="connsiteY155" fmla="*/ 4357 h 13573"/>
                <a:gd name="connsiteX156" fmla="*/ 9552 w 11670"/>
                <a:gd name="connsiteY156" fmla="*/ 3938 h 13573"/>
                <a:gd name="connsiteX157" fmla="*/ 9552 w 11670"/>
                <a:gd name="connsiteY157" fmla="*/ 3938 h 13573"/>
                <a:gd name="connsiteX158" fmla="*/ 9552 w 11670"/>
                <a:gd name="connsiteY158" fmla="*/ 3938 h 13573"/>
                <a:gd name="connsiteX159" fmla="*/ 8630 w 11670"/>
                <a:gd name="connsiteY159" fmla="*/ 3938 h 13573"/>
                <a:gd name="connsiteX160" fmla="*/ 9133 w 11670"/>
                <a:gd name="connsiteY160" fmla="*/ 3938 h 13573"/>
                <a:gd name="connsiteX161" fmla="*/ 8295 w 11670"/>
                <a:gd name="connsiteY161" fmla="*/ 3938 h 13573"/>
                <a:gd name="connsiteX162" fmla="*/ 9049 w 11670"/>
                <a:gd name="connsiteY162" fmla="*/ 3938 h 13573"/>
                <a:gd name="connsiteX163" fmla="*/ 9049 w 11670"/>
                <a:gd name="connsiteY163" fmla="*/ 3938 h 13573"/>
                <a:gd name="connsiteX164" fmla="*/ 9049 w 11670"/>
                <a:gd name="connsiteY164" fmla="*/ 3938 h 13573"/>
                <a:gd name="connsiteX165" fmla="*/ 8379 w 11670"/>
                <a:gd name="connsiteY165" fmla="*/ 3435 h 13573"/>
                <a:gd name="connsiteX166" fmla="*/ 7792 w 11670"/>
                <a:gd name="connsiteY166" fmla="*/ 3435 h 13573"/>
                <a:gd name="connsiteX167" fmla="*/ 6200 w 11670"/>
                <a:gd name="connsiteY167" fmla="*/ 3435 h 13573"/>
                <a:gd name="connsiteX168" fmla="*/ 7122 w 11670"/>
                <a:gd name="connsiteY168" fmla="*/ 3435 h 13573"/>
                <a:gd name="connsiteX169" fmla="*/ 7122 w 11670"/>
                <a:gd name="connsiteY169" fmla="*/ 3435 h 13573"/>
                <a:gd name="connsiteX170" fmla="*/ 8547 w 11670"/>
                <a:gd name="connsiteY170" fmla="*/ 3435 h 13573"/>
                <a:gd name="connsiteX171" fmla="*/ 9217 w 11670"/>
                <a:gd name="connsiteY171" fmla="*/ 2514 h 13573"/>
                <a:gd name="connsiteX172" fmla="*/ 9217 w 11670"/>
                <a:gd name="connsiteY172" fmla="*/ 2514 h 13573"/>
                <a:gd name="connsiteX173" fmla="*/ 8463 w 11670"/>
                <a:gd name="connsiteY173" fmla="*/ 2514 h 13573"/>
                <a:gd name="connsiteX174" fmla="*/ 9720 w 11670"/>
                <a:gd name="connsiteY174" fmla="*/ 2514 h 13573"/>
                <a:gd name="connsiteX175" fmla="*/ 9720 w 11670"/>
                <a:gd name="connsiteY175" fmla="*/ 2514 h 13573"/>
                <a:gd name="connsiteX176" fmla="*/ 8798 w 11670"/>
                <a:gd name="connsiteY176" fmla="*/ 2514 h 13573"/>
                <a:gd name="connsiteX177" fmla="*/ 9552 w 11670"/>
                <a:gd name="connsiteY177" fmla="*/ 2514 h 13573"/>
                <a:gd name="connsiteX178" fmla="*/ 9552 w 11670"/>
                <a:gd name="connsiteY178" fmla="*/ 2514 h 13573"/>
                <a:gd name="connsiteX179" fmla="*/ 8714 w 11670"/>
                <a:gd name="connsiteY179" fmla="*/ 2514 h 13573"/>
                <a:gd name="connsiteX180" fmla="*/ 7792 w 11670"/>
                <a:gd name="connsiteY180" fmla="*/ 2514 h 13573"/>
                <a:gd name="connsiteX181" fmla="*/ 8798 w 11670"/>
                <a:gd name="connsiteY181" fmla="*/ 1927 h 13573"/>
                <a:gd name="connsiteX182" fmla="*/ 8211 w 11670"/>
                <a:gd name="connsiteY182" fmla="*/ 1927 h 13573"/>
                <a:gd name="connsiteX183" fmla="*/ 6871 w 11670"/>
                <a:gd name="connsiteY183" fmla="*/ 1927 h 13573"/>
                <a:gd name="connsiteX184" fmla="*/ 9133 w 11670"/>
                <a:gd name="connsiteY184" fmla="*/ 1927 h 13573"/>
                <a:gd name="connsiteX185" fmla="*/ 7541 w 11670"/>
                <a:gd name="connsiteY185" fmla="*/ 1927 h 13573"/>
                <a:gd name="connsiteX186" fmla="*/ 8798 w 11670"/>
                <a:gd name="connsiteY186" fmla="*/ 1927 h 13573"/>
                <a:gd name="connsiteX187" fmla="*/ 8798 w 11670"/>
                <a:gd name="connsiteY187" fmla="*/ 1341 h 13573"/>
                <a:gd name="connsiteX188" fmla="*/ 7792 w 11670"/>
                <a:gd name="connsiteY188" fmla="*/ 1341 h 13573"/>
                <a:gd name="connsiteX189" fmla="*/ 9049 w 11670"/>
                <a:gd name="connsiteY189" fmla="*/ 1341 h 13573"/>
                <a:gd name="connsiteX190" fmla="*/ 8463 w 11670"/>
                <a:gd name="connsiteY190" fmla="*/ 1341 h 13573"/>
                <a:gd name="connsiteX191" fmla="*/ 7792 w 11670"/>
                <a:gd name="connsiteY191" fmla="*/ 1341 h 13573"/>
                <a:gd name="connsiteX192" fmla="*/ 9049 w 11670"/>
                <a:gd name="connsiteY192" fmla="*/ 0 h 13573"/>
                <a:gd name="connsiteX193" fmla="*/ 7541 w 11670"/>
                <a:gd name="connsiteY193" fmla="*/ 0 h 13573"/>
                <a:gd name="connsiteX194" fmla="*/ 8463 w 11670"/>
                <a:gd name="connsiteY194" fmla="*/ 0 h 13573"/>
                <a:gd name="connsiteX195" fmla="*/ 7457 w 11670"/>
                <a:gd name="connsiteY195" fmla="*/ 0 h 13573"/>
                <a:gd name="connsiteX196" fmla="*/ 7457 w 11670"/>
                <a:gd name="connsiteY196" fmla="*/ 0 h 13573"/>
                <a:gd name="connsiteX197" fmla="*/ 3687 w 11670"/>
                <a:gd name="connsiteY197" fmla="*/ 0 h 13573"/>
                <a:gd name="connsiteX198" fmla="*/ 3687 w 11670"/>
                <a:gd name="connsiteY198" fmla="*/ 0 h 13573"/>
                <a:gd name="connsiteX199" fmla="*/ 2933 w 11670"/>
                <a:gd name="connsiteY199" fmla="*/ 0 h 13573"/>
                <a:gd name="connsiteX200" fmla="*/ 2933 w 11670"/>
                <a:gd name="connsiteY200" fmla="*/ 0 h 13573"/>
                <a:gd name="connsiteX201" fmla="*/ 2933 w 11670"/>
                <a:gd name="connsiteY201" fmla="*/ 0 h 13573"/>
                <a:gd name="connsiteX202" fmla="*/ 2095 w 11670"/>
                <a:gd name="connsiteY202" fmla="*/ 587 h 13573"/>
                <a:gd name="connsiteX203" fmla="*/ 2095 w 11670"/>
                <a:gd name="connsiteY203" fmla="*/ 587 h 13573"/>
                <a:gd name="connsiteX204" fmla="*/ 3352 w 11670"/>
                <a:gd name="connsiteY204" fmla="*/ 587 h 13573"/>
                <a:gd name="connsiteX205" fmla="*/ 1760 w 11670"/>
                <a:gd name="connsiteY205" fmla="*/ 1006 h 13573"/>
                <a:gd name="connsiteX206" fmla="*/ 2681 w 11670"/>
                <a:gd name="connsiteY206" fmla="*/ 1006 h 13573"/>
                <a:gd name="connsiteX207" fmla="*/ 1676 w 11670"/>
                <a:gd name="connsiteY207" fmla="*/ 1006 h 13573"/>
                <a:gd name="connsiteX208" fmla="*/ 1676 w 11670"/>
                <a:gd name="connsiteY208" fmla="*/ 1006 h 13573"/>
                <a:gd name="connsiteX209" fmla="*/ 1676 w 11670"/>
                <a:gd name="connsiteY209" fmla="*/ 1006 h 13573"/>
                <a:gd name="connsiteX210" fmla="*/ 1676 w 11670"/>
                <a:gd name="connsiteY210" fmla="*/ 1006 h 13573"/>
                <a:gd name="connsiteX211" fmla="*/ 2430 w 11670"/>
                <a:gd name="connsiteY211" fmla="*/ 1592 h 13573"/>
                <a:gd name="connsiteX212" fmla="*/ 2430 w 11670"/>
                <a:gd name="connsiteY212" fmla="*/ 1592 h 13573"/>
                <a:gd name="connsiteX213" fmla="*/ 2430 w 11670"/>
                <a:gd name="connsiteY213" fmla="*/ 1592 h 13573"/>
                <a:gd name="connsiteX214" fmla="*/ 2430 w 11670"/>
                <a:gd name="connsiteY214" fmla="*/ 1592 h 13573"/>
                <a:gd name="connsiteX215" fmla="*/ 2430 w 11670"/>
                <a:gd name="connsiteY215" fmla="*/ 1592 h 13573"/>
                <a:gd name="connsiteX216" fmla="*/ 1257 w 11670"/>
                <a:gd name="connsiteY216" fmla="*/ 1592 h 13573"/>
                <a:gd name="connsiteX217" fmla="*/ 3016 w 11670"/>
                <a:gd name="connsiteY217" fmla="*/ 1592 h 13573"/>
                <a:gd name="connsiteX218" fmla="*/ 3016 w 11670"/>
                <a:gd name="connsiteY218" fmla="*/ 1592 h 13573"/>
                <a:gd name="connsiteX219" fmla="*/ 1592 w 11670"/>
                <a:gd name="connsiteY219" fmla="*/ 1592 h 13573"/>
                <a:gd name="connsiteX220" fmla="*/ 1089 w 11670"/>
                <a:gd name="connsiteY220" fmla="*/ 1592 h 13573"/>
                <a:gd name="connsiteX221" fmla="*/ 2262 w 11670"/>
                <a:gd name="connsiteY221" fmla="*/ 1592 h 13573"/>
                <a:gd name="connsiteX222" fmla="*/ 3184 w 11670"/>
                <a:gd name="connsiteY222" fmla="*/ 1592 h 13573"/>
                <a:gd name="connsiteX223" fmla="*/ 1341 w 11670"/>
                <a:gd name="connsiteY223" fmla="*/ 1592 h 13573"/>
                <a:gd name="connsiteX224" fmla="*/ 1341 w 11670"/>
                <a:gd name="connsiteY224" fmla="*/ 1592 h 13573"/>
                <a:gd name="connsiteX225" fmla="*/ 1341 w 11670"/>
                <a:gd name="connsiteY225" fmla="*/ 1592 h 13573"/>
                <a:gd name="connsiteX226" fmla="*/ 2430 w 11670"/>
                <a:gd name="connsiteY226" fmla="*/ 1592 h 13573"/>
                <a:gd name="connsiteX227" fmla="*/ 2430 w 11670"/>
                <a:gd name="connsiteY227" fmla="*/ 1592 h 13573"/>
                <a:gd name="connsiteX228" fmla="*/ 3435 w 11670"/>
                <a:gd name="connsiteY228" fmla="*/ 1592 h 13573"/>
                <a:gd name="connsiteX229" fmla="*/ 2681 w 11670"/>
                <a:gd name="connsiteY229" fmla="*/ 1592 h 13573"/>
                <a:gd name="connsiteX230" fmla="*/ 2681 w 11670"/>
                <a:gd name="connsiteY230" fmla="*/ 1592 h 13573"/>
                <a:gd name="connsiteX231" fmla="*/ 1508 w 11670"/>
                <a:gd name="connsiteY231" fmla="*/ 1592 h 13573"/>
                <a:gd name="connsiteX232" fmla="*/ 1508 w 11670"/>
                <a:gd name="connsiteY232" fmla="*/ 1592 h 13573"/>
                <a:gd name="connsiteX233" fmla="*/ 2514 w 11670"/>
                <a:gd name="connsiteY233" fmla="*/ 1592 h 13573"/>
                <a:gd name="connsiteX234" fmla="*/ 1341 w 11670"/>
                <a:gd name="connsiteY234" fmla="*/ 1592 h 13573"/>
                <a:gd name="connsiteX235" fmla="*/ 1341 w 11670"/>
                <a:gd name="connsiteY235" fmla="*/ 1592 h 13573"/>
                <a:gd name="connsiteX236" fmla="*/ 2681 w 11670"/>
                <a:gd name="connsiteY236" fmla="*/ 1592 h 13573"/>
                <a:gd name="connsiteX237" fmla="*/ 1257 w 11670"/>
                <a:gd name="connsiteY237" fmla="*/ 2011 h 13573"/>
                <a:gd name="connsiteX238" fmla="*/ 2011 w 11670"/>
                <a:gd name="connsiteY238" fmla="*/ 2011 h 13573"/>
                <a:gd name="connsiteX239" fmla="*/ 1257 w 11670"/>
                <a:gd name="connsiteY239" fmla="*/ 2011 h 13573"/>
                <a:gd name="connsiteX240" fmla="*/ 2346 w 11670"/>
                <a:gd name="connsiteY240" fmla="*/ 2011 h 13573"/>
                <a:gd name="connsiteX241" fmla="*/ 3016 w 11670"/>
                <a:gd name="connsiteY241" fmla="*/ 2011 h 13573"/>
                <a:gd name="connsiteX242" fmla="*/ 2262 w 11670"/>
                <a:gd name="connsiteY242" fmla="*/ 2011 h 13573"/>
                <a:gd name="connsiteX243" fmla="*/ 3184 w 11670"/>
                <a:gd name="connsiteY243" fmla="*/ 2011 h 13573"/>
                <a:gd name="connsiteX244" fmla="*/ 1676 w 11670"/>
                <a:gd name="connsiteY244" fmla="*/ 2011 h 13573"/>
                <a:gd name="connsiteX245" fmla="*/ 1676 w 11670"/>
                <a:gd name="connsiteY245" fmla="*/ 2011 h 13573"/>
                <a:gd name="connsiteX246" fmla="*/ 2933 w 11670"/>
                <a:gd name="connsiteY246" fmla="*/ 2011 h 13573"/>
                <a:gd name="connsiteX247" fmla="*/ 2430 w 11670"/>
                <a:gd name="connsiteY247" fmla="*/ 2011 h 13573"/>
                <a:gd name="connsiteX248" fmla="*/ 2430 w 11670"/>
                <a:gd name="connsiteY248" fmla="*/ 2011 h 13573"/>
                <a:gd name="connsiteX249" fmla="*/ 1760 w 11670"/>
                <a:gd name="connsiteY249" fmla="*/ 2011 h 13573"/>
                <a:gd name="connsiteX250" fmla="*/ 1760 w 11670"/>
                <a:gd name="connsiteY250" fmla="*/ 2011 h 13573"/>
                <a:gd name="connsiteX251" fmla="*/ 1760 w 11670"/>
                <a:gd name="connsiteY251" fmla="*/ 2011 h 13573"/>
                <a:gd name="connsiteX252" fmla="*/ 2765 w 11670"/>
                <a:gd name="connsiteY252" fmla="*/ 2011 h 13573"/>
                <a:gd name="connsiteX253" fmla="*/ 2095 w 11670"/>
                <a:gd name="connsiteY253" fmla="*/ 2011 h 13573"/>
                <a:gd name="connsiteX254" fmla="*/ 2095 w 11670"/>
                <a:gd name="connsiteY254" fmla="*/ 2011 h 13573"/>
                <a:gd name="connsiteX255" fmla="*/ 419 w 11670"/>
                <a:gd name="connsiteY255" fmla="*/ 2011 h 13573"/>
                <a:gd name="connsiteX256" fmla="*/ 1089 w 11670"/>
                <a:gd name="connsiteY256" fmla="*/ 2011 h 13573"/>
                <a:gd name="connsiteX257" fmla="*/ 1089 w 11670"/>
                <a:gd name="connsiteY257" fmla="*/ 2011 h 13573"/>
                <a:gd name="connsiteX258" fmla="*/ 1089 w 11670"/>
                <a:gd name="connsiteY258" fmla="*/ 2011 h 13573"/>
                <a:gd name="connsiteX259" fmla="*/ 0 w 11670"/>
                <a:gd name="connsiteY259" fmla="*/ 2011 h 13573"/>
                <a:gd name="connsiteX260" fmla="*/ 1676 w 11670"/>
                <a:gd name="connsiteY260" fmla="*/ 2011 h 13573"/>
                <a:gd name="connsiteX261" fmla="*/ 587 w 11670"/>
                <a:gd name="connsiteY261" fmla="*/ 2011 h 13573"/>
                <a:gd name="connsiteX262" fmla="*/ 1341 w 11670"/>
                <a:gd name="connsiteY262" fmla="*/ 2011 h 13573"/>
                <a:gd name="connsiteX263" fmla="*/ 2430 w 11670"/>
                <a:gd name="connsiteY263" fmla="*/ 5949 h 13573"/>
                <a:gd name="connsiteX264" fmla="*/ 2933 w 11670"/>
                <a:gd name="connsiteY264" fmla="*/ 7122 h 13573"/>
                <a:gd name="connsiteX265" fmla="*/ 2933 w 11670"/>
                <a:gd name="connsiteY265" fmla="*/ 7122 h 13573"/>
                <a:gd name="connsiteX266" fmla="*/ 2933 w 11670"/>
                <a:gd name="connsiteY266" fmla="*/ 7122 h 13573"/>
                <a:gd name="connsiteX267" fmla="*/ 4776 w 11670"/>
                <a:gd name="connsiteY267" fmla="*/ 8798 h 13573"/>
                <a:gd name="connsiteX268" fmla="*/ 4776 w 11670"/>
                <a:gd name="connsiteY268" fmla="*/ 8798 h 13573"/>
                <a:gd name="connsiteX269" fmla="*/ 4776 w 11670"/>
                <a:gd name="connsiteY269" fmla="*/ 8798 h 13573"/>
                <a:gd name="connsiteX270" fmla="*/ 9887 w 11670"/>
                <a:gd name="connsiteY270" fmla="*/ 13490 h 13573"/>
                <a:gd name="connsiteX271" fmla="*/ 9887 w 11670"/>
                <a:gd name="connsiteY271" fmla="*/ 13490 h 13573"/>
                <a:gd name="connsiteX272" fmla="*/ 9887 w 11670"/>
                <a:gd name="connsiteY272" fmla="*/ 13490 h 13573"/>
                <a:gd name="connsiteX273" fmla="*/ 9887 w 11670"/>
                <a:gd name="connsiteY273" fmla="*/ 13490 h 13573"/>
                <a:gd name="connsiteX274" fmla="*/ 9887 w 11670"/>
                <a:gd name="connsiteY274" fmla="*/ 13490 h 13573"/>
                <a:gd name="connsiteX275" fmla="*/ 9887 w 11670"/>
                <a:gd name="connsiteY275" fmla="*/ 13490 h 13573"/>
                <a:gd name="connsiteX276" fmla="*/ 9636 w 11670"/>
                <a:gd name="connsiteY276" fmla="*/ 13574 h 13573"/>
                <a:gd name="connsiteX277" fmla="*/ 9049 w 11670"/>
                <a:gd name="connsiteY277" fmla="*/ 2262 h 13573"/>
                <a:gd name="connsiteX278" fmla="*/ 9049 w 11670"/>
                <a:gd name="connsiteY278" fmla="*/ 2262 h 13573"/>
                <a:gd name="connsiteX279" fmla="*/ 8798 w 11670"/>
                <a:gd name="connsiteY279" fmla="*/ 2011 h 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1670" h="13573">
                  <a:moveTo>
                    <a:pt x="2430" y="5949"/>
                  </a:moveTo>
                  <a:lnTo>
                    <a:pt x="419" y="5949"/>
                  </a:lnTo>
                  <a:cubicBezTo>
                    <a:pt x="2430" y="5949"/>
                    <a:pt x="419" y="5949"/>
                    <a:pt x="2681" y="5949"/>
                  </a:cubicBezTo>
                  <a:lnTo>
                    <a:pt x="2179" y="5949"/>
                  </a:lnTo>
                  <a:cubicBezTo>
                    <a:pt x="1173" y="5949"/>
                    <a:pt x="3603" y="5949"/>
                    <a:pt x="3352" y="5949"/>
                  </a:cubicBezTo>
                  <a:lnTo>
                    <a:pt x="2765" y="5949"/>
                  </a:lnTo>
                  <a:lnTo>
                    <a:pt x="2765" y="5949"/>
                  </a:lnTo>
                  <a:lnTo>
                    <a:pt x="3771" y="5949"/>
                  </a:lnTo>
                  <a:cubicBezTo>
                    <a:pt x="3771" y="5949"/>
                    <a:pt x="3771" y="5949"/>
                    <a:pt x="3268" y="5949"/>
                  </a:cubicBezTo>
                  <a:lnTo>
                    <a:pt x="3771" y="5949"/>
                  </a:lnTo>
                  <a:cubicBezTo>
                    <a:pt x="3268" y="5949"/>
                    <a:pt x="2765" y="5949"/>
                    <a:pt x="2849" y="5949"/>
                  </a:cubicBezTo>
                  <a:cubicBezTo>
                    <a:pt x="838" y="5949"/>
                    <a:pt x="3352" y="5949"/>
                    <a:pt x="2179" y="5949"/>
                  </a:cubicBezTo>
                  <a:lnTo>
                    <a:pt x="2179" y="5949"/>
                  </a:lnTo>
                  <a:cubicBezTo>
                    <a:pt x="1701" y="5907"/>
                    <a:pt x="1232" y="5907"/>
                    <a:pt x="754" y="5949"/>
                  </a:cubicBezTo>
                  <a:cubicBezTo>
                    <a:pt x="1508" y="5899"/>
                    <a:pt x="2262" y="5899"/>
                    <a:pt x="3016" y="5949"/>
                  </a:cubicBezTo>
                  <a:cubicBezTo>
                    <a:pt x="3016" y="5949"/>
                    <a:pt x="3016" y="5949"/>
                    <a:pt x="3016" y="5949"/>
                  </a:cubicBezTo>
                  <a:cubicBezTo>
                    <a:pt x="3016" y="5949"/>
                    <a:pt x="2514" y="5949"/>
                    <a:pt x="2514" y="5949"/>
                  </a:cubicBezTo>
                  <a:lnTo>
                    <a:pt x="1592" y="5949"/>
                  </a:lnTo>
                  <a:cubicBezTo>
                    <a:pt x="1986" y="5991"/>
                    <a:pt x="2371" y="5991"/>
                    <a:pt x="2765" y="5949"/>
                  </a:cubicBezTo>
                  <a:lnTo>
                    <a:pt x="1341" y="5949"/>
                  </a:lnTo>
                  <a:cubicBezTo>
                    <a:pt x="1341" y="5949"/>
                    <a:pt x="2514" y="5949"/>
                    <a:pt x="2681" y="5949"/>
                  </a:cubicBezTo>
                  <a:cubicBezTo>
                    <a:pt x="2849" y="5949"/>
                    <a:pt x="2681" y="5949"/>
                    <a:pt x="3268" y="5949"/>
                  </a:cubicBezTo>
                  <a:lnTo>
                    <a:pt x="3268" y="5949"/>
                  </a:lnTo>
                  <a:cubicBezTo>
                    <a:pt x="3268" y="5949"/>
                    <a:pt x="3268" y="5949"/>
                    <a:pt x="3268" y="5949"/>
                  </a:cubicBezTo>
                  <a:cubicBezTo>
                    <a:pt x="3662" y="5907"/>
                    <a:pt x="4047" y="5907"/>
                    <a:pt x="4441" y="5949"/>
                  </a:cubicBezTo>
                  <a:cubicBezTo>
                    <a:pt x="5530" y="5949"/>
                    <a:pt x="2933" y="5949"/>
                    <a:pt x="4441" y="5949"/>
                  </a:cubicBezTo>
                  <a:lnTo>
                    <a:pt x="3519" y="5949"/>
                  </a:lnTo>
                  <a:lnTo>
                    <a:pt x="5111" y="5949"/>
                  </a:lnTo>
                  <a:lnTo>
                    <a:pt x="4441" y="5949"/>
                  </a:lnTo>
                  <a:lnTo>
                    <a:pt x="3771" y="5949"/>
                  </a:lnTo>
                  <a:cubicBezTo>
                    <a:pt x="4776" y="5882"/>
                    <a:pt x="5781" y="5882"/>
                    <a:pt x="6787" y="5949"/>
                  </a:cubicBezTo>
                  <a:lnTo>
                    <a:pt x="4692" y="5949"/>
                  </a:lnTo>
                  <a:cubicBezTo>
                    <a:pt x="5614" y="5949"/>
                    <a:pt x="4692" y="5949"/>
                    <a:pt x="4692" y="5949"/>
                  </a:cubicBezTo>
                  <a:lnTo>
                    <a:pt x="4692" y="5949"/>
                  </a:lnTo>
                  <a:cubicBezTo>
                    <a:pt x="3938" y="5949"/>
                    <a:pt x="4189" y="5949"/>
                    <a:pt x="3854" y="5949"/>
                  </a:cubicBezTo>
                  <a:cubicBezTo>
                    <a:pt x="5363" y="5949"/>
                    <a:pt x="4860" y="5949"/>
                    <a:pt x="5279" y="5949"/>
                  </a:cubicBezTo>
                  <a:cubicBezTo>
                    <a:pt x="5698" y="5949"/>
                    <a:pt x="4273" y="5949"/>
                    <a:pt x="4441" y="5949"/>
                  </a:cubicBezTo>
                  <a:cubicBezTo>
                    <a:pt x="3352" y="5949"/>
                    <a:pt x="6117" y="5949"/>
                    <a:pt x="5195" y="5949"/>
                  </a:cubicBezTo>
                  <a:lnTo>
                    <a:pt x="5195" y="5949"/>
                  </a:lnTo>
                  <a:cubicBezTo>
                    <a:pt x="5614" y="5949"/>
                    <a:pt x="5195" y="5949"/>
                    <a:pt x="5195" y="5949"/>
                  </a:cubicBezTo>
                  <a:lnTo>
                    <a:pt x="5195" y="5949"/>
                  </a:lnTo>
                  <a:cubicBezTo>
                    <a:pt x="5195" y="5949"/>
                    <a:pt x="5195" y="6368"/>
                    <a:pt x="6452" y="5949"/>
                  </a:cubicBezTo>
                  <a:lnTo>
                    <a:pt x="8882" y="5949"/>
                  </a:lnTo>
                  <a:cubicBezTo>
                    <a:pt x="7482" y="6025"/>
                    <a:pt x="6091" y="6025"/>
                    <a:pt x="4692" y="5949"/>
                  </a:cubicBezTo>
                  <a:cubicBezTo>
                    <a:pt x="4692" y="5949"/>
                    <a:pt x="4692" y="5949"/>
                    <a:pt x="4692" y="5949"/>
                  </a:cubicBezTo>
                  <a:cubicBezTo>
                    <a:pt x="5245" y="5865"/>
                    <a:pt x="5815" y="5865"/>
                    <a:pt x="6368" y="5949"/>
                  </a:cubicBezTo>
                  <a:lnTo>
                    <a:pt x="4692" y="5949"/>
                  </a:lnTo>
                  <a:cubicBezTo>
                    <a:pt x="5304" y="5907"/>
                    <a:pt x="5924" y="5907"/>
                    <a:pt x="6536" y="5949"/>
                  </a:cubicBezTo>
                  <a:lnTo>
                    <a:pt x="6536" y="5949"/>
                  </a:lnTo>
                  <a:cubicBezTo>
                    <a:pt x="5924" y="5874"/>
                    <a:pt x="5304" y="5874"/>
                    <a:pt x="4692" y="5949"/>
                  </a:cubicBezTo>
                  <a:cubicBezTo>
                    <a:pt x="4692" y="5949"/>
                    <a:pt x="4692" y="5949"/>
                    <a:pt x="4692" y="5949"/>
                  </a:cubicBezTo>
                  <a:lnTo>
                    <a:pt x="4692" y="5949"/>
                  </a:lnTo>
                  <a:cubicBezTo>
                    <a:pt x="4692" y="5949"/>
                    <a:pt x="7038" y="5949"/>
                    <a:pt x="6954" y="5949"/>
                  </a:cubicBezTo>
                  <a:lnTo>
                    <a:pt x="4692" y="5949"/>
                  </a:lnTo>
                  <a:lnTo>
                    <a:pt x="4692" y="5949"/>
                  </a:lnTo>
                  <a:cubicBezTo>
                    <a:pt x="4692" y="5949"/>
                    <a:pt x="4106" y="5949"/>
                    <a:pt x="4189" y="5949"/>
                  </a:cubicBezTo>
                  <a:lnTo>
                    <a:pt x="3435" y="5949"/>
                  </a:lnTo>
                  <a:lnTo>
                    <a:pt x="3435" y="5949"/>
                  </a:lnTo>
                  <a:lnTo>
                    <a:pt x="5279" y="5949"/>
                  </a:lnTo>
                  <a:lnTo>
                    <a:pt x="4189" y="5949"/>
                  </a:lnTo>
                  <a:cubicBezTo>
                    <a:pt x="5078" y="5832"/>
                    <a:pt x="5983" y="5832"/>
                    <a:pt x="6871" y="5949"/>
                  </a:cubicBezTo>
                  <a:lnTo>
                    <a:pt x="4776" y="5949"/>
                  </a:lnTo>
                  <a:cubicBezTo>
                    <a:pt x="4776" y="5949"/>
                    <a:pt x="5446" y="5949"/>
                    <a:pt x="4776" y="5949"/>
                  </a:cubicBezTo>
                  <a:lnTo>
                    <a:pt x="4273" y="5949"/>
                  </a:lnTo>
                  <a:cubicBezTo>
                    <a:pt x="4273" y="5949"/>
                    <a:pt x="5530" y="5949"/>
                    <a:pt x="4273" y="5949"/>
                  </a:cubicBezTo>
                  <a:lnTo>
                    <a:pt x="3603" y="5949"/>
                  </a:lnTo>
                  <a:lnTo>
                    <a:pt x="9049" y="5949"/>
                  </a:lnTo>
                  <a:lnTo>
                    <a:pt x="7457" y="5949"/>
                  </a:lnTo>
                  <a:lnTo>
                    <a:pt x="4608" y="5949"/>
                  </a:lnTo>
                  <a:lnTo>
                    <a:pt x="5279" y="5949"/>
                  </a:lnTo>
                  <a:cubicBezTo>
                    <a:pt x="5279" y="5949"/>
                    <a:pt x="4441" y="5949"/>
                    <a:pt x="4608" y="5949"/>
                  </a:cubicBezTo>
                  <a:cubicBezTo>
                    <a:pt x="4776" y="5949"/>
                    <a:pt x="4608" y="5949"/>
                    <a:pt x="5446" y="5949"/>
                  </a:cubicBezTo>
                  <a:cubicBezTo>
                    <a:pt x="6284" y="5949"/>
                    <a:pt x="5446" y="5949"/>
                    <a:pt x="5446" y="5949"/>
                  </a:cubicBezTo>
                  <a:lnTo>
                    <a:pt x="7206" y="5949"/>
                  </a:lnTo>
                  <a:cubicBezTo>
                    <a:pt x="7206" y="5949"/>
                    <a:pt x="6619" y="5949"/>
                    <a:pt x="6619" y="5949"/>
                  </a:cubicBezTo>
                  <a:lnTo>
                    <a:pt x="6200" y="5949"/>
                  </a:lnTo>
                  <a:cubicBezTo>
                    <a:pt x="5363" y="5949"/>
                    <a:pt x="6200" y="5949"/>
                    <a:pt x="5027" y="5949"/>
                  </a:cubicBezTo>
                  <a:lnTo>
                    <a:pt x="6200" y="5949"/>
                  </a:lnTo>
                  <a:cubicBezTo>
                    <a:pt x="7122" y="5949"/>
                    <a:pt x="6200" y="5949"/>
                    <a:pt x="6200" y="5949"/>
                  </a:cubicBezTo>
                  <a:lnTo>
                    <a:pt x="9301" y="5949"/>
                  </a:lnTo>
                  <a:cubicBezTo>
                    <a:pt x="9301" y="5949"/>
                    <a:pt x="8547" y="5949"/>
                    <a:pt x="8714" y="5949"/>
                  </a:cubicBezTo>
                  <a:cubicBezTo>
                    <a:pt x="8882" y="5949"/>
                    <a:pt x="10893" y="5949"/>
                    <a:pt x="9971" y="5949"/>
                  </a:cubicBezTo>
                  <a:lnTo>
                    <a:pt x="7876" y="5949"/>
                  </a:lnTo>
                  <a:cubicBezTo>
                    <a:pt x="7876" y="5949"/>
                    <a:pt x="8379" y="5949"/>
                    <a:pt x="8295" y="5949"/>
                  </a:cubicBezTo>
                  <a:lnTo>
                    <a:pt x="6871" y="5949"/>
                  </a:lnTo>
                  <a:cubicBezTo>
                    <a:pt x="6117" y="5949"/>
                    <a:pt x="6871" y="5949"/>
                    <a:pt x="6117" y="6452"/>
                  </a:cubicBezTo>
                  <a:cubicBezTo>
                    <a:pt x="6393" y="6494"/>
                    <a:pt x="6678" y="6494"/>
                    <a:pt x="6954" y="6452"/>
                  </a:cubicBezTo>
                  <a:lnTo>
                    <a:pt x="6954" y="6452"/>
                  </a:lnTo>
                  <a:cubicBezTo>
                    <a:pt x="7541" y="6452"/>
                    <a:pt x="7792" y="6452"/>
                    <a:pt x="8128" y="6452"/>
                  </a:cubicBezTo>
                  <a:cubicBezTo>
                    <a:pt x="8463" y="6452"/>
                    <a:pt x="9217" y="6452"/>
                    <a:pt x="8882" y="6452"/>
                  </a:cubicBezTo>
                  <a:lnTo>
                    <a:pt x="8044" y="6452"/>
                  </a:lnTo>
                  <a:cubicBezTo>
                    <a:pt x="8044" y="6452"/>
                    <a:pt x="8547" y="6452"/>
                    <a:pt x="8044" y="6452"/>
                  </a:cubicBezTo>
                  <a:cubicBezTo>
                    <a:pt x="7541" y="6452"/>
                    <a:pt x="6787" y="6452"/>
                    <a:pt x="8044" y="6452"/>
                  </a:cubicBezTo>
                  <a:lnTo>
                    <a:pt x="8714" y="6452"/>
                  </a:lnTo>
                  <a:cubicBezTo>
                    <a:pt x="8714" y="6452"/>
                    <a:pt x="10139" y="6452"/>
                    <a:pt x="9803" y="6452"/>
                  </a:cubicBezTo>
                  <a:cubicBezTo>
                    <a:pt x="9468" y="6452"/>
                    <a:pt x="9803" y="6452"/>
                    <a:pt x="10725" y="6452"/>
                  </a:cubicBezTo>
                  <a:cubicBezTo>
                    <a:pt x="9468" y="6452"/>
                    <a:pt x="10725" y="6452"/>
                    <a:pt x="9468" y="6452"/>
                  </a:cubicBezTo>
                  <a:cubicBezTo>
                    <a:pt x="9971" y="6502"/>
                    <a:pt x="10474" y="6502"/>
                    <a:pt x="10976" y="6452"/>
                  </a:cubicBezTo>
                  <a:lnTo>
                    <a:pt x="9803" y="6452"/>
                  </a:lnTo>
                  <a:cubicBezTo>
                    <a:pt x="9133" y="6452"/>
                    <a:pt x="9133" y="6452"/>
                    <a:pt x="8798" y="6452"/>
                  </a:cubicBezTo>
                  <a:cubicBezTo>
                    <a:pt x="8463" y="6452"/>
                    <a:pt x="8798" y="6452"/>
                    <a:pt x="9468" y="6452"/>
                  </a:cubicBezTo>
                  <a:lnTo>
                    <a:pt x="8882" y="6452"/>
                  </a:lnTo>
                  <a:cubicBezTo>
                    <a:pt x="9384" y="6418"/>
                    <a:pt x="9887" y="6418"/>
                    <a:pt x="10390" y="6452"/>
                  </a:cubicBezTo>
                  <a:lnTo>
                    <a:pt x="10390" y="6452"/>
                  </a:lnTo>
                  <a:cubicBezTo>
                    <a:pt x="10809" y="6452"/>
                    <a:pt x="10893" y="6452"/>
                    <a:pt x="10390" y="6452"/>
                  </a:cubicBezTo>
                  <a:cubicBezTo>
                    <a:pt x="9887" y="6452"/>
                    <a:pt x="9636" y="6452"/>
                    <a:pt x="10390" y="6452"/>
                  </a:cubicBezTo>
                  <a:lnTo>
                    <a:pt x="10390" y="6452"/>
                  </a:lnTo>
                  <a:cubicBezTo>
                    <a:pt x="10390" y="6452"/>
                    <a:pt x="9217" y="6452"/>
                    <a:pt x="10390" y="5949"/>
                  </a:cubicBezTo>
                  <a:cubicBezTo>
                    <a:pt x="10390" y="5949"/>
                    <a:pt x="10390" y="5949"/>
                    <a:pt x="10390" y="5949"/>
                  </a:cubicBezTo>
                  <a:lnTo>
                    <a:pt x="10976" y="5949"/>
                  </a:lnTo>
                  <a:cubicBezTo>
                    <a:pt x="10976" y="5949"/>
                    <a:pt x="11563" y="5949"/>
                    <a:pt x="10976" y="5949"/>
                  </a:cubicBezTo>
                  <a:cubicBezTo>
                    <a:pt x="12485" y="5949"/>
                    <a:pt x="10976" y="5949"/>
                    <a:pt x="11563" y="5530"/>
                  </a:cubicBezTo>
                  <a:lnTo>
                    <a:pt x="10809" y="5530"/>
                  </a:lnTo>
                  <a:lnTo>
                    <a:pt x="10306" y="5530"/>
                  </a:lnTo>
                  <a:lnTo>
                    <a:pt x="9636" y="5530"/>
                  </a:lnTo>
                  <a:cubicBezTo>
                    <a:pt x="9133" y="5530"/>
                    <a:pt x="10139" y="5530"/>
                    <a:pt x="10055" y="5530"/>
                  </a:cubicBezTo>
                  <a:cubicBezTo>
                    <a:pt x="9971" y="5530"/>
                    <a:pt x="10055" y="5530"/>
                    <a:pt x="10055" y="5530"/>
                  </a:cubicBezTo>
                  <a:cubicBezTo>
                    <a:pt x="11563" y="5530"/>
                    <a:pt x="8965" y="5530"/>
                    <a:pt x="10055" y="5111"/>
                  </a:cubicBezTo>
                  <a:cubicBezTo>
                    <a:pt x="10055" y="5111"/>
                    <a:pt x="10055" y="5111"/>
                    <a:pt x="10055" y="5111"/>
                  </a:cubicBezTo>
                  <a:lnTo>
                    <a:pt x="9217" y="5111"/>
                  </a:lnTo>
                  <a:cubicBezTo>
                    <a:pt x="10390" y="5111"/>
                    <a:pt x="9217" y="5111"/>
                    <a:pt x="10055" y="5111"/>
                  </a:cubicBezTo>
                  <a:cubicBezTo>
                    <a:pt x="9468" y="5036"/>
                    <a:pt x="8882" y="5036"/>
                    <a:pt x="8295" y="5111"/>
                  </a:cubicBezTo>
                  <a:lnTo>
                    <a:pt x="8295" y="5111"/>
                  </a:lnTo>
                  <a:cubicBezTo>
                    <a:pt x="8295" y="5111"/>
                    <a:pt x="8295" y="5111"/>
                    <a:pt x="8295" y="5111"/>
                  </a:cubicBezTo>
                  <a:lnTo>
                    <a:pt x="9468" y="5111"/>
                  </a:lnTo>
                  <a:lnTo>
                    <a:pt x="8044" y="5111"/>
                  </a:lnTo>
                  <a:lnTo>
                    <a:pt x="8630" y="5111"/>
                  </a:lnTo>
                  <a:cubicBezTo>
                    <a:pt x="8630" y="5111"/>
                    <a:pt x="7792" y="5111"/>
                    <a:pt x="8630" y="5111"/>
                  </a:cubicBezTo>
                  <a:cubicBezTo>
                    <a:pt x="9468" y="5111"/>
                    <a:pt x="8630" y="4608"/>
                    <a:pt x="9803" y="4357"/>
                  </a:cubicBezTo>
                  <a:cubicBezTo>
                    <a:pt x="8044" y="4357"/>
                    <a:pt x="10557" y="4357"/>
                    <a:pt x="9217" y="4357"/>
                  </a:cubicBezTo>
                  <a:lnTo>
                    <a:pt x="10222" y="4357"/>
                  </a:lnTo>
                  <a:cubicBezTo>
                    <a:pt x="9803" y="4357"/>
                    <a:pt x="10809" y="4357"/>
                    <a:pt x="9720" y="4357"/>
                  </a:cubicBezTo>
                  <a:lnTo>
                    <a:pt x="10557" y="4357"/>
                  </a:lnTo>
                  <a:cubicBezTo>
                    <a:pt x="10557" y="4357"/>
                    <a:pt x="10557" y="4357"/>
                    <a:pt x="10557" y="4357"/>
                  </a:cubicBezTo>
                  <a:lnTo>
                    <a:pt x="8630" y="4357"/>
                  </a:lnTo>
                  <a:cubicBezTo>
                    <a:pt x="9133" y="4357"/>
                    <a:pt x="9049" y="4357"/>
                    <a:pt x="8630" y="4357"/>
                  </a:cubicBezTo>
                  <a:lnTo>
                    <a:pt x="9552" y="4357"/>
                  </a:lnTo>
                  <a:cubicBezTo>
                    <a:pt x="9552" y="4357"/>
                    <a:pt x="10139" y="4357"/>
                    <a:pt x="9552" y="4357"/>
                  </a:cubicBezTo>
                  <a:cubicBezTo>
                    <a:pt x="8965" y="4357"/>
                    <a:pt x="9552" y="4357"/>
                    <a:pt x="9552" y="4357"/>
                  </a:cubicBezTo>
                  <a:cubicBezTo>
                    <a:pt x="9552" y="4357"/>
                    <a:pt x="9552" y="4357"/>
                    <a:pt x="9552" y="4357"/>
                  </a:cubicBezTo>
                  <a:lnTo>
                    <a:pt x="9552" y="4357"/>
                  </a:lnTo>
                  <a:cubicBezTo>
                    <a:pt x="8379" y="4357"/>
                    <a:pt x="9552" y="4357"/>
                    <a:pt x="9552" y="4357"/>
                  </a:cubicBezTo>
                  <a:lnTo>
                    <a:pt x="9552" y="4357"/>
                  </a:lnTo>
                  <a:cubicBezTo>
                    <a:pt x="10390" y="4357"/>
                    <a:pt x="9552" y="4357"/>
                    <a:pt x="10139" y="4357"/>
                  </a:cubicBezTo>
                  <a:lnTo>
                    <a:pt x="9384" y="4357"/>
                  </a:lnTo>
                  <a:cubicBezTo>
                    <a:pt x="7876" y="4357"/>
                    <a:pt x="10306" y="4357"/>
                    <a:pt x="9384" y="4357"/>
                  </a:cubicBezTo>
                  <a:lnTo>
                    <a:pt x="8965" y="4357"/>
                  </a:lnTo>
                  <a:lnTo>
                    <a:pt x="11228" y="4357"/>
                  </a:lnTo>
                  <a:lnTo>
                    <a:pt x="11228" y="4357"/>
                  </a:lnTo>
                  <a:cubicBezTo>
                    <a:pt x="12149" y="4357"/>
                    <a:pt x="10306" y="4357"/>
                    <a:pt x="10139" y="4357"/>
                  </a:cubicBezTo>
                  <a:lnTo>
                    <a:pt x="11479" y="4357"/>
                  </a:lnTo>
                  <a:cubicBezTo>
                    <a:pt x="11479" y="4357"/>
                    <a:pt x="9887" y="4357"/>
                    <a:pt x="10809" y="4357"/>
                  </a:cubicBezTo>
                  <a:lnTo>
                    <a:pt x="9720" y="4357"/>
                  </a:lnTo>
                  <a:cubicBezTo>
                    <a:pt x="9720" y="4357"/>
                    <a:pt x="11228" y="4357"/>
                    <a:pt x="9720" y="4357"/>
                  </a:cubicBezTo>
                  <a:lnTo>
                    <a:pt x="9720" y="4357"/>
                  </a:lnTo>
                  <a:lnTo>
                    <a:pt x="8547" y="4357"/>
                  </a:lnTo>
                  <a:cubicBezTo>
                    <a:pt x="10893" y="4357"/>
                    <a:pt x="7290" y="4357"/>
                    <a:pt x="9552" y="3938"/>
                  </a:cubicBezTo>
                  <a:lnTo>
                    <a:pt x="9552" y="3938"/>
                  </a:lnTo>
                  <a:lnTo>
                    <a:pt x="9552" y="3938"/>
                  </a:lnTo>
                  <a:cubicBezTo>
                    <a:pt x="9552" y="3938"/>
                    <a:pt x="9133" y="3938"/>
                    <a:pt x="8630" y="3938"/>
                  </a:cubicBezTo>
                  <a:lnTo>
                    <a:pt x="9133" y="3938"/>
                  </a:lnTo>
                  <a:cubicBezTo>
                    <a:pt x="9552" y="3938"/>
                    <a:pt x="9133" y="3938"/>
                    <a:pt x="8295" y="3938"/>
                  </a:cubicBezTo>
                  <a:lnTo>
                    <a:pt x="9049" y="3938"/>
                  </a:lnTo>
                  <a:cubicBezTo>
                    <a:pt x="8630" y="3938"/>
                    <a:pt x="10222" y="3938"/>
                    <a:pt x="9049" y="3938"/>
                  </a:cubicBezTo>
                  <a:lnTo>
                    <a:pt x="9049" y="3938"/>
                  </a:lnTo>
                  <a:cubicBezTo>
                    <a:pt x="8211" y="3938"/>
                    <a:pt x="11060" y="3435"/>
                    <a:pt x="8379" y="3435"/>
                  </a:cubicBezTo>
                  <a:lnTo>
                    <a:pt x="7792" y="3435"/>
                  </a:lnTo>
                  <a:cubicBezTo>
                    <a:pt x="7265" y="3486"/>
                    <a:pt x="6728" y="3486"/>
                    <a:pt x="6200" y="3435"/>
                  </a:cubicBezTo>
                  <a:cubicBezTo>
                    <a:pt x="6200" y="3435"/>
                    <a:pt x="6954" y="3435"/>
                    <a:pt x="7122" y="3435"/>
                  </a:cubicBezTo>
                  <a:lnTo>
                    <a:pt x="7122" y="3435"/>
                  </a:lnTo>
                  <a:cubicBezTo>
                    <a:pt x="8547" y="3435"/>
                    <a:pt x="7625" y="3435"/>
                    <a:pt x="8547" y="3435"/>
                  </a:cubicBezTo>
                  <a:cubicBezTo>
                    <a:pt x="9468" y="3435"/>
                    <a:pt x="9217" y="2849"/>
                    <a:pt x="9217" y="2514"/>
                  </a:cubicBezTo>
                  <a:lnTo>
                    <a:pt x="9217" y="2514"/>
                  </a:lnTo>
                  <a:cubicBezTo>
                    <a:pt x="9803" y="2514"/>
                    <a:pt x="8714" y="2514"/>
                    <a:pt x="8463" y="2514"/>
                  </a:cubicBezTo>
                  <a:cubicBezTo>
                    <a:pt x="8211" y="2514"/>
                    <a:pt x="9720" y="2514"/>
                    <a:pt x="9720" y="2514"/>
                  </a:cubicBezTo>
                  <a:lnTo>
                    <a:pt x="9720" y="2514"/>
                  </a:lnTo>
                  <a:cubicBezTo>
                    <a:pt x="9217" y="2514"/>
                    <a:pt x="8798" y="2514"/>
                    <a:pt x="8798" y="2514"/>
                  </a:cubicBezTo>
                  <a:lnTo>
                    <a:pt x="9552" y="2514"/>
                  </a:lnTo>
                  <a:lnTo>
                    <a:pt x="9552" y="2514"/>
                  </a:lnTo>
                  <a:lnTo>
                    <a:pt x="8714" y="2514"/>
                  </a:lnTo>
                  <a:cubicBezTo>
                    <a:pt x="8714" y="2514"/>
                    <a:pt x="8714" y="2514"/>
                    <a:pt x="7792" y="2514"/>
                  </a:cubicBezTo>
                  <a:cubicBezTo>
                    <a:pt x="9301" y="2514"/>
                    <a:pt x="8295" y="2011"/>
                    <a:pt x="8798" y="1927"/>
                  </a:cubicBezTo>
                  <a:cubicBezTo>
                    <a:pt x="9301" y="1843"/>
                    <a:pt x="8128" y="1927"/>
                    <a:pt x="8211" y="1927"/>
                  </a:cubicBezTo>
                  <a:lnTo>
                    <a:pt x="6871" y="1927"/>
                  </a:lnTo>
                  <a:cubicBezTo>
                    <a:pt x="8882" y="1927"/>
                    <a:pt x="7709" y="1927"/>
                    <a:pt x="9133" y="1927"/>
                  </a:cubicBezTo>
                  <a:cubicBezTo>
                    <a:pt x="8211" y="1927"/>
                    <a:pt x="9133" y="1927"/>
                    <a:pt x="7541" y="1927"/>
                  </a:cubicBezTo>
                  <a:lnTo>
                    <a:pt x="8798" y="1927"/>
                  </a:lnTo>
                  <a:cubicBezTo>
                    <a:pt x="7960" y="1927"/>
                    <a:pt x="9217" y="1927"/>
                    <a:pt x="8798" y="1341"/>
                  </a:cubicBezTo>
                  <a:lnTo>
                    <a:pt x="7792" y="1341"/>
                  </a:lnTo>
                  <a:lnTo>
                    <a:pt x="9049" y="1341"/>
                  </a:lnTo>
                  <a:cubicBezTo>
                    <a:pt x="9049" y="1341"/>
                    <a:pt x="7541" y="1341"/>
                    <a:pt x="8463" y="1341"/>
                  </a:cubicBezTo>
                  <a:lnTo>
                    <a:pt x="7792" y="1341"/>
                  </a:lnTo>
                  <a:cubicBezTo>
                    <a:pt x="9049" y="922"/>
                    <a:pt x="6787" y="587"/>
                    <a:pt x="9049" y="0"/>
                  </a:cubicBezTo>
                  <a:lnTo>
                    <a:pt x="7541" y="0"/>
                  </a:lnTo>
                  <a:lnTo>
                    <a:pt x="8463" y="0"/>
                  </a:lnTo>
                  <a:cubicBezTo>
                    <a:pt x="7541" y="0"/>
                    <a:pt x="8463" y="0"/>
                    <a:pt x="7457" y="0"/>
                  </a:cubicBezTo>
                  <a:lnTo>
                    <a:pt x="7457" y="0"/>
                  </a:lnTo>
                  <a:cubicBezTo>
                    <a:pt x="6368" y="0"/>
                    <a:pt x="5027" y="0"/>
                    <a:pt x="3687" y="0"/>
                  </a:cubicBezTo>
                  <a:cubicBezTo>
                    <a:pt x="4944" y="0"/>
                    <a:pt x="1843" y="0"/>
                    <a:pt x="3687" y="0"/>
                  </a:cubicBezTo>
                  <a:lnTo>
                    <a:pt x="2933" y="0"/>
                  </a:lnTo>
                  <a:cubicBezTo>
                    <a:pt x="3519" y="0"/>
                    <a:pt x="3687" y="0"/>
                    <a:pt x="2933" y="0"/>
                  </a:cubicBezTo>
                  <a:lnTo>
                    <a:pt x="2933" y="0"/>
                  </a:lnTo>
                  <a:cubicBezTo>
                    <a:pt x="2933" y="0"/>
                    <a:pt x="2430" y="0"/>
                    <a:pt x="2095" y="587"/>
                  </a:cubicBezTo>
                  <a:lnTo>
                    <a:pt x="2095" y="587"/>
                  </a:lnTo>
                  <a:cubicBezTo>
                    <a:pt x="3184" y="587"/>
                    <a:pt x="2095" y="587"/>
                    <a:pt x="3352" y="587"/>
                  </a:cubicBezTo>
                  <a:cubicBezTo>
                    <a:pt x="1927" y="587"/>
                    <a:pt x="3352" y="587"/>
                    <a:pt x="1760" y="1006"/>
                  </a:cubicBezTo>
                  <a:lnTo>
                    <a:pt x="2681" y="1006"/>
                  </a:lnTo>
                  <a:lnTo>
                    <a:pt x="1676" y="1006"/>
                  </a:lnTo>
                  <a:cubicBezTo>
                    <a:pt x="1676" y="1006"/>
                    <a:pt x="1676" y="1006"/>
                    <a:pt x="1676" y="1006"/>
                  </a:cubicBezTo>
                  <a:cubicBezTo>
                    <a:pt x="1676" y="1006"/>
                    <a:pt x="1676" y="1006"/>
                    <a:pt x="1676" y="1006"/>
                  </a:cubicBezTo>
                  <a:lnTo>
                    <a:pt x="1676" y="1006"/>
                  </a:lnTo>
                  <a:cubicBezTo>
                    <a:pt x="2095" y="1006"/>
                    <a:pt x="1676" y="1006"/>
                    <a:pt x="2430" y="1592"/>
                  </a:cubicBezTo>
                  <a:lnTo>
                    <a:pt x="2430" y="1592"/>
                  </a:lnTo>
                  <a:cubicBezTo>
                    <a:pt x="3016" y="1592"/>
                    <a:pt x="2011" y="1592"/>
                    <a:pt x="2430" y="1592"/>
                  </a:cubicBezTo>
                  <a:lnTo>
                    <a:pt x="2430" y="1592"/>
                  </a:lnTo>
                  <a:cubicBezTo>
                    <a:pt x="2430" y="1592"/>
                    <a:pt x="2933" y="1592"/>
                    <a:pt x="2430" y="1592"/>
                  </a:cubicBezTo>
                  <a:lnTo>
                    <a:pt x="1257" y="1592"/>
                  </a:lnTo>
                  <a:cubicBezTo>
                    <a:pt x="1835" y="1693"/>
                    <a:pt x="2438" y="1693"/>
                    <a:pt x="3016" y="1592"/>
                  </a:cubicBezTo>
                  <a:lnTo>
                    <a:pt x="3016" y="1592"/>
                  </a:lnTo>
                  <a:cubicBezTo>
                    <a:pt x="2539" y="1559"/>
                    <a:pt x="2070" y="1559"/>
                    <a:pt x="1592" y="1592"/>
                  </a:cubicBezTo>
                  <a:cubicBezTo>
                    <a:pt x="419" y="1592"/>
                    <a:pt x="2849" y="1592"/>
                    <a:pt x="1089" y="1592"/>
                  </a:cubicBezTo>
                  <a:cubicBezTo>
                    <a:pt x="2598" y="1592"/>
                    <a:pt x="1927" y="1592"/>
                    <a:pt x="2262" y="1592"/>
                  </a:cubicBezTo>
                  <a:cubicBezTo>
                    <a:pt x="2598" y="1592"/>
                    <a:pt x="3352" y="1592"/>
                    <a:pt x="3184" y="1592"/>
                  </a:cubicBezTo>
                  <a:cubicBezTo>
                    <a:pt x="3016" y="1592"/>
                    <a:pt x="1257" y="1592"/>
                    <a:pt x="1341" y="1592"/>
                  </a:cubicBezTo>
                  <a:lnTo>
                    <a:pt x="1341" y="1592"/>
                  </a:lnTo>
                  <a:cubicBezTo>
                    <a:pt x="1341" y="1592"/>
                    <a:pt x="1843" y="1592"/>
                    <a:pt x="1341" y="1592"/>
                  </a:cubicBezTo>
                  <a:cubicBezTo>
                    <a:pt x="1701" y="1634"/>
                    <a:pt x="2070" y="1634"/>
                    <a:pt x="2430" y="1592"/>
                  </a:cubicBezTo>
                  <a:lnTo>
                    <a:pt x="2430" y="1592"/>
                  </a:lnTo>
                  <a:cubicBezTo>
                    <a:pt x="2430" y="1592"/>
                    <a:pt x="4022" y="1592"/>
                    <a:pt x="3435" y="1592"/>
                  </a:cubicBezTo>
                  <a:lnTo>
                    <a:pt x="2681" y="1592"/>
                  </a:lnTo>
                  <a:cubicBezTo>
                    <a:pt x="2681" y="1592"/>
                    <a:pt x="2681" y="1592"/>
                    <a:pt x="2681" y="1592"/>
                  </a:cubicBezTo>
                  <a:cubicBezTo>
                    <a:pt x="2681" y="1592"/>
                    <a:pt x="2681" y="1592"/>
                    <a:pt x="1508" y="1592"/>
                  </a:cubicBezTo>
                  <a:cubicBezTo>
                    <a:pt x="335" y="1592"/>
                    <a:pt x="2346" y="1592"/>
                    <a:pt x="1508" y="1592"/>
                  </a:cubicBezTo>
                  <a:cubicBezTo>
                    <a:pt x="3100" y="1592"/>
                    <a:pt x="1508" y="1592"/>
                    <a:pt x="2514" y="1592"/>
                  </a:cubicBezTo>
                  <a:lnTo>
                    <a:pt x="1341" y="1592"/>
                  </a:lnTo>
                  <a:cubicBezTo>
                    <a:pt x="2179" y="1592"/>
                    <a:pt x="670" y="1592"/>
                    <a:pt x="1341" y="1592"/>
                  </a:cubicBezTo>
                  <a:cubicBezTo>
                    <a:pt x="2011" y="1592"/>
                    <a:pt x="2179" y="1592"/>
                    <a:pt x="2681" y="1592"/>
                  </a:cubicBezTo>
                  <a:cubicBezTo>
                    <a:pt x="3184" y="1592"/>
                    <a:pt x="922" y="1592"/>
                    <a:pt x="1257" y="2011"/>
                  </a:cubicBezTo>
                  <a:cubicBezTo>
                    <a:pt x="1500" y="1936"/>
                    <a:pt x="1768" y="1936"/>
                    <a:pt x="2011" y="2011"/>
                  </a:cubicBezTo>
                  <a:lnTo>
                    <a:pt x="1257" y="2011"/>
                  </a:lnTo>
                  <a:lnTo>
                    <a:pt x="2346" y="2011"/>
                  </a:lnTo>
                  <a:cubicBezTo>
                    <a:pt x="1508" y="2011"/>
                    <a:pt x="2346" y="2011"/>
                    <a:pt x="3016" y="2011"/>
                  </a:cubicBezTo>
                  <a:lnTo>
                    <a:pt x="2262" y="2011"/>
                  </a:lnTo>
                  <a:cubicBezTo>
                    <a:pt x="1843" y="2011"/>
                    <a:pt x="3771" y="2011"/>
                    <a:pt x="3184" y="2011"/>
                  </a:cubicBezTo>
                  <a:lnTo>
                    <a:pt x="1676" y="2011"/>
                  </a:lnTo>
                  <a:cubicBezTo>
                    <a:pt x="2262" y="2011"/>
                    <a:pt x="2095" y="2011"/>
                    <a:pt x="1676" y="2011"/>
                  </a:cubicBezTo>
                  <a:lnTo>
                    <a:pt x="2933" y="2011"/>
                  </a:lnTo>
                  <a:cubicBezTo>
                    <a:pt x="2933" y="2011"/>
                    <a:pt x="2262" y="2011"/>
                    <a:pt x="2430" y="2011"/>
                  </a:cubicBezTo>
                  <a:cubicBezTo>
                    <a:pt x="2598" y="2011"/>
                    <a:pt x="1425" y="2011"/>
                    <a:pt x="2430" y="2011"/>
                  </a:cubicBezTo>
                  <a:lnTo>
                    <a:pt x="1760" y="2011"/>
                  </a:lnTo>
                  <a:cubicBezTo>
                    <a:pt x="1341" y="2011"/>
                    <a:pt x="1760" y="2011"/>
                    <a:pt x="1760" y="2011"/>
                  </a:cubicBezTo>
                  <a:lnTo>
                    <a:pt x="1760" y="2011"/>
                  </a:lnTo>
                  <a:lnTo>
                    <a:pt x="2765" y="2011"/>
                  </a:lnTo>
                  <a:lnTo>
                    <a:pt x="2095" y="2011"/>
                  </a:lnTo>
                  <a:cubicBezTo>
                    <a:pt x="2095" y="2011"/>
                    <a:pt x="2095" y="2011"/>
                    <a:pt x="2095" y="2011"/>
                  </a:cubicBezTo>
                  <a:lnTo>
                    <a:pt x="419" y="2011"/>
                  </a:lnTo>
                  <a:cubicBezTo>
                    <a:pt x="419" y="2011"/>
                    <a:pt x="1592" y="2011"/>
                    <a:pt x="1089" y="2011"/>
                  </a:cubicBezTo>
                  <a:lnTo>
                    <a:pt x="1089" y="2011"/>
                  </a:lnTo>
                  <a:cubicBezTo>
                    <a:pt x="1089" y="2011"/>
                    <a:pt x="251" y="2011"/>
                    <a:pt x="1089" y="2011"/>
                  </a:cubicBezTo>
                  <a:lnTo>
                    <a:pt x="0" y="2011"/>
                  </a:lnTo>
                  <a:cubicBezTo>
                    <a:pt x="0" y="2011"/>
                    <a:pt x="1341" y="2011"/>
                    <a:pt x="1676" y="2011"/>
                  </a:cubicBezTo>
                  <a:cubicBezTo>
                    <a:pt x="2011" y="2011"/>
                    <a:pt x="838" y="2011"/>
                    <a:pt x="587" y="2011"/>
                  </a:cubicBezTo>
                  <a:cubicBezTo>
                    <a:pt x="335" y="2011"/>
                    <a:pt x="2179" y="2011"/>
                    <a:pt x="1341" y="2011"/>
                  </a:cubicBezTo>
                  <a:cubicBezTo>
                    <a:pt x="503" y="2011"/>
                    <a:pt x="2514" y="5949"/>
                    <a:pt x="2430" y="5949"/>
                  </a:cubicBezTo>
                  <a:close/>
                  <a:moveTo>
                    <a:pt x="2933" y="7122"/>
                  </a:moveTo>
                  <a:cubicBezTo>
                    <a:pt x="2933" y="7122"/>
                    <a:pt x="2346" y="7122"/>
                    <a:pt x="2933" y="7122"/>
                  </a:cubicBezTo>
                  <a:cubicBezTo>
                    <a:pt x="3519" y="7122"/>
                    <a:pt x="3184" y="7038"/>
                    <a:pt x="2933" y="7122"/>
                  </a:cubicBezTo>
                  <a:close/>
                  <a:moveTo>
                    <a:pt x="4776" y="8798"/>
                  </a:moveTo>
                  <a:cubicBezTo>
                    <a:pt x="4776" y="8798"/>
                    <a:pt x="4776" y="8798"/>
                    <a:pt x="4776" y="8798"/>
                  </a:cubicBezTo>
                  <a:cubicBezTo>
                    <a:pt x="4776" y="8798"/>
                    <a:pt x="4944" y="8714"/>
                    <a:pt x="4776" y="8798"/>
                  </a:cubicBezTo>
                  <a:close/>
                  <a:moveTo>
                    <a:pt x="9887" y="13490"/>
                  </a:moveTo>
                  <a:lnTo>
                    <a:pt x="9887" y="13490"/>
                  </a:lnTo>
                  <a:cubicBezTo>
                    <a:pt x="9887" y="13490"/>
                    <a:pt x="10055" y="13406"/>
                    <a:pt x="9887" y="13490"/>
                  </a:cubicBezTo>
                  <a:close/>
                  <a:moveTo>
                    <a:pt x="9887" y="13490"/>
                  </a:moveTo>
                  <a:lnTo>
                    <a:pt x="9887" y="13490"/>
                  </a:lnTo>
                  <a:cubicBezTo>
                    <a:pt x="9887" y="13490"/>
                    <a:pt x="9887" y="13490"/>
                    <a:pt x="9887" y="13490"/>
                  </a:cubicBezTo>
                  <a:cubicBezTo>
                    <a:pt x="9887" y="13490"/>
                    <a:pt x="9468" y="13574"/>
                    <a:pt x="9636" y="13574"/>
                  </a:cubicBezTo>
                  <a:close/>
                  <a:moveTo>
                    <a:pt x="9049" y="2262"/>
                  </a:moveTo>
                  <a:lnTo>
                    <a:pt x="9049" y="2262"/>
                  </a:lnTo>
                  <a:cubicBezTo>
                    <a:pt x="9049" y="2262"/>
                    <a:pt x="8547" y="2011"/>
                    <a:pt x="8798" y="2011"/>
                  </a:cubicBezTo>
                  <a:close/>
                </a:path>
              </a:pathLst>
            </a:custGeom>
            <a:solidFill>
              <a:srgbClr val="37474F"/>
            </a:solidFill>
            <a:ln w="8363" cap="flat">
              <a:noFill/>
              <a:prstDash val="solid"/>
              <a:miter/>
            </a:ln>
          </p:spPr>
          <p:txBody>
            <a:bodyPr rtlCol="0" anchor="ctr"/>
            <a:lstStyle/>
            <a:p>
              <a:pPr defTabSz="914378"/>
              <a:endParaRPr lang="en-US"/>
            </a:p>
          </p:txBody>
        </p:sp>
        <p:sp>
          <p:nvSpPr>
            <p:cNvPr id="375" name="Freeform: Shape 374">
              <a:extLst>
                <a:ext uri="{FF2B5EF4-FFF2-40B4-BE49-F238E27FC236}">
                  <a16:creationId xmlns:a16="http://schemas.microsoft.com/office/drawing/2014/main" id="{267443A3-AF48-4F42-B566-4279EB816A18}"/>
                </a:ext>
              </a:extLst>
            </p:cNvPr>
            <p:cNvSpPr/>
            <p:nvPr/>
          </p:nvSpPr>
          <p:spPr>
            <a:xfrm>
              <a:off x="2499314"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6" name="Freeform: Shape 375">
              <a:extLst>
                <a:ext uri="{FF2B5EF4-FFF2-40B4-BE49-F238E27FC236}">
                  <a16:creationId xmlns:a16="http://schemas.microsoft.com/office/drawing/2014/main" id="{498B1AAC-9234-4CDE-BC01-3C4857B0A34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377" name="Freeform: Shape 376">
              <a:extLst>
                <a:ext uri="{FF2B5EF4-FFF2-40B4-BE49-F238E27FC236}">
                  <a16:creationId xmlns:a16="http://schemas.microsoft.com/office/drawing/2014/main" id="{0721B117-3624-4140-B81D-4E0722730256}"/>
                </a:ext>
              </a:extLst>
            </p:cNvPr>
            <p:cNvSpPr/>
            <p:nvPr/>
          </p:nvSpPr>
          <p:spPr>
            <a:xfrm>
              <a:off x="2499062" y="2086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8" name="Freeform: Shape 377">
              <a:extLst>
                <a:ext uri="{FF2B5EF4-FFF2-40B4-BE49-F238E27FC236}">
                  <a16:creationId xmlns:a16="http://schemas.microsoft.com/office/drawing/2014/main" id="{3197DA35-AFF1-4C0F-9A6B-E948013506DD}"/>
                </a:ext>
              </a:extLst>
            </p:cNvPr>
            <p:cNvSpPr/>
            <p:nvPr/>
          </p:nvSpPr>
          <p:spPr>
            <a:xfrm>
              <a:off x="2506352"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79" name="Freeform: Shape 378">
              <a:extLst>
                <a:ext uri="{FF2B5EF4-FFF2-40B4-BE49-F238E27FC236}">
                  <a16:creationId xmlns:a16="http://schemas.microsoft.com/office/drawing/2014/main" id="{EB34D71C-5FD0-4A39-8DB5-810CFBE22704}"/>
                </a:ext>
              </a:extLst>
            </p:cNvPr>
            <p:cNvSpPr/>
            <p:nvPr/>
          </p:nvSpPr>
          <p:spPr>
            <a:xfrm>
              <a:off x="2502414"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0" name="Freeform: Shape 379">
              <a:extLst>
                <a:ext uri="{FF2B5EF4-FFF2-40B4-BE49-F238E27FC236}">
                  <a16:creationId xmlns:a16="http://schemas.microsoft.com/office/drawing/2014/main" id="{2F0C0303-821B-4755-8CF3-995D334B95AE}"/>
                </a:ext>
              </a:extLst>
            </p:cNvPr>
            <p:cNvSpPr/>
            <p:nvPr/>
          </p:nvSpPr>
          <p:spPr>
            <a:xfrm>
              <a:off x="2503745" y="2088232"/>
              <a:ext cx="612" cy="37"/>
            </a:xfrm>
            <a:custGeom>
              <a:avLst/>
              <a:gdLst>
                <a:gd name="connsiteX0" fmla="*/ 261 w 612"/>
                <a:gd name="connsiteY0" fmla="*/ 0 h 37"/>
                <a:gd name="connsiteX1" fmla="*/ 261 w 612"/>
                <a:gd name="connsiteY1" fmla="*/ 0 h 37"/>
                <a:gd name="connsiteX2" fmla="*/ 261 w 612"/>
                <a:gd name="connsiteY2" fmla="*/ 0 h 37"/>
                <a:gd name="connsiteX3" fmla="*/ 261 w 612"/>
                <a:gd name="connsiteY3" fmla="*/ 0 h 37"/>
              </a:gdLst>
              <a:ahLst/>
              <a:cxnLst>
                <a:cxn ang="0">
                  <a:pos x="connsiteX0" y="connsiteY0"/>
                </a:cxn>
                <a:cxn ang="0">
                  <a:pos x="connsiteX1" y="connsiteY1"/>
                </a:cxn>
                <a:cxn ang="0">
                  <a:pos x="connsiteX2" y="connsiteY2"/>
                </a:cxn>
                <a:cxn ang="0">
                  <a:pos x="connsiteX3" y="connsiteY3"/>
                </a:cxn>
              </a:cxnLst>
              <a:rect l="l" t="t" r="r" b="b"/>
              <a:pathLst>
                <a:path w="612" h="37">
                  <a:moveTo>
                    <a:pt x="261" y="0"/>
                  </a:moveTo>
                  <a:cubicBezTo>
                    <a:pt x="-326" y="0"/>
                    <a:pt x="261" y="0"/>
                    <a:pt x="261" y="0"/>
                  </a:cubicBezTo>
                  <a:lnTo>
                    <a:pt x="261" y="0"/>
                  </a:lnTo>
                  <a:cubicBezTo>
                    <a:pt x="847" y="84"/>
                    <a:pt x="596"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381" name="Freeform: Shape 380">
              <a:extLst>
                <a:ext uri="{FF2B5EF4-FFF2-40B4-BE49-F238E27FC236}">
                  <a16:creationId xmlns:a16="http://schemas.microsoft.com/office/drawing/2014/main" id="{882F6E6B-7592-444F-A182-899C54262097}"/>
                </a:ext>
              </a:extLst>
            </p:cNvPr>
            <p:cNvSpPr/>
            <p:nvPr/>
          </p:nvSpPr>
          <p:spPr>
            <a:xfrm>
              <a:off x="2503754" y="2088316"/>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82" name="Freeform: Shape 381">
              <a:extLst>
                <a:ext uri="{FF2B5EF4-FFF2-40B4-BE49-F238E27FC236}">
                  <a16:creationId xmlns:a16="http://schemas.microsoft.com/office/drawing/2014/main" id="{54A65798-64DC-4883-9F16-9A223880605A}"/>
                </a:ext>
              </a:extLst>
            </p:cNvPr>
            <p:cNvSpPr/>
            <p:nvPr/>
          </p:nvSpPr>
          <p:spPr>
            <a:xfrm>
              <a:off x="2505598" y="2087645"/>
              <a:ext cx="554" cy="8378"/>
            </a:xfrm>
            <a:custGeom>
              <a:avLst/>
              <a:gdLst>
                <a:gd name="connsiteX0" fmla="*/ 0 w 554"/>
                <a:gd name="connsiteY0" fmla="*/ 0 h 8378"/>
                <a:gd name="connsiteX1" fmla="*/ 503 w 554"/>
                <a:gd name="connsiteY1" fmla="*/ 0 h 8378"/>
              </a:gdLst>
              <a:ahLst/>
              <a:cxnLst>
                <a:cxn ang="0">
                  <a:pos x="connsiteX0" y="connsiteY0"/>
                </a:cxn>
                <a:cxn ang="0">
                  <a:pos x="connsiteX1" y="connsiteY1"/>
                </a:cxn>
              </a:cxnLst>
              <a:rect l="l" t="t" r="r" b="b"/>
              <a:pathLst>
                <a:path w="554" h="8378">
                  <a:moveTo>
                    <a:pt x="0" y="0"/>
                  </a:moveTo>
                  <a:cubicBezTo>
                    <a:pt x="0" y="0"/>
                    <a:pt x="754" y="0"/>
                    <a:pt x="503" y="0"/>
                  </a:cubicBezTo>
                  <a:close/>
                </a:path>
              </a:pathLst>
            </a:custGeom>
            <a:solidFill>
              <a:srgbClr val="37474F"/>
            </a:solidFill>
            <a:ln w="8363" cap="flat">
              <a:noFill/>
              <a:prstDash val="solid"/>
              <a:miter/>
            </a:ln>
          </p:spPr>
          <p:txBody>
            <a:bodyPr rtlCol="0" anchor="ctr"/>
            <a:lstStyle/>
            <a:p>
              <a:pPr defTabSz="914378"/>
              <a:endParaRPr lang="en-US"/>
            </a:p>
          </p:txBody>
        </p:sp>
        <p:sp>
          <p:nvSpPr>
            <p:cNvPr id="383" name="Freeform: Shape 382">
              <a:extLst>
                <a:ext uri="{FF2B5EF4-FFF2-40B4-BE49-F238E27FC236}">
                  <a16:creationId xmlns:a16="http://schemas.microsoft.com/office/drawing/2014/main" id="{58DC2BBE-EB55-4DFC-A147-E2471933440F}"/>
                </a:ext>
              </a:extLst>
            </p:cNvPr>
            <p:cNvSpPr/>
            <p:nvPr/>
          </p:nvSpPr>
          <p:spPr>
            <a:xfrm>
              <a:off x="2502079" y="2088316"/>
              <a:ext cx="754" cy="83"/>
            </a:xfrm>
            <a:custGeom>
              <a:avLst/>
              <a:gdLst>
                <a:gd name="connsiteX0" fmla="*/ 0 w 754"/>
                <a:gd name="connsiteY0" fmla="*/ 84 h 83"/>
                <a:gd name="connsiteX1" fmla="*/ 754 w 754"/>
                <a:gd name="connsiteY1" fmla="*/ 0 h 83"/>
                <a:gd name="connsiteX2" fmla="*/ 167 w 754"/>
                <a:gd name="connsiteY2" fmla="*/ 0 h 83"/>
                <a:gd name="connsiteX3" fmla="*/ 0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0" y="84"/>
                  </a:moveTo>
                  <a:lnTo>
                    <a:pt x="754" y="0"/>
                  </a:lnTo>
                  <a:lnTo>
                    <a:pt x="167"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384" name="Freeform: Shape 383">
              <a:extLst>
                <a:ext uri="{FF2B5EF4-FFF2-40B4-BE49-F238E27FC236}">
                  <a16:creationId xmlns:a16="http://schemas.microsoft.com/office/drawing/2014/main" id="{46FF04B5-4190-4FA7-914F-E63500E761B3}"/>
                </a:ext>
              </a:extLst>
            </p:cNvPr>
            <p:cNvSpPr/>
            <p:nvPr/>
          </p:nvSpPr>
          <p:spPr>
            <a:xfrm>
              <a:off x="2502414" y="2087981"/>
              <a:ext cx="186" cy="8378"/>
            </a:xfrm>
            <a:custGeom>
              <a:avLst/>
              <a:gdLst>
                <a:gd name="connsiteX0" fmla="*/ 0 w 186"/>
                <a:gd name="connsiteY0" fmla="*/ 0 h 8378"/>
                <a:gd name="connsiteX1" fmla="*/ 0 w 186"/>
                <a:gd name="connsiteY1" fmla="*/ 0 h 8378"/>
                <a:gd name="connsiteX2" fmla="*/ 0 w 186"/>
                <a:gd name="connsiteY2" fmla="*/ 0 h 8378"/>
              </a:gdLst>
              <a:ahLst/>
              <a:cxnLst>
                <a:cxn ang="0">
                  <a:pos x="connsiteX0" y="connsiteY0"/>
                </a:cxn>
                <a:cxn ang="0">
                  <a:pos x="connsiteX1" y="connsiteY1"/>
                </a:cxn>
                <a:cxn ang="0">
                  <a:pos x="connsiteX2" y="connsiteY2"/>
                </a:cxn>
              </a:cxnLst>
              <a:rect l="l" t="t" r="r" b="b"/>
              <a:pathLst>
                <a:path w="186" h="8378">
                  <a:moveTo>
                    <a:pt x="0" y="0"/>
                  </a:moveTo>
                  <a:lnTo>
                    <a:pt x="0" y="0"/>
                  </a:lnTo>
                  <a:cubicBezTo>
                    <a:pt x="0" y="0"/>
                    <a:pt x="419"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85" name="Freeform: Shape 384">
              <a:extLst>
                <a:ext uri="{FF2B5EF4-FFF2-40B4-BE49-F238E27FC236}">
                  <a16:creationId xmlns:a16="http://schemas.microsoft.com/office/drawing/2014/main" id="{8AEF5267-A7A6-45BC-A768-8D65135172FD}"/>
                </a:ext>
              </a:extLst>
            </p:cNvPr>
            <p:cNvSpPr/>
            <p:nvPr/>
          </p:nvSpPr>
          <p:spPr>
            <a:xfrm>
              <a:off x="2502414"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6" name="Freeform: Shape 385">
              <a:extLst>
                <a:ext uri="{FF2B5EF4-FFF2-40B4-BE49-F238E27FC236}">
                  <a16:creationId xmlns:a16="http://schemas.microsoft.com/office/drawing/2014/main" id="{3B20BAF5-702E-4410-825B-B36966F99E01}"/>
                </a:ext>
              </a:extLst>
            </p:cNvPr>
            <p:cNvSpPr/>
            <p:nvPr/>
          </p:nvSpPr>
          <p:spPr>
            <a:xfrm>
              <a:off x="2501827" y="2088232"/>
              <a:ext cx="251" cy="83"/>
            </a:xfrm>
            <a:custGeom>
              <a:avLst/>
              <a:gdLst>
                <a:gd name="connsiteX0" fmla="*/ 0 w 251"/>
                <a:gd name="connsiteY0" fmla="*/ 84 h 83"/>
                <a:gd name="connsiteX1" fmla="*/ 168 w 251"/>
                <a:gd name="connsiteY1" fmla="*/ 0 h 83"/>
                <a:gd name="connsiteX2" fmla="*/ 251 w 251"/>
                <a:gd name="connsiteY2" fmla="*/ 0 h 83"/>
                <a:gd name="connsiteX3" fmla="*/ 0 w 251"/>
                <a:gd name="connsiteY3" fmla="*/ 84 h 83"/>
              </a:gdLst>
              <a:ahLst/>
              <a:cxnLst>
                <a:cxn ang="0">
                  <a:pos x="connsiteX0" y="connsiteY0"/>
                </a:cxn>
                <a:cxn ang="0">
                  <a:pos x="connsiteX1" y="connsiteY1"/>
                </a:cxn>
                <a:cxn ang="0">
                  <a:pos x="connsiteX2" y="connsiteY2"/>
                </a:cxn>
                <a:cxn ang="0">
                  <a:pos x="connsiteX3" y="connsiteY3"/>
                </a:cxn>
              </a:cxnLst>
              <a:rect l="l" t="t" r="r" b="b"/>
              <a:pathLst>
                <a:path w="251" h="83">
                  <a:moveTo>
                    <a:pt x="0" y="84"/>
                  </a:moveTo>
                  <a:lnTo>
                    <a:pt x="168" y="0"/>
                  </a:lnTo>
                  <a:lnTo>
                    <a:pt x="251"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387" name="Freeform: Shape 386">
              <a:extLst>
                <a:ext uri="{FF2B5EF4-FFF2-40B4-BE49-F238E27FC236}">
                  <a16:creationId xmlns:a16="http://schemas.microsoft.com/office/drawing/2014/main" id="{A18CA87A-CC51-4DFE-BF15-3F1A480999D5}"/>
                </a:ext>
              </a:extLst>
            </p:cNvPr>
            <p:cNvSpPr/>
            <p:nvPr/>
          </p:nvSpPr>
          <p:spPr>
            <a:xfrm>
              <a:off x="2502414" y="208714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8" name="Freeform: Shape 387">
              <a:extLst>
                <a:ext uri="{FF2B5EF4-FFF2-40B4-BE49-F238E27FC236}">
                  <a16:creationId xmlns:a16="http://schemas.microsoft.com/office/drawing/2014/main" id="{90C10479-94B6-4E08-96B7-85F31865B1DC}"/>
                </a:ext>
              </a:extLst>
            </p:cNvPr>
            <p:cNvSpPr/>
            <p:nvPr/>
          </p:nvSpPr>
          <p:spPr>
            <a:xfrm>
              <a:off x="2500738" y="20874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89" name="Freeform: Shape 388">
              <a:extLst>
                <a:ext uri="{FF2B5EF4-FFF2-40B4-BE49-F238E27FC236}">
                  <a16:creationId xmlns:a16="http://schemas.microsoft.com/office/drawing/2014/main" id="{77EB163D-5DBC-40B1-A3AD-46F7845770D6}"/>
                </a:ext>
              </a:extLst>
            </p:cNvPr>
            <p:cNvSpPr/>
            <p:nvPr/>
          </p:nvSpPr>
          <p:spPr>
            <a:xfrm>
              <a:off x="2499816" y="2087310"/>
              <a:ext cx="670" cy="31"/>
            </a:xfrm>
            <a:custGeom>
              <a:avLst/>
              <a:gdLst>
                <a:gd name="connsiteX0" fmla="*/ 670 w 670"/>
                <a:gd name="connsiteY0" fmla="*/ 0 h 31"/>
                <a:gd name="connsiteX1" fmla="*/ 0 w 670"/>
                <a:gd name="connsiteY1" fmla="*/ 0 h 31"/>
                <a:gd name="connsiteX2" fmla="*/ 670 w 670"/>
                <a:gd name="connsiteY2" fmla="*/ 0 h 31"/>
              </a:gdLst>
              <a:ahLst/>
              <a:cxnLst>
                <a:cxn ang="0">
                  <a:pos x="connsiteX0" y="connsiteY0"/>
                </a:cxn>
                <a:cxn ang="0">
                  <a:pos x="connsiteX1" y="connsiteY1"/>
                </a:cxn>
                <a:cxn ang="0">
                  <a:pos x="connsiteX2" y="connsiteY2"/>
                </a:cxn>
              </a:cxnLst>
              <a:rect l="l" t="t" r="r" b="b"/>
              <a:pathLst>
                <a:path w="670" h="31">
                  <a:moveTo>
                    <a:pt x="670" y="0"/>
                  </a:moveTo>
                  <a:lnTo>
                    <a:pt x="0" y="0"/>
                  </a:lnTo>
                  <a:cubicBezTo>
                    <a:pt x="218" y="42"/>
                    <a:pt x="452" y="42"/>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390" name="Freeform: Shape 389">
              <a:extLst>
                <a:ext uri="{FF2B5EF4-FFF2-40B4-BE49-F238E27FC236}">
                  <a16:creationId xmlns:a16="http://schemas.microsoft.com/office/drawing/2014/main" id="{F90EA354-F94E-4C8F-83FF-D689B5699499}"/>
                </a:ext>
              </a:extLst>
            </p:cNvPr>
            <p:cNvSpPr/>
            <p:nvPr/>
          </p:nvSpPr>
          <p:spPr>
            <a:xfrm>
              <a:off x="2501576" y="2085970"/>
              <a:ext cx="1508" cy="8378"/>
            </a:xfrm>
            <a:custGeom>
              <a:avLst/>
              <a:gdLst>
                <a:gd name="connsiteX0" fmla="*/ 0 w 1508"/>
                <a:gd name="connsiteY0" fmla="*/ 0 h 8378"/>
                <a:gd name="connsiteX1" fmla="*/ 0 w 1508"/>
                <a:gd name="connsiteY1" fmla="*/ 0 h 8378"/>
                <a:gd name="connsiteX2" fmla="*/ 1508 w 1508"/>
                <a:gd name="connsiteY2" fmla="*/ 0 h 8378"/>
                <a:gd name="connsiteX3" fmla="*/ 0 w 1508"/>
                <a:gd name="connsiteY3" fmla="*/ 0 h 8378"/>
              </a:gdLst>
              <a:ahLst/>
              <a:cxnLst>
                <a:cxn ang="0">
                  <a:pos x="connsiteX0" y="connsiteY0"/>
                </a:cxn>
                <a:cxn ang="0">
                  <a:pos x="connsiteX1" y="connsiteY1"/>
                </a:cxn>
                <a:cxn ang="0">
                  <a:pos x="connsiteX2" y="connsiteY2"/>
                </a:cxn>
                <a:cxn ang="0">
                  <a:pos x="connsiteX3" y="connsiteY3"/>
                </a:cxn>
              </a:cxnLst>
              <a:rect l="l" t="t" r="r" b="b"/>
              <a:pathLst>
                <a:path w="1508" h="8378">
                  <a:moveTo>
                    <a:pt x="0" y="0"/>
                  </a:moveTo>
                  <a:lnTo>
                    <a:pt x="0" y="0"/>
                  </a:lnTo>
                  <a:lnTo>
                    <a:pt x="1508"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1" name="Freeform: Shape 390">
              <a:extLst>
                <a:ext uri="{FF2B5EF4-FFF2-40B4-BE49-F238E27FC236}">
                  <a16:creationId xmlns:a16="http://schemas.microsoft.com/office/drawing/2014/main" id="{2E6F22A0-464E-4237-877D-804736A92693}"/>
                </a:ext>
              </a:extLst>
            </p:cNvPr>
            <p:cNvSpPr/>
            <p:nvPr/>
          </p:nvSpPr>
          <p:spPr>
            <a:xfrm>
              <a:off x="2497890" y="2085048"/>
              <a:ext cx="615" cy="8378"/>
            </a:xfrm>
            <a:custGeom>
              <a:avLst/>
              <a:gdLst>
                <a:gd name="connsiteX0" fmla="*/ 82 w 615"/>
                <a:gd name="connsiteY0" fmla="*/ 0 h 8378"/>
                <a:gd name="connsiteX1" fmla="*/ 501 w 615"/>
                <a:gd name="connsiteY1" fmla="*/ 0 h 8378"/>
                <a:gd name="connsiteX2" fmla="*/ 82 w 615"/>
                <a:gd name="connsiteY2" fmla="*/ 0 h 8378"/>
              </a:gdLst>
              <a:ahLst/>
              <a:cxnLst>
                <a:cxn ang="0">
                  <a:pos x="connsiteX0" y="connsiteY0"/>
                </a:cxn>
                <a:cxn ang="0">
                  <a:pos x="connsiteX1" y="connsiteY1"/>
                </a:cxn>
                <a:cxn ang="0">
                  <a:pos x="connsiteX2" y="connsiteY2"/>
                </a:cxn>
              </a:cxnLst>
              <a:rect l="l" t="t" r="r" b="b"/>
              <a:pathLst>
                <a:path w="615" h="8378">
                  <a:moveTo>
                    <a:pt x="82" y="0"/>
                  </a:moveTo>
                  <a:cubicBezTo>
                    <a:pt x="-337" y="0"/>
                    <a:pt x="1004" y="0"/>
                    <a:pt x="501" y="0"/>
                  </a:cubicBezTo>
                  <a:lnTo>
                    <a:pt x="82" y="0"/>
                  </a:lnTo>
                  <a:close/>
                </a:path>
              </a:pathLst>
            </a:custGeom>
            <a:solidFill>
              <a:srgbClr val="37474F"/>
            </a:solidFill>
            <a:ln w="8363" cap="flat">
              <a:noFill/>
              <a:prstDash val="solid"/>
              <a:miter/>
            </a:ln>
          </p:spPr>
          <p:txBody>
            <a:bodyPr rtlCol="0" anchor="ctr"/>
            <a:lstStyle/>
            <a:p>
              <a:pPr defTabSz="914378"/>
              <a:endParaRPr lang="en-US"/>
            </a:p>
          </p:txBody>
        </p:sp>
        <p:sp>
          <p:nvSpPr>
            <p:cNvPr id="392" name="Freeform: Shape 391">
              <a:extLst>
                <a:ext uri="{FF2B5EF4-FFF2-40B4-BE49-F238E27FC236}">
                  <a16:creationId xmlns:a16="http://schemas.microsoft.com/office/drawing/2014/main" id="{B067C3E1-49A3-42B4-A933-1C209AA449A5}"/>
                </a:ext>
              </a:extLst>
            </p:cNvPr>
            <p:cNvSpPr/>
            <p:nvPr/>
          </p:nvSpPr>
          <p:spPr>
            <a:xfrm>
              <a:off x="2499062" y="208513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3" name="Freeform: Shape 392">
              <a:extLst>
                <a:ext uri="{FF2B5EF4-FFF2-40B4-BE49-F238E27FC236}">
                  <a16:creationId xmlns:a16="http://schemas.microsoft.com/office/drawing/2014/main" id="{797860E0-641C-4C83-8DF1-58564145E03C}"/>
                </a:ext>
              </a:extLst>
            </p:cNvPr>
            <p:cNvSpPr/>
            <p:nvPr/>
          </p:nvSpPr>
          <p:spPr>
            <a:xfrm>
              <a:off x="2504676" y="2072480"/>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914378"/>
              <a:endParaRPr lang="en-US"/>
            </a:p>
          </p:txBody>
        </p:sp>
        <p:sp>
          <p:nvSpPr>
            <p:cNvPr id="394" name="Freeform: Shape 393">
              <a:extLst>
                <a:ext uri="{FF2B5EF4-FFF2-40B4-BE49-F238E27FC236}">
                  <a16:creationId xmlns:a16="http://schemas.microsoft.com/office/drawing/2014/main" id="{C6634FEC-A19A-4411-A680-35E73E77BD73}"/>
                </a:ext>
              </a:extLst>
            </p:cNvPr>
            <p:cNvSpPr/>
            <p:nvPr/>
          </p:nvSpPr>
          <p:spPr>
            <a:xfrm>
              <a:off x="2503754" y="207248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395" name="Freeform: Shape 394">
              <a:extLst>
                <a:ext uri="{FF2B5EF4-FFF2-40B4-BE49-F238E27FC236}">
                  <a16:creationId xmlns:a16="http://schemas.microsoft.com/office/drawing/2014/main" id="{35C9DFCB-98A8-4B90-9FC1-677089CA7372}"/>
                </a:ext>
              </a:extLst>
            </p:cNvPr>
            <p:cNvSpPr/>
            <p:nvPr/>
          </p:nvSpPr>
          <p:spPr>
            <a:xfrm>
              <a:off x="2496548" y="20813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6" name="Freeform: Shape 395">
              <a:extLst>
                <a:ext uri="{FF2B5EF4-FFF2-40B4-BE49-F238E27FC236}">
                  <a16:creationId xmlns:a16="http://schemas.microsoft.com/office/drawing/2014/main" id="{97AE1E1E-65C2-4DE6-A736-A243EEF00669}"/>
                </a:ext>
              </a:extLst>
            </p:cNvPr>
            <p:cNvSpPr/>
            <p:nvPr/>
          </p:nvSpPr>
          <p:spPr>
            <a:xfrm>
              <a:off x="2497219" y="2080440"/>
              <a:ext cx="921" cy="83"/>
            </a:xfrm>
            <a:custGeom>
              <a:avLst/>
              <a:gdLst>
                <a:gd name="connsiteX0" fmla="*/ 0 w 921"/>
                <a:gd name="connsiteY0" fmla="*/ 0 h 83"/>
                <a:gd name="connsiteX1" fmla="*/ 0 w 921"/>
                <a:gd name="connsiteY1" fmla="*/ 84 h 83"/>
                <a:gd name="connsiteX2" fmla="*/ 922 w 921"/>
                <a:gd name="connsiteY2" fmla="*/ 0 h 83"/>
                <a:gd name="connsiteX3" fmla="*/ 0 w 921"/>
                <a:gd name="connsiteY3" fmla="*/ 0 h 83"/>
              </a:gdLst>
              <a:ahLst/>
              <a:cxnLst>
                <a:cxn ang="0">
                  <a:pos x="connsiteX0" y="connsiteY0"/>
                </a:cxn>
                <a:cxn ang="0">
                  <a:pos x="connsiteX1" y="connsiteY1"/>
                </a:cxn>
                <a:cxn ang="0">
                  <a:pos x="connsiteX2" y="connsiteY2"/>
                </a:cxn>
                <a:cxn ang="0">
                  <a:pos x="connsiteX3" y="connsiteY3"/>
                </a:cxn>
              </a:cxnLst>
              <a:rect l="l" t="t" r="r" b="b"/>
              <a:pathLst>
                <a:path w="921" h="83">
                  <a:moveTo>
                    <a:pt x="0" y="0"/>
                  </a:moveTo>
                  <a:lnTo>
                    <a:pt x="0" y="84"/>
                  </a:lnTo>
                  <a:lnTo>
                    <a:pt x="922"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7" name="Freeform: Shape 396">
              <a:extLst>
                <a:ext uri="{FF2B5EF4-FFF2-40B4-BE49-F238E27FC236}">
                  <a16:creationId xmlns:a16="http://schemas.microsoft.com/office/drawing/2014/main" id="{E597DE55-2E74-4D3A-A030-22AF92D7FEC4}"/>
                </a:ext>
              </a:extLst>
            </p:cNvPr>
            <p:cNvSpPr/>
            <p:nvPr/>
          </p:nvSpPr>
          <p:spPr>
            <a:xfrm>
              <a:off x="2496130" y="2079816"/>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cubicBezTo>
                    <a:pt x="0" y="37"/>
                    <a:pt x="0" y="37"/>
                    <a:pt x="0" y="37"/>
                  </a:cubicBezTo>
                  <a:cubicBezTo>
                    <a:pt x="0" y="37"/>
                    <a:pt x="1089"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398" name="Freeform: Shape 397">
              <a:extLst>
                <a:ext uri="{FF2B5EF4-FFF2-40B4-BE49-F238E27FC236}">
                  <a16:creationId xmlns:a16="http://schemas.microsoft.com/office/drawing/2014/main" id="{16B1EF90-6C36-40DA-95C3-A53C8DFF422C}"/>
                </a:ext>
              </a:extLst>
            </p:cNvPr>
            <p:cNvSpPr/>
            <p:nvPr/>
          </p:nvSpPr>
          <p:spPr>
            <a:xfrm>
              <a:off x="2790815" y="207683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399" name="Freeform: Shape 398">
              <a:extLst>
                <a:ext uri="{FF2B5EF4-FFF2-40B4-BE49-F238E27FC236}">
                  <a16:creationId xmlns:a16="http://schemas.microsoft.com/office/drawing/2014/main" id="{552094B9-0A5D-4CB9-A4E2-D50F9EB76ED0}"/>
                </a:ext>
              </a:extLst>
            </p:cNvPr>
            <p:cNvSpPr/>
            <p:nvPr/>
          </p:nvSpPr>
          <p:spPr>
            <a:xfrm>
              <a:off x="2789055" y="2076418"/>
              <a:ext cx="586" cy="8378"/>
            </a:xfrm>
            <a:custGeom>
              <a:avLst/>
              <a:gdLst>
                <a:gd name="connsiteX0" fmla="*/ 335 w 586"/>
                <a:gd name="connsiteY0" fmla="*/ 0 h 8378"/>
                <a:gd name="connsiteX1" fmla="*/ 587 w 586"/>
                <a:gd name="connsiteY1" fmla="*/ 0 h 8378"/>
                <a:gd name="connsiteX2" fmla="*/ 0 w 586"/>
                <a:gd name="connsiteY2" fmla="*/ 0 h 8378"/>
                <a:gd name="connsiteX3" fmla="*/ 335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335" y="0"/>
                  </a:moveTo>
                  <a:lnTo>
                    <a:pt x="587" y="0"/>
                  </a:lnTo>
                  <a:lnTo>
                    <a:pt x="0" y="0"/>
                  </a:lnTo>
                  <a:lnTo>
                    <a:pt x="335" y="0"/>
                  </a:lnTo>
                  <a:close/>
                </a:path>
              </a:pathLst>
            </a:custGeom>
            <a:solidFill>
              <a:srgbClr val="37474F"/>
            </a:solidFill>
            <a:ln w="8363" cap="flat">
              <a:noFill/>
              <a:prstDash val="solid"/>
              <a:miter/>
            </a:ln>
          </p:spPr>
          <p:txBody>
            <a:bodyPr rtlCol="0" anchor="ctr"/>
            <a:lstStyle/>
            <a:p>
              <a:pPr defTabSz="914378"/>
              <a:endParaRPr lang="en-US"/>
            </a:p>
          </p:txBody>
        </p:sp>
        <p:sp>
          <p:nvSpPr>
            <p:cNvPr id="400" name="Freeform: Shape 399">
              <a:extLst>
                <a:ext uri="{FF2B5EF4-FFF2-40B4-BE49-F238E27FC236}">
                  <a16:creationId xmlns:a16="http://schemas.microsoft.com/office/drawing/2014/main" id="{4CB09AA9-2AE0-4FA5-9F9D-511759157AE9}"/>
                </a:ext>
              </a:extLst>
            </p:cNvPr>
            <p:cNvSpPr/>
            <p:nvPr/>
          </p:nvSpPr>
          <p:spPr>
            <a:xfrm>
              <a:off x="2788907" y="2075999"/>
              <a:ext cx="1070" cy="8378"/>
            </a:xfrm>
            <a:custGeom>
              <a:avLst/>
              <a:gdLst>
                <a:gd name="connsiteX0" fmla="*/ 484 w 1070"/>
                <a:gd name="connsiteY0" fmla="*/ 0 h 8378"/>
                <a:gd name="connsiteX1" fmla="*/ 484 w 1070"/>
                <a:gd name="connsiteY1" fmla="*/ 0 h 8378"/>
                <a:gd name="connsiteX2" fmla="*/ 1071 w 1070"/>
                <a:gd name="connsiteY2" fmla="*/ 0 h 8378"/>
                <a:gd name="connsiteX3" fmla="*/ 484 w 1070"/>
                <a:gd name="connsiteY3" fmla="*/ 0 h 8378"/>
              </a:gdLst>
              <a:ahLst/>
              <a:cxnLst>
                <a:cxn ang="0">
                  <a:pos x="connsiteX0" y="connsiteY0"/>
                </a:cxn>
                <a:cxn ang="0">
                  <a:pos x="connsiteX1" y="connsiteY1"/>
                </a:cxn>
                <a:cxn ang="0">
                  <a:pos x="connsiteX2" y="connsiteY2"/>
                </a:cxn>
                <a:cxn ang="0">
                  <a:pos x="connsiteX3" y="connsiteY3"/>
                </a:cxn>
              </a:cxnLst>
              <a:rect l="l" t="t" r="r" b="b"/>
              <a:pathLst>
                <a:path w="1070" h="8378">
                  <a:moveTo>
                    <a:pt x="484" y="0"/>
                  </a:moveTo>
                  <a:cubicBezTo>
                    <a:pt x="-605" y="0"/>
                    <a:pt x="484" y="0"/>
                    <a:pt x="484" y="0"/>
                  </a:cubicBezTo>
                  <a:lnTo>
                    <a:pt x="1071" y="0"/>
                  </a:lnTo>
                  <a:cubicBezTo>
                    <a:pt x="1071" y="0"/>
                    <a:pt x="149" y="0"/>
                    <a:pt x="484" y="0"/>
                  </a:cubicBezTo>
                  <a:close/>
                </a:path>
              </a:pathLst>
            </a:custGeom>
            <a:solidFill>
              <a:srgbClr val="37474F"/>
            </a:solidFill>
            <a:ln w="8363" cap="flat">
              <a:noFill/>
              <a:prstDash val="solid"/>
              <a:miter/>
            </a:ln>
          </p:spPr>
          <p:txBody>
            <a:bodyPr rtlCol="0" anchor="ctr"/>
            <a:lstStyle/>
            <a:p>
              <a:pPr defTabSz="914378"/>
              <a:endParaRPr lang="en-US"/>
            </a:p>
          </p:txBody>
        </p:sp>
        <p:sp>
          <p:nvSpPr>
            <p:cNvPr id="401" name="Freeform: Shape 400">
              <a:extLst>
                <a:ext uri="{FF2B5EF4-FFF2-40B4-BE49-F238E27FC236}">
                  <a16:creationId xmlns:a16="http://schemas.microsoft.com/office/drawing/2014/main" id="{DE813BC4-7E55-4D83-ADB1-5EF16A0FB87F}"/>
                </a:ext>
              </a:extLst>
            </p:cNvPr>
            <p:cNvSpPr/>
            <p:nvPr/>
          </p:nvSpPr>
          <p:spPr>
            <a:xfrm>
              <a:off x="2791653" y="20759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2" name="Freeform: Shape 401">
              <a:extLst>
                <a:ext uri="{FF2B5EF4-FFF2-40B4-BE49-F238E27FC236}">
                  <a16:creationId xmlns:a16="http://schemas.microsoft.com/office/drawing/2014/main" id="{68A34E95-2CA2-4884-8401-154AD8BFC17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03" name="Freeform: Shape 402">
              <a:extLst>
                <a:ext uri="{FF2B5EF4-FFF2-40B4-BE49-F238E27FC236}">
                  <a16:creationId xmlns:a16="http://schemas.microsoft.com/office/drawing/2014/main" id="{18380748-3703-4E68-8007-FE8BC531A19F}"/>
                </a:ext>
              </a:extLst>
            </p:cNvPr>
            <p:cNvSpPr/>
            <p:nvPr/>
          </p:nvSpPr>
          <p:spPr>
            <a:xfrm>
              <a:off x="2791402"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4" name="Freeform: Shape 403">
              <a:extLst>
                <a:ext uri="{FF2B5EF4-FFF2-40B4-BE49-F238E27FC236}">
                  <a16:creationId xmlns:a16="http://schemas.microsoft.com/office/drawing/2014/main" id="{C6DCF673-7385-47C3-B088-807D5BB68299}"/>
                </a:ext>
              </a:extLst>
            </p:cNvPr>
            <p:cNvSpPr/>
            <p:nvPr/>
          </p:nvSpPr>
          <p:spPr>
            <a:xfrm>
              <a:off x="2790564"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5" name="Freeform: Shape 404">
              <a:extLst>
                <a:ext uri="{FF2B5EF4-FFF2-40B4-BE49-F238E27FC236}">
                  <a16:creationId xmlns:a16="http://schemas.microsoft.com/office/drawing/2014/main" id="{12195627-6F11-4D14-BD2D-D27EC4CD404E}"/>
                </a:ext>
              </a:extLst>
            </p:cNvPr>
            <p:cNvSpPr/>
            <p:nvPr/>
          </p:nvSpPr>
          <p:spPr>
            <a:xfrm>
              <a:off x="2790843" y="2075999"/>
              <a:ext cx="223" cy="8378"/>
            </a:xfrm>
            <a:custGeom>
              <a:avLst/>
              <a:gdLst>
                <a:gd name="connsiteX0" fmla="*/ 223 w 223"/>
                <a:gd name="connsiteY0" fmla="*/ 0 h 8378"/>
                <a:gd name="connsiteX1" fmla="*/ 223 w 223"/>
                <a:gd name="connsiteY1" fmla="*/ 0 h 8378"/>
                <a:gd name="connsiteX2" fmla="*/ 223 w 223"/>
                <a:gd name="connsiteY2" fmla="*/ 0 h 8378"/>
              </a:gdLst>
              <a:ahLst/>
              <a:cxnLst>
                <a:cxn ang="0">
                  <a:pos x="connsiteX0" y="connsiteY0"/>
                </a:cxn>
                <a:cxn ang="0">
                  <a:pos x="connsiteX1" y="connsiteY1"/>
                </a:cxn>
                <a:cxn ang="0">
                  <a:pos x="connsiteX2" y="connsiteY2"/>
                </a:cxn>
              </a:cxnLst>
              <a:rect l="l" t="t" r="r" b="b"/>
              <a:pathLst>
                <a:path w="223" h="8378">
                  <a:moveTo>
                    <a:pt x="223" y="0"/>
                  </a:moveTo>
                  <a:lnTo>
                    <a:pt x="223" y="0"/>
                  </a:lnTo>
                  <a:cubicBezTo>
                    <a:pt x="223" y="0"/>
                    <a:pt x="-279" y="0"/>
                    <a:pt x="223" y="0"/>
                  </a:cubicBezTo>
                  <a:close/>
                </a:path>
              </a:pathLst>
            </a:custGeom>
            <a:solidFill>
              <a:srgbClr val="37474F"/>
            </a:solidFill>
            <a:ln w="8363" cap="flat">
              <a:noFill/>
              <a:prstDash val="solid"/>
              <a:miter/>
            </a:ln>
          </p:spPr>
          <p:txBody>
            <a:bodyPr rtlCol="0" anchor="ctr"/>
            <a:lstStyle/>
            <a:p>
              <a:pPr defTabSz="914378"/>
              <a:endParaRPr lang="en-US"/>
            </a:p>
          </p:txBody>
        </p:sp>
        <p:sp>
          <p:nvSpPr>
            <p:cNvPr id="406" name="Freeform: Shape 405">
              <a:extLst>
                <a:ext uri="{FF2B5EF4-FFF2-40B4-BE49-F238E27FC236}">
                  <a16:creationId xmlns:a16="http://schemas.microsoft.com/office/drawing/2014/main" id="{B7EE27B0-E096-4D77-9DE6-6245D9383A40}"/>
                </a:ext>
              </a:extLst>
            </p:cNvPr>
            <p:cNvSpPr/>
            <p:nvPr/>
          </p:nvSpPr>
          <p:spPr>
            <a:xfrm>
              <a:off x="2790229" y="2075999"/>
              <a:ext cx="692" cy="69"/>
            </a:xfrm>
            <a:custGeom>
              <a:avLst/>
              <a:gdLst>
                <a:gd name="connsiteX0" fmla="*/ 670 w 692"/>
                <a:gd name="connsiteY0" fmla="*/ 0 h 69"/>
                <a:gd name="connsiteX1" fmla="*/ 0 w 692"/>
                <a:gd name="connsiteY1" fmla="*/ 0 h 69"/>
                <a:gd name="connsiteX2" fmla="*/ 670 w 692"/>
                <a:gd name="connsiteY2" fmla="*/ 0 h 69"/>
              </a:gdLst>
              <a:ahLst/>
              <a:cxnLst>
                <a:cxn ang="0">
                  <a:pos x="connsiteX0" y="connsiteY0"/>
                </a:cxn>
                <a:cxn ang="0">
                  <a:pos x="connsiteX1" y="connsiteY1"/>
                </a:cxn>
                <a:cxn ang="0">
                  <a:pos x="connsiteX2" y="connsiteY2"/>
                </a:cxn>
              </a:cxnLst>
              <a:rect l="l" t="t" r="r" b="b"/>
              <a:pathLst>
                <a:path w="692" h="69">
                  <a:moveTo>
                    <a:pt x="670" y="0"/>
                  </a:moveTo>
                  <a:cubicBezTo>
                    <a:pt x="452" y="92"/>
                    <a:pt x="209" y="92"/>
                    <a:pt x="0" y="0"/>
                  </a:cubicBezTo>
                  <a:cubicBezTo>
                    <a:pt x="0" y="0"/>
                    <a:pt x="838" y="0"/>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407" name="Freeform: Shape 406">
              <a:extLst>
                <a:ext uri="{FF2B5EF4-FFF2-40B4-BE49-F238E27FC236}">
                  <a16:creationId xmlns:a16="http://schemas.microsoft.com/office/drawing/2014/main" id="{ABDB797F-61E1-49A8-8153-D1CA107966CD}"/>
                </a:ext>
              </a:extLst>
            </p:cNvPr>
            <p:cNvSpPr/>
            <p:nvPr/>
          </p:nvSpPr>
          <p:spPr>
            <a:xfrm>
              <a:off x="2788301" y="2075999"/>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08" name="Freeform: Shape 407">
              <a:extLst>
                <a:ext uri="{FF2B5EF4-FFF2-40B4-BE49-F238E27FC236}">
                  <a16:creationId xmlns:a16="http://schemas.microsoft.com/office/drawing/2014/main" id="{A1A4190F-C81E-4E90-8C82-BB7DA5BCEECD}"/>
                </a:ext>
              </a:extLst>
            </p:cNvPr>
            <p:cNvSpPr/>
            <p:nvPr/>
          </p:nvSpPr>
          <p:spPr>
            <a:xfrm>
              <a:off x="2791904"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09" name="Freeform: Shape 408">
              <a:extLst>
                <a:ext uri="{FF2B5EF4-FFF2-40B4-BE49-F238E27FC236}">
                  <a16:creationId xmlns:a16="http://schemas.microsoft.com/office/drawing/2014/main" id="{4C4E6A94-8248-42C6-B879-2443E79B68EB}"/>
                </a:ext>
              </a:extLst>
            </p:cNvPr>
            <p:cNvSpPr/>
            <p:nvPr/>
          </p:nvSpPr>
          <p:spPr>
            <a:xfrm>
              <a:off x="2790983"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0" name="Freeform: Shape 409">
              <a:extLst>
                <a:ext uri="{FF2B5EF4-FFF2-40B4-BE49-F238E27FC236}">
                  <a16:creationId xmlns:a16="http://schemas.microsoft.com/office/drawing/2014/main" id="{2DA3075A-EC2F-4C74-9E98-4CE1CA3DE339}"/>
                </a:ext>
              </a:extLst>
            </p:cNvPr>
            <p:cNvSpPr/>
            <p:nvPr/>
          </p:nvSpPr>
          <p:spPr>
            <a:xfrm>
              <a:off x="2789391" y="2075496"/>
              <a:ext cx="837" cy="167"/>
            </a:xfrm>
            <a:custGeom>
              <a:avLst/>
              <a:gdLst>
                <a:gd name="connsiteX0" fmla="*/ 0 w 837"/>
                <a:gd name="connsiteY0" fmla="*/ 84 h 167"/>
                <a:gd name="connsiteX1" fmla="*/ 838 w 837"/>
                <a:gd name="connsiteY1" fmla="*/ 168 h 167"/>
                <a:gd name="connsiteX2" fmla="*/ 0 w 837"/>
                <a:gd name="connsiteY2" fmla="*/ 0 h 167"/>
                <a:gd name="connsiteX3" fmla="*/ 0 w 837"/>
                <a:gd name="connsiteY3" fmla="*/ 84 h 167"/>
              </a:gdLst>
              <a:ahLst/>
              <a:cxnLst>
                <a:cxn ang="0">
                  <a:pos x="connsiteX0" y="connsiteY0"/>
                </a:cxn>
                <a:cxn ang="0">
                  <a:pos x="connsiteX1" y="connsiteY1"/>
                </a:cxn>
                <a:cxn ang="0">
                  <a:pos x="connsiteX2" y="connsiteY2"/>
                </a:cxn>
                <a:cxn ang="0">
                  <a:pos x="connsiteX3" y="connsiteY3"/>
                </a:cxn>
              </a:cxnLst>
              <a:rect l="l" t="t" r="r" b="b"/>
              <a:pathLst>
                <a:path w="837" h="167">
                  <a:moveTo>
                    <a:pt x="0" y="84"/>
                  </a:moveTo>
                  <a:lnTo>
                    <a:pt x="838" y="168"/>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11" name="Freeform: Shape 410">
              <a:extLst>
                <a:ext uri="{FF2B5EF4-FFF2-40B4-BE49-F238E27FC236}">
                  <a16:creationId xmlns:a16="http://schemas.microsoft.com/office/drawing/2014/main" id="{C86DC333-D968-4497-A7C2-68E3EC7EFD2C}"/>
                </a:ext>
              </a:extLst>
            </p:cNvPr>
            <p:cNvSpPr/>
            <p:nvPr/>
          </p:nvSpPr>
          <p:spPr>
            <a:xfrm>
              <a:off x="2791653" y="2074826"/>
              <a:ext cx="754" cy="83"/>
            </a:xfrm>
            <a:custGeom>
              <a:avLst/>
              <a:gdLst>
                <a:gd name="connsiteX0" fmla="*/ 251 w 754"/>
                <a:gd name="connsiteY0" fmla="*/ 84 h 83"/>
                <a:gd name="connsiteX1" fmla="*/ 754 w 754"/>
                <a:gd name="connsiteY1" fmla="*/ 84 h 83"/>
                <a:gd name="connsiteX2" fmla="*/ 0 w 754"/>
                <a:gd name="connsiteY2" fmla="*/ 0 h 83"/>
                <a:gd name="connsiteX3" fmla="*/ 251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251" y="84"/>
                  </a:moveTo>
                  <a:lnTo>
                    <a:pt x="754" y="84"/>
                  </a:lnTo>
                  <a:lnTo>
                    <a:pt x="0" y="0"/>
                  </a:lnTo>
                  <a:lnTo>
                    <a:pt x="251" y="84"/>
                  </a:lnTo>
                  <a:close/>
                </a:path>
              </a:pathLst>
            </a:custGeom>
            <a:solidFill>
              <a:srgbClr val="37474F"/>
            </a:solidFill>
            <a:ln w="8363" cap="flat">
              <a:noFill/>
              <a:prstDash val="solid"/>
              <a:miter/>
            </a:ln>
          </p:spPr>
          <p:txBody>
            <a:bodyPr rtlCol="0" anchor="ctr"/>
            <a:lstStyle/>
            <a:p>
              <a:pPr defTabSz="914378"/>
              <a:endParaRPr lang="en-US"/>
            </a:p>
          </p:txBody>
        </p:sp>
        <p:sp>
          <p:nvSpPr>
            <p:cNvPr id="412" name="Freeform: Shape 411">
              <a:extLst>
                <a:ext uri="{FF2B5EF4-FFF2-40B4-BE49-F238E27FC236}">
                  <a16:creationId xmlns:a16="http://schemas.microsoft.com/office/drawing/2014/main" id="{50CCC2CD-EE59-4768-9D47-7EFDD66EFBA8}"/>
                </a:ext>
              </a:extLst>
            </p:cNvPr>
            <p:cNvSpPr/>
            <p:nvPr/>
          </p:nvSpPr>
          <p:spPr>
            <a:xfrm>
              <a:off x="2791821" y="2074705"/>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13" name="Freeform: Shape 412">
              <a:extLst>
                <a:ext uri="{FF2B5EF4-FFF2-40B4-BE49-F238E27FC236}">
                  <a16:creationId xmlns:a16="http://schemas.microsoft.com/office/drawing/2014/main" id="{3144D96E-5F38-48E7-B399-531EA9DC720D}"/>
                </a:ext>
              </a:extLst>
            </p:cNvPr>
            <p:cNvSpPr/>
            <p:nvPr/>
          </p:nvSpPr>
          <p:spPr>
            <a:xfrm>
              <a:off x="2791485"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4" name="Freeform: Shape 413">
              <a:extLst>
                <a:ext uri="{FF2B5EF4-FFF2-40B4-BE49-F238E27FC236}">
                  <a16:creationId xmlns:a16="http://schemas.microsoft.com/office/drawing/2014/main" id="{ABD970D3-7A77-4F06-B38C-3646183A3D5F}"/>
                </a:ext>
              </a:extLst>
            </p:cNvPr>
            <p:cNvSpPr/>
            <p:nvPr/>
          </p:nvSpPr>
          <p:spPr>
            <a:xfrm>
              <a:off x="2790731" y="207499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5" name="Freeform: Shape 414">
              <a:extLst>
                <a:ext uri="{FF2B5EF4-FFF2-40B4-BE49-F238E27FC236}">
                  <a16:creationId xmlns:a16="http://schemas.microsoft.com/office/drawing/2014/main" id="{466E0C48-CDEA-4B3D-B17F-5ACA9923C50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16" name="Freeform: Shape 415">
              <a:extLst>
                <a:ext uri="{FF2B5EF4-FFF2-40B4-BE49-F238E27FC236}">
                  <a16:creationId xmlns:a16="http://schemas.microsoft.com/office/drawing/2014/main" id="{7154B71E-5E78-4291-8495-DDBDDD34A46A}"/>
                </a:ext>
              </a:extLst>
            </p:cNvPr>
            <p:cNvSpPr/>
            <p:nvPr/>
          </p:nvSpPr>
          <p:spPr>
            <a:xfrm>
              <a:off x="2790694" y="2075077"/>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417" name="Freeform: Shape 416">
              <a:extLst>
                <a:ext uri="{FF2B5EF4-FFF2-40B4-BE49-F238E27FC236}">
                  <a16:creationId xmlns:a16="http://schemas.microsoft.com/office/drawing/2014/main" id="{4C8AC259-E7D8-47D4-8398-7416E20C94DE}"/>
                </a:ext>
              </a:extLst>
            </p:cNvPr>
            <p:cNvSpPr/>
            <p:nvPr/>
          </p:nvSpPr>
          <p:spPr>
            <a:xfrm>
              <a:off x="2788720" y="2075272"/>
              <a:ext cx="1256" cy="56"/>
            </a:xfrm>
            <a:custGeom>
              <a:avLst/>
              <a:gdLst>
                <a:gd name="connsiteX0" fmla="*/ 1257 w 1256"/>
                <a:gd name="connsiteY0" fmla="*/ 57 h 56"/>
                <a:gd name="connsiteX1" fmla="*/ 0 w 1256"/>
                <a:gd name="connsiteY1" fmla="*/ 57 h 56"/>
              </a:gdLst>
              <a:ahLst/>
              <a:cxnLst>
                <a:cxn ang="0">
                  <a:pos x="connsiteX0" y="connsiteY0"/>
                </a:cxn>
                <a:cxn ang="0">
                  <a:pos x="connsiteX1" y="connsiteY1"/>
                </a:cxn>
              </a:cxnLst>
              <a:rect l="l" t="t" r="r" b="b"/>
              <a:pathLst>
                <a:path w="1256" h="56">
                  <a:moveTo>
                    <a:pt x="1257" y="57"/>
                  </a:moveTo>
                  <a:cubicBezTo>
                    <a:pt x="838" y="-19"/>
                    <a:pt x="419" y="-19"/>
                    <a:pt x="0" y="57"/>
                  </a:cubicBezTo>
                  <a:close/>
                </a:path>
              </a:pathLst>
            </a:custGeom>
            <a:solidFill>
              <a:srgbClr val="37474F"/>
            </a:solidFill>
            <a:ln w="8363" cap="flat">
              <a:noFill/>
              <a:prstDash val="solid"/>
              <a:miter/>
            </a:ln>
          </p:spPr>
          <p:txBody>
            <a:bodyPr rtlCol="0" anchor="ctr"/>
            <a:lstStyle/>
            <a:p>
              <a:pPr defTabSz="914378"/>
              <a:endParaRPr lang="en-US"/>
            </a:p>
          </p:txBody>
        </p:sp>
        <p:sp>
          <p:nvSpPr>
            <p:cNvPr id="418" name="Freeform: Shape 417">
              <a:extLst>
                <a:ext uri="{FF2B5EF4-FFF2-40B4-BE49-F238E27FC236}">
                  <a16:creationId xmlns:a16="http://schemas.microsoft.com/office/drawing/2014/main" id="{C4D638D0-5632-4479-A4FA-3DCB776268E7}"/>
                </a:ext>
              </a:extLst>
            </p:cNvPr>
            <p:cNvSpPr/>
            <p:nvPr/>
          </p:nvSpPr>
          <p:spPr>
            <a:xfrm>
              <a:off x="2789977" y="207507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19" name="Freeform: Shape 418">
              <a:extLst>
                <a:ext uri="{FF2B5EF4-FFF2-40B4-BE49-F238E27FC236}">
                  <a16:creationId xmlns:a16="http://schemas.microsoft.com/office/drawing/2014/main" id="{9E5F529E-77DE-4A1E-A7BB-75623A7400D9}"/>
                </a:ext>
              </a:extLst>
            </p:cNvPr>
            <p:cNvSpPr/>
            <p:nvPr/>
          </p:nvSpPr>
          <p:spPr>
            <a:xfrm>
              <a:off x="2789726" y="2075077"/>
              <a:ext cx="251" cy="8378"/>
            </a:xfrm>
            <a:custGeom>
              <a:avLst/>
              <a:gdLst>
                <a:gd name="connsiteX0" fmla="*/ 0 w 251"/>
                <a:gd name="connsiteY0" fmla="*/ 0 h 8378"/>
                <a:gd name="connsiteX1" fmla="*/ 251 w 251"/>
                <a:gd name="connsiteY1" fmla="*/ 0 h 8378"/>
                <a:gd name="connsiteX2" fmla="*/ 251 w 251"/>
                <a:gd name="connsiteY2" fmla="*/ 0 h 8378"/>
                <a:gd name="connsiteX3" fmla="*/ 0 w 251"/>
                <a:gd name="connsiteY3" fmla="*/ 0 h 8378"/>
              </a:gdLst>
              <a:ahLst/>
              <a:cxnLst>
                <a:cxn ang="0">
                  <a:pos x="connsiteX0" y="connsiteY0"/>
                </a:cxn>
                <a:cxn ang="0">
                  <a:pos x="connsiteX1" y="connsiteY1"/>
                </a:cxn>
                <a:cxn ang="0">
                  <a:pos x="connsiteX2" y="connsiteY2"/>
                </a:cxn>
                <a:cxn ang="0">
                  <a:pos x="connsiteX3" y="connsiteY3"/>
                </a:cxn>
              </a:cxnLst>
              <a:rect l="l" t="t" r="r" b="b"/>
              <a:pathLst>
                <a:path w="251" h="8378">
                  <a:moveTo>
                    <a:pt x="0" y="0"/>
                  </a:moveTo>
                  <a:lnTo>
                    <a:pt x="251" y="0"/>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0" name="Freeform: Shape 419">
              <a:extLst>
                <a:ext uri="{FF2B5EF4-FFF2-40B4-BE49-F238E27FC236}">
                  <a16:creationId xmlns:a16="http://schemas.microsoft.com/office/drawing/2014/main" id="{D18DAD6A-0F1F-4219-8EB8-034751869224}"/>
                </a:ext>
              </a:extLst>
            </p:cNvPr>
            <p:cNvSpPr/>
            <p:nvPr/>
          </p:nvSpPr>
          <p:spPr>
            <a:xfrm>
              <a:off x="2790564" y="2074658"/>
              <a:ext cx="418" cy="8378"/>
            </a:xfrm>
            <a:custGeom>
              <a:avLst/>
              <a:gdLst>
                <a:gd name="connsiteX0" fmla="*/ 419 w 418"/>
                <a:gd name="connsiteY0" fmla="*/ 0 h 8378"/>
                <a:gd name="connsiteX1" fmla="*/ 0 w 418"/>
                <a:gd name="connsiteY1" fmla="*/ 0 h 8378"/>
                <a:gd name="connsiteX2" fmla="*/ 0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1" name="Freeform: Shape 420">
              <a:extLst>
                <a:ext uri="{FF2B5EF4-FFF2-40B4-BE49-F238E27FC236}">
                  <a16:creationId xmlns:a16="http://schemas.microsoft.com/office/drawing/2014/main" id="{D42EDECF-7EBD-4435-952D-4978F61A9A30}"/>
                </a:ext>
              </a:extLst>
            </p:cNvPr>
            <p:cNvSpPr/>
            <p:nvPr/>
          </p:nvSpPr>
          <p:spPr>
            <a:xfrm>
              <a:off x="2790815"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2" name="Freeform: Shape 421">
              <a:extLst>
                <a:ext uri="{FF2B5EF4-FFF2-40B4-BE49-F238E27FC236}">
                  <a16:creationId xmlns:a16="http://schemas.microsoft.com/office/drawing/2014/main" id="{1FE91943-5C1F-4312-A428-37C971F6727B}"/>
                </a:ext>
              </a:extLst>
            </p:cNvPr>
            <p:cNvSpPr/>
            <p:nvPr/>
          </p:nvSpPr>
          <p:spPr>
            <a:xfrm>
              <a:off x="2790564" y="20742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3" name="Freeform: Shape 422">
              <a:extLst>
                <a:ext uri="{FF2B5EF4-FFF2-40B4-BE49-F238E27FC236}">
                  <a16:creationId xmlns:a16="http://schemas.microsoft.com/office/drawing/2014/main" id="{9BE74759-2BB2-4E72-8B55-407EF69E0041}"/>
                </a:ext>
              </a:extLst>
            </p:cNvPr>
            <p:cNvSpPr/>
            <p:nvPr/>
          </p:nvSpPr>
          <p:spPr>
            <a:xfrm>
              <a:off x="2790312" y="20747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4" name="Freeform: Shape 423">
              <a:extLst>
                <a:ext uri="{FF2B5EF4-FFF2-40B4-BE49-F238E27FC236}">
                  <a16:creationId xmlns:a16="http://schemas.microsoft.com/office/drawing/2014/main" id="{A2ED7DB6-3D00-47F0-B8D6-FB1F82969436}"/>
                </a:ext>
              </a:extLst>
            </p:cNvPr>
            <p:cNvSpPr/>
            <p:nvPr/>
          </p:nvSpPr>
          <p:spPr>
            <a:xfrm>
              <a:off x="2791234"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5" name="Freeform: Shape 424">
              <a:extLst>
                <a:ext uri="{FF2B5EF4-FFF2-40B4-BE49-F238E27FC236}">
                  <a16:creationId xmlns:a16="http://schemas.microsoft.com/office/drawing/2014/main" id="{8884A492-E702-4D30-8CDB-F2BF2CF25A18}"/>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6" name="Freeform: Shape 425">
              <a:extLst>
                <a:ext uri="{FF2B5EF4-FFF2-40B4-BE49-F238E27FC236}">
                  <a16:creationId xmlns:a16="http://schemas.microsoft.com/office/drawing/2014/main" id="{15C3B7B3-09A3-43CE-B8B5-097341A7F821}"/>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27" name="Freeform: Shape 426">
              <a:extLst>
                <a:ext uri="{FF2B5EF4-FFF2-40B4-BE49-F238E27FC236}">
                  <a16:creationId xmlns:a16="http://schemas.microsoft.com/office/drawing/2014/main" id="{C47A161E-58CC-4454-98B4-75101E8543E9}"/>
                </a:ext>
              </a:extLst>
            </p:cNvPr>
            <p:cNvSpPr/>
            <p:nvPr/>
          </p:nvSpPr>
          <p:spPr>
            <a:xfrm>
              <a:off x="2786542" y="2074323"/>
              <a:ext cx="3938" cy="8378"/>
            </a:xfrm>
            <a:custGeom>
              <a:avLst/>
              <a:gdLst>
                <a:gd name="connsiteX0" fmla="*/ 0 w 3938"/>
                <a:gd name="connsiteY0" fmla="*/ 0 h 8378"/>
                <a:gd name="connsiteX1" fmla="*/ 503 w 3938"/>
                <a:gd name="connsiteY1" fmla="*/ 0 h 8378"/>
                <a:gd name="connsiteX2" fmla="*/ 3938 w 3938"/>
                <a:gd name="connsiteY2" fmla="*/ 0 h 8378"/>
                <a:gd name="connsiteX3" fmla="*/ 3100 w 3938"/>
                <a:gd name="connsiteY3" fmla="*/ 0 h 8378"/>
                <a:gd name="connsiteX4" fmla="*/ 1843 w 3938"/>
                <a:gd name="connsiteY4" fmla="*/ 0 h 8378"/>
                <a:gd name="connsiteX5" fmla="*/ 2346 w 3938"/>
                <a:gd name="connsiteY5" fmla="*/ 0 h 8378"/>
                <a:gd name="connsiteX6" fmla="*/ 251 w 3938"/>
                <a:gd name="connsiteY6" fmla="*/ 0 h 8378"/>
                <a:gd name="connsiteX7" fmla="*/ 251 w 3938"/>
                <a:gd name="connsiteY7"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 h="8378">
                  <a:moveTo>
                    <a:pt x="0" y="0"/>
                  </a:moveTo>
                  <a:cubicBezTo>
                    <a:pt x="587" y="0"/>
                    <a:pt x="1173" y="0"/>
                    <a:pt x="503" y="0"/>
                  </a:cubicBezTo>
                  <a:lnTo>
                    <a:pt x="3938" y="0"/>
                  </a:lnTo>
                  <a:lnTo>
                    <a:pt x="3100" y="0"/>
                  </a:lnTo>
                  <a:lnTo>
                    <a:pt x="1843" y="0"/>
                  </a:lnTo>
                  <a:cubicBezTo>
                    <a:pt x="1843" y="0"/>
                    <a:pt x="1843" y="0"/>
                    <a:pt x="2346" y="0"/>
                  </a:cubicBezTo>
                  <a:cubicBezTo>
                    <a:pt x="2849" y="0"/>
                    <a:pt x="1257" y="0"/>
                    <a:pt x="251" y="0"/>
                  </a:cubicBez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428" name="Freeform: Shape 427">
              <a:extLst>
                <a:ext uri="{FF2B5EF4-FFF2-40B4-BE49-F238E27FC236}">
                  <a16:creationId xmlns:a16="http://schemas.microsoft.com/office/drawing/2014/main" id="{0FF254AE-8CBD-48A6-ACC1-BDD5CD3F4FF4}"/>
                </a:ext>
              </a:extLst>
            </p:cNvPr>
            <p:cNvSpPr/>
            <p:nvPr/>
          </p:nvSpPr>
          <p:spPr>
            <a:xfrm>
              <a:off x="2790396" y="2074407"/>
              <a:ext cx="837" cy="8378"/>
            </a:xfrm>
            <a:custGeom>
              <a:avLst/>
              <a:gdLst>
                <a:gd name="connsiteX0" fmla="*/ 0 w 837"/>
                <a:gd name="connsiteY0" fmla="*/ 0 h 8378"/>
                <a:gd name="connsiteX1" fmla="*/ 0 w 837"/>
                <a:gd name="connsiteY1" fmla="*/ 0 h 8378"/>
                <a:gd name="connsiteX2" fmla="*/ 838 w 837"/>
                <a:gd name="connsiteY2" fmla="*/ 0 h 8378"/>
                <a:gd name="connsiteX3" fmla="*/ 84 w 837"/>
                <a:gd name="connsiteY3" fmla="*/ 0 h 8378"/>
                <a:gd name="connsiteX4" fmla="*/ 84 w 837"/>
                <a:gd name="connsiteY4" fmla="*/ 0 h 8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8378">
                  <a:moveTo>
                    <a:pt x="0" y="0"/>
                  </a:moveTo>
                  <a:lnTo>
                    <a:pt x="0" y="0"/>
                  </a:lnTo>
                  <a:lnTo>
                    <a:pt x="838" y="0"/>
                  </a:lnTo>
                  <a:lnTo>
                    <a:pt x="84" y="0"/>
                  </a:lnTo>
                  <a:lnTo>
                    <a:pt x="84" y="0"/>
                  </a:lnTo>
                  <a:close/>
                </a:path>
              </a:pathLst>
            </a:custGeom>
            <a:solidFill>
              <a:srgbClr val="37474F"/>
            </a:solidFill>
            <a:ln w="8363" cap="flat">
              <a:noFill/>
              <a:prstDash val="solid"/>
              <a:miter/>
            </a:ln>
          </p:spPr>
          <p:txBody>
            <a:bodyPr rtlCol="0" anchor="ctr"/>
            <a:lstStyle/>
            <a:p>
              <a:pPr defTabSz="914378"/>
              <a:endParaRPr lang="en-US"/>
            </a:p>
          </p:txBody>
        </p:sp>
        <p:sp>
          <p:nvSpPr>
            <p:cNvPr id="429" name="Freeform: Shape 428">
              <a:extLst>
                <a:ext uri="{FF2B5EF4-FFF2-40B4-BE49-F238E27FC236}">
                  <a16:creationId xmlns:a16="http://schemas.microsoft.com/office/drawing/2014/main" id="{7E3FD52F-6EC0-49DE-8571-A75615775165}"/>
                </a:ext>
              </a:extLst>
            </p:cNvPr>
            <p:cNvSpPr/>
            <p:nvPr/>
          </p:nvSpPr>
          <p:spPr>
            <a:xfrm>
              <a:off x="2788888" y="2074537"/>
              <a:ext cx="1927" cy="37"/>
            </a:xfrm>
            <a:custGeom>
              <a:avLst/>
              <a:gdLst>
                <a:gd name="connsiteX0" fmla="*/ 1592 w 1927"/>
                <a:gd name="connsiteY0" fmla="*/ 37 h 37"/>
                <a:gd name="connsiteX1" fmla="*/ 0 w 1927"/>
                <a:gd name="connsiteY1" fmla="*/ 37 h 37"/>
                <a:gd name="connsiteX2" fmla="*/ 838 w 1927"/>
                <a:gd name="connsiteY2" fmla="*/ 37 h 37"/>
                <a:gd name="connsiteX3" fmla="*/ 1508 w 1927"/>
                <a:gd name="connsiteY3" fmla="*/ 37 h 37"/>
                <a:gd name="connsiteX4" fmla="*/ 1927 w 1927"/>
                <a:gd name="connsiteY4" fmla="*/ 37 h 37"/>
                <a:gd name="connsiteX5" fmla="*/ 1927 w 1927"/>
                <a:gd name="connsiteY5" fmla="*/ 37 h 37"/>
                <a:gd name="connsiteX6" fmla="*/ 1927 w 1927"/>
                <a:gd name="connsiteY6" fmla="*/ 37 h 37"/>
                <a:gd name="connsiteX7" fmla="*/ 1592 w 1927"/>
                <a:gd name="connsiteY7"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 h="37">
                  <a:moveTo>
                    <a:pt x="1592" y="37"/>
                  </a:moveTo>
                  <a:cubicBezTo>
                    <a:pt x="1064" y="-5"/>
                    <a:pt x="528" y="-5"/>
                    <a:pt x="0" y="37"/>
                  </a:cubicBezTo>
                  <a:lnTo>
                    <a:pt x="838" y="37"/>
                  </a:lnTo>
                  <a:cubicBezTo>
                    <a:pt x="838" y="37"/>
                    <a:pt x="838" y="37"/>
                    <a:pt x="1508" y="37"/>
                  </a:cubicBezTo>
                  <a:lnTo>
                    <a:pt x="1927" y="37"/>
                  </a:lnTo>
                  <a:cubicBezTo>
                    <a:pt x="1927" y="37"/>
                    <a:pt x="1927" y="37"/>
                    <a:pt x="1927" y="37"/>
                  </a:cubicBezTo>
                  <a:lnTo>
                    <a:pt x="1927" y="37"/>
                  </a:lnTo>
                  <a:cubicBezTo>
                    <a:pt x="1927" y="37"/>
                    <a:pt x="1508" y="-47"/>
                    <a:pt x="1592" y="37"/>
                  </a:cubicBezTo>
                  <a:close/>
                </a:path>
              </a:pathLst>
            </a:custGeom>
            <a:solidFill>
              <a:srgbClr val="37474F"/>
            </a:solidFill>
            <a:ln w="8363" cap="flat">
              <a:noFill/>
              <a:prstDash val="solid"/>
              <a:miter/>
            </a:ln>
          </p:spPr>
          <p:txBody>
            <a:bodyPr rtlCol="0" anchor="ctr"/>
            <a:lstStyle/>
            <a:p>
              <a:pPr defTabSz="914378"/>
              <a:endParaRPr lang="en-US"/>
            </a:p>
          </p:txBody>
        </p:sp>
        <p:sp>
          <p:nvSpPr>
            <p:cNvPr id="430" name="Freeform: Shape 429">
              <a:extLst>
                <a:ext uri="{FF2B5EF4-FFF2-40B4-BE49-F238E27FC236}">
                  <a16:creationId xmlns:a16="http://schemas.microsoft.com/office/drawing/2014/main" id="{1F12F798-0EE2-4F62-9D25-7CDFCB8E410B}"/>
                </a:ext>
              </a:extLst>
            </p:cNvPr>
            <p:cNvSpPr/>
            <p:nvPr/>
          </p:nvSpPr>
          <p:spPr>
            <a:xfrm>
              <a:off x="2787296" y="2075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1" name="Freeform: Shape 430">
              <a:extLst>
                <a:ext uri="{FF2B5EF4-FFF2-40B4-BE49-F238E27FC236}">
                  <a16:creationId xmlns:a16="http://schemas.microsoft.com/office/drawing/2014/main" id="{91ADF4EF-091B-4A2F-877A-C30BAEE336F7}"/>
                </a:ext>
              </a:extLst>
            </p:cNvPr>
            <p:cNvSpPr/>
            <p:nvPr/>
          </p:nvSpPr>
          <p:spPr>
            <a:xfrm>
              <a:off x="2787715" y="2075328"/>
              <a:ext cx="1843" cy="31"/>
            </a:xfrm>
            <a:custGeom>
              <a:avLst/>
              <a:gdLst>
                <a:gd name="connsiteX0" fmla="*/ 0 w 1843"/>
                <a:gd name="connsiteY0" fmla="*/ 0 h 31"/>
                <a:gd name="connsiteX1" fmla="*/ 0 w 1843"/>
                <a:gd name="connsiteY1" fmla="*/ 0 h 31"/>
                <a:gd name="connsiteX2" fmla="*/ 754 w 1843"/>
                <a:gd name="connsiteY2" fmla="*/ 0 h 31"/>
                <a:gd name="connsiteX3" fmla="*/ 754 w 1843"/>
                <a:gd name="connsiteY3" fmla="*/ 0 h 31"/>
                <a:gd name="connsiteX4" fmla="*/ 1843 w 1843"/>
                <a:gd name="connsiteY4" fmla="*/ 0 h 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 h="31">
                  <a:moveTo>
                    <a:pt x="0" y="0"/>
                  </a:moveTo>
                  <a:lnTo>
                    <a:pt x="0" y="0"/>
                  </a:lnTo>
                  <a:cubicBezTo>
                    <a:pt x="251" y="42"/>
                    <a:pt x="503" y="42"/>
                    <a:pt x="754" y="0"/>
                  </a:cubicBezTo>
                  <a:lnTo>
                    <a:pt x="754" y="0"/>
                  </a:lnTo>
                  <a:lnTo>
                    <a:pt x="1843" y="0"/>
                  </a:lnTo>
                  <a:close/>
                </a:path>
              </a:pathLst>
            </a:custGeom>
            <a:solidFill>
              <a:srgbClr val="37474F"/>
            </a:solidFill>
            <a:ln w="8363" cap="flat">
              <a:noFill/>
              <a:prstDash val="solid"/>
              <a:miter/>
            </a:ln>
          </p:spPr>
          <p:txBody>
            <a:bodyPr rtlCol="0" anchor="ctr"/>
            <a:lstStyle/>
            <a:p>
              <a:pPr defTabSz="914378"/>
              <a:endParaRPr lang="en-US"/>
            </a:p>
          </p:txBody>
        </p:sp>
        <p:sp>
          <p:nvSpPr>
            <p:cNvPr id="432" name="Freeform: Shape 431">
              <a:extLst>
                <a:ext uri="{FF2B5EF4-FFF2-40B4-BE49-F238E27FC236}">
                  <a16:creationId xmlns:a16="http://schemas.microsoft.com/office/drawing/2014/main" id="{4E38EDC2-776D-4B3C-84A5-F8FE5F1FF236}"/>
                </a:ext>
              </a:extLst>
            </p:cNvPr>
            <p:cNvSpPr/>
            <p:nvPr/>
          </p:nvSpPr>
          <p:spPr>
            <a:xfrm>
              <a:off x="2788972" y="207491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3" name="Freeform: Shape 432">
              <a:extLst>
                <a:ext uri="{FF2B5EF4-FFF2-40B4-BE49-F238E27FC236}">
                  <a16:creationId xmlns:a16="http://schemas.microsoft.com/office/drawing/2014/main" id="{B1F82F5F-A34B-4A7C-9D1C-0FC37C06E900}"/>
                </a:ext>
              </a:extLst>
            </p:cNvPr>
            <p:cNvSpPr/>
            <p:nvPr/>
          </p:nvSpPr>
          <p:spPr>
            <a:xfrm>
              <a:off x="2790647" y="2074155"/>
              <a:ext cx="921" cy="83"/>
            </a:xfrm>
            <a:custGeom>
              <a:avLst/>
              <a:gdLst>
                <a:gd name="connsiteX0" fmla="*/ 251 w 921"/>
                <a:gd name="connsiteY0" fmla="*/ 84 h 83"/>
                <a:gd name="connsiteX1" fmla="*/ 922 w 921"/>
                <a:gd name="connsiteY1" fmla="*/ 0 h 83"/>
                <a:gd name="connsiteX2" fmla="*/ 0 w 921"/>
                <a:gd name="connsiteY2" fmla="*/ 0 h 83"/>
                <a:gd name="connsiteX3" fmla="*/ 251 w 921"/>
                <a:gd name="connsiteY3" fmla="*/ 84 h 83"/>
              </a:gdLst>
              <a:ahLst/>
              <a:cxnLst>
                <a:cxn ang="0">
                  <a:pos x="connsiteX0" y="connsiteY0"/>
                </a:cxn>
                <a:cxn ang="0">
                  <a:pos x="connsiteX1" y="connsiteY1"/>
                </a:cxn>
                <a:cxn ang="0">
                  <a:pos x="connsiteX2" y="connsiteY2"/>
                </a:cxn>
                <a:cxn ang="0">
                  <a:pos x="connsiteX3" y="connsiteY3"/>
                </a:cxn>
              </a:cxnLst>
              <a:rect l="l" t="t" r="r" b="b"/>
              <a:pathLst>
                <a:path w="921" h="83">
                  <a:moveTo>
                    <a:pt x="251" y="84"/>
                  </a:moveTo>
                  <a:lnTo>
                    <a:pt x="922" y="0"/>
                  </a:lnTo>
                  <a:lnTo>
                    <a:pt x="0" y="0"/>
                  </a:lnTo>
                  <a:lnTo>
                    <a:pt x="251" y="84"/>
                  </a:lnTo>
                  <a:close/>
                </a:path>
              </a:pathLst>
            </a:custGeom>
            <a:solidFill>
              <a:srgbClr val="37474F"/>
            </a:solidFill>
            <a:ln w="8363" cap="flat">
              <a:noFill/>
              <a:prstDash val="solid"/>
              <a:miter/>
            </a:ln>
          </p:spPr>
          <p:txBody>
            <a:bodyPr rtlCol="0" anchor="ctr"/>
            <a:lstStyle/>
            <a:p>
              <a:pPr defTabSz="914378"/>
              <a:endParaRPr lang="en-US"/>
            </a:p>
          </p:txBody>
        </p:sp>
        <p:sp>
          <p:nvSpPr>
            <p:cNvPr id="434" name="Freeform: Shape 433">
              <a:extLst>
                <a:ext uri="{FF2B5EF4-FFF2-40B4-BE49-F238E27FC236}">
                  <a16:creationId xmlns:a16="http://schemas.microsoft.com/office/drawing/2014/main" id="{EBC146D2-2677-4650-886D-68084794BC6D}"/>
                </a:ext>
              </a:extLst>
            </p:cNvPr>
            <p:cNvSpPr/>
            <p:nvPr/>
          </p:nvSpPr>
          <p:spPr>
            <a:xfrm>
              <a:off x="2790815" y="2073988"/>
              <a:ext cx="586" cy="83"/>
            </a:xfrm>
            <a:custGeom>
              <a:avLst/>
              <a:gdLst>
                <a:gd name="connsiteX0" fmla="*/ 0 w 586"/>
                <a:gd name="connsiteY0" fmla="*/ 84 h 83"/>
                <a:gd name="connsiteX1" fmla="*/ 586 w 586"/>
                <a:gd name="connsiteY1" fmla="*/ 84 h 83"/>
                <a:gd name="connsiteX2" fmla="*/ 251 w 586"/>
                <a:gd name="connsiteY2" fmla="*/ 0 h 83"/>
                <a:gd name="connsiteX3" fmla="*/ 0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0" y="84"/>
                  </a:moveTo>
                  <a:lnTo>
                    <a:pt x="586" y="84"/>
                  </a:lnTo>
                  <a:lnTo>
                    <a:pt x="251"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35" name="Freeform: Shape 434">
              <a:extLst>
                <a:ext uri="{FF2B5EF4-FFF2-40B4-BE49-F238E27FC236}">
                  <a16:creationId xmlns:a16="http://schemas.microsoft.com/office/drawing/2014/main" id="{40FCE623-65CF-4484-854E-840F77E573F2}"/>
                </a:ext>
              </a:extLst>
            </p:cNvPr>
            <p:cNvSpPr/>
            <p:nvPr/>
          </p:nvSpPr>
          <p:spPr>
            <a:xfrm>
              <a:off x="2783190" y="20661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6" name="Freeform: Shape 435">
              <a:extLst>
                <a:ext uri="{FF2B5EF4-FFF2-40B4-BE49-F238E27FC236}">
                  <a16:creationId xmlns:a16="http://schemas.microsoft.com/office/drawing/2014/main" id="{CB17FBA4-57CC-4E53-AE1C-4860F7FFD460}"/>
                </a:ext>
              </a:extLst>
            </p:cNvPr>
            <p:cNvSpPr/>
            <p:nvPr/>
          </p:nvSpPr>
          <p:spPr>
            <a:xfrm>
              <a:off x="2783190" y="20664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7" name="Freeform: Shape 436">
              <a:extLst>
                <a:ext uri="{FF2B5EF4-FFF2-40B4-BE49-F238E27FC236}">
                  <a16:creationId xmlns:a16="http://schemas.microsoft.com/office/drawing/2014/main" id="{33A28DD5-C884-49A9-9E38-C6CAA2516D69}"/>
                </a:ext>
              </a:extLst>
            </p:cNvPr>
            <p:cNvSpPr/>
            <p:nvPr/>
          </p:nvSpPr>
          <p:spPr>
            <a:xfrm>
              <a:off x="2790564" y="2070469"/>
              <a:ext cx="74" cy="8378"/>
            </a:xfrm>
            <a:custGeom>
              <a:avLst/>
              <a:gdLst>
                <a:gd name="connsiteX0" fmla="*/ 0 w 74"/>
                <a:gd name="connsiteY0" fmla="*/ 0 h 8378"/>
                <a:gd name="connsiteX1" fmla="*/ 0 w 74"/>
                <a:gd name="connsiteY1" fmla="*/ 0 h 8378"/>
                <a:gd name="connsiteX2" fmla="*/ 0 w 74"/>
                <a:gd name="connsiteY2" fmla="*/ 0 h 8378"/>
              </a:gdLst>
              <a:ahLst/>
              <a:cxnLst>
                <a:cxn ang="0">
                  <a:pos x="connsiteX0" y="connsiteY0"/>
                </a:cxn>
                <a:cxn ang="0">
                  <a:pos x="connsiteX1" y="connsiteY1"/>
                </a:cxn>
                <a:cxn ang="0">
                  <a:pos x="connsiteX2" y="connsiteY2"/>
                </a:cxn>
              </a:cxnLst>
              <a:rect l="l" t="t" r="r" b="b"/>
              <a:pathLst>
                <a:path w="74" h="8378">
                  <a:moveTo>
                    <a:pt x="0" y="0"/>
                  </a:moveTo>
                  <a:lnTo>
                    <a:pt x="0" y="0"/>
                  </a:lnTo>
                  <a:cubicBezTo>
                    <a:pt x="0" y="0"/>
                    <a:pt x="167"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38" name="Freeform: Shape 437">
              <a:extLst>
                <a:ext uri="{FF2B5EF4-FFF2-40B4-BE49-F238E27FC236}">
                  <a16:creationId xmlns:a16="http://schemas.microsoft.com/office/drawing/2014/main" id="{C52ED454-3513-41F6-9B3B-E34689EA18AA}"/>
                </a:ext>
              </a:extLst>
            </p:cNvPr>
            <p:cNvSpPr/>
            <p:nvPr/>
          </p:nvSpPr>
          <p:spPr>
            <a:xfrm>
              <a:off x="2786626" y="206829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39" name="Freeform: Shape 438">
              <a:extLst>
                <a:ext uri="{FF2B5EF4-FFF2-40B4-BE49-F238E27FC236}">
                  <a16:creationId xmlns:a16="http://schemas.microsoft.com/office/drawing/2014/main" id="{00FDCD51-0FD1-45C2-99BB-1F49EF047D98}"/>
                </a:ext>
              </a:extLst>
            </p:cNvPr>
            <p:cNvSpPr/>
            <p:nvPr/>
          </p:nvSpPr>
          <p:spPr>
            <a:xfrm>
              <a:off x="2784028"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0" name="Freeform: Shape 439">
              <a:extLst>
                <a:ext uri="{FF2B5EF4-FFF2-40B4-BE49-F238E27FC236}">
                  <a16:creationId xmlns:a16="http://schemas.microsoft.com/office/drawing/2014/main" id="{29E09F81-3838-4A39-A288-C50608BD243E}"/>
                </a:ext>
              </a:extLst>
            </p:cNvPr>
            <p:cNvSpPr/>
            <p:nvPr/>
          </p:nvSpPr>
          <p:spPr>
            <a:xfrm>
              <a:off x="2782436" y="20649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1" name="Freeform: Shape 440">
              <a:extLst>
                <a:ext uri="{FF2B5EF4-FFF2-40B4-BE49-F238E27FC236}">
                  <a16:creationId xmlns:a16="http://schemas.microsoft.com/office/drawing/2014/main" id="{565A91FC-872F-4B82-9A84-E391A86A2166}"/>
                </a:ext>
              </a:extLst>
            </p:cNvPr>
            <p:cNvSpPr/>
            <p:nvPr/>
          </p:nvSpPr>
          <p:spPr>
            <a:xfrm>
              <a:off x="2790480" y="207256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2" name="Freeform: Shape 441">
              <a:extLst>
                <a:ext uri="{FF2B5EF4-FFF2-40B4-BE49-F238E27FC236}">
                  <a16:creationId xmlns:a16="http://schemas.microsoft.com/office/drawing/2014/main" id="{71D934A8-635C-4A07-996A-185CEA661270}"/>
                </a:ext>
              </a:extLst>
            </p:cNvPr>
            <p:cNvSpPr/>
            <p:nvPr/>
          </p:nvSpPr>
          <p:spPr>
            <a:xfrm>
              <a:off x="2789977"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3" name="Freeform: Shape 442">
              <a:extLst>
                <a:ext uri="{FF2B5EF4-FFF2-40B4-BE49-F238E27FC236}">
                  <a16:creationId xmlns:a16="http://schemas.microsoft.com/office/drawing/2014/main" id="{D405A5FD-85D1-4BF1-9ADB-BA6CF43C586A}"/>
                </a:ext>
              </a:extLst>
            </p:cNvPr>
            <p:cNvSpPr/>
            <p:nvPr/>
          </p:nvSpPr>
          <p:spPr>
            <a:xfrm>
              <a:off x="2790899" y="2072312"/>
              <a:ext cx="186" cy="37"/>
            </a:xfrm>
            <a:custGeom>
              <a:avLst/>
              <a:gdLst>
                <a:gd name="connsiteX0" fmla="*/ 0 w 186"/>
                <a:gd name="connsiteY0" fmla="*/ 0 h 37"/>
                <a:gd name="connsiteX1" fmla="*/ 0 w 186"/>
                <a:gd name="connsiteY1" fmla="*/ 0 h 37"/>
                <a:gd name="connsiteX2" fmla="*/ 0 w 186"/>
                <a:gd name="connsiteY2" fmla="*/ 0 h 37"/>
                <a:gd name="connsiteX3" fmla="*/ 0 w 186"/>
                <a:gd name="connsiteY3" fmla="*/ 0 h 37"/>
              </a:gdLst>
              <a:ahLst/>
              <a:cxnLst>
                <a:cxn ang="0">
                  <a:pos x="connsiteX0" y="connsiteY0"/>
                </a:cxn>
                <a:cxn ang="0">
                  <a:pos x="connsiteX1" y="connsiteY1"/>
                </a:cxn>
                <a:cxn ang="0">
                  <a:pos x="connsiteX2" y="connsiteY2"/>
                </a:cxn>
                <a:cxn ang="0">
                  <a:pos x="connsiteX3" y="connsiteY3"/>
                </a:cxn>
              </a:cxnLst>
              <a:rect l="l" t="t" r="r" b="b"/>
              <a:pathLst>
                <a:path w="186" h="37">
                  <a:moveTo>
                    <a:pt x="0" y="0"/>
                  </a:moveTo>
                  <a:lnTo>
                    <a:pt x="0" y="0"/>
                  </a:lnTo>
                  <a:cubicBezTo>
                    <a:pt x="0" y="0"/>
                    <a:pt x="0" y="0"/>
                    <a:pt x="0" y="0"/>
                  </a:cubicBezTo>
                  <a:cubicBezTo>
                    <a:pt x="0" y="0"/>
                    <a:pt x="419"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44" name="Freeform: Shape 443">
              <a:extLst>
                <a:ext uri="{FF2B5EF4-FFF2-40B4-BE49-F238E27FC236}">
                  <a16:creationId xmlns:a16="http://schemas.microsoft.com/office/drawing/2014/main" id="{2F811766-3847-485A-BE0B-9543E4FF8591}"/>
                </a:ext>
              </a:extLst>
            </p:cNvPr>
            <p:cNvSpPr/>
            <p:nvPr/>
          </p:nvSpPr>
          <p:spPr>
            <a:xfrm>
              <a:off x="2782771" y="20602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5" name="Freeform: Shape 444">
              <a:extLst>
                <a:ext uri="{FF2B5EF4-FFF2-40B4-BE49-F238E27FC236}">
                  <a16:creationId xmlns:a16="http://schemas.microsoft.com/office/drawing/2014/main" id="{D1C94AA4-A7DA-4B69-A2FE-EE855107BAB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6" name="Freeform: Shape 445">
              <a:extLst>
                <a:ext uri="{FF2B5EF4-FFF2-40B4-BE49-F238E27FC236}">
                  <a16:creationId xmlns:a16="http://schemas.microsoft.com/office/drawing/2014/main" id="{6E7E865E-6601-4C18-A055-3F69A6561B5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7" name="Freeform: Shape 446">
              <a:extLst>
                <a:ext uri="{FF2B5EF4-FFF2-40B4-BE49-F238E27FC236}">
                  <a16:creationId xmlns:a16="http://schemas.microsoft.com/office/drawing/2014/main" id="{0E87B354-4011-4584-98B3-52AC70291D91}"/>
                </a:ext>
              </a:extLst>
            </p:cNvPr>
            <p:cNvSpPr/>
            <p:nvPr/>
          </p:nvSpPr>
          <p:spPr>
            <a:xfrm>
              <a:off x="2788553"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48" name="Freeform: Shape 447">
              <a:extLst>
                <a:ext uri="{FF2B5EF4-FFF2-40B4-BE49-F238E27FC236}">
                  <a16:creationId xmlns:a16="http://schemas.microsoft.com/office/drawing/2014/main" id="{299C4C45-69A0-48F0-9A6C-D9E8146BCC2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49" name="Freeform: Shape 448">
              <a:extLst>
                <a:ext uri="{FF2B5EF4-FFF2-40B4-BE49-F238E27FC236}">
                  <a16:creationId xmlns:a16="http://schemas.microsoft.com/office/drawing/2014/main" id="{89A05824-803B-4207-B644-DC136241231B}"/>
                </a:ext>
              </a:extLst>
            </p:cNvPr>
            <p:cNvSpPr/>
            <p:nvPr/>
          </p:nvSpPr>
          <p:spPr>
            <a:xfrm>
              <a:off x="2790815" y="207356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0" name="Freeform: Shape 449">
              <a:extLst>
                <a:ext uri="{FF2B5EF4-FFF2-40B4-BE49-F238E27FC236}">
                  <a16:creationId xmlns:a16="http://schemas.microsoft.com/office/drawing/2014/main" id="{311E8D6B-B292-4790-965F-D22E2680C60F}"/>
                </a:ext>
              </a:extLst>
            </p:cNvPr>
            <p:cNvSpPr/>
            <p:nvPr/>
          </p:nvSpPr>
          <p:spPr>
            <a:xfrm>
              <a:off x="2791067" y="2073485"/>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51" name="Freeform: Shape 450">
              <a:extLst>
                <a:ext uri="{FF2B5EF4-FFF2-40B4-BE49-F238E27FC236}">
                  <a16:creationId xmlns:a16="http://schemas.microsoft.com/office/drawing/2014/main" id="{E009B922-9F5C-4B9B-BB72-8D6D03CD89BC}"/>
                </a:ext>
              </a:extLst>
            </p:cNvPr>
            <p:cNvSpPr/>
            <p:nvPr/>
          </p:nvSpPr>
          <p:spPr>
            <a:xfrm>
              <a:off x="2791067"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2" name="Freeform: Shape 451">
              <a:extLst>
                <a:ext uri="{FF2B5EF4-FFF2-40B4-BE49-F238E27FC236}">
                  <a16:creationId xmlns:a16="http://schemas.microsoft.com/office/drawing/2014/main" id="{D44C7090-AF4C-499E-A527-44717030C53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53" name="Freeform: Shape 452">
              <a:extLst>
                <a:ext uri="{FF2B5EF4-FFF2-40B4-BE49-F238E27FC236}">
                  <a16:creationId xmlns:a16="http://schemas.microsoft.com/office/drawing/2014/main" id="{DE44B845-3E0B-401F-A509-E526A069B4EE}"/>
                </a:ext>
              </a:extLst>
            </p:cNvPr>
            <p:cNvSpPr/>
            <p:nvPr/>
          </p:nvSpPr>
          <p:spPr>
            <a:xfrm>
              <a:off x="2783944" y="2070050"/>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4" name="Freeform: Shape 453">
              <a:extLst>
                <a:ext uri="{FF2B5EF4-FFF2-40B4-BE49-F238E27FC236}">
                  <a16:creationId xmlns:a16="http://schemas.microsoft.com/office/drawing/2014/main" id="{27989B80-B67E-49C9-A7E2-C4BCEDA26A01}"/>
                </a:ext>
              </a:extLst>
            </p:cNvPr>
            <p:cNvSpPr/>
            <p:nvPr/>
          </p:nvSpPr>
          <p:spPr>
            <a:xfrm>
              <a:off x="2783442" y="2069966"/>
              <a:ext cx="2346" cy="8378"/>
            </a:xfrm>
            <a:custGeom>
              <a:avLst/>
              <a:gdLst>
                <a:gd name="connsiteX0" fmla="*/ 0 w 2346"/>
                <a:gd name="connsiteY0" fmla="*/ 0 h 8378"/>
                <a:gd name="connsiteX1" fmla="*/ 503 w 2346"/>
                <a:gd name="connsiteY1" fmla="*/ 0 h 8378"/>
                <a:gd name="connsiteX2" fmla="*/ 2346 w 2346"/>
                <a:gd name="connsiteY2" fmla="*/ 0 h 8378"/>
              </a:gdLst>
              <a:ahLst/>
              <a:cxnLst>
                <a:cxn ang="0">
                  <a:pos x="connsiteX0" y="connsiteY0"/>
                </a:cxn>
                <a:cxn ang="0">
                  <a:pos x="connsiteX1" y="connsiteY1"/>
                </a:cxn>
                <a:cxn ang="0">
                  <a:pos x="connsiteX2" y="connsiteY2"/>
                </a:cxn>
              </a:cxnLst>
              <a:rect l="l" t="t" r="r" b="b"/>
              <a:pathLst>
                <a:path w="2346" h="8378">
                  <a:moveTo>
                    <a:pt x="0" y="0"/>
                  </a:moveTo>
                  <a:cubicBezTo>
                    <a:pt x="838" y="0"/>
                    <a:pt x="670" y="0"/>
                    <a:pt x="503" y="0"/>
                  </a:cubicBezTo>
                  <a:lnTo>
                    <a:pt x="2346" y="0"/>
                  </a:lnTo>
                  <a:close/>
                </a:path>
              </a:pathLst>
            </a:custGeom>
            <a:solidFill>
              <a:srgbClr val="37474F"/>
            </a:solidFill>
            <a:ln w="8363" cap="flat">
              <a:noFill/>
              <a:prstDash val="solid"/>
              <a:miter/>
            </a:ln>
          </p:spPr>
          <p:txBody>
            <a:bodyPr rtlCol="0" anchor="ctr"/>
            <a:lstStyle/>
            <a:p>
              <a:pPr defTabSz="914378"/>
              <a:endParaRPr lang="en-US"/>
            </a:p>
          </p:txBody>
        </p:sp>
        <p:sp>
          <p:nvSpPr>
            <p:cNvPr id="455" name="Freeform: Shape 454">
              <a:extLst>
                <a:ext uri="{FF2B5EF4-FFF2-40B4-BE49-F238E27FC236}">
                  <a16:creationId xmlns:a16="http://schemas.microsoft.com/office/drawing/2014/main" id="{5812F749-95EE-4B1C-B79A-AE3A2CA0BA4E}"/>
                </a:ext>
              </a:extLst>
            </p:cNvPr>
            <p:cNvSpPr/>
            <p:nvPr/>
          </p:nvSpPr>
          <p:spPr>
            <a:xfrm>
              <a:off x="2781012" y="2059409"/>
              <a:ext cx="10581" cy="13908"/>
            </a:xfrm>
            <a:custGeom>
              <a:avLst/>
              <a:gdLst>
                <a:gd name="connsiteX0" fmla="*/ 2011 w 10581"/>
                <a:gd name="connsiteY0" fmla="*/ 6284 h 13908"/>
                <a:gd name="connsiteX1" fmla="*/ 1425 w 10581"/>
                <a:gd name="connsiteY1" fmla="*/ 6284 h 13908"/>
                <a:gd name="connsiteX2" fmla="*/ 0 w 10581"/>
                <a:gd name="connsiteY2" fmla="*/ 6284 h 13908"/>
                <a:gd name="connsiteX3" fmla="*/ 2179 w 10581"/>
                <a:gd name="connsiteY3" fmla="*/ 6284 h 13908"/>
                <a:gd name="connsiteX4" fmla="*/ 1676 w 10581"/>
                <a:gd name="connsiteY4" fmla="*/ 6284 h 13908"/>
                <a:gd name="connsiteX5" fmla="*/ 2849 w 10581"/>
                <a:gd name="connsiteY5" fmla="*/ 6284 h 13908"/>
                <a:gd name="connsiteX6" fmla="*/ 2179 w 10581"/>
                <a:gd name="connsiteY6" fmla="*/ 6284 h 13908"/>
                <a:gd name="connsiteX7" fmla="*/ 2179 w 10581"/>
                <a:gd name="connsiteY7" fmla="*/ 6284 h 13908"/>
                <a:gd name="connsiteX8" fmla="*/ 2179 w 10581"/>
                <a:gd name="connsiteY8" fmla="*/ 6284 h 13908"/>
                <a:gd name="connsiteX9" fmla="*/ 3184 w 10581"/>
                <a:gd name="connsiteY9" fmla="*/ 6284 h 13908"/>
                <a:gd name="connsiteX10" fmla="*/ 2179 w 10581"/>
                <a:gd name="connsiteY10" fmla="*/ 6284 h 13908"/>
                <a:gd name="connsiteX11" fmla="*/ 1592 w 10581"/>
                <a:gd name="connsiteY11" fmla="*/ 6284 h 13908"/>
                <a:gd name="connsiteX12" fmla="*/ 1592 w 10581"/>
                <a:gd name="connsiteY12" fmla="*/ 6284 h 13908"/>
                <a:gd name="connsiteX13" fmla="*/ 251 w 10581"/>
                <a:gd name="connsiteY13" fmla="*/ 6284 h 13908"/>
                <a:gd name="connsiteX14" fmla="*/ 2514 w 10581"/>
                <a:gd name="connsiteY14" fmla="*/ 6284 h 13908"/>
                <a:gd name="connsiteX15" fmla="*/ 2514 w 10581"/>
                <a:gd name="connsiteY15" fmla="*/ 6284 h 13908"/>
                <a:gd name="connsiteX16" fmla="*/ 2011 w 10581"/>
                <a:gd name="connsiteY16" fmla="*/ 6284 h 13908"/>
                <a:gd name="connsiteX17" fmla="*/ 2011 w 10581"/>
                <a:gd name="connsiteY17" fmla="*/ 6284 h 13908"/>
                <a:gd name="connsiteX18" fmla="*/ 587 w 10581"/>
                <a:gd name="connsiteY18" fmla="*/ 6284 h 13908"/>
                <a:gd name="connsiteX19" fmla="*/ 1927 w 10581"/>
                <a:gd name="connsiteY19" fmla="*/ 6284 h 13908"/>
                <a:gd name="connsiteX20" fmla="*/ 2514 w 10581"/>
                <a:gd name="connsiteY20" fmla="*/ 6284 h 13908"/>
                <a:gd name="connsiteX21" fmla="*/ 3268 w 10581"/>
                <a:gd name="connsiteY21" fmla="*/ 6284 h 13908"/>
                <a:gd name="connsiteX22" fmla="*/ 3268 w 10581"/>
                <a:gd name="connsiteY22" fmla="*/ 6284 h 13908"/>
                <a:gd name="connsiteX23" fmla="*/ 2346 w 10581"/>
                <a:gd name="connsiteY23" fmla="*/ 6284 h 13908"/>
                <a:gd name="connsiteX24" fmla="*/ 3938 w 10581"/>
                <a:gd name="connsiteY24" fmla="*/ 6284 h 13908"/>
                <a:gd name="connsiteX25" fmla="*/ 3352 w 10581"/>
                <a:gd name="connsiteY25" fmla="*/ 6284 h 13908"/>
                <a:gd name="connsiteX26" fmla="*/ 5530 w 10581"/>
                <a:gd name="connsiteY26" fmla="*/ 6284 h 13908"/>
                <a:gd name="connsiteX27" fmla="*/ 6368 w 10581"/>
                <a:gd name="connsiteY27" fmla="*/ 6284 h 13908"/>
                <a:gd name="connsiteX28" fmla="*/ 3184 w 10581"/>
                <a:gd name="connsiteY28" fmla="*/ 6284 h 13908"/>
                <a:gd name="connsiteX29" fmla="*/ 2514 w 10581"/>
                <a:gd name="connsiteY29" fmla="*/ 6284 h 13908"/>
                <a:gd name="connsiteX30" fmla="*/ 5614 w 10581"/>
                <a:gd name="connsiteY30" fmla="*/ 6284 h 13908"/>
                <a:gd name="connsiteX31" fmla="*/ 3435 w 10581"/>
                <a:gd name="connsiteY31" fmla="*/ 6284 h 13908"/>
                <a:gd name="connsiteX32" fmla="*/ 3435 w 10581"/>
                <a:gd name="connsiteY32" fmla="*/ 6284 h 13908"/>
                <a:gd name="connsiteX33" fmla="*/ 2765 w 10581"/>
                <a:gd name="connsiteY33" fmla="*/ 6284 h 13908"/>
                <a:gd name="connsiteX34" fmla="*/ 3687 w 10581"/>
                <a:gd name="connsiteY34" fmla="*/ 6284 h 13908"/>
                <a:gd name="connsiteX35" fmla="*/ 2849 w 10581"/>
                <a:gd name="connsiteY35" fmla="*/ 6284 h 13908"/>
                <a:gd name="connsiteX36" fmla="*/ 4273 w 10581"/>
                <a:gd name="connsiteY36" fmla="*/ 6284 h 13908"/>
                <a:gd name="connsiteX37" fmla="*/ 3352 w 10581"/>
                <a:gd name="connsiteY37" fmla="*/ 6284 h 13908"/>
                <a:gd name="connsiteX38" fmla="*/ 4189 w 10581"/>
                <a:gd name="connsiteY38" fmla="*/ 6284 h 13908"/>
                <a:gd name="connsiteX39" fmla="*/ 4189 w 10581"/>
                <a:gd name="connsiteY39" fmla="*/ 6284 h 13908"/>
                <a:gd name="connsiteX40" fmla="*/ 4189 w 10581"/>
                <a:gd name="connsiteY40" fmla="*/ 6284 h 13908"/>
                <a:gd name="connsiteX41" fmla="*/ 4189 w 10581"/>
                <a:gd name="connsiteY41" fmla="*/ 6284 h 13908"/>
                <a:gd name="connsiteX42" fmla="*/ 5446 w 10581"/>
                <a:gd name="connsiteY42" fmla="*/ 6284 h 13908"/>
                <a:gd name="connsiteX43" fmla="*/ 7960 w 10581"/>
                <a:gd name="connsiteY43" fmla="*/ 6284 h 13908"/>
                <a:gd name="connsiteX44" fmla="*/ 3687 w 10581"/>
                <a:gd name="connsiteY44" fmla="*/ 6284 h 13908"/>
                <a:gd name="connsiteX45" fmla="*/ 3687 w 10581"/>
                <a:gd name="connsiteY45" fmla="*/ 6284 h 13908"/>
                <a:gd name="connsiteX46" fmla="*/ 5279 w 10581"/>
                <a:gd name="connsiteY46" fmla="*/ 6284 h 13908"/>
                <a:gd name="connsiteX47" fmla="*/ 3687 w 10581"/>
                <a:gd name="connsiteY47" fmla="*/ 6284 h 13908"/>
                <a:gd name="connsiteX48" fmla="*/ 5363 w 10581"/>
                <a:gd name="connsiteY48" fmla="*/ 6284 h 13908"/>
                <a:gd name="connsiteX49" fmla="*/ 3519 w 10581"/>
                <a:gd name="connsiteY49" fmla="*/ 6284 h 13908"/>
                <a:gd name="connsiteX50" fmla="*/ 3519 w 10581"/>
                <a:gd name="connsiteY50" fmla="*/ 6284 h 13908"/>
                <a:gd name="connsiteX51" fmla="*/ 3519 w 10581"/>
                <a:gd name="connsiteY51" fmla="*/ 6284 h 13908"/>
                <a:gd name="connsiteX52" fmla="*/ 5781 w 10581"/>
                <a:gd name="connsiteY52" fmla="*/ 6284 h 13908"/>
                <a:gd name="connsiteX53" fmla="*/ 3268 w 10581"/>
                <a:gd name="connsiteY53" fmla="*/ 6284 h 13908"/>
                <a:gd name="connsiteX54" fmla="*/ 2765 w 10581"/>
                <a:gd name="connsiteY54" fmla="*/ 6284 h 13908"/>
                <a:gd name="connsiteX55" fmla="*/ 2011 w 10581"/>
                <a:gd name="connsiteY55" fmla="*/ 6284 h 13908"/>
                <a:gd name="connsiteX56" fmla="*/ 2011 w 10581"/>
                <a:gd name="connsiteY56" fmla="*/ 6284 h 13908"/>
                <a:gd name="connsiteX57" fmla="*/ 2765 w 10581"/>
                <a:gd name="connsiteY57" fmla="*/ 6284 h 13908"/>
                <a:gd name="connsiteX58" fmla="*/ 5363 w 10581"/>
                <a:gd name="connsiteY58" fmla="*/ 6284 h 13908"/>
                <a:gd name="connsiteX59" fmla="*/ 3352 w 10581"/>
                <a:gd name="connsiteY59" fmla="*/ 6284 h 13908"/>
                <a:gd name="connsiteX60" fmla="*/ 3352 w 10581"/>
                <a:gd name="connsiteY60" fmla="*/ 6284 h 13908"/>
                <a:gd name="connsiteX61" fmla="*/ 2849 w 10581"/>
                <a:gd name="connsiteY61" fmla="*/ 6284 h 13908"/>
                <a:gd name="connsiteX62" fmla="*/ 3268 w 10581"/>
                <a:gd name="connsiteY62" fmla="*/ 6284 h 13908"/>
                <a:gd name="connsiteX63" fmla="*/ 2597 w 10581"/>
                <a:gd name="connsiteY63" fmla="*/ 6284 h 13908"/>
                <a:gd name="connsiteX64" fmla="*/ 8044 w 10581"/>
                <a:gd name="connsiteY64" fmla="*/ 6284 h 13908"/>
                <a:gd name="connsiteX65" fmla="*/ 6368 w 10581"/>
                <a:gd name="connsiteY65" fmla="*/ 6284 h 13908"/>
                <a:gd name="connsiteX66" fmla="*/ 3519 w 10581"/>
                <a:gd name="connsiteY66" fmla="*/ 6284 h 13908"/>
                <a:gd name="connsiteX67" fmla="*/ 4357 w 10581"/>
                <a:gd name="connsiteY67" fmla="*/ 6284 h 13908"/>
                <a:gd name="connsiteX68" fmla="*/ 4357 w 10581"/>
                <a:gd name="connsiteY68" fmla="*/ 6284 h 13908"/>
                <a:gd name="connsiteX69" fmla="*/ 6284 w 10581"/>
                <a:gd name="connsiteY69" fmla="*/ 6284 h 13908"/>
                <a:gd name="connsiteX70" fmla="*/ 5781 w 10581"/>
                <a:gd name="connsiteY70" fmla="*/ 6284 h 13908"/>
                <a:gd name="connsiteX71" fmla="*/ 5363 w 10581"/>
                <a:gd name="connsiteY71" fmla="*/ 6284 h 13908"/>
                <a:gd name="connsiteX72" fmla="*/ 5363 w 10581"/>
                <a:gd name="connsiteY72" fmla="*/ 6284 h 13908"/>
                <a:gd name="connsiteX73" fmla="*/ 8546 w 10581"/>
                <a:gd name="connsiteY73" fmla="*/ 6284 h 13908"/>
                <a:gd name="connsiteX74" fmla="*/ 7876 w 10581"/>
                <a:gd name="connsiteY74" fmla="*/ 6284 h 13908"/>
                <a:gd name="connsiteX75" fmla="*/ 9217 w 10581"/>
                <a:gd name="connsiteY75" fmla="*/ 6284 h 13908"/>
                <a:gd name="connsiteX76" fmla="*/ 6284 w 10581"/>
                <a:gd name="connsiteY76" fmla="*/ 6284 h 13908"/>
                <a:gd name="connsiteX77" fmla="*/ 6787 w 10581"/>
                <a:gd name="connsiteY77" fmla="*/ 6284 h 13908"/>
                <a:gd name="connsiteX78" fmla="*/ 6368 w 10581"/>
                <a:gd name="connsiteY78" fmla="*/ 6284 h 13908"/>
                <a:gd name="connsiteX79" fmla="*/ 6368 w 10581"/>
                <a:gd name="connsiteY79" fmla="*/ 6284 h 13908"/>
                <a:gd name="connsiteX80" fmla="*/ 5614 w 10581"/>
                <a:gd name="connsiteY80" fmla="*/ 6871 h 13908"/>
                <a:gd name="connsiteX81" fmla="*/ 7541 w 10581"/>
                <a:gd name="connsiteY81" fmla="*/ 6871 h 13908"/>
                <a:gd name="connsiteX82" fmla="*/ 8379 w 10581"/>
                <a:gd name="connsiteY82" fmla="*/ 6871 h 13908"/>
                <a:gd name="connsiteX83" fmla="*/ 7457 w 10581"/>
                <a:gd name="connsiteY83" fmla="*/ 6871 h 13908"/>
                <a:gd name="connsiteX84" fmla="*/ 7457 w 10581"/>
                <a:gd name="connsiteY84" fmla="*/ 6871 h 13908"/>
                <a:gd name="connsiteX85" fmla="*/ 7457 w 10581"/>
                <a:gd name="connsiteY85" fmla="*/ 6871 h 13908"/>
                <a:gd name="connsiteX86" fmla="*/ 8044 w 10581"/>
                <a:gd name="connsiteY86" fmla="*/ 6871 h 13908"/>
                <a:gd name="connsiteX87" fmla="*/ 9217 w 10581"/>
                <a:gd name="connsiteY87" fmla="*/ 6871 h 13908"/>
                <a:gd name="connsiteX88" fmla="*/ 10138 w 10581"/>
                <a:gd name="connsiteY88" fmla="*/ 6871 h 13908"/>
                <a:gd name="connsiteX89" fmla="*/ 8798 w 10581"/>
                <a:gd name="connsiteY89" fmla="*/ 6871 h 13908"/>
                <a:gd name="connsiteX90" fmla="*/ 10306 w 10581"/>
                <a:gd name="connsiteY90" fmla="*/ 6871 h 13908"/>
                <a:gd name="connsiteX91" fmla="*/ 8295 w 10581"/>
                <a:gd name="connsiteY91" fmla="*/ 6871 h 13908"/>
                <a:gd name="connsiteX92" fmla="*/ 9803 w 10581"/>
                <a:gd name="connsiteY92" fmla="*/ 6871 h 13908"/>
                <a:gd name="connsiteX93" fmla="*/ 9803 w 10581"/>
                <a:gd name="connsiteY93" fmla="*/ 6871 h 13908"/>
                <a:gd name="connsiteX94" fmla="*/ 9803 w 10581"/>
                <a:gd name="connsiteY94" fmla="*/ 6871 h 13908"/>
                <a:gd name="connsiteX95" fmla="*/ 9803 w 10581"/>
                <a:gd name="connsiteY95" fmla="*/ 6871 h 13908"/>
                <a:gd name="connsiteX96" fmla="*/ 9384 w 10581"/>
                <a:gd name="connsiteY96" fmla="*/ 6871 h 13908"/>
                <a:gd name="connsiteX97" fmla="*/ 9384 w 10581"/>
                <a:gd name="connsiteY97" fmla="*/ 6871 h 13908"/>
                <a:gd name="connsiteX98" fmla="*/ 9384 w 10581"/>
                <a:gd name="connsiteY98" fmla="*/ 6452 h 13908"/>
                <a:gd name="connsiteX99" fmla="*/ 9384 w 10581"/>
                <a:gd name="connsiteY99" fmla="*/ 6452 h 13908"/>
                <a:gd name="connsiteX100" fmla="*/ 9887 w 10581"/>
                <a:gd name="connsiteY100" fmla="*/ 6452 h 13908"/>
                <a:gd name="connsiteX101" fmla="*/ 9887 w 10581"/>
                <a:gd name="connsiteY101" fmla="*/ 6452 h 13908"/>
                <a:gd name="connsiteX102" fmla="*/ 10474 w 10581"/>
                <a:gd name="connsiteY102" fmla="*/ 6033 h 13908"/>
                <a:gd name="connsiteX103" fmla="*/ 9720 w 10581"/>
                <a:gd name="connsiteY103" fmla="*/ 6033 h 13908"/>
                <a:gd name="connsiteX104" fmla="*/ 9217 w 10581"/>
                <a:gd name="connsiteY104" fmla="*/ 6033 h 13908"/>
                <a:gd name="connsiteX105" fmla="*/ 8630 w 10581"/>
                <a:gd name="connsiteY105" fmla="*/ 6033 h 13908"/>
                <a:gd name="connsiteX106" fmla="*/ 8630 w 10581"/>
                <a:gd name="connsiteY106" fmla="*/ 6033 h 13908"/>
                <a:gd name="connsiteX107" fmla="*/ 8630 w 10581"/>
                <a:gd name="connsiteY107" fmla="*/ 6033 h 13908"/>
                <a:gd name="connsiteX108" fmla="*/ 8630 w 10581"/>
                <a:gd name="connsiteY108" fmla="*/ 5530 h 13908"/>
                <a:gd name="connsiteX109" fmla="*/ 8630 w 10581"/>
                <a:gd name="connsiteY109" fmla="*/ 5530 h 13908"/>
                <a:gd name="connsiteX110" fmla="*/ 7792 w 10581"/>
                <a:gd name="connsiteY110" fmla="*/ 5530 h 13908"/>
                <a:gd name="connsiteX111" fmla="*/ 8630 w 10581"/>
                <a:gd name="connsiteY111" fmla="*/ 5530 h 13908"/>
                <a:gd name="connsiteX112" fmla="*/ 6954 w 10581"/>
                <a:gd name="connsiteY112" fmla="*/ 5530 h 13908"/>
                <a:gd name="connsiteX113" fmla="*/ 6954 w 10581"/>
                <a:gd name="connsiteY113" fmla="*/ 5530 h 13908"/>
                <a:gd name="connsiteX114" fmla="*/ 6954 w 10581"/>
                <a:gd name="connsiteY114" fmla="*/ 5530 h 13908"/>
                <a:gd name="connsiteX115" fmla="*/ 6954 w 10581"/>
                <a:gd name="connsiteY115" fmla="*/ 5530 h 13908"/>
                <a:gd name="connsiteX116" fmla="*/ 8546 w 10581"/>
                <a:gd name="connsiteY116" fmla="*/ 5530 h 13908"/>
                <a:gd name="connsiteX117" fmla="*/ 7038 w 10581"/>
                <a:gd name="connsiteY117" fmla="*/ 5530 h 13908"/>
                <a:gd name="connsiteX118" fmla="*/ 7625 w 10581"/>
                <a:gd name="connsiteY118" fmla="*/ 5530 h 13908"/>
                <a:gd name="connsiteX119" fmla="*/ 7625 w 10581"/>
                <a:gd name="connsiteY119" fmla="*/ 5530 h 13908"/>
                <a:gd name="connsiteX120" fmla="*/ 8798 w 10581"/>
                <a:gd name="connsiteY120" fmla="*/ 4776 h 13908"/>
                <a:gd name="connsiteX121" fmla="*/ 8211 w 10581"/>
                <a:gd name="connsiteY121" fmla="*/ 4776 h 13908"/>
                <a:gd name="connsiteX122" fmla="*/ 9217 w 10581"/>
                <a:gd name="connsiteY122" fmla="*/ 4776 h 13908"/>
                <a:gd name="connsiteX123" fmla="*/ 8714 w 10581"/>
                <a:gd name="connsiteY123" fmla="*/ 4776 h 13908"/>
                <a:gd name="connsiteX124" fmla="*/ 9468 w 10581"/>
                <a:gd name="connsiteY124" fmla="*/ 4776 h 13908"/>
                <a:gd name="connsiteX125" fmla="*/ 9971 w 10581"/>
                <a:gd name="connsiteY125" fmla="*/ 4776 h 13908"/>
                <a:gd name="connsiteX126" fmla="*/ 7457 w 10581"/>
                <a:gd name="connsiteY126" fmla="*/ 4776 h 13908"/>
                <a:gd name="connsiteX127" fmla="*/ 7457 w 10581"/>
                <a:gd name="connsiteY127" fmla="*/ 4776 h 13908"/>
                <a:gd name="connsiteX128" fmla="*/ 8379 w 10581"/>
                <a:gd name="connsiteY128" fmla="*/ 4776 h 13908"/>
                <a:gd name="connsiteX129" fmla="*/ 7960 w 10581"/>
                <a:gd name="connsiteY129" fmla="*/ 4776 h 13908"/>
                <a:gd name="connsiteX130" fmla="*/ 7960 w 10581"/>
                <a:gd name="connsiteY130" fmla="*/ 4776 h 13908"/>
                <a:gd name="connsiteX131" fmla="*/ 7960 w 10581"/>
                <a:gd name="connsiteY131" fmla="*/ 4776 h 13908"/>
                <a:gd name="connsiteX132" fmla="*/ 7960 w 10581"/>
                <a:gd name="connsiteY132" fmla="*/ 4776 h 13908"/>
                <a:gd name="connsiteX133" fmla="*/ 7960 w 10581"/>
                <a:gd name="connsiteY133" fmla="*/ 4776 h 13908"/>
                <a:gd name="connsiteX134" fmla="*/ 7960 w 10581"/>
                <a:gd name="connsiteY134" fmla="*/ 4776 h 13908"/>
                <a:gd name="connsiteX135" fmla="*/ 8463 w 10581"/>
                <a:gd name="connsiteY135" fmla="*/ 4776 h 13908"/>
                <a:gd name="connsiteX136" fmla="*/ 7792 w 10581"/>
                <a:gd name="connsiteY136" fmla="*/ 4776 h 13908"/>
                <a:gd name="connsiteX137" fmla="*/ 7792 w 10581"/>
                <a:gd name="connsiteY137" fmla="*/ 4776 h 13908"/>
                <a:gd name="connsiteX138" fmla="*/ 7792 w 10581"/>
                <a:gd name="connsiteY138" fmla="*/ 4776 h 13908"/>
                <a:gd name="connsiteX139" fmla="*/ 9971 w 10581"/>
                <a:gd name="connsiteY139" fmla="*/ 4776 h 13908"/>
                <a:gd name="connsiteX140" fmla="*/ 9971 w 10581"/>
                <a:gd name="connsiteY140" fmla="*/ 4776 h 13908"/>
                <a:gd name="connsiteX141" fmla="*/ 8798 w 10581"/>
                <a:gd name="connsiteY141" fmla="*/ 4776 h 13908"/>
                <a:gd name="connsiteX142" fmla="*/ 10222 w 10581"/>
                <a:gd name="connsiteY142" fmla="*/ 4776 h 13908"/>
                <a:gd name="connsiteX143" fmla="*/ 9468 w 10581"/>
                <a:gd name="connsiteY143" fmla="*/ 4776 h 13908"/>
                <a:gd name="connsiteX144" fmla="*/ 8463 w 10581"/>
                <a:gd name="connsiteY144" fmla="*/ 4776 h 13908"/>
                <a:gd name="connsiteX145" fmla="*/ 8463 w 10581"/>
                <a:gd name="connsiteY145" fmla="*/ 4776 h 13908"/>
                <a:gd name="connsiteX146" fmla="*/ 8463 w 10581"/>
                <a:gd name="connsiteY146" fmla="*/ 4776 h 13908"/>
                <a:gd name="connsiteX147" fmla="*/ 7290 w 10581"/>
                <a:gd name="connsiteY147" fmla="*/ 4776 h 13908"/>
                <a:gd name="connsiteX148" fmla="*/ 8295 w 10581"/>
                <a:gd name="connsiteY148" fmla="*/ 4357 h 13908"/>
                <a:gd name="connsiteX149" fmla="*/ 8295 w 10581"/>
                <a:gd name="connsiteY149" fmla="*/ 4357 h 13908"/>
                <a:gd name="connsiteX150" fmla="*/ 8295 w 10581"/>
                <a:gd name="connsiteY150" fmla="*/ 4357 h 13908"/>
                <a:gd name="connsiteX151" fmla="*/ 7290 w 10581"/>
                <a:gd name="connsiteY151" fmla="*/ 4357 h 13908"/>
                <a:gd name="connsiteX152" fmla="*/ 7792 w 10581"/>
                <a:gd name="connsiteY152" fmla="*/ 4357 h 13908"/>
                <a:gd name="connsiteX153" fmla="*/ 7038 w 10581"/>
                <a:gd name="connsiteY153" fmla="*/ 4357 h 13908"/>
                <a:gd name="connsiteX154" fmla="*/ 7792 w 10581"/>
                <a:gd name="connsiteY154" fmla="*/ 4357 h 13908"/>
                <a:gd name="connsiteX155" fmla="*/ 7792 w 10581"/>
                <a:gd name="connsiteY155" fmla="*/ 3938 h 13908"/>
                <a:gd name="connsiteX156" fmla="*/ 7792 w 10581"/>
                <a:gd name="connsiteY156" fmla="*/ 3938 h 13908"/>
                <a:gd name="connsiteX157" fmla="*/ 7122 w 10581"/>
                <a:gd name="connsiteY157" fmla="*/ 3435 h 13908"/>
                <a:gd name="connsiteX158" fmla="*/ 6452 w 10581"/>
                <a:gd name="connsiteY158" fmla="*/ 3435 h 13908"/>
                <a:gd name="connsiteX159" fmla="*/ 4860 w 10581"/>
                <a:gd name="connsiteY159" fmla="*/ 3435 h 13908"/>
                <a:gd name="connsiteX160" fmla="*/ 5781 w 10581"/>
                <a:gd name="connsiteY160" fmla="*/ 3435 h 13908"/>
                <a:gd name="connsiteX161" fmla="*/ 5781 w 10581"/>
                <a:gd name="connsiteY161" fmla="*/ 3435 h 13908"/>
                <a:gd name="connsiteX162" fmla="*/ 7206 w 10581"/>
                <a:gd name="connsiteY162" fmla="*/ 3435 h 13908"/>
                <a:gd name="connsiteX163" fmla="*/ 7876 w 10581"/>
                <a:gd name="connsiteY163" fmla="*/ 2514 h 13908"/>
                <a:gd name="connsiteX164" fmla="*/ 6787 w 10581"/>
                <a:gd name="connsiteY164" fmla="*/ 2514 h 13908"/>
                <a:gd name="connsiteX165" fmla="*/ 6787 w 10581"/>
                <a:gd name="connsiteY165" fmla="*/ 2514 h 13908"/>
                <a:gd name="connsiteX166" fmla="*/ 6787 w 10581"/>
                <a:gd name="connsiteY166" fmla="*/ 2514 h 13908"/>
                <a:gd name="connsiteX167" fmla="*/ 8128 w 10581"/>
                <a:gd name="connsiteY167" fmla="*/ 2514 h 13908"/>
                <a:gd name="connsiteX168" fmla="*/ 8128 w 10581"/>
                <a:gd name="connsiteY168" fmla="*/ 2514 h 13908"/>
                <a:gd name="connsiteX169" fmla="*/ 7290 w 10581"/>
                <a:gd name="connsiteY169" fmla="*/ 2514 h 13908"/>
                <a:gd name="connsiteX170" fmla="*/ 8044 w 10581"/>
                <a:gd name="connsiteY170" fmla="*/ 2514 h 13908"/>
                <a:gd name="connsiteX171" fmla="*/ 8044 w 10581"/>
                <a:gd name="connsiteY171" fmla="*/ 2514 h 13908"/>
                <a:gd name="connsiteX172" fmla="*/ 7206 w 10581"/>
                <a:gd name="connsiteY172" fmla="*/ 2514 h 13908"/>
                <a:gd name="connsiteX173" fmla="*/ 6284 w 10581"/>
                <a:gd name="connsiteY173" fmla="*/ 2514 h 13908"/>
                <a:gd name="connsiteX174" fmla="*/ 7206 w 10581"/>
                <a:gd name="connsiteY174" fmla="*/ 1927 h 13908"/>
                <a:gd name="connsiteX175" fmla="*/ 6703 w 10581"/>
                <a:gd name="connsiteY175" fmla="*/ 1927 h 13908"/>
                <a:gd name="connsiteX176" fmla="*/ 5698 w 10581"/>
                <a:gd name="connsiteY176" fmla="*/ 1927 h 13908"/>
                <a:gd name="connsiteX177" fmla="*/ 7960 w 10581"/>
                <a:gd name="connsiteY177" fmla="*/ 1927 h 13908"/>
                <a:gd name="connsiteX178" fmla="*/ 6368 w 10581"/>
                <a:gd name="connsiteY178" fmla="*/ 1927 h 13908"/>
                <a:gd name="connsiteX179" fmla="*/ 7541 w 10581"/>
                <a:gd name="connsiteY179" fmla="*/ 1927 h 13908"/>
                <a:gd name="connsiteX180" fmla="*/ 7541 w 10581"/>
                <a:gd name="connsiteY180" fmla="*/ 1341 h 13908"/>
                <a:gd name="connsiteX181" fmla="*/ 6452 w 10581"/>
                <a:gd name="connsiteY181" fmla="*/ 1341 h 13908"/>
                <a:gd name="connsiteX182" fmla="*/ 7709 w 10581"/>
                <a:gd name="connsiteY182" fmla="*/ 1341 h 13908"/>
                <a:gd name="connsiteX183" fmla="*/ 7122 w 10581"/>
                <a:gd name="connsiteY183" fmla="*/ 1341 h 13908"/>
                <a:gd name="connsiteX184" fmla="*/ 6536 w 10581"/>
                <a:gd name="connsiteY184" fmla="*/ 1341 h 13908"/>
                <a:gd name="connsiteX185" fmla="*/ 7792 w 10581"/>
                <a:gd name="connsiteY185" fmla="*/ 0 h 13908"/>
                <a:gd name="connsiteX186" fmla="*/ 7206 w 10581"/>
                <a:gd name="connsiteY186" fmla="*/ 0 h 13908"/>
                <a:gd name="connsiteX187" fmla="*/ 6200 w 10581"/>
                <a:gd name="connsiteY187" fmla="*/ 0 h 13908"/>
                <a:gd name="connsiteX188" fmla="*/ 7206 w 10581"/>
                <a:gd name="connsiteY188" fmla="*/ 0 h 13908"/>
                <a:gd name="connsiteX189" fmla="*/ 6200 w 10581"/>
                <a:gd name="connsiteY189" fmla="*/ 0 h 13908"/>
                <a:gd name="connsiteX190" fmla="*/ 6200 w 10581"/>
                <a:gd name="connsiteY190" fmla="*/ 0 h 13908"/>
                <a:gd name="connsiteX191" fmla="*/ 2346 w 10581"/>
                <a:gd name="connsiteY191" fmla="*/ 0 h 13908"/>
                <a:gd name="connsiteX192" fmla="*/ 2346 w 10581"/>
                <a:gd name="connsiteY192" fmla="*/ 0 h 13908"/>
                <a:gd name="connsiteX193" fmla="*/ 1508 w 10581"/>
                <a:gd name="connsiteY193" fmla="*/ 0 h 13908"/>
                <a:gd name="connsiteX194" fmla="*/ 2011 w 10581"/>
                <a:gd name="connsiteY194" fmla="*/ 0 h 13908"/>
                <a:gd name="connsiteX195" fmla="*/ 2011 w 10581"/>
                <a:gd name="connsiteY195" fmla="*/ 0 h 13908"/>
                <a:gd name="connsiteX196" fmla="*/ 1173 w 10581"/>
                <a:gd name="connsiteY196" fmla="*/ 586 h 13908"/>
                <a:gd name="connsiteX197" fmla="*/ 1173 w 10581"/>
                <a:gd name="connsiteY197" fmla="*/ 586 h 13908"/>
                <a:gd name="connsiteX198" fmla="*/ 2430 w 10581"/>
                <a:gd name="connsiteY198" fmla="*/ 586 h 13908"/>
                <a:gd name="connsiteX199" fmla="*/ 754 w 10581"/>
                <a:gd name="connsiteY199" fmla="*/ 1089 h 13908"/>
                <a:gd name="connsiteX200" fmla="*/ 1592 w 10581"/>
                <a:gd name="connsiteY200" fmla="*/ 1089 h 13908"/>
                <a:gd name="connsiteX201" fmla="*/ 587 w 10581"/>
                <a:gd name="connsiteY201" fmla="*/ 1089 h 13908"/>
                <a:gd name="connsiteX202" fmla="*/ 587 w 10581"/>
                <a:gd name="connsiteY202" fmla="*/ 1089 h 13908"/>
                <a:gd name="connsiteX203" fmla="*/ 587 w 10581"/>
                <a:gd name="connsiteY203" fmla="*/ 1089 h 13908"/>
                <a:gd name="connsiteX204" fmla="*/ 1341 w 10581"/>
                <a:gd name="connsiteY204" fmla="*/ 1759 h 13908"/>
                <a:gd name="connsiteX205" fmla="*/ 1341 w 10581"/>
                <a:gd name="connsiteY205" fmla="*/ 1759 h 13908"/>
                <a:gd name="connsiteX206" fmla="*/ 1341 w 10581"/>
                <a:gd name="connsiteY206" fmla="*/ 1759 h 13908"/>
                <a:gd name="connsiteX207" fmla="*/ 1341 w 10581"/>
                <a:gd name="connsiteY207" fmla="*/ 1759 h 13908"/>
                <a:gd name="connsiteX208" fmla="*/ 1843 w 10581"/>
                <a:gd name="connsiteY208" fmla="*/ 1759 h 13908"/>
                <a:gd name="connsiteX209" fmla="*/ 670 w 10581"/>
                <a:gd name="connsiteY209" fmla="*/ 1759 h 13908"/>
                <a:gd name="connsiteX210" fmla="*/ 2765 w 10581"/>
                <a:gd name="connsiteY210" fmla="*/ 1759 h 13908"/>
                <a:gd name="connsiteX211" fmla="*/ 1341 w 10581"/>
                <a:gd name="connsiteY211" fmla="*/ 1759 h 13908"/>
                <a:gd name="connsiteX212" fmla="*/ 754 w 10581"/>
                <a:gd name="connsiteY212" fmla="*/ 1759 h 13908"/>
                <a:gd name="connsiteX213" fmla="*/ 1927 w 10581"/>
                <a:gd name="connsiteY213" fmla="*/ 1759 h 13908"/>
                <a:gd name="connsiteX214" fmla="*/ 2933 w 10581"/>
                <a:gd name="connsiteY214" fmla="*/ 1759 h 13908"/>
                <a:gd name="connsiteX215" fmla="*/ 1005 w 10581"/>
                <a:gd name="connsiteY215" fmla="*/ 1759 h 13908"/>
                <a:gd name="connsiteX216" fmla="*/ 1005 w 10581"/>
                <a:gd name="connsiteY216" fmla="*/ 1759 h 13908"/>
                <a:gd name="connsiteX217" fmla="*/ 1005 w 10581"/>
                <a:gd name="connsiteY217" fmla="*/ 1759 h 13908"/>
                <a:gd name="connsiteX218" fmla="*/ 2095 w 10581"/>
                <a:gd name="connsiteY218" fmla="*/ 1759 h 13908"/>
                <a:gd name="connsiteX219" fmla="*/ 2095 w 10581"/>
                <a:gd name="connsiteY219" fmla="*/ 1759 h 13908"/>
                <a:gd name="connsiteX220" fmla="*/ 3100 w 10581"/>
                <a:gd name="connsiteY220" fmla="*/ 1759 h 13908"/>
                <a:gd name="connsiteX221" fmla="*/ 2430 w 10581"/>
                <a:gd name="connsiteY221" fmla="*/ 1759 h 13908"/>
                <a:gd name="connsiteX222" fmla="*/ 2430 w 10581"/>
                <a:gd name="connsiteY222" fmla="*/ 1759 h 13908"/>
                <a:gd name="connsiteX223" fmla="*/ 1257 w 10581"/>
                <a:gd name="connsiteY223" fmla="*/ 1759 h 13908"/>
                <a:gd name="connsiteX224" fmla="*/ 1257 w 10581"/>
                <a:gd name="connsiteY224" fmla="*/ 1759 h 13908"/>
                <a:gd name="connsiteX225" fmla="*/ 2262 w 10581"/>
                <a:gd name="connsiteY225" fmla="*/ 1759 h 13908"/>
                <a:gd name="connsiteX226" fmla="*/ 1089 w 10581"/>
                <a:gd name="connsiteY226" fmla="*/ 1759 h 13908"/>
                <a:gd name="connsiteX227" fmla="*/ 1089 w 10581"/>
                <a:gd name="connsiteY227" fmla="*/ 1759 h 13908"/>
                <a:gd name="connsiteX228" fmla="*/ 2430 w 10581"/>
                <a:gd name="connsiteY228" fmla="*/ 1759 h 13908"/>
                <a:gd name="connsiteX229" fmla="*/ 922 w 10581"/>
                <a:gd name="connsiteY229" fmla="*/ 1759 h 13908"/>
                <a:gd name="connsiteX230" fmla="*/ 1676 w 10581"/>
                <a:gd name="connsiteY230" fmla="*/ 1759 h 13908"/>
                <a:gd name="connsiteX231" fmla="*/ 922 w 10581"/>
                <a:gd name="connsiteY231" fmla="*/ 1759 h 13908"/>
                <a:gd name="connsiteX232" fmla="*/ 2095 w 10581"/>
                <a:gd name="connsiteY232" fmla="*/ 1759 h 13908"/>
                <a:gd name="connsiteX233" fmla="*/ 2681 w 10581"/>
                <a:gd name="connsiteY233" fmla="*/ 1759 h 13908"/>
                <a:gd name="connsiteX234" fmla="*/ 2011 w 10581"/>
                <a:gd name="connsiteY234" fmla="*/ 1759 h 13908"/>
                <a:gd name="connsiteX235" fmla="*/ 2933 w 10581"/>
                <a:gd name="connsiteY235" fmla="*/ 1759 h 13908"/>
                <a:gd name="connsiteX236" fmla="*/ 1425 w 10581"/>
                <a:gd name="connsiteY236" fmla="*/ 1759 h 13908"/>
                <a:gd name="connsiteX237" fmla="*/ 1425 w 10581"/>
                <a:gd name="connsiteY237" fmla="*/ 1759 h 13908"/>
                <a:gd name="connsiteX238" fmla="*/ 2765 w 10581"/>
                <a:gd name="connsiteY238" fmla="*/ 1759 h 13908"/>
                <a:gd name="connsiteX239" fmla="*/ 2179 w 10581"/>
                <a:gd name="connsiteY239" fmla="*/ 1759 h 13908"/>
                <a:gd name="connsiteX240" fmla="*/ 2179 w 10581"/>
                <a:gd name="connsiteY240" fmla="*/ 1759 h 13908"/>
                <a:gd name="connsiteX241" fmla="*/ 1508 w 10581"/>
                <a:gd name="connsiteY241" fmla="*/ 1759 h 13908"/>
                <a:gd name="connsiteX242" fmla="*/ 1508 w 10581"/>
                <a:gd name="connsiteY242" fmla="*/ 1759 h 13908"/>
                <a:gd name="connsiteX243" fmla="*/ 1508 w 10581"/>
                <a:gd name="connsiteY243" fmla="*/ 1759 h 13908"/>
                <a:gd name="connsiteX244" fmla="*/ 838 w 10581"/>
                <a:gd name="connsiteY244" fmla="*/ 1759 h 13908"/>
                <a:gd name="connsiteX245" fmla="*/ 1425 w 10581"/>
                <a:gd name="connsiteY245" fmla="*/ 1759 h 13908"/>
                <a:gd name="connsiteX246" fmla="*/ 587 w 10581"/>
                <a:gd name="connsiteY246" fmla="*/ 1759 h 13908"/>
                <a:gd name="connsiteX247" fmla="*/ 1257 w 10581"/>
                <a:gd name="connsiteY247" fmla="*/ 1759 h 13908"/>
                <a:gd name="connsiteX248" fmla="*/ 1257 w 10581"/>
                <a:gd name="connsiteY248" fmla="*/ 1759 h 13908"/>
                <a:gd name="connsiteX249" fmla="*/ 1257 w 10581"/>
                <a:gd name="connsiteY249" fmla="*/ 1759 h 13908"/>
                <a:gd name="connsiteX250" fmla="*/ 251 w 10581"/>
                <a:gd name="connsiteY250" fmla="*/ 1759 h 13908"/>
                <a:gd name="connsiteX251" fmla="*/ 1927 w 10581"/>
                <a:gd name="connsiteY251" fmla="*/ 1759 h 13908"/>
                <a:gd name="connsiteX252" fmla="*/ 754 w 10581"/>
                <a:gd name="connsiteY252" fmla="*/ 1759 h 13908"/>
                <a:gd name="connsiteX253" fmla="*/ 1508 w 10581"/>
                <a:gd name="connsiteY253" fmla="*/ 1759 h 13908"/>
                <a:gd name="connsiteX254" fmla="*/ 2514 w 10581"/>
                <a:gd name="connsiteY254" fmla="*/ 7373 h 13908"/>
                <a:gd name="connsiteX255" fmla="*/ 2514 w 10581"/>
                <a:gd name="connsiteY255" fmla="*/ 7373 h 13908"/>
                <a:gd name="connsiteX256" fmla="*/ 2514 w 10581"/>
                <a:gd name="connsiteY256" fmla="*/ 7373 h 13908"/>
                <a:gd name="connsiteX257" fmla="*/ 4273 w 10581"/>
                <a:gd name="connsiteY257" fmla="*/ 9049 h 13908"/>
                <a:gd name="connsiteX258" fmla="*/ 4273 w 10581"/>
                <a:gd name="connsiteY258" fmla="*/ 9049 h 13908"/>
                <a:gd name="connsiteX259" fmla="*/ 4273 w 10581"/>
                <a:gd name="connsiteY259" fmla="*/ 9049 h 13908"/>
                <a:gd name="connsiteX260" fmla="*/ 9468 w 10581"/>
                <a:gd name="connsiteY260" fmla="*/ 13741 h 13908"/>
                <a:gd name="connsiteX261" fmla="*/ 9468 w 10581"/>
                <a:gd name="connsiteY261" fmla="*/ 13741 h 13908"/>
                <a:gd name="connsiteX262" fmla="*/ 9468 w 10581"/>
                <a:gd name="connsiteY262" fmla="*/ 13741 h 13908"/>
                <a:gd name="connsiteX263" fmla="*/ 9468 w 10581"/>
                <a:gd name="connsiteY263" fmla="*/ 13741 h 13908"/>
                <a:gd name="connsiteX264" fmla="*/ 9133 w 10581"/>
                <a:gd name="connsiteY264" fmla="*/ 13909 h 13908"/>
                <a:gd name="connsiteX265" fmla="*/ 8630 w 10581"/>
                <a:gd name="connsiteY265" fmla="*/ 2514 h 13908"/>
                <a:gd name="connsiteX266" fmla="*/ 8630 w 10581"/>
                <a:gd name="connsiteY266" fmla="*/ 2514 h 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0581" h="13908">
                  <a:moveTo>
                    <a:pt x="2011" y="6284"/>
                  </a:moveTo>
                  <a:lnTo>
                    <a:pt x="1425" y="6284"/>
                  </a:lnTo>
                  <a:cubicBezTo>
                    <a:pt x="503" y="6284"/>
                    <a:pt x="754" y="6284"/>
                    <a:pt x="0" y="6284"/>
                  </a:cubicBezTo>
                  <a:cubicBezTo>
                    <a:pt x="2011" y="6284"/>
                    <a:pt x="0" y="6284"/>
                    <a:pt x="2179" y="6284"/>
                  </a:cubicBezTo>
                  <a:lnTo>
                    <a:pt x="1676" y="6284"/>
                  </a:lnTo>
                  <a:cubicBezTo>
                    <a:pt x="754" y="6284"/>
                    <a:pt x="3184" y="6284"/>
                    <a:pt x="2849" y="6284"/>
                  </a:cubicBezTo>
                  <a:cubicBezTo>
                    <a:pt x="2631" y="6368"/>
                    <a:pt x="2396" y="6368"/>
                    <a:pt x="2179" y="6284"/>
                  </a:cubicBezTo>
                  <a:lnTo>
                    <a:pt x="2179" y="6284"/>
                  </a:lnTo>
                  <a:lnTo>
                    <a:pt x="2179" y="6284"/>
                  </a:lnTo>
                  <a:lnTo>
                    <a:pt x="3184" y="6284"/>
                  </a:lnTo>
                  <a:cubicBezTo>
                    <a:pt x="2597" y="6284"/>
                    <a:pt x="2095" y="6284"/>
                    <a:pt x="2179" y="6284"/>
                  </a:cubicBezTo>
                  <a:cubicBezTo>
                    <a:pt x="251" y="6284"/>
                    <a:pt x="2681" y="6284"/>
                    <a:pt x="1592" y="6284"/>
                  </a:cubicBezTo>
                  <a:lnTo>
                    <a:pt x="1592" y="6284"/>
                  </a:lnTo>
                  <a:cubicBezTo>
                    <a:pt x="1148" y="6234"/>
                    <a:pt x="696" y="6234"/>
                    <a:pt x="251" y="6284"/>
                  </a:cubicBezTo>
                  <a:lnTo>
                    <a:pt x="2514" y="6284"/>
                  </a:lnTo>
                  <a:cubicBezTo>
                    <a:pt x="2514" y="6284"/>
                    <a:pt x="2514" y="6284"/>
                    <a:pt x="2514" y="6284"/>
                  </a:cubicBezTo>
                  <a:cubicBezTo>
                    <a:pt x="2514" y="6284"/>
                    <a:pt x="1927" y="6284"/>
                    <a:pt x="2011" y="6284"/>
                  </a:cubicBezTo>
                  <a:lnTo>
                    <a:pt x="2011" y="6284"/>
                  </a:lnTo>
                  <a:lnTo>
                    <a:pt x="587" y="6284"/>
                  </a:lnTo>
                  <a:cubicBezTo>
                    <a:pt x="587" y="6284"/>
                    <a:pt x="1759" y="6284"/>
                    <a:pt x="1927" y="6284"/>
                  </a:cubicBezTo>
                  <a:cubicBezTo>
                    <a:pt x="2095" y="6284"/>
                    <a:pt x="1927" y="6284"/>
                    <a:pt x="2514" y="6284"/>
                  </a:cubicBezTo>
                  <a:lnTo>
                    <a:pt x="3268" y="6284"/>
                  </a:lnTo>
                  <a:cubicBezTo>
                    <a:pt x="4273" y="6284"/>
                    <a:pt x="1759" y="6284"/>
                    <a:pt x="3268" y="6284"/>
                  </a:cubicBezTo>
                  <a:lnTo>
                    <a:pt x="2346" y="6284"/>
                  </a:lnTo>
                  <a:cubicBezTo>
                    <a:pt x="2874" y="6343"/>
                    <a:pt x="3410" y="6343"/>
                    <a:pt x="3938" y="6284"/>
                  </a:cubicBezTo>
                  <a:lnTo>
                    <a:pt x="3352" y="6284"/>
                  </a:lnTo>
                  <a:cubicBezTo>
                    <a:pt x="4072" y="6158"/>
                    <a:pt x="4810" y="6158"/>
                    <a:pt x="5530" y="6284"/>
                  </a:cubicBezTo>
                  <a:lnTo>
                    <a:pt x="6368" y="6284"/>
                  </a:lnTo>
                  <a:lnTo>
                    <a:pt x="3184" y="6284"/>
                  </a:lnTo>
                  <a:lnTo>
                    <a:pt x="2514" y="6284"/>
                  </a:lnTo>
                  <a:cubicBezTo>
                    <a:pt x="3544" y="6217"/>
                    <a:pt x="4583" y="6217"/>
                    <a:pt x="5614" y="6284"/>
                  </a:cubicBezTo>
                  <a:lnTo>
                    <a:pt x="3435" y="6284"/>
                  </a:lnTo>
                  <a:cubicBezTo>
                    <a:pt x="4441" y="6284"/>
                    <a:pt x="3016" y="6284"/>
                    <a:pt x="3435" y="6284"/>
                  </a:cubicBezTo>
                  <a:lnTo>
                    <a:pt x="2765" y="6284"/>
                  </a:lnTo>
                  <a:lnTo>
                    <a:pt x="3687" y="6284"/>
                  </a:lnTo>
                  <a:lnTo>
                    <a:pt x="2849" y="6284"/>
                  </a:lnTo>
                  <a:cubicBezTo>
                    <a:pt x="4273" y="6284"/>
                    <a:pt x="3771" y="6284"/>
                    <a:pt x="4273" y="6284"/>
                  </a:cubicBezTo>
                  <a:cubicBezTo>
                    <a:pt x="4776" y="6284"/>
                    <a:pt x="3268" y="6284"/>
                    <a:pt x="3352" y="6284"/>
                  </a:cubicBezTo>
                  <a:cubicBezTo>
                    <a:pt x="3435" y="6284"/>
                    <a:pt x="5111" y="6284"/>
                    <a:pt x="4189" y="6284"/>
                  </a:cubicBezTo>
                  <a:lnTo>
                    <a:pt x="4189" y="6284"/>
                  </a:lnTo>
                  <a:cubicBezTo>
                    <a:pt x="4692" y="6284"/>
                    <a:pt x="4189" y="6284"/>
                    <a:pt x="4189" y="6284"/>
                  </a:cubicBezTo>
                  <a:lnTo>
                    <a:pt x="4189" y="6284"/>
                  </a:lnTo>
                  <a:cubicBezTo>
                    <a:pt x="4189" y="6284"/>
                    <a:pt x="4189" y="6284"/>
                    <a:pt x="5446" y="6284"/>
                  </a:cubicBezTo>
                  <a:lnTo>
                    <a:pt x="7960" y="6284"/>
                  </a:lnTo>
                  <a:cubicBezTo>
                    <a:pt x="6871" y="6284"/>
                    <a:pt x="4273" y="6284"/>
                    <a:pt x="3687" y="6284"/>
                  </a:cubicBezTo>
                  <a:cubicBezTo>
                    <a:pt x="3100" y="6284"/>
                    <a:pt x="3687" y="6284"/>
                    <a:pt x="3687" y="6284"/>
                  </a:cubicBezTo>
                  <a:lnTo>
                    <a:pt x="5279" y="6284"/>
                  </a:lnTo>
                  <a:lnTo>
                    <a:pt x="3687" y="6284"/>
                  </a:lnTo>
                  <a:lnTo>
                    <a:pt x="5363" y="6284"/>
                  </a:lnTo>
                  <a:lnTo>
                    <a:pt x="3519" y="6284"/>
                  </a:lnTo>
                  <a:cubicBezTo>
                    <a:pt x="3519" y="6284"/>
                    <a:pt x="3519" y="6284"/>
                    <a:pt x="3519" y="6284"/>
                  </a:cubicBezTo>
                  <a:lnTo>
                    <a:pt x="3519" y="6284"/>
                  </a:lnTo>
                  <a:cubicBezTo>
                    <a:pt x="3519" y="6284"/>
                    <a:pt x="5865" y="6284"/>
                    <a:pt x="5781" y="6284"/>
                  </a:cubicBezTo>
                  <a:lnTo>
                    <a:pt x="3268" y="6284"/>
                  </a:lnTo>
                  <a:cubicBezTo>
                    <a:pt x="2849" y="6284"/>
                    <a:pt x="2681" y="6284"/>
                    <a:pt x="2765" y="6284"/>
                  </a:cubicBezTo>
                  <a:lnTo>
                    <a:pt x="2011" y="6284"/>
                  </a:lnTo>
                  <a:lnTo>
                    <a:pt x="2011" y="6284"/>
                  </a:lnTo>
                  <a:lnTo>
                    <a:pt x="2765" y="6284"/>
                  </a:lnTo>
                  <a:cubicBezTo>
                    <a:pt x="3771" y="6284"/>
                    <a:pt x="5530" y="6284"/>
                    <a:pt x="5363" y="6284"/>
                  </a:cubicBezTo>
                  <a:lnTo>
                    <a:pt x="3352" y="6284"/>
                  </a:lnTo>
                  <a:cubicBezTo>
                    <a:pt x="3352" y="6284"/>
                    <a:pt x="3938" y="6284"/>
                    <a:pt x="3352" y="6284"/>
                  </a:cubicBezTo>
                  <a:lnTo>
                    <a:pt x="2849" y="6284"/>
                  </a:lnTo>
                  <a:cubicBezTo>
                    <a:pt x="2849" y="6284"/>
                    <a:pt x="4189" y="6284"/>
                    <a:pt x="3268" y="6284"/>
                  </a:cubicBezTo>
                  <a:cubicBezTo>
                    <a:pt x="2346" y="6284"/>
                    <a:pt x="2011" y="6284"/>
                    <a:pt x="2597" y="6284"/>
                  </a:cubicBezTo>
                  <a:lnTo>
                    <a:pt x="8044" y="6284"/>
                  </a:lnTo>
                  <a:lnTo>
                    <a:pt x="6368" y="6284"/>
                  </a:lnTo>
                  <a:lnTo>
                    <a:pt x="3519" y="6284"/>
                  </a:lnTo>
                  <a:cubicBezTo>
                    <a:pt x="4525" y="6284"/>
                    <a:pt x="3519" y="6284"/>
                    <a:pt x="4357" y="6284"/>
                  </a:cubicBezTo>
                  <a:cubicBezTo>
                    <a:pt x="5195" y="6284"/>
                    <a:pt x="4357" y="6284"/>
                    <a:pt x="4357" y="6284"/>
                  </a:cubicBezTo>
                  <a:lnTo>
                    <a:pt x="6284" y="6284"/>
                  </a:lnTo>
                  <a:cubicBezTo>
                    <a:pt x="6284" y="6284"/>
                    <a:pt x="5781" y="6284"/>
                    <a:pt x="5781" y="6284"/>
                  </a:cubicBezTo>
                  <a:lnTo>
                    <a:pt x="5363" y="6284"/>
                  </a:lnTo>
                  <a:cubicBezTo>
                    <a:pt x="6284" y="6284"/>
                    <a:pt x="5363" y="6284"/>
                    <a:pt x="5363" y="6284"/>
                  </a:cubicBezTo>
                  <a:cubicBezTo>
                    <a:pt x="6418" y="6192"/>
                    <a:pt x="7491" y="6192"/>
                    <a:pt x="8546" y="6284"/>
                  </a:cubicBezTo>
                  <a:cubicBezTo>
                    <a:pt x="8546" y="6284"/>
                    <a:pt x="7709" y="6284"/>
                    <a:pt x="7876" y="6284"/>
                  </a:cubicBezTo>
                  <a:cubicBezTo>
                    <a:pt x="8044" y="6284"/>
                    <a:pt x="10055" y="6284"/>
                    <a:pt x="9217" y="6284"/>
                  </a:cubicBezTo>
                  <a:lnTo>
                    <a:pt x="6284" y="6284"/>
                  </a:lnTo>
                  <a:cubicBezTo>
                    <a:pt x="6284" y="6284"/>
                    <a:pt x="6787" y="6284"/>
                    <a:pt x="6787" y="6284"/>
                  </a:cubicBezTo>
                  <a:lnTo>
                    <a:pt x="6368" y="6284"/>
                  </a:lnTo>
                  <a:cubicBezTo>
                    <a:pt x="6368" y="6284"/>
                    <a:pt x="6368" y="6284"/>
                    <a:pt x="6368" y="6284"/>
                  </a:cubicBezTo>
                  <a:cubicBezTo>
                    <a:pt x="6368" y="6284"/>
                    <a:pt x="6368" y="6284"/>
                    <a:pt x="5614" y="6871"/>
                  </a:cubicBezTo>
                  <a:lnTo>
                    <a:pt x="7541" y="6871"/>
                  </a:lnTo>
                  <a:cubicBezTo>
                    <a:pt x="8044" y="6871"/>
                    <a:pt x="8714" y="6871"/>
                    <a:pt x="8379" y="6871"/>
                  </a:cubicBezTo>
                  <a:lnTo>
                    <a:pt x="7457" y="6871"/>
                  </a:lnTo>
                  <a:cubicBezTo>
                    <a:pt x="7457" y="6871"/>
                    <a:pt x="7960" y="6871"/>
                    <a:pt x="7457" y="6871"/>
                  </a:cubicBezTo>
                  <a:cubicBezTo>
                    <a:pt x="6954" y="6871"/>
                    <a:pt x="6284" y="6871"/>
                    <a:pt x="7457" y="6871"/>
                  </a:cubicBezTo>
                  <a:lnTo>
                    <a:pt x="8044" y="6871"/>
                  </a:lnTo>
                  <a:cubicBezTo>
                    <a:pt x="8546" y="6871"/>
                    <a:pt x="9468" y="6871"/>
                    <a:pt x="9217" y="6871"/>
                  </a:cubicBezTo>
                  <a:lnTo>
                    <a:pt x="10138" y="6871"/>
                  </a:lnTo>
                  <a:cubicBezTo>
                    <a:pt x="8798" y="6871"/>
                    <a:pt x="10138" y="6871"/>
                    <a:pt x="8798" y="6871"/>
                  </a:cubicBezTo>
                  <a:cubicBezTo>
                    <a:pt x="9300" y="6929"/>
                    <a:pt x="9803" y="6929"/>
                    <a:pt x="10306" y="6871"/>
                  </a:cubicBezTo>
                  <a:lnTo>
                    <a:pt x="8295" y="6871"/>
                  </a:lnTo>
                  <a:cubicBezTo>
                    <a:pt x="8798" y="6795"/>
                    <a:pt x="9300" y="6795"/>
                    <a:pt x="9803" y="6871"/>
                  </a:cubicBezTo>
                  <a:lnTo>
                    <a:pt x="9803" y="6871"/>
                  </a:lnTo>
                  <a:cubicBezTo>
                    <a:pt x="9803" y="6871"/>
                    <a:pt x="10306" y="6871"/>
                    <a:pt x="9803" y="6871"/>
                  </a:cubicBezTo>
                  <a:cubicBezTo>
                    <a:pt x="9300" y="6871"/>
                    <a:pt x="9049" y="6871"/>
                    <a:pt x="9803" y="6871"/>
                  </a:cubicBezTo>
                  <a:lnTo>
                    <a:pt x="9384" y="6871"/>
                  </a:lnTo>
                  <a:lnTo>
                    <a:pt x="9384" y="6871"/>
                  </a:lnTo>
                  <a:cubicBezTo>
                    <a:pt x="9384" y="6871"/>
                    <a:pt x="8295" y="6871"/>
                    <a:pt x="9384" y="6452"/>
                  </a:cubicBezTo>
                  <a:cubicBezTo>
                    <a:pt x="9384" y="6452"/>
                    <a:pt x="8965" y="6452"/>
                    <a:pt x="9384" y="6452"/>
                  </a:cubicBezTo>
                  <a:lnTo>
                    <a:pt x="9887" y="6452"/>
                  </a:lnTo>
                  <a:cubicBezTo>
                    <a:pt x="9887" y="6452"/>
                    <a:pt x="10474" y="6452"/>
                    <a:pt x="9887" y="6452"/>
                  </a:cubicBezTo>
                  <a:cubicBezTo>
                    <a:pt x="11395" y="6452"/>
                    <a:pt x="9887" y="6452"/>
                    <a:pt x="10474" y="6033"/>
                  </a:cubicBezTo>
                  <a:lnTo>
                    <a:pt x="9720" y="6033"/>
                  </a:lnTo>
                  <a:cubicBezTo>
                    <a:pt x="9720" y="6033"/>
                    <a:pt x="9720" y="6033"/>
                    <a:pt x="9217" y="6033"/>
                  </a:cubicBezTo>
                  <a:lnTo>
                    <a:pt x="8630" y="6033"/>
                  </a:lnTo>
                  <a:cubicBezTo>
                    <a:pt x="8044" y="6033"/>
                    <a:pt x="9049" y="6033"/>
                    <a:pt x="8630" y="6033"/>
                  </a:cubicBezTo>
                  <a:cubicBezTo>
                    <a:pt x="8211" y="6033"/>
                    <a:pt x="8630" y="6033"/>
                    <a:pt x="8630" y="6033"/>
                  </a:cubicBezTo>
                  <a:cubicBezTo>
                    <a:pt x="10055" y="6033"/>
                    <a:pt x="7541" y="6033"/>
                    <a:pt x="8630" y="5530"/>
                  </a:cubicBezTo>
                  <a:cubicBezTo>
                    <a:pt x="9720" y="5027"/>
                    <a:pt x="8630" y="5530"/>
                    <a:pt x="8630" y="5530"/>
                  </a:cubicBezTo>
                  <a:lnTo>
                    <a:pt x="7792" y="5530"/>
                  </a:lnTo>
                  <a:cubicBezTo>
                    <a:pt x="8965" y="5530"/>
                    <a:pt x="7792" y="5530"/>
                    <a:pt x="8630" y="5530"/>
                  </a:cubicBezTo>
                  <a:cubicBezTo>
                    <a:pt x="8077" y="5463"/>
                    <a:pt x="7507" y="5463"/>
                    <a:pt x="6954" y="5530"/>
                  </a:cubicBezTo>
                  <a:cubicBezTo>
                    <a:pt x="6954" y="5530"/>
                    <a:pt x="6954" y="5530"/>
                    <a:pt x="6954" y="5530"/>
                  </a:cubicBezTo>
                  <a:cubicBezTo>
                    <a:pt x="6954" y="5530"/>
                    <a:pt x="6954" y="5530"/>
                    <a:pt x="6954" y="5530"/>
                  </a:cubicBezTo>
                  <a:lnTo>
                    <a:pt x="6954" y="5530"/>
                  </a:lnTo>
                  <a:cubicBezTo>
                    <a:pt x="7482" y="5446"/>
                    <a:pt x="8019" y="5446"/>
                    <a:pt x="8546" y="5530"/>
                  </a:cubicBezTo>
                  <a:lnTo>
                    <a:pt x="7038" y="5530"/>
                  </a:lnTo>
                  <a:lnTo>
                    <a:pt x="7625" y="5530"/>
                  </a:lnTo>
                  <a:cubicBezTo>
                    <a:pt x="7625" y="5530"/>
                    <a:pt x="6871" y="5530"/>
                    <a:pt x="7625" y="5530"/>
                  </a:cubicBezTo>
                  <a:cubicBezTo>
                    <a:pt x="8379" y="5530"/>
                    <a:pt x="7625" y="5111"/>
                    <a:pt x="8798" y="4776"/>
                  </a:cubicBezTo>
                  <a:cubicBezTo>
                    <a:pt x="7122" y="4776"/>
                    <a:pt x="9552" y="4776"/>
                    <a:pt x="8211" y="4776"/>
                  </a:cubicBezTo>
                  <a:lnTo>
                    <a:pt x="9217" y="4776"/>
                  </a:lnTo>
                  <a:cubicBezTo>
                    <a:pt x="8798" y="4776"/>
                    <a:pt x="9887" y="4776"/>
                    <a:pt x="8714" y="4776"/>
                  </a:cubicBezTo>
                  <a:lnTo>
                    <a:pt x="9468" y="4776"/>
                  </a:lnTo>
                  <a:cubicBezTo>
                    <a:pt x="9468" y="4776"/>
                    <a:pt x="9468" y="4776"/>
                    <a:pt x="9971" y="4776"/>
                  </a:cubicBezTo>
                  <a:cubicBezTo>
                    <a:pt x="9133" y="4659"/>
                    <a:pt x="8295" y="4659"/>
                    <a:pt x="7457" y="4776"/>
                  </a:cubicBezTo>
                  <a:cubicBezTo>
                    <a:pt x="8044" y="4776"/>
                    <a:pt x="7960" y="4776"/>
                    <a:pt x="7457" y="4776"/>
                  </a:cubicBezTo>
                  <a:lnTo>
                    <a:pt x="8379" y="4776"/>
                  </a:lnTo>
                  <a:cubicBezTo>
                    <a:pt x="8379" y="4776"/>
                    <a:pt x="8882" y="4776"/>
                    <a:pt x="7960" y="4776"/>
                  </a:cubicBezTo>
                  <a:cubicBezTo>
                    <a:pt x="7038" y="4776"/>
                    <a:pt x="7960" y="4776"/>
                    <a:pt x="7960" y="4776"/>
                  </a:cubicBezTo>
                  <a:cubicBezTo>
                    <a:pt x="7960" y="4776"/>
                    <a:pt x="7960" y="4776"/>
                    <a:pt x="7960" y="4776"/>
                  </a:cubicBezTo>
                  <a:lnTo>
                    <a:pt x="7960" y="4776"/>
                  </a:lnTo>
                  <a:cubicBezTo>
                    <a:pt x="6871" y="4776"/>
                    <a:pt x="7960" y="4776"/>
                    <a:pt x="7960" y="4776"/>
                  </a:cubicBezTo>
                  <a:lnTo>
                    <a:pt x="7960" y="4776"/>
                  </a:lnTo>
                  <a:cubicBezTo>
                    <a:pt x="8798" y="4776"/>
                    <a:pt x="7541" y="4776"/>
                    <a:pt x="8463" y="4776"/>
                  </a:cubicBezTo>
                  <a:lnTo>
                    <a:pt x="7792" y="4776"/>
                  </a:lnTo>
                  <a:cubicBezTo>
                    <a:pt x="6284" y="4776"/>
                    <a:pt x="8630" y="4776"/>
                    <a:pt x="7792" y="4776"/>
                  </a:cubicBezTo>
                  <a:lnTo>
                    <a:pt x="7792" y="4776"/>
                  </a:lnTo>
                  <a:cubicBezTo>
                    <a:pt x="7206" y="4776"/>
                    <a:pt x="9803" y="4776"/>
                    <a:pt x="9971" y="4776"/>
                  </a:cubicBezTo>
                  <a:lnTo>
                    <a:pt x="9971" y="4776"/>
                  </a:lnTo>
                  <a:cubicBezTo>
                    <a:pt x="10892" y="4776"/>
                    <a:pt x="9049" y="4776"/>
                    <a:pt x="8798" y="4776"/>
                  </a:cubicBezTo>
                  <a:lnTo>
                    <a:pt x="10222" y="4776"/>
                  </a:lnTo>
                  <a:cubicBezTo>
                    <a:pt x="10222" y="4776"/>
                    <a:pt x="8546" y="4776"/>
                    <a:pt x="9468" y="4776"/>
                  </a:cubicBezTo>
                  <a:lnTo>
                    <a:pt x="8463" y="4776"/>
                  </a:lnTo>
                  <a:cubicBezTo>
                    <a:pt x="8463" y="4776"/>
                    <a:pt x="9887" y="4776"/>
                    <a:pt x="8463" y="4776"/>
                  </a:cubicBezTo>
                  <a:lnTo>
                    <a:pt x="8463" y="4776"/>
                  </a:lnTo>
                  <a:cubicBezTo>
                    <a:pt x="8069" y="4751"/>
                    <a:pt x="7683" y="4751"/>
                    <a:pt x="7290" y="4776"/>
                  </a:cubicBezTo>
                  <a:cubicBezTo>
                    <a:pt x="9720" y="4776"/>
                    <a:pt x="6117" y="4776"/>
                    <a:pt x="8295" y="4357"/>
                  </a:cubicBezTo>
                  <a:lnTo>
                    <a:pt x="8295" y="4357"/>
                  </a:lnTo>
                  <a:lnTo>
                    <a:pt x="8295" y="4357"/>
                  </a:lnTo>
                  <a:cubicBezTo>
                    <a:pt x="8295" y="4357"/>
                    <a:pt x="8295" y="4357"/>
                    <a:pt x="7290" y="4357"/>
                  </a:cubicBezTo>
                  <a:lnTo>
                    <a:pt x="7792" y="4357"/>
                  </a:lnTo>
                  <a:cubicBezTo>
                    <a:pt x="8211" y="4357"/>
                    <a:pt x="7792" y="4357"/>
                    <a:pt x="7038" y="4357"/>
                  </a:cubicBezTo>
                  <a:lnTo>
                    <a:pt x="7792" y="4357"/>
                  </a:lnTo>
                  <a:cubicBezTo>
                    <a:pt x="7792" y="4357"/>
                    <a:pt x="8882" y="4357"/>
                    <a:pt x="7792" y="3938"/>
                  </a:cubicBezTo>
                  <a:lnTo>
                    <a:pt x="7792" y="3938"/>
                  </a:lnTo>
                  <a:cubicBezTo>
                    <a:pt x="6871" y="3938"/>
                    <a:pt x="9803" y="3352"/>
                    <a:pt x="7122" y="3435"/>
                  </a:cubicBezTo>
                  <a:lnTo>
                    <a:pt x="6452" y="3435"/>
                  </a:lnTo>
                  <a:cubicBezTo>
                    <a:pt x="6452" y="3435"/>
                    <a:pt x="5279" y="3435"/>
                    <a:pt x="4860" y="3435"/>
                  </a:cubicBezTo>
                  <a:cubicBezTo>
                    <a:pt x="5161" y="3377"/>
                    <a:pt x="5480" y="3377"/>
                    <a:pt x="5781" y="3435"/>
                  </a:cubicBezTo>
                  <a:lnTo>
                    <a:pt x="5781" y="3435"/>
                  </a:lnTo>
                  <a:cubicBezTo>
                    <a:pt x="7122" y="3435"/>
                    <a:pt x="6200" y="3435"/>
                    <a:pt x="7206" y="3435"/>
                  </a:cubicBezTo>
                  <a:cubicBezTo>
                    <a:pt x="8211" y="3435"/>
                    <a:pt x="7792" y="2765"/>
                    <a:pt x="7876" y="2514"/>
                  </a:cubicBezTo>
                  <a:lnTo>
                    <a:pt x="6787" y="2514"/>
                  </a:lnTo>
                  <a:lnTo>
                    <a:pt x="6787" y="2514"/>
                  </a:lnTo>
                  <a:lnTo>
                    <a:pt x="6787" y="2514"/>
                  </a:lnTo>
                  <a:cubicBezTo>
                    <a:pt x="7231" y="2422"/>
                    <a:pt x="7683" y="2422"/>
                    <a:pt x="8128" y="2514"/>
                  </a:cubicBezTo>
                  <a:lnTo>
                    <a:pt x="8128" y="2514"/>
                  </a:lnTo>
                  <a:cubicBezTo>
                    <a:pt x="7709" y="2514"/>
                    <a:pt x="7206" y="2514"/>
                    <a:pt x="7290" y="2514"/>
                  </a:cubicBezTo>
                  <a:lnTo>
                    <a:pt x="8044" y="2514"/>
                  </a:lnTo>
                  <a:lnTo>
                    <a:pt x="8044" y="2514"/>
                  </a:lnTo>
                  <a:lnTo>
                    <a:pt x="7206" y="2514"/>
                  </a:lnTo>
                  <a:cubicBezTo>
                    <a:pt x="6904" y="2463"/>
                    <a:pt x="6586" y="2463"/>
                    <a:pt x="6284" y="2514"/>
                  </a:cubicBezTo>
                  <a:cubicBezTo>
                    <a:pt x="7709" y="2514"/>
                    <a:pt x="6787" y="2011"/>
                    <a:pt x="7206" y="1927"/>
                  </a:cubicBezTo>
                  <a:cubicBezTo>
                    <a:pt x="7625" y="1843"/>
                    <a:pt x="6619" y="1927"/>
                    <a:pt x="6703" y="1927"/>
                  </a:cubicBezTo>
                  <a:cubicBezTo>
                    <a:pt x="6787" y="1927"/>
                    <a:pt x="5530" y="1927"/>
                    <a:pt x="5698" y="1927"/>
                  </a:cubicBezTo>
                  <a:cubicBezTo>
                    <a:pt x="6452" y="2003"/>
                    <a:pt x="7206" y="2003"/>
                    <a:pt x="7960" y="1927"/>
                  </a:cubicBezTo>
                  <a:cubicBezTo>
                    <a:pt x="6954" y="1927"/>
                    <a:pt x="7960" y="1927"/>
                    <a:pt x="6368" y="1927"/>
                  </a:cubicBezTo>
                  <a:lnTo>
                    <a:pt x="7541" y="1927"/>
                  </a:lnTo>
                  <a:cubicBezTo>
                    <a:pt x="6787" y="1927"/>
                    <a:pt x="8044" y="1927"/>
                    <a:pt x="7541" y="1341"/>
                  </a:cubicBezTo>
                  <a:cubicBezTo>
                    <a:pt x="7181" y="1382"/>
                    <a:pt x="6812" y="1382"/>
                    <a:pt x="6452" y="1341"/>
                  </a:cubicBezTo>
                  <a:lnTo>
                    <a:pt x="7709" y="1341"/>
                  </a:lnTo>
                  <a:cubicBezTo>
                    <a:pt x="7709" y="1341"/>
                    <a:pt x="6284" y="1341"/>
                    <a:pt x="7122" y="1341"/>
                  </a:cubicBezTo>
                  <a:lnTo>
                    <a:pt x="6536" y="1341"/>
                  </a:lnTo>
                  <a:cubicBezTo>
                    <a:pt x="7792" y="838"/>
                    <a:pt x="5446" y="503"/>
                    <a:pt x="7792" y="0"/>
                  </a:cubicBezTo>
                  <a:cubicBezTo>
                    <a:pt x="7290" y="0"/>
                    <a:pt x="7206" y="0"/>
                    <a:pt x="7206" y="0"/>
                  </a:cubicBezTo>
                  <a:lnTo>
                    <a:pt x="6200" y="0"/>
                  </a:lnTo>
                  <a:lnTo>
                    <a:pt x="7206" y="0"/>
                  </a:lnTo>
                  <a:cubicBezTo>
                    <a:pt x="6200" y="0"/>
                    <a:pt x="7206" y="0"/>
                    <a:pt x="6200" y="0"/>
                  </a:cubicBezTo>
                  <a:lnTo>
                    <a:pt x="6200" y="0"/>
                  </a:lnTo>
                  <a:cubicBezTo>
                    <a:pt x="5111" y="0"/>
                    <a:pt x="3771" y="0"/>
                    <a:pt x="2346" y="0"/>
                  </a:cubicBezTo>
                  <a:cubicBezTo>
                    <a:pt x="3603" y="0"/>
                    <a:pt x="503" y="0"/>
                    <a:pt x="2346" y="0"/>
                  </a:cubicBezTo>
                  <a:lnTo>
                    <a:pt x="1508" y="0"/>
                  </a:lnTo>
                  <a:cubicBezTo>
                    <a:pt x="2179" y="0"/>
                    <a:pt x="2262" y="0"/>
                    <a:pt x="2011" y="0"/>
                  </a:cubicBezTo>
                  <a:lnTo>
                    <a:pt x="2011" y="0"/>
                  </a:lnTo>
                  <a:cubicBezTo>
                    <a:pt x="2011" y="0"/>
                    <a:pt x="1592" y="0"/>
                    <a:pt x="1173" y="586"/>
                  </a:cubicBezTo>
                  <a:lnTo>
                    <a:pt x="1173" y="586"/>
                  </a:lnTo>
                  <a:cubicBezTo>
                    <a:pt x="2262" y="586"/>
                    <a:pt x="1173" y="586"/>
                    <a:pt x="2430" y="586"/>
                  </a:cubicBezTo>
                  <a:cubicBezTo>
                    <a:pt x="1005" y="586"/>
                    <a:pt x="2430" y="1005"/>
                    <a:pt x="754" y="1089"/>
                  </a:cubicBezTo>
                  <a:cubicBezTo>
                    <a:pt x="754" y="1089"/>
                    <a:pt x="1592" y="1089"/>
                    <a:pt x="1592" y="1089"/>
                  </a:cubicBezTo>
                  <a:lnTo>
                    <a:pt x="587" y="1089"/>
                  </a:lnTo>
                  <a:cubicBezTo>
                    <a:pt x="84" y="1089"/>
                    <a:pt x="587" y="1089"/>
                    <a:pt x="587" y="1089"/>
                  </a:cubicBezTo>
                  <a:lnTo>
                    <a:pt x="587" y="1089"/>
                  </a:lnTo>
                  <a:cubicBezTo>
                    <a:pt x="1005" y="1089"/>
                    <a:pt x="587" y="1592"/>
                    <a:pt x="1341" y="1759"/>
                  </a:cubicBezTo>
                  <a:lnTo>
                    <a:pt x="1341" y="1759"/>
                  </a:lnTo>
                  <a:cubicBezTo>
                    <a:pt x="1927" y="1759"/>
                    <a:pt x="1341" y="1759"/>
                    <a:pt x="1341" y="1759"/>
                  </a:cubicBezTo>
                  <a:lnTo>
                    <a:pt x="1341" y="1759"/>
                  </a:lnTo>
                  <a:cubicBezTo>
                    <a:pt x="1341" y="1759"/>
                    <a:pt x="1843" y="1759"/>
                    <a:pt x="1843" y="1759"/>
                  </a:cubicBezTo>
                  <a:cubicBezTo>
                    <a:pt x="1450" y="1718"/>
                    <a:pt x="1064" y="1718"/>
                    <a:pt x="670" y="1759"/>
                  </a:cubicBezTo>
                  <a:lnTo>
                    <a:pt x="2765" y="1759"/>
                  </a:lnTo>
                  <a:cubicBezTo>
                    <a:pt x="2262" y="1759"/>
                    <a:pt x="1927" y="1759"/>
                    <a:pt x="1341" y="1759"/>
                  </a:cubicBezTo>
                  <a:cubicBezTo>
                    <a:pt x="754" y="1759"/>
                    <a:pt x="2514" y="1759"/>
                    <a:pt x="754" y="1759"/>
                  </a:cubicBezTo>
                  <a:cubicBezTo>
                    <a:pt x="2262" y="1759"/>
                    <a:pt x="1592" y="1759"/>
                    <a:pt x="1927" y="1759"/>
                  </a:cubicBezTo>
                  <a:cubicBezTo>
                    <a:pt x="2262" y="1759"/>
                    <a:pt x="3100" y="1759"/>
                    <a:pt x="2933" y="1759"/>
                  </a:cubicBezTo>
                  <a:cubicBezTo>
                    <a:pt x="2765" y="1759"/>
                    <a:pt x="1005" y="1759"/>
                    <a:pt x="1005" y="1759"/>
                  </a:cubicBezTo>
                  <a:lnTo>
                    <a:pt x="1005" y="1759"/>
                  </a:lnTo>
                  <a:cubicBezTo>
                    <a:pt x="1005" y="1759"/>
                    <a:pt x="1508" y="1759"/>
                    <a:pt x="1005" y="1759"/>
                  </a:cubicBezTo>
                  <a:cubicBezTo>
                    <a:pt x="1927" y="1759"/>
                    <a:pt x="1005" y="1759"/>
                    <a:pt x="2095" y="1759"/>
                  </a:cubicBezTo>
                  <a:lnTo>
                    <a:pt x="2095" y="1759"/>
                  </a:lnTo>
                  <a:cubicBezTo>
                    <a:pt x="2095" y="1759"/>
                    <a:pt x="3771" y="1759"/>
                    <a:pt x="3100" y="1759"/>
                  </a:cubicBezTo>
                  <a:lnTo>
                    <a:pt x="2430" y="1759"/>
                  </a:lnTo>
                  <a:cubicBezTo>
                    <a:pt x="2430" y="1759"/>
                    <a:pt x="2430" y="1759"/>
                    <a:pt x="2430" y="1759"/>
                  </a:cubicBezTo>
                  <a:cubicBezTo>
                    <a:pt x="2430" y="1759"/>
                    <a:pt x="2430" y="1759"/>
                    <a:pt x="1257" y="1759"/>
                  </a:cubicBezTo>
                  <a:cubicBezTo>
                    <a:pt x="84" y="1759"/>
                    <a:pt x="2179" y="1759"/>
                    <a:pt x="1257" y="1759"/>
                  </a:cubicBezTo>
                  <a:cubicBezTo>
                    <a:pt x="2849" y="1759"/>
                    <a:pt x="1257" y="1759"/>
                    <a:pt x="2262" y="1759"/>
                  </a:cubicBezTo>
                  <a:lnTo>
                    <a:pt x="1089" y="1759"/>
                  </a:lnTo>
                  <a:cubicBezTo>
                    <a:pt x="1843" y="1759"/>
                    <a:pt x="419" y="1759"/>
                    <a:pt x="1089" y="1759"/>
                  </a:cubicBezTo>
                  <a:cubicBezTo>
                    <a:pt x="1759" y="1759"/>
                    <a:pt x="1927" y="1759"/>
                    <a:pt x="2430" y="1759"/>
                  </a:cubicBezTo>
                  <a:cubicBezTo>
                    <a:pt x="2933" y="1759"/>
                    <a:pt x="587" y="1759"/>
                    <a:pt x="922" y="1759"/>
                  </a:cubicBezTo>
                  <a:cubicBezTo>
                    <a:pt x="1257" y="1759"/>
                    <a:pt x="922" y="1759"/>
                    <a:pt x="1676" y="1759"/>
                  </a:cubicBezTo>
                  <a:lnTo>
                    <a:pt x="922" y="1759"/>
                  </a:lnTo>
                  <a:cubicBezTo>
                    <a:pt x="922" y="1759"/>
                    <a:pt x="1676" y="1759"/>
                    <a:pt x="2095" y="1759"/>
                  </a:cubicBezTo>
                  <a:cubicBezTo>
                    <a:pt x="1257" y="1759"/>
                    <a:pt x="2095" y="1759"/>
                    <a:pt x="2681" y="1759"/>
                  </a:cubicBezTo>
                  <a:lnTo>
                    <a:pt x="2011" y="1759"/>
                  </a:lnTo>
                  <a:cubicBezTo>
                    <a:pt x="1508" y="1759"/>
                    <a:pt x="3435" y="1759"/>
                    <a:pt x="2933" y="1759"/>
                  </a:cubicBezTo>
                  <a:lnTo>
                    <a:pt x="1425" y="1759"/>
                  </a:lnTo>
                  <a:cubicBezTo>
                    <a:pt x="2011" y="1759"/>
                    <a:pt x="1425" y="1759"/>
                    <a:pt x="1425" y="1759"/>
                  </a:cubicBezTo>
                  <a:cubicBezTo>
                    <a:pt x="1868" y="1667"/>
                    <a:pt x="2321" y="1667"/>
                    <a:pt x="2765" y="1759"/>
                  </a:cubicBezTo>
                  <a:cubicBezTo>
                    <a:pt x="2765" y="1759"/>
                    <a:pt x="2095" y="1759"/>
                    <a:pt x="2179" y="1759"/>
                  </a:cubicBezTo>
                  <a:cubicBezTo>
                    <a:pt x="2262" y="1759"/>
                    <a:pt x="1173" y="1759"/>
                    <a:pt x="2179" y="1759"/>
                  </a:cubicBezTo>
                  <a:lnTo>
                    <a:pt x="1508" y="1759"/>
                  </a:lnTo>
                  <a:cubicBezTo>
                    <a:pt x="1005" y="1759"/>
                    <a:pt x="1508" y="1759"/>
                    <a:pt x="1508" y="1759"/>
                  </a:cubicBezTo>
                  <a:cubicBezTo>
                    <a:pt x="1508" y="1759"/>
                    <a:pt x="1508" y="1759"/>
                    <a:pt x="1508" y="1759"/>
                  </a:cubicBezTo>
                  <a:lnTo>
                    <a:pt x="838" y="1759"/>
                  </a:lnTo>
                  <a:lnTo>
                    <a:pt x="1425" y="1759"/>
                  </a:lnTo>
                  <a:lnTo>
                    <a:pt x="587" y="1759"/>
                  </a:lnTo>
                  <a:cubicBezTo>
                    <a:pt x="587" y="1759"/>
                    <a:pt x="1676" y="1759"/>
                    <a:pt x="1257" y="1759"/>
                  </a:cubicBezTo>
                  <a:lnTo>
                    <a:pt x="1257" y="1759"/>
                  </a:lnTo>
                  <a:cubicBezTo>
                    <a:pt x="1257" y="1759"/>
                    <a:pt x="503" y="1759"/>
                    <a:pt x="1257" y="1759"/>
                  </a:cubicBezTo>
                  <a:lnTo>
                    <a:pt x="251" y="1759"/>
                  </a:lnTo>
                  <a:cubicBezTo>
                    <a:pt x="251" y="1759"/>
                    <a:pt x="1508" y="1759"/>
                    <a:pt x="1927" y="1759"/>
                  </a:cubicBezTo>
                  <a:cubicBezTo>
                    <a:pt x="2346" y="1759"/>
                    <a:pt x="1089" y="1759"/>
                    <a:pt x="754" y="1759"/>
                  </a:cubicBezTo>
                  <a:cubicBezTo>
                    <a:pt x="419" y="1759"/>
                    <a:pt x="2346" y="1759"/>
                    <a:pt x="1508" y="1759"/>
                  </a:cubicBezTo>
                  <a:close/>
                  <a:moveTo>
                    <a:pt x="2514" y="7373"/>
                  </a:moveTo>
                  <a:cubicBezTo>
                    <a:pt x="2514" y="7373"/>
                    <a:pt x="1927" y="7373"/>
                    <a:pt x="2514" y="7373"/>
                  </a:cubicBezTo>
                  <a:cubicBezTo>
                    <a:pt x="3100" y="7373"/>
                    <a:pt x="2765" y="7373"/>
                    <a:pt x="2514" y="7373"/>
                  </a:cubicBezTo>
                  <a:close/>
                  <a:moveTo>
                    <a:pt x="4273" y="9049"/>
                  </a:moveTo>
                  <a:cubicBezTo>
                    <a:pt x="4273" y="9049"/>
                    <a:pt x="4273" y="9049"/>
                    <a:pt x="4273" y="9049"/>
                  </a:cubicBezTo>
                  <a:cubicBezTo>
                    <a:pt x="4273" y="9049"/>
                    <a:pt x="4441" y="9049"/>
                    <a:pt x="4273" y="9049"/>
                  </a:cubicBezTo>
                  <a:close/>
                  <a:moveTo>
                    <a:pt x="9468" y="13741"/>
                  </a:moveTo>
                  <a:lnTo>
                    <a:pt x="9468" y="13741"/>
                  </a:lnTo>
                  <a:close/>
                  <a:moveTo>
                    <a:pt x="9468" y="13741"/>
                  </a:moveTo>
                  <a:lnTo>
                    <a:pt x="9468" y="13741"/>
                  </a:lnTo>
                  <a:cubicBezTo>
                    <a:pt x="9468" y="13741"/>
                    <a:pt x="8965" y="13825"/>
                    <a:pt x="9133" y="13909"/>
                  </a:cubicBezTo>
                  <a:close/>
                  <a:moveTo>
                    <a:pt x="8630" y="2514"/>
                  </a:moveTo>
                  <a:lnTo>
                    <a:pt x="8630" y="2514"/>
                  </a:lnTo>
                  <a:close/>
                </a:path>
              </a:pathLst>
            </a:custGeom>
            <a:solidFill>
              <a:srgbClr val="37474F"/>
            </a:solidFill>
            <a:ln w="8363" cap="flat">
              <a:noFill/>
              <a:prstDash val="solid"/>
              <a:miter/>
            </a:ln>
          </p:spPr>
          <p:txBody>
            <a:bodyPr rtlCol="0" anchor="ctr"/>
            <a:lstStyle/>
            <a:p>
              <a:pPr defTabSz="914378"/>
              <a:endParaRPr lang="en-US"/>
            </a:p>
          </p:txBody>
        </p:sp>
        <p:sp>
          <p:nvSpPr>
            <p:cNvPr id="456" name="Freeform: Shape 455">
              <a:extLst>
                <a:ext uri="{FF2B5EF4-FFF2-40B4-BE49-F238E27FC236}">
                  <a16:creationId xmlns:a16="http://schemas.microsoft.com/office/drawing/2014/main" id="{F00D2CF1-E214-4B21-A818-15A2D6B6A577}"/>
                </a:ext>
              </a:extLst>
            </p:cNvPr>
            <p:cNvSpPr/>
            <p:nvPr/>
          </p:nvSpPr>
          <p:spPr>
            <a:xfrm>
              <a:off x="2784280"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57" name="Freeform: Shape 456">
              <a:extLst>
                <a:ext uri="{FF2B5EF4-FFF2-40B4-BE49-F238E27FC236}">
                  <a16:creationId xmlns:a16="http://schemas.microsoft.com/office/drawing/2014/main" id="{865F3A61-9039-49E0-8EAC-D8898A2358EE}"/>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58" name="Freeform: Shape 457">
              <a:extLst>
                <a:ext uri="{FF2B5EF4-FFF2-40B4-BE49-F238E27FC236}">
                  <a16:creationId xmlns:a16="http://schemas.microsoft.com/office/drawing/2014/main" id="{2B3A7BBB-24E0-4739-B8AD-17B3AA4E0456}"/>
                </a:ext>
              </a:extLst>
            </p:cNvPr>
            <p:cNvSpPr/>
            <p:nvPr/>
          </p:nvSpPr>
          <p:spPr>
            <a:xfrm>
              <a:off x="2784112" y="2071940"/>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59" name="Freeform: Shape 458">
              <a:extLst>
                <a:ext uri="{FF2B5EF4-FFF2-40B4-BE49-F238E27FC236}">
                  <a16:creationId xmlns:a16="http://schemas.microsoft.com/office/drawing/2014/main" id="{E1C2B7BE-8B74-4938-98E9-6D9D98161367}"/>
                </a:ext>
              </a:extLst>
            </p:cNvPr>
            <p:cNvSpPr/>
            <p:nvPr/>
          </p:nvSpPr>
          <p:spPr>
            <a:xfrm>
              <a:off x="2791402"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0" name="Freeform: Shape 459">
              <a:extLst>
                <a:ext uri="{FF2B5EF4-FFF2-40B4-BE49-F238E27FC236}">
                  <a16:creationId xmlns:a16="http://schemas.microsoft.com/office/drawing/2014/main" id="{A6A37822-DC56-407B-BC12-3351D3375B0E}"/>
                </a:ext>
              </a:extLst>
            </p:cNvPr>
            <p:cNvSpPr/>
            <p:nvPr/>
          </p:nvSpPr>
          <p:spPr>
            <a:xfrm>
              <a:off x="2787296"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1" name="Freeform: Shape 460">
              <a:extLst>
                <a:ext uri="{FF2B5EF4-FFF2-40B4-BE49-F238E27FC236}">
                  <a16:creationId xmlns:a16="http://schemas.microsoft.com/office/drawing/2014/main" id="{E968D7D8-EEEE-497F-9E6C-C86B74FCF1E5}"/>
                </a:ext>
              </a:extLst>
            </p:cNvPr>
            <p:cNvSpPr/>
            <p:nvPr/>
          </p:nvSpPr>
          <p:spPr>
            <a:xfrm>
              <a:off x="2788795" y="2073988"/>
              <a:ext cx="586" cy="8378"/>
            </a:xfrm>
            <a:custGeom>
              <a:avLst/>
              <a:gdLst>
                <a:gd name="connsiteX0" fmla="*/ 261 w 586"/>
                <a:gd name="connsiteY0" fmla="*/ 0 h 8378"/>
                <a:gd name="connsiteX1" fmla="*/ 261 w 586"/>
                <a:gd name="connsiteY1" fmla="*/ 0 h 8378"/>
                <a:gd name="connsiteX2" fmla="*/ 261 w 586"/>
                <a:gd name="connsiteY2" fmla="*/ 0 h 8378"/>
                <a:gd name="connsiteX3" fmla="*/ 261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261" y="0"/>
                  </a:moveTo>
                  <a:cubicBezTo>
                    <a:pt x="-326" y="0"/>
                    <a:pt x="261" y="0"/>
                    <a:pt x="261" y="0"/>
                  </a:cubicBezTo>
                  <a:lnTo>
                    <a:pt x="261" y="0"/>
                  </a:lnTo>
                  <a:cubicBezTo>
                    <a:pt x="847" y="0"/>
                    <a:pt x="512" y="0"/>
                    <a:pt x="261" y="0"/>
                  </a:cubicBezTo>
                  <a:close/>
                </a:path>
              </a:pathLst>
            </a:custGeom>
            <a:solidFill>
              <a:srgbClr val="37474F"/>
            </a:solidFill>
            <a:ln w="8363" cap="flat">
              <a:noFill/>
              <a:prstDash val="solid"/>
              <a:miter/>
            </a:ln>
          </p:spPr>
          <p:txBody>
            <a:bodyPr rtlCol="0" anchor="ctr"/>
            <a:lstStyle/>
            <a:p>
              <a:pPr defTabSz="914378"/>
              <a:endParaRPr lang="en-US"/>
            </a:p>
          </p:txBody>
        </p:sp>
        <p:sp>
          <p:nvSpPr>
            <p:cNvPr id="462" name="Freeform: Shape 461">
              <a:extLst>
                <a:ext uri="{FF2B5EF4-FFF2-40B4-BE49-F238E27FC236}">
                  <a16:creationId xmlns:a16="http://schemas.microsoft.com/office/drawing/2014/main" id="{DB603F9C-EC58-4160-A388-24ED34E1270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463" name="Freeform: Shape 462">
              <a:extLst>
                <a:ext uri="{FF2B5EF4-FFF2-40B4-BE49-F238E27FC236}">
                  <a16:creationId xmlns:a16="http://schemas.microsoft.com/office/drawing/2014/main" id="{E7CE7A10-6493-4D7B-ABF6-3D1171BADE6A}"/>
                </a:ext>
              </a:extLst>
            </p:cNvPr>
            <p:cNvSpPr/>
            <p:nvPr/>
          </p:nvSpPr>
          <p:spPr>
            <a:xfrm>
              <a:off x="2790564"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4" name="Freeform: Shape 463">
              <a:extLst>
                <a:ext uri="{FF2B5EF4-FFF2-40B4-BE49-F238E27FC236}">
                  <a16:creationId xmlns:a16="http://schemas.microsoft.com/office/drawing/2014/main" id="{113FA2C8-4EB6-4EA7-BDDB-CA3142E7067E}"/>
                </a:ext>
              </a:extLst>
            </p:cNvPr>
            <p:cNvSpPr/>
            <p:nvPr/>
          </p:nvSpPr>
          <p:spPr>
            <a:xfrm>
              <a:off x="2787128" y="2074072"/>
              <a:ext cx="670" cy="8378"/>
            </a:xfrm>
            <a:custGeom>
              <a:avLst/>
              <a:gdLst>
                <a:gd name="connsiteX0" fmla="*/ 0 w 670"/>
                <a:gd name="connsiteY0" fmla="*/ 0 h 8378"/>
                <a:gd name="connsiteX1" fmla="*/ 670 w 670"/>
                <a:gd name="connsiteY1" fmla="*/ 0 h 8378"/>
                <a:gd name="connsiteX2" fmla="*/ 84 w 670"/>
                <a:gd name="connsiteY2" fmla="*/ 0 h 8378"/>
                <a:gd name="connsiteX3" fmla="*/ 0 w 670"/>
                <a:gd name="connsiteY3" fmla="*/ 0 h 8378"/>
              </a:gdLst>
              <a:ahLst/>
              <a:cxnLst>
                <a:cxn ang="0">
                  <a:pos x="connsiteX0" y="connsiteY0"/>
                </a:cxn>
                <a:cxn ang="0">
                  <a:pos x="connsiteX1" y="connsiteY1"/>
                </a:cxn>
                <a:cxn ang="0">
                  <a:pos x="connsiteX2" y="connsiteY2"/>
                </a:cxn>
                <a:cxn ang="0">
                  <a:pos x="connsiteX3" y="connsiteY3"/>
                </a:cxn>
              </a:cxnLst>
              <a:rect l="l" t="t" r="r" b="b"/>
              <a:pathLst>
                <a:path w="670" h="8378">
                  <a:moveTo>
                    <a:pt x="0" y="0"/>
                  </a:moveTo>
                  <a:lnTo>
                    <a:pt x="670" y="0"/>
                  </a:lnTo>
                  <a:lnTo>
                    <a:pt x="84"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5" name="Freeform: Shape 464">
              <a:extLst>
                <a:ext uri="{FF2B5EF4-FFF2-40B4-BE49-F238E27FC236}">
                  <a16:creationId xmlns:a16="http://schemas.microsoft.com/office/drawing/2014/main" id="{DCC3511D-BFA8-4EEE-8E6D-7E923C216526}"/>
                </a:ext>
              </a:extLst>
            </p:cNvPr>
            <p:cNvSpPr/>
            <p:nvPr/>
          </p:nvSpPr>
          <p:spPr>
            <a:xfrm>
              <a:off x="2787296" y="2073653"/>
              <a:ext cx="223" cy="8378"/>
            </a:xfrm>
            <a:custGeom>
              <a:avLst/>
              <a:gdLst>
                <a:gd name="connsiteX0" fmla="*/ 0 w 223"/>
                <a:gd name="connsiteY0" fmla="*/ 0 h 8378"/>
                <a:gd name="connsiteX1" fmla="*/ 0 w 223"/>
                <a:gd name="connsiteY1" fmla="*/ 0 h 8378"/>
                <a:gd name="connsiteX2" fmla="*/ 0 w 223"/>
                <a:gd name="connsiteY2" fmla="*/ 0 h 8378"/>
                <a:gd name="connsiteX3" fmla="*/ 0 w 223"/>
                <a:gd name="connsiteY3" fmla="*/ 0 h 8378"/>
              </a:gdLst>
              <a:ahLst/>
              <a:cxnLst>
                <a:cxn ang="0">
                  <a:pos x="connsiteX0" y="connsiteY0"/>
                </a:cxn>
                <a:cxn ang="0">
                  <a:pos x="connsiteX1" y="connsiteY1"/>
                </a:cxn>
                <a:cxn ang="0">
                  <a:pos x="connsiteX2" y="connsiteY2"/>
                </a:cxn>
                <a:cxn ang="0">
                  <a:pos x="connsiteX3" y="connsiteY3"/>
                </a:cxn>
              </a:cxnLst>
              <a:rect l="l" t="t" r="r" b="b"/>
              <a:pathLst>
                <a:path w="223" h="8378">
                  <a:moveTo>
                    <a:pt x="0" y="0"/>
                  </a:moveTo>
                  <a:lnTo>
                    <a:pt x="0" y="0"/>
                  </a:lnTo>
                  <a:cubicBezTo>
                    <a:pt x="0" y="0"/>
                    <a:pt x="0" y="0"/>
                    <a:pt x="0" y="0"/>
                  </a:cubicBezTo>
                  <a:cubicBezTo>
                    <a:pt x="0"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66" name="Freeform: Shape 465">
              <a:extLst>
                <a:ext uri="{FF2B5EF4-FFF2-40B4-BE49-F238E27FC236}">
                  <a16:creationId xmlns:a16="http://schemas.microsoft.com/office/drawing/2014/main" id="{FAD35FE0-2846-447C-971D-E874EF0833BB}"/>
                </a:ext>
              </a:extLst>
            </p:cNvPr>
            <p:cNvSpPr/>
            <p:nvPr/>
          </p:nvSpPr>
          <p:spPr>
            <a:xfrm>
              <a:off x="2787296" y="20738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67" name="Freeform: Shape 466">
              <a:extLst>
                <a:ext uri="{FF2B5EF4-FFF2-40B4-BE49-F238E27FC236}">
                  <a16:creationId xmlns:a16="http://schemas.microsoft.com/office/drawing/2014/main" id="{5A87430F-E188-482A-8974-4C237DB11FB6}"/>
                </a:ext>
              </a:extLst>
            </p:cNvPr>
            <p:cNvSpPr/>
            <p:nvPr/>
          </p:nvSpPr>
          <p:spPr>
            <a:xfrm>
              <a:off x="2786877" y="2073904"/>
              <a:ext cx="167" cy="83"/>
            </a:xfrm>
            <a:custGeom>
              <a:avLst/>
              <a:gdLst>
                <a:gd name="connsiteX0" fmla="*/ 0 w 167"/>
                <a:gd name="connsiteY0" fmla="*/ 84 h 83"/>
                <a:gd name="connsiteX1" fmla="*/ 167 w 167"/>
                <a:gd name="connsiteY1" fmla="*/ 84 h 83"/>
                <a:gd name="connsiteX2" fmla="*/ 167 w 167"/>
                <a:gd name="connsiteY2" fmla="*/ 0 h 83"/>
                <a:gd name="connsiteX3" fmla="*/ 0 w 167"/>
                <a:gd name="connsiteY3" fmla="*/ 84 h 83"/>
              </a:gdLst>
              <a:ahLst/>
              <a:cxnLst>
                <a:cxn ang="0">
                  <a:pos x="connsiteX0" y="connsiteY0"/>
                </a:cxn>
                <a:cxn ang="0">
                  <a:pos x="connsiteX1" y="connsiteY1"/>
                </a:cxn>
                <a:cxn ang="0">
                  <a:pos x="connsiteX2" y="connsiteY2"/>
                </a:cxn>
                <a:cxn ang="0">
                  <a:pos x="connsiteX3" y="connsiteY3"/>
                </a:cxn>
              </a:cxnLst>
              <a:rect l="l" t="t" r="r" b="b"/>
              <a:pathLst>
                <a:path w="167" h="83">
                  <a:moveTo>
                    <a:pt x="0" y="84"/>
                  </a:moveTo>
                  <a:lnTo>
                    <a:pt x="167" y="84"/>
                  </a:lnTo>
                  <a:lnTo>
                    <a:pt x="167"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68" name="Freeform: Shape 467">
              <a:extLst>
                <a:ext uri="{FF2B5EF4-FFF2-40B4-BE49-F238E27FC236}">
                  <a16:creationId xmlns:a16="http://schemas.microsoft.com/office/drawing/2014/main" id="{D3082748-3ABD-498E-B4D0-EF4C36FF32CC}"/>
                </a:ext>
              </a:extLst>
            </p:cNvPr>
            <p:cNvSpPr/>
            <p:nvPr/>
          </p:nvSpPr>
          <p:spPr>
            <a:xfrm>
              <a:off x="2787715" y="20728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69" name="Freeform: Shape 468">
              <a:extLst>
                <a:ext uri="{FF2B5EF4-FFF2-40B4-BE49-F238E27FC236}">
                  <a16:creationId xmlns:a16="http://schemas.microsoft.com/office/drawing/2014/main" id="{F9B10C45-5D30-4E63-BAB6-8B3AE789D1DF}"/>
                </a:ext>
              </a:extLst>
            </p:cNvPr>
            <p:cNvSpPr/>
            <p:nvPr/>
          </p:nvSpPr>
          <p:spPr>
            <a:xfrm>
              <a:off x="2785704" y="20732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0" name="Freeform: Shape 469">
              <a:extLst>
                <a:ext uri="{FF2B5EF4-FFF2-40B4-BE49-F238E27FC236}">
                  <a16:creationId xmlns:a16="http://schemas.microsoft.com/office/drawing/2014/main" id="{251BBE40-2A36-40A6-A02B-96AF15A6FDE2}"/>
                </a:ext>
              </a:extLst>
            </p:cNvPr>
            <p:cNvSpPr/>
            <p:nvPr/>
          </p:nvSpPr>
          <p:spPr>
            <a:xfrm>
              <a:off x="2784782" y="2072982"/>
              <a:ext cx="670" cy="37"/>
            </a:xfrm>
            <a:custGeom>
              <a:avLst/>
              <a:gdLst>
                <a:gd name="connsiteX0" fmla="*/ 670 w 670"/>
                <a:gd name="connsiteY0" fmla="*/ 0 h 37"/>
                <a:gd name="connsiteX1" fmla="*/ 0 w 670"/>
                <a:gd name="connsiteY1" fmla="*/ 0 h 37"/>
                <a:gd name="connsiteX2" fmla="*/ 670 w 670"/>
                <a:gd name="connsiteY2" fmla="*/ 0 h 37"/>
              </a:gdLst>
              <a:ahLst/>
              <a:cxnLst>
                <a:cxn ang="0">
                  <a:pos x="connsiteX0" y="connsiteY0"/>
                </a:cxn>
                <a:cxn ang="0">
                  <a:pos x="connsiteX1" y="connsiteY1"/>
                </a:cxn>
                <a:cxn ang="0">
                  <a:pos x="connsiteX2" y="connsiteY2"/>
                </a:cxn>
              </a:cxnLst>
              <a:rect l="l" t="t" r="r" b="b"/>
              <a:pathLst>
                <a:path w="670" h="37">
                  <a:moveTo>
                    <a:pt x="670" y="0"/>
                  </a:moveTo>
                  <a:lnTo>
                    <a:pt x="0" y="0"/>
                  </a:lnTo>
                  <a:cubicBezTo>
                    <a:pt x="0" y="0"/>
                    <a:pt x="503" y="84"/>
                    <a:pt x="670" y="0"/>
                  </a:cubicBezTo>
                  <a:close/>
                </a:path>
              </a:pathLst>
            </a:custGeom>
            <a:solidFill>
              <a:srgbClr val="37474F"/>
            </a:solidFill>
            <a:ln w="8363" cap="flat">
              <a:noFill/>
              <a:prstDash val="solid"/>
              <a:miter/>
            </a:ln>
          </p:spPr>
          <p:txBody>
            <a:bodyPr rtlCol="0" anchor="ctr"/>
            <a:lstStyle/>
            <a:p>
              <a:pPr defTabSz="914378"/>
              <a:endParaRPr lang="en-US"/>
            </a:p>
          </p:txBody>
        </p:sp>
        <p:sp>
          <p:nvSpPr>
            <p:cNvPr id="471" name="Freeform: Shape 470">
              <a:extLst>
                <a:ext uri="{FF2B5EF4-FFF2-40B4-BE49-F238E27FC236}">
                  <a16:creationId xmlns:a16="http://schemas.microsoft.com/office/drawing/2014/main" id="{10746BEA-F1BE-4981-872F-EEA24B0DE7AF}"/>
                </a:ext>
              </a:extLst>
            </p:cNvPr>
            <p:cNvSpPr/>
            <p:nvPr/>
          </p:nvSpPr>
          <p:spPr>
            <a:xfrm>
              <a:off x="2786626" y="2071642"/>
              <a:ext cx="1424" cy="83"/>
            </a:xfrm>
            <a:custGeom>
              <a:avLst/>
              <a:gdLst>
                <a:gd name="connsiteX0" fmla="*/ 0 w 1424"/>
                <a:gd name="connsiteY0" fmla="*/ 84 h 83"/>
                <a:gd name="connsiteX1" fmla="*/ 0 w 1424"/>
                <a:gd name="connsiteY1" fmla="*/ 84 h 83"/>
                <a:gd name="connsiteX2" fmla="*/ 1424 w 1424"/>
                <a:gd name="connsiteY2" fmla="*/ 0 h 83"/>
                <a:gd name="connsiteX3" fmla="*/ 0 w 1424"/>
                <a:gd name="connsiteY3" fmla="*/ 84 h 83"/>
              </a:gdLst>
              <a:ahLst/>
              <a:cxnLst>
                <a:cxn ang="0">
                  <a:pos x="connsiteX0" y="connsiteY0"/>
                </a:cxn>
                <a:cxn ang="0">
                  <a:pos x="connsiteX1" y="connsiteY1"/>
                </a:cxn>
                <a:cxn ang="0">
                  <a:pos x="connsiteX2" y="connsiteY2"/>
                </a:cxn>
                <a:cxn ang="0">
                  <a:pos x="connsiteX3" y="connsiteY3"/>
                </a:cxn>
              </a:cxnLst>
              <a:rect l="l" t="t" r="r" b="b"/>
              <a:pathLst>
                <a:path w="1424" h="83">
                  <a:moveTo>
                    <a:pt x="0" y="84"/>
                  </a:moveTo>
                  <a:lnTo>
                    <a:pt x="0" y="84"/>
                  </a:lnTo>
                  <a:lnTo>
                    <a:pt x="1424"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72" name="Freeform: Shape 471">
              <a:extLst>
                <a:ext uri="{FF2B5EF4-FFF2-40B4-BE49-F238E27FC236}">
                  <a16:creationId xmlns:a16="http://schemas.microsoft.com/office/drawing/2014/main" id="{53A08E48-F5A4-49B1-ACDF-E07A1F3F3732}"/>
                </a:ext>
              </a:extLst>
            </p:cNvPr>
            <p:cNvSpPr/>
            <p:nvPr/>
          </p:nvSpPr>
          <p:spPr>
            <a:xfrm>
              <a:off x="2782939" y="2070804"/>
              <a:ext cx="611" cy="8378"/>
            </a:xfrm>
            <a:custGeom>
              <a:avLst/>
              <a:gdLst>
                <a:gd name="connsiteX0" fmla="*/ 0 w 611"/>
                <a:gd name="connsiteY0" fmla="*/ 0 h 8378"/>
                <a:gd name="connsiteX1" fmla="*/ 503 w 611"/>
                <a:gd name="connsiteY1" fmla="*/ 0 h 8378"/>
                <a:gd name="connsiteX2" fmla="*/ 0 w 611"/>
                <a:gd name="connsiteY2" fmla="*/ 0 h 8378"/>
              </a:gdLst>
              <a:ahLst/>
              <a:cxnLst>
                <a:cxn ang="0">
                  <a:pos x="connsiteX0" y="connsiteY0"/>
                </a:cxn>
                <a:cxn ang="0">
                  <a:pos x="connsiteX1" y="connsiteY1"/>
                </a:cxn>
                <a:cxn ang="0">
                  <a:pos x="connsiteX2" y="connsiteY2"/>
                </a:cxn>
              </a:cxnLst>
              <a:rect l="l" t="t" r="r" b="b"/>
              <a:pathLst>
                <a:path w="611" h="8378">
                  <a:moveTo>
                    <a:pt x="0" y="0"/>
                  </a:moveTo>
                  <a:cubicBezTo>
                    <a:pt x="0" y="0"/>
                    <a:pt x="922" y="0"/>
                    <a:pt x="503"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3" name="Freeform: Shape 472">
              <a:extLst>
                <a:ext uri="{FF2B5EF4-FFF2-40B4-BE49-F238E27FC236}">
                  <a16:creationId xmlns:a16="http://schemas.microsoft.com/office/drawing/2014/main" id="{038065F4-0CD0-49D6-B3E8-45A611A8D929}"/>
                </a:ext>
              </a:extLst>
            </p:cNvPr>
            <p:cNvSpPr/>
            <p:nvPr/>
          </p:nvSpPr>
          <p:spPr>
            <a:xfrm>
              <a:off x="2784112" y="207080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4" name="Freeform: Shape 473">
              <a:extLst>
                <a:ext uri="{FF2B5EF4-FFF2-40B4-BE49-F238E27FC236}">
                  <a16:creationId xmlns:a16="http://schemas.microsoft.com/office/drawing/2014/main" id="{4BE53B21-77E4-4EA7-BBB3-3A16DDE53CCC}"/>
                </a:ext>
              </a:extLst>
            </p:cNvPr>
            <p:cNvSpPr/>
            <p:nvPr/>
          </p:nvSpPr>
          <p:spPr>
            <a:xfrm>
              <a:off x="2789726" y="2058152"/>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914378"/>
              <a:endParaRPr lang="en-US"/>
            </a:p>
          </p:txBody>
        </p:sp>
        <p:sp>
          <p:nvSpPr>
            <p:cNvPr id="475" name="Freeform: Shape 474">
              <a:extLst>
                <a:ext uri="{FF2B5EF4-FFF2-40B4-BE49-F238E27FC236}">
                  <a16:creationId xmlns:a16="http://schemas.microsoft.com/office/drawing/2014/main" id="{391C6658-8808-4A83-B414-4A4086F22E4D}"/>
                </a:ext>
              </a:extLst>
            </p:cNvPr>
            <p:cNvSpPr/>
            <p:nvPr/>
          </p:nvSpPr>
          <p:spPr>
            <a:xfrm>
              <a:off x="2788804" y="20582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6" name="Freeform: Shape 475">
              <a:extLst>
                <a:ext uri="{FF2B5EF4-FFF2-40B4-BE49-F238E27FC236}">
                  <a16:creationId xmlns:a16="http://schemas.microsoft.com/office/drawing/2014/main" id="{66E76D58-A6D0-4213-8503-AA80E54F01B0}"/>
                </a:ext>
              </a:extLst>
            </p:cNvPr>
            <p:cNvSpPr/>
            <p:nvPr/>
          </p:nvSpPr>
          <p:spPr>
            <a:xfrm>
              <a:off x="2781598" y="206711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77" name="Freeform: Shape 476">
              <a:extLst>
                <a:ext uri="{FF2B5EF4-FFF2-40B4-BE49-F238E27FC236}">
                  <a16:creationId xmlns:a16="http://schemas.microsoft.com/office/drawing/2014/main" id="{7D7F9E7F-D4C3-457D-9F89-3D9880BF5CD5}"/>
                </a:ext>
              </a:extLst>
            </p:cNvPr>
            <p:cNvSpPr/>
            <p:nvPr/>
          </p:nvSpPr>
          <p:spPr>
            <a:xfrm>
              <a:off x="2782269" y="2066112"/>
              <a:ext cx="837" cy="83"/>
            </a:xfrm>
            <a:custGeom>
              <a:avLst/>
              <a:gdLst>
                <a:gd name="connsiteX0" fmla="*/ 0 w 837"/>
                <a:gd name="connsiteY0" fmla="*/ 84 h 83"/>
                <a:gd name="connsiteX1" fmla="*/ 0 w 837"/>
                <a:gd name="connsiteY1" fmla="*/ 84 h 83"/>
                <a:gd name="connsiteX2" fmla="*/ 838 w 837"/>
                <a:gd name="connsiteY2" fmla="*/ 0 h 83"/>
                <a:gd name="connsiteX3" fmla="*/ 0 w 837"/>
                <a:gd name="connsiteY3" fmla="*/ 84 h 83"/>
              </a:gdLst>
              <a:ahLst/>
              <a:cxnLst>
                <a:cxn ang="0">
                  <a:pos x="connsiteX0" y="connsiteY0"/>
                </a:cxn>
                <a:cxn ang="0">
                  <a:pos x="connsiteX1" y="connsiteY1"/>
                </a:cxn>
                <a:cxn ang="0">
                  <a:pos x="connsiteX2" y="connsiteY2"/>
                </a:cxn>
                <a:cxn ang="0">
                  <a:pos x="connsiteX3" y="connsiteY3"/>
                </a:cxn>
              </a:cxnLst>
              <a:rect l="l" t="t" r="r" b="b"/>
              <a:pathLst>
                <a:path w="837" h="83">
                  <a:moveTo>
                    <a:pt x="0" y="84"/>
                  </a:moveTo>
                  <a:lnTo>
                    <a:pt x="0" y="84"/>
                  </a:lnTo>
                  <a:lnTo>
                    <a:pt x="838"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478" name="Freeform: Shape 477">
              <a:extLst>
                <a:ext uri="{FF2B5EF4-FFF2-40B4-BE49-F238E27FC236}">
                  <a16:creationId xmlns:a16="http://schemas.microsoft.com/office/drawing/2014/main" id="{3AE1B13F-CF66-4E5B-AFBF-F35E6D28185E}"/>
                </a:ext>
              </a:extLst>
            </p:cNvPr>
            <p:cNvSpPr/>
            <p:nvPr/>
          </p:nvSpPr>
          <p:spPr>
            <a:xfrm>
              <a:off x="2781096" y="2065488"/>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lnTo>
                    <a:pt x="0" y="37"/>
                  </a:lnTo>
                  <a:cubicBezTo>
                    <a:pt x="0" y="37"/>
                    <a:pt x="1089"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479" name="Freeform: Shape 478">
              <a:extLst>
                <a:ext uri="{FF2B5EF4-FFF2-40B4-BE49-F238E27FC236}">
                  <a16:creationId xmlns:a16="http://schemas.microsoft.com/office/drawing/2014/main" id="{8E13A485-149D-424E-B14A-A1EBD5801A52}"/>
                </a:ext>
              </a:extLst>
            </p:cNvPr>
            <p:cNvSpPr/>
            <p:nvPr/>
          </p:nvSpPr>
          <p:spPr>
            <a:xfrm>
              <a:off x="2793329" y="1757834"/>
              <a:ext cx="754" cy="421"/>
            </a:xfrm>
            <a:custGeom>
              <a:avLst/>
              <a:gdLst>
                <a:gd name="connsiteX0" fmla="*/ 754 w 754"/>
                <a:gd name="connsiteY0" fmla="*/ 186 h 421"/>
                <a:gd name="connsiteX1" fmla="*/ 0 w 754"/>
                <a:gd name="connsiteY1" fmla="*/ 186 h 421"/>
                <a:gd name="connsiteX2" fmla="*/ 561 w 754"/>
                <a:gd name="connsiteY2" fmla="*/ 379 h 421"/>
                <a:gd name="connsiteX3" fmla="*/ 754 w 754"/>
                <a:gd name="connsiteY3" fmla="*/ 186 h 421"/>
              </a:gdLst>
              <a:ahLst/>
              <a:cxnLst>
                <a:cxn ang="0">
                  <a:pos x="connsiteX0" y="connsiteY0"/>
                </a:cxn>
                <a:cxn ang="0">
                  <a:pos x="connsiteX1" y="connsiteY1"/>
                </a:cxn>
                <a:cxn ang="0">
                  <a:pos x="connsiteX2" y="connsiteY2"/>
                </a:cxn>
                <a:cxn ang="0">
                  <a:pos x="connsiteX3" y="connsiteY3"/>
                </a:cxn>
              </a:cxnLst>
              <a:rect l="l" t="t" r="r" b="b"/>
              <a:pathLst>
                <a:path w="754" h="421">
                  <a:moveTo>
                    <a:pt x="754" y="186"/>
                  </a:moveTo>
                  <a:cubicBezTo>
                    <a:pt x="754" y="-233"/>
                    <a:pt x="167" y="186"/>
                    <a:pt x="0" y="186"/>
                  </a:cubicBezTo>
                  <a:cubicBezTo>
                    <a:pt x="100" y="396"/>
                    <a:pt x="352" y="480"/>
                    <a:pt x="561" y="379"/>
                  </a:cubicBezTo>
                  <a:cubicBezTo>
                    <a:pt x="645" y="337"/>
                    <a:pt x="712" y="270"/>
                    <a:pt x="754" y="186"/>
                  </a:cubicBezTo>
                  <a:close/>
                </a:path>
              </a:pathLst>
            </a:custGeom>
            <a:solidFill>
              <a:srgbClr val="37474F"/>
            </a:solidFill>
            <a:ln w="8363" cap="flat">
              <a:noFill/>
              <a:prstDash val="solid"/>
              <a:miter/>
            </a:ln>
          </p:spPr>
          <p:txBody>
            <a:bodyPr rtlCol="0" anchor="ctr"/>
            <a:lstStyle/>
            <a:p>
              <a:pPr defTabSz="914378"/>
              <a:endParaRPr lang="en-US"/>
            </a:p>
          </p:txBody>
        </p:sp>
        <p:sp>
          <p:nvSpPr>
            <p:cNvPr id="480" name="Freeform: Shape 479">
              <a:extLst>
                <a:ext uri="{FF2B5EF4-FFF2-40B4-BE49-F238E27FC236}">
                  <a16:creationId xmlns:a16="http://schemas.microsoft.com/office/drawing/2014/main" id="{64774A47-CEF1-42E5-A532-CA99873A7859}"/>
                </a:ext>
              </a:extLst>
            </p:cNvPr>
            <p:cNvSpPr/>
            <p:nvPr/>
          </p:nvSpPr>
          <p:spPr>
            <a:xfrm>
              <a:off x="2795507" y="1764807"/>
              <a:ext cx="670" cy="1005"/>
            </a:xfrm>
            <a:custGeom>
              <a:avLst/>
              <a:gdLst>
                <a:gd name="connsiteX0" fmla="*/ 251 w 670"/>
                <a:gd name="connsiteY0" fmla="*/ 168 h 1005"/>
                <a:gd name="connsiteX1" fmla="*/ 0 w 670"/>
                <a:gd name="connsiteY1" fmla="*/ 0 h 1005"/>
                <a:gd name="connsiteX2" fmla="*/ 670 w 670"/>
                <a:gd name="connsiteY2" fmla="*/ 1005 h 1005"/>
                <a:gd name="connsiteX3" fmla="*/ 251 w 670"/>
                <a:gd name="connsiteY3" fmla="*/ 168 h 1005"/>
              </a:gdLst>
              <a:ahLst/>
              <a:cxnLst>
                <a:cxn ang="0">
                  <a:pos x="connsiteX0" y="connsiteY0"/>
                </a:cxn>
                <a:cxn ang="0">
                  <a:pos x="connsiteX1" y="connsiteY1"/>
                </a:cxn>
                <a:cxn ang="0">
                  <a:pos x="connsiteX2" y="connsiteY2"/>
                </a:cxn>
                <a:cxn ang="0">
                  <a:pos x="connsiteX3" y="connsiteY3"/>
                </a:cxn>
              </a:cxnLst>
              <a:rect l="l" t="t" r="r" b="b"/>
              <a:pathLst>
                <a:path w="670" h="1005">
                  <a:moveTo>
                    <a:pt x="251" y="168"/>
                  </a:moveTo>
                  <a:lnTo>
                    <a:pt x="0" y="0"/>
                  </a:lnTo>
                  <a:lnTo>
                    <a:pt x="670" y="1005"/>
                  </a:lnTo>
                  <a:lnTo>
                    <a:pt x="251" y="168"/>
                  </a:lnTo>
                  <a:close/>
                </a:path>
              </a:pathLst>
            </a:custGeom>
            <a:solidFill>
              <a:srgbClr val="37474F"/>
            </a:solidFill>
            <a:ln w="8363" cap="flat">
              <a:noFill/>
              <a:prstDash val="solid"/>
              <a:miter/>
            </a:ln>
          </p:spPr>
          <p:txBody>
            <a:bodyPr rtlCol="0" anchor="ctr"/>
            <a:lstStyle/>
            <a:p>
              <a:pPr defTabSz="914378"/>
              <a:endParaRPr lang="en-US"/>
            </a:p>
          </p:txBody>
        </p:sp>
        <p:sp>
          <p:nvSpPr>
            <p:cNvPr id="481" name="Freeform: Shape 480">
              <a:extLst>
                <a:ext uri="{FF2B5EF4-FFF2-40B4-BE49-F238E27FC236}">
                  <a16:creationId xmlns:a16="http://schemas.microsoft.com/office/drawing/2014/main" id="{D5FD8576-BAE4-4B1E-AA4E-E67C7A6D82BD}"/>
                </a:ext>
              </a:extLst>
            </p:cNvPr>
            <p:cNvSpPr/>
            <p:nvPr/>
          </p:nvSpPr>
          <p:spPr>
            <a:xfrm>
              <a:off x="2795256" y="1767404"/>
              <a:ext cx="1284" cy="4021"/>
            </a:xfrm>
            <a:custGeom>
              <a:avLst/>
              <a:gdLst>
                <a:gd name="connsiteX0" fmla="*/ 838 w 1284"/>
                <a:gd name="connsiteY0" fmla="*/ 4022 h 4021"/>
                <a:gd name="connsiteX1" fmla="*/ 838 w 1284"/>
                <a:gd name="connsiteY1" fmla="*/ 503 h 4021"/>
                <a:gd name="connsiteX2" fmla="*/ 838 w 1284"/>
                <a:gd name="connsiteY2" fmla="*/ 503 h 4021"/>
                <a:gd name="connsiteX3" fmla="*/ 0 w 1284"/>
                <a:gd name="connsiteY3" fmla="*/ 0 h 4021"/>
                <a:gd name="connsiteX4" fmla="*/ 838 w 1284"/>
                <a:gd name="connsiteY4" fmla="*/ 4022 h 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4021">
                  <a:moveTo>
                    <a:pt x="838" y="4022"/>
                  </a:moveTo>
                  <a:cubicBezTo>
                    <a:pt x="1843" y="3352"/>
                    <a:pt x="838" y="1676"/>
                    <a:pt x="838" y="503"/>
                  </a:cubicBezTo>
                  <a:lnTo>
                    <a:pt x="838" y="503"/>
                  </a:lnTo>
                  <a:lnTo>
                    <a:pt x="0" y="0"/>
                  </a:lnTo>
                  <a:cubicBezTo>
                    <a:pt x="444" y="1299"/>
                    <a:pt x="721" y="2648"/>
                    <a:pt x="838" y="4022"/>
                  </a:cubicBezTo>
                  <a:close/>
                </a:path>
              </a:pathLst>
            </a:custGeom>
            <a:solidFill>
              <a:srgbClr val="37474F"/>
            </a:solidFill>
            <a:ln w="8363" cap="flat">
              <a:noFill/>
              <a:prstDash val="solid"/>
              <a:miter/>
            </a:ln>
          </p:spPr>
          <p:txBody>
            <a:bodyPr rtlCol="0" anchor="ctr"/>
            <a:lstStyle/>
            <a:p>
              <a:pPr defTabSz="914378"/>
              <a:endParaRPr lang="en-US"/>
            </a:p>
          </p:txBody>
        </p:sp>
        <p:sp>
          <p:nvSpPr>
            <p:cNvPr id="482" name="Freeform: Shape 481">
              <a:extLst>
                <a:ext uri="{FF2B5EF4-FFF2-40B4-BE49-F238E27FC236}">
                  <a16:creationId xmlns:a16="http://schemas.microsoft.com/office/drawing/2014/main" id="{35957758-06BF-4864-8D0C-60492DB6CA71}"/>
                </a:ext>
              </a:extLst>
            </p:cNvPr>
            <p:cNvSpPr/>
            <p:nvPr/>
          </p:nvSpPr>
          <p:spPr>
            <a:xfrm>
              <a:off x="2793999" y="1774191"/>
              <a:ext cx="314" cy="986"/>
            </a:xfrm>
            <a:custGeom>
              <a:avLst/>
              <a:gdLst>
                <a:gd name="connsiteX0" fmla="*/ 0 w 314"/>
                <a:gd name="connsiteY0" fmla="*/ 838 h 986"/>
                <a:gd name="connsiteX1" fmla="*/ 0 w 314"/>
                <a:gd name="connsiteY1" fmla="*/ 0 h 986"/>
                <a:gd name="connsiteX2" fmla="*/ 0 w 314"/>
                <a:gd name="connsiteY2" fmla="*/ 0 h 986"/>
              </a:gdLst>
              <a:ahLst/>
              <a:cxnLst>
                <a:cxn ang="0">
                  <a:pos x="connsiteX0" y="connsiteY0"/>
                </a:cxn>
                <a:cxn ang="0">
                  <a:pos x="connsiteX1" y="connsiteY1"/>
                </a:cxn>
                <a:cxn ang="0">
                  <a:pos x="connsiteX2" y="connsiteY2"/>
                </a:cxn>
              </a:cxnLst>
              <a:rect l="l" t="t" r="r" b="b"/>
              <a:pathLst>
                <a:path w="314" h="986">
                  <a:moveTo>
                    <a:pt x="0" y="838"/>
                  </a:moveTo>
                  <a:cubicBezTo>
                    <a:pt x="419" y="838"/>
                    <a:pt x="419" y="1508"/>
                    <a:pt x="0" y="0"/>
                  </a:cubicBez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83" name="Freeform: Shape 482">
              <a:extLst>
                <a:ext uri="{FF2B5EF4-FFF2-40B4-BE49-F238E27FC236}">
                  <a16:creationId xmlns:a16="http://schemas.microsoft.com/office/drawing/2014/main" id="{0A51665B-B1A3-4D32-A2AD-AC4131F4196C}"/>
                </a:ext>
              </a:extLst>
            </p:cNvPr>
            <p:cNvSpPr/>
            <p:nvPr/>
          </p:nvSpPr>
          <p:spPr>
            <a:xfrm>
              <a:off x="2793999" y="1774135"/>
              <a:ext cx="8378" cy="322"/>
            </a:xfrm>
            <a:custGeom>
              <a:avLst/>
              <a:gdLst>
                <a:gd name="connsiteX0" fmla="*/ 0 w 8378"/>
                <a:gd name="connsiteY0" fmla="*/ 224 h 322"/>
                <a:gd name="connsiteX1" fmla="*/ 0 w 8378"/>
                <a:gd name="connsiteY1" fmla="*/ 224 h 322"/>
              </a:gdLst>
              <a:ahLst/>
              <a:cxnLst>
                <a:cxn ang="0">
                  <a:pos x="connsiteX0" y="connsiteY0"/>
                </a:cxn>
                <a:cxn ang="0">
                  <a:pos x="connsiteX1" y="connsiteY1"/>
                </a:cxn>
              </a:cxnLst>
              <a:rect l="l" t="t" r="r" b="b"/>
              <a:pathLst>
                <a:path w="8378" h="322">
                  <a:moveTo>
                    <a:pt x="0" y="224"/>
                  </a:moveTo>
                  <a:cubicBezTo>
                    <a:pt x="0" y="-446"/>
                    <a:pt x="0" y="643"/>
                    <a:pt x="0" y="224"/>
                  </a:cubicBezTo>
                  <a:close/>
                </a:path>
              </a:pathLst>
            </a:custGeom>
            <a:solidFill>
              <a:srgbClr val="37474F"/>
            </a:solidFill>
            <a:ln w="8363" cap="flat">
              <a:noFill/>
              <a:prstDash val="solid"/>
              <a:miter/>
            </a:ln>
          </p:spPr>
          <p:txBody>
            <a:bodyPr rtlCol="0" anchor="ctr"/>
            <a:lstStyle/>
            <a:p>
              <a:pPr defTabSz="914378"/>
              <a:endParaRPr lang="en-US"/>
            </a:p>
          </p:txBody>
        </p:sp>
        <p:sp>
          <p:nvSpPr>
            <p:cNvPr id="484" name="Freeform: Shape 483">
              <a:extLst>
                <a:ext uri="{FF2B5EF4-FFF2-40B4-BE49-F238E27FC236}">
                  <a16:creationId xmlns:a16="http://schemas.microsoft.com/office/drawing/2014/main" id="{29E9674E-5666-4713-8A8F-5B4181929836}"/>
                </a:ext>
              </a:extLst>
            </p:cNvPr>
            <p:cNvSpPr/>
            <p:nvPr/>
          </p:nvSpPr>
          <p:spPr>
            <a:xfrm>
              <a:off x="2793580" y="1776621"/>
              <a:ext cx="837" cy="1319"/>
            </a:xfrm>
            <a:custGeom>
              <a:avLst/>
              <a:gdLst>
                <a:gd name="connsiteX0" fmla="*/ 838 w 837"/>
                <a:gd name="connsiteY0" fmla="*/ 838 h 1319"/>
                <a:gd name="connsiteX1" fmla="*/ 419 w 837"/>
                <a:gd name="connsiteY1" fmla="*/ 0 h 1319"/>
                <a:gd name="connsiteX2" fmla="*/ 0 w 837"/>
                <a:gd name="connsiteY2" fmla="*/ 670 h 1319"/>
                <a:gd name="connsiteX3" fmla="*/ 838 w 837"/>
                <a:gd name="connsiteY3" fmla="*/ 838 h 1319"/>
              </a:gdLst>
              <a:ahLst/>
              <a:cxnLst>
                <a:cxn ang="0">
                  <a:pos x="connsiteX0" y="connsiteY0"/>
                </a:cxn>
                <a:cxn ang="0">
                  <a:pos x="connsiteX1" y="connsiteY1"/>
                </a:cxn>
                <a:cxn ang="0">
                  <a:pos x="connsiteX2" y="connsiteY2"/>
                </a:cxn>
                <a:cxn ang="0">
                  <a:pos x="connsiteX3" y="connsiteY3"/>
                </a:cxn>
              </a:cxnLst>
              <a:rect l="l" t="t" r="r" b="b"/>
              <a:pathLst>
                <a:path w="837" h="1319">
                  <a:moveTo>
                    <a:pt x="838" y="838"/>
                  </a:moveTo>
                  <a:lnTo>
                    <a:pt x="419" y="0"/>
                  </a:lnTo>
                  <a:cubicBezTo>
                    <a:pt x="419" y="0"/>
                    <a:pt x="419" y="1005"/>
                    <a:pt x="0" y="670"/>
                  </a:cubicBezTo>
                  <a:cubicBezTo>
                    <a:pt x="251" y="1592"/>
                    <a:pt x="419" y="1424"/>
                    <a:pt x="838" y="838"/>
                  </a:cubicBezTo>
                  <a:close/>
                </a:path>
              </a:pathLst>
            </a:custGeom>
            <a:solidFill>
              <a:srgbClr val="37474F"/>
            </a:solidFill>
            <a:ln w="8363" cap="flat">
              <a:noFill/>
              <a:prstDash val="solid"/>
              <a:miter/>
            </a:ln>
          </p:spPr>
          <p:txBody>
            <a:bodyPr rtlCol="0" anchor="ctr"/>
            <a:lstStyle/>
            <a:p>
              <a:pPr defTabSz="914378"/>
              <a:endParaRPr lang="en-US"/>
            </a:p>
          </p:txBody>
        </p:sp>
        <p:sp>
          <p:nvSpPr>
            <p:cNvPr id="485" name="Freeform: Shape 484">
              <a:extLst>
                <a:ext uri="{FF2B5EF4-FFF2-40B4-BE49-F238E27FC236}">
                  <a16:creationId xmlns:a16="http://schemas.microsoft.com/office/drawing/2014/main" id="{843E23EA-E088-42D8-98E7-4C5634A465B5}"/>
                </a:ext>
              </a:extLst>
            </p:cNvPr>
            <p:cNvSpPr/>
            <p:nvPr/>
          </p:nvSpPr>
          <p:spPr>
            <a:xfrm>
              <a:off x="2795060" y="1777878"/>
              <a:ext cx="111" cy="418"/>
            </a:xfrm>
            <a:custGeom>
              <a:avLst/>
              <a:gdLst>
                <a:gd name="connsiteX0" fmla="*/ 112 w 111"/>
                <a:gd name="connsiteY0" fmla="*/ 419 h 418"/>
                <a:gd name="connsiteX1" fmla="*/ 112 w 111"/>
                <a:gd name="connsiteY1" fmla="*/ 0 h 418"/>
                <a:gd name="connsiteX2" fmla="*/ 112 w 111"/>
                <a:gd name="connsiteY2" fmla="*/ 419 h 418"/>
              </a:gdLst>
              <a:ahLst/>
              <a:cxnLst>
                <a:cxn ang="0">
                  <a:pos x="connsiteX0" y="connsiteY0"/>
                </a:cxn>
                <a:cxn ang="0">
                  <a:pos x="connsiteX1" y="connsiteY1"/>
                </a:cxn>
                <a:cxn ang="0">
                  <a:pos x="connsiteX2" y="connsiteY2"/>
                </a:cxn>
              </a:cxnLst>
              <a:rect l="l" t="t" r="r" b="b"/>
              <a:pathLst>
                <a:path w="111" h="418">
                  <a:moveTo>
                    <a:pt x="112" y="419"/>
                  </a:moveTo>
                  <a:lnTo>
                    <a:pt x="112" y="0"/>
                  </a:lnTo>
                  <a:cubicBezTo>
                    <a:pt x="112" y="0"/>
                    <a:pt x="-140" y="168"/>
                    <a:pt x="112" y="419"/>
                  </a:cubicBezTo>
                  <a:close/>
                </a:path>
              </a:pathLst>
            </a:custGeom>
            <a:solidFill>
              <a:srgbClr val="37474F"/>
            </a:solidFill>
            <a:ln w="8363" cap="flat">
              <a:noFill/>
              <a:prstDash val="solid"/>
              <a:miter/>
            </a:ln>
          </p:spPr>
          <p:txBody>
            <a:bodyPr rtlCol="0" anchor="ctr"/>
            <a:lstStyle/>
            <a:p>
              <a:pPr defTabSz="914378"/>
              <a:endParaRPr lang="en-US"/>
            </a:p>
          </p:txBody>
        </p:sp>
        <p:sp>
          <p:nvSpPr>
            <p:cNvPr id="486" name="Freeform: Shape 485">
              <a:extLst>
                <a:ext uri="{FF2B5EF4-FFF2-40B4-BE49-F238E27FC236}">
                  <a16:creationId xmlns:a16="http://schemas.microsoft.com/office/drawing/2014/main" id="{A3093D1A-287A-43E8-96C8-041776CE47BD}"/>
                </a:ext>
              </a:extLst>
            </p:cNvPr>
            <p:cNvSpPr/>
            <p:nvPr/>
          </p:nvSpPr>
          <p:spPr>
            <a:xfrm>
              <a:off x="2794492" y="1776872"/>
              <a:ext cx="400" cy="1005"/>
            </a:xfrm>
            <a:custGeom>
              <a:avLst/>
              <a:gdLst>
                <a:gd name="connsiteX0" fmla="*/ 177 w 400"/>
                <a:gd name="connsiteY0" fmla="*/ 0 h 1005"/>
                <a:gd name="connsiteX1" fmla="*/ 177 w 400"/>
                <a:gd name="connsiteY1" fmla="*/ 1005 h 1005"/>
                <a:gd name="connsiteX2" fmla="*/ 177 w 400"/>
                <a:gd name="connsiteY2" fmla="*/ 503 h 1005"/>
                <a:gd name="connsiteX3" fmla="*/ 177 w 400"/>
                <a:gd name="connsiteY3" fmla="*/ 0 h 1005"/>
              </a:gdLst>
              <a:ahLst/>
              <a:cxnLst>
                <a:cxn ang="0">
                  <a:pos x="connsiteX0" y="connsiteY0"/>
                </a:cxn>
                <a:cxn ang="0">
                  <a:pos x="connsiteX1" y="connsiteY1"/>
                </a:cxn>
                <a:cxn ang="0">
                  <a:pos x="connsiteX2" y="connsiteY2"/>
                </a:cxn>
                <a:cxn ang="0">
                  <a:pos x="connsiteX3" y="connsiteY3"/>
                </a:cxn>
              </a:cxnLst>
              <a:rect l="l" t="t" r="r" b="b"/>
              <a:pathLst>
                <a:path w="400" h="1005">
                  <a:moveTo>
                    <a:pt x="177" y="0"/>
                  </a:moveTo>
                  <a:lnTo>
                    <a:pt x="177" y="1005"/>
                  </a:lnTo>
                  <a:cubicBezTo>
                    <a:pt x="177" y="1005"/>
                    <a:pt x="680" y="1005"/>
                    <a:pt x="177" y="503"/>
                  </a:cubicBezTo>
                  <a:cubicBezTo>
                    <a:pt x="-326" y="0"/>
                    <a:pt x="428" y="419"/>
                    <a:pt x="177" y="0"/>
                  </a:cubicBezTo>
                  <a:close/>
                </a:path>
              </a:pathLst>
            </a:custGeom>
            <a:solidFill>
              <a:srgbClr val="37474F"/>
            </a:solidFill>
            <a:ln w="8363" cap="flat">
              <a:noFill/>
              <a:prstDash val="solid"/>
              <a:miter/>
            </a:ln>
          </p:spPr>
          <p:txBody>
            <a:bodyPr rtlCol="0" anchor="ctr"/>
            <a:lstStyle/>
            <a:p>
              <a:pPr defTabSz="914378"/>
              <a:endParaRPr lang="en-US"/>
            </a:p>
          </p:txBody>
        </p:sp>
        <p:sp>
          <p:nvSpPr>
            <p:cNvPr id="487" name="Freeform: Shape 486">
              <a:extLst>
                <a:ext uri="{FF2B5EF4-FFF2-40B4-BE49-F238E27FC236}">
                  <a16:creationId xmlns:a16="http://schemas.microsoft.com/office/drawing/2014/main" id="{FB3A3918-DE61-48FC-9DDF-9B6C9E26A852}"/>
                </a:ext>
              </a:extLst>
            </p:cNvPr>
            <p:cNvSpPr/>
            <p:nvPr/>
          </p:nvSpPr>
          <p:spPr>
            <a:xfrm>
              <a:off x="2794718" y="1774841"/>
              <a:ext cx="806" cy="1445"/>
            </a:xfrm>
            <a:custGeom>
              <a:avLst/>
              <a:gdLst>
                <a:gd name="connsiteX0" fmla="*/ 36 w 806"/>
                <a:gd name="connsiteY0" fmla="*/ 1445 h 1445"/>
                <a:gd name="connsiteX1" fmla="*/ 790 w 806"/>
                <a:gd name="connsiteY1" fmla="*/ 1445 h 1445"/>
                <a:gd name="connsiteX2" fmla="*/ 36 w 806"/>
                <a:gd name="connsiteY2" fmla="*/ 1445 h 1445"/>
              </a:gdLst>
              <a:ahLst/>
              <a:cxnLst>
                <a:cxn ang="0">
                  <a:pos x="connsiteX0" y="connsiteY0"/>
                </a:cxn>
                <a:cxn ang="0">
                  <a:pos x="connsiteX1" y="connsiteY1"/>
                </a:cxn>
                <a:cxn ang="0">
                  <a:pos x="connsiteX2" y="connsiteY2"/>
                </a:cxn>
              </a:cxnLst>
              <a:rect l="l" t="t" r="r" b="b"/>
              <a:pathLst>
                <a:path w="806" h="1445">
                  <a:moveTo>
                    <a:pt x="36" y="1445"/>
                  </a:moveTo>
                  <a:cubicBezTo>
                    <a:pt x="36" y="943"/>
                    <a:pt x="36" y="272"/>
                    <a:pt x="790" y="1445"/>
                  </a:cubicBezTo>
                  <a:cubicBezTo>
                    <a:pt x="957" y="-482"/>
                    <a:pt x="-216" y="-482"/>
                    <a:pt x="36" y="1445"/>
                  </a:cubicBezTo>
                  <a:close/>
                </a:path>
              </a:pathLst>
            </a:custGeom>
            <a:solidFill>
              <a:srgbClr val="37474F"/>
            </a:solidFill>
            <a:ln w="8363" cap="flat">
              <a:noFill/>
              <a:prstDash val="solid"/>
              <a:miter/>
            </a:ln>
          </p:spPr>
          <p:txBody>
            <a:bodyPr rtlCol="0" anchor="ctr"/>
            <a:lstStyle/>
            <a:p>
              <a:pPr defTabSz="914378"/>
              <a:endParaRPr lang="en-US"/>
            </a:p>
          </p:txBody>
        </p:sp>
        <p:sp>
          <p:nvSpPr>
            <p:cNvPr id="488" name="Freeform: Shape 487">
              <a:extLst>
                <a:ext uri="{FF2B5EF4-FFF2-40B4-BE49-F238E27FC236}">
                  <a16:creationId xmlns:a16="http://schemas.microsoft.com/office/drawing/2014/main" id="{6B0115A7-27DA-4E64-BA43-10BE5A76FEAE}"/>
                </a:ext>
              </a:extLst>
            </p:cNvPr>
            <p:cNvSpPr/>
            <p:nvPr/>
          </p:nvSpPr>
          <p:spPr>
            <a:xfrm>
              <a:off x="2797034" y="1770421"/>
              <a:ext cx="148" cy="1260"/>
            </a:xfrm>
            <a:custGeom>
              <a:avLst/>
              <a:gdLst>
                <a:gd name="connsiteX0" fmla="*/ 149 w 148"/>
                <a:gd name="connsiteY0" fmla="*/ 1257 h 1260"/>
                <a:gd name="connsiteX1" fmla="*/ 149 w 148"/>
                <a:gd name="connsiteY1" fmla="*/ 587 h 1260"/>
                <a:gd name="connsiteX2" fmla="*/ 149 w 148"/>
                <a:gd name="connsiteY2" fmla="*/ 0 h 1260"/>
                <a:gd name="connsiteX3" fmla="*/ 149 w 148"/>
                <a:gd name="connsiteY3" fmla="*/ 1257 h 1260"/>
              </a:gdLst>
              <a:ahLst/>
              <a:cxnLst>
                <a:cxn ang="0">
                  <a:pos x="connsiteX0" y="connsiteY0"/>
                </a:cxn>
                <a:cxn ang="0">
                  <a:pos x="connsiteX1" y="connsiteY1"/>
                </a:cxn>
                <a:cxn ang="0">
                  <a:pos x="connsiteX2" y="connsiteY2"/>
                </a:cxn>
                <a:cxn ang="0">
                  <a:pos x="connsiteX3" y="connsiteY3"/>
                </a:cxn>
              </a:cxnLst>
              <a:rect l="l" t="t" r="r" b="b"/>
              <a:pathLst>
                <a:path w="148" h="1260">
                  <a:moveTo>
                    <a:pt x="149" y="1257"/>
                  </a:moveTo>
                  <a:lnTo>
                    <a:pt x="149" y="587"/>
                  </a:lnTo>
                  <a:lnTo>
                    <a:pt x="149" y="0"/>
                  </a:lnTo>
                  <a:cubicBezTo>
                    <a:pt x="149" y="0"/>
                    <a:pt x="-186" y="1341"/>
                    <a:pt x="149" y="1257"/>
                  </a:cubicBezTo>
                  <a:close/>
                </a:path>
              </a:pathLst>
            </a:custGeom>
            <a:solidFill>
              <a:srgbClr val="37474F"/>
            </a:solidFill>
            <a:ln w="8363" cap="flat">
              <a:noFill/>
              <a:prstDash val="solid"/>
              <a:miter/>
            </a:ln>
          </p:spPr>
          <p:txBody>
            <a:bodyPr rtlCol="0" anchor="ctr"/>
            <a:lstStyle/>
            <a:p>
              <a:pPr defTabSz="914378"/>
              <a:endParaRPr lang="en-US"/>
            </a:p>
          </p:txBody>
        </p:sp>
        <p:sp>
          <p:nvSpPr>
            <p:cNvPr id="489" name="Freeform: Shape 488">
              <a:extLst>
                <a:ext uri="{FF2B5EF4-FFF2-40B4-BE49-F238E27FC236}">
                  <a16:creationId xmlns:a16="http://schemas.microsoft.com/office/drawing/2014/main" id="{C0F9BF52-973B-45FF-B6A1-7D9DE4EED4B2}"/>
                </a:ext>
              </a:extLst>
            </p:cNvPr>
            <p:cNvSpPr/>
            <p:nvPr/>
          </p:nvSpPr>
          <p:spPr>
            <a:xfrm>
              <a:off x="2794167" y="1782067"/>
              <a:ext cx="837" cy="1089"/>
            </a:xfrm>
            <a:custGeom>
              <a:avLst/>
              <a:gdLst>
                <a:gd name="connsiteX0" fmla="*/ 0 w 837"/>
                <a:gd name="connsiteY0" fmla="*/ 1089 h 1089"/>
                <a:gd name="connsiteX1" fmla="*/ 838 w 837"/>
                <a:gd name="connsiteY1" fmla="*/ 670 h 1089"/>
                <a:gd name="connsiteX2" fmla="*/ 838 w 837"/>
                <a:gd name="connsiteY2" fmla="*/ 0 h 1089"/>
                <a:gd name="connsiteX3" fmla="*/ 0 w 837"/>
                <a:gd name="connsiteY3" fmla="*/ 1089 h 1089"/>
              </a:gdLst>
              <a:ahLst/>
              <a:cxnLst>
                <a:cxn ang="0">
                  <a:pos x="connsiteX0" y="connsiteY0"/>
                </a:cxn>
                <a:cxn ang="0">
                  <a:pos x="connsiteX1" y="connsiteY1"/>
                </a:cxn>
                <a:cxn ang="0">
                  <a:pos x="connsiteX2" y="connsiteY2"/>
                </a:cxn>
                <a:cxn ang="0">
                  <a:pos x="connsiteX3" y="connsiteY3"/>
                </a:cxn>
              </a:cxnLst>
              <a:rect l="l" t="t" r="r" b="b"/>
              <a:pathLst>
                <a:path w="837" h="1089">
                  <a:moveTo>
                    <a:pt x="0" y="1089"/>
                  </a:moveTo>
                  <a:cubicBezTo>
                    <a:pt x="0" y="1089"/>
                    <a:pt x="503" y="1089"/>
                    <a:pt x="838" y="670"/>
                  </a:cubicBezTo>
                  <a:lnTo>
                    <a:pt x="838" y="0"/>
                  </a:lnTo>
                  <a:cubicBezTo>
                    <a:pt x="838" y="0"/>
                    <a:pt x="251" y="670"/>
                    <a:pt x="0" y="1089"/>
                  </a:cubicBezTo>
                  <a:close/>
                </a:path>
              </a:pathLst>
            </a:custGeom>
            <a:solidFill>
              <a:srgbClr val="37474F"/>
            </a:solidFill>
            <a:ln w="8363" cap="flat">
              <a:noFill/>
              <a:prstDash val="solid"/>
              <a:miter/>
            </a:ln>
          </p:spPr>
          <p:txBody>
            <a:bodyPr rtlCol="0" anchor="ctr"/>
            <a:lstStyle/>
            <a:p>
              <a:pPr defTabSz="914378"/>
              <a:endParaRPr lang="en-US"/>
            </a:p>
          </p:txBody>
        </p:sp>
        <p:sp>
          <p:nvSpPr>
            <p:cNvPr id="490" name="Freeform: Shape 489">
              <a:extLst>
                <a:ext uri="{FF2B5EF4-FFF2-40B4-BE49-F238E27FC236}">
                  <a16:creationId xmlns:a16="http://schemas.microsoft.com/office/drawing/2014/main" id="{0CC144FE-AE38-4FB3-97E4-ABAA886AF67E}"/>
                </a:ext>
              </a:extLst>
            </p:cNvPr>
            <p:cNvSpPr/>
            <p:nvPr/>
          </p:nvSpPr>
          <p:spPr>
            <a:xfrm>
              <a:off x="2795005" y="1782738"/>
              <a:ext cx="573" cy="921"/>
            </a:xfrm>
            <a:custGeom>
              <a:avLst/>
              <a:gdLst>
                <a:gd name="connsiteX0" fmla="*/ 0 w 573"/>
                <a:gd name="connsiteY0" fmla="*/ 0 h 921"/>
                <a:gd name="connsiteX1" fmla="*/ 419 w 573"/>
                <a:gd name="connsiteY1" fmla="*/ 922 h 921"/>
                <a:gd name="connsiteX2" fmla="*/ 0 w 573"/>
                <a:gd name="connsiteY2" fmla="*/ 0 h 921"/>
              </a:gdLst>
              <a:ahLst/>
              <a:cxnLst>
                <a:cxn ang="0">
                  <a:pos x="connsiteX0" y="connsiteY0"/>
                </a:cxn>
                <a:cxn ang="0">
                  <a:pos x="connsiteX1" y="connsiteY1"/>
                </a:cxn>
                <a:cxn ang="0">
                  <a:pos x="connsiteX2" y="connsiteY2"/>
                </a:cxn>
              </a:cxnLst>
              <a:rect l="l" t="t" r="r" b="b"/>
              <a:pathLst>
                <a:path w="573" h="921">
                  <a:moveTo>
                    <a:pt x="0" y="0"/>
                  </a:moveTo>
                  <a:lnTo>
                    <a:pt x="419" y="922"/>
                  </a:lnTo>
                  <a:cubicBezTo>
                    <a:pt x="670" y="0"/>
                    <a:pt x="67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1" name="Freeform: Shape 490">
              <a:extLst>
                <a:ext uri="{FF2B5EF4-FFF2-40B4-BE49-F238E27FC236}">
                  <a16:creationId xmlns:a16="http://schemas.microsoft.com/office/drawing/2014/main" id="{8E7424CE-9A25-4652-8FA8-FB7A35A9BB08}"/>
                </a:ext>
              </a:extLst>
            </p:cNvPr>
            <p:cNvSpPr/>
            <p:nvPr/>
          </p:nvSpPr>
          <p:spPr>
            <a:xfrm>
              <a:off x="2795507" y="1776789"/>
              <a:ext cx="921" cy="1927"/>
            </a:xfrm>
            <a:custGeom>
              <a:avLst/>
              <a:gdLst>
                <a:gd name="connsiteX0" fmla="*/ 838 w 921"/>
                <a:gd name="connsiteY0" fmla="*/ 1592 h 1927"/>
                <a:gd name="connsiteX1" fmla="*/ 0 w 921"/>
                <a:gd name="connsiteY1" fmla="*/ 0 h 1927"/>
                <a:gd name="connsiteX2" fmla="*/ 922 w 921"/>
                <a:gd name="connsiteY2" fmla="*/ 1927 h 1927"/>
                <a:gd name="connsiteX3" fmla="*/ 838 w 921"/>
                <a:gd name="connsiteY3" fmla="*/ 1592 h 1927"/>
              </a:gdLst>
              <a:ahLst/>
              <a:cxnLst>
                <a:cxn ang="0">
                  <a:pos x="connsiteX0" y="connsiteY0"/>
                </a:cxn>
                <a:cxn ang="0">
                  <a:pos x="connsiteX1" y="connsiteY1"/>
                </a:cxn>
                <a:cxn ang="0">
                  <a:pos x="connsiteX2" y="connsiteY2"/>
                </a:cxn>
                <a:cxn ang="0">
                  <a:pos x="connsiteX3" y="connsiteY3"/>
                </a:cxn>
              </a:cxnLst>
              <a:rect l="l" t="t" r="r" b="b"/>
              <a:pathLst>
                <a:path w="921" h="1927">
                  <a:moveTo>
                    <a:pt x="838" y="1592"/>
                  </a:moveTo>
                  <a:lnTo>
                    <a:pt x="0" y="0"/>
                  </a:lnTo>
                  <a:lnTo>
                    <a:pt x="922" y="1927"/>
                  </a:lnTo>
                  <a:lnTo>
                    <a:pt x="838" y="1592"/>
                  </a:lnTo>
                  <a:close/>
                </a:path>
              </a:pathLst>
            </a:custGeom>
            <a:solidFill>
              <a:srgbClr val="37474F"/>
            </a:solidFill>
            <a:ln w="8363" cap="flat">
              <a:noFill/>
              <a:prstDash val="solid"/>
              <a:miter/>
            </a:ln>
          </p:spPr>
          <p:txBody>
            <a:bodyPr rtlCol="0" anchor="ctr"/>
            <a:lstStyle/>
            <a:p>
              <a:pPr defTabSz="914378"/>
              <a:endParaRPr lang="en-US"/>
            </a:p>
          </p:txBody>
        </p:sp>
        <p:sp>
          <p:nvSpPr>
            <p:cNvPr id="492" name="Freeform: Shape 491">
              <a:extLst>
                <a:ext uri="{FF2B5EF4-FFF2-40B4-BE49-F238E27FC236}">
                  <a16:creationId xmlns:a16="http://schemas.microsoft.com/office/drawing/2014/main" id="{9B95B500-C7F1-46CC-BB82-DED590FE99E6}"/>
                </a:ext>
              </a:extLst>
            </p:cNvPr>
            <p:cNvSpPr/>
            <p:nvPr/>
          </p:nvSpPr>
          <p:spPr>
            <a:xfrm>
              <a:off x="2793748" y="1786424"/>
              <a:ext cx="837" cy="921"/>
            </a:xfrm>
            <a:custGeom>
              <a:avLst/>
              <a:gdLst>
                <a:gd name="connsiteX0" fmla="*/ 503 w 837"/>
                <a:gd name="connsiteY0" fmla="*/ 503 h 921"/>
                <a:gd name="connsiteX1" fmla="*/ 0 w 837"/>
                <a:gd name="connsiteY1" fmla="*/ 0 h 921"/>
                <a:gd name="connsiteX2" fmla="*/ 838 w 837"/>
                <a:gd name="connsiteY2" fmla="*/ 922 h 921"/>
                <a:gd name="connsiteX3" fmla="*/ 503 w 837"/>
                <a:gd name="connsiteY3" fmla="*/ 503 h 921"/>
              </a:gdLst>
              <a:ahLst/>
              <a:cxnLst>
                <a:cxn ang="0">
                  <a:pos x="connsiteX0" y="connsiteY0"/>
                </a:cxn>
                <a:cxn ang="0">
                  <a:pos x="connsiteX1" y="connsiteY1"/>
                </a:cxn>
                <a:cxn ang="0">
                  <a:pos x="connsiteX2" y="connsiteY2"/>
                </a:cxn>
                <a:cxn ang="0">
                  <a:pos x="connsiteX3" y="connsiteY3"/>
                </a:cxn>
              </a:cxnLst>
              <a:rect l="l" t="t" r="r" b="b"/>
              <a:pathLst>
                <a:path w="837" h="921">
                  <a:moveTo>
                    <a:pt x="503" y="503"/>
                  </a:moveTo>
                  <a:lnTo>
                    <a:pt x="0" y="0"/>
                  </a:lnTo>
                  <a:lnTo>
                    <a:pt x="838" y="922"/>
                  </a:lnTo>
                  <a:lnTo>
                    <a:pt x="503" y="503"/>
                  </a:lnTo>
                  <a:close/>
                </a:path>
              </a:pathLst>
            </a:custGeom>
            <a:solidFill>
              <a:srgbClr val="37474F"/>
            </a:solidFill>
            <a:ln w="8363" cap="flat">
              <a:noFill/>
              <a:prstDash val="solid"/>
              <a:miter/>
            </a:ln>
          </p:spPr>
          <p:txBody>
            <a:bodyPr rtlCol="0" anchor="ctr"/>
            <a:lstStyle/>
            <a:p>
              <a:pPr defTabSz="914378"/>
              <a:endParaRPr lang="en-US"/>
            </a:p>
          </p:txBody>
        </p:sp>
        <p:sp>
          <p:nvSpPr>
            <p:cNvPr id="493" name="Freeform: Shape 492">
              <a:extLst>
                <a:ext uri="{FF2B5EF4-FFF2-40B4-BE49-F238E27FC236}">
                  <a16:creationId xmlns:a16="http://schemas.microsoft.com/office/drawing/2014/main" id="{22DF436D-66A1-4E07-A615-E3142412DA84}"/>
                </a:ext>
              </a:extLst>
            </p:cNvPr>
            <p:cNvSpPr/>
            <p:nvPr/>
          </p:nvSpPr>
          <p:spPr>
            <a:xfrm>
              <a:off x="2793496" y="1789335"/>
              <a:ext cx="1005" cy="1864"/>
            </a:xfrm>
            <a:custGeom>
              <a:avLst/>
              <a:gdLst>
                <a:gd name="connsiteX0" fmla="*/ 1005 w 1005"/>
                <a:gd name="connsiteY0" fmla="*/ 105 h 1864"/>
                <a:gd name="connsiteX1" fmla="*/ 0 w 1005"/>
                <a:gd name="connsiteY1" fmla="*/ 105 h 1864"/>
                <a:gd name="connsiteX2" fmla="*/ 922 w 1005"/>
                <a:gd name="connsiteY2" fmla="*/ 1865 h 1864"/>
                <a:gd name="connsiteX3" fmla="*/ 1005 w 1005"/>
                <a:gd name="connsiteY3" fmla="*/ 105 h 1864"/>
              </a:gdLst>
              <a:ahLst/>
              <a:cxnLst>
                <a:cxn ang="0">
                  <a:pos x="connsiteX0" y="connsiteY0"/>
                </a:cxn>
                <a:cxn ang="0">
                  <a:pos x="connsiteX1" y="connsiteY1"/>
                </a:cxn>
                <a:cxn ang="0">
                  <a:pos x="connsiteX2" y="connsiteY2"/>
                </a:cxn>
                <a:cxn ang="0">
                  <a:pos x="connsiteX3" y="connsiteY3"/>
                </a:cxn>
              </a:cxnLst>
              <a:rect l="l" t="t" r="r" b="b"/>
              <a:pathLst>
                <a:path w="1005" h="1864">
                  <a:moveTo>
                    <a:pt x="1005" y="105"/>
                  </a:moveTo>
                  <a:cubicBezTo>
                    <a:pt x="587" y="-314"/>
                    <a:pt x="335" y="692"/>
                    <a:pt x="0" y="105"/>
                  </a:cubicBezTo>
                  <a:cubicBezTo>
                    <a:pt x="168" y="751"/>
                    <a:pt x="486" y="1354"/>
                    <a:pt x="922" y="1865"/>
                  </a:cubicBezTo>
                  <a:cubicBezTo>
                    <a:pt x="712" y="1295"/>
                    <a:pt x="737" y="658"/>
                    <a:pt x="1005" y="105"/>
                  </a:cubicBezTo>
                  <a:close/>
                </a:path>
              </a:pathLst>
            </a:custGeom>
            <a:solidFill>
              <a:srgbClr val="37474F"/>
            </a:solidFill>
            <a:ln w="8363" cap="flat">
              <a:noFill/>
              <a:prstDash val="solid"/>
              <a:miter/>
            </a:ln>
          </p:spPr>
          <p:txBody>
            <a:bodyPr rtlCol="0" anchor="ctr"/>
            <a:lstStyle/>
            <a:p>
              <a:pPr defTabSz="914378"/>
              <a:endParaRPr lang="en-US"/>
            </a:p>
          </p:txBody>
        </p:sp>
        <p:sp>
          <p:nvSpPr>
            <p:cNvPr id="494" name="Freeform: Shape 493">
              <a:extLst>
                <a:ext uri="{FF2B5EF4-FFF2-40B4-BE49-F238E27FC236}">
                  <a16:creationId xmlns:a16="http://schemas.microsoft.com/office/drawing/2014/main" id="{94C4CE20-3924-4726-BC03-393363977ECA}"/>
                </a:ext>
              </a:extLst>
            </p:cNvPr>
            <p:cNvSpPr/>
            <p:nvPr/>
          </p:nvSpPr>
          <p:spPr>
            <a:xfrm>
              <a:off x="2794418" y="1791368"/>
              <a:ext cx="502" cy="921"/>
            </a:xfrm>
            <a:custGeom>
              <a:avLst/>
              <a:gdLst>
                <a:gd name="connsiteX0" fmla="*/ 503 w 502"/>
                <a:gd name="connsiteY0" fmla="*/ 922 h 921"/>
                <a:gd name="connsiteX1" fmla="*/ 0 w 502"/>
                <a:gd name="connsiteY1" fmla="*/ 0 h 921"/>
                <a:gd name="connsiteX2" fmla="*/ 503 w 502"/>
                <a:gd name="connsiteY2" fmla="*/ 922 h 921"/>
              </a:gdLst>
              <a:ahLst/>
              <a:cxnLst>
                <a:cxn ang="0">
                  <a:pos x="connsiteX0" y="connsiteY0"/>
                </a:cxn>
                <a:cxn ang="0">
                  <a:pos x="connsiteX1" y="connsiteY1"/>
                </a:cxn>
                <a:cxn ang="0">
                  <a:pos x="connsiteX2" y="connsiteY2"/>
                </a:cxn>
              </a:cxnLst>
              <a:rect l="l" t="t" r="r" b="b"/>
              <a:pathLst>
                <a:path w="502" h="921">
                  <a:moveTo>
                    <a:pt x="503" y="922"/>
                  </a:moveTo>
                  <a:cubicBezTo>
                    <a:pt x="369" y="595"/>
                    <a:pt x="201" y="285"/>
                    <a:pt x="0" y="0"/>
                  </a:cubicBezTo>
                  <a:cubicBezTo>
                    <a:pt x="100" y="335"/>
                    <a:pt x="268" y="654"/>
                    <a:pt x="503" y="922"/>
                  </a:cubicBezTo>
                  <a:close/>
                </a:path>
              </a:pathLst>
            </a:custGeom>
            <a:solidFill>
              <a:srgbClr val="37474F"/>
            </a:solidFill>
            <a:ln w="8363" cap="flat">
              <a:noFill/>
              <a:prstDash val="solid"/>
              <a:miter/>
            </a:ln>
          </p:spPr>
          <p:txBody>
            <a:bodyPr rtlCol="0" anchor="ctr"/>
            <a:lstStyle/>
            <a:p>
              <a:pPr defTabSz="914378"/>
              <a:endParaRPr lang="en-US"/>
            </a:p>
          </p:txBody>
        </p:sp>
        <p:sp>
          <p:nvSpPr>
            <p:cNvPr id="495" name="Freeform: Shape 494">
              <a:extLst>
                <a:ext uri="{FF2B5EF4-FFF2-40B4-BE49-F238E27FC236}">
                  <a16:creationId xmlns:a16="http://schemas.microsoft.com/office/drawing/2014/main" id="{7215D13B-47A7-4D05-99B9-30F3823B5F62}"/>
                </a:ext>
              </a:extLst>
            </p:cNvPr>
            <p:cNvSpPr/>
            <p:nvPr/>
          </p:nvSpPr>
          <p:spPr>
            <a:xfrm>
              <a:off x="2795088" y="1785419"/>
              <a:ext cx="586" cy="754"/>
            </a:xfrm>
            <a:custGeom>
              <a:avLst/>
              <a:gdLst>
                <a:gd name="connsiteX0" fmla="*/ 587 w 586"/>
                <a:gd name="connsiteY0" fmla="*/ 0 h 754"/>
                <a:gd name="connsiteX1" fmla="*/ 0 w 586"/>
                <a:gd name="connsiteY1" fmla="*/ 754 h 754"/>
                <a:gd name="connsiteX2" fmla="*/ 587 w 586"/>
                <a:gd name="connsiteY2" fmla="*/ 754 h 754"/>
              </a:gdLst>
              <a:ahLst/>
              <a:cxnLst>
                <a:cxn ang="0">
                  <a:pos x="connsiteX0" y="connsiteY0"/>
                </a:cxn>
                <a:cxn ang="0">
                  <a:pos x="connsiteX1" y="connsiteY1"/>
                </a:cxn>
                <a:cxn ang="0">
                  <a:pos x="connsiteX2" y="connsiteY2"/>
                </a:cxn>
              </a:cxnLst>
              <a:rect l="l" t="t" r="r" b="b"/>
              <a:pathLst>
                <a:path w="586" h="754">
                  <a:moveTo>
                    <a:pt x="587" y="0"/>
                  </a:moveTo>
                  <a:cubicBezTo>
                    <a:pt x="268" y="126"/>
                    <a:pt x="42" y="411"/>
                    <a:pt x="0" y="754"/>
                  </a:cubicBezTo>
                  <a:lnTo>
                    <a:pt x="587" y="754"/>
                  </a:lnTo>
                  <a:close/>
                </a:path>
              </a:pathLst>
            </a:custGeom>
            <a:solidFill>
              <a:srgbClr val="37474F"/>
            </a:solidFill>
            <a:ln w="8363" cap="flat">
              <a:noFill/>
              <a:prstDash val="solid"/>
              <a:miter/>
            </a:ln>
          </p:spPr>
          <p:txBody>
            <a:bodyPr rtlCol="0" anchor="ctr"/>
            <a:lstStyle/>
            <a:p>
              <a:pPr defTabSz="914378"/>
              <a:endParaRPr lang="en-US"/>
            </a:p>
          </p:txBody>
        </p:sp>
        <p:sp>
          <p:nvSpPr>
            <p:cNvPr id="496" name="Freeform: Shape 495">
              <a:extLst>
                <a:ext uri="{FF2B5EF4-FFF2-40B4-BE49-F238E27FC236}">
                  <a16:creationId xmlns:a16="http://schemas.microsoft.com/office/drawing/2014/main" id="{DFF9EC35-6700-4103-825F-56211B445F5C}"/>
                </a:ext>
              </a:extLst>
            </p:cNvPr>
            <p:cNvSpPr/>
            <p:nvPr/>
          </p:nvSpPr>
          <p:spPr>
            <a:xfrm>
              <a:off x="2795675" y="1785754"/>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497" name="Freeform: Shape 496">
              <a:extLst>
                <a:ext uri="{FF2B5EF4-FFF2-40B4-BE49-F238E27FC236}">
                  <a16:creationId xmlns:a16="http://schemas.microsoft.com/office/drawing/2014/main" id="{D11BAF30-DE4F-4FC8-9CFA-F09879157079}"/>
                </a:ext>
              </a:extLst>
            </p:cNvPr>
            <p:cNvSpPr/>
            <p:nvPr/>
          </p:nvSpPr>
          <p:spPr>
            <a:xfrm>
              <a:off x="2795675" y="178533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8" name="Freeform: Shape 497">
              <a:extLst>
                <a:ext uri="{FF2B5EF4-FFF2-40B4-BE49-F238E27FC236}">
                  <a16:creationId xmlns:a16="http://schemas.microsoft.com/office/drawing/2014/main" id="{F2220F2C-65DB-4F36-BAD0-AD2B8896CF71}"/>
                </a:ext>
              </a:extLst>
            </p:cNvPr>
            <p:cNvSpPr/>
            <p:nvPr/>
          </p:nvSpPr>
          <p:spPr>
            <a:xfrm>
              <a:off x="2795675" y="1781062"/>
              <a:ext cx="1368" cy="1088"/>
            </a:xfrm>
            <a:custGeom>
              <a:avLst/>
              <a:gdLst>
                <a:gd name="connsiteX0" fmla="*/ 0 w 1368"/>
                <a:gd name="connsiteY0" fmla="*/ 0 h 1088"/>
                <a:gd name="connsiteX1" fmla="*/ 1257 w 1368"/>
                <a:gd name="connsiteY1" fmla="*/ 586 h 1088"/>
                <a:gd name="connsiteX2" fmla="*/ 0 w 1368"/>
                <a:gd name="connsiteY2" fmla="*/ 0 h 1088"/>
              </a:gdLst>
              <a:ahLst/>
              <a:cxnLst>
                <a:cxn ang="0">
                  <a:pos x="connsiteX0" y="connsiteY0"/>
                </a:cxn>
                <a:cxn ang="0">
                  <a:pos x="connsiteX1" y="connsiteY1"/>
                </a:cxn>
                <a:cxn ang="0">
                  <a:pos x="connsiteX2" y="connsiteY2"/>
                </a:cxn>
              </a:cxnLst>
              <a:rect l="l" t="t" r="r" b="b"/>
              <a:pathLst>
                <a:path w="1368" h="1088">
                  <a:moveTo>
                    <a:pt x="0" y="0"/>
                  </a:moveTo>
                  <a:cubicBezTo>
                    <a:pt x="419" y="586"/>
                    <a:pt x="838" y="1759"/>
                    <a:pt x="1257" y="586"/>
                  </a:cubicBezTo>
                  <a:cubicBezTo>
                    <a:pt x="1676" y="-587"/>
                    <a:pt x="838" y="83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499" name="Freeform: Shape 498">
              <a:extLst>
                <a:ext uri="{FF2B5EF4-FFF2-40B4-BE49-F238E27FC236}">
                  <a16:creationId xmlns:a16="http://schemas.microsoft.com/office/drawing/2014/main" id="{A2D4B30E-8AD0-4C68-AA28-D626B03BA677}"/>
                </a:ext>
              </a:extLst>
            </p:cNvPr>
            <p:cNvSpPr/>
            <p:nvPr/>
          </p:nvSpPr>
          <p:spPr>
            <a:xfrm>
              <a:off x="2795591" y="1783743"/>
              <a:ext cx="586" cy="1005"/>
            </a:xfrm>
            <a:custGeom>
              <a:avLst/>
              <a:gdLst>
                <a:gd name="connsiteX0" fmla="*/ 587 w 586"/>
                <a:gd name="connsiteY0" fmla="*/ 1006 h 1005"/>
                <a:gd name="connsiteX1" fmla="*/ 587 w 586"/>
                <a:gd name="connsiteY1" fmla="*/ 0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6"/>
                  </a:moveTo>
                  <a:lnTo>
                    <a:pt x="587" y="0"/>
                  </a:lnTo>
                  <a:cubicBezTo>
                    <a:pt x="587" y="0"/>
                    <a:pt x="168"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00" name="Freeform: Shape 499">
              <a:extLst>
                <a:ext uri="{FF2B5EF4-FFF2-40B4-BE49-F238E27FC236}">
                  <a16:creationId xmlns:a16="http://schemas.microsoft.com/office/drawing/2014/main" id="{D8DD3D4F-EF15-46ED-9BA5-1516C650697C}"/>
                </a:ext>
              </a:extLst>
            </p:cNvPr>
            <p:cNvSpPr/>
            <p:nvPr/>
          </p:nvSpPr>
          <p:spPr>
            <a:xfrm>
              <a:off x="2796094" y="1784749"/>
              <a:ext cx="251" cy="502"/>
            </a:xfrm>
            <a:custGeom>
              <a:avLst/>
              <a:gdLst>
                <a:gd name="connsiteX0" fmla="*/ 251 w 251"/>
                <a:gd name="connsiteY0" fmla="*/ 503 h 502"/>
                <a:gd name="connsiteX1" fmla="*/ 84 w 251"/>
                <a:gd name="connsiteY1" fmla="*/ 0 h 502"/>
                <a:gd name="connsiteX2" fmla="*/ 0 w 251"/>
                <a:gd name="connsiteY2" fmla="*/ 419 h 502"/>
                <a:gd name="connsiteX3" fmla="*/ 251 w 251"/>
                <a:gd name="connsiteY3" fmla="*/ 503 h 502"/>
              </a:gdLst>
              <a:ahLst/>
              <a:cxnLst>
                <a:cxn ang="0">
                  <a:pos x="connsiteX0" y="connsiteY0"/>
                </a:cxn>
                <a:cxn ang="0">
                  <a:pos x="connsiteX1" y="connsiteY1"/>
                </a:cxn>
                <a:cxn ang="0">
                  <a:pos x="connsiteX2" y="connsiteY2"/>
                </a:cxn>
                <a:cxn ang="0">
                  <a:pos x="connsiteX3" y="connsiteY3"/>
                </a:cxn>
              </a:cxnLst>
              <a:rect l="l" t="t" r="r" b="b"/>
              <a:pathLst>
                <a:path w="251" h="502">
                  <a:moveTo>
                    <a:pt x="251" y="503"/>
                  </a:moveTo>
                  <a:lnTo>
                    <a:pt x="84" y="0"/>
                  </a:lnTo>
                  <a:lnTo>
                    <a:pt x="0" y="419"/>
                  </a:lnTo>
                  <a:lnTo>
                    <a:pt x="251" y="503"/>
                  </a:lnTo>
                  <a:close/>
                </a:path>
              </a:pathLst>
            </a:custGeom>
            <a:solidFill>
              <a:srgbClr val="37474F"/>
            </a:solidFill>
            <a:ln w="8363" cap="flat">
              <a:noFill/>
              <a:prstDash val="solid"/>
              <a:miter/>
            </a:ln>
          </p:spPr>
          <p:txBody>
            <a:bodyPr rtlCol="0" anchor="ctr"/>
            <a:lstStyle/>
            <a:p>
              <a:pPr defTabSz="914378"/>
              <a:endParaRPr lang="en-US"/>
            </a:p>
          </p:txBody>
        </p:sp>
        <p:sp>
          <p:nvSpPr>
            <p:cNvPr id="501" name="Freeform: Shape 500">
              <a:extLst>
                <a:ext uri="{FF2B5EF4-FFF2-40B4-BE49-F238E27FC236}">
                  <a16:creationId xmlns:a16="http://schemas.microsoft.com/office/drawing/2014/main" id="{1A943D67-620C-4C03-AA52-246A80AF94B6}"/>
                </a:ext>
              </a:extLst>
            </p:cNvPr>
            <p:cNvSpPr/>
            <p:nvPr/>
          </p:nvSpPr>
          <p:spPr>
            <a:xfrm>
              <a:off x="2795675" y="1790027"/>
              <a:ext cx="69" cy="1927"/>
            </a:xfrm>
            <a:custGeom>
              <a:avLst/>
              <a:gdLst>
                <a:gd name="connsiteX0" fmla="*/ 0 w 69"/>
                <a:gd name="connsiteY0" fmla="*/ 419 h 1927"/>
                <a:gd name="connsiteX1" fmla="*/ 0 w 69"/>
                <a:gd name="connsiteY1" fmla="*/ 1927 h 1927"/>
                <a:gd name="connsiteX2" fmla="*/ 0 w 69"/>
                <a:gd name="connsiteY2" fmla="*/ 84 h 1927"/>
                <a:gd name="connsiteX3" fmla="*/ 0 w 69"/>
                <a:gd name="connsiteY3" fmla="*/ 419 h 1927"/>
              </a:gdLst>
              <a:ahLst/>
              <a:cxnLst>
                <a:cxn ang="0">
                  <a:pos x="connsiteX0" y="connsiteY0"/>
                </a:cxn>
                <a:cxn ang="0">
                  <a:pos x="connsiteX1" y="connsiteY1"/>
                </a:cxn>
                <a:cxn ang="0">
                  <a:pos x="connsiteX2" y="connsiteY2"/>
                </a:cxn>
                <a:cxn ang="0">
                  <a:pos x="connsiteX3" y="connsiteY3"/>
                </a:cxn>
              </a:cxnLst>
              <a:rect l="l" t="t" r="r" b="b"/>
              <a:pathLst>
                <a:path w="69" h="1927">
                  <a:moveTo>
                    <a:pt x="0" y="419"/>
                  </a:moveTo>
                  <a:cubicBezTo>
                    <a:pt x="92" y="913"/>
                    <a:pt x="92" y="1433"/>
                    <a:pt x="0" y="1927"/>
                  </a:cubicBezTo>
                  <a:cubicBezTo>
                    <a:pt x="42" y="1315"/>
                    <a:pt x="42" y="695"/>
                    <a:pt x="0" y="84"/>
                  </a:cubicBezTo>
                  <a:cubicBezTo>
                    <a:pt x="0" y="84"/>
                    <a:pt x="0" y="-251"/>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502" name="Freeform: Shape 501">
              <a:extLst>
                <a:ext uri="{FF2B5EF4-FFF2-40B4-BE49-F238E27FC236}">
                  <a16:creationId xmlns:a16="http://schemas.microsoft.com/office/drawing/2014/main" id="{9B5628E4-C56A-460B-9A34-B7C598E54E3C}"/>
                </a:ext>
              </a:extLst>
            </p:cNvPr>
            <p:cNvSpPr/>
            <p:nvPr/>
          </p:nvSpPr>
          <p:spPr>
            <a:xfrm>
              <a:off x="2795675" y="1788147"/>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503" name="Freeform: Shape 502">
              <a:extLst>
                <a:ext uri="{FF2B5EF4-FFF2-40B4-BE49-F238E27FC236}">
                  <a16:creationId xmlns:a16="http://schemas.microsoft.com/office/drawing/2014/main" id="{3DB85618-A42B-4E58-8446-1A688D04BAB6}"/>
                </a:ext>
              </a:extLst>
            </p:cNvPr>
            <p:cNvSpPr/>
            <p:nvPr/>
          </p:nvSpPr>
          <p:spPr>
            <a:xfrm>
              <a:off x="2796094" y="179748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04" name="Freeform: Shape 503">
              <a:extLst>
                <a:ext uri="{FF2B5EF4-FFF2-40B4-BE49-F238E27FC236}">
                  <a16:creationId xmlns:a16="http://schemas.microsoft.com/office/drawing/2014/main" id="{4A2039E8-FF86-4731-8B87-D05AD44638E8}"/>
                </a:ext>
              </a:extLst>
            </p:cNvPr>
            <p:cNvSpPr/>
            <p:nvPr/>
          </p:nvSpPr>
          <p:spPr>
            <a:xfrm>
              <a:off x="2795675" y="1789022"/>
              <a:ext cx="186" cy="1089"/>
            </a:xfrm>
            <a:custGeom>
              <a:avLst/>
              <a:gdLst>
                <a:gd name="connsiteX0" fmla="*/ 0 w 186"/>
                <a:gd name="connsiteY0" fmla="*/ 922 h 1089"/>
                <a:gd name="connsiteX1" fmla="*/ 0 w 186"/>
                <a:gd name="connsiteY1" fmla="*/ 0 h 1089"/>
                <a:gd name="connsiteX2" fmla="*/ 0 w 186"/>
                <a:gd name="connsiteY2" fmla="*/ 1089 h 1089"/>
                <a:gd name="connsiteX3" fmla="*/ 0 w 186"/>
                <a:gd name="connsiteY3" fmla="*/ 922 h 1089"/>
              </a:gdLst>
              <a:ahLst/>
              <a:cxnLst>
                <a:cxn ang="0">
                  <a:pos x="connsiteX0" y="connsiteY0"/>
                </a:cxn>
                <a:cxn ang="0">
                  <a:pos x="connsiteX1" y="connsiteY1"/>
                </a:cxn>
                <a:cxn ang="0">
                  <a:pos x="connsiteX2" y="connsiteY2"/>
                </a:cxn>
                <a:cxn ang="0">
                  <a:pos x="connsiteX3" y="connsiteY3"/>
                </a:cxn>
              </a:cxnLst>
              <a:rect l="l" t="t" r="r" b="b"/>
              <a:pathLst>
                <a:path w="186" h="1089">
                  <a:moveTo>
                    <a:pt x="0" y="922"/>
                  </a:moveTo>
                  <a:cubicBezTo>
                    <a:pt x="209" y="654"/>
                    <a:pt x="209" y="268"/>
                    <a:pt x="0" y="0"/>
                  </a:cubicBezTo>
                  <a:cubicBezTo>
                    <a:pt x="50" y="360"/>
                    <a:pt x="50" y="729"/>
                    <a:pt x="0" y="1089"/>
                  </a:cubicBezTo>
                  <a:cubicBezTo>
                    <a:pt x="0" y="1089"/>
                    <a:pt x="419" y="1089"/>
                    <a:pt x="0" y="922"/>
                  </a:cubicBezTo>
                  <a:close/>
                </a:path>
              </a:pathLst>
            </a:custGeom>
            <a:solidFill>
              <a:srgbClr val="37474F"/>
            </a:solidFill>
            <a:ln w="8363" cap="flat">
              <a:noFill/>
              <a:prstDash val="solid"/>
              <a:miter/>
            </a:ln>
          </p:spPr>
          <p:txBody>
            <a:bodyPr rtlCol="0" anchor="ctr"/>
            <a:lstStyle/>
            <a:p>
              <a:pPr defTabSz="914378"/>
              <a:endParaRPr lang="en-US"/>
            </a:p>
          </p:txBody>
        </p:sp>
        <p:sp>
          <p:nvSpPr>
            <p:cNvPr id="505" name="Freeform: Shape 504">
              <a:extLst>
                <a:ext uri="{FF2B5EF4-FFF2-40B4-BE49-F238E27FC236}">
                  <a16:creationId xmlns:a16="http://schemas.microsoft.com/office/drawing/2014/main" id="{B44D5146-7235-477E-A649-63F6BEE533F6}"/>
                </a:ext>
              </a:extLst>
            </p:cNvPr>
            <p:cNvSpPr/>
            <p:nvPr/>
          </p:nvSpPr>
          <p:spPr>
            <a:xfrm>
              <a:off x="2795414" y="1792960"/>
              <a:ext cx="298" cy="837"/>
            </a:xfrm>
            <a:custGeom>
              <a:avLst/>
              <a:gdLst>
                <a:gd name="connsiteX0" fmla="*/ 261 w 298"/>
                <a:gd name="connsiteY0" fmla="*/ 838 h 837"/>
                <a:gd name="connsiteX1" fmla="*/ 261 w 298"/>
                <a:gd name="connsiteY1" fmla="*/ 0 h 837"/>
                <a:gd name="connsiteX2" fmla="*/ 261 w 298"/>
                <a:gd name="connsiteY2" fmla="*/ 838 h 837"/>
              </a:gdLst>
              <a:ahLst/>
              <a:cxnLst>
                <a:cxn ang="0">
                  <a:pos x="connsiteX0" y="connsiteY0"/>
                </a:cxn>
                <a:cxn ang="0">
                  <a:pos x="connsiteX1" y="connsiteY1"/>
                </a:cxn>
                <a:cxn ang="0">
                  <a:pos x="connsiteX2" y="connsiteY2"/>
                </a:cxn>
              </a:cxnLst>
              <a:rect l="l" t="t" r="r" b="b"/>
              <a:pathLst>
                <a:path w="298" h="837">
                  <a:moveTo>
                    <a:pt x="261" y="838"/>
                  </a:moveTo>
                  <a:cubicBezTo>
                    <a:pt x="311" y="561"/>
                    <a:pt x="311" y="277"/>
                    <a:pt x="261" y="0"/>
                  </a:cubicBezTo>
                  <a:cubicBezTo>
                    <a:pt x="261" y="0"/>
                    <a:pt x="-326" y="754"/>
                    <a:pt x="261" y="838"/>
                  </a:cubicBezTo>
                  <a:close/>
                </a:path>
              </a:pathLst>
            </a:custGeom>
            <a:solidFill>
              <a:srgbClr val="37474F"/>
            </a:solidFill>
            <a:ln w="8363" cap="flat">
              <a:noFill/>
              <a:prstDash val="solid"/>
              <a:miter/>
            </a:ln>
          </p:spPr>
          <p:txBody>
            <a:bodyPr rtlCol="0" anchor="ctr"/>
            <a:lstStyle/>
            <a:p>
              <a:pPr defTabSz="914378"/>
              <a:endParaRPr lang="en-US"/>
            </a:p>
          </p:txBody>
        </p:sp>
        <p:sp>
          <p:nvSpPr>
            <p:cNvPr id="506" name="Freeform: Shape 505">
              <a:extLst>
                <a:ext uri="{FF2B5EF4-FFF2-40B4-BE49-F238E27FC236}">
                  <a16:creationId xmlns:a16="http://schemas.microsoft.com/office/drawing/2014/main" id="{3921CFF8-0BE4-4421-8F17-0100A59A4804}"/>
                </a:ext>
              </a:extLst>
            </p:cNvPr>
            <p:cNvSpPr/>
            <p:nvPr/>
          </p:nvSpPr>
          <p:spPr>
            <a:xfrm>
              <a:off x="2795675" y="1788435"/>
              <a:ext cx="8378" cy="37"/>
            </a:xfrm>
            <a:custGeom>
              <a:avLst/>
              <a:gdLst>
                <a:gd name="connsiteX0" fmla="*/ 0 w 8378"/>
                <a:gd name="connsiteY0" fmla="*/ 0 h 37"/>
                <a:gd name="connsiteX1" fmla="*/ 0 w 8378"/>
                <a:gd name="connsiteY1" fmla="*/ 0 h 37"/>
                <a:gd name="connsiteX2" fmla="*/ 0 w 8378"/>
                <a:gd name="connsiteY2" fmla="*/ 0 h 37"/>
              </a:gdLst>
              <a:ahLst/>
              <a:cxnLst>
                <a:cxn ang="0">
                  <a:pos x="connsiteX0" y="connsiteY0"/>
                </a:cxn>
                <a:cxn ang="0">
                  <a:pos x="connsiteX1" y="connsiteY1"/>
                </a:cxn>
                <a:cxn ang="0">
                  <a:pos x="connsiteX2" y="connsiteY2"/>
                </a:cxn>
              </a:cxnLst>
              <a:rect l="l" t="t" r="r" b="b"/>
              <a:pathLst>
                <a:path w="8378" h="37">
                  <a:moveTo>
                    <a:pt x="0" y="0"/>
                  </a:moveTo>
                  <a:lnTo>
                    <a:pt x="0" y="0"/>
                  </a:lnTo>
                  <a:cubicBezTo>
                    <a:pt x="0" y="0"/>
                    <a:pt x="0"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07" name="Freeform: Shape 506">
              <a:extLst>
                <a:ext uri="{FF2B5EF4-FFF2-40B4-BE49-F238E27FC236}">
                  <a16:creationId xmlns:a16="http://schemas.microsoft.com/office/drawing/2014/main" id="{CC013B63-835D-4914-A358-434D10736B24}"/>
                </a:ext>
              </a:extLst>
            </p:cNvPr>
            <p:cNvSpPr/>
            <p:nvPr/>
          </p:nvSpPr>
          <p:spPr>
            <a:xfrm>
              <a:off x="2795675" y="1788268"/>
              <a:ext cx="418" cy="754"/>
            </a:xfrm>
            <a:custGeom>
              <a:avLst/>
              <a:gdLst>
                <a:gd name="connsiteX0" fmla="*/ 0 w 418"/>
                <a:gd name="connsiteY0" fmla="*/ 167 h 754"/>
                <a:gd name="connsiteX1" fmla="*/ 419 w 418"/>
                <a:gd name="connsiteY1" fmla="*/ 754 h 754"/>
                <a:gd name="connsiteX2" fmla="*/ 419 w 418"/>
                <a:gd name="connsiteY2" fmla="*/ 0 h 754"/>
              </a:gdLst>
              <a:ahLst/>
              <a:cxnLst>
                <a:cxn ang="0">
                  <a:pos x="connsiteX0" y="connsiteY0"/>
                </a:cxn>
                <a:cxn ang="0">
                  <a:pos x="connsiteX1" y="connsiteY1"/>
                </a:cxn>
                <a:cxn ang="0">
                  <a:pos x="connsiteX2" y="connsiteY2"/>
                </a:cxn>
              </a:cxnLst>
              <a:rect l="l" t="t" r="r" b="b"/>
              <a:pathLst>
                <a:path w="418" h="754">
                  <a:moveTo>
                    <a:pt x="0" y="167"/>
                  </a:moveTo>
                  <a:cubicBezTo>
                    <a:pt x="92" y="394"/>
                    <a:pt x="235" y="595"/>
                    <a:pt x="419" y="754"/>
                  </a:cubicBezTo>
                  <a:lnTo>
                    <a:pt x="419" y="0"/>
                  </a:lnTo>
                  <a:close/>
                </a:path>
              </a:pathLst>
            </a:custGeom>
            <a:solidFill>
              <a:srgbClr val="37474F"/>
            </a:solidFill>
            <a:ln w="8363" cap="flat">
              <a:noFill/>
              <a:prstDash val="solid"/>
              <a:miter/>
            </a:ln>
          </p:spPr>
          <p:txBody>
            <a:bodyPr rtlCol="0" anchor="ctr"/>
            <a:lstStyle/>
            <a:p>
              <a:pPr defTabSz="914378"/>
              <a:endParaRPr lang="en-US"/>
            </a:p>
          </p:txBody>
        </p:sp>
        <p:sp>
          <p:nvSpPr>
            <p:cNvPr id="508" name="Freeform: Shape 507">
              <a:extLst>
                <a:ext uri="{FF2B5EF4-FFF2-40B4-BE49-F238E27FC236}">
                  <a16:creationId xmlns:a16="http://schemas.microsoft.com/office/drawing/2014/main" id="{92C21AAB-7358-4A61-A257-10DBBBCBCA33}"/>
                </a:ext>
              </a:extLst>
            </p:cNvPr>
            <p:cNvSpPr/>
            <p:nvPr/>
          </p:nvSpPr>
          <p:spPr>
            <a:xfrm>
              <a:off x="2796178" y="1796187"/>
              <a:ext cx="4021" cy="3961"/>
            </a:xfrm>
            <a:custGeom>
              <a:avLst/>
              <a:gdLst>
                <a:gd name="connsiteX0" fmla="*/ 4022 w 4021"/>
                <a:gd name="connsiteY0" fmla="*/ 2806 h 3961"/>
                <a:gd name="connsiteX1" fmla="*/ 3435 w 4021"/>
                <a:gd name="connsiteY1" fmla="*/ 460 h 3961"/>
                <a:gd name="connsiteX2" fmla="*/ 0 w 4021"/>
                <a:gd name="connsiteY2" fmla="*/ 1214 h 3961"/>
                <a:gd name="connsiteX3" fmla="*/ 922 w 4021"/>
                <a:gd name="connsiteY3" fmla="*/ 2220 h 3961"/>
                <a:gd name="connsiteX4" fmla="*/ 2095 w 4021"/>
                <a:gd name="connsiteY4" fmla="*/ 711 h 3961"/>
                <a:gd name="connsiteX5" fmla="*/ 1676 w 4021"/>
                <a:gd name="connsiteY5" fmla="*/ 2555 h 3961"/>
                <a:gd name="connsiteX6" fmla="*/ 3854 w 4021"/>
                <a:gd name="connsiteY6" fmla="*/ 3895 h 3961"/>
                <a:gd name="connsiteX7" fmla="*/ 3854 w 4021"/>
                <a:gd name="connsiteY7" fmla="*/ 2722 h 3961"/>
                <a:gd name="connsiteX8" fmla="*/ 4022 w 4021"/>
                <a:gd name="connsiteY8" fmla="*/ 2806 h 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 h="3961">
                  <a:moveTo>
                    <a:pt x="4022" y="2806"/>
                  </a:moveTo>
                  <a:cubicBezTo>
                    <a:pt x="3435" y="2806"/>
                    <a:pt x="2849" y="1549"/>
                    <a:pt x="3435" y="460"/>
                  </a:cubicBezTo>
                  <a:cubicBezTo>
                    <a:pt x="4022" y="-629"/>
                    <a:pt x="1089" y="460"/>
                    <a:pt x="0" y="1214"/>
                  </a:cubicBezTo>
                  <a:cubicBezTo>
                    <a:pt x="0" y="1214"/>
                    <a:pt x="503" y="1214"/>
                    <a:pt x="922" y="2220"/>
                  </a:cubicBezTo>
                  <a:cubicBezTo>
                    <a:pt x="922" y="2220"/>
                    <a:pt x="1508" y="-127"/>
                    <a:pt x="2095" y="711"/>
                  </a:cubicBezTo>
                  <a:cubicBezTo>
                    <a:pt x="2681" y="1549"/>
                    <a:pt x="2095" y="1884"/>
                    <a:pt x="1676" y="2555"/>
                  </a:cubicBezTo>
                  <a:cubicBezTo>
                    <a:pt x="1257" y="3225"/>
                    <a:pt x="2849" y="4231"/>
                    <a:pt x="3854" y="3895"/>
                  </a:cubicBezTo>
                  <a:lnTo>
                    <a:pt x="3854" y="2722"/>
                  </a:lnTo>
                  <a:cubicBezTo>
                    <a:pt x="3854" y="2722"/>
                    <a:pt x="3938" y="3309"/>
                    <a:pt x="4022" y="2806"/>
                  </a:cubicBezTo>
                  <a:close/>
                </a:path>
              </a:pathLst>
            </a:custGeom>
            <a:solidFill>
              <a:srgbClr val="37474F"/>
            </a:solidFill>
            <a:ln w="8363" cap="flat">
              <a:noFill/>
              <a:prstDash val="solid"/>
              <a:miter/>
            </a:ln>
          </p:spPr>
          <p:txBody>
            <a:bodyPr rtlCol="0" anchor="ctr"/>
            <a:lstStyle/>
            <a:p>
              <a:pPr defTabSz="914378"/>
              <a:endParaRPr lang="en-US"/>
            </a:p>
          </p:txBody>
        </p:sp>
        <p:sp>
          <p:nvSpPr>
            <p:cNvPr id="509" name="Freeform: Shape 508">
              <a:extLst>
                <a:ext uri="{FF2B5EF4-FFF2-40B4-BE49-F238E27FC236}">
                  <a16:creationId xmlns:a16="http://schemas.microsoft.com/office/drawing/2014/main" id="{3FE07C78-F886-447C-9BCE-9EC77DCC22CB}"/>
                </a:ext>
              </a:extLst>
            </p:cNvPr>
            <p:cNvSpPr/>
            <p:nvPr/>
          </p:nvSpPr>
          <p:spPr>
            <a:xfrm>
              <a:off x="2795423" y="1795390"/>
              <a:ext cx="754" cy="2429"/>
            </a:xfrm>
            <a:custGeom>
              <a:avLst/>
              <a:gdLst>
                <a:gd name="connsiteX0" fmla="*/ 754 w 754"/>
                <a:gd name="connsiteY0" fmla="*/ 0 h 2429"/>
                <a:gd name="connsiteX1" fmla="*/ 754 w 754"/>
                <a:gd name="connsiteY1" fmla="*/ 0 h 2429"/>
                <a:gd name="connsiteX2" fmla="*/ 0 w 754"/>
                <a:gd name="connsiteY2" fmla="*/ 1508 h 2429"/>
                <a:gd name="connsiteX3" fmla="*/ 754 w 754"/>
                <a:gd name="connsiteY3" fmla="*/ 2430 h 2429"/>
                <a:gd name="connsiteX4" fmla="*/ 754 w 754"/>
                <a:gd name="connsiteY4" fmla="*/ 419 h 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 h="2429">
                  <a:moveTo>
                    <a:pt x="754" y="0"/>
                  </a:moveTo>
                  <a:lnTo>
                    <a:pt x="754" y="0"/>
                  </a:lnTo>
                  <a:cubicBezTo>
                    <a:pt x="612" y="545"/>
                    <a:pt x="352" y="1064"/>
                    <a:pt x="0" y="1508"/>
                  </a:cubicBezTo>
                  <a:cubicBezTo>
                    <a:pt x="0" y="2179"/>
                    <a:pt x="587" y="2346"/>
                    <a:pt x="754" y="2430"/>
                  </a:cubicBezTo>
                  <a:lnTo>
                    <a:pt x="754" y="419"/>
                  </a:lnTo>
                  <a:close/>
                </a:path>
              </a:pathLst>
            </a:custGeom>
            <a:solidFill>
              <a:srgbClr val="37474F"/>
            </a:solidFill>
            <a:ln w="8363" cap="flat">
              <a:noFill/>
              <a:prstDash val="solid"/>
              <a:miter/>
            </a:ln>
          </p:spPr>
          <p:txBody>
            <a:bodyPr rtlCol="0" anchor="ctr"/>
            <a:lstStyle/>
            <a:p>
              <a:pPr defTabSz="914378"/>
              <a:endParaRPr lang="en-US"/>
            </a:p>
          </p:txBody>
        </p:sp>
        <p:sp>
          <p:nvSpPr>
            <p:cNvPr id="510" name="Freeform: Shape 509">
              <a:extLst>
                <a:ext uri="{FF2B5EF4-FFF2-40B4-BE49-F238E27FC236}">
                  <a16:creationId xmlns:a16="http://schemas.microsoft.com/office/drawing/2014/main" id="{31FC4727-E906-4367-BBA4-E0100C6DD84C}"/>
                </a:ext>
              </a:extLst>
            </p:cNvPr>
            <p:cNvSpPr/>
            <p:nvPr/>
          </p:nvSpPr>
          <p:spPr>
            <a:xfrm>
              <a:off x="2795650" y="1791954"/>
              <a:ext cx="1810" cy="3016"/>
            </a:xfrm>
            <a:custGeom>
              <a:avLst/>
              <a:gdLst>
                <a:gd name="connsiteX0" fmla="*/ 25 w 1810"/>
                <a:gd name="connsiteY0" fmla="*/ 1089 h 3016"/>
                <a:gd name="connsiteX1" fmla="*/ 1617 w 1810"/>
                <a:gd name="connsiteY1" fmla="*/ 1759 h 3016"/>
                <a:gd name="connsiteX2" fmla="*/ 695 w 1810"/>
                <a:gd name="connsiteY2" fmla="*/ 167 h 3016"/>
                <a:gd name="connsiteX3" fmla="*/ 25 w 1810"/>
                <a:gd name="connsiteY3" fmla="*/ 1089 h 3016"/>
                <a:gd name="connsiteX4" fmla="*/ 25 w 1810"/>
                <a:gd name="connsiteY4" fmla="*/ 0 h 3016"/>
                <a:gd name="connsiteX5" fmla="*/ 25 w 1810"/>
                <a:gd name="connsiteY5" fmla="*/ 1005 h 3016"/>
                <a:gd name="connsiteX6" fmla="*/ 25 w 1810"/>
                <a:gd name="connsiteY6" fmla="*/ 1005 h 3016"/>
                <a:gd name="connsiteX7" fmla="*/ 25 w 1810"/>
                <a:gd name="connsiteY7" fmla="*/ 1005 h 3016"/>
                <a:gd name="connsiteX8" fmla="*/ 25 w 1810"/>
                <a:gd name="connsiteY8" fmla="*/ 1005 h 3016"/>
                <a:gd name="connsiteX9" fmla="*/ 25 w 1810"/>
                <a:gd name="connsiteY9" fmla="*/ 1005 h 3016"/>
                <a:gd name="connsiteX10" fmla="*/ 25 w 1810"/>
                <a:gd name="connsiteY10" fmla="*/ 1005 h 3016"/>
                <a:gd name="connsiteX11" fmla="*/ 528 w 1810"/>
                <a:gd name="connsiteY11" fmla="*/ 3016 h 3016"/>
                <a:gd name="connsiteX12" fmla="*/ 25 w 1810"/>
                <a:gd name="connsiteY12" fmla="*/ 1089 h 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0" h="3016">
                  <a:moveTo>
                    <a:pt x="25" y="1089"/>
                  </a:moveTo>
                  <a:cubicBezTo>
                    <a:pt x="612" y="1089"/>
                    <a:pt x="947" y="2430"/>
                    <a:pt x="1617" y="1759"/>
                  </a:cubicBezTo>
                  <a:cubicBezTo>
                    <a:pt x="2287" y="1089"/>
                    <a:pt x="1031" y="838"/>
                    <a:pt x="695" y="167"/>
                  </a:cubicBezTo>
                  <a:cubicBezTo>
                    <a:pt x="695" y="2178"/>
                    <a:pt x="695" y="-419"/>
                    <a:pt x="25" y="1089"/>
                  </a:cubicBezTo>
                  <a:cubicBezTo>
                    <a:pt x="-8" y="729"/>
                    <a:pt x="-8" y="360"/>
                    <a:pt x="25" y="0"/>
                  </a:cubicBezTo>
                  <a:lnTo>
                    <a:pt x="25" y="1005"/>
                  </a:lnTo>
                  <a:lnTo>
                    <a:pt x="25" y="1005"/>
                  </a:lnTo>
                  <a:cubicBezTo>
                    <a:pt x="25" y="1005"/>
                    <a:pt x="25" y="1005"/>
                    <a:pt x="25" y="1005"/>
                  </a:cubicBezTo>
                  <a:lnTo>
                    <a:pt x="25" y="1005"/>
                  </a:lnTo>
                  <a:cubicBezTo>
                    <a:pt x="25" y="1592"/>
                    <a:pt x="25" y="1005"/>
                    <a:pt x="25" y="1005"/>
                  </a:cubicBezTo>
                  <a:lnTo>
                    <a:pt x="25" y="1005"/>
                  </a:lnTo>
                  <a:lnTo>
                    <a:pt x="528" y="3016"/>
                  </a:lnTo>
                  <a:cubicBezTo>
                    <a:pt x="436" y="2354"/>
                    <a:pt x="268" y="1709"/>
                    <a:pt x="25" y="1089"/>
                  </a:cubicBezTo>
                  <a:close/>
                </a:path>
              </a:pathLst>
            </a:custGeom>
            <a:solidFill>
              <a:srgbClr val="37474F"/>
            </a:solidFill>
            <a:ln w="8363" cap="flat">
              <a:noFill/>
              <a:prstDash val="solid"/>
              <a:miter/>
            </a:ln>
          </p:spPr>
          <p:txBody>
            <a:bodyPr rtlCol="0" anchor="ctr"/>
            <a:lstStyle/>
            <a:p>
              <a:pPr defTabSz="914378"/>
              <a:endParaRPr lang="en-US"/>
            </a:p>
          </p:txBody>
        </p:sp>
        <p:sp>
          <p:nvSpPr>
            <p:cNvPr id="511" name="Freeform: Shape 510">
              <a:extLst>
                <a:ext uri="{FF2B5EF4-FFF2-40B4-BE49-F238E27FC236}">
                  <a16:creationId xmlns:a16="http://schemas.microsoft.com/office/drawing/2014/main" id="{411802C7-8EC5-47DC-8CF0-4A175EE5F885}"/>
                </a:ext>
              </a:extLst>
            </p:cNvPr>
            <p:cNvSpPr/>
            <p:nvPr/>
          </p:nvSpPr>
          <p:spPr>
            <a:xfrm>
              <a:off x="2798607" y="178273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2" name="Freeform: Shape 511">
              <a:extLst>
                <a:ext uri="{FF2B5EF4-FFF2-40B4-BE49-F238E27FC236}">
                  <a16:creationId xmlns:a16="http://schemas.microsoft.com/office/drawing/2014/main" id="{0C25DA00-C4FE-4B0C-8EDF-5B14B7BA1F67}"/>
                </a:ext>
              </a:extLst>
            </p:cNvPr>
            <p:cNvSpPr/>
            <p:nvPr/>
          </p:nvSpPr>
          <p:spPr>
            <a:xfrm>
              <a:off x="2796932" y="1782291"/>
              <a:ext cx="1981" cy="2290"/>
            </a:xfrm>
            <a:custGeom>
              <a:avLst/>
              <a:gdLst>
                <a:gd name="connsiteX0" fmla="*/ 1341 w 1981"/>
                <a:gd name="connsiteY0" fmla="*/ 1201 h 2290"/>
                <a:gd name="connsiteX1" fmla="*/ 1341 w 1981"/>
                <a:gd name="connsiteY1" fmla="*/ 447 h 2290"/>
                <a:gd name="connsiteX2" fmla="*/ 1843 w 1981"/>
                <a:gd name="connsiteY2" fmla="*/ 447 h 2290"/>
                <a:gd name="connsiteX3" fmla="*/ 1005 w 1981"/>
                <a:gd name="connsiteY3" fmla="*/ 447 h 2290"/>
                <a:gd name="connsiteX4" fmla="*/ 1005 w 1981"/>
                <a:gd name="connsiteY4" fmla="*/ 447 h 2290"/>
                <a:gd name="connsiteX5" fmla="*/ 0 w 1981"/>
                <a:gd name="connsiteY5" fmla="*/ 2290 h 2290"/>
                <a:gd name="connsiteX6" fmla="*/ 1341 w 1981"/>
                <a:gd name="connsiteY6" fmla="*/ 1201 h 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 h="2290">
                  <a:moveTo>
                    <a:pt x="1341" y="1201"/>
                  </a:moveTo>
                  <a:cubicBezTo>
                    <a:pt x="1341" y="1201"/>
                    <a:pt x="1341" y="1201"/>
                    <a:pt x="1341" y="447"/>
                  </a:cubicBezTo>
                  <a:cubicBezTo>
                    <a:pt x="1341" y="-307"/>
                    <a:pt x="1341" y="447"/>
                    <a:pt x="1843" y="447"/>
                  </a:cubicBezTo>
                  <a:cubicBezTo>
                    <a:pt x="2346" y="447"/>
                    <a:pt x="1341" y="-559"/>
                    <a:pt x="1005" y="447"/>
                  </a:cubicBezTo>
                  <a:lnTo>
                    <a:pt x="1005" y="447"/>
                  </a:lnTo>
                  <a:cubicBezTo>
                    <a:pt x="855" y="1142"/>
                    <a:pt x="503" y="1788"/>
                    <a:pt x="0" y="2290"/>
                  </a:cubicBezTo>
                  <a:cubicBezTo>
                    <a:pt x="520" y="2030"/>
                    <a:pt x="980" y="1653"/>
                    <a:pt x="1341" y="1201"/>
                  </a:cubicBezTo>
                  <a:close/>
                </a:path>
              </a:pathLst>
            </a:custGeom>
            <a:solidFill>
              <a:srgbClr val="37474F"/>
            </a:solidFill>
            <a:ln w="8363" cap="flat">
              <a:noFill/>
              <a:prstDash val="solid"/>
              <a:miter/>
            </a:ln>
          </p:spPr>
          <p:txBody>
            <a:bodyPr rtlCol="0" anchor="ctr"/>
            <a:lstStyle/>
            <a:p>
              <a:pPr defTabSz="914378"/>
              <a:endParaRPr lang="en-US"/>
            </a:p>
          </p:txBody>
        </p:sp>
        <p:sp>
          <p:nvSpPr>
            <p:cNvPr id="513" name="Freeform: Shape 512">
              <a:extLst>
                <a:ext uri="{FF2B5EF4-FFF2-40B4-BE49-F238E27FC236}">
                  <a16:creationId xmlns:a16="http://schemas.microsoft.com/office/drawing/2014/main" id="{F9B4652E-F58F-46C9-99E0-925A101A7505}"/>
                </a:ext>
              </a:extLst>
            </p:cNvPr>
            <p:cNvSpPr/>
            <p:nvPr/>
          </p:nvSpPr>
          <p:spPr>
            <a:xfrm>
              <a:off x="2797267" y="1788268"/>
              <a:ext cx="921" cy="1759"/>
            </a:xfrm>
            <a:custGeom>
              <a:avLst/>
              <a:gdLst>
                <a:gd name="connsiteX0" fmla="*/ 0 w 921"/>
                <a:gd name="connsiteY0" fmla="*/ 0 h 1759"/>
                <a:gd name="connsiteX1" fmla="*/ 419 w 921"/>
                <a:gd name="connsiteY1" fmla="*/ 1759 h 1759"/>
                <a:gd name="connsiteX2" fmla="*/ 922 w 921"/>
                <a:gd name="connsiteY2" fmla="*/ 838 h 1759"/>
                <a:gd name="connsiteX3" fmla="*/ 922 w 921"/>
                <a:gd name="connsiteY3" fmla="*/ 838 h 1759"/>
                <a:gd name="connsiteX4" fmla="*/ 0 w 921"/>
                <a:gd name="connsiteY4" fmla="*/ 0 h 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 h="1759">
                  <a:moveTo>
                    <a:pt x="0" y="0"/>
                  </a:moveTo>
                  <a:lnTo>
                    <a:pt x="419" y="1759"/>
                  </a:lnTo>
                  <a:lnTo>
                    <a:pt x="922" y="838"/>
                  </a:lnTo>
                  <a:lnTo>
                    <a:pt x="922" y="838"/>
                  </a:lnTo>
                  <a:cubicBezTo>
                    <a:pt x="670" y="-84"/>
                    <a:pt x="335" y="1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4" name="Freeform: Shape 513">
              <a:extLst>
                <a:ext uri="{FF2B5EF4-FFF2-40B4-BE49-F238E27FC236}">
                  <a16:creationId xmlns:a16="http://schemas.microsoft.com/office/drawing/2014/main" id="{8F413AB6-2A93-4038-BA30-D4E6EF0234B9}"/>
                </a:ext>
              </a:extLst>
            </p:cNvPr>
            <p:cNvSpPr/>
            <p:nvPr/>
          </p:nvSpPr>
          <p:spPr>
            <a:xfrm>
              <a:off x="2795088" y="1797484"/>
              <a:ext cx="1005" cy="921"/>
            </a:xfrm>
            <a:custGeom>
              <a:avLst/>
              <a:gdLst>
                <a:gd name="connsiteX0" fmla="*/ 670 w 1005"/>
                <a:gd name="connsiteY0" fmla="*/ 168 h 921"/>
                <a:gd name="connsiteX1" fmla="*/ 0 w 1005"/>
                <a:gd name="connsiteY1" fmla="*/ 0 h 921"/>
                <a:gd name="connsiteX2" fmla="*/ 1005 w 1005"/>
                <a:gd name="connsiteY2" fmla="*/ 922 h 921"/>
                <a:gd name="connsiteX3" fmla="*/ 670 w 1005"/>
                <a:gd name="connsiteY3" fmla="*/ 168 h 921"/>
              </a:gdLst>
              <a:ahLst/>
              <a:cxnLst>
                <a:cxn ang="0">
                  <a:pos x="connsiteX0" y="connsiteY0"/>
                </a:cxn>
                <a:cxn ang="0">
                  <a:pos x="connsiteX1" y="connsiteY1"/>
                </a:cxn>
                <a:cxn ang="0">
                  <a:pos x="connsiteX2" y="connsiteY2"/>
                </a:cxn>
                <a:cxn ang="0">
                  <a:pos x="connsiteX3" y="connsiteY3"/>
                </a:cxn>
              </a:cxnLst>
              <a:rect l="l" t="t" r="r" b="b"/>
              <a:pathLst>
                <a:path w="1005" h="921">
                  <a:moveTo>
                    <a:pt x="670" y="168"/>
                  </a:moveTo>
                  <a:lnTo>
                    <a:pt x="0" y="0"/>
                  </a:lnTo>
                  <a:lnTo>
                    <a:pt x="1005" y="922"/>
                  </a:lnTo>
                  <a:lnTo>
                    <a:pt x="670" y="168"/>
                  </a:lnTo>
                  <a:close/>
                </a:path>
              </a:pathLst>
            </a:custGeom>
            <a:solidFill>
              <a:srgbClr val="37474F"/>
            </a:solidFill>
            <a:ln w="8363" cap="flat">
              <a:noFill/>
              <a:prstDash val="solid"/>
              <a:miter/>
            </a:ln>
          </p:spPr>
          <p:txBody>
            <a:bodyPr rtlCol="0" anchor="ctr"/>
            <a:lstStyle/>
            <a:p>
              <a:pPr defTabSz="914378"/>
              <a:endParaRPr lang="en-US"/>
            </a:p>
          </p:txBody>
        </p:sp>
        <p:sp>
          <p:nvSpPr>
            <p:cNvPr id="515" name="Freeform: Shape 514">
              <a:extLst>
                <a:ext uri="{FF2B5EF4-FFF2-40B4-BE49-F238E27FC236}">
                  <a16:creationId xmlns:a16="http://schemas.microsoft.com/office/drawing/2014/main" id="{83302A1C-9BEC-488A-983E-37D20511D90C}"/>
                </a:ext>
              </a:extLst>
            </p:cNvPr>
            <p:cNvSpPr/>
            <p:nvPr/>
          </p:nvSpPr>
          <p:spPr>
            <a:xfrm>
              <a:off x="2795423" y="1799831"/>
              <a:ext cx="586" cy="586"/>
            </a:xfrm>
            <a:custGeom>
              <a:avLst/>
              <a:gdLst>
                <a:gd name="connsiteX0" fmla="*/ 587 w 586"/>
                <a:gd name="connsiteY0" fmla="*/ 84 h 586"/>
                <a:gd name="connsiteX1" fmla="*/ 0 w 586"/>
                <a:gd name="connsiteY1" fmla="*/ 0 h 586"/>
                <a:gd name="connsiteX2" fmla="*/ 335 w 586"/>
                <a:gd name="connsiteY2" fmla="*/ 587 h 586"/>
                <a:gd name="connsiteX3" fmla="*/ 587 w 586"/>
                <a:gd name="connsiteY3" fmla="*/ 84 h 586"/>
              </a:gdLst>
              <a:ahLst/>
              <a:cxnLst>
                <a:cxn ang="0">
                  <a:pos x="connsiteX0" y="connsiteY0"/>
                </a:cxn>
                <a:cxn ang="0">
                  <a:pos x="connsiteX1" y="connsiteY1"/>
                </a:cxn>
                <a:cxn ang="0">
                  <a:pos x="connsiteX2" y="connsiteY2"/>
                </a:cxn>
                <a:cxn ang="0">
                  <a:pos x="connsiteX3" y="connsiteY3"/>
                </a:cxn>
              </a:cxnLst>
              <a:rect l="l" t="t" r="r" b="b"/>
              <a:pathLst>
                <a:path w="586" h="586">
                  <a:moveTo>
                    <a:pt x="587" y="84"/>
                  </a:moveTo>
                  <a:lnTo>
                    <a:pt x="0" y="0"/>
                  </a:lnTo>
                  <a:lnTo>
                    <a:pt x="335" y="587"/>
                  </a:lnTo>
                  <a:lnTo>
                    <a:pt x="587" y="84"/>
                  </a:lnTo>
                  <a:close/>
                </a:path>
              </a:pathLst>
            </a:custGeom>
            <a:solidFill>
              <a:srgbClr val="37474F"/>
            </a:solidFill>
            <a:ln w="8363" cap="flat">
              <a:noFill/>
              <a:prstDash val="solid"/>
              <a:miter/>
            </a:ln>
          </p:spPr>
          <p:txBody>
            <a:bodyPr rtlCol="0" anchor="ctr"/>
            <a:lstStyle/>
            <a:p>
              <a:pPr defTabSz="914378"/>
              <a:endParaRPr lang="en-US"/>
            </a:p>
          </p:txBody>
        </p:sp>
        <p:sp>
          <p:nvSpPr>
            <p:cNvPr id="516" name="Freeform: Shape 515">
              <a:extLst>
                <a:ext uri="{FF2B5EF4-FFF2-40B4-BE49-F238E27FC236}">
                  <a16:creationId xmlns:a16="http://schemas.microsoft.com/office/drawing/2014/main" id="{4818ED3B-ABB9-4E6B-AF92-346150F53DFD}"/>
                </a:ext>
              </a:extLst>
            </p:cNvPr>
            <p:cNvSpPr/>
            <p:nvPr/>
          </p:nvSpPr>
          <p:spPr>
            <a:xfrm>
              <a:off x="2809416" y="1924089"/>
              <a:ext cx="25" cy="502"/>
            </a:xfrm>
            <a:custGeom>
              <a:avLst/>
              <a:gdLst>
                <a:gd name="connsiteX0" fmla="*/ 0 w 25"/>
                <a:gd name="connsiteY0" fmla="*/ 0 h 502"/>
                <a:gd name="connsiteX1" fmla="*/ 0 w 25"/>
                <a:gd name="connsiteY1" fmla="*/ 503 h 502"/>
                <a:gd name="connsiteX2" fmla="*/ 0 w 25"/>
                <a:gd name="connsiteY2" fmla="*/ 0 h 502"/>
              </a:gdLst>
              <a:ahLst/>
              <a:cxnLst>
                <a:cxn ang="0">
                  <a:pos x="connsiteX0" y="connsiteY0"/>
                </a:cxn>
                <a:cxn ang="0">
                  <a:pos x="connsiteX1" y="connsiteY1"/>
                </a:cxn>
                <a:cxn ang="0">
                  <a:pos x="connsiteX2" y="connsiteY2"/>
                </a:cxn>
              </a:cxnLst>
              <a:rect l="l" t="t" r="r" b="b"/>
              <a:pathLst>
                <a:path w="25" h="502">
                  <a:moveTo>
                    <a:pt x="0" y="0"/>
                  </a:moveTo>
                  <a:lnTo>
                    <a:pt x="0" y="503"/>
                  </a:lnTo>
                  <a:cubicBezTo>
                    <a:pt x="33" y="335"/>
                    <a:pt x="33"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7" name="Freeform: Shape 516">
              <a:extLst>
                <a:ext uri="{FF2B5EF4-FFF2-40B4-BE49-F238E27FC236}">
                  <a16:creationId xmlns:a16="http://schemas.microsoft.com/office/drawing/2014/main" id="{AA68EDAD-B28F-4876-9A82-7B6092540B8C}"/>
                </a:ext>
              </a:extLst>
            </p:cNvPr>
            <p:cNvSpPr/>
            <p:nvPr/>
          </p:nvSpPr>
          <p:spPr>
            <a:xfrm>
              <a:off x="2809249" y="1920487"/>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18" name="Freeform: Shape 517">
              <a:extLst>
                <a:ext uri="{FF2B5EF4-FFF2-40B4-BE49-F238E27FC236}">
                  <a16:creationId xmlns:a16="http://schemas.microsoft.com/office/drawing/2014/main" id="{18CE20E3-23D5-4BC2-A289-D54EA8455928}"/>
                </a:ext>
              </a:extLst>
            </p:cNvPr>
            <p:cNvSpPr/>
            <p:nvPr/>
          </p:nvSpPr>
          <p:spPr>
            <a:xfrm>
              <a:off x="2797855" y="1854126"/>
              <a:ext cx="919" cy="1513"/>
            </a:xfrm>
            <a:custGeom>
              <a:avLst/>
              <a:gdLst>
                <a:gd name="connsiteX0" fmla="*/ 920 w 919"/>
                <a:gd name="connsiteY0" fmla="*/ 0 h 1513"/>
                <a:gd name="connsiteX1" fmla="*/ 250 w 919"/>
                <a:gd name="connsiteY1" fmla="*/ 1508 h 1513"/>
                <a:gd name="connsiteX2" fmla="*/ 920 w 919"/>
                <a:gd name="connsiteY2" fmla="*/ 1508 h 1513"/>
                <a:gd name="connsiteX3" fmla="*/ 920 w 919"/>
                <a:gd name="connsiteY3" fmla="*/ 0 h 1513"/>
              </a:gdLst>
              <a:ahLst/>
              <a:cxnLst>
                <a:cxn ang="0">
                  <a:pos x="connsiteX0" y="connsiteY0"/>
                </a:cxn>
                <a:cxn ang="0">
                  <a:pos x="connsiteX1" y="connsiteY1"/>
                </a:cxn>
                <a:cxn ang="0">
                  <a:pos x="connsiteX2" y="connsiteY2"/>
                </a:cxn>
                <a:cxn ang="0">
                  <a:pos x="connsiteX3" y="connsiteY3"/>
                </a:cxn>
              </a:cxnLst>
              <a:rect l="l" t="t" r="r" b="b"/>
              <a:pathLst>
                <a:path w="919" h="1513">
                  <a:moveTo>
                    <a:pt x="920" y="0"/>
                  </a:moveTo>
                  <a:cubicBezTo>
                    <a:pt x="417" y="754"/>
                    <a:pt x="-421" y="1592"/>
                    <a:pt x="250" y="1508"/>
                  </a:cubicBezTo>
                  <a:lnTo>
                    <a:pt x="920" y="1508"/>
                  </a:lnTo>
                  <a:cubicBezTo>
                    <a:pt x="735" y="1022"/>
                    <a:pt x="735" y="486"/>
                    <a:pt x="920" y="0"/>
                  </a:cubicBezTo>
                  <a:close/>
                </a:path>
              </a:pathLst>
            </a:custGeom>
            <a:solidFill>
              <a:srgbClr val="37474F"/>
            </a:solidFill>
            <a:ln w="8363" cap="flat">
              <a:noFill/>
              <a:prstDash val="solid"/>
              <a:miter/>
            </a:ln>
          </p:spPr>
          <p:txBody>
            <a:bodyPr rtlCol="0" anchor="ctr"/>
            <a:lstStyle/>
            <a:p>
              <a:pPr defTabSz="914378"/>
              <a:endParaRPr lang="en-US"/>
            </a:p>
          </p:txBody>
        </p:sp>
        <p:sp>
          <p:nvSpPr>
            <p:cNvPr id="519" name="Freeform: Shape 518">
              <a:extLst>
                <a:ext uri="{FF2B5EF4-FFF2-40B4-BE49-F238E27FC236}">
                  <a16:creationId xmlns:a16="http://schemas.microsoft.com/office/drawing/2014/main" id="{66755330-AF27-4975-9B55-B394E23C730F}"/>
                </a:ext>
              </a:extLst>
            </p:cNvPr>
            <p:cNvSpPr/>
            <p:nvPr/>
          </p:nvSpPr>
          <p:spPr>
            <a:xfrm>
              <a:off x="2803384" y="1890658"/>
              <a:ext cx="670" cy="418"/>
            </a:xfrm>
            <a:custGeom>
              <a:avLst/>
              <a:gdLst>
                <a:gd name="connsiteX0" fmla="*/ 670 w 670"/>
                <a:gd name="connsiteY0" fmla="*/ 419 h 418"/>
                <a:gd name="connsiteX1" fmla="*/ 670 w 670"/>
                <a:gd name="connsiteY1" fmla="*/ 419 h 418"/>
                <a:gd name="connsiteX2" fmla="*/ 0 w 670"/>
                <a:gd name="connsiteY2" fmla="*/ 0 h 418"/>
                <a:gd name="connsiteX3" fmla="*/ 670 w 670"/>
                <a:gd name="connsiteY3" fmla="*/ 419 h 418"/>
              </a:gdLst>
              <a:ahLst/>
              <a:cxnLst>
                <a:cxn ang="0">
                  <a:pos x="connsiteX0" y="connsiteY0"/>
                </a:cxn>
                <a:cxn ang="0">
                  <a:pos x="connsiteX1" y="connsiteY1"/>
                </a:cxn>
                <a:cxn ang="0">
                  <a:pos x="connsiteX2" y="connsiteY2"/>
                </a:cxn>
                <a:cxn ang="0">
                  <a:pos x="connsiteX3" y="connsiteY3"/>
                </a:cxn>
              </a:cxnLst>
              <a:rect l="l" t="t" r="r" b="b"/>
              <a:pathLst>
                <a:path w="670" h="418">
                  <a:moveTo>
                    <a:pt x="670" y="419"/>
                  </a:moveTo>
                  <a:lnTo>
                    <a:pt x="670" y="419"/>
                  </a:lnTo>
                  <a:lnTo>
                    <a:pt x="0" y="0"/>
                  </a:lnTo>
                  <a:cubicBezTo>
                    <a:pt x="251" y="92"/>
                    <a:pt x="477" y="235"/>
                    <a:pt x="670" y="419"/>
                  </a:cubicBezTo>
                  <a:close/>
                </a:path>
              </a:pathLst>
            </a:custGeom>
            <a:solidFill>
              <a:srgbClr val="37474F"/>
            </a:solidFill>
            <a:ln w="8363" cap="flat">
              <a:noFill/>
              <a:prstDash val="solid"/>
              <a:miter/>
            </a:ln>
          </p:spPr>
          <p:txBody>
            <a:bodyPr rtlCol="0" anchor="ctr"/>
            <a:lstStyle/>
            <a:p>
              <a:pPr defTabSz="914378"/>
              <a:endParaRPr lang="en-US"/>
            </a:p>
          </p:txBody>
        </p:sp>
        <p:sp>
          <p:nvSpPr>
            <p:cNvPr id="520" name="Freeform: Shape 519">
              <a:extLst>
                <a:ext uri="{FF2B5EF4-FFF2-40B4-BE49-F238E27FC236}">
                  <a16:creationId xmlns:a16="http://schemas.microsoft.com/office/drawing/2014/main" id="{D286E36C-B745-4FD5-961C-6CFC4BD250B0}"/>
                </a:ext>
              </a:extLst>
            </p:cNvPr>
            <p:cNvSpPr/>
            <p:nvPr/>
          </p:nvSpPr>
          <p:spPr>
            <a:xfrm>
              <a:off x="2807070" y="1891663"/>
              <a:ext cx="25" cy="1005"/>
            </a:xfrm>
            <a:custGeom>
              <a:avLst/>
              <a:gdLst>
                <a:gd name="connsiteX0" fmla="*/ 0 w 25"/>
                <a:gd name="connsiteY0" fmla="*/ 0 h 1005"/>
                <a:gd name="connsiteX1" fmla="*/ 0 w 25"/>
                <a:gd name="connsiteY1" fmla="*/ 1005 h 1005"/>
                <a:gd name="connsiteX2" fmla="*/ 0 w 25"/>
                <a:gd name="connsiteY2" fmla="*/ 0 h 1005"/>
              </a:gdLst>
              <a:ahLst/>
              <a:cxnLst>
                <a:cxn ang="0">
                  <a:pos x="connsiteX0" y="connsiteY0"/>
                </a:cxn>
                <a:cxn ang="0">
                  <a:pos x="connsiteX1" y="connsiteY1"/>
                </a:cxn>
                <a:cxn ang="0">
                  <a:pos x="connsiteX2" y="connsiteY2"/>
                </a:cxn>
              </a:cxnLst>
              <a:rect l="l" t="t" r="r" b="b"/>
              <a:pathLst>
                <a:path w="25" h="1005">
                  <a:moveTo>
                    <a:pt x="0" y="0"/>
                  </a:moveTo>
                  <a:lnTo>
                    <a:pt x="0" y="1005"/>
                  </a:lnTo>
                  <a:cubicBezTo>
                    <a:pt x="34" y="670"/>
                    <a:pt x="34"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21" name="Freeform: Shape 520">
              <a:extLst>
                <a:ext uri="{FF2B5EF4-FFF2-40B4-BE49-F238E27FC236}">
                  <a16:creationId xmlns:a16="http://schemas.microsoft.com/office/drawing/2014/main" id="{E8A80A94-F982-4A1F-9016-D5FC0437C630}"/>
                </a:ext>
              </a:extLst>
            </p:cNvPr>
            <p:cNvSpPr/>
            <p:nvPr/>
          </p:nvSpPr>
          <p:spPr>
            <a:xfrm>
              <a:off x="2811092" y="1943769"/>
              <a:ext cx="670" cy="597"/>
            </a:xfrm>
            <a:custGeom>
              <a:avLst/>
              <a:gdLst>
                <a:gd name="connsiteX0" fmla="*/ 0 w 670"/>
                <a:gd name="connsiteY0" fmla="*/ 95 h 597"/>
                <a:gd name="connsiteX1" fmla="*/ 670 w 670"/>
                <a:gd name="connsiteY1" fmla="*/ 598 h 597"/>
                <a:gd name="connsiteX2" fmla="*/ 0 w 670"/>
                <a:gd name="connsiteY2" fmla="*/ 95 h 597"/>
              </a:gdLst>
              <a:ahLst/>
              <a:cxnLst>
                <a:cxn ang="0">
                  <a:pos x="connsiteX0" y="connsiteY0"/>
                </a:cxn>
                <a:cxn ang="0">
                  <a:pos x="connsiteX1" y="connsiteY1"/>
                </a:cxn>
                <a:cxn ang="0">
                  <a:pos x="connsiteX2" y="connsiteY2"/>
                </a:cxn>
              </a:cxnLst>
              <a:rect l="l" t="t" r="r" b="b"/>
              <a:pathLst>
                <a:path w="670" h="597">
                  <a:moveTo>
                    <a:pt x="0" y="95"/>
                  </a:moveTo>
                  <a:lnTo>
                    <a:pt x="670" y="598"/>
                  </a:lnTo>
                  <a:cubicBezTo>
                    <a:pt x="670" y="-324"/>
                    <a:pt x="335" y="95"/>
                    <a:pt x="0" y="95"/>
                  </a:cubicBezTo>
                  <a:close/>
                </a:path>
              </a:pathLst>
            </a:custGeom>
            <a:solidFill>
              <a:srgbClr val="37474F"/>
            </a:solidFill>
            <a:ln w="8363" cap="flat">
              <a:noFill/>
              <a:prstDash val="solid"/>
              <a:miter/>
            </a:ln>
          </p:spPr>
          <p:txBody>
            <a:bodyPr rtlCol="0" anchor="ctr"/>
            <a:lstStyle/>
            <a:p>
              <a:pPr defTabSz="914378"/>
              <a:endParaRPr lang="en-US"/>
            </a:p>
          </p:txBody>
        </p:sp>
        <p:sp>
          <p:nvSpPr>
            <p:cNvPr id="522" name="Freeform: Shape 521">
              <a:extLst>
                <a:ext uri="{FF2B5EF4-FFF2-40B4-BE49-F238E27FC236}">
                  <a16:creationId xmlns:a16="http://schemas.microsoft.com/office/drawing/2014/main" id="{903580BA-6741-4AF9-AF1C-C2B1C1CC9600}"/>
                </a:ext>
              </a:extLst>
            </p:cNvPr>
            <p:cNvSpPr/>
            <p:nvPr/>
          </p:nvSpPr>
          <p:spPr>
            <a:xfrm>
              <a:off x="2797313" y="1822454"/>
              <a:ext cx="261" cy="1591"/>
            </a:xfrm>
            <a:custGeom>
              <a:avLst/>
              <a:gdLst>
                <a:gd name="connsiteX0" fmla="*/ 38 w 261"/>
                <a:gd name="connsiteY0" fmla="*/ 0 h 1591"/>
                <a:gd name="connsiteX1" fmla="*/ 38 w 261"/>
                <a:gd name="connsiteY1" fmla="*/ 1592 h 1591"/>
                <a:gd name="connsiteX2" fmla="*/ 38 w 261"/>
                <a:gd name="connsiteY2" fmla="*/ 0 h 1591"/>
              </a:gdLst>
              <a:ahLst/>
              <a:cxnLst>
                <a:cxn ang="0">
                  <a:pos x="connsiteX0" y="connsiteY0"/>
                </a:cxn>
                <a:cxn ang="0">
                  <a:pos x="connsiteX1" y="connsiteY1"/>
                </a:cxn>
                <a:cxn ang="0">
                  <a:pos x="connsiteX2" y="connsiteY2"/>
                </a:cxn>
              </a:cxnLst>
              <a:rect l="l" t="t" r="r" b="b"/>
              <a:pathLst>
                <a:path w="261" h="1591">
                  <a:moveTo>
                    <a:pt x="38" y="0"/>
                  </a:moveTo>
                  <a:cubicBezTo>
                    <a:pt x="-13" y="528"/>
                    <a:pt x="-13" y="1064"/>
                    <a:pt x="38" y="1592"/>
                  </a:cubicBezTo>
                  <a:cubicBezTo>
                    <a:pt x="38" y="838"/>
                    <a:pt x="540" y="251"/>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523" name="Freeform: Shape 522">
              <a:extLst>
                <a:ext uri="{FF2B5EF4-FFF2-40B4-BE49-F238E27FC236}">
                  <a16:creationId xmlns:a16="http://schemas.microsoft.com/office/drawing/2014/main" id="{DBBCFFA0-DBB8-4FD4-82BB-936BEDC5EBA9}"/>
                </a:ext>
              </a:extLst>
            </p:cNvPr>
            <p:cNvSpPr/>
            <p:nvPr/>
          </p:nvSpPr>
          <p:spPr>
            <a:xfrm>
              <a:off x="2802629" y="1922878"/>
              <a:ext cx="554" cy="392"/>
            </a:xfrm>
            <a:custGeom>
              <a:avLst/>
              <a:gdLst>
                <a:gd name="connsiteX0" fmla="*/ 0 w 554"/>
                <a:gd name="connsiteY0" fmla="*/ 206 h 392"/>
                <a:gd name="connsiteX1" fmla="*/ 419 w 554"/>
                <a:gd name="connsiteY1" fmla="*/ 206 h 392"/>
                <a:gd name="connsiteX2" fmla="*/ 0 w 554"/>
                <a:gd name="connsiteY2" fmla="*/ 206 h 392"/>
              </a:gdLst>
              <a:ahLst/>
              <a:cxnLst>
                <a:cxn ang="0">
                  <a:pos x="connsiteX0" y="connsiteY0"/>
                </a:cxn>
                <a:cxn ang="0">
                  <a:pos x="connsiteX1" y="connsiteY1"/>
                </a:cxn>
                <a:cxn ang="0">
                  <a:pos x="connsiteX2" y="connsiteY2"/>
                </a:cxn>
              </a:cxnLst>
              <a:rect l="l" t="t" r="r" b="b"/>
              <a:pathLst>
                <a:path w="554" h="392">
                  <a:moveTo>
                    <a:pt x="0" y="206"/>
                  </a:moveTo>
                  <a:cubicBezTo>
                    <a:pt x="0" y="206"/>
                    <a:pt x="0" y="625"/>
                    <a:pt x="419" y="206"/>
                  </a:cubicBezTo>
                  <a:cubicBezTo>
                    <a:pt x="838" y="-213"/>
                    <a:pt x="168" y="123"/>
                    <a:pt x="0" y="206"/>
                  </a:cubicBezTo>
                  <a:close/>
                </a:path>
              </a:pathLst>
            </a:custGeom>
            <a:solidFill>
              <a:srgbClr val="37474F"/>
            </a:solidFill>
            <a:ln w="8363" cap="flat">
              <a:noFill/>
              <a:prstDash val="solid"/>
              <a:miter/>
            </a:ln>
          </p:spPr>
          <p:txBody>
            <a:bodyPr rtlCol="0" anchor="ctr"/>
            <a:lstStyle/>
            <a:p>
              <a:pPr defTabSz="914378"/>
              <a:endParaRPr lang="en-US"/>
            </a:p>
          </p:txBody>
        </p:sp>
        <p:sp>
          <p:nvSpPr>
            <p:cNvPr id="524" name="Freeform: Shape 523">
              <a:extLst>
                <a:ext uri="{FF2B5EF4-FFF2-40B4-BE49-F238E27FC236}">
                  <a16:creationId xmlns:a16="http://schemas.microsoft.com/office/drawing/2014/main" id="{6FD608EC-7E7B-4534-9E64-DBCCBA4708EC}"/>
                </a:ext>
              </a:extLst>
            </p:cNvPr>
            <p:cNvSpPr/>
            <p:nvPr/>
          </p:nvSpPr>
          <p:spPr>
            <a:xfrm>
              <a:off x="2797020" y="1824381"/>
              <a:ext cx="163" cy="1508"/>
            </a:xfrm>
            <a:custGeom>
              <a:avLst/>
              <a:gdLst>
                <a:gd name="connsiteX0" fmla="*/ 163 w 163"/>
                <a:gd name="connsiteY0" fmla="*/ 1508 h 1508"/>
                <a:gd name="connsiteX1" fmla="*/ 163 w 163"/>
                <a:gd name="connsiteY1" fmla="*/ 1508 h 1508"/>
                <a:gd name="connsiteX2" fmla="*/ 163 w 163"/>
                <a:gd name="connsiteY2" fmla="*/ 0 h 1508"/>
                <a:gd name="connsiteX3" fmla="*/ 163 w 163"/>
                <a:gd name="connsiteY3" fmla="*/ 1508 h 1508"/>
              </a:gdLst>
              <a:ahLst/>
              <a:cxnLst>
                <a:cxn ang="0">
                  <a:pos x="connsiteX0" y="connsiteY0"/>
                </a:cxn>
                <a:cxn ang="0">
                  <a:pos x="connsiteX1" y="connsiteY1"/>
                </a:cxn>
                <a:cxn ang="0">
                  <a:pos x="connsiteX2" y="connsiteY2"/>
                </a:cxn>
                <a:cxn ang="0">
                  <a:pos x="connsiteX3" y="connsiteY3"/>
                </a:cxn>
              </a:cxnLst>
              <a:rect l="l" t="t" r="r" b="b"/>
              <a:pathLst>
                <a:path w="163" h="1508">
                  <a:moveTo>
                    <a:pt x="163" y="1508"/>
                  </a:moveTo>
                  <a:cubicBezTo>
                    <a:pt x="163" y="1508"/>
                    <a:pt x="163" y="1508"/>
                    <a:pt x="163" y="1508"/>
                  </a:cubicBezTo>
                  <a:cubicBezTo>
                    <a:pt x="113" y="1005"/>
                    <a:pt x="113" y="503"/>
                    <a:pt x="163" y="0"/>
                  </a:cubicBezTo>
                  <a:cubicBezTo>
                    <a:pt x="-54" y="478"/>
                    <a:pt x="-54" y="1031"/>
                    <a:pt x="163" y="1508"/>
                  </a:cubicBezTo>
                  <a:close/>
                </a:path>
              </a:pathLst>
            </a:custGeom>
            <a:solidFill>
              <a:srgbClr val="37474F"/>
            </a:solidFill>
            <a:ln w="8363" cap="flat">
              <a:noFill/>
              <a:prstDash val="solid"/>
              <a:miter/>
            </a:ln>
          </p:spPr>
          <p:txBody>
            <a:bodyPr rtlCol="0" anchor="ctr"/>
            <a:lstStyle/>
            <a:p>
              <a:pPr defTabSz="914378"/>
              <a:endParaRPr lang="en-US"/>
            </a:p>
          </p:txBody>
        </p:sp>
        <p:sp>
          <p:nvSpPr>
            <p:cNvPr id="525" name="Freeform: Shape 524">
              <a:extLst>
                <a:ext uri="{FF2B5EF4-FFF2-40B4-BE49-F238E27FC236}">
                  <a16:creationId xmlns:a16="http://schemas.microsoft.com/office/drawing/2014/main" id="{DD228FDA-F7F8-4B4F-B051-5B70548D2E33}"/>
                </a:ext>
              </a:extLst>
            </p:cNvPr>
            <p:cNvSpPr/>
            <p:nvPr/>
          </p:nvSpPr>
          <p:spPr>
            <a:xfrm>
              <a:off x="2814192" y="2015419"/>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26" name="Freeform: Shape 525">
              <a:extLst>
                <a:ext uri="{FF2B5EF4-FFF2-40B4-BE49-F238E27FC236}">
                  <a16:creationId xmlns:a16="http://schemas.microsoft.com/office/drawing/2014/main" id="{8613BFC5-BF8A-446F-B585-BADD07824C8E}"/>
                </a:ext>
              </a:extLst>
            </p:cNvPr>
            <p:cNvSpPr/>
            <p:nvPr/>
          </p:nvSpPr>
          <p:spPr>
            <a:xfrm>
              <a:off x="2808721" y="2035780"/>
              <a:ext cx="50" cy="837"/>
            </a:xfrm>
            <a:custGeom>
              <a:avLst/>
              <a:gdLst>
                <a:gd name="connsiteX0" fmla="*/ 25 w 50"/>
                <a:gd name="connsiteY0" fmla="*/ 838 h 837"/>
                <a:gd name="connsiteX1" fmla="*/ 25 w 50"/>
                <a:gd name="connsiteY1" fmla="*/ 0 h 837"/>
                <a:gd name="connsiteX2" fmla="*/ 25 w 50"/>
                <a:gd name="connsiteY2" fmla="*/ 838 h 837"/>
              </a:gdLst>
              <a:ahLst/>
              <a:cxnLst>
                <a:cxn ang="0">
                  <a:pos x="connsiteX0" y="connsiteY0"/>
                </a:cxn>
                <a:cxn ang="0">
                  <a:pos x="connsiteX1" y="connsiteY1"/>
                </a:cxn>
                <a:cxn ang="0">
                  <a:pos x="connsiteX2" y="connsiteY2"/>
                </a:cxn>
              </a:cxnLst>
              <a:rect l="l" t="t" r="r" b="b"/>
              <a:pathLst>
                <a:path w="50" h="837">
                  <a:moveTo>
                    <a:pt x="25" y="838"/>
                  </a:moveTo>
                  <a:cubicBezTo>
                    <a:pt x="59" y="561"/>
                    <a:pt x="59" y="277"/>
                    <a:pt x="25" y="0"/>
                  </a:cubicBezTo>
                  <a:cubicBezTo>
                    <a:pt x="-8" y="277"/>
                    <a:pt x="-8" y="561"/>
                    <a:pt x="25" y="838"/>
                  </a:cubicBezTo>
                  <a:close/>
                </a:path>
              </a:pathLst>
            </a:custGeom>
            <a:solidFill>
              <a:srgbClr val="37474F"/>
            </a:solidFill>
            <a:ln w="8363" cap="flat">
              <a:noFill/>
              <a:prstDash val="solid"/>
              <a:miter/>
            </a:ln>
          </p:spPr>
          <p:txBody>
            <a:bodyPr rtlCol="0" anchor="ctr"/>
            <a:lstStyle/>
            <a:p>
              <a:pPr defTabSz="914378"/>
              <a:endParaRPr lang="en-US"/>
            </a:p>
          </p:txBody>
        </p:sp>
        <p:sp>
          <p:nvSpPr>
            <p:cNvPr id="527" name="Freeform: Shape 526">
              <a:extLst>
                <a:ext uri="{FF2B5EF4-FFF2-40B4-BE49-F238E27FC236}">
                  <a16:creationId xmlns:a16="http://schemas.microsoft.com/office/drawing/2014/main" id="{98E57BC1-542C-44C5-8CE6-774E2D9395BB}"/>
                </a:ext>
              </a:extLst>
            </p:cNvPr>
            <p:cNvSpPr/>
            <p:nvPr/>
          </p:nvSpPr>
          <p:spPr>
            <a:xfrm>
              <a:off x="2796178" y="1808573"/>
              <a:ext cx="8378" cy="223"/>
            </a:xfrm>
            <a:custGeom>
              <a:avLst/>
              <a:gdLst>
                <a:gd name="connsiteX0" fmla="*/ 0 w 8378"/>
                <a:gd name="connsiteY0" fmla="*/ 223 h 223"/>
                <a:gd name="connsiteX1" fmla="*/ 0 w 8378"/>
                <a:gd name="connsiteY1" fmla="*/ 223 h 223"/>
              </a:gdLst>
              <a:ahLst/>
              <a:cxnLst>
                <a:cxn ang="0">
                  <a:pos x="connsiteX0" y="connsiteY0"/>
                </a:cxn>
                <a:cxn ang="0">
                  <a:pos x="connsiteX1" y="connsiteY1"/>
                </a:cxn>
              </a:cxnLst>
              <a:rect l="l" t="t" r="r" b="b"/>
              <a:pathLst>
                <a:path w="8378" h="223">
                  <a:moveTo>
                    <a:pt x="0" y="223"/>
                  </a:moveTo>
                  <a:cubicBezTo>
                    <a:pt x="0" y="-279"/>
                    <a:pt x="0" y="223"/>
                    <a:pt x="0" y="223"/>
                  </a:cubicBezTo>
                  <a:close/>
                </a:path>
              </a:pathLst>
            </a:custGeom>
            <a:solidFill>
              <a:srgbClr val="37474F"/>
            </a:solidFill>
            <a:ln w="8363" cap="flat">
              <a:noFill/>
              <a:prstDash val="solid"/>
              <a:miter/>
            </a:ln>
          </p:spPr>
          <p:txBody>
            <a:bodyPr rtlCol="0" anchor="ctr"/>
            <a:lstStyle/>
            <a:p>
              <a:pPr defTabSz="914378"/>
              <a:endParaRPr lang="en-US"/>
            </a:p>
          </p:txBody>
        </p:sp>
        <p:sp>
          <p:nvSpPr>
            <p:cNvPr id="528" name="Freeform: Shape 527">
              <a:extLst>
                <a:ext uri="{FF2B5EF4-FFF2-40B4-BE49-F238E27FC236}">
                  <a16:creationId xmlns:a16="http://schemas.microsoft.com/office/drawing/2014/main" id="{3661AF8E-08D7-4801-8068-1F1B943F906B}"/>
                </a:ext>
              </a:extLst>
            </p:cNvPr>
            <p:cNvSpPr/>
            <p:nvPr/>
          </p:nvSpPr>
          <p:spPr>
            <a:xfrm>
              <a:off x="2798524" y="180636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29" name="Freeform: Shape 528">
              <a:extLst>
                <a:ext uri="{FF2B5EF4-FFF2-40B4-BE49-F238E27FC236}">
                  <a16:creationId xmlns:a16="http://schemas.microsoft.com/office/drawing/2014/main" id="{78CCBAB4-4B5F-4F17-BEE5-71F69A43199F}"/>
                </a:ext>
              </a:extLst>
            </p:cNvPr>
            <p:cNvSpPr/>
            <p:nvPr/>
          </p:nvSpPr>
          <p:spPr>
            <a:xfrm>
              <a:off x="2801372" y="1830292"/>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530" name="Freeform: Shape 529">
              <a:extLst>
                <a:ext uri="{FF2B5EF4-FFF2-40B4-BE49-F238E27FC236}">
                  <a16:creationId xmlns:a16="http://schemas.microsoft.com/office/drawing/2014/main" id="{D25ED962-7FA8-4A4B-96F9-428272E45BA8}"/>
                </a:ext>
              </a:extLst>
            </p:cNvPr>
            <p:cNvSpPr/>
            <p:nvPr/>
          </p:nvSpPr>
          <p:spPr>
            <a:xfrm>
              <a:off x="2796391" y="1807874"/>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cubicBezTo>
                    <a:pt x="-13" y="218"/>
                    <a:pt x="-13" y="452"/>
                    <a:pt x="38" y="670"/>
                  </a:cubicBezTo>
                  <a:cubicBezTo>
                    <a:pt x="21" y="444"/>
                    <a:pt x="21" y="226"/>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531" name="Freeform: Shape 530">
              <a:extLst>
                <a:ext uri="{FF2B5EF4-FFF2-40B4-BE49-F238E27FC236}">
                  <a16:creationId xmlns:a16="http://schemas.microsoft.com/office/drawing/2014/main" id="{1A35F6FE-FB80-47C3-8062-98ED27164E50}"/>
                </a:ext>
              </a:extLst>
            </p:cNvPr>
            <p:cNvSpPr/>
            <p:nvPr/>
          </p:nvSpPr>
          <p:spPr>
            <a:xfrm>
              <a:off x="2795908" y="1807874"/>
              <a:ext cx="186" cy="8378"/>
            </a:xfrm>
            <a:custGeom>
              <a:avLst/>
              <a:gdLst>
                <a:gd name="connsiteX0" fmla="*/ 186 w 186"/>
                <a:gd name="connsiteY0" fmla="*/ 0 h 8378"/>
                <a:gd name="connsiteX1" fmla="*/ 186 w 186"/>
                <a:gd name="connsiteY1" fmla="*/ 0 h 8378"/>
              </a:gdLst>
              <a:ahLst/>
              <a:cxnLst>
                <a:cxn ang="0">
                  <a:pos x="connsiteX0" y="connsiteY0"/>
                </a:cxn>
                <a:cxn ang="0">
                  <a:pos x="connsiteX1" y="connsiteY1"/>
                </a:cxn>
              </a:cxnLst>
              <a:rect l="l" t="t" r="r" b="b"/>
              <a:pathLst>
                <a:path w="186" h="8378">
                  <a:moveTo>
                    <a:pt x="186" y="0"/>
                  </a:moveTo>
                  <a:cubicBezTo>
                    <a:pt x="186" y="0"/>
                    <a:pt x="-233" y="0"/>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532" name="Freeform: Shape 531">
              <a:extLst>
                <a:ext uri="{FF2B5EF4-FFF2-40B4-BE49-F238E27FC236}">
                  <a16:creationId xmlns:a16="http://schemas.microsoft.com/office/drawing/2014/main" id="{C4A5B889-E620-4145-B1D1-00152730C0ED}"/>
                </a:ext>
              </a:extLst>
            </p:cNvPr>
            <p:cNvSpPr/>
            <p:nvPr/>
          </p:nvSpPr>
          <p:spPr>
            <a:xfrm>
              <a:off x="2796199" y="1808712"/>
              <a:ext cx="62" cy="754"/>
            </a:xfrm>
            <a:custGeom>
              <a:avLst/>
              <a:gdLst>
                <a:gd name="connsiteX0" fmla="*/ 63 w 62"/>
                <a:gd name="connsiteY0" fmla="*/ 754 h 754"/>
                <a:gd name="connsiteX1" fmla="*/ 63 w 62"/>
                <a:gd name="connsiteY1" fmla="*/ 0 h 754"/>
                <a:gd name="connsiteX2" fmla="*/ 63 w 62"/>
                <a:gd name="connsiteY2" fmla="*/ 0 h 754"/>
                <a:gd name="connsiteX3" fmla="*/ 63 w 62"/>
                <a:gd name="connsiteY3" fmla="*/ 754 h 754"/>
              </a:gdLst>
              <a:ahLst/>
              <a:cxnLst>
                <a:cxn ang="0">
                  <a:pos x="connsiteX0" y="connsiteY0"/>
                </a:cxn>
                <a:cxn ang="0">
                  <a:pos x="connsiteX1" y="connsiteY1"/>
                </a:cxn>
                <a:cxn ang="0">
                  <a:pos x="connsiteX2" y="connsiteY2"/>
                </a:cxn>
                <a:cxn ang="0">
                  <a:pos x="connsiteX3" y="connsiteY3"/>
                </a:cxn>
              </a:cxnLst>
              <a:rect l="l" t="t" r="r" b="b"/>
              <a:pathLst>
                <a:path w="62" h="754">
                  <a:moveTo>
                    <a:pt x="63" y="754"/>
                  </a:moveTo>
                  <a:cubicBezTo>
                    <a:pt x="-21" y="511"/>
                    <a:pt x="-21" y="243"/>
                    <a:pt x="63" y="0"/>
                  </a:cubicBezTo>
                  <a:lnTo>
                    <a:pt x="63" y="0"/>
                  </a:lnTo>
                  <a:cubicBezTo>
                    <a:pt x="21" y="251"/>
                    <a:pt x="21" y="503"/>
                    <a:pt x="63" y="754"/>
                  </a:cubicBezTo>
                  <a:close/>
                </a:path>
              </a:pathLst>
            </a:custGeom>
            <a:solidFill>
              <a:srgbClr val="37474F"/>
            </a:solidFill>
            <a:ln w="8363" cap="flat">
              <a:noFill/>
              <a:prstDash val="solid"/>
              <a:miter/>
            </a:ln>
          </p:spPr>
          <p:txBody>
            <a:bodyPr rtlCol="0" anchor="ctr"/>
            <a:lstStyle/>
            <a:p>
              <a:pPr defTabSz="914378"/>
              <a:endParaRPr lang="en-US"/>
            </a:p>
          </p:txBody>
        </p:sp>
        <p:sp>
          <p:nvSpPr>
            <p:cNvPr id="533" name="Freeform: Shape 532">
              <a:extLst>
                <a:ext uri="{FF2B5EF4-FFF2-40B4-BE49-F238E27FC236}">
                  <a16:creationId xmlns:a16="http://schemas.microsoft.com/office/drawing/2014/main" id="{69E2DCD9-ACD4-45FC-869A-85C40AB32F25}"/>
                </a:ext>
              </a:extLst>
            </p:cNvPr>
            <p:cNvSpPr/>
            <p:nvPr/>
          </p:nvSpPr>
          <p:spPr>
            <a:xfrm>
              <a:off x="2810505" y="1977212"/>
              <a:ext cx="158" cy="317"/>
            </a:xfrm>
            <a:custGeom>
              <a:avLst/>
              <a:gdLst>
                <a:gd name="connsiteX0" fmla="*/ 0 w 158"/>
                <a:gd name="connsiteY0" fmla="*/ 0 h 317"/>
                <a:gd name="connsiteX1" fmla="*/ 0 w 158"/>
                <a:gd name="connsiteY1" fmla="*/ 0 h 317"/>
                <a:gd name="connsiteX2" fmla="*/ 0 w 158"/>
                <a:gd name="connsiteY2" fmla="*/ 0 h 317"/>
              </a:gdLst>
              <a:ahLst/>
              <a:cxnLst>
                <a:cxn ang="0">
                  <a:pos x="connsiteX0" y="connsiteY0"/>
                </a:cxn>
                <a:cxn ang="0">
                  <a:pos x="connsiteX1" y="connsiteY1"/>
                </a:cxn>
                <a:cxn ang="0">
                  <a:pos x="connsiteX2" y="connsiteY2"/>
                </a:cxn>
              </a:cxnLst>
              <a:rect l="l" t="t" r="r" b="b"/>
              <a:pathLst>
                <a:path w="158" h="317">
                  <a:moveTo>
                    <a:pt x="0" y="0"/>
                  </a:moveTo>
                  <a:lnTo>
                    <a:pt x="0" y="0"/>
                  </a:lnTo>
                  <a:cubicBezTo>
                    <a:pt x="251" y="503"/>
                    <a:pt x="168"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34" name="Freeform: Shape 533">
              <a:extLst>
                <a:ext uri="{FF2B5EF4-FFF2-40B4-BE49-F238E27FC236}">
                  <a16:creationId xmlns:a16="http://schemas.microsoft.com/office/drawing/2014/main" id="{2CC8E86E-771D-48C3-97E6-F2247EC3ED1E}"/>
                </a:ext>
              </a:extLst>
            </p:cNvPr>
            <p:cNvSpPr/>
            <p:nvPr/>
          </p:nvSpPr>
          <p:spPr>
            <a:xfrm>
              <a:off x="2805981" y="1865940"/>
              <a:ext cx="8378" cy="83"/>
            </a:xfrm>
            <a:custGeom>
              <a:avLst/>
              <a:gdLst>
                <a:gd name="connsiteX0" fmla="*/ 0 w 8378"/>
                <a:gd name="connsiteY0" fmla="*/ 0 h 83"/>
                <a:gd name="connsiteX1" fmla="*/ 0 w 8378"/>
                <a:gd name="connsiteY1" fmla="*/ 0 h 83"/>
                <a:gd name="connsiteX2" fmla="*/ 0 w 8378"/>
                <a:gd name="connsiteY2" fmla="*/ 84 h 83"/>
                <a:gd name="connsiteX3" fmla="*/ 0 w 8378"/>
                <a:gd name="connsiteY3" fmla="*/ 0 h 83"/>
              </a:gdLst>
              <a:ahLst/>
              <a:cxnLst>
                <a:cxn ang="0">
                  <a:pos x="connsiteX0" y="connsiteY0"/>
                </a:cxn>
                <a:cxn ang="0">
                  <a:pos x="connsiteX1" y="connsiteY1"/>
                </a:cxn>
                <a:cxn ang="0">
                  <a:pos x="connsiteX2" y="connsiteY2"/>
                </a:cxn>
                <a:cxn ang="0">
                  <a:pos x="connsiteX3" y="connsiteY3"/>
                </a:cxn>
              </a:cxnLst>
              <a:rect l="l" t="t" r="r" b="b"/>
              <a:pathLst>
                <a:path w="8378" h="83">
                  <a:moveTo>
                    <a:pt x="0" y="0"/>
                  </a:moveTo>
                  <a:lnTo>
                    <a:pt x="0" y="0"/>
                  </a:lnTo>
                  <a:lnTo>
                    <a:pt x="0" y="84"/>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35" name="Freeform: Shape 534">
              <a:extLst>
                <a:ext uri="{FF2B5EF4-FFF2-40B4-BE49-F238E27FC236}">
                  <a16:creationId xmlns:a16="http://schemas.microsoft.com/office/drawing/2014/main" id="{D1BF5C71-A022-4970-88B9-121E07E41EEA}"/>
                </a:ext>
              </a:extLst>
            </p:cNvPr>
            <p:cNvSpPr/>
            <p:nvPr/>
          </p:nvSpPr>
          <p:spPr>
            <a:xfrm>
              <a:off x="2804054" y="1866024"/>
              <a:ext cx="2513" cy="1592"/>
            </a:xfrm>
            <a:custGeom>
              <a:avLst/>
              <a:gdLst>
                <a:gd name="connsiteX0" fmla="*/ 2514 w 2513"/>
                <a:gd name="connsiteY0" fmla="*/ 1592 h 1592"/>
                <a:gd name="connsiteX1" fmla="*/ 1843 w 2513"/>
                <a:gd name="connsiteY1" fmla="*/ 0 h 1592"/>
                <a:gd name="connsiteX2" fmla="*/ 0 w 2513"/>
                <a:gd name="connsiteY2" fmla="*/ 503 h 1592"/>
              </a:gdLst>
              <a:ahLst/>
              <a:cxnLst>
                <a:cxn ang="0">
                  <a:pos x="connsiteX0" y="connsiteY0"/>
                </a:cxn>
                <a:cxn ang="0">
                  <a:pos x="connsiteX1" y="connsiteY1"/>
                </a:cxn>
                <a:cxn ang="0">
                  <a:pos x="connsiteX2" y="connsiteY2"/>
                </a:cxn>
              </a:cxnLst>
              <a:rect l="l" t="t" r="r" b="b"/>
              <a:pathLst>
                <a:path w="2513" h="1592">
                  <a:moveTo>
                    <a:pt x="2514" y="1592"/>
                  </a:moveTo>
                  <a:cubicBezTo>
                    <a:pt x="1676" y="922"/>
                    <a:pt x="1759" y="503"/>
                    <a:pt x="1843" y="0"/>
                  </a:cubicBezTo>
                  <a:lnTo>
                    <a:pt x="0" y="503"/>
                  </a:lnTo>
                  <a:close/>
                </a:path>
              </a:pathLst>
            </a:custGeom>
            <a:solidFill>
              <a:srgbClr val="37474F"/>
            </a:solidFill>
            <a:ln w="8363" cap="flat">
              <a:noFill/>
              <a:prstDash val="solid"/>
              <a:miter/>
            </a:ln>
          </p:spPr>
          <p:txBody>
            <a:bodyPr rtlCol="0" anchor="ctr"/>
            <a:lstStyle/>
            <a:p>
              <a:pPr defTabSz="914378"/>
              <a:endParaRPr lang="en-US"/>
            </a:p>
          </p:txBody>
        </p:sp>
        <p:sp>
          <p:nvSpPr>
            <p:cNvPr id="536" name="Freeform: Shape 535">
              <a:extLst>
                <a:ext uri="{FF2B5EF4-FFF2-40B4-BE49-F238E27FC236}">
                  <a16:creationId xmlns:a16="http://schemas.microsoft.com/office/drawing/2014/main" id="{723094F8-75D1-4873-9CB5-A787755C14D1}"/>
                </a:ext>
              </a:extLst>
            </p:cNvPr>
            <p:cNvSpPr/>
            <p:nvPr/>
          </p:nvSpPr>
          <p:spPr>
            <a:xfrm>
              <a:off x="2794539" y="1800836"/>
              <a:ext cx="18376" cy="239552"/>
            </a:xfrm>
            <a:custGeom>
              <a:avLst/>
              <a:gdLst>
                <a:gd name="connsiteX0" fmla="*/ 15548 w 18376"/>
                <a:gd name="connsiteY0" fmla="*/ 131968 h 239552"/>
                <a:gd name="connsiteX1" fmla="*/ 16050 w 18376"/>
                <a:gd name="connsiteY1" fmla="*/ 130711 h 239552"/>
                <a:gd name="connsiteX2" fmla="*/ 17475 w 18376"/>
                <a:gd name="connsiteY2" fmla="*/ 131968 h 239552"/>
                <a:gd name="connsiteX3" fmla="*/ 15045 w 18376"/>
                <a:gd name="connsiteY3" fmla="*/ 127359 h 239552"/>
                <a:gd name="connsiteX4" fmla="*/ 15045 w 18376"/>
                <a:gd name="connsiteY4" fmla="*/ 126521 h 239552"/>
                <a:gd name="connsiteX5" fmla="*/ 15045 w 18376"/>
                <a:gd name="connsiteY5" fmla="*/ 127024 h 239552"/>
                <a:gd name="connsiteX6" fmla="*/ 13704 w 18376"/>
                <a:gd name="connsiteY6" fmla="*/ 124008 h 239552"/>
                <a:gd name="connsiteX7" fmla="*/ 14374 w 18376"/>
                <a:gd name="connsiteY7" fmla="*/ 123253 h 239552"/>
                <a:gd name="connsiteX8" fmla="*/ 13788 w 18376"/>
                <a:gd name="connsiteY8" fmla="*/ 121829 h 239552"/>
                <a:gd name="connsiteX9" fmla="*/ 14207 w 18376"/>
                <a:gd name="connsiteY9" fmla="*/ 121829 h 239552"/>
                <a:gd name="connsiteX10" fmla="*/ 14207 w 18376"/>
                <a:gd name="connsiteY10" fmla="*/ 119483 h 239552"/>
                <a:gd name="connsiteX11" fmla="*/ 14207 w 18376"/>
                <a:gd name="connsiteY11" fmla="*/ 119483 h 239552"/>
                <a:gd name="connsiteX12" fmla="*/ 13118 w 18376"/>
                <a:gd name="connsiteY12" fmla="*/ 118142 h 239552"/>
                <a:gd name="connsiteX13" fmla="*/ 13620 w 18376"/>
                <a:gd name="connsiteY13" fmla="*/ 118142 h 239552"/>
                <a:gd name="connsiteX14" fmla="*/ 13034 w 18376"/>
                <a:gd name="connsiteY14" fmla="*/ 116885 h 239552"/>
                <a:gd name="connsiteX15" fmla="*/ 14039 w 18376"/>
                <a:gd name="connsiteY15" fmla="*/ 118310 h 239552"/>
                <a:gd name="connsiteX16" fmla="*/ 14542 w 18376"/>
                <a:gd name="connsiteY16" fmla="*/ 114623 h 239552"/>
                <a:gd name="connsiteX17" fmla="*/ 14542 w 18376"/>
                <a:gd name="connsiteY17" fmla="*/ 115796 h 239552"/>
                <a:gd name="connsiteX18" fmla="*/ 15799 w 18376"/>
                <a:gd name="connsiteY18" fmla="*/ 112612 h 239552"/>
                <a:gd name="connsiteX19" fmla="*/ 13620 w 18376"/>
                <a:gd name="connsiteY19" fmla="*/ 114120 h 239552"/>
                <a:gd name="connsiteX20" fmla="*/ 13620 w 18376"/>
                <a:gd name="connsiteY20" fmla="*/ 112445 h 239552"/>
                <a:gd name="connsiteX21" fmla="*/ 13620 w 18376"/>
                <a:gd name="connsiteY21" fmla="*/ 110769 h 239552"/>
                <a:gd name="connsiteX22" fmla="*/ 14626 w 18376"/>
                <a:gd name="connsiteY22" fmla="*/ 110769 h 239552"/>
                <a:gd name="connsiteX23" fmla="*/ 13369 w 18376"/>
                <a:gd name="connsiteY23" fmla="*/ 109345 h 239552"/>
                <a:gd name="connsiteX24" fmla="*/ 14710 w 18376"/>
                <a:gd name="connsiteY24" fmla="*/ 107669 h 239552"/>
                <a:gd name="connsiteX25" fmla="*/ 13285 w 18376"/>
                <a:gd name="connsiteY25" fmla="*/ 106915 h 239552"/>
                <a:gd name="connsiteX26" fmla="*/ 12531 w 18376"/>
                <a:gd name="connsiteY26" fmla="*/ 102641 h 239552"/>
                <a:gd name="connsiteX27" fmla="*/ 13369 w 18376"/>
                <a:gd name="connsiteY27" fmla="*/ 102641 h 239552"/>
                <a:gd name="connsiteX28" fmla="*/ 12531 w 18376"/>
                <a:gd name="connsiteY28" fmla="*/ 101720 h 239552"/>
                <a:gd name="connsiteX29" fmla="*/ 12950 w 18376"/>
                <a:gd name="connsiteY29" fmla="*/ 101720 h 239552"/>
                <a:gd name="connsiteX30" fmla="*/ 11693 w 18376"/>
                <a:gd name="connsiteY30" fmla="*/ 100547 h 239552"/>
                <a:gd name="connsiteX31" fmla="*/ 11693 w 18376"/>
                <a:gd name="connsiteY31" fmla="*/ 96525 h 239552"/>
                <a:gd name="connsiteX32" fmla="*/ 12699 w 18376"/>
                <a:gd name="connsiteY32" fmla="*/ 96525 h 239552"/>
                <a:gd name="connsiteX33" fmla="*/ 10855 w 18376"/>
                <a:gd name="connsiteY33" fmla="*/ 93173 h 239552"/>
                <a:gd name="connsiteX34" fmla="*/ 11442 w 18376"/>
                <a:gd name="connsiteY34" fmla="*/ 91665 h 239552"/>
                <a:gd name="connsiteX35" fmla="*/ 9096 w 18376"/>
                <a:gd name="connsiteY35" fmla="*/ 90324 h 239552"/>
                <a:gd name="connsiteX36" fmla="*/ 8425 w 18376"/>
                <a:gd name="connsiteY36" fmla="*/ 91246 h 239552"/>
                <a:gd name="connsiteX37" fmla="*/ 7839 w 18376"/>
                <a:gd name="connsiteY37" fmla="*/ 89403 h 239552"/>
                <a:gd name="connsiteX38" fmla="*/ 8677 w 18376"/>
                <a:gd name="connsiteY38" fmla="*/ 89403 h 239552"/>
                <a:gd name="connsiteX39" fmla="*/ 8677 w 18376"/>
                <a:gd name="connsiteY39" fmla="*/ 89403 h 239552"/>
                <a:gd name="connsiteX40" fmla="*/ 10101 w 18376"/>
                <a:gd name="connsiteY40" fmla="*/ 89403 h 239552"/>
                <a:gd name="connsiteX41" fmla="*/ 9599 w 18376"/>
                <a:gd name="connsiteY41" fmla="*/ 90073 h 239552"/>
                <a:gd name="connsiteX42" fmla="*/ 11358 w 18376"/>
                <a:gd name="connsiteY42" fmla="*/ 90827 h 239552"/>
                <a:gd name="connsiteX43" fmla="*/ 11358 w 18376"/>
                <a:gd name="connsiteY43" fmla="*/ 90157 h 239552"/>
                <a:gd name="connsiteX44" fmla="*/ 11358 w 18376"/>
                <a:gd name="connsiteY44" fmla="*/ 90157 h 239552"/>
                <a:gd name="connsiteX45" fmla="*/ 11358 w 18376"/>
                <a:gd name="connsiteY45" fmla="*/ 89570 h 239552"/>
                <a:gd name="connsiteX46" fmla="*/ 12364 w 18376"/>
                <a:gd name="connsiteY46" fmla="*/ 89151 h 239552"/>
                <a:gd name="connsiteX47" fmla="*/ 11945 w 18376"/>
                <a:gd name="connsiteY47" fmla="*/ 89151 h 239552"/>
                <a:gd name="connsiteX48" fmla="*/ 12447 w 18376"/>
                <a:gd name="connsiteY48" fmla="*/ 86638 h 239552"/>
                <a:gd name="connsiteX49" fmla="*/ 9179 w 18376"/>
                <a:gd name="connsiteY49" fmla="*/ 80689 h 239552"/>
                <a:gd name="connsiteX50" fmla="*/ 11274 w 18376"/>
                <a:gd name="connsiteY50" fmla="*/ 80689 h 239552"/>
                <a:gd name="connsiteX51" fmla="*/ 11693 w 18376"/>
                <a:gd name="connsiteY51" fmla="*/ 84292 h 239552"/>
                <a:gd name="connsiteX52" fmla="*/ 12364 w 18376"/>
                <a:gd name="connsiteY52" fmla="*/ 84292 h 239552"/>
                <a:gd name="connsiteX53" fmla="*/ 11358 w 18376"/>
                <a:gd name="connsiteY53" fmla="*/ 81778 h 239552"/>
                <a:gd name="connsiteX54" fmla="*/ 12196 w 18376"/>
                <a:gd name="connsiteY54" fmla="*/ 80437 h 239552"/>
                <a:gd name="connsiteX55" fmla="*/ 10604 w 18376"/>
                <a:gd name="connsiteY55" fmla="*/ 77588 h 239552"/>
                <a:gd name="connsiteX56" fmla="*/ 11526 w 18376"/>
                <a:gd name="connsiteY56" fmla="*/ 79013 h 239552"/>
                <a:gd name="connsiteX57" fmla="*/ 10604 w 18376"/>
                <a:gd name="connsiteY57" fmla="*/ 75829 h 239552"/>
                <a:gd name="connsiteX58" fmla="*/ 10604 w 18376"/>
                <a:gd name="connsiteY58" fmla="*/ 76415 h 239552"/>
                <a:gd name="connsiteX59" fmla="*/ 10604 w 18376"/>
                <a:gd name="connsiteY59" fmla="*/ 74321 h 239552"/>
                <a:gd name="connsiteX60" fmla="*/ 10604 w 18376"/>
                <a:gd name="connsiteY60" fmla="*/ 74321 h 239552"/>
                <a:gd name="connsiteX61" fmla="*/ 9012 w 18376"/>
                <a:gd name="connsiteY61" fmla="*/ 67785 h 239552"/>
                <a:gd name="connsiteX62" fmla="*/ 10772 w 18376"/>
                <a:gd name="connsiteY62" fmla="*/ 67785 h 239552"/>
                <a:gd name="connsiteX63" fmla="*/ 6415 w 18376"/>
                <a:gd name="connsiteY63" fmla="*/ 64266 h 239552"/>
                <a:gd name="connsiteX64" fmla="*/ 10688 w 18376"/>
                <a:gd name="connsiteY64" fmla="*/ 64853 h 239552"/>
                <a:gd name="connsiteX65" fmla="*/ 10688 w 18376"/>
                <a:gd name="connsiteY65" fmla="*/ 62674 h 239552"/>
                <a:gd name="connsiteX66" fmla="*/ 9012 w 18376"/>
                <a:gd name="connsiteY66" fmla="*/ 63177 h 239552"/>
                <a:gd name="connsiteX67" fmla="*/ 10604 w 18376"/>
                <a:gd name="connsiteY67" fmla="*/ 60579 h 239552"/>
                <a:gd name="connsiteX68" fmla="*/ 8677 w 18376"/>
                <a:gd name="connsiteY68" fmla="*/ 59825 h 239552"/>
                <a:gd name="connsiteX69" fmla="*/ 10520 w 18376"/>
                <a:gd name="connsiteY69" fmla="*/ 59825 h 239552"/>
                <a:gd name="connsiteX70" fmla="*/ 8761 w 18376"/>
                <a:gd name="connsiteY70" fmla="*/ 57898 h 239552"/>
                <a:gd name="connsiteX71" fmla="*/ 10604 w 18376"/>
                <a:gd name="connsiteY71" fmla="*/ 57479 h 239552"/>
                <a:gd name="connsiteX72" fmla="*/ 10604 w 18376"/>
                <a:gd name="connsiteY72" fmla="*/ 55217 h 239552"/>
                <a:gd name="connsiteX73" fmla="*/ 10604 w 18376"/>
                <a:gd name="connsiteY73" fmla="*/ 56055 h 239552"/>
                <a:gd name="connsiteX74" fmla="*/ 8174 w 18376"/>
                <a:gd name="connsiteY74" fmla="*/ 51781 h 239552"/>
                <a:gd name="connsiteX75" fmla="*/ 10436 w 18376"/>
                <a:gd name="connsiteY75" fmla="*/ 51195 h 239552"/>
                <a:gd name="connsiteX76" fmla="*/ 5493 w 18376"/>
                <a:gd name="connsiteY76" fmla="*/ 47089 h 239552"/>
                <a:gd name="connsiteX77" fmla="*/ 5995 w 18376"/>
                <a:gd name="connsiteY77" fmla="*/ 47089 h 239552"/>
                <a:gd name="connsiteX78" fmla="*/ 5325 w 18376"/>
                <a:gd name="connsiteY78" fmla="*/ 45581 h 239552"/>
                <a:gd name="connsiteX79" fmla="*/ 10604 w 18376"/>
                <a:gd name="connsiteY79" fmla="*/ 50357 h 239552"/>
                <a:gd name="connsiteX80" fmla="*/ 11023 w 18376"/>
                <a:gd name="connsiteY80" fmla="*/ 48849 h 239552"/>
                <a:gd name="connsiteX81" fmla="*/ 11777 w 18376"/>
                <a:gd name="connsiteY81" fmla="*/ 49854 h 239552"/>
                <a:gd name="connsiteX82" fmla="*/ 11777 w 18376"/>
                <a:gd name="connsiteY82" fmla="*/ 46922 h 239552"/>
                <a:gd name="connsiteX83" fmla="*/ 9850 w 18376"/>
                <a:gd name="connsiteY83" fmla="*/ 44827 h 239552"/>
                <a:gd name="connsiteX84" fmla="*/ 11023 w 18376"/>
                <a:gd name="connsiteY84" fmla="*/ 48011 h 239552"/>
                <a:gd name="connsiteX85" fmla="*/ 8258 w 18376"/>
                <a:gd name="connsiteY85" fmla="*/ 44241 h 239552"/>
                <a:gd name="connsiteX86" fmla="*/ 10353 w 18376"/>
                <a:gd name="connsiteY86" fmla="*/ 44241 h 239552"/>
                <a:gd name="connsiteX87" fmla="*/ 9850 w 18376"/>
                <a:gd name="connsiteY87" fmla="*/ 42062 h 239552"/>
                <a:gd name="connsiteX88" fmla="*/ 10353 w 18376"/>
                <a:gd name="connsiteY88" fmla="*/ 42900 h 239552"/>
                <a:gd name="connsiteX89" fmla="*/ 9850 w 18376"/>
                <a:gd name="connsiteY89" fmla="*/ 39632 h 239552"/>
                <a:gd name="connsiteX90" fmla="*/ 10436 w 18376"/>
                <a:gd name="connsiteY90" fmla="*/ 38124 h 239552"/>
                <a:gd name="connsiteX91" fmla="*/ 5074 w 18376"/>
                <a:gd name="connsiteY91" fmla="*/ 38794 h 239552"/>
                <a:gd name="connsiteX92" fmla="*/ 6498 w 18376"/>
                <a:gd name="connsiteY92" fmla="*/ 35610 h 239552"/>
                <a:gd name="connsiteX93" fmla="*/ 9431 w 18376"/>
                <a:gd name="connsiteY93" fmla="*/ 36029 h 239552"/>
                <a:gd name="connsiteX94" fmla="*/ 8677 w 18376"/>
                <a:gd name="connsiteY94" fmla="*/ 35359 h 239552"/>
                <a:gd name="connsiteX95" fmla="*/ 9347 w 18376"/>
                <a:gd name="connsiteY95" fmla="*/ 34437 h 239552"/>
                <a:gd name="connsiteX96" fmla="*/ 8425 w 18376"/>
                <a:gd name="connsiteY96" fmla="*/ 34018 h 239552"/>
                <a:gd name="connsiteX97" fmla="*/ 8425 w 18376"/>
                <a:gd name="connsiteY97" fmla="*/ 31588 h 239552"/>
                <a:gd name="connsiteX98" fmla="*/ 5828 w 18376"/>
                <a:gd name="connsiteY98" fmla="*/ 29494 h 239552"/>
                <a:gd name="connsiteX99" fmla="*/ 6582 w 18376"/>
                <a:gd name="connsiteY99" fmla="*/ 29494 h 239552"/>
                <a:gd name="connsiteX100" fmla="*/ 6582 w 18376"/>
                <a:gd name="connsiteY100" fmla="*/ 24047 h 239552"/>
                <a:gd name="connsiteX101" fmla="*/ 7504 w 18376"/>
                <a:gd name="connsiteY101" fmla="*/ 23293 h 239552"/>
                <a:gd name="connsiteX102" fmla="*/ 6917 w 18376"/>
                <a:gd name="connsiteY102" fmla="*/ 22120 h 239552"/>
                <a:gd name="connsiteX103" fmla="*/ 8090 w 18376"/>
                <a:gd name="connsiteY103" fmla="*/ 22120 h 239552"/>
                <a:gd name="connsiteX104" fmla="*/ 6833 w 18376"/>
                <a:gd name="connsiteY104" fmla="*/ 19607 h 239552"/>
                <a:gd name="connsiteX105" fmla="*/ 6833 w 18376"/>
                <a:gd name="connsiteY105" fmla="*/ 22623 h 239552"/>
                <a:gd name="connsiteX106" fmla="*/ 3482 w 18376"/>
                <a:gd name="connsiteY106" fmla="*/ 19020 h 239552"/>
                <a:gd name="connsiteX107" fmla="*/ 4068 w 18376"/>
                <a:gd name="connsiteY107" fmla="*/ 18015 h 239552"/>
                <a:gd name="connsiteX108" fmla="*/ 2560 w 18376"/>
                <a:gd name="connsiteY108" fmla="*/ 12652 h 239552"/>
                <a:gd name="connsiteX109" fmla="*/ 4655 w 18376"/>
                <a:gd name="connsiteY109" fmla="*/ 12233 h 239552"/>
                <a:gd name="connsiteX110" fmla="*/ 4655 w 18376"/>
                <a:gd name="connsiteY110" fmla="*/ 15333 h 239552"/>
                <a:gd name="connsiteX111" fmla="*/ 4655 w 18376"/>
                <a:gd name="connsiteY111" fmla="*/ 14160 h 239552"/>
                <a:gd name="connsiteX112" fmla="*/ 4655 w 18376"/>
                <a:gd name="connsiteY112" fmla="*/ 16087 h 239552"/>
                <a:gd name="connsiteX113" fmla="*/ 5074 w 18376"/>
                <a:gd name="connsiteY113" fmla="*/ 8128 h 239552"/>
                <a:gd name="connsiteX114" fmla="*/ 4152 w 18376"/>
                <a:gd name="connsiteY114" fmla="*/ 7373 h 239552"/>
                <a:gd name="connsiteX115" fmla="*/ 4152 w 18376"/>
                <a:gd name="connsiteY115" fmla="*/ 8128 h 239552"/>
                <a:gd name="connsiteX116" fmla="*/ 2979 w 18376"/>
                <a:gd name="connsiteY116" fmla="*/ 7709 h 239552"/>
                <a:gd name="connsiteX117" fmla="*/ 1974 w 18376"/>
                <a:gd name="connsiteY117" fmla="*/ 4022 h 239552"/>
                <a:gd name="connsiteX118" fmla="*/ 2895 w 18376"/>
                <a:gd name="connsiteY118" fmla="*/ 4022 h 239552"/>
                <a:gd name="connsiteX119" fmla="*/ 2895 w 18376"/>
                <a:gd name="connsiteY119" fmla="*/ 5446 h 239552"/>
                <a:gd name="connsiteX120" fmla="*/ 2895 w 18376"/>
                <a:gd name="connsiteY120" fmla="*/ 2514 h 239552"/>
                <a:gd name="connsiteX121" fmla="*/ 2309 w 18376"/>
                <a:gd name="connsiteY121" fmla="*/ 3603 h 239552"/>
                <a:gd name="connsiteX122" fmla="*/ 1052 w 18376"/>
                <a:gd name="connsiteY122" fmla="*/ 0 h 239552"/>
                <a:gd name="connsiteX123" fmla="*/ 130 w 18376"/>
                <a:gd name="connsiteY123" fmla="*/ 1257 h 239552"/>
                <a:gd name="connsiteX124" fmla="*/ 1555 w 18376"/>
                <a:gd name="connsiteY124" fmla="*/ 3268 h 239552"/>
                <a:gd name="connsiteX125" fmla="*/ 130 w 18376"/>
                <a:gd name="connsiteY125" fmla="*/ 6200 h 239552"/>
                <a:gd name="connsiteX126" fmla="*/ 633 w 18376"/>
                <a:gd name="connsiteY126" fmla="*/ 6871 h 239552"/>
                <a:gd name="connsiteX127" fmla="*/ 633 w 18376"/>
                <a:gd name="connsiteY127" fmla="*/ 6871 h 239552"/>
                <a:gd name="connsiteX128" fmla="*/ 633 w 18376"/>
                <a:gd name="connsiteY128" fmla="*/ 6871 h 239552"/>
                <a:gd name="connsiteX129" fmla="*/ 633 w 18376"/>
                <a:gd name="connsiteY129" fmla="*/ 6871 h 239552"/>
                <a:gd name="connsiteX130" fmla="*/ 1052 w 18376"/>
                <a:gd name="connsiteY130" fmla="*/ 6284 h 239552"/>
                <a:gd name="connsiteX131" fmla="*/ 2225 w 18376"/>
                <a:gd name="connsiteY131" fmla="*/ 9133 h 239552"/>
                <a:gd name="connsiteX132" fmla="*/ 1555 w 18376"/>
                <a:gd name="connsiteY132" fmla="*/ 9133 h 239552"/>
                <a:gd name="connsiteX133" fmla="*/ 2141 w 18376"/>
                <a:gd name="connsiteY133" fmla="*/ 10055 h 239552"/>
                <a:gd name="connsiteX134" fmla="*/ 717 w 18376"/>
                <a:gd name="connsiteY134" fmla="*/ 10055 h 239552"/>
                <a:gd name="connsiteX135" fmla="*/ 717 w 18376"/>
                <a:gd name="connsiteY135" fmla="*/ 11395 h 239552"/>
                <a:gd name="connsiteX136" fmla="*/ 717 w 18376"/>
                <a:gd name="connsiteY136" fmla="*/ 14076 h 239552"/>
                <a:gd name="connsiteX137" fmla="*/ 717 w 18376"/>
                <a:gd name="connsiteY137" fmla="*/ 15082 h 239552"/>
                <a:gd name="connsiteX138" fmla="*/ 1220 w 18376"/>
                <a:gd name="connsiteY138" fmla="*/ 17260 h 239552"/>
                <a:gd name="connsiteX139" fmla="*/ 1220 w 18376"/>
                <a:gd name="connsiteY139" fmla="*/ 17260 h 239552"/>
                <a:gd name="connsiteX140" fmla="*/ 1220 w 18376"/>
                <a:gd name="connsiteY140" fmla="*/ 24131 h 239552"/>
                <a:gd name="connsiteX141" fmla="*/ 1220 w 18376"/>
                <a:gd name="connsiteY141" fmla="*/ 26812 h 239552"/>
                <a:gd name="connsiteX142" fmla="*/ 633 w 18376"/>
                <a:gd name="connsiteY142" fmla="*/ 26812 h 239552"/>
                <a:gd name="connsiteX143" fmla="*/ 633 w 18376"/>
                <a:gd name="connsiteY143" fmla="*/ 29996 h 239552"/>
                <a:gd name="connsiteX144" fmla="*/ 633 w 18376"/>
                <a:gd name="connsiteY144" fmla="*/ 36113 h 239552"/>
                <a:gd name="connsiteX145" fmla="*/ 1387 w 18376"/>
                <a:gd name="connsiteY145" fmla="*/ 36113 h 239552"/>
                <a:gd name="connsiteX146" fmla="*/ 1974 w 18376"/>
                <a:gd name="connsiteY146" fmla="*/ 39632 h 239552"/>
                <a:gd name="connsiteX147" fmla="*/ 2644 w 18376"/>
                <a:gd name="connsiteY147" fmla="*/ 39632 h 239552"/>
                <a:gd name="connsiteX148" fmla="*/ 2644 w 18376"/>
                <a:gd name="connsiteY148" fmla="*/ 44576 h 239552"/>
                <a:gd name="connsiteX149" fmla="*/ 2644 w 18376"/>
                <a:gd name="connsiteY149" fmla="*/ 43654 h 239552"/>
                <a:gd name="connsiteX150" fmla="*/ 3063 w 18376"/>
                <a:gd name="connsiteY150" fmla="*/ 50441 h 239552"/>
                <a:gd name="connsiteX151" fmla="*/ 3063 w 18376"/>
                <a:gd name="connsiteY151" fmla="*/ 51698 h 239552"/>
                <a:gd name="connsiteX152" fmla="*/ 3063 w 18376"/>
                <a:gd name="connsiteY152" fmla="*/ 51698 h 239552"/>
                <a:gd name="connsiteX153" fmla="*/ 3063 w 18376"/>
                <a:gd name="connsiteY153" fmla="*/ 51698 h 239552"/>
                <a:gd name="connsiteX154" fmla="*/ 3063 w 18376"/>
                <a:gd name="connsiteY154" fmla="*/ 52452 h 239552"/>
                <a:gd name="connsiteX155" fmla="*/ 3063 w 18376"/>
                <a:gd name="connsiteY155" fmla="*/ 51865 h 239552"/>
                <a:gd name="connsiteX156" fmla="*/ 3063 w 18376"/>
                <a:gd name="connsiteY156" fmla="*/ 53373 h 239552"/>
                <a:gd name="connsiteX157" fmla="*/ 2393 w 18376"/>
                <a:gd name="connsiteY157" fmla="*/ 53373 h 239552"/>
                <a:gd name="connsiteX158" fmla="*/ 2393 w 18376"/>
                <a:gd name="connsiteY158" fmla="*/ 53373 h 239552"/>
                <a:gd name="connsiteX159" fmla="*/ 3231 w 18376"/>
                <a:gd name="connsiteY159" fmla="*/ 53373 h 239552"/>
                <a:gd name="connsiteX160" fmla="*/ 3733 w 18376"/>
                <a:gd name="connsiteY160" fmla="*/ 54044 h 239552"/>
                <a:gd name="connsiteX161" fmla="*/ 2979 w 18376"/>
                <a:gd name="connsiteY161" fmla="*/ 56306 h 239552"/>
                <a:gd name="connsiteX162" fmla="*/ 4823 w 18376"/>
                <a:gd name="connsiteY162" fmla="*/ 59490 h 239552"/>
                <a:gd name="connsiteX163" fmla="*/ 4823 w 18376"/>
                <a:gd name="connsiteY163" fmla="*/ 59490 h 239552"/>
                <a:gd name="connsiteX164" fmla="*/ 4823 w 18376"/>
                <a:gd name="connsiteY164" fmla="*/ 61417 h 239552"/>
                <a:gd name="connsiteX165" fmla="*/ 3985 w 18376"/>
                <a:gd name="connsiteY165" fmla="*/ 61417 h 239552"/>
                <a:gd name="connsiteX166" fmla="*/ 5241 w 18376"/>
                <a:gd name="connsiteY166" fmla="*/ 62758 h 239552"/>
                <a:gd name="connsiteX167" fmla="*/ 3733 w 18376"/>
                <a:gd name="connsiteY167" fmla="*/ 62758 h 239552"/>
                <a:gd name="connsiteX168" fmla="*/ 5325 w 18376"/>
                <a:gd name="connsiteY168" fmla="*/ 66193 h 239552"/>
                <a:gd name="connsiteX169" fmla="*/ 4739 w 18376"/>
                <a:gd name="connsiteY169" fmla="*/ 66193 h 239552"/>
                <a:gd name="connsiteX170" fmla="*/ 5158 w 18376"/>
                <a:gd name="connsiteY170" fmla="*/ 68204 h 239552"/>
                <a:gd name="connsiteX171" fmla="*/ 4487 w 18376"/>
                <a:gd name="connsiteY171" fmla="*/ 78845 h 239552"/>
                <a:gd name="connsiteX172" fmla="*/ 5158 w 18376"/>
                <a:gd name="connsiteY172" fmla="*/ 80689 h 239552"/>
                <a:gd name="connsiteX173" fmla="*/ 4152 w 18376"/>
                <a:gd name="connsiteY173" fmla="*/ 80689 h 239552"/>
                <a:gd name="connsiteX174" fmla="*/ 4906 w 18376"/>
                <a:gd name="connsiteY174" fmla="*/ 84711 h 239552"/>
                <a:gd name="connsiteX175" fmla="*/ 3985 w 18376"/>
                <a:gd name="connsiteY175" fmla="*/ 84711 h 239552"/>
                <a:gd name="connsiteX176" fmla="*/ 3985 w 18376"/>
                <a:gd name="connsiteY176" fmla="*/ 85465 h 239552"/>
                <a:gd name="connsiteX177" fmla="*/ 3482 w 18376"/>
                <a:gd name="connsiteY177" fmla="*/ 84962 h 239552"/>
                <a:gd name="connsiteX178" fmla="*/ 6079 w 18376"/>
                <a:gd name="connsiteY178" fmla="*/ 87057 h 239552"/>
                <a:gd name="connsiteX179" fmla="*/ 5995 w 18376"/>
                <a:gd name="connsiteY179" fmla="*/ 89068 h 239552"/>
                <a:gd name="connsiteX180" fmla="*/ 6079 w 18376"/>
                <a:gd name="connsiteY180" fmla="*/ 89151 h 239552"/>
                <a:gd name="connsiteX181" fmla="*/ 5158 w 18376"/>
                <a:gd name="connsiteY181" fmla="*/ 89151 h 239552"/>
                <a:gd name="connsiteX182" fmla="*/ 5744 w 18376"/>
                <a:gd name="connsiteY182" fmla="*/ 93257 h 239552"/>
                <a:gd name="connsiteX183" fmla="*/ 5744 w 18376"/>
                <a:gd name="connsiteY183" fmla="*/ 94346 h 239552"/>
                <a:gd name="connsiteX184" fmla="*/ 5744 w 18376"/>
                <a:gd name="connsiteY184" fmla="*/ 97363 h 239552"/>
                <a:gd name="connsiteX185" fmla="*/ 5744 w 18376"/>
                <a:gd name="connsiteY185" fmla="*/ 97363 h 239552"/>
                <a:gd name="connsiteX186" fmla="*/ 6247 w 18376"/>
                <a:gd name="connsiteY186" fmla="*/ 99793 h 239552"/>
                <a:gd name="connsiteX187" fmla="*/ 6247 w 18376"/>
                <a:gd name="connsiteY187" fmla="*/ 99793 h 239552"/>
                <a:gd name="connsiteX188" fmla="*/ 6247 w 18376"/>
                <a:gd name="connsiteY188" fmla="*/ 103647 h 239552"/>
                <a:gd name="connsiteX189" fmla="*/ 6917 w 18376"/>
                <a:gd name="connsiteY189" fmla="*/ 103647 h 239552"/>
                <a:gd name="connsiteX190" fmla="*/ 6917 w 18376"/>
                <a:gd name="connsiteY190" fmla="*/ 107501 h 239552"/>
                <a:gd name="connsiteX191" fmla="*/ 6917 w 18376"/>
                <a:gd name="connsiteY191" fmla="*/ 106998 h 239552"/>
                <a:gd name="connsiteX192" fmla="*/ 4823 w 18376"/>
                <a:gd name="connsiteY192" fmla="*/ 110266 h 239552"/>
                <a:gd name="connsiteX193" fmla="*/ 4823 w 18376"/>
                <a:gd name="connsiteY193" fmla="*/ 109763 h 239552"/>
                <a:gd name="connsiteX194" fmla="*/ 6079 w 18376"/>
                <a:gd name="connsiteY194" fmla="*/ 111607 h 239552"/>
                <a:gd name="connsiteX195" fmla="*/ 4739 w 18376"/>
                <a:gd name="connsiteY195" fmla="*/ 112361 h 239552"/>
                <a:gd name="connsiteX196" fmla="*/ 5661 w 18376"/>
                <a:gd name="connsiteY196" fmla="*/ 117053 h 239552"/>
                <a:gd name="connsiteX197" fmla="*/ 6666 w 18376"/>
                <a:gd name="connsiteY197" fmla="*/ 117053 h 239552"/>
                <a:gd name="connsiteX198" fmla="*/ 6666 w 18376"/>
                <a:gd name="connsiteY198" fmla="*/ 121326 h 239552"/>
                <a:gd name="connsiteX199" fmla="*/ 6666 w 18376"/>
                <a:gd name="connsiteY199" fmla="*/ 121326 h 239552"/>
                <a:gd name="connsiteX200" fmla="*/ 8007 w 18376"/>
                <a:gd name="connsiteY200" fmla="*/ 124762 h 239552"/>
                <a:gd name="connsiteX201" fmla="*/ 7169 w 18376"/>
                <a:gd name="connsiteY201" fmla="*/ 130376 h 239552"/>
                <a:gd name="connsiteX202" fmla="*/ 7169 w 18376"/>
                <a:gd name="connsiteY202" fmla="*/ 133141 h 239552"/>
                <a:gd name="connsiteX203" fmla="*/ 7169 w 18376"/>
                <a:gd name="connsiteY203" fmla="*/ 133141 h 239552"/>
                <a:gd name="connsiteX204" fmla="*/ 8258 w 18376"/>
                <a:gd name="connsiteY204" fmla="*/ 136073 h 239552"/>
                <a:gd name="connsiteX205" fmla="*/ 7755 w 18376"/>
                <a:gd name="connsiteY205" fmla="*/ 136073 h 239552"/>
                <a:gd name="connsiteX206" fmla="*/ 8761 w 18376"/>
                <a:gd name="connsiteY206" fmla="*/ 141017 h 239552"/>
                <a:gd name="connsiteX207" fmla="*/ 8007 w 18376"/>
                <a:gd name="connsiteY207" fmla="*/ 141017 h 239552"/>
                <a:gd name="connsiteX208" fmla="*/ 8007 w 18376"/>
                <a:gd name="connsiteY208" fmla="*/ 147217 h 239552"/>
                <a:gd name="connsiteX209" fmla="*/ 8007 w 18376"/>
                <a:gd name="connsiteY209" fmla="*/ 147217 h 239552"/>
                <a:gd name="connsiteX210" fmla="*/ 9012 w 18376"/>
                <a:gd name="connsiteY210" fmla="*/ 155009 h 239552"/>
                <a:gd name="connsiteX211" fmla="*/ 9766 w 18376"/>
                <a:gd name="connsiteY211" fmla="*/ 156853 h 239552"/>
                <a:gd name="connsiteX212" fmla="*/ 11274 w 18376"/>
                <a:gd name="connsiteY212" fmla="*/ 156183 h 239552"/>
                <a:gd name="connsiteX213" fmla="*/ 10436 w 18376"/>
                <a:gd name="connsiteY213" fmla="*/ 157523 h 239552"/>
                <a:gd name="connsiteX214" fmla="*/ 10436 w 18376"/>
                <a:gd name="connsiteY214" fmla="*/ 157523 h 239552"/>
                <a:gd name="connsiteX215" fmla="*/ 9179 w 18376"/>
                <a:gd name="connsiteY215" fmla="*/ 160540 h 239552"/>
                <a:gd name="connsiteX216" fmla="*/ 9179 w 18376"/>
                <a:gd name="connsiteY216" fmla="*/ 174448 h 239552"/>
                <a:gd name="connsiteX217" fmla="*/ 10269 w 18376"/>
                <a:gd name="connsiteY217" fmla="*/ 173862 h 239552"/>
                <a:gd name="connsiteX218" fmla="*/ 10269 w 18376"/>
                <a:gd name="connsiteY218" fmla="*/ 175454 h 239552"/>
                <a:gd name="connsiteX219" fmla="*/ 9431 w 18376"/>
                <a:gd name="connsiteY219" fmla="*/ 174951 h 239552"/>
                <a:gd name="connsiteX220" fmla="*/ 10269 w 18376"/>
                <a:gd name="connsiteY220" fmla="*/ 176795 h 239552"/>
                <a:gd name="connsiteX221" fmla="*/ 9012 w 18376"/>
                <a:gd name="connsiteY221" fmla="*/ 176795 h 239552"/>
                <a:gd name="connsiteX222" fmla="*/ 9012 w 18376"/>
                <a:gd name="connsiteY222" fmla="*/ 177716 h 239552"/>
                <a:gd name="connsiteX223" fmla="*/ 9012 w 18376"/>
                <a:gd name="connsiteY223" fmla="*/ 177716 h 239552"/>
                <a:gd name="connsiteX224" fmla="*/ 9934 w 18376"/>
                <a:gd name="connsiteY224" fmla="*/ 179811 h 239552"/>
                <a:gd name="connsiteX225" fmla="*/ 9263 w 18376"/>
                <a:gd name="connsiteY225" fmla="*/ 180565 h 239552"/>
                <a:gd name="connsiteX226" fmla="*/ 9263 w 18376"/>
                <a:gd name="connsiteY226" fmla="*/ 181068 h 239552"/>
                <a:gd name="connsiteX227" fmla="*/ 9263 w 18376"/>
                <a:gd name="connsiteY227" fmla="*/ 183079 h 239552"/>
                <a:gd name="connsiteX228" fmla="*/ 10101 w 18376"/>
                <a:gd name="connsiteY228" fmla="*/ 182241 h 239552"/>
                <a:gd name="connsiteX229" fmla="*/ 11023 w 18376"/>
                <a:gd name="connsiteY229" fmla="*/ 183163 h 239552"/>
                <a:gd name="connsiteX230" fmla="*/ 10436 w 18376"/>
                <a:gd name="connsiteY230" fmla="*/ 191541 h 239552"/>
                <a:gd name="connsiteX231" fmla="*/ 11191 w 18376"/>
                <a:gd name="connsiteY231" fmla="*/ 195480 h 239552"/>
                <a:gd name="connsiteX232" fmla="*/ 12280 w 18376"/>
                <a:gd name="connsiteY232" fmla="*/ 196150 h 239552"/>
                <a:gd name="connsiteX233" fmla="*/ 10185 w 18376"/>
                <a:gd name="connsiteY233" fmla="*/ 199585 h 239552"/>
                <a:gd name="connsiteX234" fmla="*/ 11861 w 18376"/>
                <a:gd name="connsiteY234" fmla="*/ 201764 h 239552"/>
                <a:gd name="connsiteX235" fmla="*/ 10688 w 18376"/>
                <a:gd name="connsiteY235" fmla="*/ 202685 h 239552"/>
                <a:gd name="connsiteX236" fmla="*/ 10688 w 18376"/>
                <a:gd name="connsiteY236" fmla="*/ 211483 h 239552"/>
                <a:gd name="connsiteX237" fmla="*/ 11777 w 18376"/>
                <a:gd name="connsiteY237" fmla="*/ 211483 h 239552"/>
                <a:gd name="connsiteX238" fmla="*/ 10520 w 18376"/>
                <a:gd name="connsiteY238" fmla="*/ 213159 h 239552"/>
                <a:gd name="connsiteX239" fmla="*/ 11191 w 18376"/>
                <a:gd name="connsiteY239" fmla="*/ 214835 h 239552"/>
                <a:gd name="connsiteX240" fmla="*/ 11861 w 18376"/>
                <a:gd name="connsiteY240" fmla="*/ 214835 h 239552"/>
                <a:gd name="connsiteX241" fmla="*/ 11861 w 18376"/>
                <a:gd name="connsiteY241" fmla="*/ 233855 h 239552"/>
                <a:gd name="connsiteX242" fmla="*/ 12447 w 18376"/>
                <a:gd name="connsiteY242" fmla="*/ 233855 h 239552"/>
                <a:gd name="connsiteX243" fmla="*/ 13453 w 18376"/>
                <a:gd name="connsiteY243" fmla="*/ 233855 h 239552"/>
                <a:gd name="connsiteX244" fmla="*/ 12615 w 18376"/>
                <a:gd name="connsiteY244" fmla="*/ 236452 h 239552"/>
                <a:gd name="connsiteX245" fmla="*/ 13788 w 18376"/>
                <a:gd name="connsiteY245" fmla="*/ 239552 h 239552"/>
                <a:gd name="connsiteX246" fmla="*/ 13788 w 18376"/>
                <a:gd name="connsiteY246" fmla="*/ 238715 h 239552"/>
                <a:gd name="connsiteX247" fmla="*/ 17558 w 18376"/>
                <a:gd name="connsiteY247" fmla="*/ 237123 h 239552"/>
                <a:gd name="connsiteX248" fmla="*/ 17558 w 18376"/>
                <a:gd name="connsiteY248" fmla="*/ 231844 h 239552"/>
                <a:gd name="connsiteX249" fmla="*/ 18312 w 18376"/>
                <a:gd name="connsiteY249" fmla="*/ 231844 h 239552"/>
                <a:gd name="connsiteX250" fmla="*/ 17726 w 18376"/>
                <a:gd name="connsiteY250" fmla="*/ 229582 h 239552"/>
                <a:gd name="connsiteX251" fmla="*/ 17726 w 18376"/>
                <a:gd name="connsiteY251" fmla="*/ 229582 h 239552"/>
                <a:gd name="connsiteX252" fmla="*/ 18145 w 18376"/>
                <a:gd name="connsiteY252" fmla="*/ 221203 h 239552"/>
                <a:gd name="connsiteX253" fmla="*/ 17475 w 18376"/>
                <a:gd name="connsiteY253" fmla="*/ 221203 h 239552"/>
                <a:gd name="connsiteX254" fmla="*/ 17894 w 18376"/>
                <a:gd name="connsiteY254" fmla="*/ 219862 h 239552"/>
                <a:gd name="connsiteX255" fmla="*/ 16720 w 18376"/>
                <a:gd name="connsiteY255" fmla="*/ 221287 h 239552"/>
                <a:gd name="connsiteX256" fmla="*/ 18061 w 18376"/>
                <a:gd name="connsiteY256" fmla="*/ 215002 h 239552"/>
                <a:gd name="connsiteX257" fmla="*/ 17223 w 18376"/>
                <a:gd name="connsiteY257" fmla="*/ 214164 h 239552"/>
                <a:gd name="connsiteX258" fmla="*/ 17642 w 18376"/>
                <a:gd name="connsiteY258" fmla="*/ 214164 h 239552"/>
                <a:gd name="connsiteX259" fmla="*/ 17056 w 18376"/>
                <a:gd name="connsiteY259" fmla="*/ 214164 h 239552"/>
                <a:gd name="connsiteX260" fmla="*/ 17977 w 18376"/>
                <a:gd name="connsiteY260" fmla="*/ 212908 h 239552"/>
                <a:gd name="connsiteX261" fmla="*/ 17977 w 18376"/>
                <a:gd name="connsiteY261" fmla="*/ 213578 h 239552"/>
                <a:gd name="connsiteX262" fmla="*/ 17977 w 18376"/>
                <a:gd name="connsiteY262" fmla="*/ 210394 h 239552"/>
                <a:gd name="connsiteX263" fmla="*/ 17977 w 18376"/>
                <a:gd name="connsiteY263" fmla="*/ 211567 h 239552"/>
                <a:gd name="connsiteX264" fmla="*/ 16720 w 18376"/>
                <a:gd name="connsiteY264" fmla="*/ 201093 h 239552"/>
                <a:gd name="connsiteX265" fmla="*/ 16720 w 18376"/>
                <a:gd name="connsiteY265" fmla="*/ 201093 h 239552"/>
                <a:gd name="connsiteX266" fmla="*/ 16720 w 18376"/>
                <a:gd name="connsiteY266" fmla="*/ 196485 h 239552"/>
                <a:gd name="connsiteX267" fmla="*/ 16720 w 18376"/>
                <a:gd name="connsiteY267" fmla="*/ 196485 h 239552"/>
                <a:gd name="connsiteX268" fmla="*/ 16134 w 18376"/>
                <a:gd name="connsiteY268" fmla="*/ 194558 h 239552"/>
                <a:gd name="connsiteX269" fmla="*/ 17307 w 18376"/>
                <a:gd name="connsiteY269" fmla="*/ 194558 h 239552"/>
                <a:gd name="connsiteX270" fmla="*/ 15380 w 18376"/>
                <a:gd name="connsiteY270" fmla="*/ 191625 h 239552"/>
                <a:gd name="connsiteX271" fmla="*/ 15966 w 18376"/>
                <a:gd name="connsiteY271" fmla="*/ 191122 h 239552"/>
                <a:gd name="connsiteX272" fmla="*/ 14961 w 18376"/>
                <a:gd name="connsiteY272" fmla="*/ 189195 h 239552"/>
                <a:gd name="connsiteX273" fmla="*/ 16385 w 18376"/>
                <a:gd name="connsiteY273" fmla="*/ 189195 h 239552"/>
                <a:gd name="connsiteX274" fmla="*/ 16385 w 18376"/>
                <a:gd name="connsiteY274" fmla="*/ 183749 h 239552"/>
                <a:gd name="connsiteX275" fmla="*/ 15380 w 18376"/>
                <a:gd name="connsiteY275" fmla="*/ 185509 h 239552"/>
                <a:gd name="connsiteX276" fmla="*/ 14291 w 18376"/>
                <a:gd name="connsiteY276" fmla="*/ 183582 h 239552"/>
                <a:gd name="connsiteX277" fmla="*/ 15966 w 18376"/>
                <a:gd name="connsiteY277" fmla="*/ 179727 h 239552"/>
                <a:gd name="connsiteX278" fmla="*/ 15966 w 18376"/>
                <a:gd name="connsiteY278" fmla="*/ 180230 h 239552"/>
                <a:gd name="connsiteX279" fmla="*/ 15966 w 18376"/>
                <a:gd name="connsiteY279" fmla="*/ 177549 h 239552"/>
                <a:gd name="connsiteX280" fmla="*/ 14793 w 18376"/>
                <a:gd name="connsiteY280" fmla="*/ 176124 h 239552"/>
                <a:gd name="connsiteX281" fmla="*/ 15212 w 18376"/>
                <a:gd name="connsiteY281" fmla="*/ 178135 h 239552"/>
                <a:gd name="connsiteX282" fmla="*/ 13956 w 18376"/>
                <a:gd name="connsiteY282" fmla="*/ 174029 h 239552"/>
                <a:gd name="connsiteX283" fmla="*/ 14710 w 18376"/>
                <a:gd name="connsiteY283" fmla="*/ 175119 h 239552"/>
                <a:gd name="connsiteX284" fmla="*/ 14710 w 18376"/>
                <a:gd name="connsiteY284" fmla="*/ 173443 h 239552"/>
                <a:gd name="connsiteX285" fmla="*/ 16050 w 18376"/>
                <a:gd name="connsiteY285" fmla="*/ 177130 h 239552"/>
                <a:gd name="connsiteX286" fmla="*/ 16050 w 18376"/>
                <a:gd name="connsiteY286" fmla="*/ 175370 h 239552"/>
                <a:gd name="connsiteX287" fmla="*/ 14793 w 18376"/>
                <a:gd name="connsiteY287" fmla="*/ 171683 h 239552"/>
                <a:gd name="connsiteX288" fmla="*/ 15548 w 18376"/>
                <a:gd name="connsiteY288" fmla="*/ 171683 h 239552"/>
                <a:gd name="connsiteX289" fmla="*/ 15045 w 18376"/>
                <a:gd name="connsiteY289" fmla="*/ 170510 h 239552"/>
                <a:gd name="connsiteX290" fmla="*/ 15966 w 18376"/>
                <a:gd name="connsiteY290" fmla="*/ 171265 h 239552"/>
                <a:gd name="connsiteX291" fmla="*/ 15966 w 18376"/>
                <a:gd name="connsiteY291" fmla="*/ 167662 h 239552"/>
                <a:gd name="connsiteX292" fmla="*/ 14710 w 18376"/>
                <a:gd name="connsiteY292" fmla="*/ 169337 h 239552"/>
                <a:gd name="connsiteX293" fmla="*/ 15883 w 18376"/>
                <a:gd name="connsiteY293" fmla="*/ 164142 h 239552"/>
                <a:gd name="connsiteX294" fmla="*/ 15212 w 18376"/>
                <a:gd name="connsiteY294" fmla="*/ 165148 h 239552"/>
                <a:gd name="connsiteX295" fmla="*/ 15883 w 18376"/>
                <a:gd name="connsiteY295" fmla="*/ 163221 h 239552"/>
                <a:gd name="connsiteX296" fmla="*/ 14710 w 18376"/>
                <a:gd name="connsiteY296" fmla="*/ 162634 h 239552"/>
                <a:gd name="connsiteX297" fmla="*/ 14039 w 18376"/>
                <a:gd name="connsiteY297" fmla="*/ 160623 h 239552"/>
                <a:gd name="connsiteX298" fmla="*/ 14710 w 18376"/>
                <a:gd name="connsiteY298" fmla="*/ 160623 h 239552"/>
                <a:gd name="connsiteX299" fmla="*/ 13620 w 18376"/>
                <a:gd name="connsiteY299" fmla="*/ 157691 h 239552"/>
                <a:gd name="connsiteX300" fmla="*/ 14710 w 18376"/>
                <a:gd name="connsiteY300" fmla="*/ 158612 h 239552"/>
                <a:gd name="connsiteX301" fmla="*/ 14710 w 18376"/>
                <a:gd name="connsiteY301" fmla="*/ 157439 h 239552"/>
                <a:gd name="connsiteX302" fmla="*/ 15548 w 18376"/>
                <a:gd name="connsiteY302" fmla="*/ 157439 h 239552"/>
                <a:gd name="connsiteX303" fmla="*/ 15129 w 18376"/>
                <a:gd name="connsiteY303" fmla="*/ 154423 h 239552"/>
                <a:gd name="connsiteX304" fmla="*/ 13788 w 18376"/>
                <a:gd name="connsiteY304" fmla="*/ 153250 h 239552"/>
                <a:gd name="connsiteX305" fmla="*/ 14291 w 18376"/>
                <a:gd name="connsiteY305" fmla="*/ 151993 h 239552"/>
                <a:gd name="connsiteX306" fmla="*/ 14710 w 18376"/>
                <a:gd name="connsiteY306" fmla="*/ 153501 h 239552"/>
                <a:gd name="connsiteX307" fmla="*/ 15380 w 18376"/>
                <a:gd name="connsiteY307" fmla="*/ 153501 h 239552"/>
                <a:gd name="connsiteX308" fmla="*/ 15380 w 18376"/>
                <a:gd name="connsiteY308" fmla="*/ 150820 h 239552"/>
                <a:gd name="connsiteX309" fmla="*/ 15380 w 18376"/>
                <a:gd name="connsiteY309" fmla="*/ 151490 h 239552"/>
                <a:gd name="connsiteX310" fmla="*/ 14291 w 18376"/>
                <a:gd name="connsiteY310" fmla="*/ 149144 h 239552"/>
                <a:gd name="connsiteX311" fmla="*/ 15045 w 18376"/>
                <a:gd name="connsiteY311" fmla="*/ 149144 h 239552"/>
                <a:gd name="connsiteX312" fmla="*/ 14458 w 18376"/>
                <a:gd name="connsiteY312" fmla="*/ 147636 h 239552"/>
                <a:gd name="connsiteX313" fmla="*/ 15966 w 18376"/>
                <a:gd name="connsiteY313" fmla="*/ 148641 h 239552"/>
                <a:gd name="connsiteX314" fmla="*/ 15212 w 18376"/>
                <a:gd name="connsiteY314" fmla="*/ 146463 h 239552"/>
                <a:gd name="connsiteX315" fmla="*/ 16050 w 18376"/>
                <a:gd name="connsiteY315" fmla="*/ 145541 h 239552"/>
                <a:gd name="connsiteX316" fmla="*/ 15129 w 18376"/>
                <a:gd name="connsiteY316" fmla="*/ 140933 h 239552"/>
                <a:gd name="connsiteX317" fmla="*/ 15129 w 18376"/>
                <a:gd name="connsiteY317" fmla="*/ 140346 h 239552"/>
                <a:gd name="connsiteX318" fmla="*/ 15129 w 18376"/>
                <a:gd name="connsiteY318" fmla="*/ 135570 h 239552"/>
                <a:gd name="connsiteX319" fmla="*/ 16134 w 18376"/>
                <a:gd name="connsiteY319" fmla="*/ 134481 h 239552"/>
                <a:gd name="connsiteX320" fmla="*/ 14374 w 18376"/>
                <a:gd name="connsiteY320" fmla="*/ 133643 h 239552"/>
                <a:gd name="connsiteX321" fmla="*/ 15464 w 18376"/>
                <a:gd name="connsiteY321" fmla="*/ 132386 h 239552"/>
                <a:gd name="connsiteX322" fmla="*/ 14542 w 18376"/>
                <a:gd name="connsiteY322" fmla="*/ 128532 h 239552"/>
                <a:gd name="connsiteX323" fmla="*/ 15548 w 18376"/>
                <a:gd name="connsiteY323" fmla="*/ 131968 h 239552"/>
                <a:gd name="connsiteX324" fmla="*/ 14207 w 18376"/>
                <a:gd name="connsiteY324" fmla="*/ 114288 h 239552"/>
                <a:gd name="connsiteX325" fmla="*/ 14207 w 18376"/>
                <a:gd name="connsiteY325" fmla="*/ 115545 h 239552"/>
                <a:gd name="connsiteX326" fmla="*/ 14207 w 18376"/>
                <a:gd name="connsiteY326" fmla="*/ 114288 h 239552"/>
                <a:gd name="connsiteX327" fmla="*/ 11107 w 18376"/>
                <a:gd name="connsiteY327" fmla="*/ 87559 h 239552"/>
                <a:gd name="connsiteX328" fmla="*/ 11107 w 18376"/>
                <a:gd name="connsiteY328" fmla="*/ 88649 h 239552"/>
                <a:gd name="connsiteX329" fmla="*/ 11107 w 18376"/>
                <a:gd name="connsiteY329" fmla="*/ 87559 h 239552"/>
                <a:gd name="connsiteX330" fmla="*/ 2728 w 18376"/>
                <a:gd name="connsiteY330" fmla="*/ 11479 h 239552"/>
                <a:gd name="connsiteX331" fmla="*/ 2728 w 18376"/>
                <a:gd name="connsiteY331" fmla="*/ 11479 h 239552"/>
                <a:gd name="connsiteX332" fmla="*/ 2728 w 18376"/>
                <a:gd name="connsiteY332" fmla="*/ 12317 h 239552"/>
                <a:gd name="connsiteX333" fmla="*/ 2644 w 18376"/>
                <a:gd name="connsiteY333" fmla="*/ 11479 h 239552"/>
                <a:gd name="connsiteX334" fmla="*/ 11526 w 18376"/>
                <a:gd name="connsiteY334" fmla="*/ 181571 h 239552"/>
                <a:gd name="connsiteX335" fmla="*/ 11526 w 18376"/>
                <a:gd name="connsiteY335" fmla="*/ 181571 h 239552"/>
                <a:gd name="connsiteX336" fmla="*/ 11442 w 18376"/>
                <a:gd name="connsiteY336" fmla="*/ 181571 h 23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8376" h="239552">
                  <a:moveTo>
                    <a:pt x="15548" y="131968"/>
                  </a:moveTo>
                  <a:lnTo>
                    <a:pt x="16050" y="130711"/>
                  </a:lnTo>
                  <a:cubicBezTo>
                    <a:pt x="17056" y="132135"/>
                    <a:pt x="16720" y="133141"/>
                    <a:pt x="17475" y="131968"/>
                  </a:cubicBezTo>
                  <a:cubicBezTo>
                    <a:pt x="15548" y="131968"/>
                    <a:pt x="17056" y="127443"/>
                    <a:pt x="15045" y="127359"/>
                  </a:cubicBezTo>
                  <a:lnTo>
                    <a:pt x="15045" y="126521"/>
                  </a:lnTo>
                  <a:cubicBezTo>
                    <a:pt x="15045" y="126521"/>
                    <a:pt x="15045" y="126521"/>
                    <a:pt x="15045" y="127024"/>
                  </a:cubicBezTo>
                  <a:cubicBezTo>
                    <a:pt x="15966" y="125432"/>
                    <a:pt x="13537" y="126018"/>
                    <a:pt x="13704" y="124008"/>
                  </a:cubicBezTo>
                  <a:cubicBezTo>
                    <a:pt x="13704" y="123337"/>
                    <a:pt x="14123" y="122835"/>
                    <a:pt x="14374" y="123253"/>
                  </a:cubicBezTo>
                  <a:lnTo>
                    <a:pt x="13788" y="121829"/>
                  </a:lnTo>
                  <a:cubicBezTo>
                    <a:pt x="13788" y="121326"/>
                    <a:pt x="14207" y="121829"/>
                    <a:pt x="14207" y="121829"/>
                  </a:cubicBezTo>
                  <a:lnTo>
                    <a:pt x="14207" y="119483"/>
                  </a:lnTo>
                  <a:lnTo>
                    <a:pt x="14207" y="119483"/>
                  </a:lnTo>
                  <a:cubicBezTo>
                    <a:pt x="13796" y="119072"/>
                    <a:pt x="13436" y="118628"/>
                    <a:pt x="13118" y="118142"/>
                  </a:cubicBezTo>
                  <a:cubicBezTo>
                    <a:pt x="13118" y="117556"/>
                    <a:pt x="13118" y="118142"/>
                    <a:pt x="13620" y="118142"/>
                  </a:cubicBezTo>
                  <a:lnTo>
                    <a:pt x="13034" y="116885"/>
                  </a:lnTo>
                  <a:cubicBezTo>
                    <a:pt x="13537" y="116383"/>
                    <a:pt x="14123" y="117388"/>
                    <a:pt x="14039" y="118310"/>
                  </a:cubicBezTo>
                  <a:cubicBezTo>
                    <a:pt x="15966" y="116969"/>
                    <a:pt x="13537" y="117221"/>
                    <a:pt x="14542" y="114623"/>
                  </a:cubicBezTo>
                  <a:lnTo>
                    <a:pt x="14542" y="115796"/>
                  </a:lnTo>
                  <a:cubicBezTo>
                    <a:pt x="15631" y="114958"/>
                    <a:pt x="15129" y="114037"/>
                    <a:pt x="15799" y="112612"/>
                  </a:cubicBezTo>
                  <a:cubicBezTo>
                    <a:pt x="15799" y="112612"/>
                    <a:pt x="14123" y="115461"/>
                    <a:pt x="13620" y="114120"/>
                  </a:cubicBezTo>
                  <a:cubicBezTo>
                    <a:pt x="13847" y="113584"/>
                    <a:pt x="13847" y="112981"/>
                    <a:pt x="13620" y="112445"/>
                  </a:cubicBezTo>
                  <a:cubicBezTo>
                    <a:pt x="14291" y="112445"/>
                    <a:pt x="14039" y="111691"/>
                    <a:pt x="13620" y="110769"/>
                  </a:cubicBezTo>
                  <a:lnTo>
                    <a:pt x="14626" y="110769"/>
                  </a:lnTo>
                  <a:cubicBezTo>
                    <a:pt x="14626" y="109847"/>
                    <a:pt x="13788" y="109931"/>
                    <a:pt x="13369" y="109345"/>
                  </a:cubicBezTo>
                  <a:cubicBezTo>
                    <a:pt x="12950" y="108758"/>
                    <a:pt x="14123" y="108004"/>
                    <a:pt x="14710" y="107669"/>
                  </a:cubicBezTo>
                  <a:cubicBezTo>
                    <a:pt x="14710" y="105909"/>
                    <a:pt x="13620" y="109009"/>
                    <a:pt x="13285" y="106915"/>
                  </a:cubicBezTo>
                  <a:cubicBezTo>
                    <a:pt x="13511" y="105448"/>
                    <a:pt x="13243" y="103948"/>
                    <a:pt x="12531" y="102641"/>
                  </a:cubicBezTo>
                  <a:cubicBezTo>
                    <a:pt x="12531" y="101636"/>
                    <a:pt x="13118" y="102641"/>
                    <a:pt x="13369" y="102641"/>
                  </a:cubicBezTo>
                  <a:lnTo>
                    <a:pt x="12531" y="101720"/>
                  </a:lnTo>
                  <a:cubicBezTo>
                    <a:pt x="12531" y="101720"/>
                    <a:pt x="12531" y="101720"/>
                    <a:pt x="12950" y="101720"/>
                  </a:cubicBezTo>
                  <a:cubicBezTo>
                    <a:pt x="13369" y="101720"/>
                    <a:pt x="11945" y="101720"/>
                    <a:pt x="11693" y="100547"/>
                  </a:cubicBezTo>
                  <a:cubicBezTo>
                    <a:pt x="11442" y="99374"/>
                    <a:pt x="13034" y="98033"/>
                    <a:pt x="11693" y="96525"/>
                  </a:cubicBezTo>
                  <a:cubicBezTo>
                    <a:pt x="11693" y="96525"/>
                    <a:pt x="12280" y="96525"/>
                    <a:pt x="12699" y="96525"/>
                  </a:cubicBezTo>
                  <a:cubicBezTo>
                    <a:pt x="12271" y="95310"/>
                    <a:pt x="11651" y="94179"/>
                    <a:pt x="10855" y="93173"/>
                  </a:cubicBezTo>
                  <a:lnTo>
                    <a:pt x="11442" y="91665"/>
                  </a:lnTo>
                  <a:cubicBezTo>
                    <a:pt x="10772" y="92754"/>
                    <a:pt x="9850" y="91665"/>
                    <a:pt x="9096" y="90324"/>
                  </a:cubicBezTo>
                  <a:cubicBezTo>
                    <a:pt x="8836" y="90601"/>
                    <a:pt x="8610" y="90911"/>
                    <a:pt x="8425" y="91246"/>
                  </a:cubicBezTo>
                  <a:lnTo>
                    <a:pt x="7839" y="89403"/>
                  </a:lnTo>
                  <a:cubicBezTo>
                    <a:pt x="7839" y="89403"/>
                    <a:pt x="8258" y="89403"/>
                    <a:pt x="8677" y="89403"/>
                  </a:cubicBezTo>
                  <a:lnTo>
                    <a:pt x="8677" y="89403"/>
                  </a:lnTo>
                  <a:cubicBezTo>
                    <a:pt x="8677" y="88649"/>
                    <a:pt x="9599" y="88984"/>
                    <a:pt x="10101" y="89403"/>
                  </a:cubicBezTo>
                  <a:lnTo>
                    <a:pt x="9599" y="90073"/>
                  </a:lnTo>
                  <a:cubicBezTo>
                    <a:pt x="10084" y="90517"/>
                    <a:pt x="10705" y="90777"/>
                    <a:pt x="11358" y="90827"/>
                  </a:cubicBezTo>
                  <a:cubicBezTo>
                    <a:pt x="11300" y="90609"/>
                    <a:pt x="11300" y="90375"/>
                    <a:pt x="11358" y="90157"/>
                  </a:cubicBezTo>
                  <a:cubicBezTo>
                    <a:pt x="11358" y="90157"/>
                    <a:pt x="11358" y="90157"/>
                    <a:pt x="11358" y="90157"/>
                  </a:cubicBezTo>
                  <a:cubicBezTo>
                    <a:pt x="11358" y="90157"/>
                    <a:pt x="11358" y="90157"/>
                    <a:pt x="11358" y="89570"/>
                  </a:cubicBezTo>
                  <a:lnTo>
                    <a:pt x="12364" y="89151"/>
                  </a:lnTo>
                  <a:lnTo>
                    <a:pt x="11945" y="89151"/>
                  </a:lnTo>
                  <a:lnTo>
                    <a:pt x="12447" y="86638"/>
                  </a:lnTo>
                  <a:cubicBezTo>
                    <a:pt x="10914" y="84928"/>
                    <a:pt x="9800" y="82892"/>
                    <a:pt x="9179" y="80689"/>
                  </a:cubicBezTo>
                  <a:cubicBezTo>
                    <a:pt x="9934" y="81359"/>
                    <a:pt x="10436" y="80689"/>
                    <a:pt x="11274" y="80689"/>
                  </a:cubicBezTo>
                  <a:cubicBezTo>
                    <a:pt x="10353" y="81527"/>
                    <a:pt x="11861" y="82867"/>
                    <a:pt x="11693" y="84292"/>
                  </a:cubicBezTo>
                  <a:cubicBezTo>
                    <a:pt x="11693" y="83538"/>
                    <a:pt x="12196" y="83705"/>
                    <a:pt x="12364" y="84292"/>
                  </a:cubicBezTo>
                  <a:lnTo>
                    <a:pt x="11358" y="81778"/>
                  </a:lnTo>
                  <a:cubicBezTo>
                    <a:pt x="12112" y="81778"/>
                    <a:pt x="11861" y="81191"/>
                    <a:pt x="12196" y="80437"/>
                  </a:cubicBezTo>
                  <a:cubicBezTo>
                    <a:pt x="10688" y="81024"/>
                    <a:pt x="11107" y="78594"/>
                    <a:pt x="10604" y="77588"/>
                  </a:cubicBezTo>
                  <a:cubicBezTo>
                    <a:pt x="10101" y="76583"/>
                    <a:pt x="11609" y="77588"/>
                    <a:pt x="11526" y="79013"/>
                  </a:cubicBezTo>
                  <a:cubicBezTo>
                    <a:pt x="12615" y="77505"/>
                    <a:pt x="9766" y="77253"/>
                    <a:pt x="10604" y="75829"/>
                  </a:cubicBezTo>
                  <a:cubicBezTo>
                    <a:pt x="10604" y="75829"/>
                    <a:pt x="10604" y="76332"/>
                    <a:pt x="10604" y="76415"/>
                  </a:cubicBezTo>
                  <a:cubicBezTo>
                    <a:pt x="10604" y="76499"/>
                    <a:pt x="10604" y="73902"/>
                    <a:pt x="10604" y="74321"/>
                  </a:cubicBezTo>
                  <a:lnTo>
                    <a:pt x="10604" y="74321"/>
                  </a:lnTo>
                  <a:cubicBezTo>
                    <a:pt x="10604" y="72226"/>
                    <a:pt x="10604" y="68037"/>
                    <a:pt x="9012" y="67785"/>
                  </a:cubicBezTo>
                  <a:cubicBezTo>
                    <a:pt x="9590" y="67676"/>
                    <a:pt x="10193" y="67676"/>
                    <a:pt x="10772" y="67785"/>
                  </a:cubicBezTo>
                  <a:lnTo>
                    <a:pt x="6415" y="64266"/>
                  </a:lnTo>
                  <a:cubicBezTo>
                    <a:pt x="7504" y="64266"/>
                    <a:pt x="9934" y="63177"/>
                    <a:pt x="10688" y="64853"/>
                  </a:cubicBezTo>
                  <a:cubicBezTo>
                    <a:pt x="10922" y="64149"/>
                    <a:pt x="10922" y="63378"/>
                    <a:pt x="10688" y="62674"/>
                  </a:cubicBezTo>
                  <a:cubicBezTo>
                    <a:pt x="10688" y="62674"/>
                    <a:pt x="9179" y="63596"/>
                    <a:pt x="9012" y="63177"/>
                  </a:cubicBezTo>
                  <a:cubicBezTo>
                    <a:pt x="10185" y="61836"/>
                    <a:pt x="9599" y="62255"/>
                    <a:pt x="10604" y="60579"/>
                  </a:cubicBezTo>
                  <a:cubicBezTo>
                    <a:pt x="10604" y="61166"/>
                    <a:pt x="8677" y="60579"/>
                    <a:pt x="8677" y="59825"/>
                  </a:cubicBezTo>
                  <a:cubicBezTo>
                    <a:pt x="8677" y="59071"/>
                    <a:pt x="10353" y="59825"/>
                    <a:pt x="10520" y="59825"/>
                  </a:cubicBezTo>
                  <a:lnTo>
                    <a:pt x="8761" y="57898"/>
                  </a:lnTo>
                  <a:cubicBezTo>
                    <a:pt x="8761" y="58401"/>
                    <a:pt x="10185" y="57898"/>
                    <a:pt x="10604" y="57479"/>
                  </a:cubicBezTo>
                  <a:cubicBezTo>
                    <a:pt x="11023" y="57060"/>
                    <a:pt x="10604" y="55720"/>
                    <a:pt x="10604" y="55217"/>
                  </a:cubicBezTo>
                  <a:lnTo>
                    <a:pt x="10604" y="56055"/>
                  </a:lnTo>
                  <a:cubicBezTo>
                    <a:pt x="10604" y="53792"/>
                    <a:pt x="8174" y="53960"/>
                    <a:pt x="8174" y="51781"/>
                  </a:cubicBezTo>
                  <a:cubicBezTo>
                    <a:pt x="8174" y="51781"/>
                    <a:pt x="10269" y="52284"/>
                    <a:pt x="10436" y="51195"/>
                  </a:cubicBezTo>
                  <a:cubicBezTo>
                    <a:pt x="10604" y="50106"/>
                    <a:pt x="6247" y="49100"/>
                    <a:pt x="5493" y="47089"/>
                  </a:cubicBezTo>
                  <a:lnTo>
                    <a:pt x="5995" y="47089"/>
                  </a:lnTo>
                  <a:lnTo>
                    <a:pt x="5325" y="45581"/>
                  </a:lnTo>
                  <a:cubicBezTo>
                    <a:pt x="7278" y="46938"/>
                    <a:pt x="9054" y="48547"/>
                    <a:pt x="10604" y="50357"/>
                  </a:cubicBezTo>
                  <a:cubicBezTo>
                    <a:pt x="10604" y="49519"/>
                    <a:pt x="11191" y="50357"/>
                    <a:pt x="11023" y="48849"/>
                  </a:cubicBezTo>
                  <a:cubicBezTo>
                    <a:pt x="10855" y="47341"/>
                    <a:pt x="11777" y="49519"/>
                    <a:pt x="11777" y="49854"/>
                  </a:cubicBezTo>
                  <a:lnTo>
                    <a:pt x="11777" y="46922"/>
                  </a:lnTo>
                  <a:cubicBezTo>
                    <a:pt x="10772" y="46922"/>
                    <a:pt x="10688" y="44743"/>
                    <a:pt x="9850" y="44827"/>
                  </a:cubicBezTo>
                  <a:lnTo>
                    <a:pt x="11023" y="48011"/>
                  </a:lnTo>
                  <a:cubicBezTo>
                    <a:pt x="10101" y="48011"/>
                    <a:pt x="8174" y="46251"/>
                    <a:pt x="8258" y="44241"/>
                  </a:cubicBezTo>
                  <a:cubicBezTo>
                    <a:pt x="8258" y="43654"/>
                    <a:pt x="10017" y="44241"/>
                    <a:pt x="10353" y="44241"/>
                  </a:cubicBezTo>
                  <a:cubicBezTo>
                    <a:pt x="10688" y="44241"/>
                    <a:pt x="9599" y="42230"/>
                    <a:pt x="9850" y="42062"/>
                  </a:cubicBezTo>
                  <a:lnTo>
                    <a:pt x="10353" y="42900"/>
                  </a:lnTo>
                  <a:cubicBezTo>
                    <a:pt x="10353" y="41727"/>
                    <a:pt x="9012" y="41057"/>
                    <a:pt x="9850" y="39632"/>
                  </a:cubicBezTo>
                  <a:cubicBezTo>
                    <a:pt x="10688" y="38208"/>
                    <a:pt x="11023" y="38124"/>
                    <a:pt x="10436" y="38124"/>
                  </a:cubicBezTo>
                  <a:cubicBezTo>
                    <a:pt x="8786" y="38987"/>
                    <a:pt x="6884" y="39222"/>
                    <a:pt x="5074" y="38794"/>
                  </a:cubicBezTo>
                  <a:cubicBezTo>
                    <a:pt x="5409" y="37680"/>
                    <a:pt x="5895" y="36607"/>
                    <a:pt x="6498" y="35610"/>
                  </a:cubicBezTo>
                  <a:cubicBezTo>
                    <a:pt x="7336" y="34772"/>
                    <a:pt x="8677" y="36699"/>
                    <a:pt x="9431" y="36029"/>
                  </a:cubicBezTo>
                  <a:cubicBezTo>
                    <a:pt x="10185" y="35359"/>
                    <a:pt x="8761" y="35610"/>
                    <a:pt x="8677" y="35359"/>
                  </a:cubicBezTo>
                  <a:cubicBezTo>
                    <a:pt x="8593" y="35108"/>
                    <a:pt x="9515" y="35359"/>
                    <a:pt x="9347" y="34437"/>
                  </a:cubicBezTo>
                  <a:cubicBezTo>
                    <a:pt x="9179" y="33516"/>
                    <a:pt x="9347" y="32259"/>
                    <a:pt x="8425" y="34018"/>
                  </a:cubicBezTo>
                  <a:cubicBezTo>
                    <a:pt x="8425" y="32929"/>
                    <a:pt x="8425" y="32845"/>
                    <a:pt x="8425" y="31588"/>
                  </a:cubicBezTo>
                  <a:cubicBezTo>
                    <a:pt x="7755" y="32007"/>
                    <a:pt x="6163" y="30583"/>
                    <a:pt x="5828" y="29494"/>
                  </a:cubicBezTo>
                  <a:cubicBezTo>
                    <a:pt x="5493" y="28404"/>
                    <a:pt x="6415" y="29494"/>
                    <a:pt x="6582" y="29494"/>
                  </a:cubicBezTo>
                  <a:cubicBezTo>
                    <a:pt x="6582" y="27315"/>
                    <a:pt x="6582" y="26142"/>
                    <a:pt x="6582" y="24047"/>
                  </a:cubicBezTo>
                  <a:cubicBezTo>
                    <a:pt x="6582" y="24047"/>
                    <a:pt x="7085" y="22874"/>
                    <a:pt x="7504" y="23293"/>
                  </a:cubicBezTo>
                  <a:cubicBezTo>
                    <a:pt x="7227" y="22950"/>
                    <a:pt x="7026" y="22548"/>
                    <a:pt x="6917" y="22120"/>
                  </a:cubicBezTo>
                  <a:cubicBezTo>
                    <a:pt x="7671" y="20863"/>
                    <a:pt x="6917" y="23461"/>
                    <a:pt x="8090" y="22120"/>
                  </a:cubicBezTo>
                  <a:cubicBezTo>
                    <a:pt x="7504" y="22120"/>
                    <a:pt x="7253" y="20528"/>
                    <a:pt x="6833" y="19607"/>
                  </a:cubicBezTo>
                  <a:cubicBezTo>
                    <a:pt x="6415" y="18685"/>
                    <a:pt x="6833" y="21701"/>
                    <a:pt x="6833" y="22623"/>
                  </a:cubicBezTo>
                  <a:cubicBezTo>
                    <a:pt x="5577" y="22623"/>
                    <a:pt x="4236" y="21115"/>
                    <a:pt x="3482" y="19020"/>
                  </a:cubicBezTo>
                  <a:cubicBezTo>
                    <a:pt x="2728" y="16925"/>
                    <a:pt x="4320" y="18266"/>
                    <a:pt x="4068" y="18015"/>
                  </a:cubicBezTo>
                  <a:cubicBezTo>
                    <a:pt x="4068" y="14747"/>
                    <a:pt x="1806" y="15333"/>
                    <a:pt x="2560" y="12652"/>
                  </a:cubicBezTo>
                  <a:cubicBezTo>
                    <a:pt x="3314" y="11563"/>
                    <a:pt x="4152" y="12652"/>
                    <a:pt x="4655" y="12233"/>
                  </a:cubicBezTo>
                  <a:cubicBezTo>
                    <a:pt x="5074" y="13658"/>
                    <a:pt x="4655" y="14412"/>
                    <a:pt x="4655" y="15333"/>
                  </a:cubicBezTo>
                  <a:lnTo>
                    <a:pt x="4655" y="14160"/>
                  </a:lnTo>
                  <a:cubicBezTo>
                    <a:pt x="4957" y="14772"/>
                    <a:pt x="4957" y="15484"/>
                    <a:pt x="4655" y="16087"/>
                  </a:cubicBezTo>
                  <a:cubicBezTo>
                    <a:pt x="5325" y="15166"/>
                    <a:pt x="4655" y="10641"/>
                    <a:pt x="5074" y="8128"/>
                  </a:cubicBezTo>
                  <a:cubicBezTo>
                    <a:pt x="5074" y="7709"/>
                    <a:pt x="4487" y="6954"/>
                    <a:pt x="4152" y="7373"/>
                  </a:cubicBezTo>
                  <a:lnTo>
                    <a:pt x="4152" y="8128"/>
                  </a:lnTo>
                  <a:cubicBezTo>
                    <a:pt x="3566" y="8882"/>
                    <a:pt x="3231" y="6703"/>
                    <a:pt x="2979" y="7709"/>
                  </a:cubicBezTo>
                  <a:cubicBezTo>
                    <a:pt x="2234" y="6628"/>
                    <a:pt x="1881" y="5329"/>
                    <a:pt x="1974" y="4022"/>
                  </a:cubicBezTo>
                  <a:lnTo>
                    <a:pt x="2895" y="4022"/>
                  </a:lnTo>
                  <a:cubicBezTo>
                    <a:pt x="2895" y="4022"/>
                    <a:pt x="2393" y="5027"/>
                    <a:pt x="2895" y="5446"/>
                  </a:cubicBezTo>
                  <a:cubicBezTo>
                    <a:pt x="3398" y="5865"/>
                    <a:pt x="3985" y="3100"/>
                    <a:pt x="2895" y="2514"/>
                  </a:cubicBezTo>
                  <a:lnTo>
                    <a:pt x="2309" y="3603"/>
                  </a:lnTo>
                  <a:cubicBezTo>
                    <a:pt x="1806" y="2514"/>
                    <a:pt x="801" y="1341"/>
                    <a:pt x="1052" y="0"/>
                  </a:cubicBezTo>
                  <a:cubicBezTo>
                    <a:pt x="130" y="586"/>
                    <a:pt x="1052" y="0"/>
                    <a:pt x="130" y="1257"/>
                  </a:cubicBezTo>
                  <a:cubicBezTo>
                    <a:pt x="1387" y="419"/>
                    <a:pt x="130" y="4608"/>
                    <a:pt x="1555" y="3268"/>
                  </a:cubicBezTo>
                  <a:cubicBezTo>
                    <a:pt x="382" y="4273"/>
                    <a:pt x="1136" y="4944"/>
                    <a:pt x="130" y="6200"/>
                  </a:cubicBezTo>
                  <a:cubicBezTo>
                    <a:pt x="130" y="6200"/>
                    <a:pt x="717" y="6200"/>
                    <a:pt x="633" y="6871"/>
                  </a:cubicBezTo>
                  <a:lnTo>
                    <a:pt x="633" y="6871"/>
                  </a:lnTo>
                  <a:lnTo>
                    <a:pt x="633" y="6871"/>
                  </a:lnTo>
                  <a:cubicBezTo>
                    <a:pt x="633" y="6871"/>
                    <a:pt x="633" y="6871"/>
                    <a:pt x="633" y="6871"/>
                  </a:cubicBezTo>
                  <a:cubicBezTo>
                    <a:pt x="633" y="6871"/>
                    <a:pt x="633" y="6368"/>
                    <a:pt x="1052" y="6284"/>
                  </a:cubicBezTo>
                  <a:cubicBezTo>
                    <a:pt x="1471" y="6200"/>
                    <a:pt x="1890" y="8546"/>
                    <a:pt x="2225" y="9133"/>
                  </a:cubicBezTo>
                  <a:cubicBezTo>
                    <a:pt x="2560" y="9720"/>
                    <a:pt x="2225" y="9133"/>
                    <a:pt x="1555" y="9133"/>
                  </a:cubicBezTo>
                  <a:lnTo>
                    <a:pt x="2141" y="10055"/>
                  </a:lnTo>
                  <a:cubicBezTo>
                    <a:pt x="1471" y="10055"/>
                    <a:pt x="1136" y="11814"/>
                    <a:pt x="717" y="10055"/>
                  </a:cubicBezTo>
                  <a:lnTo>
                    <a:pt x="717" y="11395"/>
                  </a:lnTo>
                  <a:cubicBezTo>
                    <a:pt x="382" y="12258"/>
                    <a:pt x="382" y="13213"/>
                    <a:pt x="717" y="14076"/>
                  </a:cubicBezTo>
                  <a:cubicBezTo>
                    <a:pt x="717" y="14747"/>
                    <a:pt x="1471" y="15668"/>
                    <a:pt x="717" y="15082"/>
                  </a:cubicBezTo>
                  <a:lnTo>
                    <a:pt x="1220" y="17260"/>
                  </a:lnTo>
                  <a:lnTo>
                    <a:pt x="1220" y="17260"/>
                  </a:lnTo>
                  <a:cubicBezTo>
                    <a:pt x="1220" y="19439"/>
                    <a:pt x="2560" y="21618"/>
                    <a:pt x="1220" y="24131"/>
                  </a:cubicBezTo>
                  <a:cubicBezTo>
                    <a:pt x="1421" y="25011"/>
                    <a:pt x="1421" y="25933"/>
                    <a:pt x="1220" y="26812"/>
                  </a:cubicBezTo>
                  <a:lnTo>
                    <a:pt x="633" y="26812"/>
                  </a:lnTo>
                  <a:cubicBezTo>
                    <a:pt x="633" y="27734"/>
                    <a:pt x="214" y="29577"/>
                    <a:pt x="633" y="29996"/>
                  </a:cubicBezTo>
                  <a:cubicBezTo>
                    <a:pt x="-791" y="31002"/>
                    <a:pt x="633" y="34437"/>
                    <a:pt x="633" y="36113"/>
                  </a:cubicBezTo>
                  <a:lnTo>
                    <a:pt x="1387" y="36113"/>
                  </a:lnTo>
                  <a:cubicBezTo>
                    <a:pt x="1438" y="37303"/>
                    <a:pt x="1639" y="38484"/>
                    <a:pt x="1974" y="39632"/>
                  </a:cubicBezTo>
                  <a:lnTo>
                    <a:pt x="2644" y="39632"/>
                  </a:lnTo>
                  <a:cubicBezTo>
                    <a:pt x="3231" y="40805"/>
                    <a:pt x="2644" y="42732"/>
                    <a:pt x="2644" y="44576"/>
                  </a:cubicBezTo>
                  <a:cubicBezTo>
                    <a:pt x="2644" y="44576"/>
                    <a:pt x="2644" y="43989"/>
                    <a:pt x="2644" y="43654"/>
                  </a:cubicBezTo>
                  <a:cubicBezTo>
                    <a:pt x="1303" y="46000"/>
                    <a:pt x="3985" y="48346"/>
                    <a:pt x="3063" y="50441"/>
                  </a:cubicBezTo>
                  <a:cubicBezTo>
                    <a:pt x="3272" y="50835"/>
                    <a:pt x="3272" y="51304"/>
                    <a:pt x="3063" y="51698"/>
                  </a:cubicBezTo>
                  <a:lnTo>
                    <a:pt x="3063" y="51698"/>
                  </a:lnTo>
                  <a:lnTo>
                    <a:pt x="3063" y="51698"/>
                  </a:lnTo>
                  <a:cubicBezTo>
                    <a:pt x="3030" y="51949"/>
                    <a:pt x="3030" y="52200"/>
                    <a:pt x="3063" y="52452"/>
                  </a:cubicBezTo>
                  <a:lnTo>
                    <a:pt x="3063" y="51865"/>
                  </a:lnTo>
                  <a:cubicBezTo>
                    <a:pt x="3013" y="52368"/>
                    <a:pt x="3013" y="52871"/>
                    <a:pt x="3063" y="53373"/>
                  </a:cubicBezTo>
                  <a:lnTo>
                    <a:pt x="2393" y="53373"/>
                  </a:lnTo>
                  <a:lnTo>
                    <a:pt x="2393" y="53373"/>
                  </a:lnTo>
                  <a:cubicBezTo>
                    <a:pt x="2393" y="53960"/>
                    <a:pt x="2393" y="53373"/>
                    <a:pt x="3231" y="53373"/>
                  </a:cubicBezTo>
                  <a:lnTo>
                    <a:pt x="3733" y="54044"/>
                  </a:lnTo>
                  <a:cubicBezTo>
                    <a:pt x="2644" y="54630"/>
                    <a:pt x="4152" y="55636"/>
                    <a:pt x="2979" y="56306"/>
                  </a:cubicBezTo>
                  <a:cubicBezTo>
                    <a:pt x="3649" y="56306"/>
                    <a:pt x="3566" y="59239"/>
                    <a:pt x="4823" y="59490"/>
                  </a:cubicBezTo>
                  <a:cubicBezTo>
                    <a:pt x="4823" y="59490"/>
                    <a:pt x="4823" y="59490"/>
                    <a:pt x="4823" y="59490"/>
                  </a:cubicBezTo>
                  <a:cubicBezTo>
                    <a:pt x="4613" y="60119"/>
                    <a:pt x="4613" y="60789"/>
                    <a:pt x="4823" y="61417"/>
                  </a:cubicBezTo>
                  <a:lnTo>
                    <a:pt x="3985" y="61417"/>
                  </a:lnTo>
                  <a:lnTo>
                    <a:pt x="5241" y="62758"/>
                  </a:lnTo>
                  <a:cubicBezTo>
                    <a:pt x="4739" y="63679"/>
                    <a:pt x="4404" y="64015"/>
                    <a:pt x="3733" y="62758"/>
                  </a:cubicBezTo>
                  <a:cubicBezTo>
                    <a:pt x="4906" y="64769"/>
                    <a:pt x="4152" y="64434"/>
                    <a:pt x="5325" y="66193"/>
                  </a:cubicBezTo>
                  <a:lnTo>
                    <a:pt x="4739" y="66193"/>
                  </a:lnTo>
                  <a:cubicBezTo>
                    <a:pt x="4739" y="66780"/>
                    <a:pt x="5661" y="67785"/>
                    <a:pt x="5158" y="68204"/>
                  </a:cubicBezTo>
                  <a:cubicBezTo>
                    <a:pt x="4655" y="68623"/>
                    <a:pt x="5158" y="75159"/>
                    <a:pt x="4487" y="78845"/>
                  </a:cubicBezTo>
                  <a:cubicBezTo>
                    <a:pt x="6163" y="78091"/>
                    <a:pt x="3817" y="80605"/>
                    <a:pt x="5158" y="80689"/>
                  </a:cubicBezTo>
                  <a:cubicBezTo>
                    <a:pt x="4739" y="80689"/>
                    <a:pt x="4571" y="81359"/>
                    <a:pt x="4152" y="80689"/>
                  </a:cubicBezTo>
                  <a:cubicBezTo>
                    <a:pt x="4655" y="82448"/>
                    <a:pt x="3649" y="83454"/>
                    <a:pt x="4906" y="84711"/>
                  </a:cubicBezTo>
                  <a:cubicBezTo>
                    <a:pt x="4487" y="84711"/>
                    <a:pt x="4236" y="84292"/>
                    <a:pt x="3985" y="84711"/>
                  </a:cubicBezTo>
                  <a:cubicBezTo>
                    <a:pt x="3733" y="85130"/>
                    <a:pt x="4404" y="85297"/>
                    <a:pt x="3985" y="85465"/>
                  </a:cubicBezTo>
                  <a:cubicBezTo>
                    <a:pt x="3566" y="85632"/>
                    <a:pt x="3985" y="85465"/>
                    <a:pt x="3482" y="84962"/>
                  </a:cubicBezTo>
                  <a:cubicBezTo>
                    <a:pt x="3482" y="86805"/>
                    <a:pt x="4906" y="86973"/>
                    <a:pt x="6079" y="87057"/>
                  </a:cubicBezTo>
                  <a:cubicBezTo>
                    <a:pt x="5501" y="87593"/>
                    <a:pt x="5468" y="88489"/>
                    <a:pt x="5995" y="89068"/>
                  </a:cubicBezTo>
                  <a:cubicBezTo>
                    <a:pt x="6021" y="89101"/>
                    <a:pt x="6054" y="89126"/>
                    <a:pt x="6079" y="89151"/>
                  </a:cubicBezTo>
                  <a:cubicBezTo>
                    <a:pt x="6079" y="89151"/>
                    <a:pt x="5409" y="90073"/>
                    <a:pt x="5158" y="89151"/>
                  </a:cubicBezTo>
                  <a:cubicBezTo>
                    <a:pt x="5158" y="89822"/>
                    <a:pt x="5158" y="93173"/>
                    <a:pt x="5744" y="93257"/>
                  </a:cubicBezTo>
                  <a:cubicBezTo>
                    <a:pt x="6331" y="93341"/>
                    <a:pt x="5744" y="94179"/>
                    <a:pt x="5744" y="94346"/>
                  </a:cubicBezTo>
                  <a:cubicBezTo>
                    <a:pt x="5744" y="94514"/>
                    <a:pt x="5744" y="95938"/>
                    <a:pt x="5744" y="97363"/>
                  </a:cubicBezTo>
                  <a:lnTo>
                    <a:pt x="5744" y="97363"/>
                  </a:lnTo>
                  <a:cubicBezTo>
                    <a:pt x="6917" y="97949"/>
                    <a:pt x="5744" y="98619"/>
                    <a:pt x="6247" y="99793"/>
                  </a:cubicBezTo>
                  <a:lnTo>
                    <a:pt x="6247" y="99793"/>
                  </a:lnTo>
                  <a:cubicBezTo>
                    <a:pt x="5577" y="102558"/>
                    <a:pt x="6247" y="100966"/>
                    <a:pt x="6247" y="103647"/>
                  </a:cubicBezTo>
                  <a:lnTo>
                    <a:pt x="6917" y="103647"/>
                  </a:lnTo>
                  <a:cubicBezTo>
                    <a:pt x="8425" y="103647"/>
                    <a:pt x="6163" y="105993"/>
                    <a:pt x="6917" y="107501"/>
                  </a:cubicBezTo>
                  <a:lnTo>
                    <a:pt x="6917" y="106998"/>
                  </a:lnTo>
                  <a:cubicBezTo>
                    <a:pt x="7504" y="107753"/>
                    <a:pt x="4990" y="109428"/>
                    <a:pt x="4823" y="110266"/>
                  </a:cubicBezTo>
                  <a:cubicBezTo>
                    <a:pt x="4655" y="111104"/>
                    <a:pt x="4823" y="110266"/>
                    <a:pt x="4823" y="109763"/>
                  </a:cubicBezTo>
                  <a:cubicBezTo>
                    <a:pt x="4068" y="112026"/>
                    <a:pt x="5744" y="109763"/>
                    <a:pt x="6079" y="111607"/>
                  </a:cubicBezTo>
                  <a:cubicBezTo>
                    <a:pt x="5577" y="111607"/>
                    <a:pt x="4823" y="111607"/>
                    <a:pt x="4739" y="112361"/>
                  </a:cubicBezTo>
                  <a:cubicBezTo>
                    <a:pt x="4655" y="113115"/>
                    <a:pt x="6498" y="115545"/>
                    <a:pt x="5661" y="117053"/>
                  </a:cubicBezTo>
                  <a:cubicBezTo>
                    <a:pt x="5661" y="117053"/>
                    <a:pt x="6415" y="116383"/>
                    <a:pt x="6666" y="117053"/>
                  </a:cubicBezTo>
                  <a:cubicBezTo>
                    <a:pt x="6917" y="117723"/>
                    <a:pt x="5409" y="120321"/>
                    <a:pt x="6666" y="121326"/>
                  </a:cubicBezTo>
                  <a:cubicBezTo>
                    <a:pt x="6666" y="121326"/>
                    <a:pt x="6666" y="121326"/>
                    <a:pt x="6666" y="121326"/>
                  </a:cubicBezTo>
                  <a:cubicBezTo>
                    <a:pt x="6666" y="121326"/>
                    <a:pt x="7336" y="124259"/>
                    <a:pt x="8007" y="124762"/>
                  </a:cubicBezTo>
                  <a:cubicBezTo>
                    <a:pt x="5577" y="125683"/>
                    <a:pt x="9431" y="130292"/>
                    <a:pt x="7169" y="130376"/>
                  </a:cubicBezTo>
                  <a:lnTo>
                    <a:pt x="7169" y="133141"/>
                  </a:lnTo>
                  <a:lnTo>
                    <a:pt x="7169" y="133141"/>
                  </a:lnTo>
                  <a:cubicBezTo>
                    <a:pt x="6993" y="134238"/>
                    <a:pt x="7403" y="135353"/>
                    <a:pt x="8258" y="136073"/>
                  </a:cubicBezTo>
                  <a:cubicBezTo>
                    <a:pt x="8258" y="136492"/>
                    <a:pt x="7839" y="136073"/>
                    <a:pt x="7755" y="136073"/>
                  </a:cubicBezTo>
                  <a:cubicBezTo>
                    <a:pt x="7261" y="137782"/>
                    <a:pt x="7638" y="139634"/>
                    <a:pt x="8761" y="141017"/>
                  </a:cubicBezTo>
                  <a:lnTo>
                    <a:pt x="8007" y="141017"/>
                  </a:lnTo>
                  <a:cubicBezTo>
                    <a:pt x="8509" y="141519"/>
                    <a:pt x="7085" y="144787"/>
                    <a:pt x="8007" y="147217"/>
                  </a:cubicBezTo>
                  <a:lnTo>
                    <a:pt x="8007" y="147217"/>
                  </a:lnTo>
                  <a:cubicBezTo>
                    <a:pt x="8928" y="150066"/>
                    <a:pt x="6331" y="154172"/>
                    <a:pt x="9012" y="155009"/>
                  </a:cubicBezTo>
                  <a:lnTo>
                    <a:pt x="9766" y="156853"/>
                  </a:lnTo>
                  <a:cubicBezTo>
                    <a:pt x="9766" y="154423"/>
                    <a:pt x="10939" y="156853"/>
                    <a:pt x="11274" y="156183"/>
                  </a:cubicBezTo>
                  <a:cubicBezTo>
                    <a:pt x="11274" y="157104"/>
                    <a:pt x="10604" y="158696"/>
                    <a:pt x="10436" y="157523"/>
                  </a:cubicBezTo>
                  <a:lnTo>
                    <a:pt x="10436" y="157523"/>
                  </a:lnTo>
                  <a:cubicBezTo>
                    <a:pt x="9096" y="157523"/>
                    <a:pt x="10436" y="160540"/>
                    <a:pt x="9179" y="160540"/>
                  </a:cubicBezTo>
                  <a:cubicBezTo>
                    <a:pt x="9179" y="165315"/>
                    <a:pt x="9179" y="170008"/>
                    <a:pt x="9179" y="174448"/>
                  </a:cubicBezTo>
                  <a:lnTo>
                    <a:pt x="10269" y="173862"/>
                  </a:lnTo>
                  <a:lnTo>
                    <a:pt x="10269" y="175454"/>
                  </a:lnTo>
                  <a:cubicBezTo>
                    <a:pt x="10269" y="175454"/>
                    <a:pt x="9431" y="176040"/>
                    <a:pt x="9431" y="174951"/>
                  </a:cubicBezTo>
                  <a:cubicBezTo>
                    <a:pt x="8845" y="175538"/>
                    <a:pt x="10017" y="176795"/>
                    <a:pt x="10269" y="176795"/>
                  </a:cubicBezTo>
                  <a:cubicBezTo>
                    <a:pt x="10269" y="178973"/>
                    <a:pt x="9012" y="175957"/>
                    <a:pt x="9012" y="176795"/>
                  </a:cubicBezTo>
                  <a:lnTo>
                    <a:pt x="9012" y="177716"/>
                  </a:lnTo>
                  <a:lnTo>
                    <a:pt x="9012" y="177716"/>
                  </a:lnTo>
                  <a:cubicBezTo>
                    <a:pt x="9431" y="178387"/>
                    <a:pt x="9934" y="178470"/>
                    <a:pt x="9934" y="179811"/>
                  </a:cubicBezTo>
                  <a:cubicBezTo>
                    <a:pt x="9934" y="181152"/>
                    <a:pt x="9347" y="180230"/>
                    <a:pt x="9263" y="180565"/>
                  </a:cubicBezTo>
                  <a:cubicBezTo>
                    <a:pt x="9179" y="180900"/>
                    <a:pt x="9263" y="180565"/>
                    <a:pt x="9263" y="181068"/>
                  </a:cubicBezTo>
                  <a:lnTo>
                    <a:pt x="9263" y="183079"/>
                  </a:lnTo>
                  <a:lnTo>
                    <a:pt x="10101" y="182241"/>
                  </a:lnTo>
                  <a:cubicBezTo>
                    <a:pt x="10520" y="183079"/>
                    <a:pt x="10101" y="184084"/>
                    <a:pt x="11023" y="183163"/>
                  </a:cubicBezTo>
                  <a:cubicBezTo>
                    <a:pt x="9682" y="184503"/>
                    <a:pt x="11023" y="190452"/>
                    <a:pt x="10436" y="191541"/>
                  </a:cubicBezTo>
                  <a:cubicBezTo>
                    <a:pt x="11065" y="192748"/>
                    <a:pt x="11333" y="194122"/>
                    <a:pt x="11191" y="195480"/>
                  </a:cubicBezTo>
                  <a:cubicBezTo>
                    <a:pt x="11191" y="195061"/>
                    <a:pt x="12280" y="194809"/>
                    <a:pt x="12280" y="196150"/>
                  </a:cubicBezTo>
                  <a:cubicBezTo>
                    <a:pt x="10269" y="196150"/>
                    <a:pt x="11526" y="198496"/>
                    <a:pt x="10185" y="199585"/>
                  </a:cubicBezTo>
                  <a:cubicBezTo>
                    <a:pt x="11023" y="198663"/>
                    <a:pt x="10604" y="203272"/>
                    <a:pt x="11861" y="201764"/>
                  </a:cubicBezTo>
                  <a:cubicBezTo>
                    <a:pt x="11861" y="202853"/>
                    <a:pt x="11107" y="201764"/>
                    <a:pt x="10688" y="202685"/>
                  </a:cubicBezTo>
                  <a:cubicBezTo>
                    <a:pt x="10905" y="205618"/>
                    <a:pt x="10905" y="208551"/>
                    <a:pt x="10688" y="211483"/>
                  </a:cubicBezTo>
                  <a:cubicBezTo>
                    <a:pt x="10688" y="211483"/>
                    <a:pt x="11358" y="210980"/>
                    <a:pt x="11777" y="211483"/>
                  </a:cubicBezTo>
                  <a:lnTo>
                    <a:pt x="10520" y="213159"/>
                  </a:lnTo>
                  <a:cubicBezTo>
                    <a:pt x="10520" y="213829"/>
                    <a:pt x="12028" y="213662"/>
                    <a:pt x="11191" y="214835"/>
                  </a:cubicBezTo>
                  <a:cubicBezTo>
                    <a:pt x="11191" y="214835"/>
                    <a:pt x="11777" y="214835"/>
                    <a:pt x="11861" y="214835"/>
                  </a:cubicBezTo>
                  <a:cubicBezTo>
                    <a:pt x="10939" y="221119"/>
                    <a:pt x="13537" y="227487"/>
                    <a:pt x="11861" y="233855"/>
                  </a:cubicBezTo>
                  <a:cubicBezTo>
                    <a:pt x="12364" y="232933"/>
                    <a:pt x="12447" y="233855"/>
                    <a:pt x="12447" y="233855"/>
                  </a:cubicBezTo>
                  <a:cubicBezTo>
                    <a:pt x="12447" y="233855"/>
                    <a:pt x="13118" y="233855"/>
                    <a:pt x="13453" y="233855"/>
                  </a:cubicBezTo>
                  <a:lnTo>
                    <a:pt x="12615" y="236452"/>
                  </a:lnTo>
                  <a:cubicBezTo>
                    <a:pt x="13620" y="236955"/>
                    <a:pt x="12615" y="239301"/>
                    <a:pt x="13788" y="239552"/>
                  </a:cubicBezTo>
                  <a:lnTo>
                    <a:pt x="13788" y="238715"/>
                  </a:lnTo>
                  <a:cubicBezTo>
                    <a:pt x="14961" y="239804"/>
                    <a:pt x="16134" y="237039"/>
                    <a:pt x="17558" y="237123"/>
                  </a:cubicBezTo>
                  <a:cubicBezTo>
                    <a:pt x="16302" y="235950"/>
                    <a:pt x="19234" y="233771"/>
                    <a:pt x="17558" y="231844"/>
                  </a:cubicBezTo>
                  <a:cubicBezTo>
                    <a:pt x="17558" y="231341"/>
                    <a:pt x="17977" y="231844"/>
                    <a:pt x="18312" y="231844"/>
                  </a:cubicBezTo>
                  <a:cubicBezTo>
                    <a:pt x="18648" y="231844"/>
                    <a:pt x="17558" y="230755"/>
                    <a:pt x="17726" y="229582"/>
                  </a:cubicBezTo>
                  <a:lnTo>
                    <a:pt x="17726" y="229582"/>
                  </a:lnTo>
                  <a:cubicBezTo>
                    <a:pt x="17625" y="226783"/>
                    <a:pt x="17760" y="223976"/>
                    <a:pt x="18145" y="221203"/>
                  </a:cubicBezTo>
                  <a:lnTo>
                    <a:pt x="17475" y="221203"/>
                  </a:lnTo>
                  <a:cubicBezTo>
                    <a:pt x="17500" y="220725"/>
                    <a:pt x="17642" y="220264"/>
                    <a:pt x="17894" y="219862"/>
                  </a:cubicBezTo>
                  <a:cubicBezTo>
                    <a:pt x="16804" y="219024"/>
                    <a:pt x="17894" y="222041"/>
                    <a:pt x="16720" y="221287"/>
                  </a:cubicBezTo>
                  <a:cubicBezTo>
                    <a:pt x="18145" y="220197"/>
                    <a:pt x="16720" y="215756"/>
                    <a:pt x="18061" y="215002"/>
                  </a:cubicBezTo>
                  <a:cubicBezTo>
                    <a:pt x="18061" y="213745"/>
                    <a:pt x="17307" y="215002"/>
                    <a:pt x="17223" y="214164"/>
                  </a:cubicBezTo>
                  <a:lnTo>
                    <a:pt x="17642" y="214164"/>
                  </a:lnTo>
                  <a:lnTo>
                    <a:pt x="17056" y="214164"/>
                  </a:lnTo>
                  <a:cubicBezTo>
                    <a:pt x="17056" y="213326"/>
                    <a:pt x="17642" y="212908"/>
                    <a:pt x="17977" y="212908"/>
                  </a:cubicBezTo>
                  <a:cubicBezTo>
                    <a:pt x="17944" y="213134"/>
                    <a:pt x="17944" y="213360"/>
                    <a:pt x="17977" y="213578"/>
                  </a:cubicBezTo>
                  <a:cubicBezTo>
                    <a:pt x="18396" y="212572"/>
                    <a:pt x="17977" y="210729"/>
                    <a:pt x="17977" y="210394"/>
                  </a:cubicBezTo>
                  <a:lnTo>
                    <a:pt x="17977" y="211567"/>
                  </a:lnTo>
                  <a:cubicBezTo>
                    <a:pt x="17818" y="208048"/>
                    <a:pt x="17399" y="204545"/>
                    <a:pt x="16720" y="201093"/>
                  </a:cubicBezTo>
                  <a:lnTo>
                    <a:pt x="16720" y="201093"/>
                  </a:lnTo>
                  <a:cubicBezTo>
                    <a:pt x="16050" y="198747"/>
                    <a:pt x="16720" y="199166"/>
                    <a:pt x="16720" y="196485"/>
                  </a:cubicBezTo>
                  <a:lnTo>
                    <a:pt x="16720" y="196485"/>
                  </a:lnTo>
                  <a:cubicBezTo>
                    <a:pt x="16302" y="195932"/>
                    <a:pt x="16092" y="195253"/>
                    <a:pt x="16134" y="194558"/>
                  </a:cubicBezTo>
                  <a:cubicBezTo>
                    <a:pt x="16553" y="195228"/>
                    <a:pt x="16804" y="193217"/>
                    <a:pt x="17307" y="194558"/>
                  </a:cubicBezTo>
                  <a:cubicBezTo>
                    <a:pt x="16469" y="191960"/>
                    <a:pt x="16720" y="193301"/>
                    <a:pt x="15380" y="191625"/>
                  </a:cubicBezTo>
                  <a:lnTo>
                    <a:pt x="15966" y="191122"/>
                  </a:lnTo>
                  <a:cubicBezTo>
                    <a:pt x="15380" y="190620"/>
                    <a:pt x="15129" y="190536"/>
                    <a:pt x="14961" y="189195"/>
                  </a:cubicBezTo>
                  <a:cubicBezTo>
                    <a:pt x="15464" y="190285"/>
                    <a:pt x="15715" y="188357"/>
                    <a:pt x="16385" y="189195"/>
                  </a:cubicBezTo>
                  <a:cubicBezTo>
                    <a:pt x="17475" y="186346"/>
                    <a:pt x="14961" y="185090"/>
                    <a:pt x="16385" y="183749"/>
                  </a:cubicBezTo>
                  <a:cubicBezTo>
                    <a:pt x="14877" y="182576"/>
                    <a:pt x="15715" y="186179"/>
                    <a:pt x="15380" y="185509"/>
                  </a:cubicBezTo>
                  <a:cubicBezTo>
                    <a:pt x="14877" y="186095"/>
                    <a:pt x="14123" y="184503"/>
                    <a:pt x="14291" y="183582"/>
                  </a:cubicBezTo>
                  <a:cubicBezTo>
                    <a:pt x="14458" y="182660"/>
                    <a:pt x="16134" y="181990"/>
                    <a:pt x="15966" y="179727"/>
                  </a:cubicBezTo>
                  <a:cubicBezTo>
                    <a:pt x="15966" y="179727"/>
                    <a:pt x="15966" y="179727"/>
                    <a:pt x="15966" y="180230"/>
                  </a:cubicBezTo>
                  <a:cubicBezTo>
                    <a:pt x="15966" y="180733"/>
                    <a:pt x="15296" y="178638"/>
                    <a:pt x="15966" y="177549"/>
                  </a:cubicBezTo>
                  <a:cubicBezTo>
                    <a:pt x="15045" y="177046"/>
                    <a:pt x="15966" y="176208"/>
                    <a:pt x="14793" y="176124"/>
                  </a:cubicBezTo>
                  <a:lnTo>
                    <a:pt x="15212" y="178135"/>
                  </a:lnTo>
                  <a:cubicBezTo>
                    <a:pt x="14793" y="176962"/>
                    <a:pt x="13369" y="175957"/>
                    <a:pt x="13956" y="174029"/>
                  </a:cubicBezTo>
                  <a:cubicBezTo>
                    <a:pt x="13956" y="174029"/>
                    <a:pt x="14542" y="174700"/>
                    <a:pt x="14710" y="175119"/>
                  </a:cubicBezTo>
                  <a:cubicBezTo>
                    <a:pt x="14877" y="175538"/>
                    <a:pt x="14710" y="174029"/>
                    <a:pt x="14710" y="173443"/>
                  </a:cubicBezTo>
                  <a:cubicBezTo>
                    <a:pt x="14710" y="172856"/>
                    <a:pt x="14710" y="175873"/>
                    <a:pt x="16050" y="177130"/>
                  </a:cubicBezTo>
                  <a:cubicBezTo>
                    <a:pt x="16469" y="176459"/>
                    <a:pt x="15045" y="174784"/>
                    <a:pt x="16050" y="175370"/>
                  </a:cubicBezTo>
                  <a:cubicBezTo>
                    <a:pt x="14374" y="174532"/>
                    <a:pt x="16050" y="173108"/>
                    <a:pt x="14793" y="171683"/>
                  </a:cubicBezTo>
                  <a:lnTo>
                    <a:pt x="15548" y="171683"/>
                  </a:lnTo>
                  <a:cubicBezTo>
                    <a:pt x="15279" y="171340"/>
                    <a:pt x="15112" y="170938"/>
                    <a:pt x="15045" y="170510"/>
                  </a:cubicBezTo>
                  <a:lnTo>
                    <a:pt x="15966" y="171265"/>
                  </a:lnTo>
                  <a:cubicBezTo>
                    <a:pt x="15129" y="170092"/>
                    <a:pt x="16553" y="168835"/>
                    <a:pt x="15966" y="167662"/>
                  </a:cubicBezTo>
                  <a:cubicBezTo>
                    <a:pt x="15966" y="170175"/>
                    <a:pt x="15129" y="168248"/>
                    <a:pt x="14710" y="169337"/>
                  </a:cubicBezTo>
                  <a:cubicBezTo>
                    <a:pt x="13620" y="166321"/>
                    <a:pt x="16469" y="167494"/>
                    <a:pt x="15883" y="164142"/>
                  </a:cubicBezTo>
                  <a:cubicBezTo>
                    <a:pt x="15883" y="164561"/>
                    <a:pt x="15883" y="165902"/>
                    <a:pt x="15212" y="165148"/>
                  </a:cubicBezTo>
                  <a:cubicBezTo>
                    <a:pt x="15321" y="164469"/>
                    <a:pt x="15548" y="163816"/>
                    <a:pt x="15883" y="163221"/>
                  </a:cubicBezTo>
                  <a:cubicBezTo>
                    <a:pt x="15883" y="160958"/>
                    <a:pt x="15212" y="163221"/>
                    <a:pt x="14710" y="162634"/>
                  </a:cubicBezTo>
                  <a:cubicBezTo>
                    <a:pt x="15548" y="161880"/>
                    <a:pt x="14710" y="161545"/>
                    <a:pt x="14039" y="160623"/>
                  </a:cubicBezTo>
                  <a:lnTo>
                    <a:pt x="14710" y="160623"/>
                  </a:lnTo>
                  <a:cubicBezTo>
                    <a:pt x="14710" y="158026"/>
                    <a:pt x="13201" y="160037"/>
                    <a:pt x="13620" y="157691"/>
                  </a:cubicBezTo>
                  <a:lnTo>
                    <a:pt x="14710" y="158612"/>
                  </a:lnTo>
                  <a:lnTo>
                    <a:pt x="14710" y="157439"/>
                  </a:lnTo>
                  <a:lnTo>
                    <a:pt x="15548" y="157439"/>
                  </a:lnTo>
                  <a:cubicBezTo>
                    <a:pt x="15003" y="156534"/>
                    <a:pt x="14852" y="155445"/>
                    <a:pt x="15129" y="154423"/>
                  </a:cubicBezTo>
                  <a:cubicBezTo>
                    <a:pt x="14626" y="154423"/>
                    <a:pt x="13872" y="154423"/>
                    <a:pt x="13788" y="153250"/>
                  </a:cubicBezTo>
                  <a:cubicBezTo>
                    <a:pt x="13704" y="152077"/>
                    <a:pt x="14458" y="153250"/>
                    <a:pt x="14291" y="151993"/>
                  </a:cubicBezTo>
                  <a:cubicBezTo>
                    <a:pt x="14710" y="151993"/>
                    <a:pt x="15296" y="152747"/>
                    <a:pt x="14710" y="153501"/>
                  </a:cubicBezTo>
                  <a:cubicBezTo>
                    <a:pt x="14123" y="154255"/>
                    <a:pt x="15212" y="153501"/>
                    <a:pt x="15380" y="153501"/>
                  </a:cubicBezTo>
                  <a:cubicBezTo>
                    <a:pt x="15548" y="153501"/>
                    <a:pt x="15380" y="151406"/>
                    <a:pt x="15380" y="150820"/>
                  </a:cubicBezTo>
                  <a:cubicBezTo>
                    <a:pt x="15430" y="151038"/>
                    <a:pt x="15430" y="151272"/>
                    <a:pt x="15380" y="151490"/>
                  </a:cubicBezTo>
                  <a:lnTo>
                    <a:pt x="14291" y="149144"/>
                  </a:lnTo>
                  <a:cubicBezTo>
                    <a:pt x="14291" y="149144"/>
                    <a:pt x="14793" y="149144"/>
                    <a:pt x="15045" y="149144"/>
                  </a:cubicBezTo>
                  <a:cubicBezTo>
                    <a:pt x="14785" y="148667"/>
                    <a:pt x="14584" y="148164"/>
                    <a:pt x="14458" y="147636"/>
                  </a:cubicBezTo>
                  <a:cubicBezTo>
                    <a:pt x="15045" y="147636"/>
                    <a:pt x="15631" y="147636"/>
                    <a:pt x="15966" y="148641"/>
                  </a:cubicBezTo>
                  <a:lnTo>
                    <a:pt x="15212" y="146463"/>
                  </a:lnTo>
                  <a:cubicBezTo>
                    <a:pt x="15212" y="146463"/>
                    <a:pt x="15883" y="145290"/>
                    <a:pt x="16050" y="145541"/>
                  </a:cubicBezTo>
                  <a:cubicBezTo>
                    <a:pt x="16050" y="144368"/>
                    <a:pt x="14793" y="142609"/>
                    <a:pt x="15129" y="140933"/>
                  </a:cubicBezTo>
                  <a:cubicBezTo>
                    <a:pt x="15078" y="140740"/>
                    <a:pt x="15078" y="140539"/>
                    <a:pt x="15129" y="140346"/>
                  </a:cubicBezTo>
                  <a:cubicBezTo>
                    <a:pt x="15129" y="138838"/>
                    <a:pt x="15799" y="137414"/>
                    <a:pt x="15129" y="135570"/>
                  </a:cubicBezTo>
                  <a:lnTo>
                    <a:pt x="16134" y="134481"/>
                  </a:lnTo>
                  <a:cubicBezTo>
                    <a:pt x="16134" y="133141"/>
                    <a:pt x="14877" y="135989"/>
                    <a:pt x="14374" y="133643"/>
                  </a:cubicBezTo>
                  <a:cubicBezTo>
                    <a:pt x="13872" y="131297"/>
                    <a:pt x="15212" y="132973"/>
                    <a:pt x="15464" y="132386"/>
                  </a:cubicBezTo>
                  <a:cubicBezTo>
                    <a:pt x="15715" y="131800"/>
                    <a:pt x="13788" y="130124"/>
                    <a:pt x="14542" y="128532"/>
                  </a:cubicBezTo>
                  <a:cubicBezTo>
                    <a:pt x="15548" y="131046"/>
                    <a:pt x="15380" y="131465"/>
                    <a:pt x="15548" y="131968"/>
                  </a:cubicBezTo>
                  <a:close/>
                  <a:moveTo>
                    <a:pt x="14207" y="114288"/>
                  </a:moveTo>
                  <a:cubicBezTo>
                    <a:pt x="14207" y="114288"/>
                    <a:pt x="14793" y="115293"/>
                    <a:pt x="14207" y="115545"/>
                  </a:cubicBezTo>
                  <a:cubicBezTo>
                    <a:pt x="13620" y="115796"/>
                    <a:pt x="13956" y="114875"/>
                    <a:pt x="14207" y="114288"/>
                  </a:cubicBezTo>
                  <a:close/>
                  <a:moveTo>
                    <a:pt x="11107" y="87559"/>
                  </a:moveTo>
                  <a:cubicBezTo>
                    <a:pt x="11107" y="87559"/>
                    <a:pt x="11107" y="88230"/>
                    <a:pt x="11107" y="88649"/>
                  </a:cubicBezTo>
                  <a:cubicBezTo>
                    <a:pt x="10989" y="88297"/>
                    <a:pt x="10989" y="87911"/>
                    <a:pt x="11107" y="87559"/>
                  </a:cubicBezTo>
                  <a:close/>
                  <a:moveTo>
                    <a:pt x="2728" y="11479"/>
                  </a:moveTo>
                  <a:cubicBezTo>
                    <a:pt x="2728" y="11479"/>
                    <a:pt x="2728" y="11479"/>
                    <a:pt x="2728" y="11479"/>
                  </a:cubicBezTo>
                  <a:cubicBezTo>
                    <a:pt x="2728" y="11479"/>
                    <a:pt x="2728" y="11479"/>
                    <a:pt x="2728" y="12317"/>
                  </a:cubicBezTo>
                  <a:cubicBezTo>
                    <a:pt x="2728" y="13155"/>
                    <a:pt x="2895" y="11898"/>
                    <a:pt x="2644" y="11479"/>
                  </a:cubicBezTo>
                  <a:close/>
                  <a:moveTo>
                    <a:pt x="11526" y="181571"/>
                  </a:moveTo>
                  <a:lnTo>
                    <a:pt x="11526" y="181571"/>
                  </a:lnTo>
                  <a:cubicBezTo>
                    <a:pt x="11861" y="181990"/>
                    <a:pt x="11693" y="181738"/>
                    <a:pt x="11442" y="181571"/>
                  </a:cubicBezTo>
                  <a:close/>
                </a:path>
              </a:pathLst>
            </a:custGeom>
            <a:solidFill>
              <a:srgbClr val="37474F"/>
            </a:solidFill>
            <a:ln w="8363" cap="flat">
              <a:noFill/>
              <a:prstDash val="solid"/>
              <a:miter/>
            </a:ln>
          </p:spPr>
          <p:txBody>
            <a:bodyPr rtlCol="0" anchor="ctr"/>
            <a:lstStyle/>
            <a:p>
              <a:pPr defTabSz="914378"/>
              <a:endParaRPr lang="en-US"/>
            </a:p>
          </p:txBody>
        </p:sp>
        <p:sp>
          <p:nvSpPr>
            <p:cNvPr id="537" name="Freeform: Shape 536">
              <a:extLst>
                <a:ext uri="{FF2B5EF4-FFF2-40B4-BE49-F238E27FC236}">
                  <a16:creationId xmlns:a16="http://schemas.microsoft.com/office/drawing/2014/main" id="{D3072F33-B371-4F7C-911B-B8F92B0C88A8}"/>
                </a:ext>
              </a:extLst>
            </p:cNvPr>
            <p:cNvSpPr/>
            <p:nvPr/>
          </p:nvSpPr>
          <p:spPr>
            <a:xfrm>
              <a:off x="2806400" y="1891663"/>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251" y="0"/>
                    <a:pt x="419" y="0"/>
                  </a:cubicBezTo>
                  <a:close/>
                </a:path>
              </a:pathLst>
            </a:custGeom>
            <a:solidFill>
              <a:srgbClr val="37474F"/>
            </a:solidFill>
            <a:ln w="8363" cap="flat">
              <a:noFill/>
              <a:prstDash val="solid"/>
              <a:miter/>
            </a:ln>
          </p:spPr>
          <p:txBody>
            <a:bodyPr rtlCol="0" anchor="ctr"/>
            <a:lstStyle/>
            <a:p>
              <a:pPr defTabSz="914378"/>
              <a:endParaRPr lang="en-US"/>
            </a:p>
          </p:txBody>
        </p:sp>
        <p:sp>
          <p:nvSpPr>
            <p:cNvPr id="538" name="Freeform: Shape 537">
              <a:extLst>
                <a:ext uri="{FF2B5EF4-FFF2-40B4-BE49-F238E27FC236}">
                  <a16:creationId xmlns:a16="http://schemas.microsoft.com/office/drawing/2014/main" id="{E1F398E5-B1A8-4FF2-8AB3-847E46DF5610}"/>
                </a:ext>
              </a:extLst>
            </p:cNvPr>
            <p:cNvSpPr/>
            <p:nvPr/>
          </p:nvSpPr>
          <p:spPr>
            <a:xfrm>
              <a:off x="2811008" y="19436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39" name="Freeform: Shape 538">
              <a:extLst>
                <a:ext uri="{FF2B5EF4-FFF2-40B4-BE49-F238E27FC236}">
                  <a16:creationId xmlns:a16="http://schemas.microsoft.com/office/drawing/2014/main" id="{BA5BB96E-9864-44F0-85BA-32D514ED4F16}"/>
                </a:ext>
              </a:extLst>
            </p:cNvPr>
            <p:cNvSpPr/>
            <p:nvPr/>
          </p:nvSpPr>
          <p:spPr>
            <a:xfrm>
              <a:off x="2804286" y="1836530"/>
              <a:ext cx="211" cy="670"/>
            </a:xfrm>
            <a:custGeom>
              <a:avLst/>
              <a:gdLst>
                <a:gd name="connsiteX0" fmla="*/ 186 w 211"/>
                <a:gd name="connsiteY0" fmla="*/ 0 h 670"/>
                <a:gd name="connsiteX1" fmla="*/ 186 w 211"/>
                <a:gd name="connsiteY1" fmla="*/ 670 h 670"/>
                <a:gd name="connsiteX2" fmla="*/ 186 w 211"/>
                <a:gd name="connsiteY2" fmla="*/ 0 h 670"/>
              </a:gdLst>
              <a:ahLst/>
              <a:cxnLst>
                <a:cxn ang="0">
                  <a:pos x="connsiteX0" y="connsiteY0"/>
                </a:cxn>
                <a:cxn ang="0">
                  <a:pos x="connsiteX1" y="connsiteY1"/>
                </a:cxn>
                <a:cxn ang="0">
                  <a:pos x="connsiteX2" y="connsiteY2"/>
                </a:cxn>
              </a:cxnLst>
              <a:rect l="l" t="t" r="r" b="b"/>
              <a:pathLst>
                <a:path w="211" h="670">
                  <a:moveTo>
                    <a:pt x="186" y="0"/>
                  </a:moveTo>
                  <a:cubicBezTo>
                    <a:pt x="220" y="226"/>
                    <a:pt x="220" y="444"/>
                    <a:pt x="186" y="670"/>
                  </a:cubicBezTo>
                  <a:cubicBezTo>
                    <a:pt x="186" y="670"/>
                    <a:pt x="-233" y="503"/>
                    <a:pt x="186" y="0"/>
                  </a:cubicBezTo>
                  <a:close/>
                </a:path>
              </a:pathLst>
            </a:custGeom>
            <a:solidFill>
              <a:srgbClr val="37474F"/>
            </a:solidFill>
            <a:ln w="8363" cap="flat">
              <a:noFill/>
              <a:prstDash val="solid"/>
              <a:miter/>
            </a:ln>
          </p:spPr>
          <p:txBody>
            <a:bodyPr rtlCol="0" anchor="ctr"/>
            <a:lstStyle/>
            <a:p>
              <a:pPr defTabSz="914378"/>
              <a:endParaRPr lang="en-US"/>
            </a:p>
          </p:txBody>
        </p:sp>
        <p:sp>
          <p:nvSpPr>
            <p:cNvPr id="540" name="Freeform: Shape 539">
              <a:extLst>
                <a:ext uri="{FF2B5EF4-FFF2-40B4-BE49-F238E27FC236}">
                  <a16:creationId xmlns:a16="http://schemas.microsoft.com/office/drawing/2014/main" id="{B73F9EA3-CCEB-4440-8AEB-FC8C21B88F42}"/>
                </a:ext>
              </a:extLst>
            </p:cNvPr>
            <p:cNvSpPr/>
            <p:nvPr/>
          </p:nvSpPr>
          <p:spPr>
            <a:xfrm>
              <a:off x="2795599" y="1803936"/>
              <a:ext cx="75" cy="1005"/>
            </a:xfrm>
            <a:custGeom>
              <a:avLst/>
              <a:gdLst>
                <a:gd name="connsiteX0" fmla="*/ 75 w 75"/>
                <a:gd name="connsiteY0" fmla="*/ 0 h 1005"/>
                <a:gd name="connsiteX1" fmla="*/ 75 w 75"/>
                <a:gd name="connsiteY1" fmla="*/ 1005 h 1005"/>
                <a:gd name="connsiteX2" fmla="*/ 75 w 75"/>
                <a:gd name="connsiteY2" fmla="*/ 84 h 1005"/>
                <a:gd name="connsiteX3" fmla="*/ 75 w 75"/>
                <a:gd name="connsiteY3" fmla="*/ 0 h 1005"/>
              </a:gdLst>
              <a:ahLst/>
              <a:cxnLst>
                <a:cxn ang="0">
                  <a:pos x="connsiteX0" y="connsiteY0"/>
                </a:cxn>
                <a:cxn ang="0">
                  <a:pos x="connsiteX1" y="connsiteY1"/>
                </a:cxn>
                <a:cxn ang="0">
                  <a:pos x="connsiteX2" y="connsiteY2"/>
                </a:cxn>
                <a:cxn ang="0">
                  <a:pos x="connsiteX3" y="connsiteY3"/>
                </a:cxn>
              </a:cxnLst>
              <a:rect l="l" t="t" r="r" b="b"/>
              <a:pathLst>
                <a:path w="75" h="1005">
                  <a:moveTo>
                    <a:pt x="75" y="0"/>
                  </a:moveTo>
                  <a:lnTo>
                    <a:pt x="75" y="1005"/>
                  </a:lnTo>
                  <a:cubicBezTo>
                    <a:pt x="-25" y="704"/>
                    <a:pt x="-25" y="385"/>
                    <a:pt x="75" y="84"/>
                  </a:cubicBezTo>
                  <a:cubicBezTo>
                    <a:pt x="75" y="84"/>
                    <a:pt x="75" y="335"/>
                    <a:pt x="75" y="0"/>
                  </a:cubicBezTo>
                  <a:close/>
                </a:path>
              </a:pathLst>
            </a:custGeom>
            <a:solidFill>
              <a:srgbClr val="37474F"/>
            </a:solidFill>
            <a:ln w="8363" cap="flat">
              <a:noFill/>
              <a:prstDash val="solid"/>
              <a:miter/>
            </a:ln>
          </p:spPr>
          <p:txBody>
            <a:bodyPr rtlCol="0" anchor="ctr"/>
            <a:lstStyle/>
            <a:p>
              <a:pPr defTabSz="914378"/>
              <a:endParaRPr lang="en-US"/>
            </a:p>
          </p:txBody>
        </p:sp>
        <p:sp>
          <p:nvSpPr>
            <p:cNvPr id="541" name="Freeform: Shape 540">
              <a:extLst>
                <a:ext uri="{FF2B5EF4-FFF2-40B4-BE49-F238E27FC236}">
                  <a16:creationId xmlns:a16="http://schemas.microsoft.com/office/drawing/2014/main" id="{45BD7EE9-C43C-459D-82F5-CCD25CBAB1CE}"/>
                </a:ext>
              </a:extLst>
            </p:cNvPr>
            <p:cNvSpPr/>
            <p:nvPr/>
          </p:nvSpPr>
          <p:spPr>
            <a:xfrm>
              <a:off x="2799323" y="1794887"/>
              <a:ext cx="206" cy="361"/>
            </a:xfrm>
            <a:custGeom>
              <a:avLst/>
              <a:gdLst>
                <a:gd name="connsiteX0" fmla="*/ 206 w 206"/>
                <a:gd name="connsiteY0" fmla="*/ 0 h 361"/>
                <a:gd name="connsiteX1" fmla="*/ 206 w 206"/>
                <a:gd name="connsiteY1" fmla="*/ 0 h 361"/>
                <a:gd name="connsiteX2" fmla="*/ 206 w 206"/>
                <a:gd name="connsiteY2" fmla="*/ 0 h 361"/>
                <a:gd name="connsiteX3" fmla="*/ 206 w 206"/>
                <a:gd name="connsiteY3" fmla="*/ 0 h 361"/>
              </a:gdLst>
              <a:ahLst/>
              <a:cxnLst>
                <a:cxn ang="0">
                  <a:pos x="connsiteX0" y="connsiteY0"/>
                </a:cxn>
                <a:cxn ang="0">
                  <a:pos x="connsiteX1" y="connsiteY1"/>
                </a:cxn>
                <a:cxn ang="0">
                  <a:pos x="connsiteX2" y="connsiteY2"/>
                </a:cxn>
                <a:cxn ang="0">
                  <a:pos x="connsiteX3" y="connsiteY3"/>
                </a:cxn>
              </a:cxnLst>
              <a:rect l="l" t="t" r="r" b="b"/>
              <a:pathLst>
                <a:path w="206" h="361">
                  <a:moveTo>
                    <a:pt x="206" y="0"/>
                  </a:moveTo>
                  <a:cubicBezTo>
                    <a:pt x="206" y="0"/>
                    <a:pt x="206" y="0"/>
                    <a:pt x="206" y="0"/>
                  </a:cubicBezTo>
                  <a:lnTo>
                    <a:pt x="206" y="0"/>
                  </a:lnTo>
                  <a:cubicBezTo>
                    <a:pt x="-213" y="251"/>
                    <a:pt x="123" y="670"/>
                    <a:pt x="206" y="0"/>
                  </a:cubicBezTo>
                  <a:close/>
                </a:path>
              </a:pathLst>
            </a:custGeom>
            <a:solidFill>
              <a:srgbClr val="37474F"/>
            </a:solidFill>
            <a:ln w="8363" cap="flat">
              <a:noFill/>
              <a:prstDash val="solid"/>
              <a:miter/>
            </a:ln>
          </p:spPr>
          <p:txBody>
            <a:bodyPr rtlCol="0" anchor="ctr"/>
            <a:lstStyle/>
            <a:p>
              <a:pPr defTabSz="914378"/>
              <a:endParaRPr lang="en-US"/>
            </a:p>
          </p:txBody>
        </p:sp>
        <p:sp>
          <p:nvSpPr>
            <p:cNvPr id="542" name="Freeform: Shape 541">
              <a:extLst>
                <a:ext uri="{FF2B5EF4-FFF2-40B4-BE49-F238E27FC236}">
                  <a16:creationId xmlns:a16="http://schemas.microsoft.com/office/drawing/2014/main" id="{A74B86AA-B5AC-42B1-B235-174FFB426E19}"/>
                </a:ext>
              </a:extLst>
            </p:cNvPr>
            <p:cNvSpPr/>
            <p:nvPr/>
          </p:nvSpPr>
          <p:spPr>
            <a:xfrm>
              <a:off x="2797550" y="1801423"/>
              <a:ext cx="647" cy="1508"/>
            </a:xfrm>
            <a:custGeom>
              <a:avLst/>
              <a:gdLst>
                <a:gd name="connsiteX0" fmla="*/ 387 w 647"/>
                <a:gd name="connsiteY0" fmla="*/ 1508 h 1508"/>
                <a:gd name="connsiteX1" fmla="*/ 387 w 647"/>
                <a:gd name="connsiteY1" fmla="*/ 0 h 1508"/>
                <a:gd name="connsiteX2" fmla="*/ 387 w 647"/>
                <a:gd name="connsiteY2" fmla="*/ 0 h 1508"/>
                <a:gd name="connsiteX3" fmla="*/ 387 w 647"/>
                <a:gd name="connsiteY3" fmla="*/ 1508 h 1508"/>
              </a:gdLst>
              <a:ahLst/>
              <a:cxnLst>
                <a:cxn ang="0">
                  <a:pos x="connsiteX0" y="connsiteY0"/>
                </a:cxn>
                <a:cxn ang="0">
                  <a:pos x="connsiteX1" y="connsiteY1"/>
                </a:cxn>
                <a:cxn ang="0">
                  <a:pos x="connsiteX2" y="connsiteY2"/>
                </a:cxn>
                <a:cxn ang="0">
                  <a:pos x="connsiteX3" y="connsiteY3"/>
                </a:cxn>
              </a:cxnLst>
              <a:rect l="l" t="t" r="r" b="b"/>
              <a:pathLst>
                <a:path w="647" h="1508">
                  <a:moveTo>
                    <a:pt x="387" y="1508"/>
                  </a:moveTo>
                  <a:cubicBezTo>
                    <a:pt x="973" y="1508"/>
                    <a:pt x="387" y="754"/>
                    <a:pt x="387" y="0"/>
                  </a:cubicBezTo>
                  <a:lnTo>
                    <a:pt x="387" y="0"/>
                  </a:lnTo>
                  <a:cubicBezTo>
                    <a:pt x="-283" y="0"/>
                    <a:pt x="52" y="754"/>
                    <a:pt x="387" y="1508"/>
                  </a:cubicBezTo>
                  <a:close/>
                </a:path>
              </a:pathLst>
            </a:custGeom>
            <a:solidFill>
              <a:srgbClr val="37474F"/>
            </a:solidFill>
            <a:ln w="8363" cap="flat">
              <a:noFill/>
              <a:prstDash val="solid"/>
              <a:miter/>
            </a:ln>
          </p:spPr>
          <p:txBody>
            <a:bodyPr rtlCol="0" anchor="ctr"/>
            <a:lstStyle/>
            <a:p>
              <a:pPr defTabSz="914378"/>
              <a:endParaRPr lang="en-US"/>
            </a:p>
          </p:txBody>
        </p:sp>
        <p:sp>
          <p:nvSpPr>
            <p:cNvPr id="543" name="Freeform: Shape 542">
              <a:extLst>
                <a:ext uri="{FF2B5EF4-FFF2-40B4-BE49-F238E27FC236}">
                  <a16:creationId xmlns:a16="http://schemas.microsoft.com/office/drawing/2014/main" id="{53393C9F-67E6-4688-9B65-4DBD1D6A6F28}"/>
                </a:ext>
              </a:extLst>
            </p:cNvPr>
            <p:cNvSpPr/>
            <p:nvPr/>
          </p:nvSpPr>
          <p:spPr>
            <a:xfrm>
              <a:off x="2798030" y="1800668"/>
              <a:ext cx="74" cy="586"/>
            </a:xfrm>
            <a:custGeom>
              <a:avLst/>
              <a:gdLst>
                <a:gd name="connsiteX0" fmla="*/ 75 w 74"/>
                <a:gd name="connsiteY0" fmla="*/ 587 h 586"/>
                <a:gd name="connsiteX1" fmla="*/ 75 w 74"/>
                <a:gd name="connsiteY1" fmla="*/ 0 h 586"/>
                <a:gd name="connsiteX2" fmla="*/ 75 w 74"/>
                <a:gd name="connsiteY2" fmla="*/ 587 h 586"/>
              </a:gdLst>
              <a:ahLst/>
              <a:cxnLst>
                <a:cxn ang="0">
                  <a:pos x="connsiteX0" y="connsiteY0"/>
                </a:cxn>
                <a:cxn ang="0">
                  <a:pos x="connsiteX1" y="connsiteY1"/>
                </a:cxn>
                <a:cxn ang="0">
                  <a:pos x="connsiteX2" y="connsiteY2"/>
                </a:cxn>
              </a:cxnLst>
              <a:rect l="l" t="t" r="r" b="b"/>
              <a:pathLst>
                <a:path w="74" h="586">
                  <a:moveTo>
                    <a:pt x="75" y="587"/>
                  </a:moveTo>
                  <a:cubicBezTo>
                    <a:pt x="33" y="394"/>
                    <a:pt x="33" y="193"/>
                    <a:pt x="75" y="0"/>
                  </a:cubicBezTo>
                  <a:cubicBezTo>
                    <a:pt x="75" y="0"/>
                    <a:pt x="-93" y="251"/>
                    <a:pt x="75" y="587"/>
                  </a:cubicBezTo>
                  <a:close/>
                </a:path>
              </a:pathLst>
            </a:custGeom>
            <a:solidFill>
              <a:srgbClr val="37474F"/>
            </a:solidFill>
            <a:ln w="8363" cap="flat">
              <a:noFill/>
              <a:prstDash val="solid"/>
              <a:miter/>
            </a:ln>
          </p:spPr>
          <p:txBody>
            <a:bodyPr rtlCol="0" anchor="ctr"/>
            <a:lstStyle/>
            <a:p>
              <a:pPr defTabSz="914378"/>
              <a:endParaRPr lang="en-US"/>
            </a:p>
          </p:txBody>
        </p:sp>
        <p:sp>
          <p:nvSpPr>
            <p:cNvPr id="544" name="Freeform: Shape 543">
              <a:extLst>
                <a:ext uri="{FF2B5EF4-FFF2-40B4-BE49-F238E27FC236}">
                  <a16:creationId xmlns:a16="http://schemas.microsoft.com/office/drawing/2014/main" id="{0C5E353C-F6A0-4513-AD55-75DA357FD06B}"/>
                </a:ext>
              </a:extLst>
            </p:cNvPr>
            <p:cNvSpPr/>
            <p:nvPr/>
          </p:nvSpPr>
          <p:spPr>
            <a:xfrm>
              <a:off x="2796126" y="1810304"/>
              <a:ext cx="723" cy="819"/>
            </a:xfrm>
            <a:custGeom>
              <a:avLst/>
              <a:gdLst>
                <a:gd name="connsiteX0" fmla="*/ 554 w 723"/>
                <a:gd name="connsiteY0" fmla="*/ 0 h 819"/>
                <a:gd name="connsiteX1" fmla="*/ 51 w 723"/>
                <a:gd name="connsiteY1" fmla="*/ 0 h 819"/>
                <a:gd name="connsiteX2" fmla="*/ 554 w 723"/>
                <a:gd name="connsiteY2" fmla="*/ 0 h 819"/>
              </a:gdLst>
              <a:ahLst/>
              <a:cxnLst>
                <a:cxn ang="0">
                  <a:pos x="connsiteX0" y="connsiteY0"/>
                </a:cxn>
                <a:cxn ang="0">
                  <a:pos x="connsiteX1" y="connsiteY1"/>
                </a:cxn>
                <a:cxn ang="0">
                  <a:pos x="connsiteX2" y="connsiteY2"/>
                </a:cxn>
              </a:cxnLst>
              <a:rect l="l" t="t" r="r" b="b"/>
              <a:pathLst>
                <a:path w="723" h="819">
                  <a:moveTo>
                    <a:pt x="554" y="0"/>
                  </a:moveTo>
                  <a:cubicBezTo>
                    <a:pt x="554" y="0"/>
                    <a:pt x="-200" y="0"/>
                    <a:pt x="51" y="0"/>
                  </a:cubicBezTo>
                  <a:cubicBezTo>
                    <a:pt x="303" y="0"/>
                    <a:pt x="1057" y="1843"/>
                    <a:pt x="554" y="0"/>
                  </a:cubicBezTo>
                  <a:close/>
                </a:path>
              </a:pathLst>
            </a:custGeom>
            <a:solidFill>
              <a:srgbClr val="37474F"/>
            </a:solidFill>
            <a:ln w="8363" cap="flat">
              <a:noFill/>
              <a:prstDash val="solid"/>
              <a:miter/>
            </a:ln>
          </p:spPr>
          <p:txBody>
            <a:bodyPr rtlCol="0" anchor="ctr"/>
            <a:lstStyle/>
            <a:p>
              <a:pPr defTabSz="914378"/>
              <a:endParaRPr lang="en-US"/>
            </a:p>
          </p:txBody>
        </p:sp>
        <p:sp>
          <p:nvSpPr>
            <p:cNvPr id="545" name="Freeform: Shape 544">
              <a:extLst>
                <a:ext uri="{FF2B5EF4-FFF2-40B4-BE49-F238E27FC236}">
                  <a16:creationId xmlns:a16="http://schemas.microsoft.com/office/drawing/2014/main" id="{899DC3D2-5F24-48B2-BC5F-44CD1409A594}"/>
                </a:ext>
              </a:extLst>
            </p:cNvPr>
            <p:cNvSpPr/>
            <p:nvPr/>
          </p:nvSpPr>
          <p:spPr>
            <a:xfrm>
              <a:off x="2799110" y="1802260"/>
              <a:ext cx="754" cy="670"/>
            </a:xfrm>
            <a:custGeom>
              <a:avLst/>
              <a:gdLst>
                <a:gd name="connsiteX0" fmla="*/ 754 w 754"/>
                <a:gd name="connsiteY0" fmla="*/ 0 h 670"/>
                <a:gd name="connsiteX1" fmla="*/ 0 w 754"/>
                <a:gd name="connsiteY1" fmla="*/ 251 h 670"/>
                <a:gd name="connsiteX2" fmla="*/ 587 w 754"/>
                <a:gd name="connsiteY2" fmla="*/ 670 h 670"/>
                <a:gd name="connsiteX3" fmla="*/ 754 w 754"/>
                <a:gd name="connsiteY3" fmla="*/ 0 h 670"/>
              </a:gdLst>
              <a:ahLst/>
              <a:cxnLst>
                <a:cxn ang="0">
                  <a:pos x="connsiteX0" y="connsiteY0"/>
                </a:cxn>
                <a:cxn ang="0">
                  <a:pos x="connsiteX1" y="connsiteY1"/>
                </a:cxn>
                <a:cxn ang="0">
                  <a:pos x="connsiteX2" y="connsiteY2"/>
                </a:cxn>
                <a:cxn ang="0">
                  <a:pos x="connsiteX3" y="connsiteY3"/>
                </a:cxn>
              </a:cxnLst>
              <a:rect l="l" t="t" r="r" b="b"/>
              <a:pathLst>
                <a:path w="754" h="670">
                  <a:moveTo>
                    <a:pt x="754" y="0"/>
                  </a:moveTo>
                  <a:lnTo>
                    <a:pt x="0" y="251"/>
                  </a:lnTo>
                  <a:lnTo>
                    <a:pt x="587" y="670"/>
                  </a:lnTo>
                  <a:lnTo>
                    <a:pt x="754" y="0"/>
                  </a:lnTo>
                  <a:close/>
                </a:path>
              </a:pathLst>
            </a:custGeom>
            <a:solidFill>
              <a:srgbClr val="37474F"/>
            </a:solidFill>
            <a:ln w="8363" cap="flat">
              <a:noFill/>
              <a:prstDash val="solid"/>
              <a:miter/>
            </a:ln>
          </p:spPr>
          <p:txBody>
            <a:bodyPr rtlCol="0" anchor="ctr"/>
            <a:lstStyle/>
            <a:p>
              <a:pPr defTabSz="914378"/>
              <a:endParaRPr lang="en-US"/>
            </a:p>
          </p:txBody>
        </p:sp>
        <p:sp>
          <p:nvSpPr>
            <p:cNvPr id="546" name="Freeform: Shape 545">
              <a:extLst>
                <a:ext uri="{FF2B5EF4-FFF2-40B4-BE49-F238E27FC236}">
                  <a16:creationId xmlns:a16="http://schemas.microsoft.com/office/drawing/2014/main" id="{E8E9F09A-F156-418F-8C98-366D435A9F54}"/>
                </a:ext>
              </a:extLst>
            </p:cNvPr>
            <p:cNvSpPr/>
            <p:nvPr/>
          </p:nvSpPr>
          <p:spPr>
            <a:xfrm>
              <a:off x="2799454" y="1806701"/>
              <a:ext cx="158" cy="1173"/>
            </a:xfrm>
            <a:custGeom>
              <a:avLst/>
              <a:gdLst>
                <a:gd name="connsiteX0" fmla="*/ 159 w 158"/>
                <a:gd name="connsiteY0" fmla="*/ 1173 h 1173"/>
                <a:gd name="connsiteX1" fmla="*/ 159 w 158"/>
                <a:gd name="connsiteY1" fmla="*/ 0 h 1173"/>
                <a:gd name="connsiteX2" fmla="*/ 159 w 158"/>
                <a:gd name="connsiteY2" fmla="*/ 0 h 1173"/>
                <a:gd name="connsiteX3" fmla="*/ 159 w 158"/>
                <a:gd name="connsiteY3" fmla="*/ 1173 h 1173"/>
              </a:gdLst>
              <a:ahLst/>
              <a:cxnLst>
                <a:cxn ang="0">
                  <a:pos x="connsiteX0" y="connsiteY0"/>
                </a:cxn>
                <a:cxn ang="0">
                  <a:pos x="connsiteX1" y="connsiteY1"/>
                </a:cxn>
                <a:cxn ang="0">
                  <a:pos x="connsiteX2" y="connsiteY2"/>
                </a:cxn>
                <a:cxn ang="0">
                  <a:pos x="connsiteX3" y="connsiteY3"/>
                </a:cxn>
              </a:cxnLst>
              <a:rect l="l" t="t" r="r" b="b"/>
              <a:pathLst>
                <a:path w="158" h="1173">
                  <a:moveTo>
                    <a:pt x="159" y="1173"/>
                  </a:moveTo>
                  <a:lnTo>
                    <a:pt x="159" y="0"/>
                  </a:lnTo>
                  <a:lnTo>
                    <a:pt x="159" y="0"/>
                  </a:lnTo>
                  <a:cubicBezTo>
                    <a:pt x="-9" y="419"/>
                    <a:pt x="-93" y="1173"/>
                    <a:pt x="159" y="1173"/>
                  </a:cubicBezTo>
                  <a:close/>
                </a:path>
              </a:pathLst>
            </a:custGeom>
            <a:solidFill>
              <a:srgbClr val="37474F"/>
            </a:solidFill>
            <a:ln w="8363" cap="flat">
              <a:noFill/>
              <a:prstDash val="solid"/>
              <a:miter/>
            </a:ln>
          </p:spPr>
          <p:txBody>
            <a:bodyPr rtlCol="0" anchor="ctr"/>
            <a:lstStyle/>
            <a:p>
              <a:pPr defTabSz="914378"/>
              <a:endParaRPr lang="en-US"/>
            </a:p>
          </p:txBody>
        </p:sp>
        <p:sp>
          <p:nvSpPr>
            <p:cNvPr id="547" name="Freeform: Shape 546">
              <a:extLst>
                <a:ext uri="{FF2B5EF4-FFF2-40B4-BE49-F238E27FC236}">
                  <a16:creationId xmlns:a16="http://schemas.microsoft.com/office/drawing/2014/main" id="{89812BB6-D17F-4CDE-BAA9-CA4FA3474AED}"/>
                </a:ext>
              </a:extLst>
            </p:cNvPr>
            <p:cNvSpPr/>
            <p:nvPr/>
          </p:nvSpPr>
          <p:spPr>
            <a:xfrm>
              <a:off x="2799426" y="1805528"/>
              <a:ext cx="18" cy="921"/>
            </a:xfrm>
            <a:custGeom>
              <a:avLst/>
              <a:gdLst>
                <a:gd name="connsiteX0" fmla="*/ 19 w 18"/>
                <a:gd name="connsiteY0" fmla="*/ 922 h 921"/>
                <a:gd name="connsiteX1" fmla="*/ 19 w 18"/>
                <a:gd name="connsiteY1" fmla="*/ 0 h 921"/>
                <a:gd name="connsiteX2" fmla="*/ 19 w 18"/>
                <a:gd name="connsiteY2" fmla="*/ 922 h 921"/>
              </a:gdLst>
              <a:ahLst/>
              <a:cxnLst>
                <a:cxn ang="0">
                  <a:pos x="connsiteX0" y="connsiteY0"/>
                </a:cxn>
                <a:cxn ang="0">
                  <a:pos x="connsiteX1" y="connsiteY1"/>
                </a:cxn>
                <a:cxn ang="0">
                  <a:pos x="connsiteX2" y="connsiteY2"/>
                </a:cxn>
              </a:cxnLst>
              <a:rect l="l" t="t" r="r" b="b"/>
              <a:pathLst>
                <a:path w="18" h="921">
                  <a:moveTo>
                    <a:pt x="19" y="922"/>
                  </a:moveTo>
                  <a:cubicBezTo>
                    <a:pt x="19" y="503"/>
                    <a:pt x="19" y="168"/>
                    <a:pt x="19" y="0"/>
                  </a:cubicBezTo>
                  <a:cubicBezTo>
                    <a:pt x="-6" y="310"/>
                    <a:pt x="-6" y="612"/>
                    <a:pt x="19" y="922"/>
                  </a:cubicBezTo>
                  <a:close/>
                </a:path>
              </a:pathLst>
            </a:custGeom>
            <a:solidFill>
              <a:srgbClr val="37474F"/>
            </a:solidFill>
            <a:ln w="8363" cap="flat">
              <a:noFill/>
              <a:prstDash val="solid"/>
              <a:miter/>
            </a:ln>
          </p:spPr>
          <p:txBody>
            <a:bodyPr rtlCol="0" anchor="ctr"/>
            <a:lstStyle/>
            <a:p>
              <a:pPr defTabSz="914378"/>
              <a:endParaRPr lang="en-US"/>
            </a:p>
          </p:txBody>
        </p:sp>
        <p:sp>
          <p:nvSpPr>
            <p:cNvPr id="548" name="Freeform: Shape 547">
              <a:extLst>
                <a:ext uri="{FF2B5EF4-FFF2-40B4-BE49-F238E27FC236}">
                  <a16:creationId xmlns:a16="http://schemas.microsoft.com/office/drawing/2014/main" id="{2D448DF4-2447-4E05-9967-AFA072EFC20B}"/>
                </a:ext>
              </a:extLst>
            </p:cNvPr>
            <p:cNvSpPr/>
            <p:nvPr/>
          </p:nvSpPr>
          <p:spPr>
            <a:xfrm>
              <a:off x="2799948" y="1803769"/>
              <a:ext cx="167" cy="1173"/>
            </a:xfrm>
            <a:custGeom>
              <a:avLst/>
              <a:gdLst>
                <a:gd name="connsiteX0" fmla="*/ 167 w 167"/>
                <a:gd name="connsiteY0" fmla="*/ 0 h 1173"/>
                <a:gd name="connsiteX1" fmla="*/ 0 w 167"/>
                <a:gd name="connsiteY1" fmla="*/ 335 h 1173"/>
                <a:gd name="connsiteX2" fmla="*/ 0 w 167"/>
                <a:gd name="connsiteY2" fmla="*/ 1173 h 1173"/>
                <a:gd name="connsiteX3" fmla="*/ 167 w 167"/>
                <a:gd name="connsiteY3" fmla="*/ 0 h 1173"/>
              </a:gdLst>
              <a:ahLst/>
              <a:cxnLst>
                <a:cxn ang="0">
                  <a:pos x="connsiteX0" y="connsiteY0"/>
                </a:cxn>
                <a:cxn ang="0">
                  <a:pos x="connsiteX1" y="connsiteY1"/>
                </a:cxn>
                <a:cxn ang="0">
                  <a:pos x="connsiteX2" y="connsiteY2"/>
                </a:cxn>
                <a:cxn ang="0">
                  <a:pos x="connsiteX3" y="connsiteY3"/>
                </a:cxn>
              </a:cxnLst>
              <a:rect l="l" t="t" r="r" b="b"/>
              <a:pathLst>
                <a:path w="167" h="1173">
                  <a:moveTo>
                    <a:pt x="167" y="0"/>
                  </a:moveTo>
                  <a:lnTo>
                    <a:pt x="0" y="335"/>
                  </a:lnTo>
                  <a:lnTo>
                    <a:pt x="0" y="1173"/>
                  </a:lnTo>
                  <a:lnTo>
                    <a:pt x="167" y="0"/>
                  </a:lnTo>
                  <a:close/>
                </a:path>
              </a:pathLst>
            </a:custGeom>
            <a:solidFill>
              <a:srgbClr val="37474F"/>
            </a:solidFill>
            <a:ln w="8363" cap="flat">
              <a:noFill/>
              <a:prstDash val="solid"/>
              <a:miter/>
            </a:ln>
          </p:spPr>
          <p:txBody>
            <a:bodyPr rtlCol="0" anchor="ctr"/>
            <a:lstStyle/>
            <a:p>
              <a:pPr defTabSz="914378"/>
              <a:endParaRPr lang="en-US"/>
            </a:p>
          </p:txBody>
        </p:sp>
        <p:sp>
          <p:nvSpPr>
            <p:cNvPr id="549" name="Freeform: Shape 548">
              <a:extLst>
                <a:ext uri="{FF2B5EF4-FFF2-40B4-BE49-F238E27FC236}">
                  <a16:creationId xmlns:a16="http://schemas.microsoft.com/office/drawing/2014/main" id="{2A46FEAD-F8A0-45C9-ACEA-03F758F95BC1}"/>
                </a:ext>
              </a:extLst>
            </p:cNvPr>
            <p:cNvSpPr/>
            <p:nvPr/>
          </p:nvSpPr>
          <p:spPr>
            <a:xfrm>
              <a:off x="2799890" y="1819977"/>
              <a:ext cx="327" cy="1303"/>
            </a:xfrm>
            <a:custGeom>
              <a:avLst/>
              <a:gdLst>
                <a:gd name="connsiteX0" fmla="*/ 141 w 327"/>
                <a:gd name="connsiteY0" fmla="*/ 130 h 1303"/>
                <a:gd name="connsiteX1" fmla="*/ 141 w 327"/>
                <a:gd name="connsiteY1" fmla="*/ 1303 h 1303"/>
                <a:gd name="connsiteX2" fmla="*/ 141 w 327"/>
                <a:gd name="connsiteY2" fmla="*/ 633 h 1303"/>
                <a:gd name="connsiteX3" fmla="*/ 141 w 327"/>
                <a:gd name="connsiteY3" fmla="*/ 130 h 1303"/>
              </a:gdLst>
              <a:ahLst/>
              <a:cxnLst>
                <a:cxn ang="0">
                  <a:pos x="connsiteX0" y="connsiteY0"/>
                </a:cxn>
                <a:cxn ang="0">
                  <a:pos x="connsiteX1" y="connsiteY1"/>
                </a:cxn>
                <a:cxn ang="0">
                  <a:pos x="connsiteX2" y="connsiteY2"/>
                </a:cxn>
                <a:cxn ang="0">
                  <a:pos x="connsiteX3" y="connsiteY3"/>
                </a:cxn>
              </a:cxnLst>
              <a:rect l="l" t="t" r="r" b="b"/>
              <a:pathLst>
                <a:path w="327" h="1303">
                  <a:moveTo>
                    <a:pt x="141" y="130"/>
                  </a:moveTo>
                  <a:lnTo>
                    <a:pt x="141" y="1303"/>
                  </a:lnTo>
                  <a:cubicBezTo>
                    <a:pt x="141" y="1303"/>
                    <a:pt x="560" y="1303"/>
                    <a:pt x="141" y="633"/>
                  </a:cubicBezTo>
                  <a:cubicBezTo>
                    <a:pt x="-277" y="-37"/>
                    <a:pt x="393" y="-121"/>
                    <a:pt x="141" y="130"/>
                  </a:cubicBezTo>
                  <a:close/>
                </a:path>
              </a:pathLst>
            </a:custGeom>
            <a:solidFill>
              <a:srgbClr val="37474F"/>
            </a:solidFill>
            <a:ln w="8363" cap="flat">
              <a:noFill/>
              <a:prstDash val="solid"/>
              <a:miter/>
            </a:ln>
          </p:spPr>
          <p:txBody>
            <a:bodyPr rtlCol="0" anchor="ctr"/>
            <a:lstStyle/>
            <a:p>
              <a:pPr defTabSz="914378"/>
              <a:endParaRPr lang="en-US"/>
            </a:p>
          </p:txBody>
        </p:sp>
        <p:sp>
          <p:nvSpPr>
            <p:cNvPr id="550" name="Freeform: Shape 549">
              <a:extLst>
                <a:ext uri="{FF2B5EF4-FFF2-40B4-BE49-F238E27FC236}">
                  <a16:creationId xmlns:a16="http://schemas.microsoft.com/office/drawing/2014/main" id="{3579EB11-F154-4833-A8EC-522C091DC225}"/>
                </a:ext>
              </a:extLst>
            </p:cNvPr>
            <p:cNvSpPr/>
            <p:nvPr/>
          </p:nvSpPr>
          <p:spPr>
            <a:xfrm>
              <a:off x="2801372" y="1816253"/>
              <a:ext cx="837" cy="586"/>
            </a:xfrm>
            <a:custGeom>
              <a:avLst/>
              <a:gdLst>
                <a:gd name="connsiteX0" fmla="*/ 503 w 837"/>
                <a:gd name="connsiteY0" fmla="*/ 0 h 586"/>
                <a:gd name="connsiteX1" fmla="*/ 0 w 837"/>
                <a:gd name="connsiteY1" fmla="*/ 587 h 586"/>
                <a:gd name="connsiteX2" fmla="*/ 838 w 837"/>
                <a:gd name="connsiteY2" fmla="*/ 587 h 586"/>
              </a:gdLst>
              <a:ahLst/>
              <a:cxnLst>
                <a:cxn ang="0">
                  <a:pos x="connsiteX0" y="connsiteY0"/>
                </a:cxn>
                <a:cxn ang="0">
                  <a:pos x="connsiteX1" y="connsiteY1"/>
                </a:cxn>
                <a:cxn ang="0">
                  <a:pos x="connsiteX2" y="connsiteY2"/>
                </a:cxn>
              </a:cxnLst>
              <a:rect l="l" t="t" r="r" b="b"/>
              <a:pathLst>
                <a:path w="837" h="586">
                  <a:moveTo>
                    <a:pt x="503" y="0"/>
                  </a:moveTo>
                  <a:cubicBezTo>
                    <a:pt x="503" y="0"/>
                    <a:pt x="503" y="0"/>
                    <a:pt x="0" y="587"/>
                  </a:cubicBezTo>
                  <a:lnTo>
                    <a:pt x="838" y="587"/>
                  </a:lnTo>
                  <a:close/>
                </a:path>
              </a:pathLst>
            </a:custGeom>
            <a:solidFill>
              <a:srgbClr val="37474F"/>
            </a:solidFill>
            <a:ln w="8363" cap="flat">
              <a:noFill/>
              <a:prstDash val="solid"/>
              <a:miter/>
            </a:ln>
          </p:spPr>
          <p:txBody>
            <a:bodyPr rtlCol="0" anchor="ctr"/>
            <a:lstStyle/>
            <a:p>
              <a:pPr defTabSz="914378"/>
              <a:endParaRPr lang="en-US"/>
            </a:p>
          </p:txBody>
        </p:sp>
        <p:sp>
          <p:nvSpPr>
            <p:cNvPr id="551" name="Freeform: Shape 550">
              <a:extLst>
                <a:ext uri="{FF2B5EF4-FFF2-40B4-BE49-F238E27FC236}">
                  <a16:creationId xmlns:a16="http://schemas.microsoft.com/office/drawing/2014/main" id="{3B770D94-ACEA-4AE7-9643-A79948C88CC7}"/>
                </a:ext>
              </a:extLst>
            </p:cNvPr>
            <p:cNvSpPr/>
            <p:nvPr/>
          </p:nvSpPr>
          <p:spPr>
            <a:xfrm>
              <a:off x="2802294" y="1819353"/>
              <a:ext cx="676" cy="1285"/>
            </a:xfrm>
            <a:custGeom>
              <a:avLst/>
              <a:gdLst>
                <a:gd name="connsiteX0" fmla="*/ 0 w 676"/>
                <a:gd name="connsiteY0" fmla="*/ 503 h 1285"/>
                <a:gd name="connsiteX1" fmla="*/ 670 w 676"/>
                <a:gd name="connsiteY1" fmla="*/ 503 h 1285"/>
                <a:gd name="connsiteX2" fmla="*/ 0 w 676"/>
                <a:gd name="connsiteY2" fmla="*/ 503 h 1285"/>
              </a:gdLst>
              <a:ahLst/>
              <a:cxnLst>
                <a:cxn ang="0">
                  <a:pos x="connsiteX0" y="connsiteY0"/>
                </a:cxn>
                <a:cxn ang="0">
                  <a:pos x="connsiteX1" y="connsiteY1"/>
                </a:cxn>
                <a:cxn ang="0">
                  <a:pos x="connsiteX2" y="connsiteY2"/>
                </a:cxn>
              </a:cxnLst>
              <a:rect l="l" t="t" r="r" b="b"/>
              <a:pathLst>
                <a:path w="676" h="1285">
                  <a:moveTo>
                    <a:pt x="0" y="503"/>
                  </a:moveTo>
                  <a:cubicBezTo>
                    <a:pt x="0" y="503"/>
                    <a:pt x="754" y="2263"/>
                    <a:pt x="670" y="503"/>
                  </a:cubicBezTo>
                  <a:cubicBezTo>
                    <a:pt x="419" y="587"/>
                    <a:pt x="84" y="-670"/>
                    <a:pt x="0" y="503"/>
                  </a:cubicBezTo>
                  <a:close/>
                </a:path>
              </a:pathLst>
            </a:custGeom>
            <a:solidFill>
              <a:srgbClr val="37474F"/>
            </a:solidFill>
            <a:ln w="8363" cap="flat">
              <a:noFill/>
              <a:prstDash val="solid"/>
              <a:miter/>
            </a:ln>
          </p:spPr>
          <p:txBody>
            <a:bodyPr rtlCol="0" anchor="ctr"/>
            <a:lstStyle/>
            <a:p>
              <a:pPr defTabSz="914378"/>
              <a:endParaRPr lang="en-US"/>
            </a:p>
          </p:txBody>
        </p:sp>
        <p:sp>
          <p:nvSpPr>
            <p:cNvPr id="552" name="Freeform: Shape 551">
              <a:extLst>
                <a:ext uri="{FF2B5EF4-FFF2-40B4-BE49-F238E27FC236}">
                  <a16:creationId xmlns:a16="http://schemas.microsoft.com/office/drawing/2014/main" id="{7B02D573-6440-4220-99FB-783244BD8549}"/>
                </a:ext>
              </a:extLst>
            </p:cNvPr>
            <p:cNvSpPr/>
            <p:nvPr/>
          </p:nvSpPr>
          <p:spPr>
            <a:xfrm>
              <a:off x="2800534" y="1838290"/>
              <a:ext cx="1508" cy="251"/>
            </a:xfrm>
            <a:custGeom>
              <a:avLst/>
              <a:gdLst>
                <a:gd name="connsiteX0" fmla="*/ 1508 w 1508"/>
                <a:gd name="connsiteY0" fmla="*/ 251 h 251"/>
                <a:gd name="connsiteX1" fmla="*/ 1508 w 1508"/>
                <a:gd name="connsiteY1" fmla="*/ 0 h 251"/>
                <a:gd name="connsiteX2" fmla="*/ 0 w 1508"/>
                <a:gd name="connsiteY2" fmla="*/ 84 h 251"/>
                <a:gd name="connsiteX3" fmla="*/ 1508 w 1508"/>
                <a:gd name="connsiteY3" fmla="*/ 251 h 251"/>
              </a:gdLst>
              <a:ahLst/>
              <a:cxnLst>
                <a:cxn ang="0">
                  <a:pos x="connsiteX0" y="connsiteY0"/>
                </a:cxn>
                <a:cxn ang="0">
                  <a:pos x="connsiteX1" y="connsiteY1"/>
                </a:cxn>
                <a:cxn ang="0">
                  <a:pos x="connsiteX2" y="connsiteY2"/>
                </a:cxn>
                <a:cxn ang="0">
                  <a:pos x="connsiteX3" y="connsiteY3"/>
                </a:cxn>
              </a:cxnLst>
              <a:rect l="l" t="t" r="r" b="b"/>
              <a:pathLst>
                <a:path w="1508" h="251">
                  <a:moveTo>
                    <a:pt x="1508" y="251"/>
                  </a:moveTo>
                  <a:lnTo>
                    <a:pt x="1508" y="0"/>
                  </a:lnTo>
                  <a:lnTo>
                    <a:pt x="0" y="84"/>
                  </a:lnTo>
                  <a:lnTo>
                    <a:pt x="1508" y="251"/>
                  </a:lnTo>
                  <a:close/>
                </a:path>
              </a:pathLst>
            </a:custGeom>
            <a:solidFill>
              <a:srgbClr val="37474F"/>
            </a:solidFill>
            <a:ln w="8363" cap="flat">
              <a:noFill/>
              <a:prstDash val="solid"/>
              <a:miter/>
            </a:ln>
          </p:spPr>
          <p:txBody>
            <a:bodyPr rtlCol="0" anchor="ctr"/>
            <a:lstStyle/>
            <a:p>
              <a:pPr defTabSz="914378"/>
              <a:endParaRPr lang="en-US"/>
            </a:p>
          </p:txBody>
        </p:sp>
        <p:sp>
          <p:nvSpPr>
            <p:cNvPr id="553" name="Freeform: Shape 552">
              <a:extLst>
                <a:ext uri="{FF2B5EF4-FFF2-40B4-BE49-F238E27FC236}">
                  <a16:creationId xmlns:a16="http://schemas.microsoft.com/office/drawing/2014/main" id="{AA4A3EBF-FDFA-4A17-AFF7-11F0EE0E85FB}"/>
                </a:ext>
              </a:extLst>
            </p:cNvPr>
            <p:cNvSpPr/>
            <p:nvPr/>
          </p:nvSpPr>
          <p:spPr>
            <a:xfrm>
              <a:off x="2805227" y="1852661"/>
              <a:ext cx="1172" cy="2382"/>
            </a:xfrm>
            <a:custGeom>
              <a:avLst/>
              <a:gdLst>
                <a:gd name="connsiteX0" fmla="*/ 1173 w 1172"/>
                <a:gd name="connsiteY0" fmla="*/ 2219 h 2382"/>
                <a:gd name="connsiteX1" fmla="*/ 670 w 1172"/>
                <a:gd name="connsiteY1" fmla="*/ 544 h 2382"/>
                <a:gd name="connsiteX2" fmla="*/ 0 w 1172"/>
                <a:gd name="connsiteY2" fmla="*/ 1298 h 2382"/>
                <a:gd name="connsiteX3" fmla="*/ 1173 w 1172"/>
                <a:gd name="connsiteY3" fmla="*/ 2219 h 2382"/>
              </a:gdLst>
              <a:ahLst/>
              <a:cxnLst>
                <a:cxn ang="0">
                  <a:pos x="connsiteX0" y="connsiteY0"/>
                </a:cxn>
                <a:cxn ang="0">
                  <a:pos x="connsiteX1" y="connsiteY1"/>
                </a:cxn>
                <a:cxn ang="0">
                  <a:pos x="connsiteX2" y="connsiteY2"/>
                </a:cxn>
                <a:cxn ang="0">
                  <a:pos x="connsiteX3" y="connsiteY3"/>
                </a:cxn>
              </a:cxnLst>
              <a:rect l="l" t="t" r="r" b="b"/>
              <a:pathLst>
                <a:path w="1172" h="2382">
                  <a:moveTo>
                    <a:pt x="1173" y="2219"/>
                  </a:moveTo>
                  <a:cubicBezTo>
                    <a:pt x="1173" y="711"/>
                    <a:pt x="251" y="2219"/>
                    <a:pt x="670" y="544"/>
                  </a:cubicBezTo>
                  <a:cubicBezTo>
                    <a:pt x="1089" y="-1132"/>
                    <a:pt x="670" y="1633"/>
                    <a:pt x="0" y="1298"/>
                  </a:cubicBezTo>
                  <a:cubicBezTo>
                    <a:pt x="419" y="2219"/>
                    <a:pt x="251" y="2638"/>
                    <a:pt x="1173" y="2219"/>
                  </a:cubicBezTo>
                  <a:close/>
                </a:path>
              </a:pathLst>
            </a:custGeom>
            <a:solidFill>
              <a:srgbClr val="37474F"/>
            </a:solidFill>
            <a:ln w="8363" cap="flat">
              <a:noFill/>
              <a:prstDash val="solid"/>
              <a:miter/>
            </a:ln>
          </p:spPr>
          <p:txBody>
            <a:bodyPr rtlCol="0" anchor="ctr"/>
            <a:lstStyle/>
            <a:p>
              <a:pPr defTabSz="914378"/>
              <a:endParaRPr lang="en-US"/>
            </a:p>
          </p:txBody>
        </p:sp>
        <p:sp>
          <p:nvSpPr>
            <p:cNvPr id="554" name="Freeform: Shape 553">
              <a:extLst>
                <a:ext uri="{FF2B5EF4-FFF2-40B4-BE49-F238E27FC236}">
                  <a16:creationId xmlns:a16="http://schemas.microsoft.com/office/drawing/2014/main" id="{D6E262B0-5E3C-43BB-BECE-F546AB9896FF}"/>
                </a:ext>
              </a:extLst>
            </p:cNvPr>
            <p:cNvSpPr/>
            <p:nvPr/>
          </p:nvSpPr>
          <p:spPr>
            <a:xfrm>
              <a:off x="2805227" y="1853539"/>
              <a:ext cx="8378" cy="418"/>
            </a:xfrm>
            <a:custGeom>
              <a:avLst/>
              <a:gdLst>
                <a:gd name="connsiteX0" fmla="*/ 0 w 8378"/>
                <a:gd name="connsiteY0" fmla="*/ 419 h 418"/>
                <a:gd name="connsiteX1" fmla="*/ 0 w 8378"/>
                <a:gd name="connsiteY1" fmla="*/ 0 h 418"/>
              </a:gdLst>
              <a:ahLst/>
              <a:cxnLst>
                <a:cxn ang="0">
                  <a:pos x="connsiteX0" y="connsiteY0"/>
                </a:cxn>
                <a:cxn ang="0">
                  <a:pos x="connsiteX1" y="connsiteY1"/>
                </a:cxn>
              </a:cxnLst>
              <a:rect l="l" t="t" r="r" b="b"/>
              <a:pathLst>
                <a:path w="8378" h="418">
                  <a:moveTo>
                    <a:pt x="0" y="419"/>
                  </a:moveTo>
                  <a:cubicBezTo>
                    <a:pt x="0" y="419"/>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55" name="Freeform: Shape 554">
              <a:extLst>
                <a:ext uri="{FF2B5EF4-FFF2-40B4-BE49-F238E27FC236}">
                  <a16:creationId xmlns:a16="http://schemas.microsoft.com/office/drawing/2014/main" id="{EFC8152A-3B38-4625-9122-52C677A84A4C}"/>
                </a:ext>
              </a:extLst>
            </p:cNvPr>
            <p:cNvSpPr/>
            <p:nvPr/>
          </p:nvSpPr>
          <p:spPr>
            <a:xfrm>
              <a:off x="2807908" y="2040137"/>
              <a:ext cx="419" cy="921"/>
            </a:xfrm>
            <a:custGeom>
              <a:avLst/>
              <a:gdLst>
                <a:gd name="connsiteX0" fmla="*/ 251 w 419"/>
                <a:gd name="connsiteY0" fmla="*/ 0 h 921"/>
                <a:gd name="connsiteX1" fmla="*/ 0 w 419"/>
                <a:gd name="connsiteY1" fmla="*/ 922 h 921"/>
                <a:gd name="connsiteX2" fmla="*/ 419 w 419"/>
                <a:gd name="connsiteY2" fmla="*/ 335 h 921"/>
                <a:gd name="connsiteX3" fmla="*/ 251 w 419"/>
                <a:gd name="connsiteY3" fmla="*/ 0 h 921"/>
              </a:gdLst>
              <a:ahLst/>
              <a:cxnLst>
                <a:cxn ang="0">
                  <a:pos x="connsiteX0" y="connsiteY0"/>
                </a:cxn>
                <a:cxn ang="0">
                  <a:pos x="connsiteX1" y="connsiteY1"/>
                </a:cxn>
                <a:cxn ang="0">
                  <a:pos x="connsiteX2" y="connsiteY2"/>
                </a:cxn>
                <a:cxn ang="0">
                  <a:pos x="connsiteX3" y="connsiteY3"/>
                </a:cxn>
              </a:cxnLst>
              <a:rect l="l" t="t" r="r" b="b"/>
              <a:pathLst>
                <a:path w="419" h="921">
                  <a:moveTo>
                    <a:pt x="251" y="0"/>
                  </a:moveTo>
                  <a:lnTo>
                    <a:pt x="0" y="922"/>
                  </a:lnTo>
                  <a:lnTo>
                    <a:pt x="419" y="335"/>
                  </a:lnTo>
                  <a:lnTo>
                    <a:pt x="251" y="0"/>
                  </a:lnTo>
                  <a:close/>
                </a:path>
              </a:pathLst>
            </a:custGeom>
            <a:solidFill>
              <a:srgbClr val="37474F"/>
            </a:solidFill>
            <a:ln w="8363" cap="flat">
              <a:noFill/>
              <a:prstDash val="solid"/>
              <a:miter/>
            </a:ln>
          </p:spPr>
          <p:txBody>
            <a:bodyPr rtlCol="0" anchor="ctr"/>
            <a:lstStyle/>
            <a:p>
              <a:pPr defTabSz="914378"/>
              <a:endParaRPr lang="en-US"/>
            </a:p>
          </p:txBody>
        </p:sp>
        <p:sp>
          <p:nvSpPr>
            <p:cNvPr id="556" name="Freeform: Shape 555">
              <a:extLst>
                <a:ext uri="{FF2B5EF4-FFF2-40B4-BE49-F238E27FC236}">
                  <a16:creationId xmlns:a16="http://schemas.microsoft.com/office/drawing/2014/main" id="{E427BE88-E724-4063-92FA-72FA304B745B}"/>
                </a:ext>
              </a:extLst>
            </p:cNvPr>
            <p:cNvSpPr/>
            <p:nvPr/>
          </p:nvSpPr>
          <p:spPr>
            <a:xfrm>
              <a:off x="2808411" y="2041897"/>
              <a:ext cx="921" cy="506"/>
            </a:xfrm>
            <a:custGeom>
              <a:avLst/>
              <a:gdLst>
                <a:gd name="connsiteX0" fmla="*/ 922 w 921"/>
                <a:gd name="connsiteY0" fmla="*/ 0 h 506"/>
                <a:gd name="connsiteX1" fmla="*/ 0 w 921"/>
                <a:gd name="connsiteY1" fmla="*/ 0 h 506"/>
                <a:gd name="connsiteX2" fmla="*/ 922 w 921"/>
                <a:gd name="connsiteY2" fmla="*/ 503 h 506"/>
                <a:gd name="connsiteX3" fmla="*/ 922 w 921"/>
                <a:gd name="connsiteY3" fmla="*/ 0 h 506"/>
              </a:gdLst>
              <a:ahLst/>
              <a:cxnLst>
                <a:cxn ang="0">
                  <a:pos x="connsiteX0" y="connsiteY0"/>
                </a:cxn>
                <a:cxn ang="0">
                  <a:pos x="connsiteX1" y="connsiteY1"/>
                </a:cxn>
                <a:cxn ang="0">
                  <a:pos x="connsiteX2" y="connsiteY2"/>
                </a:cxn>
                <a:cxn ang="0">
                  <a:pos x="connsiteX3" y="connsiteY3"/>
                </a:cxn>
              </a:cxnLst>
              <a:rect l="l" t="t" r="r" b="b"/>
              <a:pathLst>
                <a:path w="921" h="506">
                  <a:moveTo>
                    <a:pt x="922" y="0"/>
                  </a:moveTo>
                  <a:lnTo>
                    <a:pt x="0" y="0"/>
                  </a:lnTo>
                  <a:lnTo>
                    <a:pt x="922" y="503"/>
                  </a:lnTo>
                  <a:cubicBezTo>
                    <a:pt x="922" y="503"/>
                    <a:pt x="754" y="587"/>
                    <a:pt x="922" y="0"/>
                  </a:cubicBezTo>
                  <a:close/>
                </a:path>
              </a:pathLst>
            </a:custGeom>
            <a:solidFill>
              <a:srgbClr val="37474F"/>
            </a:solidFill>
            <a:ln w="8363" cap="flat">
              <a:noFill/>
              <a:prstDash val="solid"/>
              <a:miter/>
            </a:ln>
          </p:spPr>
          <p:txBody>
            <a:bodyPr rtlCol="0" anchor="ctr"/>
            <a:lstStyle/>
            <a:p>
              <a:pPr defTabSz="914378"/>
              <a:endParaRPr lang="en-US"/>
            </a:p>
          </p:txBody>
        </p:sp>
        <p:sp>
          <p:nvSpPr>
            <p:cNvPr id="557" name="Freeform: Shape 556">
              <a:extLst>
                <a:ext uri="{FF2B5EF4-FFF2-40B4-BE49-F238E27FC236}">
                  <a16:creationId xmlns:a16="http://schemas.microsoft.com/office/drawing/2014/main" id="{65961E11-7060-411F-B6B6-E87EBF574312}"/>
                </a:ext>
              </a:extLst>
            </p:cNvPr>
            <p:cNvSpPr/>
            <p:nvPr/>
          </p:nvSpPr>
          <p:spPr>
            <a:xfrm>
              <a:off x="2810505" y="1912443"/>
              <a:ext cx="8378" cy="837"/>
            </a:xfrm>
            <a:custGeom>
              <a:avLst/>
              <a:gdLst>
                <a:gd name="connsiteX0" fmla="*/ 0 w 8378"/>
                <a:gd name="connsiteY0" fmla="*/ 0 h 837"/>
                <a:gd name="connsiteX1" fmla="*/ 0 w 8378"/>
                <a:gd name="connsiteY1" fmla="*/ 0 h 837"/>
                <a:gd name="connsiteX2" fmla="*/ 0 w 8378"/>
                <a:gd name="connsiteY2" fmla="*/ 838 h 837"/>
              </a:gdLst>
              <a:ahLst/>
              <a:cxnLst>
                <a:cxn ang="0">
                  <a:pos x="connsiteX0" y="connsiteY0"/>
                </a:cxn>
                <a:cxn ang="0">
                  <a:pos x="connsiteX1" y="connsiteY1"/>
                </a:cxn>
                <a:cxn ang="0">
                  <a:pos x="connsiteX2" y="connsiteY2"/>
                </a:cxn>
              </a:cxnLst>
              <a:rect l="l" t="t" r="r" b="b"/>
              <a:pathLst>
                <a:path w="8378" h="837">
                  <a:moveTo>
                    <a:pt x="0" y="0"/>
                  </a:moveTo>
                  <a:lnTo>
                    <a:pt x="0" y="0"/>
                  </a:lnTo>
                  <a:cubicBezTo>
                    <a:pt x="0" y="0"/>
                    <a:pt x="0" y="419"/>
                    <a:pt x="0" y="838"/>
                  </a:cubicBezTo>
                  <a:close/>
                </a:path>
              </a:pathLst>
            </a:custGeom>
            <a:solidFill>
              <a:srgbClr val="37474F"/>
            </a:solidFill>
            <a:ln w="8363" cap="flat">
              <a:noFill/>
              <a:prstDash val="solid"/>
              <a:miter/>
            </a:ln>
          </p:spPr>
          <p:txBody>
            <a:bodyPr rtlCol="0" anchor="ctr"/>
            <a:lstStyle/>
            <a:p>
              <a:pPr defTabSz="914378"/>
              <a:endParaRPr lang="en-US"/>
            </a:p>
          </p:txBody>
        </p:sp>
        <p:sp>
          <p:nvSpPr>
            <p:cNvPr id="558" name="Freeform: Shape 557">
              <a:extLst>
                <a:ext uri="{FF2B5EF4-FFF2-40B4-BE49-F238E27FC236}">
                  <a16:creationId xmlns:a16="http://schemas.microsoft.com/office/drawing/2014/main" id="{C07ACAAA-C4B1-4240-85C2-500FBC7A9A63}"/>
                </a:ext>
              </a:extLst>
            </p:cNvPr>
            <p:cNvSpPr/>
            <p:nvPr/>
          </p:nvSpPr>
          <p:spPr>
            <a:xfrm>
              <a:off x="2809584" y="1925011"/>
              <a:ext cx="837" cy="502"/>
            </a:xfrm>
            <a:custGeom>
              <a:avLst/>
              <a:gdLst>
                <a:gd name="connsiteX0" fmla="*/ 838 w 837"/>
                <a:gd name="connsiteY0" fmla="*/ 251 h 502"/>
                <a:gd name="connsiteX1" fmla="*/ 838 w 837"/>
                <a:gd name="connsiteY1" fmla="*/ 0 h 502"/>
                <a:gd name="connsiteX2" fmla="*/ 0 w 837"/>
                <a:gd name="connsiteY2" fmla="*/ 503 h 502"/>
                <a:gd name="connsiteX3" fmla="*/ 838 w 837"/>
                <a:gd name="connsiteY3" fmla="*/ 251 h 502"/>
              </a:gdLst>
              <a:ahLst/>
              <a:cxnLst>
                <a:cxn ang="0">
                  <a:pos x="connsiteX0" y="connsiteY0"/>
                </a:cxn>
                <a:cxn ang="0">
                  <a:pos x="connsiteX1" y="connsiteY1"/>
                </a:cxn>
                <a:cxn ang="0">
                  <a:pos x="connsiteX2" y="connsiteY2"/>
                </a:cxn>
                <a:cxn ang="0">
                  <a:pos x="connsiteX3" y="connsiteY3"/>
                </a:cxn>
              </a:cxnLst>
              <a:rect l="l" t="t" r="r" b="b"/>
              <a:pathLst>
                <a:path w="837" h="502">
                  <a:moveTo>
                    <a:pt x="838" y="251"/>
                  </a:moveTo>
                  <a:lnTo>
                    <a:pt x="838" y="0"/>
                  </a:lnTo>
                  <a:lnTo>
                    <a:pt x="0" y="503"/>
                  </a:lnTo>
                  <a:lnTo>
                    <a:pt x="838" y="251"/>
                  </a:lnTo>
                  <a:close/>
                </a:path>
              </a:pathLst>
            </a:custGeom>
            <a:solidFill>
              <a:srgbClr val="37474F"/>
            </a:solidFill>
            <a:ln w="8363" cap="flat">
              <a:noFill/>
              <a:prstDash val="solid"/>
              <a:miter/>
            </a:ln>
          </p:spPr>
          <p:txBody>
            <a:bodyPr rtlCol="0" anchor="ctr"/>
            <a:lstStyle/>
            <a:p>
              <a:pPr defTabSz="914378"/>
              <a:endParaRPr lang="en-US"/>
            </a:p>
          </p:txBody>
        </p:sp>
        <p:sp>
          <p:nvSpPr>
            <p:cNvPr id="559" name="Freeform: Shape 558">
              <a:extLst>
                <a:ext uri="{FF2B5EF4-FFF2-40B4-BE49-F238E27FC236}">
                  <a16:creationId xmlns:a16="http://schemas.microsoft.com/office/drawing/2014/main" id="{7021CE79-44A6-4CA4-9B42-0F24ED80834E}"/>
                </a:ext>
              </a:extLst>
            </p:cNvPr>
            <p:cNvSpPr/>
            <p:nvPr/>
          </p:nvSpPr>
          <p:spPr>
            <a:xfrm>
              <a:off x="2811799" y="1934563"/>
              <a:ext cx="633" cy="1452"/>
            </a:xfrm>
            <a:custGeom>
              <a:avLst/>
              <a:gdLst>
                <a:gd name="connsiteX0" fmla="*/ 633 w 633"/>
                <a:gd name="connsiteY0" fmla="*/ 1424 h 1452"/>
                <a:gd name="connsiteX1" fmla="*/ 633 w 633"/>
                <a:gd name="connsiteY1" fmla="*/ 0 h 1452"/>
                <a:gd name="connsiteX2" fmla="*/ 633 w 633"/>
                <a:gd name="connsiteY2" fmla="*/ 1424 h 1452"/>
              </a:gdLst>
              <a:ahLst/>
              <a:cxnLst>
                <a:cxn ang="0">
                  <a:pos x="connsiteX0" y="connsiteY0"/>
                </a:cxn>
                <a:cxn ang="0">
                  <a:pos x="connsiteX1" y="connsiteY1"/>
                </a:cxn>
                <a:cxn ang="0">
                  <a:pos x="connsiteX2" y="connsiteY2"/>
                </a:cxn>
              </a:cxnLst>
              <a:rect l="l" t="t" r="r" b="b"/>
              <a:pathLst>
                <a:path w="633" h="1452">
                  <a:moveTo>
                    <a:pt x="633" y="1424"/>
                  </a:moveTo>
                  <a:cubicBezTo>
                    <a:pt x="633" y="1424"/>
                    <a:pt x="633" y="419"/>
                    <a:pt x="633" y="0"/>
                  </a:cubicBezTo>
                  <a:cubicBezTo>
                    <a:pt x="633" y="1006"/>
                    <a:pt x="-791" y="1592"/>
                    <a:pt x="633" y="1424"/>
                  </a:cubicBezTo>
                  <a:close/>
                </a:path>
              </a:pathLst>
            </a:custGeom>
            <a:solidFill>
              <a:srgbClr val="37474F"/>
            </a:solidFill>
            <a:ln w="8363" cap="flat">
              <a:noFill/>
              <a:prstDash val="solid"/>
              <a:miter/>
            </a:ln>
          </p:spPr>
          <p:txBody>
            <a:bodyPr rtlCol="0" anchor="ctr"/>
            <a:lstStyle/>
            <a:p>
              <a:pPr defTabSz="914378"/>
              <a:endParaRPr lang="en-US"/>
            </a:p>
          </p:txBody>
        </p:sp>
        <p:sp>
          <p:nvSpPr>
            <p:cNvPr id="560" name="Freeform: Shape 559">
              <a:extLst>
                <a:ext uri="{FF2B5EF4-FFF2-40B4-BE49-F238E27FC236}">
                  <a16:creationId xmlns:a16="http://schemas.microsoft.com/office/drawing/2014/main" id="{114DE549-BF0F-434D-ABC4-66545B09DE17}"/>
                </a:ext>
              </a:extLst>
            </p:cNvPr>
            <p:cNvSpPr/>
            <p:nvPr/>
          </p:nvSpPr>
          <p:spPr>
            <a:xfrm>
              <a:off x="2820811" y="2037875"/>
              <a:ext cx="8378" cy="670"/>
            </a:xfrm>
            <a:custGeom>
              <a:avLst/>
              <a:gdLst>
                <a:gd name="connsiteX0" fmla="*/ 0 w 8378"/>
                <a:gd name="connsiteY0" fmla="*/ 670 h 670"/>
                <a:gd name="connsiteX1" fmla="*/ 0 w 8378"/>
                <a:gd name="connsiteY1" fmla="*/ 0 h 670"/>
              </a:gdLst>
              <a:ahLst/>
              <a:cxnLst>
                <a:cxn ang="0">
                  <a:pos x="connsiteX0" y="connsiteY0"/>
                </a:cxn>
                <a:cxn ang="0">
                  <a:pos x="connsiteX1" y="connsiteY1"/>
                </a:cxn>
              </a:cxnLst>
              <a:rect l="l" t="t" r="r" b="b"/>
              <a:pathLst>
                <a:path w="8378" h="670">
                  <a:moveTo>
                    <a:pt x="0" y="670"/>
                  </a:moveTo>
                  <a:cubicBezTo>
                    <a:pt x="0" y="670"/>
                    <a:pt x="0" y="84"/>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61" name="Freeform: Shape 560">
              <a:extLst>
                <a:ext uri="{FF2B5EF4-FFF2-40B4-BE49-F238E27FC236}">
                  <a16:creationId xmlns:a16="http://schemas.microsoft.com/office/drawing/2014/main" id="{AC283BCE-BA74-4238-A189-9BCFB850910B}"/>
                </a:ext>
              </a:extLst>
            </p:cNvPr>
            <p:cNvSpPr/>
            <p:nvPr/>
          </p:nvSpPr>
          <p:spPr>
            <a:xfrm>
              <a:off x="2820225" y="2039718"/>
              <a:ext cx="83" cy="586"/>
            </a:xfrm>
            <a:custGeom>
              <a:avLst/>
              <a:gdLst>
                <a:gd name="connsiteX0" fmla="*/ 84 w 83"/>
                <a:gd name="connsiteY0" fmla="*/ 251 h 586"/>
                <a:gd name="connsiteX1" fmla="*/ 84 w 83"/>
                <a:gd name="connsiteY1" fmla="*/ 0 h 586"/>
                <a:gd name="connsiteX2" fmla="*/ 0 w 83"/>
                <a:gd name="connsiteY2" fmla="*/ 587 h 586"/>
                <a:gd name="connsiteX3" fmla="*/ 84 w 83"/>
                <a:gd name="connsiteY3" fmla="*/ 251 h 586"/>
              </a:gdLst>
              <a:ahLst/>
              <a:cxnLst>
                <a:cxn ang="0">
                  <a:pos x="connsiteX0" y="connsiteY0"/>
                </a:cxn>
                <a:cxn ang="0">
                  <a:pos x="connsiteX1" y="connsiteY1"/>
                </a:cxn>
                <a:cxn ang="0">
                  <a:pos x="connsiteX2" y="connsiteY2"/>
                </a:cxn>
                <a:cxn ang="0">
                  <a:pos x="connsiteX3" y="connsiteY3"/>
                </a:cxn>
              </a:cxnLst>
              <a:rect l="l" t="t" r="r" b="b"/>
              <a:pathLst>
                <a:path w="83" h="586">
                  <a:moveTo>
                    <a:pt x="84" y="251"/>
                  </a:moveTo>
                  <a:lnTo>
                    <a:pt x="84" y="0"/>
                  </a:lnTo>
                  <a:lnTo>
                    <a:pt x="0" y="587"/>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562" name="Freeform: Shape 561">
              <a:extLst>
                <a:ext uri="{FF2B5EF4-FFF2-40B4-BE49-F238E27FC236}">
                  <a16:creationId xmlns:a16="http://schemas.microsoft.com/office/drawing/2014/main" id="{A0ED2F21-2094-4DEA-AE5C-62FFC274F3F9}"/>
                </a:ext>
              </a:extLst>
            </p:cNvPr>
            <p:cNvSpPr/>
            <p:nvPr/>
          </p:nvSpPr>
          <p:spPr>
            <a:xfrm>
              <a:off x="2819890" y="2039383"/>
              <a:ext cx="8378" cy="1033"/>
            </a:xfrm>
            <a:custGeom>
              <a:avLst/>
              <a:gdLst>
                <a:gd name="connsiteX0" fmla="*/ 0 w 8378"/>
                <a:gd name="connsiteY0" fmla="*/ 586 h 1033"/>
                <a:gd name="connsiteX1" fmla="*/ 0 w 8378"/>
                <a:gd name="connsiteY1" fmla="*/ 586 h 1033"/>
                <a:gd name="connsiteX2" fmla="*/ 0 w 8378"/>
                <a:gd name="connsiteY2" fmla="*/ 0 h 1033"/>
                <a:gd name="connsiteX3" fmla="*/ 0 w 8378"/>
                <a:gd name="connsiteY3" fmla="*/ 586 h 1033"/>
              </a:gdLst>
              <a:ahLst/>
              <a:cxnLst>
                <a:cxn ang="0">
                  <a:pos x="connsiteX0" y="connsiteY0"/>
                </a:cxn>
                <a:cxn ang="0">
                  <a:pos x="connsiteX1" y="connsiteY1"/>
                </a:cxn>
                <a:cxn ang="0">
                  <a:pos x="connsiteX2" y="connsiteY2"/>
                </a:cxn>
                <a:cxn ang="0">
                  <a:pos x="connsiteX3" y="connsiteY3"/>
                </a:cxn>
              </a:cxnLst>
              <a:rect l="l" t="t" r="r" b="b"/>
              <a:pathLst>
                <a:path w="8378" h="1033">
                  <a:moveTo>
                    <a:pt x="0" y="586"/>
                  </a:moveTo>
                  <a:cubicBezTo>
                    <a:pt x="0" y="1592"/>
                    <a:pt x="0" y="586"/>
                    <a:pt x="0" y="586"/>
                  </a:cubicBezTo>
                  <a:lnTo>
                    <a:pt x="0" y="0"/>
                  </a:lnTo>
                  <a:cubicBezTo>
                    <a:pt x="0" y="0"/>
                    <a:pt x="0" y="838"/>
                    <a:pt x="0" y="586"/>
                  </a:cubicBezTo>
                  <a:close/>
                </a:path>
              </a:pathLst>
            </a:custGeom>
            <a:solidFill>
              <a:srgbClr val="37474F"/>
            </a:solidFill>
            <a:ln w="8363" cap="flat">
              <a:noFill/>
              <a:prstDash val="solid"/>
              <a:miter/>
            </a:ln>
          </p:spPr>
          <p:txBody>
            <a:bodyPr rtlCol="0" anchor="ctr"/>
            <a:lstStyle/>
            <a:p>
              <a:pPr defTabSz="914378"/>
              <a:endParaRPr lang="en-US"/>
            </a:p>
          </p:txBody>
        </p:sp>
        <p:sp>
          <p:nvSpPr>
            <p:cNvPr id="563" name="Freeform: Shape 562">
              <a:extLst>
                <a:ext uri="{FF2B5EF4-FFF2-40B4-BE49-F238E27FC236}">
                  <a16:creationId xmlns:a16="http://schemas.microsoft.com/office/drawing/2014/main" id="{7352BC9F-A078-410F-BF62-D6A3BA8F0853}"/>
                </a:ext>
              </a:extLst>
            </p:cNvPr>
            <p:cNvSpPr/>
            <p:nvPr/>
          </p:nvSpPr>
          <p:spPr>
            <a:xfrm>
              <a:off x="2819471" y="2037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64" name="Freeform: Shape 563">
              <a:extLst>
                <a:ext uri="{FF2B5EF4-FFF2-40B4-BE49-F238E27FC236}">
                  <a16:creationId xmlns:a16="http://schemas.microsoft.com/office/drawing/2014/main" id="{87AA2ED6-4BC9-4269-9596-AFC14BDB8B16}"/>
                </a:ext>
              </a:extLst>
            </p:cNvPr>
            <p:cNvSpPr/>
            <p:nvPr/>
          </p:nvSpPr>
          <p:spPr>
            <a:xfrm>
              <a:off x="2819555" y="203770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65" name="Freeform: Shape 564">
              <a:extLst>
                <a:ext uri="{FF2B5EF4-FFF2-40B4-BE49-F238E27FC236}">
                  <a16:creationId xmlns:a16="http://schemas.microsoft.com/office/drawing/2014/main" id="{1488F7EA-83EE-4015-8C52-6A5D13B9A718}"/>
                </a:ext>
              </a:extLst>
            </p:cNvPr>
            <p:cNvSpPr/>
            <p:nvPr/>
          </p:nvSpPr>
          <p:spPr>
            <a:xfrm>
              <a:off x="2819375" y="2037456"/>
              <a:ext cx="12" cy="502"/>
            </a:xfrm>
            <a:custGeom>
              <a:avLst/>
              <a:gdLst>
                <a:gd name="connsiteX0" fmla="*/ 12 w 12"/>
                <a:gd name="connsiteY0" fmla="*/ 503 h 502"/>
                <a:gd name="connsiteX1" fmla="*/ 12 w 12"/>
                <a:gd name="connsiteY1" fmla="*/ 503 h 502"/>
                <a:gd name="connsiteX2" fmla="*/ 12 w 12"/>
                <a:gd name="connsiteY2" fmla="*/ 0 h 502"/>
                <a:gd name="connsiteX3" fmla="*/ 12 w 12"/>
                <a:gd name="connsiteY3" fmla="*/ 503 h 502"/>
              </a:gdLst>
              <a:ahLst/>
              <a:cxnLst>
                <a:cxn ang="0">
                  <a:pos x="connsiteX0" y="connsiteY0"/>
                </a:cxn>
                <a:cxn ang="0">
                  <a:pos x="connsiteX1" y="connsiteY1"/>
                </a:cxn>
                <a:cxn ang="0">
                  <a:pos x="connsiteX2" y="connsiteY2"/>
                </a:cxn>
                <a:cxn ang="0">
                  <a:pos x="connsiteX3" y="connsiteY3"/>
                </a:cxn>
              </a:cxnLst>
              <a:rect l="l" t="t" r="r" b="b"/>
              <a:pathLst>
                <a:path w="12" h="502">
                  <a:moveTo>
                    <a:pt x="12" y="503"/>
                  </a:moveTo>
                  <a:lnTo>
                    <a:pt x="12" y="503"/>
                  </a:lnTo>
                  <a:cubicBezTo>
                    <a:pt x="12" y="503"/>
                    <a:pt x="12" y="503"/>
                    <a:pt x="12" y="0"/>
                  </a:cubicBezTo>
                  <a:cubicBezTo>
                    <a:pt x="-4" y="168"/>
                    <a:pt x="-4" y="335"/>
                    <a:pt x="12" y="503"/>
                  </a:cubicBezTo>
                  <a:close/>
                </a:path>
              </a:pathLst>
            </a:custGeom>
            <a:solidFill>
              <a:srgbClr val="37474F"/>
            </a:solidFill>
            <a:ln w="8363" cap="flat">
              <a:noFill/>
              <a:prstDash val="solid"/>
              <a:miter/>
            </a:ln>
          </p:spPr>
          <p:txBody>
            <a:bodyPr rtlCol="0" anchor="ctr"/>
            <a:lstStyle/>
            <a:p>
              <a:pPr defTabSz="914378"/>
              <a:endParaRPr lang="en-US"/>
            </a:p>
          </p:txBody>
        </p:sp>
        <p:sp>
          <p:nvSpPr>
            <p:cNvPr id="566" name="Freeform: Shape 565">
              <a:extLst>
                <a:ext uri="{FF2B5EF4-FFF2-40B4-BE49-F238E27FC236}">
                  <a16:creationId xmlns:a16="http://schemas.microsoft.com/office/drawing/2014/main" id="{27252675-CC64-410F-86A1-17AD15FDB914}"/>
                </a:ext>
              </a:extLst>
            </p:cNvPr>
            <p:cNvSpPr/>
            <p:nvPr/>
          </p:nvSpPr>
          <p:spPr>
            <a:xfrm>
              <a:off x="2819303" y="2038601"/>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567" name="Freeform: Shape 566">
              <a:extLst>
                <a:ext uri="{FF2B5EF4-FFF2-40B4-BE49-F238E27FC236}">
                  <a16:creationId xmlns:a16="http://schemas.microsoft.com/office/drawing/2014/main" id="{846FA434-5239-49FC-A989-3168D626D17C}"/>
                </a:ext>
              </a:extLst>
            </p:cNvPr>
            <p:cNvSpPr/>
            <p:nvPr/>
          </p:nvSpPr>
          <p:spPr>
            <a:xfrm>
              <a:off x="2819387"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68" name="Freeform: Shape 567">
              <a:extLst>
                <a:ext uri="{FF2B5EF4-FFF2-40B4-BE49-F238E27FC236}">
                  <a16:creationId xmlns:a16="http://schemas.microsoft.com/office/drawing/2014/main" id="{34636FF9-B892-4CF4-BB5F-972CC2066552}"/>
                </a:ext>
              </a:extLst>
            </p:cNvPr>
            <p:cNvSpPr/>
            <p:nvPr/>
          </p:nvSpPr>
          <p:spPr>
            <a:xfrm>
              <a:off x="2819471" y="2038372"/>
              <a:ext cx="37" cy="760"/>
            </a:xfrm>
            <a:custGeom>
              <a:avLst/>
              <a:gdLst>
                <a:gd name="connsiteX0" fmla="*/ 0 w 37"/>
                <a:gd name="connsiteY0" fmla="*/ 6 h 760"/>
                <a:gd name="connsiteX1" fmla="*/ 0 w 37"/>
                <a:gd name="connsiteY1" fmla="*/ 760 h 760"/>
                <a:gd name="connsiteX2" fmla="*/ 0 w 37"/>
                <a:gd name="connsiteY2" fmla="*/ 6 h 760"/>
              </a:gdLst>
              <a:ahLst/>
              <a:cxnLst>
                <a:cxn ang="0">
                  <a:pos x="connsiteX0" y="connsiteY0"/>
                </a:cxn>
                <a:cxn ang="0">
                  <a:pos x="connsiteX1" y="connsiteY1"/>
                </a:cxn>
                <a:cxn ang="0">
                  <a:pos x="connsiteX2" y="connsiteY2"/>
                </a:cxn>
              </a:cxnLst>
              <a:rect l="l" t="t" r="r" b="b"/>
              <a:pathLst>
                <a:path w="37" h="760">
                  <a:moveTo>
                    <a:pt x="0" y="6"/>
                  </a:moveTo>
                  <a:cubicBezTo>
                    <a:pt x="42" y="257"/>
                    <a:pt x="42" y="509"/>
                    <a:pt x="0" y="760"/>
                  </a:cubicBezTo>
                  <a:cubicBezTo>
                    <a:pt x="0" y="760"/>
                    <a:pt x="84" y="-78"/>
                    <a:pt x="0" y="6"/>
                  </a:cubicBezTo>
                  <a:close/>
                </a:path>
              </a:pathLst>
            </a:custGeom>
            <a:solidFill>
              <a:srgbClr val="37474F"/>
            </a:solidFill>
            <a:ln w="8363" cap="flat">
              <a:noFill/>
              <a:prstDash val="solid"/>
              <a:miter/>
            </a:ln>
          </p:spPr>
          <p:txBody>
            <a:bodyPr rtlCol="0" anchor="ctr"/>
            <a:lstStyle/>
            <a:p>
              <a:pPr defTabSz="914378"/>
              <a:endParaRPr lang="en-US"/>
            </a:p>
          </p:txBody>
        </p:sp>
        <p:sp>
          <p:nvSpPr>
            <p:cNvPr id="569" name="Freeform: Shape 568">
              <a:extLst>
                <a:ext uri="{FF2B5EF4-FFF2-40B4-BE49-F238E27FC236}">
                  <a16:creationId xmlns:a16="http://schemas.microsoft.com/office/drawing/2014/main" id="{5B98163D-A715-4424-B749-2C3D9CEDBCF7}"/>
                </a:ext>
              </a:extLst>
            </p:cNvPr>
            <p:cNvSpPr/>
            <p:nvPr/>
          </p:nvSpPr>
          <p:spPr>
            <a:xfrm>
              <a:off x="2819890" y="2040910"/>
              <a:ext cx="8378" cy="148"/>
            </a:xfrm>
            <a:custGeom>
              <a:avLst/>
              <a:gdLst>
                <a:gd name="connsiteX0" fmla="*/ 0 w 8378"/>
                <a:gd name="connsiteY0" fmla="*/ 149 h 148"/>
                <a:gd name="connsiteX1" fmla="*/ 0 w 8378"/>
                <a:gd name="connsiteY1" fmla="*/ 149 h 148"/>
                <a:gd name="connsiteX2" fmla="*/ 0 w 8378"/>
                <a:gd name="connsiteY2" fmla="*/ 149 h 148"/>
              </a:gdLst>
              <a:ahLst/>
              <a:cxnLst>
                <a:cxn ang="0">
                  <a:pos x="connsiteX0" y="connsiteY0"/>
                </a:cxn>
                <a:cxn ang="0">
                  <a:pos x="connsiteX1" y="connsiteY1"/>
                </a:cxn>
                <a:cxn ang="0">
                  <a:pos x="connsiteX2" y="connsiteY2"/>
                </a:cxn>
              </a:cxnLst>
              <a:rect l="l" t="t" r="r" b="b"/>
              <a:pathLst>
                <a:path w="8378" h="148">
                  <a:moveTo>
                    <a:pt x="0" y="149"/>
                  </a:moveTo>
                  <a:lnTo>
                    <a:pt x="0" y="149"/>
                  </a:lnTo>
                  <a:cubicBezTo>
                    <a:pt x="0" y="149"/>
                    <a:pt x="0" y="-186"/>
                    <a:pt x="0" y="149"/>
                  </a:cubicBezTo>
                  <a:close/>
                </a:path>
              </a:pathLst>
            </a:custGeom>
            <a:solidFill>
              <a:srgbClr val="37474F"/>
            </a:solidFill>
            <a:ln w="8363" cap="flat">
              <a:noFill/>
              <a:prstDash val="solid"/>
              <a:miter/>
            </a:ln>
          </p:spPr>
          <p:txBody>
            <a:bodyPr rtlCol="0" anchor="ctr"/>
            <a:lstStyle/>
            <a:p>
              <a:pPr defTabSz="914378"/>
              <a:endParaRPr lang="en-US"/>
            </a:p>
          </p:txBody>
        </p:sp>
        <p:sp>
          <p:nvSpPr>
            <p:cNvPr id="570" name="Freeform: Shape 569">
              <a:extLst>
                <a:ext uri="{FF2B5EF4-FFF2-40B4-BE49-F238E27FC236}">
                  <a16:creationId xmlns:a16="http://schemas.microsoft.com/office/drawing/2014/main" id="{B04642B4-0851-4A30-8243-6C4C4AEC5AC7}"/>
                </a:ext>
              </a:extLst>
            </p:cNvPr>
            <p:cNvSpPr/>
            <p:nvPr/>
          </p:nvSpPr>
          <p:spPr>
            <a:xfrm>
              <a:off x="2818937" y="2037456"/>
              <a:ext cx="31" cy="837"/>
            </a:xfrm>
            <a:custGeom>
              <a:avLst/>
              <a:gdLst>
                <a:gd name="connsiteX0" fmla="*/ 31 w 31"/>
                <a:gd name="connsiteY0" fmla="*/ 0 h 837"/>
                <a:gd name="connsiteX1" fmla="*/ 31 w 31"/>
                <a:gd name="connsiteY1" fmla="*/ 838 h 837"/>
                <a:gd name="connsiteX2" fmla="*/ 31 w 31"/>
                <a:gd name="connsiteY2" fmla="*/ 838 h 837"/>
                <a:gd name="connsiteX3" fmla="*/ 31 w 31"/>
                <a:gd name="connsiteY3" fmla="*/ 0 h 837"/>
              </a:gdLst>
              <a:ahLst/>
              <a:cxnLst>
                <a:cxn ang="0">
                  <a:pos x="connsiteX0" y="connsiteY0"/>
                </a:cxn>
                <a:cxn ang="0">
                  <a:pos x="connsiteX1" y="connsiteY1"/>
                </a:cxn>
                <a:cxn ang="0">
                  <a:pos x="connsiteX2" y="connsiteY2"/>
                </a:cxn>
                <a:cxn ang="0">
                  <a:pos x="connsiteX3" y="connsiteY3"/>
                </a:cxn>
              </a:cxnLst>
              <a:rect l="l" t="t" r="r" b="b"/>
              <a:pathLst>
                <a:path w="31" h="837">
                  <a:moveTo>
                    <a:pt x="31" y="0"/>
                  </a:moveTo>
                  <a:cubicBezTo>
                    <a:pt x="31" y="0"/>
                    <a:pt x="31" y="587"/>
                    <a:pt x="31" y="838"/>
                  </a:cubicBezTo>
                  <a:lnTo>
                    <a:pt x="31" y="838"/>
                  </a:lnTo>
                  <a:cubicBezTo>
                    <a:pt x="-10" y="561"/>
                    <a:pt x="-10" y="277"/>
                    <a:pt x="31" y="0"/>
                  </a:cubicBezTo>
                  <a:close/>
                </a:path>
              </a:pathLst>
            </a:custGeom>
            <a:solidFill>
              <a:srgbClr val="37474F"/>
            </a:solidFill>
            <a:ln w="8363" cap="flat">
              <a:noFill/>
              <a:prstDash val="solid"/>
              <a:miter/>
            </a:ln>
          </p:spPr>
          <p:txBody>
            <a:bodyPr rtlCol="0" anchor="ctr"/>
            <a:lstStyle/>
            <a:p>
              <a:pPr defTabSz="914378"/>
              <a:endParaRPr lang="en-US"/>
            </a:p>
          </p:txBody>
        </p:sp>
        <p:sp>
          <p:nvSpPr>
            <p:cNvPr id="571" name="Freeform: Shape 570">
              <a:extLst>
                <a:ext uri="{FF2B5EF4-FFF2-40B4-BE49-F238E27FC236}">
                  <a16:creationId xmlns:a16="http://schemas.microsoft.com/office/drawing/2014/main" id="{9EF7317F-0688-4A79-91E8-4FEFCD7ADA9E}"/>
                </a:ext>
              </a:extLst>
            </p:cNvPr>
            <p:cNvSpPr/>
            <p:nvPr/>
          </p:nvSpPr>
          <p:spPr>
            <a:xfrm>
              <a:off x="2819052" y="2038294"/>
              <a:ext cx="8378" cy="418"/>
            </a:xfrm>
            <a:custGeom>
              <a:avLst/>
              <a:gdLst>
                <a:gd name="connsiteX0" fmla="*/ 0 w 8378"/>
                <a:gd name="connsiteY0" fmla="*/ 0 h 418"/>
                <a:gd name="connsiteX1" fmla="*/ 0 w 8378"/>
                <a:gd name="connsiteY1" fmla="*/ 419 h 418"/>
                <a:gd name="connsiteX2" fmla="*/ 0 w 8378"/>
                <a:gd name="connsiteY2" fmla="*/ 0 h 418"/>
              </a:gdLst>
              <a:ahLst/>
              <a:cxnLst>
                <a:cxn ang="0">
                  <a:pos x="connsiteX0" y="connsiteY0"/>
                </a:cxn>
                <a:cxn ang="0">
                  <a:pos x="connsiteX1" y="connsiteY1"/>
                </a:cxn>
                <a:cxn ang="0">
                  <a:pos x="connsiteX2" y="connsiteY2"/>
                </a:cxn>
              </a:cxnLst>
              <a:rect l="l" t="t" r="r" b="b"/>
              <a:pathLst>
                <a:path w="8378" h="418">
                  <a:moveTo>
                    <a:pt x="0" y="0"/>
                  </a:moveTo>
                  <a:lnTo>
                    <a:pt x="0" y="419"/>
                  </a:lnTo>
                  <a:cubicBezTo>
                    <a:pt x="0" y="419"/>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72" name="Freeform: Shape 571">
              <a:extLst>
                <a:ext uri="{FF2B5EF4-FFF2-40B4-BE49-F238E27FC236}">
                  <a16:creationId xmlns:a16="http://schemas.microsoft.com/office/drawing/2014/main" id="{B0BA9F13-3F17-4C1D-BB3A-F388705A59C6}"/>
                </a:ext>
              </a:extLst>
            </p:cNvPr>
            <p:cNvSpPr/>
            <p:nvPr/>
          </p:nvSpPr>
          <p:spPr>
            <a:xfrm>
              <a:off x="2819387" y="2039132"/>
              <a:ext cx="83" cy="754"/>
            </a:xfrm>
            <a:custGeom>
              <a:avLst/>
              <a:gdLst>
                <a:gd name="connsiteX0" fmla="*/ 0 w 83"/>
                <a:gd name="connsiteY0" fmla="*/ 754 h 754"/>
                <a:gd name="connsiteX1" fmla="*/ 84 w 83"/>
                <a:gd name="connsiteY1" fmla="*/ 0 h 754"/>
                <a:gd name="connsiteX2" fmla="*/ 0 w 83"/>
                <a:gd name="connsiteY2" fmla="*/ 754 h 754"/>
                <a:gd name="connsiteX3" fmla="*/ 0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0" y="754"/>
                  </a:moveTo>
                  <a:lnTo>
                    <a:pt x="84" y="0"/>
                  </a:lnTo>
                  <a:lnTo>
                    <a:pt x="0" y="754"/>
                  </a:lnTo>
                  <a:lnTo>
                    <a:pt x="0" y="754"/>
                  </a:lnTo>
                  <a:close/>
                </a:path>
              </a:pathLst>
            </a:custGeom>
            <a:solidFill>
              <a:srgbClr val="37474F"/>
            </a:solidFill>
            <a:ln w="8363" cap="flat">
              <a:noFill/>
              <a:prstDash val="solid"/>
              <a:miter/>
            </a:ln>
          </p:spPr>
          <p:txBody>
            <a:bodyPr rtlCol="0" anchor="ctr"/>
            <a:lstStyle/>
            <a:p>
              <a:pPr defTabSz="914378"/>
              <a:endParaRPr lang="en-US"/>
            </a:p>
          </p:txBody>
        </p:sp>
        <p:sp>
          <p:nvSpPr>
            <p:cNvPr id="573" name="Freeform: Shape 572">
              <a:extLst>
                <a:ext uri="{FF2B5EF4-FFF2-40B4-BE49-F238E27FC236}">
                  <a16:creationId xmlns:a16="http://schemas.microsoft.com/office/drawing/2014/main" id="{F3841D90-46B4-4A88-B8E6-A0E0037D71FA}"/>
                </a:ext>
              </a:extLst>
            </p:cNvPr>
            <p:cNvSpPr/>
            <p:nvPr/>
          </p:nvSpPr>
          <p:spPr>
            <a:xfrm>
              <a:off x="2818717" y="2036953"/>
              <a:ext cx="8378" cy="754"/>
            </a:xfrm>
            <a:custGeom>
              <a:avLst/>
              <a:gdLst>
                <a:gd name="connsiteX0" fmla="*/ 0 w 8378"/>
                <a:gd name="connsiteY0" fmla="*/ 503 h 754"/>
                <a:gd name="connsiteX1" fmla="*/ 0 w 8378"/>
                <a:gd name="connsiteY1" fmla="*/ 0 h 754"/>
                <a:gd name="connsiteX2" fmla="*/ 0 w 8378"/>
                <a:gd name="connsiteY2" fmla="*/ 754 h 754"/>
                <a:gd name="connsiteX3" fmla="*/ 0 w 8378"/>
                <a:gd name="connsiteY3" fmla="*/ 503 h 754"/>
              </a:gdLst>
              <a:ahLst/>
              <a:cxnLst>
                <a:cxn ang="0">
                  <a:pos x="connsiteX0" y="connsiteY0"/>
                </a:cxn>
                <a:cxn ang="0">
                  <a:pos x="connsiteX1" y="connsiteY1"/>
                </a:cxn>
                <a:cxn ang="0">
                  <a:pos x="connsiteX2" y="connsiteY2"/>
                </a:cxn>
                <a:cxn ang="0">
                  <a:pos x="connsiteX3" y="connsiteY3"/>
                </a:cxn>
              </a:cxnLst>
              <a:rect l="l" t="t" r="r" b="b"/>
              <a:pathLst>
                <a:path w="8378" h="754">
                  <a:moveTo>
                    <a:pt x="0" y="503"/>
                  </a:moveTo>
                  <a:lnTo>
                    <a:pt x="0" y="0"/>
                  </a:lnTo>
                  <a:lnTo>
                    <a:pt x="0" y="754"/>
                  </a:lnTo>
                  <a:lnTo>
                    <a:pt x="0" y="503"/>
                  </a:lnTo>
                  <a:close/>
                </a:path>
              </a:pathLst>
            </a:custGeom>
            <a:solidFill>
              <a:srgbClr val="37474F"/>
            </a:solidFill>
            <a:ln w="8363" cap="flat">
              <a:noFill/>
              <a:prstDash val="solid"/>
              <a:miter/>
            </a:ln>
          </p:spPr>
          <p:txBody>
            <a:bodyPr rtlCol="0" anchor="ctr"/>
            <a:lstStyle/>
            <a:p>
              <a:pPr defTabSz="914378"/>
              <a:endParaRPr lang="en-US"/>
            </a:p>
          </p:txBody>
        </p:sp>
        <p:sp>
          <p:nvSpPr>
            <p:cNvPr id="574" name="Freeform: Shape 573">
              <a:extLst>
                <a:ext uri="{FF2B5EF4-FFF2-40B4-BE49-F238E27FC236}">
                  <a16:creationId xmlns:a16="http://schemas.microsoft.com/office/drawing/2014/main" id="{558A42EB-419F-409C-8740-1D5CA7B34C17}"/>
                </a:ext>
              </a:extLst>
            </p:cNvPr>
            <p:cNvSpPr/>
            <p:nvPr/>
          </p:nvSpPr>
          <p:spPr>
            <a:xfrm>
              <a:off x="2818512" y="2036534"/>
              <a:ext cx="62" cy="1005"/>
            </a:xfrm>
            <a:custGeom>
              <a:avLst/>
              <a:gdLst>
                <a:gd name="connsiteX0" fmla="*/ 37 w 62"/>
                <a:gd name="connsiteY0" fmla="*/ 1006 h 1005"/>
                <a:gd name="connsiteX1" fmla="*/ 37 w 62"/>
                <a:gd name="connsiteY1" fmla="*/ 0 h 1005"/>
                <a:gd name="connsiteX2" fmla="*/ 37 w 62"/>
                <a:gd name="connsiteY2" fmla="*/ 838 h 1005"/>
                <a:gd name="connsiteX3" fmla="*/ 37 w 62"/>
                <a:gd name="connsiteY3" fmla="*/ 1006 h 1005"/>
              </a:gdLst>
              <a:ahLst/>
              <a:cxnLst>
                <a:cxn ang="0">
                  <a:pos x="connsiteX0" y="connsiteY0"/>
                </a:cxn>
                <a:cxn ang="0">
                  <a:pos x="connsiteX1" y="connsiteY1"/>
                </a:cxn>
                <a:cxn ang="0">
                  <a:pos x="connsiteX2" y="connsiteY2"/>
                </a:cxn>
                <a:cxn ang="0">
                  <a:pos x="connsiteX3" y="connsiteY3"/>
                </a:cxn>
              </a:cxnLst>
              <a:rect l="l" t="t" r="r" b="b"/>
              <a:pathLst>
                <a:path w="62" h="1005">
                  <a:moveTo>
                    <a:pt x="37" y="1006"/>
                  </a:moveTo>
                  <a:cubicBezTo>
                    <a:pt x="37" y="1006"/>
                    <a:pt x="37" y="251"/>
                    <a:pt x="37" y="0"/>
                  </a:cubicBezTo>
                  <a:cubicBezTo>
                    <a:pt x="71" y="277"/>
                    <a:pt x="71" y="561"/>
                    <a:pt x="37" y="838"/>
                  </a:cubicBezTo>
                  <a:cubicBezTo>
                    <a:pt x="37" y="838"/>
                    <a:pt x="-47" y="670"/>
                    <a:pt x="37" y="1006"/>
                  </a:cubicBezTo>
                  <a:close/>
                </a:path>
              </a:pathLst>
            </a:custGeom>
            <a:solidFill>
              <a:srgbClr val="37474F"/>
            </a:solidFill>
            <a:ln w="8363" cap="flat">
              <a:noFill/>
              <a:prstDash val="solid"/>
              <a:miter/>
            </a:ln>
          </p:spPr>
          <p:txBody>
            <a:bodyPr rtlCol="0" anchor="ctr"/>
            <a:lstStyle/>
            <a:p>
              <a:pPr defTabSz="914378"/>
              <a:endParaRPr lang="en-US"/>
            </a:p>
          </p:txBody>
        </p:sp>
        <p:sp>
          <p:nvSpPr>
            <p:cNvPr id="575" name="Freeform: Shape 574">
              <a:extLst>
                <a:ext uri="{FF2B5EF4-FFF2-40B4-BE49-F238E27FC236}">
                  <a16:creationId xmlns:a16="http://schemas.microsoft.com/office/drawing/2014/main" id="{C900E3B1-C296-4E52-970D-CA8598B2F9D3}"/>
                </a:ext>
              </a:extLst>
            </p:cNvPr>
            <p:cNvSpPr/>
            <p:nvPr/>
          </p:nvSpPr>
          <p:spPr>
            <a:xfrm>
              <a:off x="2818382" y="20377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76" name="Freeform: Shape 575">
              <a:extLst>
                <a:ext uri="{FF2B5EF4-FFF2-40B4-BE49-F238E27FC236}">
                  <a16:creationId xmlns:a16="http://schemas.microsoft.com/office/drawing/2014/main" id="{CA8AF41C-2B21-4288-BE0B-D2648FA90343}"/>
                </a:ext>
              </a:extLst>
            </p:cNvPr>
            <p:cNvSpPr/>
            <p:nvPr/>
          </p:nvSpPr>
          <p:spPr>
            <a:xfrm>
              <a:off x="2818884" y="2037959"/>
              <a:ext cx="8378" cy="670"/>
            </a:xfrm>
            <a:custGeom>
              <a:avLst/>
              <a:gdLst>
                <a:gd name="connsiteX0" fmla="*/ 0 w 8378"/>
                <a:gd name="connsiteY0" fmla="*/ 670 h 670"/>
                <a:gd name="connsiteX1" fmla="*/ 0 w 8378"/>
                <a:gd name="connsiteY1" fmla="*/ 0 h 670"/>
                <a:gd name="connsiteX2" fmla="*/ 0 w 8378"/>
                <a:gd name="connsiteY2" fmla="*/ 670 h 670"/>
              </a:gdLst>
              <a:ahLst/>
              <a:cxnLst>
                <a:cxn ang="0">
                  <a:pos x="connsiteX0" y="connsiteY0"/>
                </a:cxn>
                <a:cxn ang="0">
                  <a:pos x="connsiteX1" y="connsiteY1"/>
                </a:cxn>
                <a:cxn ang="0">
                  <a:pos x="connsiteX2" y="connsiteY2"/>
                </a:cxn>
              </a:cxnLst>
              <a:rect l="l" t="t" r="r" b="b"/>
              <a:pathLst>
                <a:path w="8378" h="670">
                  <a:moveTo>
                    <a:pt x="0" y="670"/>
                  </a:moveTo>
                  <a:cubicBezTo>
                    <a:pt x="0" y="670"/>
                    <a:pt x="0" y="167"/>
                    <a:pt x="0" y="0"/>
                  </a:cubicBez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577" name="Freeform: Shape 576">
              <a:extLst>
                <a:ext uri="{FF2B5EF4-FFF2-40B4-BE49-F238E27FC236}">
                  <a16:creationId xmlns:a16="http://schemas.microsoft.com/office/drawing/2014/main" id="{DEEAC0BA-CBC0-4160-A837-4AC770E2FC9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578" name="Freeform: Shape 577">
              <a:extLst>
                <a:ext uri="{FF2B5EF4-FFF2-40B4-BE49-F238E27FC236}">
                  <a16:creationId xmlns:a16="http://schemas.microsoft.com/office/drawing/2014/main" id="{C864D5C0-2BFA-4D6D-A58F-4DB87B033D9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579" name="Freeform: Shape 578">
              <a:extLst>
                <a:ext uri="{FF2B5EF4-FFF2-40B4-BE49-F238E27FC236}">
                  <a16:creationId xmlns:a16="http://schemas.microsoft.com/office/drawing/2014/main" id="{69536B98-8C46-42BD-BF6D-E83A33B25D15}"/>
                </a:ext>
              </a:extLst>
            </p:cNvPr>
            <p:cNvSpPr/>
            <p:nvPr/>
          </p:nvSpPr>
          <p:spPr>
            <a:xfrm>
              <a:off x="2819157" y="2039383"/>
              <a:ext cx="62" cy="1256"/>
            </a:xfrm>
            <a:custGeom>
              <a:avLst/>
              <a:gdLst>
                <a:gd name="connsiteX0" fmla="*/ 63 w 62"/>
                <a:gd name="connsiteY0" fmla="*/ 0 h 1256"/>
                <a:gd name="connsiteX1" fmla="*/ 63 w 62"/>
                <a:gd name="connsiteY1" fmla="*/ 1257 h 1256"/>
                <a:gd name="connsiteX2" fmla="*/ 63 w 62"/>
                <a:gd name="connsiteY2" fmla="*/ 0 h 1256"/>
              </a:gdLst>
              <a:ahLst/>
              <a:cxnLst>
                <a:cxn ang="0">
                  <a:pos x="connsiteX0" y="connsiteY0"/>
                </a:cxn>
                <a:cxn ang="0">
                  <a:pos x="connsiteX1" y="connsiteY1"/>
                </a:cxn>
                <a:cxn ang="0">
                  <a:pos x="connsiteX2" y="connsiteY2"/>
                </a:cxn>
              </a:cxnLst>
              <a:rect l="l" t="t" r="r" b="b"/>
              <a:pathLst>
                <a:path w="62" h="1256">
                  <a:moveTo>
                    <a:pt x="63" y="0"/>
                  </a:moveTo>
                  <a:cubicBezTo>
                    <a:pt x="-21" y="411"/>
                    <a:pt x="-21" y="846"/>
                    <a:pt x="63" y="1257"/>
                  </a:cubicBezTo>
                  <a:cubicBezTo>
                    <a:pt x="21" y="838"/>
                    <a:pt x="21" y="419"/>
                    <a:pt x="63" y="0"/>
                  </a:cubicBezTo>
                  <a:close/>
                </a:path>
              </a:pathLst>
            </a:custGeom>
            <a:solidFill>
              <a:srgbClr val="37474F"/>
            </a:solidFill>
            <a:ln w="8363" cap="flat">
              <a:noFill/>
              <a:prstDash val="solid"/>
              <a:miter/>
            </a:ln>
          </p:spPr>
          <p:txBody>
            <a:bodyPr rtlCol="0" anchor="ctr"/>
            <a:lstStyle/>
            <a:p>
              <a:pPr defTabSz="914378"/>
              <a:endParaRPr lang="en-US"/>
            </a:p>
          </p:txBody>
        </p:sp>
        <p:sp>
          <p:nvSpPr>
            <p:cNvPr id="580" name="Freeform: Shape 579">
              <a:extLst>
                <a:ext uri="{FF2B5EF4-FFF2-40B4-BE49-F238E27FC236}">
                  <a16:creationId xmlns:a16="http://schemas.microsoft.com/office/drawing/2014/main" id="{66A92ACF-93D4-442C-8D9C-170C659AD1A3}"/>
                </a:ext>
              </a:extLst>
            </p:cNvPr>
            <p:cNvSpPr/>
            <p:nvPr/>
          </p:nvSpPr>
          <p:spPr>
            <a:xfrm>
              <a:off x="2818968" y="2038797"/>
              <a:ext cx="8378" cy="586"/>
            </a:xfrm>
            <a:custGeom>
              <a:avLst/>
              <a:gdLst>
                <a:gd name="connsiteX0" fmla="*/ 0 w 8378"/>
                <a:gd name="connsiteY0" fmla="*/ 587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587"/>
                  </a:moveTo>
                  <a:lnTo>
                    <a:pt x="0" y="587"/>
                  </a:lnTo>
                  <a:cubicBezTo>
                    <a:pt x="0" y="587"/>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81" name="Freeform: Shape 580">
              <a:extLst>
                <a:ext uri="{FF2B5EF4-FFF2-40B4-BE49-F238E27FC236}">
                  <a16:creationId xmlns:a16="http://schemas.microsoft.com/office/drawing/2014/main" id="{CB7C8ABF-DE40-48BB-9244-C2F8F92AC6E7}"/>
                </a:ext>
              </a:extLst>
            </p:cNvPr>
            <p:cNvSpPr/>
            <p:nvPr/>
          </p:nvSpPr>
          <p:spPr>
            <a:xfrm>
              <a:off x="2818884" y="2039383"/>
              <a:ext cx="83" cy="251"/>
            </a:xfrm>
            <a:custGeom>
              <a:avLst/>
              <a:gdLst>
                <a:gd name="connsiteX0" fmla="*/ 0 w 83"/>
                <a:gd name="connsiteY0" fmla="*/ 251 h 251"/>
                <a:gd name="connsiteX1" fmla="*/ 84 w 83"/>
                <a:gd name="connsiteY1" fmla="*/ 0 h 251"/>
                <a:gd name="connsiteX2" fmla="*/ 0 w 83"/>
                <a:gd name="connsiteY2" fmla="*/ 0 h 251"/>
                <a:gd name="connsiteX3" fmla="*/ 0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0" y="251"/>
                  </a:moveTo>
                  <a:lnTo>
                    <a:pt x="84" y="0"/>
                  </a:lnTo>
                  <a:lnTo>
                    <a:pt x="0"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582" name="Freeform: Shape 581">
              <a:extLst>
                <a:ext uri="{FF2B5EF4-FFF2-40B4-BE49-F238E27FC236}">
                  <a16:creationId xmlns:a16="http://schemas.microsoft.com/office/drawing/2014/main" id="{595A4243-9813-4C5C-B25C-21F57B91A732}"/>
                </a:ext>
              </a:extLst>
            </p:cNvPr>
            <p:cNvSpPr/>
            <p:nvPr/>
          </p:nvSpPr>
          <p:spPr>
            <a:xfrm>
              <a:off x="2818549" y="2038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83" name="Freeform: Shape 582">
              <a:extLst>
                <a:ext uri="{FF2B5EF4-FFF2-40B4-BE49-F238E27FC236}">
                  <a16:creationId xmlns:a16="http://schemas.microsoft.com/office/drawing/2014/main" id="{5A1FFE7F-C2C9-4CF7-A9B1-D28209CE5A57}"/>
                </a:ext>
              </a:extLst>
            </p:cNvPr>
            <p:cNvSpPr/>
            <p:nvPr/>
          </p:nvSpPr>
          <p:spPr>
            <a:xfrm>
              <a:off x="2818717"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4" name="Freeform: Shape 583">
              <a:extLst>
                <a:ext uri="{FF2B5EF4-FFF2-40B4-BE49-F238E27FC236}">
                  <a16:creationId xmlns:a16="http://schemas.microsoft.com/office/drawing/2014/main" id="{2469F8BC-8159-436E-AFEF-6D5B7CDF4508}"/>
                </a:ext>
              </a:extLst>
            </p:cNvPr>
            <p:cNvSpPr/>
            <p:nvPr/>
          </p:nvSpPr>
          <p:spPr>
            <a:xfrm>
              <a:off x="2818047" y="203871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5" name="Freeform: Shape 584">
              <a:extLst>
                <a:ext uri="{FF2B5EF4-FFF2-40B4-BE49-F238E27FC236}">
                  <a16:creationId xmlns:a16="http://schemas.microsoft.com/office/drawing/2014/main" id="{5E057365-59AC-4F59-A5DB-0642AACF309D}"/>
                </a:ext>
              </a:extLst>
            </p:cNvPr>
            <p:cNvSpPr/>
            <p:nvPr/>
          </p:nvSpPr>
          <p:spPr>
            <a:xfrm>
              <a:off x="2818549" y="203904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6" name="Freeform: Shape 585">
              <a:extLst>
                <a:ext uri="{FF2B5EF4-FFF2-40B4-BE49-F238E27FC236}">
                  <a16:creationId xmlns:a16="http://schemas.microsoft.com/office/drawing/2014/main" id="{E470AACD-D3EE-49D5-A246-41E75F6DDF03}"/>
                </a:ext>
              </a:extLst>
            </p:cNvPr>
            <p:cNvSpPr/>
            <p:nvPr/>
          </p:nvSpPr>
          <p:spPr>
            <a:xfrm>
              <a:off x="2818298" y="2038052"/>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587" name="Freeform: Shape 586">
              <a:extLst>
                <a:ext uri="{FF2B5EF4-FFF2-40B4-BE49-F238E27FC236}">
                  <a16:creationId xmlns:a16="http://schemas.microsoft.com/office/drawing/2014/main" id="{73F7C186-F3EE-4D88-A378-4730952ED693}"/>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8" name="Freeform: Shape 587">
              <a:extLst>
                <a:ext uri="{FF2B5EF4-FFF2-40B4-BE49-F238E27FC236}">
                  <a16:creationId xmlns:a16="http://schemas.microsoft.com/office/drawing/2014/main" id="{A720295C-C595-40A5-B1BF-53311287B77C}"/>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89" name="Freeform: Shape 588">
              <a:extLst>
                <a:ext uri="{FF2B5EF4-FFF2-40B4-BE49-F238E27FC236}">
                  <a16:creationId xmlns:a16="http://schemas.microsoft.com/office/drawing/2014/main" id="{E627FDD1-BD06-4786-8517-62D546729941}"/>
                </a:ext>
              </a:extLst>
            </p:cNvPr>
            <p:cNvSpPr/>
            <p:nvPr/>
          </p:nvSpPr>
          <p:spPr>
            <a:xfrm>
              <a:off x="2818130" y="2038545"/>
              <a:ext cx="62" cy="3938"/>
            </a:xfrm>
            <a:custGeom>
              <a:avLst/>
              <a:gdLst>
                <a:gd name="connsiteX0" fmla="*/ 0 w 62"/>
                <a:gd name="connsiteY0" fmla="*/ 3938 h 3938"/>
                <a:gd name="connsiteX1" fmla="*/ 0 w 62"/>
                <a:gd name="connsiteY1" fmla="*/ 3435 h 3938"/>
                <a:gd name="connsiteX2" fmla="*/ 0 w 62"/>
                <a:gd name="connsiteY2" fmla="*/ 0 h 3938"/>
                <a:gd name="connsiteX3" fmla="*/ 0 w 62"/>
                <a:gd name="connsiteY3" fmla="*/ 838 h 3938"/>
                <a:gd name="connsiteX4" fmla="*/ 0 w 62"/>
                <a:gd name="connsiteY4" fmla="*/ 2095 h 3938"/>
                <a:gd name="connsiteX5" fmla="*/ 0 w 62"/>
                <a:gd name="connsiteY5" fmla="*/ 1592 h 3938"/>
                <a:gd name="connsiteX6" fmla="*/ 0 w 62"/>
                <a:gd name="connsiteY6" fmla="*/ 3687 h 3938"/>
                <a:gd name="connsiteX7" fmla="*/ 0 w 62"/>
                <a:gd name="connsiteY7" fmla="*/ 3687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 h="3938">
                  <a:moveTo>
                    <a:pt x="0" y="3938"/>
                  </a:moveTo>
                  <a:cubicBezTo>
                    <a:pt x="0" y="3352"/>
                    <a:pt x="0" y="2765"/>
                    <a:pt x="0" y="3435"/>
                  </a:cubicBezTo>
                  <a:cubicBezTo>
                    <a:pt x="67" y="2287"/>
                    <a:pt x="67" y="1148"/>
                    <a:pt x="0" y="0"/>
                  </a:cubicBezTo>
                  <a:cubicBezTo>
                    <a:pt x="84" y="277"/>
                    <a:pt x="84" y="561"/>
                    <a:pt x="0" y="838"/>
                  </a:cubicBezTo>
                  <a:cubicBezTo>
                    <a:pt x="50" y="1257"/>
                    <a:pt x="50" y="1676"/>
                    <a:pt x="0" y="2095"/>
                  </a:cubicBezTo>
                  <a:cubicBezTo>
                    <a:pt x="0" y="2095"/>
                    <a:pt x="0" y="2095"/>
                    <a:pt x="0" y="1592"/>
                  </a:cubicBezTo>
                  <a:cubicBezTo>
                    <a:pt x="42" y="2287"/>
                    <a:pt x="42" y="2991"/>
                    <a:pt x="0" y="3687"/>
                  </a:cubicBezTo>
                  <a:lnTo>
                    <a:pt x="0" y="3687"/>
                  </a:lnTo>
                  <a:close/>
                </a:path>
              </a:pathLst>
            </a:custGeom>
            <a:solidFill>
              <a:srgbClr val="37474F"/>
            </a:solidFill>
            <a:ln w="8363" cap="flat">
              <a:noFill/>
              <a:prstDash val="solid"/>
              <a:miter/>
            </a:ln>
          </p:spPr>
          <p:txBody>
            <a:bodyPr rtlCol="0" anchor="ctr"/>
            <a:lstStyle/>
            <a:p>
              <a:pPr defTabSz="914378"/>
              <a:endParaRPr lang="en-US"/>
            </a:p>
          </p:txBody>
        </p:sp>
        <p:sp>
          <p:nvSpPr>
            <p:cNvPr id="590" name="Freeform: Shape 589">
              <a:extLst>
                <a:ext uri="{FF2B5EF4-FFF2-40B4-BE49-F238E27FC236}">
                  <a16:creationId xmlns:a16="http://schemas.microsoft.com/office/drawing/2014/main" id="{5665270B-DE3E-4FA4-B7D1-94AD4B2ECC7A}"/>
                </a:ext>
              </a:extLst>
            </p:cNvPr>
            <p:cNvSpPr/>
            <p:nvPr/>
          </p:nvSpPr>
          <p:spPr>
            <a:xfrm>
              <a:off x="2818189" y="2038042"/>
              <a:ext cx="43" cy="837"/>
            </a:xfrm>
            <a:custGeom>
              <a:avLst/>
              <a:gdLst>
                <a:gd name="connsiteX0" fmla="*/ 25 w 43"/>
                <a:gd name="connsiteY0" fmla="*/ 838 h 837"/>
                <a:gd name="connsiteX1" fmla="*/ 25 w 43"/>
                <a:gd name="connsiteY1" fmla="*/ 838 h 837"/>
                <a:gd name="connsiteX2" fmla="*/ 25 w 43"/>
                <a:gd name="connsiteY2" fmla="*/ 0 h 837"/>
                <a:gd name="connsiteX3" fmla="*/ 25 w 43"/>
                <a:gd name="connsiteY3" fmla="*/ 754 h 837"/>
                <a:gd name="connsiteX4" fmla="*/ 25 w 43"/>
                <a:gd name="connsiteY4" fmla="*/ 754 h 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 h="837">
                  <a:moveTo>
                    <a:pt x="25" y="838"/>
                  </a:moveTo>
                  <a:lnTo>
                    <a:pt x="25" y="838"/>
                  </a:lnTo>
                  <a:cubicBezTo>
                    <a:pt x="50" y="561"/>
                    <a:pt x="50" y="277"/>
                    <a:pt x="25" y="0"/>
                  </a:cubicBezTo>
                  <a:cubicBezTo>
                    <a:pt x="-8" y="251"/>
                    <a:pt x="-8" y="503"/>
                    <a:pt x="25" y="754"/>
                  </a:cubicBezTo>
                  <a:lnTo>
                    <a:pt x="25" y="754"/>
                  </a:lnTo>
                  <a:close/>
                </a:path>
              </a:pathLst>
            </a:custGeom>
            <a:solidFill>
              <a:srgbClr val="37474F"/>
            </a:solidFill>
            <a:ln w="8363" cap="flat">
              <a:noFill/>
              <a:prstDash val="solid"/>
              <a:miter/>
            </a:ln>
          </p:spPr>
          <p:txBody>
            <a:bodyPr rtlCol="0" anchor="ctr"/>
            <a:lstStyle/>
            <a:p>
              <a:pPr defTabSz="914378"/>
              <a:endParaRPr lang="en-US"/>
            </a:p>
          </p:txBody>
        </p:sp>
        <p:sp>
          <p:nvSpPr>
            <p:cNvPr id="591" name="Freeform: Shape 590">
              <a:extLst>
                <a:ext uri="{FF2B5EF4-FFF2-40B4-BE49-F238E27FC236}">
                  <a16:creationId xmlns:a16="http://schemas.microsoft.com/office/drawing/2014/main" id="{8AC827D9-E5BC-4680-A570-4A623B6DFFD2}"/>
                </a:ext>
              </a:extLst>
            </p:cNvPr>
            <p:cNvSpPr/>
            <p:nvPr/>
          </p:nvSpPr>
          <p:spPr>
            <a:xfrm>
              <a:off x="2818344" y="2038797"/>
              <a:ext cx="37" cy="1592"/>
            </a:xfrm>
            <a:custGeom>
              <a:avLst/>
              <a:gdLst>
                <a:gd name="connsiteX0" fmla="*/ 37 w 37"/>
                <a:gd name="connsiteY0" fmla="*/ 0 h 1592"/>
                <a:gd name="connsiteX1" fmla="*/ 37 w 37"/>
                <a:gd name="connsiteY1" fmla="*/ 1592 h 1592"/>
                <a:gd name="connsiteX2" fmla="*/ 37 w 37"/>
                <a:gd name="connsiteY2" fmla="*/ 838 h 1592"/>
                <a:gd name="connsiteX3" fmla="*/ 37 w 37"/>
                <a:gd name="connsiteY3" fmla="*/ 84 h 1592"/>
                <a:gd name="connsiteX4" fmla="*/ 37 w 37"/>
                <a:gd name="connsiteY4" fmla="*/ 84 h 1592"/>
                <a:gd name="connsiteX5" fmla="*/ 37 w 37"/>
                <a:gd name="connsiteY5" fmla="*/ 84 h 1592"/>
                <a:gd name="connsiteX6" fmla="*/ 37 w 37"/>
                <a:gd name="connsiteY6" fmla="*/ 84 h 1592"/>
                <a:gd name="connsiteX7" fmla="*/ 37 w 37"/>
                <a:gd name="connsiteY7" fmla="*/ 84 h 1592"/>
                <a:gd name="connsiteX8" fmla="*/ 37 w 37"/>
                <a:gd name="connsiteY8" fmla="*/ 84 h 1592"/>
                <a:gd name="connsiteX9" fmla="*/ 37 w 37"/>
                <a:gd name="connsiteY9" fmla="*/ 84 h 1592"/>
                <a:gd name="connsiteX10" fmla="*/ 37 w 37"/>
                <a:gd name="connsiteY10" fmla="*/ 84 h 1592"/>
                <a:gd name="connsiteX11" fmla="*/ 37 w 37"/>
                <a:gd name="connsiteY11" fmla="*/ 84 h 1592"/>
                <a:gd name="connsiteX12" fmla="*/ 37 w 37"/>
                <a:gd name="connsiteY12" fmla="*/ 0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 h="1592">
                  <a:moveTo>
                    <a:pt x="37" y="0"/>
                  </a:moveTo>
                  <a:cubicBezTo>
                    <a:pt x="-5" y="528"/>
                    <a:pt x="-5" y="1064"/>
                    <a:pt x="37" y="1592"/>
                  </a:cubicBezTo>
                  <a:cubicBezTo>
                    <a:pt x="37" y="1592"/>
                    <a:pt x="37" y="1089"/>
                    <a:pt x="37" y="838"/>
                  </a:cubicBezTo>
                  <a:cubicBezTo>
                    <a:pt x="37" y="587"/>
                    <a:pt x="37" y="838"/>
                    <a:pt x="37" y="84"/>
                  </a:cubicBezTo>
                  <a:lnTo>
                    <a:pt x="37" y="84"/>
                  </a:lnTo>
                  <a:lnTo>
                    <a:pt x="37" y="84"/>
                  </a:lnTo>
                  <a:lnTo>
                    <a:pt x="37" y="84"/>
                  </a:lnTo>
                  <a:lnTo>
                    <a:pt x="37" y="84"/>
                  </a:lnTo>
                  <a:lnTo>
                    <a:pt x="37" y="84"/>
                  </a:lnTo>
                  <a:lnTo>
                    <a:pt x="37" y="84"/>
                  </a:lnTo>
                  <a:lnTo>
                    <a:pt x="37" y="84"/>
                  </a:lnTo>
                  <a:lnTo>
                    <a:pt x="37" y="84"/>
                  </a:lnTo>
                  <a:cubicBezTo>
                    <a:pt x="37" y="84"/>
                    <a:pt x="-46"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592" name="Freeform: Shape 591">
              <a:extLst>
                <a:ext uri="{FF2B5EF4-FFF2-40B4-BE49-F238E27FC236}">
                  <a16:creationId xmlns:a16="http://schemas.microsoft.com/office/drawing/2014/main" id="{AD99644D-2CA2-405A-BA5E-BE9176656B13}"/>
                </a:ext>
              </a:extLst>
            </p:cNvPr>
            <p:cNvSpPr/>
            <p:nvPr/>
          </p:nvSpPr>
          <p:spPr>
            <a:xfrm>
              <a:off x="2819219" y="2041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3" name="Freeform: Shape 592">
              <a:extLst>
                <a:ext uri="{FF2B5EF4-FFF2-40B4-BE49-F238E27FC236}">
                  <a16:creationId xmlns:a16="http://schemas.microsoft.com/office/drawing/2014/main" id="{75B00453-C629-4283-B136-961CB0910292}"/>
                </a:ext>
              </a:extLst>
            </p:cNvPr>
            <p:cNvSpPr/>
            <p:nvPr/>
          </p:nvSpPr>
          <p:spPr>
            <a:xfrm>
              <a:off x="2819098" y="2040216"/>
              <a:ext cx="68" cy="1848"/>
            </a:xfrm>
            <a:custGeom>
              <a:avLst/>
              <a:gdLst>
                <a:gd name="connsiteX0" fmla="*/ 37 w 68"/>
                <a:gd name="connsiteY0" fmla="*/ 1346 h 1848"/>
                <a:gd name="connsiteX1" fmla="*/ 37 w 68"/>
                <a:gd name="connsiteY1" fmla="*/ 1346 h 1848"/>
                <a:gd name="connsiteX2" fmla="*/ 37 w 68"/>
                <a:gd name="connsiteY2" fmla="*/ 1849 h 1848"/>
                <a:gd name="connsiteX3" fmla="*/ 37 w 68"/>
                <a:gd name="connsiteY3" fmla="*/ 1095 h 1848"/>
                <a:gd name="connsiteX4" fmla="*/ 37 w 68"/>
                <a:gd name="connsiteY4" fmla="*/ 1095 h 1848"/>
                <a:gd name="connsiteX5" fmla="*/ 37 w 68"/>
                <a:gd name="connsiteY5" fmla="*/ 5 h 1848"/>
                <a:gd name="connsiteX6" fmla="*/ 37 w 68"/>
                <a:gd name="connsiteY6" fmla="*/ 1346 h 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 h="1848">
                  <a:moveTo>
                    <a:pt x="37" y="1346"/>
                  </a:moveTo>
                  <a:lnTo>
                    <a:pt x="37" y="1346"/>
                  </a:lnTo>
                  <a:cubicBezTo>
                    <a:pt x="79" y="1514"/>
                    <a:pt x="79" y="1681"/>
                    <a:pt x="37" y="1849"/>
                  </a:cubicBezTo>
                  <a:cubicBezTo>
                    <a:pt x="71" y="1597"/>
                    <a:pt x="71" y="1346"/>
                    <a:pt x="37" y="1095"/>
                  </a:cubicBezTo>
                  <a:lnTo>
                    <a:pt x="37" y="1095"/>
                  </a:lnTo>
                  <a:cubicBezTo>
                    <a:pt x="37" y="1095"/>
                    <a:pt x="37" y="89"/>
                    <a:pt x="37" y="5"/>
                  </a:cubicBezTo>
                  <a:cubicBezTo>
                    <a:pt x="37" y="-78"/>
                    <a:pt x="-46" y="843"/>
                    <a:pt x="37" y="1346"/>
                  </a:cubicBezTo>
                  <a:close/>
                </a:path>
              </a:pathLst>
            </a:custGeom>
            <a:solidFill>
              <a:srgbClr val="37474F"/>
            </a:solidFill>
            <a:ln w="8363" cap="flat">
              <a:noFill/>
              <a:prstDash val="solid"/>
              <a:miter/>
            </a:ln>
          </p:spPr>
          <p:txBody>
            <a:bodyPr rtlCol="0" anchor="ctr"/>
            <a:lstStyle/>
            <a:p>
              <a:pPr defTabSz="914378"/>
              <a:endParaRPr lang="en-US"/>
            </a:p>
          </p:txBody>
        </p:sp>
        <p:sp>
          <p:nvSpPr>
            <p:cNvPr id="594" name="Freeform: Shape 593">
              <a:extLst>
                <a:ext uri="{FF2B5EF4-FFF2-40B4-BE49-F238E27FC236}">
                  <a16:creationId xmlns:a16="http://schemas.microsoft.com/office/drawing/2014/main" id="{2E932067-FD0A-4314-B282-D571CCF1BF68}"/>
                </a:ext>
              </a:extLst>
            </p:cNvPr>
            <p:cNvSpPr/>
            <p:nvPr/>
          </p:nvSpPr>
          <p:spPr>
            <a:xfrm>
              <a:off x="2818717" y="2040389"/>
              <a:ext cx="37" cy="502"/>
            </a:xfrm>
            <a:custGeom>
              <a:avLst/>
              <a:gdLst>
                <a:gd name="connsiteX0" fmla="*/ 0 w 37"/>
                <a:gd name="connsiteY0" fmla="*/ 0 h 502"/>
                <a:gd name="connsiteX1" fmla="*/ 0 w 37"/>
                <a:gd name="connsiteY1" fmla="*/ 503 h 502"/>
                <a:gd name="connsiteX2" fmla="*/ 0 w 37"/>
                <a:gd name="connsiteY2" fmla="*/ 0 h 502"/>
              </a:gdLst>
              <a:ahLst/>
              <a:cxnLst>
                <a:cxn ang="0">
                  <a:pos x="connsiteX0" y="connsiteY0"/>
                </a:cxn>
                <a:cxn ang="0">
                  <a:pos x="connsiteX1" y="connsiteY1"/>
                </a:cxn>
                <a:cxn ang="0">
                  <a:pos x="connsiteX2" y="connsiteY2"/>
                </a:cxn>
              </a:cxnLst>
              <a:rect l="l" t="t" r="r" b="b"/>
              <a:pathLst>
                <a:path w="37" h="502">
                  <a:moveTo>
                    <a:pt x="0" y="0"/>
                  </a:moveTo>
                  <a:lnTo>
                    <a:pt x="0" y="503"/>
                  </a:lnTo>
                  <a:cubicBezTo>
                    <a:pt x="0" y="503"/>
                    <a:pt x="84"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595" name="Freeform: Shape 594">
              <a:extLst>
                <a:ext uri="{FF2B5EF4-FFF2-40B4-BE49-F238E27FC236}">
                  <a16:creationId xmlns:a16="http://schemas.microsoft.com/office/drawing/2014/main" id="{67DC48A5-3488-4E43-ADAA-430646C4DFB5}"/>
                </a:ext>
              </a:extLst>
            </p:cNvPr>
            <p:cNvSpPr/>
            <p:nvPr/>
          </p:nvSpPr>
          <p:spPr>
            <a:xfrm>
              <a:off x="2818047" y="2037791"/>
              <a:ext cx="8378" cy="921"/>
            </a:xfrm>
            <a:custGeom>
              <a:avLst/>
              <a:gdLst>
                <a:gd name="connsiteX0" fmla="*/ 0 w 8378"/>
                <a:gd name="connsiteY0" fmla="*/ 670 h 921"/>
                <a:gd name="connsiteX1" fmla="*/ 0 w 8378"/>
                <a:gd name="connsiteY1" fmla="*/ 0 h 921"/>
                <a:gd name="connsiteX2" fmla="*/ 0 w 8378"/>
                <a:gd name="connsiteY2" fmla="*/ 922 h 921"/>
                <a:gd name="connsiteX3" fmla="*/ 0 w 8378"/>
                <a:gd name="connsiteY3" fmla="*/ 670 h 921"/>
              </a:gdLst>
              <a:ahLst/>
              <a:cxnLst>
                <a:cxn ang="0">
                  <a:pos x="connsiteX0" y="connsiteY0"/>
                </a:cxn>
                <a:cxn ang="0">
                  <a:pos x="connsiteX1" y="connsiteY1"/>
                </a:cxn>
                <a:cxn ang="0">
                  <a:pos x="connsiteX2" y="connsiteY2"/>
                </a:cxn>
                <a:cxn ang="0">
                  <a:pos x="connsiteX3" y="connsiteY3"/>
                </a:cxn>
              </a:cxnLst>
              <a:rect l="l" t="t" r="r" b="b"/>
              <a:pathLst>
                <a:path w="8378" h="921">
                  <a:moveTo>
                    <a:pt x="0" y="670"/>
                  </a:moveTo>
                  <a:lnTo>
                    <a:pt x="0" y="0"/>
                  </a:lnTo>
                  <a:lnTo>
                    <a:pt x="0" y="922"/>
                  </a:ln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596" name="Freeform: Shape 595">
              <a:extLst>
                <a:ext uri="{FF2B5EF4-FFF2-40B4-BE49-F238E27FC236}">
                  <a16:creationId xmlns:a16="http://schemas.microsoft.com/office/drawing/2014/main" id="{5F0EC61F-94D8-4455-AE3A-0988D533F2EE}"/>
                </a:ext>
              </a:extLst>
            </p:cNvPr>
            <p:cNvSpPr/>
            <p:nvPr/>
          </p:nvSpPr>
          <p:spPr>
            <a:xfrm>
              <a:off x="2817879" y="2037959"/>
              <a:ext cx="8378" cy="586"/>
            </a:xfrm>
            <a:custGeom>
              <a:avLst/>
              <a:gdLst>
                <a:gd name="connsiteX0" fmla="*/ 0 w 8378"/>
                <a:gd name="connsiteY0" fmla="*/ 586 h 586"/>
                <a:gd name="connsiteX1" fmla="*/ 0 w 8378"/>
                <a:gd name="connsiteY1" fmla="*/ 0 h 586"/>
                <a:gd name="connsiteX2" fmla="*/ 0 w 8378"/>
                <a:gd name="connsiteY2" fmla="*/ 335 h 586"/>
                <a:gd name="connsiteX3" fmla="*/ 0 w 8378"/>
                <a:gd name="connsiteY3" fmla="*/ 586 h 586"/>
              </a:gdLst>
              <a:ahLst/>
              <a:cxnLst>
                <a:cxn ang="0">
                  <a:pos x="connsiteX0" y="connsiteY0"/>
                </a:cxn>
                <a:cxn ang="0">
                  <a:pos x="connsiteX1" y="connsiteY1"/>
                </a:cxn>
                <a:cxn ang="0">
                  <a:pos x="connsiteX2" y="connsiteY2"/>
                </a:cxn>
                <a:cxn ang="0">
                  <a:pos x="connsiteX3" y="connsiteY3"/>
                </a:cxn>
              </a:cxnLst>
              <a:rect l="l" t="t" r="r" b="b"/>
              <a:pathLst>
                <a:path w="8378" h="586">
                  <a:moveTo>
                    <a:pt x="0" y="586"/>
                  </a:moveTo>
                  <a:lnTo>
                    <a:pt x="0" y="0"/>
                  </a:lnTo>
                  <a:lnTo>
                    <a:pt x="0" y="335"/>
                  </a:lnTo>
                  <a:lnTo>
                    <a:pt x="0" y="586"/>
                  </a:lnTo>
                  <a:close/>
                </a:path>
              </a:pathLst>
            </a:custGeom>
            <a:solidFill>
              <a:srgbClr val="37474F"/>
            </a:solidFill>
            <a:ln w="8363" cap="flat">
              <a:noFill/>
              <a:prstDash val="solid"/>
              <a:miter/>
            </a:ln>
          </p:spPr>
          <p:txBody>
            <a:bodyPr rtlCol="0" anchor="ctr"/>
            <a:lstStyle/>
            <a:p>
              <a:pPr defTabSz="914378"/>
              <a:endParaRPr lang="en-US"/>
            </a:p>
          </p:txBody>
        </p:sp>
        <p:sp>
          <p:nvSpPr>
            <p:cNvPr id="597" name="Freeform: Shape 596">
              <a:extLst>
                <a:ext uri="{FF2B5EF4-FFF2-40B4-BE49-F238E27FC236}">
                  <a16:creationId xmlns:a16="http://schemas.microsoft.com/office/drawing/2014/main" id="{DF577779-DA64-4A54-892C-FDEEE0DD3938}"/>
                </a:ext>
              </a:extLst>
            </p:cNvPr>
            <p:cNvSpPr/>
            <p:nvPr/>
          </p:nvSpPr>
          <p:spPr>
            <a:xfrm>
              <a:off x="2810087"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8" name="Freeform: Shape 597">
              <a:extLst>
                <a:ext uri="{FF2B5EF4-FFF2-40B4-BE49-F238E27FC236}">
                  <a16:creationId xmlns:a16="http://schemas.microsoft.com/office/drawing/2014/main" id="{288A2F44-E04B-4942-88E7-5C04DC83123D}"/>
                </a:ext>
              </a:extLst>
            </p:cNvPr>
            <p:cNvSpPr/>
            <p:nvPr/>
          </p:nvSpPr>
          <p:spPr>
            <a:xfrm>
              <a:off x="2810338"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599" name="Freeform: Shape 598">
              <a:extLst>
                <a:ext uri="{FF2B5EF4-FFF2-40B4-BE49-F238E27FC236}">
                  <a16:creationId xmlns:a16="http://schemas.microsoft.com/office/drawing/2014/main" id="{11464936-07B2-41A7-B6A4-7581633FB826}"/>
                </a:ext>
              </a:extLst>
            </p:cNvPr>
            <p:cNvSpPr/>
            <p:nvPr/>
          </p:nvSpPr>
          <p:spPr>
            <a:xfrm>
              <a:off x="2814323" y="2037795"/>
              <a:ext cx="37" cy="1001"/>
            </a:xfrm>
            <a:custGeom>
              <a:avLst/>
              <a:gdLst>
                <a:gd name="connsiteX0" fmla="*/ 37 w 37"/>
                <a:gd name="connsiteY0" fmla="*/ 1002 h 1001"/>
                <a:gd name="connsiteX1" fmla="*/ 37 w 37"/>
                <a:gd name="connsiteY1" fmla="*/ 248 h 1001"/>
                <a:gd name="connsiteX2" fmla="*/ 37 w 37"/>
                <a:gd name="connsiteY2" fmla="*/ 918 h 1001"/>
                <a:gd name="connsiteX3" fmla="*/ 37 w 37"/>
                <a:gd name="connsiteY3" fmla="*/ 1002 h 1001"/>
              </a:gdLst>
              <a:ahLst/>
              <a:cxnLst>
                <a:cxn ang="0">
                  <a:pos x="connsiteX0" y="connsiteY0"/>
                </a:cxn>
                <a:cxn ang="0">
                  <a:pos x="connsiteX1" y="connsiteY1"/>
                </a:cxn>
                <a:cxn ang="0">
                  <a:pos x="connsiteX2" y="connsiteY2"/>
                </a:cxn>
                <a:cxn ang="0">
                  <a:pos x="connsiteX3" y="connsiteY3"/>
                </a:cxn>
              </a:cxnLst>
              <a:rect l="l" t="t" r="r" b="b"/>
              <a:pathLst>
                <a:path w="37" h="1001">
                  <a:moveTo>
                    <a:pt x="37" y="1002"/>
                  </a:moveTo>
                  <a:cubicBezTo>
                    <a:pt x="37" y="416"/>
                    <a:pt x="37" y="-422"/>
                    <a:pt x="37" y="248"/>
                  </a:cubicBezTo>
                  <a:lnTo>
                    <a:pt x="37" y="918"/>
                  </a:lnTo>
                  <a:cubicBezTo>
                    <a:pt x="37" y="918"/>
                    <a:pt x="-47" y="834"/>
                    <a:pt x="37" y="1002"/>
                  </a:cubicBezTo>
                  <a:close/>
                </a:path>
              </a:pathLst>
            </a:custGeom>
            <a:solidFill>
              <a:srgbClr val="37474F"/>
            </a:solidFill>
            <a:ln w="8363" cap="flat">
              <a:noFill/>
              <a:prstDash val="solid"/>
              <a:miter/>
            </a:ln>
          </p:spPr>
          <p:txBody>
            <a:bodyPr rtlCol="0" anchor="ctr"/>
            <a:lstStyle/>
            <a:p>
              <a:pPr defTabSz="914378"/>
              <a:endParaRPr lang="en-US"/>
            </a:p>
          </p:txBody>
        </p:sp>
        <p:sp>
          <p:nvSpPr>
            <p:cNvPr id="600" name="Freeform: Shape 599">
              <a:extLst>
                <a:ext uri="{FF2B5EF4-FFF2-40B4-BE49-F238E27FC236}">
                  <a16:creationId xmlns:a16="http://schemas.microsoft.com/office/drawing/2014/main" id="{21C7B297-FF77-482D-A2F9-BA0AB0487866}"/>
                </a:ext>
              </a:extLst>
            </p:cNvPr>
            <p:cNvSpPr/>
            <p:nvPr/>
          </p:nvSpPr>
          <p:spPr>
            <a:xfrm>
              <a:off x="2812433" y="2042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1" name="Freeform: Shape 600">
              <a:extLst>
                <a:ext uri="{FF2B5EF4-FFF2-40B4-BE49-F238E27FC236}">
                  <a16:creationId xmlns:a16="http://schemas.microsoft.com/office/drawing/2014/main" id="{87FA10C3-A323-4A95-B61A-F66E91D607B0}"/>
                </a:ext>
              </a:extLst>
            </p:cNvPr>
            <p:cNvSpPr/>
            <p:nvPr/>
          </p:nvSpPr>
          <p:spPr>
            <a:xfrm>
              <a:off x="2812433" y="2044913"/>
              <a:ext cx="8378" cy="418"/>
            </a:xfrm>
            <a:custGeom>
              <a:avLst/>
              <a:gdLst>
                <a:gd name="connsiteX0" fmla="*/ 0 w 8378"/>
                <a:gd name="connsiteY0" fmla="*/ 419 h 418"/>
                <a:gd name="connsiteX1" fmla="*/ 0 w 8378"/>
                <a:gd name="connsiteY1" fmla="*/ 0 h 418"/>
                <a:gd name="connsiteX2" fmla="*/ 0 w 8378"/>
                <a:gd name="connsiteY2" fmla="*/ 419 h 418"/>
              </a:gdLst>
              <a:ahLst/>
              <a:cxnLst>
                <a:cxn ang="0">
                  <a:pos x="connsiteX0" y="connsiteY0"/>
                </a:cxn>
                <a:cxn ang="0">
                  <a:pos x="connsiteX1" y="connsiteY1"/>
                </a:cxn>
                <a:cxn ang="0">
                  <a:pos x="connsiteX2" y="connsiteY2"/>
                </a:cxn>
              </a:cxnLst>
              <a:rect l="l" t="t" r="r" b="b"/>
              <a:pathLst>
                <a:path w="8378" h="418">
                  <a:moveTo>
                    <a:pt x="0" y="419"/>
                  </a:moveTo>
                  <a:lnTo>
                    <a:pt x="0" y="0"/>
                  </a:lnTo>
                  <a:cubicBezTo>
                    <a:pt x="0" y="0"/>
                    <a:pt x="0" y="251"/>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602" name="Freeform: Shape 601">
              <a:extLst>
                <a:ext uri="{FF2B5EF4-FFF2-40B4-BE49-F238E27FC236}">
                  <a16:creationId xmlns:a16="http://schemas.microsoft.com/office/drawing/2014/main" id="{4001DAE5-7F93-49CD-A5E1-66B8A416F75C}"/>
                </a:ext>
              </a:extLst>
            </p:cNvPr>
            <p:cNvSpPr/>
            <p:nvPr/>
          </p:nvSpPr>
          <p:spPr>
            <a:xfrm>
              <a:off x="2808830" y="204684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3" name="Freeform: Shape 602">
              <a:extLst>
                <a:ext uri="{FF2B5EF4-FFF2-40B4-BE49-F238E27FC236}">
                  <a16:creationId xmlns:a16="http://schemas.microsoft.com/office/drawing/2014/main" id="{5A28DAAC-F3BD-48C8-8141-EDBC135F77A2}"/>
                </a:ext>
              </a:extLst>
            </p:cNvPr>
            <p:cNvSpPr/>
            <p:nvPr/>
          </p:nvSpPr>
          <p:spPr>
            <a:xfrm>
              <a:off x="2816455" y="2038797"/>
              <a:ext cx="8378" cy="260"/>
            </a:xfrm>
            <a:custGeom>
              <a:avLst/>
              <a:gdLst>
                <a:gd name="connsiteX0" fmla="*/ 0 w 8378"/>
                <a:gd name="connsiteY0" fmla="*/ 0 h 260"/>
                <a:gd name="connsiteX1" fmla="*/ 0 w 8378"/>
                <a:gd name="connsiteY1" fmla="*/ 0 h 260"/>
                <a:gd name="connsiteX2" fmla="*/ 0 w 8378"/>
                <a:gd name="connsiteY2" fmla="*/ 0 h 260"/>
              </a:gdLst>
              <a:ahLst/>
              <a:cxnLst>
                <a:cxn ang="0">
                  <a:pos x="connsiteX0" y="connsiteY0"/>
                </a:cxn>
                <a:cxn ang="0">
                  <a:pos x="connsiteX1" y="connsiteY1"/>
                </a:cxn>
                <a:cxn ang="0">
                  <a:pos x="connsiteX2" y="connsiteY2"/>
                </a:cxn>
              </a:cxnLst>
              <a:rect l="l" t="t" r="r" b="b"/>
              <a:pathLst>
                <a:path w="8378" h="260">
                  <a:moveTo>
                    <a:pt x="0" y="0"/>
                  </a:moveTo>
                  <a:cubicBezTo>
                    <a:pt x="0" y="0"/>
                    <a:pt x="0" y="0"/>
                    <a:pt x="0" y="0"/>
                  </a:cubicBezTo>
                  <a:cubicBezTo>
                    <a:pt x="0" y="0"/>
                    <a:pt x="0" y="587"/>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04" name="Freeform: Shape 603">
              <a:extLst>
                <a:ext uri="{FF2B5EF4-FFF2-40B4-BE49-F238E27FC236}">
                  <a16:creationId xmlns:a16="http://schemas.microsoft.com/office/drawing/2014/main" id="{E65A9386-3E73-4CB5-9F43-36CC4F20FD3E}"/>
                </a:ext>
              </a:extLst>
            </p:cNvPr>
            <p:cNvSpPr/>
            <p:nvPr/>
          </p:nvSpPr>
          <p:spPr>
            <a:xfrm>
              <a:off x="2809835" y="20393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5" name="Freeform: Shape 604">
              <a:extLst>
                <a:ext uri="{FF2B5EF4-FFF2-40B4-BE49-F238E27FC236}">
                  <a16:creationId xmlns:a16="http://schemas.microsoft.com/office/drawing/2014/main" id="{77BC6B69-B5F8-426D-A6EA-3918015B04C8}"/>
                </a:ext>
              </a:extLst>
            </p:cNvPr>
            <p:cNvSpPr/>
            <p:nvPr/>
          </p:nvSpPr>
          <p:spPr>
            <a:xfrm>
              <a:off x="2816203" y="2038275"/>
              <a:ext cx="8378" cy="186"/>
            </a:xfrm>
            <a:custGeom>
              <a:avLst/>
              <a:gdLst>
                <a:gd name="connsiteX0" fmla="*/ 0 w 8378"/>
                <a:gd name="connsiteY0" fmla="*/ 186 h 186"/>
                <a:gd name="connsiteX1" fmla="*/ 0 w 8378"/>
                <a:gd name="connsiteY1" fmla="*/ 186 h 186"/>
                <a:gd name="connsiteX2" fmla="*/ 0 w 8378"/>
                <a:gd name="connsiteY2" fmla="*/ 186 h 186"/>
                <a:gd name="connsiteX3" fmla="*/ 0 w 8378"/>
                <a:gd name="connsiteY3" fmla="*/ 186 h 186"/>
              </a:gdLst>
              <a:ahLst/>
              <a:cxnLst>
                <a:cxn ang="0">
                  <a:pos x="connsiteX0" y="connsiteY0"/>
                </a:cxn>
                <a:cxn ang="0">
                  <a:pos x="connsiteX1" y="connsiteY1"/>
                </a:cxn>
                <a:cxn ang="0">
                  <a:pos x="connsiteX2" y="connsiteY2"/>
                </a:cxn>
                <a:cxn ang="0">
                  <a:pos x="connsiteX3" y="connsiteY3"/>
                </a:cxn>
              </a:cxnLst>
              <a:rect l="l" t="t" r="r" b="b"/>
              <a:pathLst>
                <a:path w="8378" h="186">
                  <a:moveTo>
                    <a:pt x="0" y="186"/>
                  </a:moveTo>
                  <a:lnTo>
                    <a:pt x="0" y="186"/>
                  </a:lnTo>
                  <a:cubicBezTo>
                    <a:pt x="0" y="186"/>
                    <a:pt x="0" y="186"/>
                    <a:pt x="0" y="186"/>
                  </a:cubicBezTo>
                  <a:cubicBezTo>
                    <a:pt x="0" y="186"/>
                    <a:pt x="0" y="-233"/>
                    <a:pt x="0" y="186"/>
                  </a:cubicBezTo>
                  <a:close/>
                </a:path>
              </a:pathLst>
            </a:custGeom>
            <a:solidFill>
              <a:srgbClr val="37474F"/>
            </a:solidFill>
            <a:ln w="8363" cap="flat">
              <a:noFill/>
              <a:prstDash val="solid"/>
              <a:miter/>
            </a:ln>
          </p:spPr>
          <p:txBody>
            <a:bodyPr rtlCol="0" anchor="ctr"/>
            <a:lstStyle/>
            <a:p>
              <a:pPr defTabSz="914378"/>
              <a:endParaRPr lang="en-US"/>
            </a:p>
          </p:txBody>
        </p:sp>
        <p:sp>
          <p:nvSpPr>
            <p:cNvPr id="606" name="Freeform: Shape 605">
              <a:extLst>
                <a:ext uri="{FF2B5EF4-FFF2-40B4-BE49-F238E27FC236}">
                  <a16:creationId xmlns:a16="http://schemas.microsoft.com/office/drawing/2014/main" id="{89A3636E-8415-41CA-BD8A-CE3EE81781EC}"/>
                </a:ext>
              </a:extLst>
            </p:cNvPr>
            <p:cNvSpPr/>
            <p:nvPr/>
          </p:nvSpPr>
          <p:spPr>
            <a:xfrm>
              <a:off x="2804054" y="204658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7" name="Freeform: Shape 606">
              <a:extLst>
                <a:ext uri="{FF2B5EF4-FFF2-40B4-BE49-F238E27FC236}">
                  <a16:creationId xmlns:a16="http://schemas.microsoft.com/office/drawing/2014/main" id="{A6B68278-1768-4BBE-9FD3-1B444AC0CF4F}"/>
                </a:ext>
              </a:extLst>
            </p:cNvPr>
            <p:cNvSpPr/>
            <p:nvPr/>
          </p:nvSpPr>
          <p:spPr>
            <a:xfrm>
              <a:off x="2802378" y="2040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08" name="Freeform: Shape 607">
              <a:extLst>
                <a:ext uri="{FF2B5EF4-FFF2-40B4-BE49-F238E27FC236}">
                  <a16:creationId xmlns:a16="http://schemas.microsoft.com/office/drawing/2014/main" id="{455F9FA1-C752-4F57-8F79-0164AACE5700}"/>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09" name="Freeform: Shape 608">
              <a:extLst>
                <a:ext uri="{FF2B5EF4-FFF2-40B4-BE49-F238E27FC236}">
                  <a16:creationId xmlns:a16="http://schemas.microsoft.com/office/drawing/2014/main" id="{3ED7C18C-AE0B-4057-851C-E3B6B53C8261}"/>
                </a:ext>
              </a:extLst>
            </p:cNvPr>
            <p:cNvSpPr/>
            <p:nvPr/>
          </p:nvSpPr>
          <p:spPr>
            <a:xfrm>
              <a:off x="2817544" y="20408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0" name="Freeform: Shape 609">
              <a:extLst>
                <a:ext uri="{FF2B5EF4-FFF2-40B4-BE49-F238E27FC236}">
                  <a16:creationId xmlns:a16="http://schemas.microsoft.com/office/drawing/2014/main" id="{514E165F-8C5A-4A43-A7AD-B6B1100D987A}"/>
                </a:ext>
              </a:extLst>
            </p:cNvPr>
            <p:cNvSpPr/>
            <p:nvPr/>
          </p:nvSpPr>
          <p:spPr>
            <a:xfrm>
              <a:off x="2816119"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11" name="Freeform: Shape 610">
              <a:extLst>
                <a:ext uri="{FF2B5EF4-FFF2-40B4-BE49-F238E27FC236}">
                  <a16:creationId xmlns:a16="http://schemas.microsoft.com/office/drawing/2014/main" id="{F5418B91-C551-4F3B-B424-18DB07C8D9F6}"/>
                </a:ext>
              </a:extLst>
            </p:cNvPr>
            <p:cNvSpPr/>
            <p:nvPr/>
          </p:nvSpPr>
          <p:spPr>
            <a:xfrm>
              <a:off x="2817376"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2" name="Freeform: Shape 611">
              <a:extLst>
                <a:ext uri="{FF2B5EF4-FFF2-40B4-BE49-F238E27FC236}">
                  <a16:creationId xmlns:a16="http://schemas.microsoft.com/office/drawing/2014/main" id="{BBA19768-EFE0-4509-9575-E5C5F6B9899A}"/>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13" name="Freeform: Shape 612">
              <a:extLst>
                <a:ext uri="{FF2B5EF4-FFF2-40B4-BE49-F238E27FC236}">
                  <a16:creationId xmlns:a16="http://schemas.microsoft.com/office/drawing/2014/main" id="{EE42E7E2-94B4-442F-8670-81D91812B901}"/>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4" name="Freeform: Shape 613">
              <a:extLst>
                <a:ext uri="{FF2B5EF4-FFF2-40B4-BE49-F238E27FC236}">
                  <a16:creationId xmlns:a16="http://schemas.microsoft.com/office/drawing/2014/main" id="{32863A82-6F0F-47AC-BCC9-94DFB5C0566B}"/>
                </a:ext>
              </a:extLst>
            </p:cNvPr>
            <p:cNvSpPr/>
            <p:nvPr/>
          </p:nvSpPr>
          <p:spPr>
            <a:xfrm>
              <a:off x="2806484" y="20447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5" name="Freeform: Shape 614">
              <a:extLst>
                <a:ext uri="{FF2B5EF4-FFF2-40B4-BE49-F238E27FC236}">
                  <a16:creationId xmlns:a16="http://schemas.microsoft.com/office/drawing/2014/main" id="{B701B995-4F34-42E4-ABB9-518196AD67ED}"/>
                </a:ext>
              </a:extLst>
            </p:cNvPr>
            <p:cNvSpPr/>
            <p:nvPr/>
          </p:nvSpPr>
          <p:spPr>
            <a:xfrm>
              <a:off x="2813857" y="2045332"/>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616" name="Freeform: Shape 615">
              <a:extLst>
                <a:ext uri="{FF2B5EF4-FFF2-40B4-BE49-F238E27FC236}">
                  <a16:creationId xmlns:a16="http://schemas.microsoft.com/office/drawing/2014/main" id="{7F235D80-9812-42B8-8504-D96E81499100}"/>
                </a:ext>
              </a:extLst>
            </p:cNvPr>
            <p:cNvSpPr/>
            <p:nvPr/>
          </p:nvSpPr>
          <p:spPr>
            <a:xfrm>
              <a:off x="2813773" y="2045223"/>
              <a:ext cx="8378" cy="695"/>
            </a:xfrm>
            <a:custGeom>
              <a:avLst/>
              <a:gdLst>
                <a:gd name="connsiteX0" fmla="*/ 0 w 8378"/>
                <a:gd name="connsiteY0" fmla="*/ 696 h 695"/>
                <a:gd name="connsiteX1" fmla="*/ 0 w 8378"/>
                <a:gd name="connsiteY1" fmla="*/ 109 h 695"/>
                <a:gd name="connsiteX2" fmla="*/ 0 w 8378"/>
                <a:gd name="connsiteY2" fmla="*/ 696 h 695"/>
              </a:gdLst>
              <a:ahLst/>
              <a:cxnLst>
                <a:cxn ang="0">
                  <a:pos x="connsiteX0" y="connsiteY0"/>
                </a:cxn>
                <a:cxn ang="0">
                  <a:pos x="connsiteX1" y="connsiteY1"/>
                </a:cxn>
                <a:cxn ang="0">
                  <a:pos x="connsiteX2" y="connsiteY2"/>
                </a:cxn>
              </a:cxnLst>
              <a:rect l="l" t="t" r="r" b="b"/>
              <a:pathLst>
                <a:path w="8378" h="695">
                  <a:moveTo>
                    <a:pt x="0" y="696"/>
                  </a:moveTo>
                  <a:cubicBezTo>
                    <a:pt x="0" y="-142"/>
                    <a:pt x="0" y="-58"/>
                    <a:pt x="0" y="109"/>
                  </a:cubicBezTo>
                  <a:lnTo>
                    <a:pt x="0" y="696"/>
                  </a:lnTo>
                  <a:close/>
                </a:path>
              </a:pathLst>
            </a:custGeom>
            <a:solidFill>
              <a:srgbClr val="37474F"/>
            </a:solidFill>
            <a:ln w="8363" cap="flat">
              <a:noFill/>
              <a:prstDash val="solid"/>
              <a:miter/>
            </a:ln>
          </p:spPr>
          <p:txBody>
            <a:bodyPr rtlCol="0" anchor="ctr"/>
            <a:lstStyle/>
            <a:p>
              <a:pPr defTabSz="914378"/>
              <a:endParaRPr lang="en-US"/>
            </a:p>
          </p:txBody>
        </p:sp>
        <p:sp>
          <p:nvSpPr>
            <p:cNvPr id="617" name="Freeform: Shape 616">
              <a:extLst>
                <a:ext uri="{FF2B5EF4-FFF2-40B4-BE49-F238E27FC236}">
                  <a16:creationId xmlns:a16="http://schemas.microsoft.com/office/drawing/2014/main" id="{EF1BDB2F-F071-4E2D-A4B8-7445099E43F3}"/>
                </a:ext>
              </a:extLst>
            </p:cNvPr>
            <p:cNvSpPr/>
            <p:nvPr/>
          </p:nvSpPr>
          <p:spPr>
            <a:xfrm>
              <a:off x="2803970" y="2035612"/>
              <a:ext cx="13154" cy="12735"/>
            </a:xfrm>
            <a:custGeom>
              <a:avLst/>
              <a:gdLst>
                <a:gd name="connsiteX0" fmla="*/ 5530 w 13154"/>
                <a:gd name="connsiteY0" fmla="*/ 10725 h 12735"/>
                <a:gd name="connsiteX1" fmla="*/ 5530 w 13154"/>
                <a:gd name="connsiteY1" fmla="*/ 11312 h 12735"/>
                <a:gd name="connsiteX2" fmla="*/ 5530 w 13154"/>
                <a:gd name="connsiteY2" fmla="*/ 12736 h 12735"/>
                <a:gd name="connsiteX3" fmla="*/ 5530 w 13154"/>
                <a:gd name="connsiteY3" fmla="*/ 10557 h 12735"/>
                <a:gd name="connsiteX4" fmla="*/ 5530 w 13154"/>
                <a:gd name="connsiteY4" fmla="*/ 10976 h 12735"/>
                <a:gd name="connsiteX5" fmla="*/ 5530 w 13154"/>
                <a:gd name="connsiteY5" fmla="*/ 10976 h 12735"/>
                <a:gd name="connsiteX6" fmla="*/ 5530 w 13154"/>
                <a:gd name="connsiteY6" fmla="*/ 9887 h 12735"/>
                <a:gd name="connsiteX7" fmla="*/ 5530 w 13154"/>
                <a:gd name="connsiteY7" fmla="*/ 10557 h 12735"/>
                <a:gd name="connsiteX8" fmla="*/ 5530 w 13154"/>
                <a:gd name="connsiteY8" fmla="*/ 10557 h 12735"/>
                <a:gd name="connsiteX9" fmla="*/ 5530 w 13154"/>
                <a:gd name="connsiteY9" fmla="*/ 10557 h 12735"/>
                <a:gd name="connsiteX10" fmla="*/ 5530 w 13154"/>
                <a:gd name="connsiteY10" fmla="*/ 10557 h 12735"/>
                <a:gd name="connsiteX11" fmla="*/ 5530 w 13154"/>
                <a:gd name="connsiteY11" fmla="*/ 9552 h 12735"/>
                <a:gd name="connsiteX12" fmla="*/ 5530 w 13154"/>
                <a:gd name="connsiteY12" fmla="*/ 9971 h 12735"/>
                <a:gd name="connsiteX13" fmla="*/ 5530 w 13154"/>
                <a:gd name="connsiteY13" fmla="*/ 9468 h 12735"/>
                <a:gd name="connsiteX14" fmla="*/ 5530 w 13154"/>
                <a:gd name="connsiteY14" fmla="*/ 10474 h 12735"/>
                <a:gd name="connsiteX15" fmla="*/ 5530 w 13154"/>
                <a:gd name="connsiteY15" fmla="*/ 11060 h 12735"/>
                <a:gd name="connsiteX16" fmla="*/ 5530 w 13154"/>
                <a:gd name="connsiteY16" fmla="*/ 11060 h 12735"/>
                <a:gd name="connsiteX17" fmla="*/ 5530 w 13154"/>
                <a:gd name="connsiteY17" fmla="*/ 12485 h 12735"/>
                <a:gd name="connsiteX18" fmla="*/ 5530 w 13154"/>
                <a:gd name="connsiteY18" fmla="*/ 10222 h 12735"/>
                <a:gd name="connsiteX19" fmla="*/ 5530 w 13154"/>
                <a:gd name="connsiteY19" fmla="*/ 10222 h 12735"/>
                <a:gd name="connsiteX20" fmla="*/ 5530 w 13154"/>
                <a:gd name="connsiteY20" fmla="*/ 10725 h 12735"/>
                <a:gd name="connsiteX21" fmla="*/ 5530 w 13154"/>
                <a:gd name="connsiteY21" fmla="*/ 11647 h 12735"/>
                <a:gd name="connsiteX22" fmla="*/ 5530 w 13154"/>
                <a:gd name="connsiteY22" fmla="*/ 10474 h 12735"/>
                <a:gd name="connsiteX23" fmla="*/ 5530 w 13154"/>
                <a:gd name="connsiteY23" fmla="*/ 11898 h 12735"/>
                <a:gd name="connsiteX24" fmla="*/ 5530 w 13154"/>
                <a:gd name="connsiteY24" fmla="*/ 10557 h 12735"/>
                <a:gd name="connsiteX25" fmla="*/ 5530 w 13154"/>
                <a:gd name="connsiteY25" fmla="*/ 9971 h 12735"/>
                <a:gd name="connsiteX26" fmla="*/ 5530 w 13154"/>
                <a:gd name="connsiteY26" fmla="*/ 10809 h 12735"/>
                <a:gd name="connsiteX27" fmla="*/ 5530 w 13154"/>
                <a:gd name="connsiteY27" fmla="*/ 10055 h 12735"/>
                <a:gd name="connsiteX28" fmla="*/ 5530 w 13154"/>
                <a:gd name="connsiteY28" fmla="*/ 10055 h 12735"/>
                <a:gd name="connsiteX29" fmla="*/ 5530 w 13154"/>
                <a:gd name="connsiteY29" fmla="*/ 8882 h 12735"/>
                <a:gd name="connsiteX30" fmla="*/ 5530 w 13154"/>
                <a:gd name="connsiteY30" fmla="*/ 8882 h 12735"/>
                <a:gd name="connsiteX31" fmla="*/ 5530 w 13154"/>
                <a:gd name="connsiteY31" fmla="*/ 9803 h 12735"/>
                <a:gd name="connsiteX32" fmla="*/ 5530 w 13154"/>
                <a:gd name="connsiteY32" fmla="*/ 8211 h 12735"/>
                <a:gd name="connsiteX33" fmla="*/ 5530 w 13154"/>
                <a:gd name="connsiteY33" fmla="*/ 8798 h 12735"/>
                <a:gd name="connsiteX34" fmla="*/ 5530 w 13154"/>
                <a:gd name="connsiteY34" fmla="*/ 6536 h 12735"/>
                <a:gd name="connsiteX35" fmla="*/ 5530 w 13154"/>
                <a:gd name="connsiteY35" fmla="*/ 5781 h 12735"/>
                <a:gd name="connsiteX36" fmla="*/ 5530 w 13154"/>
                <a:gd name="connsiteY36" fmla="*/ 5781 h 12735"/>
                <a:gd name="connsiteX37" fmla="*/ 5530 w 13154"/>
                <a:gd name="connsiteY37" fmla="*/ 7206 h 12735"/>
                <a:gd name="connsiteX38" fmla="*/ 5530 w 13154"/>
                <a:gd name="connsiteY38" fmla="*/ 6619 h 12735"/>
                <a:gd name="connsiteX39" fmla="*/ 5530 w 13154"/>
                <a:gd name="connsiteY39" fmla="*/ 8379 h 12735"/>
                <a:gd name="connsiteX40" fmla="*/ 5530 w 13154"/>
                <a:gd name="connsiteY40" fmla="*/ 8798 h 12735"/>
                <a:gd name="connsiteX41" fmla="*/ 5530 w 13154"/>
                <a:gd name="connsiteY41" fmla="*/ 9384 h 12735"/>
                <a:gd name="connsiteX42" fmla="*/ 5530 w 13154"/>
                <a:gd name="connsiteY42" fmla="*/ 6368 h 12735"/>
                <a:gd name="connsiteX43" fmla="*/ 5530 w 13154"/>
                <a:gd name="connsiteY43" fmla="*/ 8547 h 12735"/>
                <a:gd name="connsiteX44" fmla="*/ 5530 w 13154"/>
                <a:gd name="connsiteY44" fmla="*/ 8547 h 12735"/>
                <a:gd name="connsiteX45" fmla="*/ 5530 w 13154"/>
                <a:gd name="connsiteY45" fmla="*/ 9301 h 12735"/>
                <a:gd name="connsiteX46" fmla="*/ 5530 w 13154"/>
                <a:gd name="connsiteY46" fmla="*/ 8379 h 12735"/>
                <a:gd name="connsiteX47" fmla="*/ 5530 w 13154"/>
                <a:gd name="connsiteY47" fmla="*/ 9217 h 12735"/>
                <a:gd name="connsiteX48" fmla="*/ 5530 w 13154"/>
                <a:gd name="connsiteY48" fmla="*/ 7792 h 12735"/>
                <a:gd name="connsiteX49" fmla="*/ 5530 w 13154"/>
                <a:gd name="connsiteY49" fmla="*/ 8714 h 12735"/>
                <a:gd name="connsiteX50" fmla="*/ 5530 w 13154"/>
                <a:gd name="connsiteY50" fmla="*/ 7876 h 12735"/>
                <a:gd name="connsiteX51" fmla="*/ 5530 w 13154"/>
                <a:gd name="connsiteY51" fmla="*/ 7876 h 12735"/>
                <a:gd name="connsiteX52" fmla="*/ 5530 w 13154"/>
                <a:gd name="connsiteY52" fmla="*/ 7876 h 12735"/>
                <a:gd name="connsiteX53" fmla="*/ 5530 w 13154"/>
                <a:gd name="connsiteY53" fmla="*/ 7876 h 12735"/>
                <a:gd name="connsiteX54" fmla="*/ 5530 w 13154"/>
                <a:gd name="connsiteY54" fmla="*/ 6619 h 12735"/>
                <a:gd name="connsiteX55" fmla="*/ 5530 w 13154"/>
                <a:gd name="connsiteY55" fmla="*/ 8379 h 12735"/>
                <a:gd name="connsiteX56" fmla="*/ 5530 w 13154"/>
                <a:gd name="connsiteY56" fmla="*/ 4189 h 12735"/>
                <a:gd name="connsiteX57" fmla="*/ 5530 w 13154"/>
                <a:gd name="connsiteY57" fmla="*/ 8463 h 12735"/>
                <a:gd name="connsiteX58" fmla="*/ 5530 w 13154"/>
                <a:gd name="connsiteY58" fmla="*/ 8463 h 12735"/>
                <a:gd name="connsiteX59" fmla="*/ 5530 w 13154"/>
                <a:gd name="connsiteY59" fmla="*/ 6787 h 12735"/>
                <a:gd name="connsiteX60" fmla="*/ 5530 w 13154"/>
                <a:gd name="connsiteY60" fmla="*/ 8463 h 12735"/>
                <a:gd name="connsiteX61" fmla="*/ 5530 w 13154"/>
                <a:gd name="connsiteY61" fmla="*/ 6619 h 12735"/>
                <a:gd name="connsiteX62" fmla="*/ 5530 w 13154"/>
                <a:gd name="connsiteY62" fmla="*/ 8463 h 12735"/>
                <a:gd name="connsiteX63" fmla="*/ 5530 w 13154"/>
                <a:gd name="connsiteY63" fmla="*/ 6787 h 12735"/>
                <a:gd name="connsiteX64" fmla="*/ 5530 w 13154"/>
                <a:gd name="connsiteY64" fmla="*/ 8630 h 12735"/>
                <a:gd name="connsiteX65" fmla="*/ 5530 w 13154"/>
                <a:gd name="connsiteY65" fmla="*/ 8630 h 12735"/>
                <a:gd name="connsiteX66" fmla="*/ 5530 w 13154"/>
                <a:gd name="connsiteY66" fmla="*/ 8630 h 12735"/>
                <a:gd name="connsiteX67" fmla="*/ 5530 w 13154"/>
                <a:gd name="connsiteY67" fmla="*/ 6368 h 12735"/>
                <a:gd name="connsiteX68" fmla="*/ 5530 w 13154"/>
                <a:gd name="connsiteY68" fmla="*/ 8714 h 12735"/>
                <a:gd name="connsiteX69" fmla="*/ 5530 w 13154"/>
                <a:gd name="connsiteY69" fmla="*/ 3938 h 12735"/>
                <a:gd name="connsiteX70" fmla="*/ 5530 w 13154"/>
                <a:gd name="connsiteY70" fmla="*/ 3938 h 12735"/>
                <a:gd name="connsiteX71" fmla="*/ 5530 w 13154"/>
                <a:gd name="connsiteY71" fmla="*/ 8965 h 12735"/>
                <a:gd name="connsiteX72" fmla="*/ 5530 w 13154"/>
                <a:gd name="connsiteY72" fmla="*/ 9468 h 12735"/>
                <a:gd name="connsiteX73" fmla="*/ 5530 w 13154"/>
                <a:gd name="connsiteY73" fmla="*/ 10222 h 12735"/>
                <a:gd name="connsiteX74" fmla="*/ 5530 w 13154"/>
                <a:gd name="connsiteY74" fmla="*/ 10222 h 12735"/>
                <a:gd name="connsiteX75" fmla="*/ 5530 w 13154"/>
                <a:gd name="connsiteY75" fmla="*/ 8379 h 12735"/>
                <a:gd name="connsiteX76" fmla="*/ 5530 w 13154"/>
                <a:gd name="connsiteY76" fmla="*/ 9468 h 12735"/>
                <a:gd name="connsiteX77" fmla="*/ 5530 w 13154"/>
                <a:gd name="connsiteY77" fmla="*/ 6787 h 12735"/>
                <a:gd name="connsiteX78" fmla="*/ 5530 w 13154"/>
                <a:gd name="connsiteY78" fmla="*/ 8882 h 12735"/>
                <a:gd name="connsiteX79" fmla="*/ 5530 w 13154"/>
                <a:gd name="connsiteY79" fmla="*/ 8882 h 12735"/>
                <a:gd name="connsiteX80" fmla="*/ 5530 w 13154"/>
                <a:gd name="connsiteY80" fmla="*/ 9468 h 12735"/>
                <a:gd name="connsiteX81" fmla="*/ 5530 w 13154"/>
                <a:gd name="connsiteY81" fmla="*/ 9049 h 12735"/>
                <a:gd name="connsiteX82" fmla="*/ 5530 w 13154"/>
                <a:gd name="connsiteY82" fmla="*/ 9720 h 12735"/>
                <a:gd name="connsiteX83" fmla="*/ 5530 w 13154"/>
                <a:gd name="connsiteY83" fmla="*/ 4273 h 12735"/>
                <a:gd name="connsiteX84" fmla="*/ 5530 w 13154"/>
                <a:gd name="connsiteY84" fmla="*/ 5949 h 12735"/>
                <a:gd name="connsiteX85" fmla="*/ 5530 w 13154"/>
                <a:gd name="connsiteY85" fmla="*/ 8798 h 12735"/>
                <a:gd name="connsiteX86" fmla="*/ 5530 w 13154"/>
                <a:gd name="connsiteY86" fmla="*/ 8044 h 12735"/>
                <a:gd name="connsiteX87" fmla="*/ 5530 w 13154"/>
                <a:gd name="connsiteY87" fmla="*/ 8798 h 12735"/>
                <a:gd name="connsiteX88" fmla="*/ 5530 w 13154"/>
                <a:gd name="connsiteY88" fmla="*/ 7960 h 12735"/>
                <a:gd name="connsiteX89" fmla="*/ 5530 w 13154"/>
                <a:gd name="connsiteY89" fmla="*/ 7960 h 12735"/>
                <a:gd name="connsiteX90" fmla="*/ 5530 w 13154"/>
                <a:gd name="connsiteY90" fmla="*/ 5530 h 12735"/>
                <a:gd name="connsiteX91" fmla="*/ 5530 w 13154"/>
                <a:gd name="connsiteY91" fmla="*/ 6200 h 12735"/>
                <a:gd name="connsiteX92" fmla="*/ 5530 w 13154"/>
                <a:gd name="connsiteY92" fmla="*/ 6787 h 12735"/>
                <a:gd name="connsiteX93" fmla="*/ 5530 w 13154"/>
                <a:gd name="connsiteY93" fmla="*/ 7709 h 12735"/>
                <a:gd name="connsiteX94" fmla="*/ 5530 w 13154"/>
                <a:gd name="connsiteY94" fmla="*/ 7206 h 12735"/>
                <a:gd name="connsiteX95" fmla="*/ 5530 w 13154"/>
                <a:gd name="connsiteY95" fmla="*/ 8379 h 12735"/>
                <a:gd name="connsiteX96" fmla="*/ 5530 w 13154"/>
                <a:gd name="connsiteY96" fmla="*/ 7206 h 12735"/>
                <a:gd name="connsiteX97" fmla="*/ 5530 w 13154"/>
                <a:gd name="connsiteY97" fmla="*/ 7206 h 12735"/>
                <a:gd name="connsiteX98" fmla="*/ 5530 w 13154"/>
                <a:gd name="connsiteY98" fmla="*/ 4106 h 12735"/>
                <a:gd name="connsiteX99" fmla="*/ 5530 w 13154"/>
                <a:gd name="connsiteY99" fmla="*/ 4692 h 12735"/>
                <a:gd name="connsiteX100" fmla="*/ 5530 w 13154"/>
                <a:gd name="connsiteY100" fmla="*/ 3435 h 12735"/>
                <a:gd name="connsiteX101" fmla="*/ 5530 w 13154"/>
                <a:gd name="connsiteY101" fmla="*/ 5614 h 12735"/>
                <a:gd name="connsiteX102" fmla="*/ 5530 w 13154"/>
                <a:gd name="connsiteY102" fmla="*/ 5111 h 12735"/>
                <a:gd name="connsiteX103" fmla="*/ 5530 w 13154"/>
                <a:gd name="connsiteY103" fmla="*/ 5530 h 12735"/>
                <a:gd name="connsiteX104" fmla="*/ 5530 w 13154"/>
                <a:gd name="connsiteY104" fmla="*/ 5530 h 12735"/>
                <a:gd name="connsiteX105" fmla="*/ 6033 w 13154"/>
                <a:gd name="connsiteY105" fmla="*/ 6368 h 12735"/>
                <a:gd name="connsiteX106" fmla="*/ 6033 w 13154"/>
                <a:gd name="connsiteY106" fmla="*/ 5446 h 12735"/>
                <a:gd name="connsiteX107" fmla="*/ 6033 w 13154"/>
                <a:gd name="connsiteY107" fmla="*/ 5446 h 12735"/>
                <a:gd name="connsiteX108" fmla="*/ 6033 w 13154"/>
                <a:gd name="connsiteY108" fmla="*/ 4273 h 12735"/>
                <a:gd name="connsiteX109" fmla="*/ 6033 w 13154"/>
                <a:gd name="connsiteY109" fmla="*/ 3435 h 12735"/>
                <a:gd name="connsiteX110" fmla="*/ 6033 w 13154"/>
                <a:gd name="connsiteY110" fmla="*/ 4357 h 12735"/>
                <a:gd name="connsiteX111" fmla="*/ 6033 w 13154"/>
                <a:gd name="connsiteY111" fmla="*/ 4357 h 12735"/>
                <a:gd name="connsiteX112" fmla="*/ 6033 w 13154"/>
                <a:gd name="connsiteY112" fmla="*/ 4357 h 12735"/>
                <a:gd name="connsiteX113" fmla="*/ 6033 w 13154"/>
                <a:gd name="connsiteY113" fmla="*/ 3771 h 12735"/>
                <a:gd name="connsiteX114" fmla="*/ 6033 w 13154"/>
                <a:gd name="connsiteY114" fmla="*/ 2598 h 12735"/>
                <a:gd name="connsiteX115" fmla="*/ 6033 w 13154"/>
                <a:gd name="connsiteY115" fmla="*/ 1676 h 12735"/>
                <a:gd name="connsiteX116" fmla="*/ 6033 w 13154"/>
                <a:gd name="connsiteY116" fmla="*/ 3016 h 12735"/>
                <a:gd name="connsiteX117" fmla="*/ 6033 w 13154"/>
                <a:gd name="connsiteY117" fmla="*/ 1425 h 12735"/>
                <a:gd name="connsiteX118" fmla="*/ 6033 w 13154"/>
                <a:gd name="connsiteY118" fmla="*/ 1843 h 12735"/>
                <a:gd name="connsiteX119" fmla="*/ 6033 w 13154"/>
                <a:gd name="connsiteY119" fmla="*/ 1843 h 12735"/>
                <a:gd name="connsiteX120" fmla="*/ 6033 w 13154"/>
                <a:gd name="connsiteY120" fmla="*/ 1843 h 12735"/>
                <a:gd name="connsiteX121" fmla="*/ 6033 w 13154"/>
                <a:gd name="connsiteY121" fmla="*/ 2262 h 12735"/>
                <a:gd name="connsiteX122" fmla="*/ 6033 w 13154"/>
                <a:gd name="connsiteY122" fmla="*/ 3268 h 12735"/>
                <a:gd name="connsiteX123" fmla="*/ 6033 w 13154"/>
                <a:gd name="connsiteY123" fmla="*/ 2681 h 12735"/>
                <a:gd name="connsiteX124" fmla="*/ 6033 w 13154"/>
                <a:gd name="connsiteY124" fmla="*/ 3184 h 12735"/>
                <a:gd name="connsiteX125" fmla="*/ 6033 w 13154"/>
                <a:gd name="connsiteY125" fmla="*/ 1676 h 12735"/>
                <a:gd name="connsiteX126" fmla="*/ 6033 w 13154"/>
                <a:gd name="connsiteY126" fmla="*/ 1676 h 12735"/>
                <a:gd name="connsiteX127" fmla="*/ 6033 w 13154"/>
                <a:gd name="connsiteY127" fmla="*/ 1676 h 12735"/>
                <a:gd name="connsiteX128" fmla="*/ 6033 w 13154"/>
                <a:gd name="connsiteY128" fmla="*/ 1676 h 12735"/>
                <a:gd name="connsiteX129" fmla="*/ 6033 w 13154"/>
                <a:gd name="connsiteY129" fmla="*/ 1676 h 12735"/>
                <a:gd name="connsiteX130" fmla="*/ 5530 w 13154"/>
                <a:gd name="connsiteY130" fmla="*/ 1676 h 12735"/>
                <a:gd name="connsiteX131" fmla="*/ 5530 w 13154"/>
                <a:gd name="connsiteY131" fmla="*/ 1676 h 12735"/>
                <a:gd name="connsiteX132" fmla="*/ 5530 w 13154"/>
                <a:gd name="connsiteY132" fmla="*/ 1089 h 12735"/>
                <a:gd name="connsiteX133" fmla="*/ 5530 w 13154"/>
                <a:gd name="connsiteY133" fmla="*/ 1089 h 12735"/>
                <a:gd name="connsiteX134" fmla="*/ 5530 w 13154"/>
                <a:gd name="connsiteY134" fmla="*/ 503 h 12735"/>
                <a:gd name="connsiteX135" fmla="*/ 5530 w 13154"/>
                <a:gd name="connsiteY135" fmla="*/ 1257 h 12735"/>
                <a:gd name="connsiteX136" fmla="*/ 5530 w 13154"/>
                <a:gd name="connsiteY136" fmla="*/ 1257 h 12735"/>
                <a:gd name="connsiteX137" fmla="*/ 5530 w 13154"/>
                <a:gd name="connsiteY137" fmla="*/ 1927 h 12735"/>
                <a:gd name="connsiteX138" fmla="*/ 5530 w 13154"/>
                <a:gd name="connsiteY138" fmla="*/ 1927 h 12735"/>
                <a:gd name="connsiteX139" fmla="*/ 5530 w 13154"/>
                <a:gd name="connsiteY139" fmla="*/ 1927 h 12735"/>
                <a:gd name="connsiteX140" fmla="*/ 5111 w 13154"/>
                <a:gd name="connsiteY140" fmla="*/ 1927 h 12735"/>
                <a:gd name="connsiteX141" fmla="*/ 5111 w 13154"/>
                <a:gd name="connsiteY141" fmla="*/ 1927 h 12735"/>
                <a:gd name="connsiteX142" fmla="*/ 5111 w 13154"/>
                <a:gd name="connsiteY142" fmla="*/ 1927 h 12735"/>
                <a:gd name="connsiteX143" fmla="*/ 5111 w 13154"/>
                <a:gd name="connsiteY143" fmla="*/ 1927 h 12735"/>
                <a:gd name="connsiteX144" fmla="*/ 5111 w 13154"/>
                <a:gd name="connsiteY144" fmla="*/ 1257 h 12735"/>
                <a:gd name="connsiteX145" fmla="*/ 5111 w 13154"/>
                <a:gd name="connsiteY145" fmla="*/ 1257 h 12735"/>
                <a:gd name="connsiteX146" fmla="*/ 5111 w 13154"/>
                <a:gd name="connsiteY146" fmla="*/ 2095 h 12735"/>
                <a:gd name="connsiteX147" fmla="*/ 5111 w 13154"/>
                <a:gd name="connsiteY147" fmla="*/ 2095 h 12735"/>
                <a:gd name="connsiteX148" fmla="*/ 5111 w 13154"/>
                <a:gd name="connsiteY148" fmla="*/ 1257 h 12735"/>
                <a:gd name="connsiteX149" fmla="*/ 5111 w 13154"/>
                <a:gd name="connsiteY149" fmla="*/ 3016 h 12735"/>
                <a:gd name="connsiteX150" fmla="*/ 5111 w 13154"/>
                <a:gd name="connsiteY150" fmla="*/ 3016 h 12735"/>
                <a:gd name="connsiteX151" fmla="*/ 5111 w 13154"/>
                <a:gd name="connsiteY151" fmla="*/ 3016 h 12735"/>
                <a:gd name="connsiteX152" fmla="*/ 5111 w 13154"/>
                <a:gd name="connsiteY152" fmla="*/ 3016 h 12735"/>
                <a:gd name="connsiteX153" fmla="*/ 5111 w 13154"/>
                <a:gd name="connsiteY153" fmla="*/ 1508 h 12735"/>
                <a:gd name="connsiteX154" fmla="*/ 5111 w 13154"/>
                <a:gd name="connsiteY154" fmla="*/ 2933 h 12735"/>
                <a:gd name="connsiteX155" fmla="*/ 5111 w 13154"/>
                <a:gd name="connsiteY155" fmla="*/ 2346 h 12735"/>
                <a:gd name="connsiteX156" fmla="*/ 5111 w 13154"/>
                <a:gd name="connsiteY156" fmla="*/ 2346 h 12735"/>
                <a:gd name="connsiteX157" fmla="*/ 4357 w 13154"/>
                <a:gd name="connsiteY157" fmla="*/ 1257 h 12735"/>
                <a:gd name="connsiteX158" fmla="*/ 4357 w 13154"/>
                <a:gd name="connsiteY158" fmla="*/ 1760 h 12735"/>
                <a:gd name="connsiteX159" fmla="*/ 4357 w 13154"/>
                <a:gd name="connsiteY159" fmla="*/ 838 h 12735"/>
                <a:gd name="connsiteX160" fmla="*/ 4357 w 13154"/>
                <a:gd name="connsiteY160" fmla="*/ 1341 h 12735"/>
                <a:gd name="connsiteX161" fmla="*/ 4357 w 13154"/>
                <a:gd name="connsiteY161" fmla="*/ 503 h 12735"/>
                <a:gd name="connsiteX162" fmla="*/ 4357 w 13154"/>
                <a:gd name="connsiteY162" fmla="*/ 503 h 12735"/>
                <a:gd name="connsiteX163" fmla="*/ 4357 w 13154"/>
                <a:gd name="connsiteY163" fmla="*/ 0 h 12735"/>
                <a:gd name="connsiteX164" fmla="*/ 4357 w 13154"/>
                <a:gd name="connsiteY164" fmla="*/ 2514 h 12735"/>
                <a:gd name="connsiteX165" fmla="*/ 4357 w 13154"/>
                <a:gd name="connsiteY165" fmla="*/ 2514 h 12735"/>
                <a:gd name="connsiteX166" fmla="*/ 4357 w 13154"/>
                <a:gd name="connsiteY166" fmla="*/ 1592 h 12735"/>
                <a:gd name="connsiteX167" fmla="*/ 4357 w 13154"/>
                <a:gd name="connsiteY167" fmla="*/ 2011 h 12735"/>
                <a:gd name="connsiteX168" fmla="*/ 4357 w 13154"/>
                <a:gd name="connsiteY168" fmla="*/ 2011 h 12735"/>
                <a:gd name="connsiteX169" fmla="*/ 4357 w 13154"/>
                <a:gd name="connsiteY169" fmla="*/ 2011 h 12735"/>
                <a:gd name="connsiteX170" fmla="*/ 4357 w 13154"/>
                <a:gd name="connsiteY170" fmla="*/ 2011 h 12735"/>
                <a:gd name="connsiteX171" fmla="*/ 4357 w 13154"/>
                <a:gd name="connsiteY171" fmla="*/ 2011 h 12735"/>
                <a:gd name="connsiteX172" fmla="*/ 4357 w 13154"/>
                <a:gd name="connsiteY172" fmla="*/ 2011 h 12735"/>
                <a:gd name="connsiteX173" fmla="*/ 4357 w 13154"/>
                <a:gd name="connsiteY173" fmla="*/ 1508 h 12735"/>
                <a:gd name="connsiteX174" fmla="*/ 4357 w 13154"/>
                <a:gd name="connsiteY174" fmla="*/ 2179 h 12735"/>
                <a:gd name="connsiteX175" fmla="*/ 4357 w 13154"/>
                <a:gd name="connsiteY175" fmla="*/ 2179 h 12735"/>
                <a:gd name="connsiteX176" fmla="*/ 4357 w 13154"/>
                <a:gd name="connsiteY176" fmla="*/ 2598 h 12735"/>
                <a:gd name="connsiteX177" fmla="*/ 4357 w 13154"/>
                <a:gd name="connsiteY177" fmla="*/ 335 h 12735"/>
                <a:gd name="connsiteX178" fmla="*/ 4357 w 13154"/>
                <a:gd name="connsiteY178" fmla="*/ 335 h 12735"/>
                <a:gd name="connsiteX179" fmla="*/ 4357 w 13154"/>
                <a:gd name="connsiteY179" fmla="*/ 1425 h 12735"/>
                <a:gd name="connsiteX180" fmla="*/ 4357 w 13154"/>
                <a:gd name="connsiteY180" fmla="*/ 84 h 12735"/>
                <a:gd name="connsiteX181" fmla="*/ 4357 w 13154"/>
                <a:gd name="connsiteY181" fmla="*/ 754 h 12735"/>
                <a:gd name="connsiteX182" fmla="*/ 4357 w 13154"/>
                <a:gd name="connsiteY182" fmla="*/ 1843 h 12735"/>
                <a:gd name="connsiteX183" fmla="*/ 4357 w 13154"/>
                <a:gd name="connsiteY183" fmla="*/ 1843 h 12735"/>
                <a:gd name="connsiteX184" fmla="*/ 4357 w 13154"/>
                <a:gd name="connsiteY184" fmla="*/ 1843 h 12735"/>
                <a:gd name="connsiteX185" fmla="*/ 4357 w 13154"/>
                <a:gd name="connsiteY185" fmla="*/ 3016 h 12735"/>
                <a:gd name="connsiteX186" fmla="*/ 3938 w 13154"/>
                <a:gd name="connsiteY186" fmla="*/ 1927 h 12735"/>
                <a:gd name="connsiteX187" fmla="*/ 3938 w 13154"/>
                <a:gd name="connsiteY187" fmla="*/ 1927 h 12735"/>
                <a:gd name="connsiteX188" fmla="*/ 3938 w 13154"/>
                <a:gd name="connsiteY188" fmla="*/ 1927 h 12735"/>
                <a:gd name="connsiteX189" fmla="*/ 3938 w 13154"/>
                <a:gd name="connsiteY189" fmla="*/ 2849 h 12735"/>
                <a:gd name="connsiteX190" fmla="*/ 3938 w 13154"/>
                <a:gd name="connsiteY190" fmla="*/ 3603 h 12735"/>
                <a:gd name="connsiteX191" fmla="*/ 3938 w 13154"/>
                <a:gd name="connsiteY191" fmla="*/ 2849 h 12735"/>
                <a:gd name="connsiteX192" fmla="*/ 3938 w 13154"/>
                <a:gd name="connsiteY192" fmla="*/ 2849 h 12735"/>
                <a:gd name="connsiteX193" fmla="*/ 3938 w 13154"/>
                <a:gd name="connsiteY193" fmla="*/ 2849 h 12735"/>
                <a:gd name="connsiteX194" fmla="*/ 3435 w 13154"/>
                <a:gd name="connsiteY194" fmla="*/ 3519 h 12735"/>
                <a:gd name="connsiteX195" fmla="*/ 3435 w 13154"/>
                <a:gd name="connsiteY195" fmla="*/ 4189 h 12735"/>
                <a:gd name="connsiteX196" fmla="*/ 3435 w 13154"/>
                <a:gd name="connsiteY196" fmla="*/ 5781 h 12735"/>
                <a:gd name="connsiteX197" fmla="*/ 3435 w 13154"/>
                <a:gd name="connsiteY197" fmla="*/ 4860 h 12735"/>
                <a:gd name="connsiteX198" fmla="*/ 3435 w 13154"/>
                <a:gd name="connsiteY198" fmla="*/ 4860 h 12735"/>
                <a:gd name="connsiteX199" fmla="*/ 3435 w 13154"/>
                <a:gd name="connsiteY199" fmla="*/ 3435 h 12735"/>
                <a:gd name="connsiteX200" fmla="*/ 2514 w 13154"/>
                <a:gd name="connsiteY200" fmla="*/ 2765 h 12735"/>
                <a:gd name="connsiteX201" fmla="*/ 2514 w 13154"/>
                <a:gd name="connsiteY201" fmla="*/ 3854 h 12735"/>
                <a:gd name="connsiteX202" fmla="*/ 2514 w 13154"/>
                <a:gd name="connsiteY202" fmla="*/ 3854 h 12735"/>
                <a:gd name="connsiteX203" fmla="*/ 2514 w 13154"/>
                <a:gd name="connsiteY203" fmla="*/ 3016 h 12735"/>
                <a:gd name="connsiteX204" fmla="*/ 2514 w 13154"/>
                <a:gd name="connsiteY204" fmla="*/ 3771 h 12735"/>
                <a:gd name="connsiteX205" fmla="*/ 2514 w 13154"/>
                <a:gd name="connsiteY205" fmla="*/ 2514 h 12735"/>
                <a:gd name="connsiteX206" fmla="*/ 2514 w 13154"/>
                <a:gd name="connsiteY206" fmla="*/ 2514 h 12735"/>
                <a:gd name="connsiteX207" fmla="*/ 2514 w 13154"/>
                <a:gd name="connsiteY207" fmla="*/ 2514 h 12735"/>
                <a:gd name="connsiteX208" fmla="*/ 2514 w 13154"/>
                <a:gd name="connsiteY208" fmla="*/ 3352 h 12735"/>
                <a:gd name="connsiteX209" fmla="*/ 2514 w 13154"/>
                <a:gd name="connsiteY209" fmla="*/ 2598 h 12735"/>
                <a:gd name="connsiteX210" fmla="*/ 2514 w 13154"/>
                <a:gd name="connsiteY210" fmla="*/ 2598 h 12735"/>
                <a:gd name="connsiteX211" fmla="*/ 2514 w 13154"/>
                <a:gd name="connsiteY211" fmla="*/ 3435 h 12735"/>
                <a:gd name="connsiteX212" fmla="*/ 2514 w 13154"/>
                <a:gd name="connsiteY212" fmla="*/ 4357 h 12735"/>
                <a:gd name="connsiteX213" fmla="*/ 1927 w 13154"/>
                <a:gd name="connsiteY213" fmla="*/ 3435 h 12735"/>
                <a:gd name="connsiteX214" fmla="*/ 1927 w 13154"/>
                <a:gd name="connsiteY214" fmla="*/ 3938 h 12735"/>
                <a:gd name="connsiteX215" fmla="*/ 1927 w 13154"/>
                <a:gd name="connsiteY215" fmla="*/ 4944 h 12735"/>
                <a:gd name="connsiteX216" fmla="*/ 1927 w 13154"/>
                <a:gd name="connsiteY216" fmla="*/ 2681 h 12735"/>
                <a:gd name="connsiteX217" fmla="*/ 1927 w 13154"/>
                <a:gd name="connsiteY217" fmla="*/ 4273 h 12735"/>
                <a:gd name="connsiteX218" fmla="*/ 1927 w 13154"/>
                <a:gd name="connsiteY218" fmla="*/ 3100 h 12735"/>
                <a:gd name="connsiteX219" fmla="*/ 1341 w 13154"/>
                <a:gd name="connsiteY219" fmla="*/ 3100 h 12735"/>
                <a:gd name="connsiteX220" fmla="*/ 1341 w 13154"/>
                <a:gd name="connsiteY220" fmla="*/ 4189 h 12735"/>
                <a:gd name="connsiteX221" fmla="*/ 1341 w 13154"/>
                <a:gd name="connsiteY221" fmla="*/ 2849 h 12735"/>
                <a:gd name="connsiteX222" fmla="*/ 1341 w 13154"/>
                <a:gd name="connsiteY222" fmla="*/ 3435 h 12735"/>
                <a:gd name="connsiteX223" fmla="*/ 1341 w 13154"/>
                <a:gd name="connsiteY223" fmla="*/ 4106 h 12735"/>
                <a:gd name="connsiteX224" fmla="*/ 0 w 13154"/>
                <a:gd name="connsiteY224" fmla="*/ 2849 h 12735"/>
                <a:gd name="connsiteX225" fmla="*/ 0 w 13154"/>
                <a:gd name="connsiteY225" fmla="*/ 4357 h 12735"/>
                <a:gd name="connsiteX226" fmla="*/ 0 w 13154"/>
                <a:gd name="connsiteY226" fmla="*/ 3435 h 12735"/>
                <a:gd name="connsiteX227" fmla="*/ 0 w 13154"/>
                <a:gd name="connsiteY227" fmla="*/ 4441 h 12735"/>
                <a:gd name="connsiteX228" fmla="*/ 0 w 13154"/>
                <a:gd name="connsiteY228" fmla="*/ 4441 h 12735"/>
                <a:gd name="connsiteX229" fmla="*/ 0 w 13154"/>
                <a:gd name="connsiteY229" fmla="*/ 8295 h 12735"/>
                <a:gd name="connsiteX230" fmla="*/ 0 w 13154"/>
                <a:gd name="connsiteY230" fmla="*/ 8295 h 12735"/>
                <a:gd name="connsiteX231" fmla="*/ 0 w 13154"/>
                <a:gd name="connsiteY231" fmla="*/ 9049 h 12735"/>
                <a:gd name="connsiteX232" fmla="*/ 0 w 13154"/>
                <a:gd name="connsiteY232" fmla="*/ 9049 h 12735"/>
                <a:gd name="connsiteX233" fmla="*/ 0 w 13154"/>
                <a:gd name="connsiteY233" fmla="*/ 9049 h 12735"/>
                <a:gd name="connsiteX234" fmla="*/ 587 w 13154"/>
                <a:gd name="connsiteY234" fmla="*/ 9803 h 12735"/>
                <a:gd name="connsiteX235" fmla="*/ 587 w 13154"/>
                <a:gd name="connsiteY235" fmla="*/ 9133 h 12735"/>
                <a:gd name="connsiteX236" fmla="*/ 587 w 13154"/>
                <a:gd name="connsiteY236" fmla="*/ 9636 h 12735"/>
                <a:gd name="connsiteX237" fmla="*/ 587 w 13154"/>
                <a:gd name="connsiteY237" fmla="*/ 8379 h 12735"/>
                <a:gd name="connsiteX238" fmla="*/ 1005 w 13154"/>
                <a:gd name="connsiteY238" fmla="*/ 9971 h 12735"/>
                <a:gd name="connsiteX239" fmla="*/ 1005 w 13154"/>
                <a:gd name="connsiteY239" fmla="*/ 9217 h 12735"/>
                <a:gd name="connsiteX240" fmla="*/ 1005 w 13154"/>
                <a:gd name="connsiteY240" fmla="*/ 9217 h 12735"/>
                <a:gd name="connsiteX241" fmla="*/ 1005 w 13154"/>
                <a:gd name="connsiteY241" fmla="*/ 10222 h 12735"/>
                <a:gd name="connsiteX242" fmla="*/ 1005 w 13154"/>
                <a:gd name="connsiteY242" fmla="*/ 10222 h 12735"/>
                <a:gd name="connsiteX243" fmla="*/ 1005 w 13154"/>
                <a:gd name="connsiteY243" fmla="*/ 10222 h 12735"/>
                <a:gd name="connsiteX244" fmla="*/ 1005 w 13154"/>
                <a:gd name="connsiteY244" fmla="*/ 10222 h 12735"/>
                <a:gd name="connsiteX245" fmla="*/ 1592 w 13154"/>
                <a:gd name="connsiteY245" fmla="*/ 9468 h 12735"/>
                <a:gd name="connsiteX246" fmla="*/ 1592 w 13154"/>
                <a:gd name="connsiteY246" fmla="*/ 9468 h 12735"/>
                <a:gd name="connsiteX247" fmla="*/ 1592 w 13154"/>
                <a:gd name="connsiteY247" fmla="*/ 9468 h 12735"/>
                <a:gd name="connsiteX248" fmla="*/ 1592 w 13154"/>
                <a:gd name="connsiteY248" fmla="*/ 9468 h 12735"/>
                <a:gd name="connsiteX249" fmla="*/ 1592 w 13154"/>
                <a:gd name="connsiteY249" fmla="*/ 9049 h 12735"/>
                <a:gd name="connsiteX250" fmla="*/ 1592 w 13154"/>
                <a:gd name="connsiteY250" fmla="*/ 10222 h 12735"/>
                <a:gd name="connsiteX251" fmla="*/ 1592 w 13154"/>
                <a:gd name="connsiteY251" fmla="*/ 8463 h 12735"/>
                <a:gd name="connsiteX252" fmla="*/ 1592 w 13154"/>
                <a:gd name="connsiteY252" fmla="*/ 9049 h 12735"/>
                <a:gd name="connsiteX253" fmla="*/ 1592 w 13154"/>
                <a:gd name="connsiteY253" fmla="*/ 8128 h 12735"/>
                <a:gd name="connsiteX254" fmla="*/ 1592 w 13154"/>
                <a:gd name="connsiteY254" fmla="*/ 9552 h 12735"/>
                <a:gd name="connsiteX255" fmla="*/ 2011 w 13154"/>
                <a:gd name="connsiteY255" fmla="*/ 10055 h 12735"/>
                <a:gd name="connsiteX256" fmla="*/ 2011 w 13154"/>
                <a:gd name="connsiteY256" fmla="*/ 8965 h 12735"/>
                <a:gd name="connsiteX257" fmla="*/ 2011 w 13154"/>
                <a:gd name="connsiteY257" fmla="*/ 7960 h 12735"/>
                <a:gd name="connsiteX258" fmla="*/ 2011 w 13154"/>
                <a:gd name="connsiteY258" fmla="*/ 9803 h 12735"/>
                <a:gd name="connsiteX259" fmla="*/ 2011 w 13154"/>
                <a:gd name="connsiteY259" fmla="*/ 9803 h 12735"/>
                <a:gd name="connsiteX260" fmla="*/ 2011 w 13154"/>
                <a:gd name="connsiteY260" fmla="*/ 9803 h 12735"/>
                <a:gd name="connsiteX261" fmla="*/ 2011 w 13154"/>
                <a:gd name="connsiteY261" fmla="*/ 8630 h 12735"/>
                <a:gd name="connsiteX262" fmla="*/ 2011 w 13154"/>
                <a:gd name="connsiteY262" fmla="*/ 8630 h 12735"/>
                <a:gd name="connsiteX263" fmla="*/ 2011 w 13154"/>
                <a:gd name="connsiteY263" fmla="*/ 7625 h 12735"/>
                <a:gd name="connsiteX264" fmla="*/ 2011 w 13154"/>
                <a:gd name="connsiteY264" fmla="*/ 8295 h 12735"/>
                <a:gd name="connsiteX265" fmla="*/ 2011 w 13154"/>
                <a:gd name="connsiteY265" fmla="*/ 8295 h 12735"/>
                <a:gd name="connsiteX266" fmla="*/ 2011 w 13154"/>
                <a:gd name="connsiteY266" fmla="*/ 9384 h 12735"/>
                <a:gd name="connsiteX267" fmla="*/ 2011 w 13154"/>
                <a:gd name="connsiteY267" fmla="*/ 9803 h 12735"/>
                <a:gd name="connsiteX268" fmla="*/ 2011 w 13154"/>
                <a:gd name="connsiteY268" fmla="*/ 8798 h 12735"/>
                <a:gd name="connsiteX269" fmla="*/ 2011 w 13154"/>
                <a:gd name="connsiteY269" fmla="*/ 9971 h 12735"/>
                <a:gd name="connsiteX270" fmla="*/ 2011 w 13154"/>
                <a:gd name="connsiteY270" fmla="*/ 9971 h 12735"/>
                <a:gd name="connsiteX271" fmla="*/ 2011 w 13154"/>
                <a:gd name="connsiteY271" fmla="*/ 8630 h 12735"/>
                <a:gd name="connsiteX272" fmla="*/ 2430 w 13154"/>
                <a:gd name="connsiteY272" fmla="*/ 10055 h 12735"/>
                <a:gd name="connsiteX273" fmla="*/ 2430 w 13154"/>
                <a:gd name="connsiteY273" fmla="*/ 9384 h 12735"/>
                <a:gd name="connsiteX274" fmla="*/ 2430 w 13154"/>
                <a:gd name="connsiteY274" fmla="*/ 10139 h 12735"/>
                <a:gd name="connsiteX275" fmla="*/ 2430 w 13154"/>
                <a:gd name="connsiteY275" fmla="*/ 8965 h 12735"/>
                <a:gd name="connsiteX276" fmla="*/ 2430 w 13154"/>
                <a:gd name="connsiteY276" fmla="*/ 8379 h 12735"/>
                <a:gd name="connsiteX277" fmla="*/ 2430 w 13154"/>
                <a:gd name="connsiteY277" fmla="*/ 9049 h 12735"/>
                <a:gd name="connsiteX278" fmla="*/ 2430 w 13154"/>
                <a:gd name="connsiteY278" fmla="*/ 8128 h 12735"/>
                <a:gd name="connsiteX279" fmla="*/ 2430 w 13154"/>
                <a:gd name="connsiteY279" fmla="*/ 9636 h 12735"/>
                <a:gd name="connsiteX280" fmla="*/ 2430 w 13154"/>
                <a:gd name="connsiteY280" fmla="*/ 9636 h 12735"/>
                <a:gd name="connsiteX281" fmla="*/ 2430 w 13154"/>
                <a:gd name="connsiteY281" fmla="*/ 8379 h 12735"/>
                <a:gd name="connsiteX282" fmla="*/ 2430 w 13154"/>
                <a:gd name="connsiteY282" fmla="*/ 8965 h 12735"/>
                <a:gd name="connsiteX283" fmla="*/ 2430 w 13154"/>
                <a:gd name="connsiteY283" fmla="*/ 8965 h 12735"/>
                <a:gd name="connsiteX284" fmla="*/ 2430 w 13154"/>
                <a:gd name="connsiteY284" fmla="*/ 9636 h 12735"/>
                <a:gd name="connsiteX285" fmla="*/ 2430 w 13154"/>
                <a:gd name="connsiteY285" fmla="*/ 9636 h 12735"/>
                <a:gd name="connsiteX286" fmla="*/ 2430 w 13154"/>
                <a:gd name="connsiteY286" fmla="*/ 9636 h 12735"/>
                <a:gd name="connsiteX287" fmla="*/ 2430 w 13154"/>
                <a:gd name="connsiteY287" fmla="*/ 8630 h 12735"/>
                <a:gd name="connsiteX288" fmla="*/ 2430 w 13154"/>
                <a:gd name="connsiteY288" fmla="*/ 9301 h 12735"/>
                <a:gd name="connsiteX289" fmla="*/ 2430 w 13154"/>
                <a:gd name="connsiteY289" fmla="*/ 8882 h 12735"/>
                <a:gd name="connsiteX290" fmla="*/ 2430 w 13154"/>
                <a:gd name="connsiteY290" fmla="*/ 9636 h 12735"/>
                <a:gd name="connsiteX291" fmla="*/ 2430 w 13154"/>
                <a:gd name="connsiteY291" fmla="*/ 10557 h 12735"/>
                <a:gd name="connsiteX292" fmla="*/ 2430 w 13154"/>
                <a:gd name="connsiteY292" fmla="*/ 9887 h 12735"/>
                <a:gd name="connsiteX293" fmla="*/ 2430 w 13154"/>
                <a:gd name="connsiteY293" fmla="*/ 9887 h 12735"/>
                <a:gd name="connsiteX294" fmla="*/ 2430 w 13154"/>
                <a:gd name="connsiteY294" fmla="*/ 9887 h 12735"/>
                <a:gd name="connsiteX295" fmla="*/ 2430 w 13154"/>
                <a:gd name="connsiteY295" fmla="*/ 10893 h 12735"/>
                <a:gd name="connsiteX296" fmla="*/ 2430 w 13154"/>
                <a:gd name="connsiteY296" fmla="*/ 9217 h 12735"/>
                <a:gd name="connsiteX297" fmla="*/ 2430 w 13154"/>
                <a:gd name="connsiteY297" fmla="*/ 10390 h 12735"/>
                <a:gd name="connsiteX298" fmla="*/ 2430 w 13154"/>
                <a:gd name="connsiteY298" fmla="*/ 9636 h 12735"/>
                <a:gd name="connsiteX299" fmla="*/ 5530 w 13154"/>
                <a:gd name="connsiteY299" fmla="*/ 10725 h 12735"/>
                <a:gd name="connsiteX300" fmla="*/ 6703 w 13154"/>
                <a:gd name="connsiteY300" fmla="*/ 10222 h 12735"/>
                <a:gd name="connsiteX301" fmla="*/ 6703 w 13154"/>
                <a:gd name="connsiteY301" fmla="*/ 10222 h 12735"/>
                <a:gd name="connsiteX302" fmla="*/ 6703 w 13154"/>
                <a:gd name="connsiteY302" fmla="*/ 10222 h 12735"/>
                <a:gd name="connsiteX303" fmla="*/ 8379 w 13154"/>
                <a:gd name="connsiteY303" fmla="*/ 8463 h 12735"/>
                <a:gd name="connsiteX304" fmla="*/ 8379 w 13154"/>
                <a:gd name="connsiteY304" fmla="*/ 8463 h 12735"/>
                <a:gd name="connsiteX305" fmla="*/ 13071 w 13154"/>
                <a:gd name="connsiteY305" fmla="*/ 3268 h 12735"/>
                <a:gd name="connsiteX306" fmla="*/ 13071 w 13154"/>
                <a:gd name="connsiteY306" fmla="*/ 3268 h 12735"/>
                <a:gd name="connsiteX307" fmla="*/ 13071 w 13154"/>
                <a:gd name="connsiteY307" fmla="*/ 3268 h 12735"/>
                <a:gd name="connsiteX308" fmla="*/ 13071 w 13154"/>
                <a:gd name="connsiteY308" fmla="*/ 3268 h 12735"/>
                <a:gd name="connsiteX309" fmla="*/ 13071 w 13154"/>
                <a:gd name="connsiteY309" fmla="*/ 3268 h 12735"/>
                <a:gd name="connsiteX310" fmla="*/ 13071 w 13154"/>
                <a:gd name="connsiteY310" fmla="*/ 3268 h 12735"/>
                <a:gd name="connsiteX311" fmla="*/ 13155 w 13154"/>
                <a:gd name="connsiteY311" fmla="*/ 3519 h 12735"/>
                <a:gd name="connsiteX312" fmla="*/ 1843 w 13154"/>
                <a:gd name="connsiteY312" fmla="*/ 4106 h 12735"/>
                <a:gd name="connsiteX313" fmla="*/ 1843 w 13154"/>
                <a:gd name="connsiteY313" fmla="*/ 4106 h 12735"/>
                <a:gd name="connsiteX314" fmla="*/ 1927 w 13154"/>
                <a:gd name="connsiteY314" fmla="*/ 4357 h 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3154" h="12735">
                  <a:moveTo>
                    <a:pt x="5530" y="10725"/>
                  </a:moveTo>
                  <a:lnTo>
                    <a:pt x="5530" y="11312"/>
                  </a:lnTo>
                  <a:cubicBezTo>
                    <a:pt x="5488" y="11789"/>
                    <a:pt x="5488" y="12258"/>
                    <a:pt x="5530" y="12736"/>
                  </a:cubicBezTo>
                  <a:cubicBezTo>
                    <a:pt x="5530" y="10725"/>
                    <a:pt x="5530" y="12736"/>
                    <a:pt x="5530" y="10557"/>
                  </a:cubicBezTo>
                  <a:lnTo>
                    <a:pt x="5530" y="10976"/>
                  </a:lnTo>
                  <a:lnTo>
                    <a:pt x="5530" y="10976"/>
                  </a:lnTo>
                  <a:cubicBezTo>
                    <a:pt x="5530" y="11982"/>
                    <a:pt x="5530" y="9552"/>
                    <a:pt x="5530" y="9887"/>
                  </a:cubicBezTo>
                  <a:cubicBezTo>
                    <a:pt x="5530" y="10222"/>
                    <a:pt x="5530" y="9887"/>
                    <a:pt x="5530" y="10557"/>
                  </a:cubicBezTo>
                  <a:lnTo>
                    <a:pt x="5530" y="10557"/>
                  </a:lnTo>
                  <a:lnTo>
                    <a:pt x="5530" y="10557"/>
                  </a:lnTo>
                  <a:lnTo>
                    <a:pt x="5530" y="10557"/>
                  </a:lnTo>
                  <a:lnTo>
                    <a:pt x="5530" y="9552"/>
                  </a:lnTo>
                  <a:cubicBezTo>
                    <a:pt x="5530" y="9552"/>
                    <a:pt x="5530" y="9552"/>
                    <a:pt x="5530" y="9971"/>
                  </a:cubicBezTo>
                  <a:lnTo>
                    <a:pt x="5530" y="9468"/>
                  </a:lnTo>
                  <a:cubicBezTo>
                    <a:pt x="5530" y="9971"/>
                    <a:pt x="5530" y="10474"/>
                    <a:pt x="5530" y="10474"/>
                  </a:cubicBezTo>
                  <a:cubicBezTo>
                    <a:pt x="5530" y="12401"/>
                    <a:pt x="5530" y="9887"/>
                    <a:pt x="5530" y="11060"/>
                  </a:cubicBezTo>
                  <a:lnTo>
                    <a:pt x="5530" y="11060"/>
                  </a:lnTo>
                  <a:cubicBezTo>
                    <a:pt x="5488" y="11538"/>
                    <a:pt x="5488" y="12007"/>
                    <a:pt x="5530" y="12485"/>
                  </a:cubicBezTo>
                  <a:cubicBezTo>
                    <a:pt x="5480" y="11731"/>
                    <a:pt x="5480" y="10976"/>
                    <a:pt x="5530" y="10222"/>
                  </a:cubicBezTo>
                  <a:cubicBezTo>
                    <a:pt x="5530" y="10222"/>
                    <a:pt x="5530" y="10222"/>
                    <a:pt x="5530" y="10222"/>
                  </a:cubicBezTo>
                  <a:cubicBezTo>
                    <a:pt x="5530" y="10222"/>
                    <a:pt x="5530" y="10725"/>
                    <a:pt x="5530" y="10725"/>
                  </a:cubicBezTo>
                  <a:lnTo>
                    <a:pt x="5530" y="11647"/>
                  </a:lnTo>
                  <a:cubicBezTo>
                    <a:pt x="5572" y="11253"/>
                    <a:pt x="5572" y="10868"/>
                    <a:pt x="5530" y="10474"/>
                  </a:cubicBezTo>
                  <a:cubicBezTo>
                    <a:pt x="5572" y="10951"/>
                    <a:pt x="5572" y="11420"/>
                    <a:pt x="5530" y="11898"/>
                  </a:cubicBezTo>
                  <a:cubicBezTo>
                    <a:pt x="5530" y="11898"/>
                    <a:pt x="5530" y="10725"/>
                    <a:pt x="5530" y="10557"/>
                  </a:cubicBezTo>
                  <a:cubicBezTo>
                    <a:pt x="5530" y="10390"/>
                    <a:pt x="5530" y="10557"/>
                    <a:pt x="5530" y="9971"/>
                  </a:cubicBezTo>
                  <a:cubicBezTo>
                    <a:pt x="5564" y="10247"/>
                    <a:pt x="5564" y="10532"/>
                    <a:pt x="5530" y="10809"/>
                  </a:cubicBezTo>
                  <a:lnTo>
                    <a:pt x="5530" y="10055"/>
                  </a:lnTo>
                  <a:cubicBezTo>
                    <a:pt x="5530" y="10055"/>
                    <a:pt x="5530" y="10055"/>
                    <a:pt x="5530" y="10055"/>
                  </a:cubicBezTo>
                  <a:cubicBezTo>
                    <a:pt x="5488" y="9661"/>
                    <a:pt x="5488" y="9276"/>
                    <a:pt x="5530" y="8882"/>
                  </a:cubicBezTo>
                  <a:cubicBezTo>
                    <a:pt x="5530" y="7876"/>
                    <a:pt x="5530" y="10390"/>
                    <a:pt x="5530" y="8882"/>
                  </a:cubicBezTo>
                  <a:cubicBezTo>
                    <a:pt x="5530" y="8882"/>
                    <a:pt x="5530" y="9468"/>
                    <a:pt x="5530" y="9803"/>
                  </a:cubicBezTo>
                  <a:cubicBezTo>
                    <a:pt x="5530" y="10139"/>
                    <a:pt x="5530" y="9217"/>
                    <a:pt x="5530" y="8211"/>
                  </a:cubicBezTo>
                  <a:lnTo>
                    <a:pt x="5530" y="8798"/>
                  </a:lnTo>
                  <a:cubicBezTo>
                    <a:pt x="5446" y="8044"/>
                    <a:pt x="5446" y="7290"/>
                    <a:pt x="5530" y="6536"/>
                  </a:cubicBezTo>
                  <a:cubicBezTo>
                    <a:pt x="5497" y="6284"/>
                    <a:pt x="5497" y="6033"/>
                    <a:pt x="5530" y="5781"/>
                  </a:cubicBezTo>
                  <a:lnTo>
                    <a:pt x="5530" y="5781"/>
                  </a:lnTo>
                  <a:cubicBezTo>
                    <a:pt x="5580" y="6251"/>
                    <a:pt x="5580" y="6728"/>
                    <a:pt x="5530" y="7206"/>
                  </a:cubicBezTo>
                  <a:lnTo>
                    <a:pt x="5530" y="6619"/>
                  </a:lnTo>
                  <a:cubicBezTo>
                    <a:pt x="5488" y="7206"/>
                    <a:pt x="5488" y="7792"/>
                    <a:pt x="5530" y="8379"/>
                  </a:cubicBezTo>
                  <a:lnTo>
                    <a:pt x="5530" y="8798"/>
                  </a:lnTo>
                  <a:lnTo>
                    <a:pt x="5530" y="9384"/>
                  </a:lnTo>
                  <a:cubicBezTo>
                    <a:pt x="5463" y="8379"/>
                    <a:pt x="5463" y="7373"/>
                    <a:pt x="5530" y="6368"/>
                  </a:cubicBezTo>
                  <a:cubicBezTo>
                    <a:pt x="5530" y="7122"/>
                    <a:pt x="5530" y="7625"/>
                    <a:pt x="5530" y="8547"/>
                  </a:cubicBezTo>
                  <a:cubicBezTo>
                    <a:pt x="5530" y="7541"/>
                    <a:pt x="5530" y="8965"/>
                    <a:pt x="5530" y="8547"/>
                  </a:cubicBezTo>
                  <a:cubicBezTo>
                    <a:pt x="5572" y="8798"/>
                    <a:pt x="5572" y="9049"/>
                    <a:pt x="5530" y="9301"/>
                  </a:cubicBezTo>
                  <a:lnTo>
                    <a:pt x="5530" y="8379"/>
                  </a:lnTo>
                  <a:cubicBezTo>
                    <a:pt x="5530" y="9133"/>
                    <a:pt x="5530" y="8965"/>
                    <a:pt x="5530" y="9217"/>
                  </a:cubicBezTo>
                  <a:cubicBezTo>
                    <a:pt x="5530" y="7792"/>
                    <a:pt x="5530" y="8211"/>
                    <a:pt x="5530" y="7792"/>
                  </a:cubicBezTo>
                  <a:cubicBezTo>
                    <a:pt x="5530" y="7373"/>
                    <a:pt x="5530" y="8798"/>
                    <a:pt x="5530" y="8714"/>
                  </a:cubicBezTo>
                  <a:cubicBezTo>
                    <a:pt x="5530" y="8630"/>
                    <a:pt x="5530" y="6954"/>
                    <a:pt x="5530" y="7876"/>
                  </a:cubicBezTo>
                  <a:lnTo>
                    <a:pt x="5530" y="7876"/>
                  </a:lnTo>
                  <a:cubicBezTo>
                    <a:pt x="5530" y="7457"/>
                    <a:pt x="5530" y="7876"/>
                    <a:pt x="5530" y="7876"/>
                  </a:cubicBezTo>
                  <a:lnTo>
                    <a:pt x="5530" y="7876"/>
                  </a:lnTo>
                  <a:cubicBezTo>
                    <a:pt x="5530" y="7876"/>
                    <a:pt x="5530" y="7876"/>
                    <a:pt x="5530" y="6619"/>
                  </a:cubicBezTo>
                  <a:cubicBezTo>
                    <a:pt x="5530" y="6619"/>
                    <a:pt x="5530" y="8128"/>
                    <a:pt x="5530" y="8379"/>
                  </a:cubicBezTo>
                  <a:lnTo>
                    <a:pt x="5530" y="4189"/>
                  </a:lnTo>
                  <a:cubicBezTo>
                    <a:pt x="5606" y="5614"/>
                    <a:pt x="5606" y="7038"/>
                    <a:pt x="5530" y="8463"/>
                  </a:cubicBezTo>
                  <a:cubicBezTo>
                    <a:pt x="5530" y="8463"/>
                    <a:pt x="5530" y="8463"/>
                    <a:pt x="5530" y="8463"/>
                  </a:cubicBezTo>
                  <a:cubicBezTo>
                    <a:pt x="5446" y="7910"/>
                    <a:pt x="5446" y="7340"/>
                    <a:pt x="5530" y="6787"/>
                  </a:cubicBezTo>
                  <a:cubicBezTo>
                    <a:pt x="5530" y="8044"/>
                    <a:pt x="5530" y="7457"/>
                    <a:pt x="5530" y="8463"/>
                  </a:cubicBezTo>
                  <a:cubicBezTo>
                    <a:pt x="5488" y="7851"/>
                    <a:pt x="5488" y="7231"/>
                    <a:pt x="5530" y="6619"/>
                  </a:cubicBezTo>
                  <a:cubicBezTo>
                    <a:pt x="5530" y="6619"/>
                    <a:pt x="5530" y="8295"/>
                    <a:pt x="5530" y="8463"/>
                  </a:cubicBezTo>
                  <a:lnTo>
                    <a:pt x="5530" y="6787"/>
                  </a:lnTo>
                  <a:cubicBezTo>
                    <a:pt x="5446" y="7399"/>
                    <a:pt x="5446" y="8019"/>
                    <a:pt x="5530" y="8630"/>
                  </a:cubicBezTo>
                  <a:cubicBezTo>
                    <a:pt x="5530" y="8630"/>
                    <a:pt x="5530" y="8630"/>
                    <a:pt x="5530" y="8630"/>
                  </a:cubicBezTo>
                  <a:lnTo>
                    <a:pt x="5530" y="8630"/>
                  </a:lnTo>
                  <a:cubicBezTo>
                    <a:pt x="5530" y="8630"/>
                    <a:pt x="5530" y="6284"/>
                    <a:pt x="5530" y="6368"/>
                  </a:cubicBezTo>
                  <a:cubicBezTo>
                    <a:pt x="5488" y="7147"/>
                    <a:pt x="5488" y="7935"/>
                    <a:pt x="5530" y="8714"/>
                  </a:cubicBezTo>
                  <a:cubicBezTo>
                    <a:pt x="5530" y="7876"/>
                    <a:pt x="5530" y="4608"/>
                    <a:pt x="5530" y="3938"/>
                  </a:cubicBezTo>
                  <a:lnTo>
                    <a:pt x="5530" y="3938"/>
                  </a:lnTo>
                  <a:cubicBezTo>
                    <a:pt x="5530" y="5279"/>
                    <a:pt x="5530" y="7960"/>
                    <a:pt x="5530" y="8965"/>
                  </a:cubicBezTo>
                  <a:cubicBezTo>
                    <a:pt x="5530" y="9971"/>
                    <a:pt x="5530" y="9552"/>
                    <a:pt x="5530" y="9468"/>
                  </a:cubicBezTo>
                  <a:cubicBezTo>
                    <a:pt x="5580" y="9720"/>
                    <a:pt x="5580" y="9971"/>
                    <a:pt x="5530" y="10222"/>
                  </a:cubicBezTo>
                  <a:lnTo>
                    <a:pt x="5530" y="10222"/>
                  </a:lnTo>
                  <a:cubicBezTo>
                    <a:pt x="5530" y="9217"/>
                    <a:pt x="5530" y="9217"/>
                    <a:pt x="5530" y="8379"/>
                  </a:cubicBezTo>
                  <a:lnTo>
                    <a:pt x="5530" y="9468"/>
                  </a:lnTo>
                  <a:cubicBezTo>
                    <a:pt x="5413" y="8580"/>
                    <a:pt x="5413" y="7675"/>
                    <a:pt x="5530" y="6787"/>
                  </a:cubicBezTo>
                  <a:cubicBezTo>
                    <a:pt x="5572" y="7482"/>
                    <a:pt x="5572" y="8186"/>
                    <a:pt x="5530" y="8882"/>
                  </a:cubicBezTo>
                  <a:cubicBezTo>
                    <a:pt x="5530" y="8882"/>
                    <a:pt x="5530" y="8211"/>
                    <a:pt x="5530" y="8882"/>
                  </a:cubicBezTo>
                  <a:lnTo>
                    <a:pt x="5530" y="9468"/>
                  </a:lnTo>
                  <a:cubicBezTo>
                    <a:pt x="5530" y="9468"/>
                    <a:pt x="5530" y="8128"/>
                    <a:pt x="5530" y="9049"/>
                  </a:cubicBezTo>
                  <a:cubicBezTo>
                    <a:pt x="5530" y="9971"/>
                    <a:pt x="5530" y="10306"/>
                    <a:pt x="5530" y="9720"/>
                  </a:cubicBezTo>
                  <a:cubicBezTo>
                    <a:pt x="5530" y="9133"/>
                    <a:pt x="5530" y="5111"/>
                    <a:pt x="5530" y="4273"/>
                  </a:cubicBezTo>
                  <a:lnTo>
                    <a:pt x="5530" y="5949"/>
                  </a:lnTo>
                  <a:cubicBezTo>
                    <a:pt x="5530" y="6787"/>
                    <a:pt x="5530" y="8044"/>
                    <a:pt x="5530" y="8798"/>
                  </a:cubicBezTo>
                  <a:cubicBezTo>
                    <a:pt x="5488" y="8547"/>
                    <a:pt x="5488" y="8295"/>
                    <a:pt x="5530" y="8044"/>
                  </a:cubicBezTo>
                  <a:cubicBezTo>
                    <a:pt x="5530" y="8044"/>
                    <a:pt x="5530" y="8882"/>
                    <a:pt x="5530" y="8798"/>
                  </a:cubicBezTo>
                  <a:cubicBezTo>
                    <a:pt x="5530" y="8714"/>
                    <a:pt x="5530" y="8798"/>
                    <a:pt x="5530" y="7960"/>
                  </a:cubicBezTo>
                  <a:cubicBezTo>
                    <a:pt x="5530" y="7122"/>
                    <a:pt x="5530" y="7960"/>
                    <a:pt x="5530" y="7960"/>
                  </a:cubicBezTo>
                  <a:cubicBezTo>
                    <a:pt x="5446" y="7156"/>
                    <a:pt x="5446" y="6335"/>
                    <a:pt x="5530" y="5530"/>
                  </a:cubicBezTo>
                  <a:cubicBezTo>
                    <a:pt x="5480" y="5748"/>
                    <a:pt x="5480" y="5983"/>
                    <a:pt x="5530" y="6200"/>
                  </a:cubicBezTo>
                  <a:cubicBezTo>
                    <a:pt x="5530" y="6200"/>
                    <a:pt x="5530" y="6787"/>
                    <a:pt x="5530" y="6787"/>
                  </a:cubicBezTo>
                  <a:cubicBezTo>
                    <a:pt x="5530" y="6787"/>
                    <a:pt x="5530" y="7290"/>
                    <a:pt x="5530" y="7709"/>
                  </a:cubicBezTo>
                  <a:cubicBezTo>
                    <a:pt x="5530" y="8128"/>
                    <a:pt x="5530" y="7206"/>
                    <a:pt x="5530" y="7206"/>
                  </a:cubicBezTo>
                  <a:cubicBezTo>
                    <a:pt x="5530" y="7206"/>
                    <a:pt x="5530" y="7206"/>
                    <a:pt x="5530" y="8379"/>
                  </a:cubicBezTo>
                  <a:cubicBezTo>
                    <a:pt x="5472" y="7994"/>
                    <a:pt x="5472" y="7591"/>
                    <a:pt x="5530" y="7206"/>
                  </a:cubicBezTo>
                  <a:cubicBezTo>
                    <a:pt x="5530" y="6284"/>
                    <a:pt x="5530" y="7206"/>
                    <a:pt x="5530" y="7206"/>
                  </a:cubicBezTo>
                  <a:cubicBezTo>
                    <a:pt x="5480" y="6175"/>
                    <a:pt x="5480" y="5136"/>
                    <a:pt x="5530" y="4106"/>
                  </a:cubicBezTo>
                  <a:cubicBezTo>
                    <a:pt x="5530" y="4106"/>
                    <a:pt x="5530" y="4944"/>
                    <a:pt x="5530" y="4692"/>
                  </a:cubicBezTo>
                  <a:cubicBezTo>
                    <a:pt x="5530" y="4441"/>
                    <a:pt x="5530" y="2598"/>
                    <a:pt x="5530" y="3435"/>
                  </a:cubicBezTo>
                  <a:cubicBezTo>
                    <a:pt x="5530" y="4273"/>
                    <a:pt x="5530" y="5027"/>
                    <a:pt x="5530" y="5614"/>
                  </a:cubicBezTo>
                  <a:cubicBezTo>
                    <a:pt x="5530" y="6200"/>
                    <a:pt x="5530" y="5111"/>
                    <a:pt x="5530" y="5111"/>
                  </a:cubicBezTo>
                  <a:lnTo>
                    <a:pt x="5530" y="5530"/>
                  </a:lnTo>
                  <a:cubicBezTo>
                    <a:pt x="5530" y="5530"/>
                    <a:pt x="5530" y="5530"/>
                    <a:pt x="5530" y="5530"/>
                  </a:cubicBezTo>
                  <a:cubicBezTo>
                    <a:pt x="5530" y="5530"/>
                    <a:pt x="5530" y="5530"/>
                    <a:pt x="6033" y="6368"/>
                  </a:cubicBezTo>
                  <a:cubicBezTo>
                    <a:pt x="6075" y="6066"/>
                    <a:pt x="6075" y="5756"/>
                    <a:pt x="6033" y="5446"/>
                  </a:cubicBezTo>
                  <a:lnTo>
                    <a:pt x="6033" y="5446"/>
                  </a:lnTo>
                  <a:cubicBezTo>
                    <a:pt x="5991" y="5053"/>
                    <a:pt x="5991" y="4667"/>
                    <a:pt x="6033" y="4273"/>
                  </a:cubicBezTo>
                  <a:cubicBezTo>
                    <a:pt x="6033" y="3771"/>
                    <a:pt x="6033" y="3100"/>
                    <a:pt x="6033" y="3435"/>
                  </a:cubicBezTo>
                  <a:lnTo>
                    <a:pt x="6033" y="4357"/>
                  </a:lnTo>
                  <a:cubicBezTo>
                    <a:pt x="6033" y="4357"/>
                    <a:pt x="6033" y="3771"/>
                    <a:pt x="6033" y="4357"/>
                  </a:cubicBezTo>
                  <a:cubicBezTo>
                    <a:pt x="6033" y="4944"/>
                    <a:pt x="6033" y="5530"/>
                    <a:pt x="6033" y="4357"/>
                  </a:cubicBezTo>
                  <a:lnTo>
                    <a:pt x="6033" y="3771"/>
                  </a:lnTo>
                  <a:cubicBezTo>
                    <a:pt x="6033" y="3268"/>
                    <a:pt x="6033" y="2346"/>
                    <a:pt x="6033" y="2598"/>
                  </a:cubicBezTo>
                  <a:cubicBezTo>
                    <a:pt x="6033" y="2849"/>
                    <a:pt x="6033" y="2598"/>
                    <a:pt x="6033" y="1676"/>
                  </a:cubicBezTo>
                  <a:cubicBezTo>
                    <a:pt x="6033" y="2933"/>
                    <a:pt x="6033" y="1676"/>
                    <a:pt x="6033" y="3016"/>
                  </a:cubicBezTo>
                  <a:cubicBezTo>
                    <a:pt x="6083" y="2489"/>
                    <a:pt x="6083" y="1952"/>
                    <a:pt x="6033" y="1425"/>
                  </a:cubicBezTo>
                  <a:cubicBezTo>
                    <a:pt x="6033" y="1425"/>
                    <a:pt x="6033" y="2011"/>
                    <a:pt x="6033" y="1843"/>
                  </a:cubicBezTo>
                  <a:lnTo>
                    <a:pt x="6033" y="1843"/>
                  </a:lnTo>
                  <a:lnTo>
                    <a:pt x="6033" y="1843"/>
                  </a:lnTo>
                  <a:cubicBezTo>
                    <a:pt x="6041" y="1986"/>
                    <a:pt x="6041" y="2120"/>
                    <a:pt x="6033" y="2262"/>
                  </a:cubicBezTo>
                  <a:cubicBezTo>
                    <a:pt x="6033" y="2933"/>
                    <a:pt x="6033" y="2933"/>
                    <a:pt x="6033" y="3268"/>
                  </a:cubicBezTo>
                  <a:cubicBezTo>
                    <a:pt x="6033" y="3603"/>
                    <a:pt x="6033" y="3268"/>
                    <a:pt x="6033" y="2681"/>
                  </a:cubicBezTo>
                  <a:lnTo>
                    <a:pt x="6033" y="3184"/>
                  </a:lnTo>
                  <a:cubicBezTo>
                    <a:pt x="5999" y="2681"/>
                    <a:pt x="5999" y="2179"/>
                    <a:pt x="6033" y="1676"/>
                  </a:cubicBezTo>
                  <a:lnTo>
                    <a:pt x="6033" y="1676"/>
                  </a:lnTo>
                  <a:cubicBezTo>
                    <a:pt x="6033" y="1676"/>
                    <a:pt x="6033" y="1173"/>
                    <a:pt x="6033" y="1676"/>
                  </a:cubicBezTo>
                  <a:cubicBezTo>
                    <a:pt x="6033" y="2179"/>
                    <a:pt x="6033" y="2430"/>
                    <a:pt x="6033" y="1676"/>
                  </a:cubicBezTo>
                  <a:lnTo>
                    <a:pt x="6033" y="1676"/>
                  </a:lnTo>
                  <a:cubicBezTo>
                    <a:pt x="6033" y="1676"/>
                    <a:pt x="6033" y="2765"/>
                    <a:pt x="5530" y="1676"/>
                  </a:cubicBezTo>
                  <a:cubicBezTo>
                    <a:pt x="5530" y="1676"/>
                    <a:pt x="5530" y="1676"/>
                    <a:pt x="5530" y="1676"/>
                  </a:cubicBezTo>
                  <a:lnTo>
                    <a:pt x="5530" y="1089"/>
                  </a:lnTo>
                  <a:cubicBezTo>
                    <a:pt x="5530" y="1089"/>
                    <a:pt x="5530" y="587"/>
                    <a:pt x="5530" y="1089"/>
                  </a:cubicBezTo>
                  <a:cubicBezTo>
                    <a:pt x="5530" y="-503"/>
                    <a:pt x="5530" y="1089"/>
                    <a:pt x="5530" y="503"/>
                  </a:cubicBezTo>
                  <a:lnTo>
                    <a:pt x="5530" y="1257"/>
                  </a:lnTo>
                  <a:cubicBezTo>
                    <a:pt x="5530" y="1257"/>
                    <a:pt x="5530" y="1257"/>
                    <a:pt x="5530" y="1257"/>
                  </a:cubicBezTo>
                  <a:lnTo>
                    <a:pt x="5530" y="1927"/>
                  </a:lnTo>
                  <a:cubicBezTo>
                    <a:pt x="5530" y="2514"/>
                    <a:pt x="5530" y="1508"/>
                    <a:pt x="5530" y="1927"/>
                  </a:cubicBezTo>
                  <a:cubicBezTo>
                    <a:pt x="5530" y="2346"/>
                    <a:pt x="5530" y="1927"/>
                    <a:pt x="5530" y="1927"/>
                  </a:cubicBezTo>
                  <a:cubicBezTo>
                    <a:pt x="5530" y="503"/>
                    <a:pt x="5530" y="3016"/>
                    <a:pt x="5111" y="1927"/>
                  </a:cubicBezTo>
                  <a:cubicBezTo>
                    <a:pt x="5111" y="1927"/>
                    <a:pt x="5111" y="1927"/>
                    <a:pt x="5111" y="1927"/>
                  </a:cubicBezTo>
                  <a:lnTo>
                    <a:pt x="5111" y="1927"/>
                  </a:lnTo>
                  <a:lnTo>
                    <a:pt x="5111" y="1927"/>
                  </a:lnTo>
                  <a:lnTo>
                    <a:pt x="5111" y="1257"/>
                  </a:lnTo>
                  <a:lnTo>
                    <a:pt x="5111" y="1257"/>
                  </a:lnTo>
                  <a:cubicBezTo>
                    <a:pt x="5111" y="1257"/>
                    <a:pt x="5111" y="1257"/>
                    <a:pt x="5111" y="2095"/>
                  </a:cubicBezTo>
                  <a:lnTo>
                    <a:pt x="5111" y="2095"/>
                  </a:lnTo>
                  <a:cubicBezTo>
                    <a:pt x="5111" y="1006"/>
                    <a:pt x="5111" y="2514"/>
                    <a:pt x="5111" y="1257"/>
                  </a:cubicBezTo>
                  <a:cubicBezTo>
                    <a:pt x="5111" y="1927"/>
                    <a:pt x="5111" y="1760"/>
                    <a:pt x="5111" y="3016"/>
                  </a:cubicBezTo>
                  <a:lnTo>
                    <a:pt x="5111" y="3016"/>
                  </a:lnTo>
                  <a:cubicBezTo>
                    <a:pt x="5111" y="3016"/>
                    <a:pt x="5111" y="3016"/>
                    <a:pt x="5111" y="3016"/>
                  </a:cubicBezTo>
                  <a:lnTo>
                    <a:pt x="5111" y="3016"/>
                  </a:lnTo>
                  <a:cubicBezTo>
                    <a:pt x="5069" y="2514"/>
                    <a:pt x="5069" y="2011"/>
                    <a:pt x="5111" y="1508"/>
                  </a:cubicBezTo>
                  <a:cubicBezTo>
                    <a:pt x="5111" y="2598"/>
                    <a:pt x="5111" y="1927"/>
                    <a:pt x="5111" y="2933"/>
                  </a:cubicBezTo>
                  <a:lnTo>
                    <a:pt x="5111" y="2346"/>
                  </a:lnTo>
                  <a:cubicBezTo>
                    <a:pt x="5111" y="2346"/>
                    <a:pt x="5111" y="3184"/>
                    <a:pt x="5111" y="2346"/>
                  </a:cubicBezTo>
                  <a:cubicBezTo>
                    <a:pt x="5111" y="1508"/>
                    <a:pt x="4609" y="2346"/>
                    <a:pt x="4357" y="1257"/>
                  </a:cubicBezTo>
                  <a:cubicBezTo>
                    <a:pt x="4357" y="2933"/>
                    <a:pt x="4357" y="503"/>
                    <a:pt x="4357" y="1760"/>
                  </a:cubicBezTo>
                  <a:lnTo>
                    <a:pt x="4357" y="838"/>
                  </a:lnTo>
                  <a:cubicBezTo>
                    <a:pt x="4357" y="1257"/>
                    <a:pt x="4357" y="168"/>
                    <a:pt x="4357" y="1341"/>
                  </a:cubicBezTo>
                  <a:cubicBezTo>
                    <a:pt x="4315" y="1064"/>
                    <a:pt x="4315" y="779"/>
                    <a:pt x="4357" y="503"/>
                  </a:cubicBezTo>
                  <a:cubicBezTo>
                    <a:pt x="4357" y="503"/>
                    <a:pt x="4357" y="503"/>
                    <a:pt x="4357" y="503"/>
                  </a:cubicBezTo>
                  <a:lnTo>
                    <a:pt x="4357" y="0"/>
                  </a:lnTo>
                  <a:cubicBezTo>
                    <a:pt x="4265" y="838"/>
                    <a:pt x="4265" y="1676"/>
                    <a:pt x="4357" y="2514"/>
                  </a:cubicBezTo>
                  <a:cubicBezTo>
                    <a:pt x="4357" y="1927"/>
                    <a:pt x="4357" y="2011"/>
                    <a:pt x="4357" y="2514"/>
                  </a:cubicBezTo>
                  <a:cubicBezTo>
                    <a:pt x="4315" y="2204"/>
                    <a:pt x="4315" y="1894"/>
                    <a:pt x="4357" y="1592"/>
                  </a:cubicBezTo>
                  <a:cubicBezTo>
                    <a:pt x="4357" y="1592"/>
                    <a:pt x="4357" y="1089"/>
                    <a:pt x="4357" y="2011"/>
                  </a:cubicBezTo>
                  <a:cubicBezTo>
                    <a:pt x="4357" y="2933"/>
                    <a:pt x="4357" y="2011"/>
                    <a:pt x="4357" y="2011"/>
                  </a:cubicBezTo>
                  <a:lnTo>
                    <a:pt x="4357" y="2011"/>
                  </a:lnTo>
                  <a:lnTo>
                    <a:pt x="4357" y="2011"/>
                  </a:lnTo>
                  <a:cubicBezTo>
                    <a:pt x="4357" y="3100"/>
                    <a:pt x="4357" y="2011"/>
                    <a:pt x="4357" y="2011"/>
                  </a:cubicBezTo>
                  <a:lnTo>
                    <a:pt x="4357" y="2011"/>
                  </a:lnTo>
                  <a:cubicBezTo>
                    <a:pt x="4357" y="1173"/>
                    <a:pt x="4357" y="2011"/>
                    <a:pt x="4357" y="1508"/>
                  </a:cubicBezTo>
                  <a:lnTo>
                    <a:pt x="4357" y="2179"/>
                  </a:lnTo>
                  <a:cubicBezTo>
                    <a:pt x="4357" y="3687"/>
                    <a:pt x="4357" y="1257"/>
                    <a:pt x="4357" y="2179"/>
                  </a:cubicBezTo>
                  <a:lnTo>
                    <a:pt x="4357" y="2598"/>
                  </a:lnTo>
                  <a:cubicBezTo>
                    <a:pt x="4357" y="3100"/>
                    <a:pt x="4357" y="587"/>
                    <a:pt x="4357" y="335"/>
                  </a:cubicBezTo>
                  <a:lnTo>
                    <a:pt x="4357" y="335"/>
                  </a:lnTo>
                  <a:cubicBezTo>
                    <a:pt x="4357" y="-586"/>
                    <a:pt x="4357" y="1257"/>
                    <a:pt x="4357" y="1425"/>
                  </a:cubicBezTo>
                  <a:cubicBezTo>
                    <a:pt x="4382" y="980"/>
                    <a:pt x="4382" y="528"/>
                    <a:pt x="4357" y="84"/>
                  </a:cubicBezTo>
                  <a:cubicBezTo>
                    <a:pt x="4357" y="-335"/>
                    <a:pt x="4357" y="1760"/>
                    <a:pt x="4357" y="754"/>
                  </a:cubicBezTo>
                  <a:cubicBezTo>
                    <a:pt x="4357" y="754"/>
                    <a:pt x="4357" y="1508"/>
                    <a:pt x="4357" y="1843"/>
                  </a:cubicBezTo>
                  <a:cubicBezTo>
                    <a:pt x="4357" y="2179"/>
                    <a:pt x="4357" y="419"/>
                    <a:pt x="4357" y="1843"/>
                  </a:cubicBezTo>
                  <a:lnTo>
                    <a:pt x="4357" y="1843"/>
                  </a:lnTo>
                  <a:cubicBezTo>
                    <a:pt x="4282" y="2229"/>
                    <a:pt x="4282" y="2631"/>
                    <a:pt x="4357" y="3016"/>
                  </a:cubicBezTo>
                  <a:cubicBezTo>
                    <a:pt x="4357" y="587"/>
                    <a:pt x="4357" y="4189"/>
                    <a:pt x="3938" y="1927"/>
                  </a:cubicBezTo>
                  <a:lnTo>
                    <a:pt x="3938" y="1927"/>
                  </a:lnTo>
                  <a:lnTo>
                    <a:pt x="3938" y="1927"/>
                  </a:lnTo>
                  <a:cubicBezTo>
                    <a:pt x="3938" y="1927"/>
                    <a:pt x="3938" y="1927"/>
                    <a:pt x="3938" y="2849"/>
                  </a:cubicBezTo>
                  <a:cubicBezTo>
                    <a:pt x="3938" y="2346"/>
                    <a:pt x="3938" y="2430"/>
                    <a:pt x="3938" y="3603"/>
                  </a:cubicBezTo>
                  <a:lnTo>
                    <a:pt x="3938" y="2849"/>
                  </a:lnTo>
                  <a:cubicBezTo>
                    <a:pt x="3938" y="2849"/>
                    <a:pt x="3938" y="1760"/>
                    <a:pt x="3938" y="2849"/>
                  </a:cubicBezTo>
                  <a:lnTo>
                    <a:pt x="3938" y="2849"/>
                  </a:lnTo>
                  <a:cubicBezTo>
                    <a:pt x="3938" y="3687"/>
                    <a:pt x="3435" y="838"/>
                    <a:pt x="3435" y="3519"/>
                  </a:cubicBezTo>
                  <a:lnTo>
                    <a:pt x="3435" y="4189"/>
                  </a:lnTo>
                  <a:cubicBezTo>
                    <a:pt x="3435" y="4189"/>
                    <a:pt x="3435" y="5279"/>
                    <a:pt x="3435" y="5781"/>
                  </a:cubicBezTo>
                  <a:cubicBezTo>
                    <a:pt x="3435" y="6284"/>
                    <a:pt x="3435" y="4944"/>
                    <a:pt x="3435" y="4860"/>
                  </a:cubicBezTo>
                  <a:lnTo>
                    <a:pt x="3435" y="4860"/>
                  </a:lnTo>
                  <a:cubicBezTo>
                    <a:pt x="3435" y="3519"/>
                    <a:pt x="3435" y="4357"/>
                    <a:pt x="3435" y="3435"/>
                  </a:cubicBezTo>
                  <a:cubicBezTo>
                    <a:pt x="3435" y="2514"/>
                    <a:pt x="2849" y="2765"/>
                    <a:pt x="2514" y="2765"/>
                  </a:cubicBezTo>
                  <a:lnTo>
                    <a:pt x="2514" y="3854"/>
                  </a:lnTo>
                  <a:lnTo>
                    <a:pt x="2514" y="3854"/>
                  </a:lnTo>
                  <a:cubicBezTo>
                    <a:pt x="2514" y="3854"/>
                    <a:pt x="2514" y="3016"/>
                    <a:pt x="2514" y="3016"/>
                  </a:cubicBezTo>
                  <a:cubicBezTo>
                    <a:pt x="2514" y="3016"/>
                    <a:pt x="2514" y="3603"/>
                    <a:pt x="2514" y="3771"/>
                  </a:cubicBezTo>
                  <a:cubicBezTo>
                    <a:pt x="2514" y="3938"/>
                    <a:pt x="2514" y="2514"/>
                    <a:pt x="2514" y="2514"/>
                  </a:cubicBezTo>
                  <a:lnTo>
                    <a:pt x="2514" y="2514"/>
                  </a:lnTo>
                  <a:lnTo>
                    <a:pt x="2514" y="2514"/>
                  </a:lnTo>
                  <a:cubicBezTo>
                    <a:pt x="2514" y="2933"/>
                    <a:pt x="2514" y="3352"/>
                    <a:pt x="2514" y="3352"/>
                  </a:cubicBezTo>
                  <a:cubicBezTo>
                    <a:pt x="2564" y="3100"/>
                    <a:pt x="2564" y="2849"/>
                    <a:pt x="2514" y="2598"/>
                  </a:cubicBezTo>
                  <a:lnTo>
                    <a:pt x="2514" y="2598"/>
                  </a:lnTo>
                  <a:lnTo>
                    <a:pt x="2514" y="3435"/>
                  </a:lnTo>
                  <a:cubicBezTo>
                    <a:pt x="2514" y="3854"/>
                    <a:pt x="2514" y="3435"/>
                    <a:pt x="2514" y="4357"/>
                  </a:cubicBezTo>
                  <a:cubicBezTo>
                    <a:pt x="2514" y="2849"/>
                    <a:pt x="2011" y="3854"/>
                    <a:pt x="1927" y="3435"/>
                  </a:cubicBezTo>
                  <a:cubicBezTo>
                    <a:pt x="1843" y="3016"/>
                    <a:pt x="1927" y="4022"/>
                    <a:pt x="1927" y="3938"/>
                  </a:cubicBezTo>
                  <a:cubicBezTo>
                    <a:pt x="1927" y="3854"/>
                    <a:pt x="1927" y="5111"/>
                    <a:pt x="1927" y="4944"/>
                  </a:cubicBezTo>
                  <a:cubicBezTo>
                    <a:pt x="1927" y="3016"/>
                    <a:pt x="1927" y="4106"/>
                    <a:pt x="1927" y="2681"/>
                  </a:cubicBezTo>
                  <a:cubicBezTo>
                    <a:pt x="1927" y="3603"/>
                    <a:pt x="1927" y="2681"/>
                    <a:pt x="1927" y="4273"/>
                  </a:cubicBezTo>
                  <a:cubicBezTo>
                    <a:pt x="1927" y="4273"/>
                    <a:pt x="1927" y="3519"/>
                    <a:pt x="1927" y="3100"/>
                  </a:cubicBezTo>
                  <a:cubicBezTo>
                    <a:pt x="1927" y="2681"/>
                    <a:pt x="1927" y="2598"/>
                    <a:pt x="1341" y="3100"/>
                  </a:cubicBezTo>
                  <a:cubicBezTo>
                    <a:pt x="1391" y="3461"/>
                    <a:pt x="1391" y="3829"/>
                    <a:pt x="1341" y="4189"/>
                  </a:cubicBezTo>
                  <a:lnTo>
                    <a:pt x="1341" y="2849"/>
                  </a:lnTo>
                  <a:cubicBezTo>
                    <a:pt x="1341" y="2849"/>
                    <a:pt x="1341" y="4357"/>
                    <a:pt x="1341" y="3435"/>
                  </a:cubicBezTo>
                  <a:lnTo>
                    <a:pt x="1341" y="4106"/>
                  </a:lnTo>
                  <a:cubicBezTo>
                    <a:pt x="1341" y="2849"/>
                    <a:pt x="587" y="5195"/>
                    <a:pt x="0" y="2849"/>
                  </a:cubicBezTo>
                  <a:lnTo>
                    <a:pt x="0" y="4357"/>
                  </a:lnTo>
                  <a:lnTo>
                    <a:pt x="0" y="3435"/>
                  </a:lnTo>
                  <a:cubicBezTo>
                    <a:pt x="0" y="4357"/>
                    <a:pt x="0" y="3435"/>
                    <a:pt x="0" y="4441"/>
                  </a:cubicBezTo>
                  <a:lnTo>
                    <a:pt x="0" y="4441"/>
                  </a:lnTo>
                  <a:cubicBezTo>
                    <a:pt x="0" y="5530"/>
                    <a:pt x="0" y="6871"/>
                    <a:pt x="0" y="8295"/>
                  </a:cubicBezTo>
                  <a:cubicBezTo>
                    <a:pt x="0" y="7038"/>
                    <a:pt x="0" y="10055"/>
                    <a:pt x="0" y="8295"/>
                  </a:cubicBezTo>
                  <a:lnTo>
                    <a:pt x="0" y="9049"/>
                  </a:lnTo>
                  <a:cubicBezTo>
                    <a:pt x="0" y="8463"/>
                    <a:pt x="0" y="8379"/>
                    <a:pt x="0" y="9049"/>
                  </a:cubicBezTo>
                  <a:lnTo>
                    <a:pt x="0" y="9049"/>
                  </a:lnTo>
                  <a:cubicBezTo>
                    <a:pt x="0" y="9049"/>
                    <a:pt x="0" y="9468"/>
                    <a:pt x="587" y="9803"/>
                  </a:cubicBezTo>
                  <a:lnTo>
                    <a:pt x="587" y="9133"/>
                  </a:lnTo>
                  <a:cubicBezTo>
                    <a:pt x="587" y="9133"/>
                    <a:pt x="587" y="9133"/>
                    <a:pt x="587" y="9636"/>
                  </a:cubicBezTo>
                  <a:cubicBezTo>
                    <a:pt x="587" y="10139"/>
                    <a:pt x="587" y="9636"/>
                    <a:pt x="587" y="8379"/>
                  </a:cubicBezTo>
                  <a:cubicBezTo>
                    <a:pt x="587" y="9803"/>
                    <a:pt x="587" y="8379"/>
                    <a:pt x="1005" y="9971"/>
                  </a:cubicBezTo>
                  <a:cubicBezTo>
                    <a:pt x="1005" y="9971"/>
                    <a:pt x="1005" y="9217"/>
                    <a:pt x="1005" y="9217"/>
                  </a:cubicBezTo>
                  <a:lnTo>
                    <a:pt x="1005" y="9217"/>
                  </a:lnTo>
                  <a:cubicBezTo>
                    <a:pt x="1022" y="9552"/>
                    <a:pt x="1022" y="9887"/>
                    <a:pt x="1005" y="10222"/>
                  </a:cubicBezTo>
                  <a:cubicBezTo>
                    <a:pt x="1005" y="10222"/>
                    <a:pt x="1005" y="10222"/>
                    <a:pt x="1005" y="10222"/>
                  </a:cubicBezTo>
                  <a:cubicBezTo>
                    <a:pt x="1005" y="10222"/>
                    <a:pt x="1005" y="10222"/>
                    <a:pt x="1005" y="10222"/>
                  </a:cubicBezTo>
                  <a:lnTo>
                    <a:pt x="1005" y="10222"/>
                  </a:lnTo>
                  <a:cubicBezTo>
                    <a:pt x="1005" y="9803"/>
                    <a:pt x="1425" y="10222"/>
                    <a:pt x="1592" y="9468"/>
                  </a:cubicBezTo>
                  <a:lnTo>
                    <a:pt x="1592" y="9468"/>
                  </a:lnTo>
                  <a:cubicBezTo>
                    <a:pt x="1592" y="8798"/>
                    <a:pt x="1592" y="9468"/>
                    <a:pt x="1592" y="9468"/>
                  </a:cubicBezTo>
                  <a:lnTo>
                    <a:pt x="1592" y="9468"/>
                  </a:lnTo>
                  <a:cubicBezTo>
                    <a:pt x="1592" y="9468"/>
                    <a:pt x="1592" y="8965"/>
                    <a:pt x="1592" y="9049"/>
                  </a:cubicBezTo>
                  <a:cubicBezTo>
                    <a:pt x="1592" y="9133"/>
                    <a:pt x="1592" y="9803"/>
                    <a:pt x="1592" y="10222"/>
                  </a:cubicBezTo>
                  <a:cubicBezTo>
                    <a:pt x="1693" y="9644"/>
                    <a:pt x="1693" y="9041"/>
                    <a:pt x="1592" y="8463"/>
                  </a:cubicBezTo>
                  <a:lnTo>
                    <a:pt x="1592" y="9049"/>
                  </a:lnTo>
                  <a:cubicBezTo>
                    <a:pt x="1533" y="8748"/>
                    <a:pt x="1533" y="8429"/>
                    <a:pt x="1592" y="8128"/>
                  </a:cubicBezTo>
                  <a:cubicBezTo>
                    <a:pt x="1592" y="8128"/>
                    <a:pt x="1592" y="8965"/>
                    <a:pt x="1592" y="9552"/>
                  </a:cubicBezTo>
                  <a:cubicBezTo>
                    <a:pt x="1592" y="10139"/>
                    <a:pt x="1592" y="8379"/>
                    <a:pt x="2011" y="10055"/>
                  </a:cubicBezTo>
                  <a:cubicBezTo>
                    <a:pt x="2011" y="8547"/>
                    <a:pt x="2011" y="9217"/>
                    <a:pt x="2011" y="8965"/>
                  </a:cubicBezTo>
                  <a:cubicBezTo>
                    <a:pt x="2011" y="8714"/>
                    <a:pt x="2011" y="7792"/>
                    <a:pt x="2011" y="7960"/>
                  </a:cubicBezTo>
                  <a:cubicBezTo>
                    <a:pt x="2011" y="8128"/>
                    <a:pt x="2011" y="9887"/>
                    <a:pt x="2011" y="9803"/>
                  </a:cubicBezTo>
                  <a:lnTo>
                    <a:pt x="2011" y="9803"/>
                  </a:lnTo>
                  <a:cubicBezTo>
                    <a:pt x="2011" y="9803"/>
                    <a:pt x="2011" y="9217"/>
                    <a:pt x="2011" y="9803"/>
                  </a:cubicBezTo>
                  <a:cubicBezTo>
                    <a:pt x="2053" y="9410"/>
                    <a:pt x="2053" y="9024"/>
                    <a:pt x="2011" y="8630"/>
                  </a:cubicBezTo>
                  <a:lnTo>
                    <a:pt x="2011" y="8630"/>
                  </a:lnTo>
                  <a:cubicBezTo>
                    <a:pt x="2011" y="8630"/>
                    <a:pt x="2011" y="6954"/>
                    <a:pt x="2011" y="7625"/>
                  </a:cubicBezTo>
                  <a:cubicBezTo>
                    <a:pt x="2011" y="8295"/>
                    <a:pt x="2011" y="8128"/>
                    <a:pt x="2011" y="8295"/>
                  </a:cubicBezTo>
                  <a:cubicBezTo>
                    <a:pt x="2011" y="8463"/>
                    <a:pt x="2011" y="8295"/>
                    <a:pt x="2011" y="8295"/>
                  </a:cubicBezTo>
                  <a:cubicBezTo>
                    <a:pt x="2011" y="8295"/>
                    <a:pt x="2011" y="8295"/>
                    <a:pt x="2011" y="9384"/>
                  </a:cubicBezTo>
                  <a:cubicBezTo>
                    <a:pt x="2011" y="10474"/>
                    <a:pt x="2011" y="8547"/>
                    <a:pt x="2011" y="9803"/>
                  </a:cubicBezTo>
                  <a:cubicBezTo>
                    <a:pt x="2011" y="8211"/>
                    <a:pt x="2011" y="9803"/>
                    <a:pt x="2011" y="8798"/>
                  </a:cubicBezTo>
                  <a:lnTo>
                    <a:pt x="2011" y="9971"/>
                  </a:lnTo>
                  <a:cubicBezTo>
                    <a:pt x="2011" y="9217"/>
                    <a:pt x="2011" y="10641"/>
                    <a:pt x="2011" y="9971"/>
                  </a:cubicBezTo>
                  <a:cubicBezTo>
                    <a:pt x="2011" y="9301"/>
                    <a:pt x="2011" y="9133"/>
                    <a:pt x="2011" y="8630"/>
                  </a:cubicBezTo>
                  <a:cubicBezTo>
                    <a:pt x="2011" y="8128"/>
                    <a:pt x="2011" y="10390"/>
                    <a:pt x="2430" y="10055"/>
                  </a:cubicBezTo>
                  <a:cubicBezTo>
                    <a:pt x="2849" y="9720"/>
                    <a:pt x="2430" y="9636"/>
                    <a:pt x="2430" y="9384"/>
                  </a:cubicBezTo>
                  <a:cubicBezTo>
                    <a:pt x="2430" y="9133"/>
                    <a:pt x="2430" y="9384"/>
                    <a:pt x="2430" y="10139"/>
                  </a:cubicBezTo>
                  <a:cubicBezTo>
                    <a:pt x="2430" y="10893"/>
                    <a:pt x="2430" y="9384"/>
                    <a:pt x="2430" y="8965"/>
                  </a:cubicBezTo>
                  <a:cubicBezTo>
                    <a:pt x="2430" y="8547"/>
                    <a:pt x="2430" y="8965"/>
                    <a:pt x="2430" y="8379"/>
                  </a:cubicBezTo>
                  <a:lnTo>
                    <a:pt x="2430" y="9049"/>
                  </a:lnTo>
                  <a:cubicBezTo>
                    <a:pt x="2430" y="9468"/>
                    <a:pt x="2430" y="7541"/>
                    <a:pt x="2430" y="8128"/>
                  </a:cubicBezTo>
                  <a:lnTo>
                    <a:pt x="2430" y="9636"/>
                  </a:lnTo>
                  <a:cubicBezTo>
                    <a:pt x="2430" y="9049"/>
                    <a:pt x="2430" y="9636"/>
                    <a:pt x="2430" y="9636"/>
                  </a:cubicBezTo>
                  <a:lnTo>
                    <a:pt x="2430" y="8379"/>
                  </a:lnTo>
                  <a:cubicBezTo>
                    <a:pt x="2430" y="8379"/>
                    <a:pt x="2430" y="9049"/>
                    <a:pt x="2430" y="8965"/>
                  </a:cubicBezTo>
                  <a:cubicBezTo>
                    <a:pt x="2430" y="8882"/>
                    <a:pt x="2430" y="9971"/>
                    <a:pt x="2430" y="8965"/>
                  </a:cubicBezTo>
                  <a:lnTo>
                    <a:pt x="2430" y="9636"/>
                  </a:lnTo>
                  <a:cubicBezTo>
                    <a:pt x="2430" y="10139"/>
                    <a:pt x="2430" y="9636"/>
                    <a:pt x="2430" y="9636"/>
                  </a:cubicBezTo>
                  <a:lnTo>
                    <a:pt x="2430" y="9636"/>
                  </a:lnTo>
                  <a:lnTo>
                    <a:pt x="2430" y="8630"/>
                  </a:lnTo>
                  <a:lnTo>
                    <a:pt x="2430" y="9301"/>
                  </a:lnTo>
                  <a:cubicBezTo>
                    <a:pt x="2430" y="9301"/>
                    <a:pt x="2430" y="9301"/>
                    <a:pt x="2430" y="8882"/>
                  </a:cubicBezTo>
                  <a:lnTo>
                    <a:pt x="2430" y="9636"/>
                  </a:lnTo>
                  <a:cubicBezTo>
                    <a:pt x="2430" y="9636"/>
                    <a:pt x="2430" y="10390"/>
                    <a:pt x="2430" y="10557"/>
                  </a:cubicBezTo>
                  <a:cubicBezTo>
                    <a:pt x="2430" y="10725"/>
                    <a:pt x="2430" y="9468"/>
                    <a:pt x="2430" y="9887"/>
                  </a:cubicBezTo>
                  <a:lnTo>
                    <a:pt x="2430" y="9887"/>
                  </a:lnTo>
                  <a:cubicBezTo>
                    <a:pt x="2430" y="9887"/>
                    <a:pt x="2430" y="10725"/>
                    <a:pt x="2430" y="9887"/>
                  </a:cubicBezTo>
                  <a:lnTo>
                    <a:pt x="2430" y="10893"/>
                  </a:lnTo>
                  <a:cubicBezTo>
                    <a:pt x="2430" y="10893"/>
                    <a:pt x="2430" y="9552"/>
                    <a:pt x="2430" y="9217"/>
                  </a:cubicBezTo>
                  <a:cubicBezTo>
                    <a:pt x="2430" y="8882"/>
                    <a:pt x="2430" y="10055"/>
                    <a:pt x="2430" y="10390"/>
                  </a:cubicBezTo>
                  <a:cubicBezTo>
                    <a:pt x="2430" y="10725"/>
                    <a:pt x="2430" y="8798"/>
                    <a:pt x="2430" y="9636"/>
                  </a:cubicBezTo>
                  <a:cubicBezTo>
                    <a:pt x="2430" y="10474"/>
                    <a:pt x="5530" y="10641"/>
                    <a:pt x="5530" y="10725"/>
                  </a:cubicBezTo>
                  <a:close/>
                  <a:moveTo>
                    <a:pt x="6703" y="10222"/>
                  </a:moveTo>
                  <a:cubicBezTo>
                    <a:pt x="6703" y="10222"/>
                    <a:pt x="6703" y="10809"/>
                    <a:pt x="6703" y="10222"/>
                  </a:cubicBezTo>
                  <a:cubicBezTo>
                    <a:pt x="6703" y="9636"/>
                    <a:pt x="6619" y="9971"/>
                    <a:pt x="6703" y="10222"/>
                  </a:cubicBezTo>
                  <a:close/>
                  <a:moveTo>
                    <a:pt x="8379" y="8463"/>
                  </a:moveTo>
                  <a:cubicBezTo>
                    <a:pt x="8379" y="8463"/>
                    <a:pt x="8379" y="8463"/>
                    <a:pt x="8379" y="8463"/>
                  </a:cubicBezTo>
                  <a:close/>
                  <a:moveTo>
                    <a:pt x="13071" y="3268"/>
                  </a:moveTo>
                  <a:lnTo>
                    <a:pt x="13071" y="3268"/>
                  </a:lnTo>
                  <a:cubicBezTo>
                    <a:pt x="13071" y="3268"/>
                    <a:pt x="12987" y="3100"/>
                    <a:pt x="13071" y="3268"/>
                  </a:cubicBezTo>
                  <a:close/>
                  <a:moveTo>
                    <a:pt x="13071" y="3268"/>
                  </a:moveTo>
                  <a:lnTo>
                    <a:pt x="13071" y="3268"/>
                  </a:lnTo>
                  <a:cubicBezTo>
                    <a:pt x="13071" y="3268"/>
                    <a:pt x="13071" y="3268"/>
                    <a:pt x="13071" y="3268"/>
                  </a:cubicBezTo>
                  <a:cubicBezTo>
                    <a:pt x="13071" y="3268"/>
                    <a:pt x="13155" y="3687"/>
                    <a:pt x="13155" y="3519"/>
                  </a:cubicBezTo>
                  <a:close/>
                  <a:moveTo>
                    <a:pt x="1843" y="4106"/>
                  </a:moveTo>
                  <a:lnTo>
                    <a:pt x="1843" y="4106"/>
                  </a:lnTo>
                  <a:cubicBezTo>
                    <a:pt x="1843" y="4106"/>
                    <a:pt x="1927" y="4608"/>
                    <a:pt x="1927" y="4357"/>
                  </a:cubicBezTo>
                  <a:close/>
                </a:path>
              </a:pathLst>
            </a:custGeom>
            <a:solidFill>
              <a:srgbClr val="37474F"/>
            </a:solidFill>
            <a:ln w="8363" cap="flat">
              <a:noFill/>
              <a:prstDash val="solid"/>
              <a:miter/>
            </a:ln>
          </p:spPr>
          <p:txBody>
            <a:bodyPr rtlCol="0" anchor="ctr"/>
            <a:lstStyle/>
            <a:p>
              <a:pPr defTabSz="914378"/>
              <a:endParaRPr lang="en-US"/>
            </a:p>
          </p:txBody>
        </p:sp>
        <p:sp>
          <p:nvSpPr>
            <p:cNvPr id="618" name="Freeform: Shape 617">
              <a:extLst>
                <a:ext uri="{FF2B5EF4-FFF2-40B4-BE49-F238E27FC236}">
                  <a16:creationId xmlns:a16="http://schemas.microsoft.com/office/drawing/2014/main" id="{860AC339-33EC-42E6-B098-1EC74D99580A}"/>
                </a:ext>
              </a:extLst>
            </p:cNvPr>
            <p:cNvSpPr/>
            <p:nvPr/>
          </p:nvSpPr>
          <p:spPr>
            <a:xfrm>
              <a:off x="2812433" y="204499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19" name="Freeform: Shape 618">
              <a:extLst>
                <a:ext uri="{FF2B5EF4-FFF2-40B4-BE49-F238E27FC236}">
                  <a16:creationId xmlns:a16="http://schemas.microsoft.com/office/drawing/2014/main" id="{F908B87E-42CA-41BD-92A8-6280A185BF5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20" name="Freeform: Shape 619">
              <a:extLst>
                <a:ext uri="{FF2B5EF4-FFF2-40B4-BE49-F238E27FC236}">
                  <a16:creationId xmlns:a16="http://schemas.microsoft.com/office/drawing/2014/main" id="{ACE759DE-86CC-4CDB-8BA9-8D6FCB0E394A}"/>
                </a:ext>
              </a:extLst>
            </p:cNvPr>
            <p:cNvSpPr/>
            <p:nvPr/>
          </p:nvSpPr>
          <p:spPr>
            <a:xfrm>
              <a:off x="2815784"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1" name="Freeform: Shape 620">
              <a:extLst>
                <a:ext uri="{FF2B5EF4-FFF2-40B4-BE49-F238E27FC236}">
                  <a16:creationId xmlns:a16="http://schemas.microsoft.com/office/drawing/2014/main" id="{8A93A6FD-F0E0-42EA-94E8-0A47D8CB8707}"/>
                </a:ext>
              </a:extLst>
            </p:cNvPr>
            <p:cNvSpPr/>
            <p:nvPr/>
          </p:nvSpPr>
          <p:spPr>
            <a:xfrm>
              <a:off x="2817627" y="203795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2" name="Freeform: Shape 621">
              <a:extLst>
                <a:ext uri="{FF2B5EF4-FFF2-40B4-BE49-F238E27FC236}">
                  <a16:creationId xmlns:a16="http://schemas.microsoft.com/office/drawing/2014/main" id="{D71516ED-9707-4C8C-A2A0-910D110FF658}"/>
                </a:ext>
              </a:extLst>
            </p:cNvPr>
            <p:cNvSpPr/>
            <p:nvPr/>
          </p:nvSpPr>
          <p:spPr>
            <a:xfrm>
              <a:off x="2818382"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23" name="Freeform: Shape 622">
              <a:extLst>
                <a:ext uri="{FF2B5EF4-FFF2-40B4-BE49-F238E27FC236}">
                  <a16:creationId xmlns:a16="http://schemas.microsoft.com/office/drawing/2014/main" id="{02B07794-B97A-44B5-8854-1D1DE3F2896D}"/>
                </a:ext>
              </a:extLst>
            </p:cNvPr>
            <p:cNvSpPr/>
            <p:nvPr/>
          </p:nvSpPr>
          <p:spPr>
            <a:xfrm>
              <a:off x="2817795" y="2039979"/>
              <a:ext cx="37" cy="586"/>
            </a:xfrm>
            <a:custGeom>
              <a:avLst/>
              <a:gdLst>
                <a:gd name="connsiteX0" fmla="*/ 0 w 37"/>
                <a:gd name="connsiteY0" fmla="*/ 326 h 586"/>
                <a:gd name="connsiteX1" fmla="*/ 0 w 37"/>
                <a:gd name="connsiteY1" fmla="*/ 326 h 586"/>
                <a:gd name="connsiteX2" fmla="*/ 0 w 37"/>
                <a:gd name="connsiteY2" fmla="*/ 326 h 586"/>
                <a:gd name="connsiteX3" fmla="*/ 0 w 37"/>
                <a:gd name="connsiteY3" fmla="*/ 326 h 586"/>
              </a:gdLst>
              <a:ahLst/>
              <a:cxnLst>
                <a:cxn ang="0">
                  <a:pos x="connsiteX0" y="connsiteY0"/>
                </a:cxn>
                <a:cxn ang="0">
                  <a:pos x="connsiteX1" y="connsiteY1"/>
                </a:cxn>
                <a:cxn ang="0">
                  <a:pos x="connsiteX2" y="connsiteY2"/>
                </a:cxn>
                <a:cxn ang="0">
                  <a:pos x="connsiteX3" y="connsiteY3"/>
                </a:cxn>
              </a:cxnLst>
              <a:rect l="l" t="t" r="r" b="b"/>
              <a:pathLst>
                <a:path w="37" h="586">
                  <a:moveTo>
                    <a:pt x="0" y="326"/>
                  </a:moveTo>
                  <a:cubicBezTo>
                    <a:pt x="0" y="912"/>
                    <a:pt x="0" y="326"/>
                    <a:pt x="0" y="326"/>
                  </a:cubicBezTo>
                  <a:lnTo>
                    <a:pt x="0" y="326"/>
                  </a:lnTo>
                  <a:cubicBezTo>
                    <a:pt x="84" y="-261"/>
                    <a:pt x="0" y="75"/>
                    <a:pt x="0" y="326"/>
                  </a:cubicBezTo>
                  <a:close/>
                </a:path>
              </a:pathLst>
            </a:custGeom>
            <a:solidFill>
              <a:srgbClr val="37474F"/>
            </a:solidFill>
            <a:ln w="8363" cap="flat">
              <a:noFill/>
              <a:prstDash val="solid"/>
              <a:miter/>
            </a:ln>
          </p:spPr>
          <p:txBody>
            <a:bodyPr rtlCol="0" anchor="ctr"/>
            <a:lstStyle/>
            <a:p>
              <a:pPr defTabSz="914378"/>
              <a:endParaRPr lang="en-US"/>
            </a:p>
          </p:txBody>
        </p:sp>
        <p:sp>
          <p:nvSpPr>
            <p:cNvPr id="624" name="Freeform: Shape 623">
              <a:extLst>
                <a:ext uri="{FF2B5EF4-FFF2-40B4-BE49-F238E27FC236}">
                  <a16:creationId xmlns:a16="http://schemas.microsoft.com/office/drawing/2014/main" id="{FFFE0BF6-CC9F-4CAC-9503-34998BBC68C2}"/>
                </a:ext>
              </a:extLst>
            </p:cNvPr>
            <p:cNvSpPr/>
            <p:nvPr/>
          </p:nvSpPr>
          <p:spPr>
            <a:xfrm>
              <a:off x="2817879" y="2040519"/>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25" name="Freeform: Shape 624">
              <a:extLst>
                <a:ext uri="{FF2B5EF4-FFF2-40B4-BE49-F238E27FC236}">
                  <a16:creationId xmlns:a16="http://schemas.microsoft.com/office/drawing/2014/main" id="{C830D1CB-0D1D-4AFD-AE11-5D94F5A62CE5}"/>
                </a:ext>
              </a:extLst>
            </p:cNvPr>
            <p:cNvSpPr/>
            <p:nvPr/>
          </p:nvSpPr>
          <p:spPr>
            <a:xfrm>
              <a:off x="2817171" y="2038186"/>
              <a:ext cx="37" cy="726"/>
            </a:xfrm>
            <a:custGeom>
              <a:avLst/>
              <a:gdLst>
                <a:gd name="connsiteX0" fmla="*/ 37 w 37"/>
                <a:gd name="connsiteY0" fmla="*/ 611 h 726"/>
                <a:gd name="connsiteX1" fmla="*/ 37 w 37"/>
                <a:gd name="connsiteY1" fmla="*/ 24 h 726"/>
                <a:gd name="connsiteX2" fmla="*/ 37 w 37"/>
                <a:gd name="connsiteY2" fmla="*/ 611 h 726"/>
              </a:gdLst>
              <a:ahLst/>
              <a:cxnLst>
                <a:cxn ang="0">
                  <a:pos x="connsiteX0" y="connsiteY0"/>
                </a:cxn>
                <a:cxn ang="0">
                  <a:pos x="connsiteX1" y="connsiteY1"/>
                </a:cxn>
                <a:cxn ang="0">
                  <a:pos x="connsiteX2" y="connsiteY2"/>
                </a:cxn>
              </a:cxnLst>
              <a:rect l="l" t="t" r="r" b="b"/>
              <a:pathLst>
                <a:path w="37" h="726">
                  <a:moveTo>
                    <a:pt x="37" y="611"/>
                  </a:moveTo>
                  <a:cubicBezTo>
                    <a:pt x="37" y="611"/>
                    <a:pt x="37" y="-143"/>
                    <a:pt x="37" y="24"/>
                  </a:cubicBezTo>
                  <a:cubicBezTo>
                    <a:pt x="37" y="192"/>
                    <a:pt x="-47" y="1030"/>
                    <a:pt x="37" y="611"/>
                  </a:cubicBezTo>
                  <a:close/>
                </a:path>
              </a:pathLst>
            </a:custGeom>
            <a:solidFill>
              <a:srgbClr val="37474F"/>
            </a:solidFill>
            <a:ln w="8363" cap="flat">
              <a:noFill/>
              <a:prstDash val="solid"/>
              <a:miter/>
            </a:ln>
          </p:spPr>
          <p:txBody>
            <a:bodyPr rtlCol="0" anchor="ctr"/>
            <a:lstStyle/>
            <a:p>
              <a:pPr defTabSz="914378"/>
              <a:endParaRPr lang="en-US"/>
            </a:p>
          </p:txBody>
        </p:sp>
        <p:sp>
          <p:nvSpPr>
            <p:cNvPr id="626" name="Freeform: Shape 625">
              <a:extLst>
                <a:ext uri="{FF2B5EF4-FFF2-40B4-BE49-F238E27FC236}">
                  <a16:creationId xmlns:a16="http://schemas.microsoft.com/office/drawing/2014/main" id="{DD5B3FFF-BF51-4169-83A4-A48B9B539876}"/>
                </a:ext>
              </a:extLst>
            </p:cNvPr>
            <p:cNvSpPr/>
            <p:nvPr/>
          </p:nvSpPr>
          <p:spPr>
            <a:xfrm>
              <a:off x="2817879" y="2041478"/>
              <a:ext cx="83" cy="754"/>
            </a:xfrm>
            <a:custGeom>
              <a:avLst/>
              <a:gdLst>
                <a:gd name="connsiteX0" fmla="*/ 84 w 83"/>
                <a:gd name="connsiteY0" fmla="*/ 754 h 754"/>
                <a:gd name="connsiteX1" fmla="*/ 0 w 83"/>
                <a:gd name="connsiteY1" fmla="*/ 0 h 754"/>
                <a:gd name="connsiteX2" fmla="*/ 0 w 83"/>
                <a:gd name="connsiteY2" fmla="*/ 670 h 754"/>
                <a:gd name="connsiteX3" fmla="*/ 84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84" y="754"/>
                  </a:moveTo>
                  <a:lnTo>
                    <a:pt x="0" y="0"/>
                  </a:lnTo>
                  <a:lnTo>
                    <a:pt x="0" y="670"/>
                  </a:lnTo>
                  <a:lnTo>
                    <a:pt x="84" y="754"/>
                  </a:lnTo>
                  <a:close/>
                </a:path>
              </a:pathLst>
            </a:custGeom>
            <a:solidFill>
              <a:srgbClr val="37474F"/>
            </a:solidFill>
            <a:ln w="8363" cap="flat">
              <a:noFill/>
              <a:prstDash val="solid"/>
              <a:miter/>
            </a:ln>
          </p:spPr>
          <p:txBody>
            <a:bodyPr rtlCol="0" anchor="ctr"/>
            <a:lstStyle/>
            <a:p>
              <a:pPr defTabSz="914378"/>
              <a:endParaRPr lang="en-US"/>
            </a:p>
          </p:txBody>
        </p:sp>
        <p:sp>
          <p:nvSpPr>
            <p:cNvPr id="627" name="Freeform: Shape 626">
              <a:extLst>
                <a:ext uri="{FF2B5EF4-FFF2-40B4-BE49-F238E27FC236}">
                  <a16:creationId xmlns:a16="http://schemas.microsoft.com/office/drawing/2014/main" id="{EDE27899-CDEA-4C7D-807B-27A7E93E8FA0}"/>
                </a:ext>
              </a:extLst>
            </p:cNvPr>
            <p:cNvSpPr/>
            <p:nvPr/>
          </p:nvSpPr>
          <p:spPr>
            <a:xfrm>
              <a:off x="2817544" y="2041617"/>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628" name="Freeform: Shape 627">
              <a:extLst>
                <a:ext uri="{FF2B5EF4-FFF2-40B4-BE49-F238E27FC236}">
                  <a16:creationId xmlns:a16="http://schemas.microsoft.com/office/drawing/2014/main" id="{F43FA05E-B584-4C05-BAAC-199846DCD295}"/>
                </a:ext>
              </a:extLst>
            </p:cNvPr>
            <p:cNvSpPr/>
            <p:nvPr/>
          </p:nvSpPr>
          <p:spPr>
            <a:xfrm>
              <a:off x="2817627" y="2041608"/>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29" name="Freeform: Shape 628">
              <a:extLst>
                <a:ext uri="{FF2B5EF4-FFF2-40B4-BE49-F238E27FC236}">
                  <a16:creationId xmlns:a16="http://schemas.microsoft.com/office/drawing/2014/main" id="{4374FCA9-A937-4CB3-BD74-A774665B3721}"/>
                </a:ext>
              </a:extLst>
            </p:cNvPr>
            <p:cNvSpPr/>
            <p:nvPr/>
          </p:nvSpPr>
          <p:spPr>
            <a:xfrm>
              <a:off x="2817711" y="2042232"/>
              <a:ext cx="83" cy="251"/>
            </a:xfrm>
            <a:custGeom>
              <a:avLst/>
              <a:gdLst>
                <a:gd name="connsiteX0" fmla="*/ 84 w 83"/>
                <a:gd name="connsiteY0" fmla="*/ 251 h 251"/>
                <a:gd name="connsiteX1" fmla="*/ 84 w 83"/>
                <a:gd name="connsiteY1" fmla="*/ 84 h 251"/>
                <a:gd name="connsiteX2" fmla="*/ 0 w 83"/>
                <a:gd name="connsiteY2" fmla="*/ 0 h 251"/>
                <a:gd name="connsiteX3" fmla="*/ 84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84" y="251"/>
                  </a:moveTo>
                  <a:lnTo>
                    <a:pt x="84" y="84"/>
                  </a:lnTo>
                  <a:lnTo>
                    <a:pt x="0" y="0"/>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630" name="Freeform: Shape 629">
              <a:extLst>
                <a:ext uri="{FF2B5EF4-FFF2-40B4-BE49-F238E27FC236}">
                  <a16:creationId xmlns:a16="http://schemas.microsoft.com/office/drawing/2014/main" id="{2D562F79-D6D9-4DF2-BDF8-E68A65FB1540}"/>
                </a:ext>
              </a:extLst>
            </p:cNvPr>
            <p:cNvSpPr/>
            <p:nvPr/>
          </p:nvSpPr>
          <p:spPr>
            <a:xfrm>
              <a:off x="2816706" y="2041645"/>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1" name="Freeform: Shape 630">
              <a:extLst>
                <a:ext uri="{FF2B5EF4-FFF2-40B4-BE49-F238E27FC236}">
                  <a16:creationId xmlns:a16="http://schemas.microsoft.com/office/drawing/2014/main" id="{E81D15C9-045A-4E9B-8D3F-26E5B489C1F0}"/>
                </a:ext>
              </a:extLst>
            </p:cNvPr>
            <p:cNvSpPr/>
            <p:nvPr/>
          </p:nvSpPr>
          <p:spPr>
            <a:xfrm>
              <a:off x="2817041" y="2043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32" name="Freeform: Shape 631">
              <a:extLst>
                <a:ext uri="{FF2B5EF4-FFF2-40B4-BE49-F238E27FC236}">
                  <a16:creationId xmlns:a16="http://schemas.microsoft.com/office/drawing/2014/main" id="{E054086B-1442-43EB-91D0-1628737A346C}"/>
                </a:ext>
              </a:extLst>
            </p:cNvPr>
            <p:cNvSpPr/>
            <p:nvPr/>
          </p:nvSpPr>
          <p:spPr>
            <a:xfrm>
              <a:off x="2816873" y="2043824"/>
              <a:ext cx="31" cy="676"/>
            </a:xfrm>
            <a:custGeom>
              <a:avLst/>
              <a:gdLst>
                <a:gd name="connsiteX0" fmla="*/ 0 w 31"/>
                <a:gd name="connsiteY0" fmla="*/ 0 h 676"/>
                <a:gd name="connsiteX1" fmla="*/ 0 w 31"/>
                <a:gd name="connsiteY1" fmla="*/ 670 h 676"/>
                <a:gd name="connsiteX2" fmla="*/ 0 w 31"/>
                <a:gd name="connsiteY2" fmla="*/ 0 h 676"/>
              </a:gdLst>
              <a:ahLst/>
              <a:cxnLst>
                <a:cxn ang="0">
                  <a:pos x="connsiteX0" y="connsiteY0"/>
                </a:cxn>
                <a:cxn ang="0">
                  <a:pos x="connsiteX1" y="connsiteY1"/>
                </a:cxn>
                <a:cxn ang="0">
                  <a:pos x="connsiteX2" y="connsiteY2"/>
                </a:cxn>
              </a:cxnLst>
              <a:rect l="l" t="t" r="r" b="b"/>
              <a:pathLst>
                <a:path w="31" h="676">
                  <a:moveTo>
                    <a:pt x="0" y="0"/>
                  </a:moveTo>
                  <a:cubicBezTo>
                    <a:pt x="0" y="0"/>
                    <a:pt x="0" y="754"/>
                    <a:pt x="0" y="670"/>
                  </a:cubicBezTo>
                  <a:cubicBezTo>
                    <a:pt x="42" y="452"/>
                    <a:pt x="42" y="21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3" name="Freeform: Shape 632">
              <a:extLst>
                <a:ext uri="{FF2B5EF4-FFF2-40B4-BE49-F238E27FC236}">
                  <a16:creationId xmlns:a16="http://schemas.microsoft.com/office/drawing/2014/main" id="{5053CB06-9BEF-4A82-8C34-73C220F4204E}"/>
                </a:ext>
              </a:extLst>
            </p:cNvPr>
            <p:cNvSpPr/>
            <p:nvPr/>
          </p:nvSpPr>
          <p:spPr>
            <a:xfrm>
              <a:off x="2815533" y="2041226"/>
              <a:ext cx="83" cy="1508"/>
            </a:xfrm>
            <a:custGeom>
              <a:avLst/>
              <a:gdLst>
                <a:gd name="connsiteX0" fmla="*/ 0 w 83"/>
                <a:gd name="connsiteY0" fmla="*/ 1508 h 1508"/>
                <a:gd name="connsiteX1" fmla="*/ 84 w 83"/>
                <a:gd name="connsiteY1" fmla="*/ 1508 h 1508"/>
                <a:gd name="connsiteX2" fmla="*/ 0 w 83"/>
                <a:gd name="connsiteY2" fmla="*/ 0 h 1508"/>
                <a:gd name="connsiteX3" fmla="*/ 0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0" y="1508"/>
                  </a:moveTo>
                  <a:lnTo>
                    <a:pt x="84" y="1508"/>
                  </a:lnTo>
                  <a:lnTo>
                    <a:pt x="0" y="0"/>
                  </a:lnTo>
                  <a:lnTo>
                    <a:pt x="0" y="1508"/>
                  </a:lnTo>
                  <a:close/>
                </a:path>
              </a:pathLst>
            </a:custGeom>
            <a:solidFill>
              <a:srgbClr val="37474F"/>
            </a:solidFill>
            <a:ln w="8363" cap="flat">
              <a:noFill/>
              <a:prstDash val="solid"/>
              <a:miter/>
            </a:ln>
          </p:spPr>
          <p:txBody>
            <a:bodyPr rtlCol="0" anchor="ctr"/>
            <a:lstStyle/>
            <a:p>
              <a:pPr defTabSz="914378"/>
              <a:endParaRPr lang="en-US"/>
            </a:p>
          </p:txBody>
        </p:sp>
        <p:sp>
          <p:nvSpPr>
            <p:cNvPr id="634" name="Freeform: Shape 633">
              <a:extLst>
                <a:ext uri="{FF2B5EF4-FFF2-40B4-BE49-F238E27FC236}">
                  <a16:creationId xmlns:a16="http://schemas.microsoft.com/office/drawing/2014/main" id="{910A818C-B63C-42E8-BBCF-E80BAE66D59E}"/>
                </a:ext>
              </a:extLst>
            </p:cNvPr>
            <p:cNvSpPr/>
            <p:nvPr/>
          </p:nvSpPr>
          <p:spPr>
            <a:xfrm>
              <a:off x="2814611" y="2045248"/>
              <a:ext cx="8378" cy="1173"/>
            </a:xfrm>
            <a:custGeom>
              <a:avLst/>
              <a:gdLst>
                <a:gd name="connsiteX0" fmla="*/ 0 w 8378"/>
                <a:gd name="connsiteY0" fmla="*/ 1173 h 1173"/>
                <a:gd name="connsiteX1" fmla="*/ 0 w 8378"/>
                <a:gd name="connsiteY1" fmla="*/ 670 h 1173"/>
                <a:gd name="connsiteX2" fmla="*/ 0 w 8378"/>
                <a:gd name="connsiteY2" fmla="*/ 0 h 1173"/>
              </a:gdLst>
              <a:ahLst/>
              <a:cxnLst>
                <a:cxn ang="0">
                  <a:pos x="connsiteX0" y="connsiteY0"/>
                </a:cxn>
                <a:cxn ang="0">
                  <a:pos x="connsiteX1" y="connsiteY1"/>
                </a:cxn>
                <a:cxn ang="0">
                  <a:pos x="connsiteX2" y="connsiteY2"/>
                </a:cxn>
              </a:cxnLst>
              <a:rect l="l" t="t" r="r" b="b"/>
              <a:pathLst>
                <a:path w="8378" h="1173">
                  <a:moveTo>
                    <a:pt x="0" y="1173"/>
                  </a:moveTo>
                  <a:cubicBezTo>
                    <a:pt x="0" y="1173"/>
                    <a:pt x="0" y="251"/>
                    <a:pt x="0" y="670"/>
                  </a:cubicBezTo>
                  <a:cubicBezTo>
                    <a:pt x="0" y="1089"/>
                    <a:pt x="0" y="67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5" name="Freeform: Shape 634">
              <a:extLst>
                <a:ext uri="{FF2B5EF4-FFF2-40B4-BE49-F238E27FC236}">
                  <a16:creationId xmlns:a16="http://schemas.microsoft.com/office/drawing/2014/main" id="{7C14B5D7-9FA3-493C-8FCA-92BA76413E5C}"/>
                </a:ext>
              </a:extLst>
            </p:cNvPr>
            <p:cNvSpPr/>
            <p:nvPr/>
          </p:nvSpPr>
          <p:spPr>
            <a:xfrm>
              <a:off x="2814611"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36" name="Freeform: Shape 635">
              <a:extLst>
                <a:ext uri="{FF2B5EF4-FFF2-40B4-BE49-F238E27FC236}">
                  <a16:creationId xmlns:a16="http://schemas.microsoft.com/office/drawing/2014/main" id="{B60FEEC4-865F-442D-9E76-1D12DE732C0D}"/>
                </a:ext>
              </a:extLst>
            </p:cNvPr>
            <p:cNvSpPr/>
            <p:nvPr/>
          </p:nvSpPr>
          <p:spPr>
            <a:xfrm>
              <a:off x="2802043" y="2039132"/>
              <a:ext cx="83" cy="502"/>
            </a:xfrm>
            <a:custGeom>
              <a:avLst/>
              <a:gdLst>
                <a:gd name="connsiteX0" fmla="*/ 84 w 83"/>
                <a:gd name="connsiteY0" fmla="*/ 335 h 502"/>
                <a:gd name="connsiteX1" fmla="*/ 0 w 83"/>
                <a:gd name="connsiteY1" fmla="*/ 0 h 502"/>
                <a:gd name="connsiteX2" fmla="*/ 0 w 83"/>
                <a:gd name="connsiteY2" fmla="*/ 503 h 502"/>
                <a:gd name="connsiteX3" fmla="*/ 84 w 83"/>
                <a:gd name="connsiteY3" fmla="*/ 335 h 502"/>
              </a:gdLst>
              <a:ahLst/>
              <a:cxnLst>
                <a:cxn ang="0">
                  <a:pos x="connsiteX0" y="connsiteY0"/>
                </a:cxn>
                <a:cxn ang="0">
                  <a:pos x="connsiteX1" y="connsiteY1"/>
                </a:cxn>
                <a:cxn ang="0">
                  <a:pos x="connsiteX2" y="connsiteY2"/>
                </a:cxn>
                <a:cxn ang="0">
                  <a:pos x="connsiteX3" y="connsiteY3"/>
                </a:cxn>
              </a:cxnLst>
              <a:rect l="l" t="t" r="r" b="b"/>
              <a:pathLst>
                <a:path w="83" h="502">
                  <a:moveTo>
                    <a:pt x="84" y="335"/>
                  </a:moveTo>
                  <a:lnTo>
                    <a:pt x="0" y="0"/>
                  </a:lnTo>
                  <a:lnTo>
                    <a:pt x="0" y="503"/>
                  </a:lnTo>
                  <a:lnTo>
                    <a:pt x="84" y="335"/>
                  </a:lnTo>
                  <a:close/>
                </a:path>
              </a:pathLst>
            </a:custGeom>
            <a:solidFill>
              <a:srgbClr val="37474F"/>
            </a:solidFill>
            <a:ln w="8363" cap="flat">
              <a:noFill/>
              <a:prstDash val="solid"/>
              <a:miter/>
            </a:ln>
          </p:spPr>
          <p:txBody>
            <a:bodyPr rtlCol="0" anchor="ctr"/>
            <a:lstStyle/>
            <a:p>
              <a:pPr defTabSz="914378"/>
              <a:endParaRPr lang="en-US"/>
            </a:p>
          </p:txBody>
        </p:sp>
        <p:sp>
          <p:nvSpPr>
            <p:cNvPr id="637" name="Freeform: Shape 636">
              <a:extLst>
                <a:ext uri="{FF2B5EF4-FFF2-40B4-BE49-F238E27FC236}">
                  <a16:creationId xmlns:a16="http://schemas.microsoft.com/office/drawing/2014/main" id="{B3287F2F-A4CC-4064-88AE-B9A597A7CDD1}"/>
                </a:ext>
              </a:extLst>
            </p:cNvPr>
            <p:cNvSpPr/>
            <p:nvPr/>
          </p:nvSpPr>
          <p:spPr>
            <a:xfrm>
              <a:off x="2802043" y="2040444"/>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914378"/>
              <a:endParaRPr lang="en-US"/>
            </a:p>
          </p:txBody>
        </p:sp>
        <p:sp>
          <p:nvSpPr>
            <p:cNvPr id="638" name="Freeform: Shape 637">
              <a:extLst>
                <a:ext uri="{FF2B5EF4-FFF2-40B4-BE49-F238E27FC236}">
                  <a16:creationId xmlns:a16="http://schemas.microsoft.com/office/drawing/2014/main" id="{144826A5-FD1C-4DCA-B7CB-9B2D52AFE85E}"/>
                </a:ext>
              </a:extLst>
            </p:cNvPr>
            <p:cNvSpPr/>
            <p:nvPr/>
          </p:nvSpPr>
          <p:spPr>
            <a:xfrm>
              <a:off x="2810924" y="204776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39" name="Freeform: Shape 638">
              <a:extLst>
                <a:ext uri="{FF2B5EF4-FFF2-40B4-BE49-F238E27FC236}">
                  <a16:creationId xmlns:a16="http://schemas.microsoft.com/office/drawing/2014/main" id="{4A0DD321-812F-442F-9653-8AA1F88C5112}"/>
                </a:ext>
              </a:extLst>
            </p:cNvPr>
            <p:cNvSpPr/>
            <p:nvPr/>
          </p:nvSpPr>
          <p:spPr>
            <a:xfrm>
              <a:off x="2810003" y="2046254"/>
              <a:ext cx="83" cy="837"/>
            </a:xfrm>
            <a:custGeom>
              <a:avLst/>
              <a:gdLst>
                <a:gd name="connsiteX0" fmla="*/ 0 w 83"/>
                <a:gd name="connsiteY0" fmla="*/ 838 h 837"/>
                <a:gd name="connsiteX1" fmla="*/ 84 w 83"/>
                <a:gd name="connsiteY1" fmla="*/ 838 h 837"/>
                <a:gd name="connsiteX2" fmla="*/ 0 w 83"/>
                <a:gd name="connsiteY2" fmla="*/ 0 h 837"/>
                <a:gd name="connsiteX3" fmla="*/ 0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0" y="838"/>
                  </a:moveTo>
                  <a:lnTo>
                    <a:pt x="84" y="838"/>
                  </a:lnTo>
                  <a:lnTo>
                    <a:pt x="0"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640" name="Freeform: Shape 639">
              <a:extLst>
                <a:ext uri="{FF2B5EF4-FFF2-40B4-BE49-F238E27FC236}">
                  <a16:creationId xmlns:a16="http://schemas.microsoft.com/office/drawing/2014/main" id="{11AB58FE-1F52-4E8B-B760-314434BDB6CF}"/>
                </a:ext>
              </a:extLst>
            </p:cNvPr>
            <p:cNvSpPr/>
            <p:nvPr/>
          </p:nvSpPr>
          <p:spPr>
            <a:xfrm>
              <a:off x="2809379" y="2047734"/>
              <a:ext cx="37" cy="446"/>
            </a:xfrm>
            <a:custGeom>
              <a:avLst/>
              <a:gdLst>
                <a:gd name="connsiteX0" fmla="*/ 37 w 37"/>
                <a:gd name="connsiteY0" fmla="*/ 447 h 446"/>
                <a:gd name="connsiteX1" fmla="*/ 37 w 37"/>
                <a:gd name="connsiteY1" fmla="*/ 447 h 446"/>
                <a:gd name="connsiteX2" fmla="*/ 37 w 37"/>
                <a:gd name="connsiteY2" fmla="*/ 447 h 446"/>
              </a:gdLst>
              <a:ahLst/>
              <a:cxnLst>
                <a:cxn ang="0">
                  <a:pos x="connsiteX0" y="connsiteY0"/>
                </a:cxn>
                <a:cxn ang="0">
                  <a:pos x="connsiteX1" y="connsiteY1"/>
                </a:cxn>
                <a:cxn ang="0">
                  <a:pos x="connsiteX2" y="connsiteY2"/>
                </a:cxn>
              </a:cxnLst>
              <a:rect l="l" t="t" r="r" b="b"/>
              <a:pathLst>
                <a:path w="37" h="446">
                  <a:moveTo>
                    <a:pt x="37" y="447"/>
                  </a:moveTo>
                  <a:cubicBezTo>
                    <a:pt x="37" y="447"/>
                    <a:pt x="37" y="447"/>
                    <a:pt x="37" y="447"/>
                  </a:cubicBezTo>
                  <a:cubicBezTo>
                    <a:pt x="37" y="447"/>
                    <a:pt x="-47" y="-559"/>
                    <a:pt x="37" y="447"/>
                  </a:cubicBezTo>
                  <a:close/>
                </a:path>
              </a:pathLst>
            </a:custGeom>
            <a:solidFill>
              <a:srgbClr val="37474F"/>
            </a:solidFill>
            <a:ln w="8363" cap="flat">
              <a:noFill/>
              <a:prstDash val="solid"/>
              <a:miter/>
            </a:ln>
          </p:spPr>
          <p:txBody>
            <a:bodyPr rtlCol="0" anchor="ctr"/>
            <a:lstStyle/>
            <a:p>
              <a:pPr defTabSz="914378"/>
              <a:endParaRPr lang="en-US"/>
            </a:p>
          </p:txBody>
        </p:sp>
        <p:sp>
          <p:nvSpPr>
            <p:cNvPr id="641" name="Freeform: Shape 640">
              <a:extLst>
                <a:ext uri="{FF2B5EF4-FFF2-40B4-BE49-F238E27FC236}">
                  <a16:creationId xmlns:a16="http://schemas.microsoft.com/office/drawing/2014/main" id="{0CA8408F-25DD-49EF-A36F-DE27B2776D26}"/>
                </a:ext>
              </a:extLst>
            </p:cNvPr>
            <p:cNvSpPr/>
            <p:nvPr/>
          </p:nvSpPr>
          <p:spPr>
            <a:xfrm>
              <a:off x="2806362" y="1752825"/>
              <a:ext cx="37" cy="670"/>
            </a:xfrm>
            <a:custGeom>
              <a:avLst/>
              <a:gdLst>
                <a:gd name="connsiteX0" fmla="*/ 38 w 37"/>
                <a:gd name="connsiteY0" fmla="*/ 670 h 670"/>
                <a:gd name="connsiteX1" fmla="*/ 38 w 37"/>
                <a:gd name="connsiteY1" fmla="*/ 0 h 670"/>
                <a:gd name="connsiteX2" fmla="*/ 38 w 37"/>
                <a:gd name="connsiteY2" fmla="*/ 670 h 670"/>
              </a:gdLst>
              <a:ahLst/>
              <a:cxnLst>
                <a:cxn ang="0">
                  <a:pos x="connsiteX0" y="connsiteY0"/>
                </a:cxn>
                <a:cxn ang="0">
                  <a:pos x="connsiteX1" y="connsiteY1"/>
                </a:cxn>
                <a:cxn ang="0">
                  <a:pos x="connsiteX2" y="connsiteY2"/>
                </a:cxn>
              </a:cxnLst>
              <a:rect l="l" t="t" r="r" b="b"/>
              <a:pathLst>
                <a:path w="37" h="670">
                  <a:moveTo>
                    <a:pt x="38" y="670"/>
                  </a:moveTo>
                  <a:lnTo>
                    <a:pt x="38" y="0"/>
                  </a:lnTo>
                  <a:cubicBezTo>
                    <a:pt x="-13" y="218"/>
                    <a:pt x="-13" y="452"/>
                    <a:pt x="38" y="670"/>
                  </a:cubicBezTo>
                  <a:close/>
                </a:path>
              </a:pathLst>
            </a:custGeom>
            <a:solidFill>
              <a:srgbClr val="37474F"/>
            </a:solidFill>
            <a:ln w="8363" cap="flat">
              <a:noFill/>
              <a:prstDash val="solid"/>
              <a:miter/>
            </a:ln>
          </p:spPr>
          <p:txBody>
            <a:bodyPr rtlCol="0" anchor="ctr"/>
            <a:lstStyle/>
            <a:p>
              <a:pPr defTabSz="914378"/>
              <a:endParaRPr lang="en-US"/>
            </a:p>
          </p:txBody>
        </p:sp>
        <p:sp>
          <p:nvSpPr>
            <p:cNvPr id="642" name="Freeform: Shape 641">
              <a:extLst>
                <a:ext uri="{FF2B5EF4-FFF2-40B4-BE49-F238E27FC236}">
                  <a16:creationId xmlns:a16="http://schemas.microsoft.com/office/drawing/2014/main" id="{02CAC0B3-97E2-4D86-9EE1-0643729983DA}"/>
                </a:ext>
              </a:extLst>
            </p:cNvPr>
            <p:cNvSpPr/>
            <p:nvPr/>
          </p:nvSpPr>
          <p:spPr>
            <a:xfrm>
              <a:off x="2805981" y="1754668"/>
              <a:ext cx="8378" cy="670"/>
            </a:xfrm>
            <a:custGeom>
              <a:avLst/>
              <a:gdLst>
                <a:gd name="connsiteX0" fmla="*/ 0 w 8378"/>
                <a:gd name="connsiteY0" fmla="*/ 251 h 670"/>
                <a:gd name="connsiteX1" fmla="*/ 0 w 8378"/>
                <a:gd name="connsiteY1" fmla="*/ 0 h 670"/>
                <a:gd name="connsiteX2" fmla="*/ 0 w 8378"/>
                <a:gd name="connsiteY2" fmla="*/ 670 h 670"/>
                <a:gd name="connsiteX3" fmla="*/ 0 w 8378"/>
                <a:gd name="connsiteY3" fmla="*/ 251 h 670"/>
              </a:gdLst>
              <a:ahLst/>
              <a:cxnLst>
                <a:cxn ang="0">
                  <a:pos x="connsiteX0" y="connsiteY0"/>
                </a:cxn>
                <a:cxn ang="0">
                  <a:pos x="connsiteX1" y="connsiteY1"/>
                </a:cxn>
                <a:cxn ang="0">
                  <a:pos x="connsiteX2" y="connsiteY2"/>
                </a:cxn>
                <a:cxn ang="0">
                  <a:pos x="connsiteX3" y="connsiteY3"/>
                </a:cxn>
              </a:cxnLst>
              <a:rect l="l" t="t" r="r" b="b"/>
              <a:pathLst>
                <a:path w="8378" h="670">
                  <a:moveTo>
                    <a:pt x="0" y="251"/>
                  </a:moveTo>
                  <a:lnTo>
                    <a:pt x="0" y="0"/>
                  </a:lnTo>
                  <a:lnTo>
                    <a:pt x="0" y="67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643" name="Freeform: Shape 642">
              <a:extLst>
                <a:ext uri="{FF2B5EF4-FFF2-40B4-BE49-F238E27FC236}">
                  <a16:creationId xmlns:a16="http://schemas.microsoft.com/office/drawing/2014/main" id="{7D2F32C0-7628-4D0E-9033-C3AA4D4378B1}"/>
                </a:ext>
              </a:extLst>
            </p:cNvPr>
            <p:cNvSpPr/>
            <p:nvPr/>
          </p:nvSpPr>
          <p:spPr>
            <a:xfrm>
              <a:off x="2805562" y="1754249"/>
              <a:ext cx="37" cy="1154"/>
            </a:xfrm>
            <a:custGeom>
              <a:avLst/>
              <a:gdLst>
                <a:gd name="connsiteX0" fmla="*/ 0 w 37"/>
                <a:gd name="connsiteY0" fmla="*/ 670 h 1154"/>
                <a:gd name="connsiteX1" fmla="*/ 0 w 37"/>
                <a:gd name="connsiteY1" fmla="*/ 670 h 1154"/>
                <a:gd name="connsiteX2" fmla="*/ 0 w 37"/>
                <a:gd name="connsiteY2" fmla="*/ 0 h 1154"/>
                <a:gd name="connsiteX3" fmla="*/ 0 w 37"/>
                <a:gd name="connsiteY3" fmla="*/ 670 h 1154"/>
              </a:gdLst>
              <a:ahLst/>
              <a:cxnLst>
                <a:cxn ang="0">
                  <a:pos x="connsiteX0" y="connsiteY0"/>
                </a:cxn>
                <a:cxn ang="0">
                  <a:pos x="connsiteX1" y="connsiteY1"/>
                </a:cxn>
                <a:cxn ang="0">
                  <a:pos x="connsiteX2" y="connsiteY2"/>
                </a:cxn>
                <a:cxn ang="0">
                  <a:pos x="connsiteX3" y="connsiteY3"/>
                </a:cxn>
              </a:cxnLst>
              <a:rect l="l" t="t" r="r" b="b"/>
              <a:pathLst>
                <a:path w="37" h="1154">
                  <a:moveTo>
                    <a:pt x="0" y="670"/>
                  </a:moveTo>
                  <a:cubicBezTo>
                    <a:pt x="0" y="1759"/>
                    <a:pt x="0" y="670"/>
                    <a:pt x="0" y="670"/>
                  </a:cubicBezTo>
                  <a:lnTo>
                    <a:pt x="0" y="0"/>
                  </a:lnTo>
                  <a:cubicBezTo>
                    <a:pt x="0" y="0"/>
                    <a:pt x="84" y="1005"/>
                    <a:pt x="0" y="670"/>
                  </a:cubicBezTo>
                  <a:close/>
                </a:path>
              </a:pathLst>
            </a:custGeom>
            <a:solidFill>
              <a:srgbClr val="37474F"/>
            </a:solidFill>
            <a:ln w="8363" cap="flat">
              <a:noFill/>
              <a:prstDash val="solid"/>
              <a:miter/>
            </a:ln>
          </p:spPr>
          <p:txBody>
            <a:bodyPr rtlCol="0" anchor="ctr"/>
            <a:lstStyle/>
            <a:p>
              <a:pPr defTabSz="914378"/>
              <a:endParaRPr lang="en-US"/>
            </a:p>
          </p:txBody>
        </p:sp>
        <p:sp>
          <p:nvSpPr>
            <p:cNvPr id="644" name="Freeform: Shape 643">
              <a:extLst>
                <a:ext uri="{FF2B5EF4-FFF2-40B4-BE49-F238E27FC236}">
                  <a16:creationId xmlns:a16="http://schemas.microsoft.com/office/drawing/2014/main" id="{E731788E-E566-4669-BA5B-550DE03CAB3C}"/>
                </a:ext>
              </a:extLst>
            </p:cNvPr>
            <p:cNvSpPr/>
            <p:nvPr/>
          </p:nvSpPr>
          <p:spPr>
            <a:xfrm>
              <a:off x="2805227" y="175274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45" name="Freeform: Shape 644">
              <a:extLst>
                <a:ext uri="{FF2B5EF4-FFF2-40B4-BE49-F238E27FC236}">
                  <a16:creationId xmlns:a16="http://schemas.microsoft.com/office/drawing/2014/main" id="{908543E8-C7B8-41B8-AB87-B4C9BBF6CF9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46" name="Freeform: Shape 645">
              <a:extLst>
                <a:ext uri="{FF2B5EF4-FFF2-40B4-BE49-F238E27FC236}">
                  <a16:creationId xmlns:a16="http://schemas.microsoft.com/office/drawing/2014/main" id="{AC0B02F7-C89F-4E67-A113-AD0E527F89CE}"/>
                </a:ext>
              </a:extLst>
            </p:cNvPr>
            <p:cNvSpPr/>
            <p:nvPr/>
          </p:nvSpPr>
          <p:spPr>
            <a:xfrm>
              <a:off x="2805034" y="1752574"/>
              <a:ext cx="25" cy="418"/>
            </a:xfrm>
            <a:custGeom>
              <a:avLst/>
              <a:gdLst>
                <a:gd name="connsiteX0" fmla="*/ 25 w 25"/>
                <a:gd name="connsiteY0" fmla="*/ 419 h 418"/>
                <a:gd name="connsiteX1" fmla="*/ 25 w 25"/>
                <a:gd name="connsiteY1" fmla="*/ 419 h 418"/>
                <a:gd name="connsiteX2" fmla="*/ 25 w 25"/>
                <a:gd name="connsiteY2" fmla="*/ 0 h 418"/>
                <a:gd name="connsiteX3" fmla="*/ 25 w 25"/>
                <a:gd name="connsiteY3" fmla="*/ 419 h 418"/>
              </a:gdLst>
              <a:ahLst/>
              <a:cxnLst>
                <a:cxn ang="0">
                  <a:pos x="connsiteX0" y="connsiteY0"/>
                </a:cxn>
                <a:cxn ang="0">
                  <a:pos x="connsiteX1" y="connsiteY1"/>
                </a:cxn>
                <a:cxn ang="0">
                  <a:pos x="connsiteX2" y="connsiteY2"/>
                </a:cxn>
                <a:cxn ang="0">
                  <a:pos x="connsiteX3" y="connsiteY3"/>
                </a:cxn>
              </a:cxnLst>
              <a:rect l="l" t="t" r="r" b="b"/>
              <a:pathLst>
                <a:path w="25" h="418">
                  <a:moveTo>
                    <a:pt x="25" y="419"/>
                  </a:moveTo>
                  <a:lnTo>
                    <a:pt x="25" y="419"/>
                  </a:lnTo>
                  <a:cubicBezTo>
                    <a:pt x="-8" y="285"/>
                    <a:pt x="-8" y="134"/>
                    <a:pt x="25" y="0"/>
                  </a:cubicBezTo>
                  <a:cubicBezTo>
                    <a:pt x="25" y="0"/>
                    <a:pt x="25" y="0"/>
                    <a:pt x="25" y="419"/>
                  </a:cubicBezTo>
                  <a:close/>
                </a:path>
              </a:pathLst>
            </a:custGeom>
            <a:solidFill>
              <a:srgbClr val="37474F"/>
            </a:solidFill>
            <a:ln w="8363" cap="flat">
              <a:noFill/>
              <a:prstDash val="solid"/>
              <a:miter/>
            </a:ln>
          </p:spPr>
          <p:txBody>
            <a:bodyPr rtlCol="0" anchor="ctr"/>
            <a:lstStyle/>
            <a:p>
              <a:pPr defTabSz="914378"/>
              <a:endParaRPr lang="en-US"/>
            </a:p>
          </p:txBody>
        </p:sp>
        <p:sp>
          <p:nvSpPr>
            <p:cNvPr id="647" name="Freeform: Shape 646">
              <a:extLst>
                <a:ext uri="{FF2B5EF4-FFF2-40B4-BE49-F238E27FC236}">
                  <a16:creationId xmlns:a16="http://schemas.microsoft.com/office/drawing/2014/main" id="{6AFDDFF1-FA57-40A9-B298-654A4DCDCB98}"/>
                </a:ext>
              </a:extLst>
            </p:cNvPr>
            <p:cNvSpPr/>
            <p:nvPr/>
          </p:nvSpPr>
          <p:spPr>
            <a:xfrm>
              <a:off x="2805059"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48" name="Freeform: Shape 647">
              <a:extLst>
                <a:ext uri="{FF2B5EF4-FFF2-40B4-BE49-F238E27FC236}">
                  <a16:creationId xmlns:a16="http://schemas.microsoft.com/office/drawing/2014/main" id="{A5F2C160-8E73-46E5-B184-F9B1B32814F3}"/>
                </a:ext>
              </a:extLst>
            </p:cNvPr>
            <p:cNvSpPr/>
            <p:nvPr/>
          </p:nvSpPr>
          <p:spPr>
            <a:xfrm>
              <a:off x="2805143" y="1753244"/>
              <a:ext cx="8378" cy="223"/>
            </a:xfrm>
            <a:custGeom>
              <a:avLst/>
              <a:gdLst>
                <a:gd name="connsiteX0" fmla="*/ 0 w 8378"/>
                <a:gd name="connsiteY0" fmla="*/ 0 h 223"/>
                <a:gd name="connsiteX1" fmla="*/ 0 w 8378"/>
                <a:gd name="connsiteY1" fmla="*/ 0 h 223"/>
                <a:gd name="connsiteX2" fmla="*/ 0 w 8378"/>
                <a:gd name="connsiteY2" fmla="*/ 0 h 223"/>
              </a:gdLst>
              <a:ahLst/>
              <a:cxnLst>
                <a:cxn ang="0">
                  <a:pos x="connsiteX0" y="connsiteY0"/>
                </a:cxn>
                <a:cxn ang="0">
                  <a:pos x="connsiteX1" y="connsiteY1"/>
                </a:cxn>
                <a:cxn ang="0">
                  <a:pos x="connsiteX2" y="connsiteY2"/>
                </a:cxn>
              </a:cxnLst>
              <a:rect l="l" t="t" r="r" b="b"/>
              <a:pathLst>
                <a:path w="8378" h="223">
                  <a:moveTo>
                    <a:pt x="0" y="0"/>
                  </a:moveTo>
                  <a:lnTo>
                    <a:pt x="0" y="0"/>
                  </a:lnTo>
                  <a:cubicBezTo>
                    <a:pt x="0" y="0"/>
                    <a:pt x="0" y="50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49" name="Freeform: Shape 648">
              <a:extLst>
                <a:ext uri="{FF2B5EF4-FFF2-40B4-BE49-F238E27FC236}">
                  <a16:creationId xmlns:a16="http://schemas.microsoft.com/office/drawing/2014/main" id="{E10E52D1-1541-49A9-81CC-9CD47BCB7FA5}"/>
                </a:ext>
              </a:extLst>
            </p:cNvPr>
            <p:cNvSpPr/>
            <p:nvPr/>
          </p:nvSpPr>
          <p:spPr>
            <a:xfrm>
              <a:off x="2805143" y="1753391"/>
              <a:ext cx="74" cy="774"/>
            </a:xfrm>
            <a:custGeom>
              <a:avLst/>
              <a:gdLst>
                <a:gd name="connsiteX0" fmla="*/ 0 w 74"/>
                <a:gd name="connsiteY0" fmla="*/ 20 h 774"/>
                <a:gd name="connsiteX1" fmla="*/ 0 w 74"/>
                <a:gd name="connsiteY1" fmla="*/ 774 h 774"/>
                <a:gd name="connsiteX2" fmla="*/ 0 w 74"/>
                <a:gd name="connsiteY2" fmla="*/ 20 h 774"/>
              </a:gdLst>
              <a:ahLst/>
              <a:cxnLst>
                <a:cxn ang="0">
                  <a:pos x="connsiteX0" y="connsiteY0"/>
                </a:cxn>
                <a:cxn ang="0">
                  <a:pos x="connsiteX1" y="connsiteY1"/>
                </a:cxn>
                <a:cxn ang="0">
                  <a:pos x="connsiteX2" y="connsiteY2"/>
                </a:cxn>
              </a:cxnLst>
              <a:rect l="l" t="t" r="r" b="b"/>
              <a:pathLst>
                <a:path w="74" h="774">
                  <a:moveTo>
                    <a:pt x="0" y="20"/>
                  </a:moveTo>
                  <a:cubicBezTo>
                    <a:pt x="92" y="263"/>
                    <a:pt x="92" y="532"/>
                    <a:pt x="0" y="774"/>
                  </a:cubicBezTo>
                  <a:cubicBezTo>
                    <a:pt x="0" y="774"/>
                    <a:pt x="167" y="-147"/>
                    <a:pt x="0" y="20"/>
                  </a:cubicBezTo>
                  <a:close/>
                </a:path>
              </a:pathLst>
            </a:custGeom>
            <a:solidFill>
              <a:srgbClr val="37474F"/>
            </a:solidFill>
            <a:ln w="8363" cap="flat">
              <a:noFill/>
              <a:prstDash val="solid"/>
              <a:miter/>
            </a:ln>
          </p:spPr>
          <p:txBody>
            <a:bodyPr rtlCol="0" anchor="ctr"/>
            <a:lstStyle/>
            <a:p>
              <a:pPr defTabSz="914378"/>
              <a:endParaRPr lang="en-US"/>
            </a:p>
          </p:txBody>
        </p:sp>
        <p:sp>
          <p:nvSpPr>
            <p:cNvPr id="650" name="Freeform: Shape 649">
              <a:extLst>
                <a:ext uri="{FF2B5EF4-FFF2-40B4-BE49-F238E27FC236}">
                  <a16:creationId xmlns:a16="http://schemas.microsoft.com/office/drawing/2014/main" id="{2EDBB637-8CE6-4DE1-8501-EE13DD05177A}"/>
                </a:ext>
              </a:extLst>
            </p:cNvPr>
            <p:cNvSpPr/>
            <p:nvPr/>
          </p:nvSpPr>
          <p:spPr>
            <a:xfrm>
              <a:off x="2805608" y="1755860"/>
              <a:ext cx="37" cy="148"/>
            </a:xfrm>
            <a:custGeom>
              <a:avLst/>
              <a:gdLst>
                <a:gd name="connsiteX0" fmla="*/ 37 w 37"/>
                <a:gd name="connsiteY0" fmla="*/ 149 h 148"/>
                <a:gd name="connsiteX1" fmla="*/ 37 w 37"/>
                <a:gd name="connsiteY1" fmla="*/ 149 h 148"/>
                <a:gd name="connsiteX2" fmla="*/ 37 w 37"/>
                <a:gd name="connsiteY2" fmla="*/ 149 h 148"/>
              </a:gdLst>
              <a:ahLst/>
              <a:cxnLst>
                <a:cxn ang="0">
                  <a:pos x="connsiteX0" y="connsiteY0"/>
                </a:cxn>
                <a:cxn ang="0">
                  <a:pos x="connsiteX1" y="connsiteY1"/>
                </a:cxn>
                <a:cxn ang="0">
                  <a:pos x="connsiteX2" y="connsiteY2"/>
                </a:cxn>
              </a:cxnLst>
              <a:rect l="l" t="t" r="r" b="b"/>
              <a:pathLst>
                <a:path w="37" h="148">
                  <a:moveTo>
                    <a:pt x="37" y="149"/>
                  </a:moveTo>
                  <a:lnTo>
                    <a:pt x="37" y="149"/>
                  </a:lnTo>
                  <a:cubicBezTo>
                    <a:pt x="37" y="149"/>
                    <a:pt x="-47" y="-186"/>
                    <a:pt x="37" y="149"/>
                  </a:cubicBezTo>
                  <a:close/>
                </a:path>
              </a:pathLst>
            </a:custGeom>
            <a:solidFill>
              <a:srgbClr val="37474F"/>
            </a:solidFill>
            <a:ln w="8363" cap="flat">
              <a:noFill/>
              <a:prstDash val="solid"/>
              <a:miter/>
            </a:ln>
          </p:spPr>
          <p:txBody>
            <a:bodyPr rtlCol="0" anchor="ctr"/>
            <a:lstStyle/>
            <a:p>
              <a:pPr defTabSz="914378"/>
              <a:endParaRPr lang="en-US"/>
            </a:p>
          </p:txBody>
        </p:sp>
        <p:sp>
          <p:nvSpPr>
            <p:cNvPr id="651" name="Freeform: Shape 650">
              <a:extLst>
                <a:ext uri="{FF2B5EF4-FFF2-40B4-BE49-F238E27FC236}">
                  <a16:creationId xmlns:a16="http://schemas.microsoft.com/office/drawing/2014/main" id="{5EB14C4C-C63D-455E-BEBA-0ED3D8961EC6}"/>
                </a:ext>
              </a:extLst>
            </p:cNvPr>
            <p:cNvSpPr/>
            <p:nvPr/>
          </p:nvSpPr>
          <p:spPr>
            <a:xfrm>
              <a:off x="2804686" y="1752406"/>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lnTo>
                    <a:pt x="38" y="670"/>
                  </a:lnTo>
                  <a:cubicBezTo>
                    <a:pt x="-13" y="452"/>
                    <a:pt x="-13" y="218"/>
                    <a:pt x="38" y="0"/>
                  </a:cubicBezTo>
                  <a:close/>
                </a:path>
              </a:pathLst>
            </a:custGeom>
            <a:solidFill>
              <a:srgbClr val="37474F"/>
            </a:solidFill>
            <a:ln w="8363" cap="flat">
              <a:noFill/>
              <a:prstDash val="solid"/>
              <a:miter/>
            </a:ln>
          </p:spPr>
          <p:txBody>
            <a:bodyPr rtlCol="0" anchor="ctr"/>
            <a:lstStyle/>
            <a:p>
              <a:pPr defTabSz="914378"/>
              <a:endParaRPr lang="en-US"/>
            </a:p>
          </p:txBody>
        </p:sp>
        <p:sp>
          <p:nvSpPr>
            <p:cNvPr id="652" name="Freeform: Shape 651">
              <a:extLst>
                <a:ext uri="{FF2B5EF4-FFF2-40B4-BE49-F238E27FC236}">
                  <a16:creationId xmlns:a16="http://schemas.microsoft.com/office/drawing/2014/main" id="{41EC1AA6-2FBD-4670-8002-D618509BC2C7}"/>
                </a:ext>
              </a:extLst>
            </p:cNvPr>
            <p:cNvSpPr/>
            <p:nvPr/>
          </p:nvSpPr>
          <p:spPr>
            <a:xfrm>
              <a:off x="2804724" y="1753328"/>
              <a:ext cx="37" cy="111"/>
            </a:xfrm>
            <a:custGeom>
              <a:avLst/>
              <a:gdLst>
                <a:gd name="connsiteX0" fmla="*/ 0 w 37"/>
                <a:gd name="connsiteY0" fmla="*/ 0 h 111"/>
                <a:gd name="connsiteX1" fmla="*/ 0 w 37"/>
                <a:gd name="connsiteY1" fmla="*/ 0 h 111"/>
                <a:gd name="connsiteX2" fmla="*/ 0 w 37"/>
                <a:gd name="connsiteY2" fmla="*/ 0 h 111"/>
              </a:gdLst>
              <a:ahLst/>
              <a:cxnLst>
                <a:cxn ang="0">
                  <a:pos x="connsiteX0" y="connsiteY0"/>
                </a:cxn>
                <a:cxn ang="0">
                  <a:pos x="connsiteX1" y="connsiteY1"/>
                </a:cxn>
                <a:cxn ang="0">
                  <a:pos x="connsiteX2" y="connsiteY2"/>
                </a:cxn>
              </a:cxnLst>
              <a:rect l="l" t="t" r="r" b="b"/>
              <a:pathLst>
                <a:path w="37" h="111">
                  <a:moveTo>
                    <a:pt x="0" y="0"/>
                  </a:moveTo>
                  <a:lnTo>
                    <a:pt x="0" y="0"/>
                  </a:lnTo>
                  <a:cubicBezTo>
                    <a:pt x="0" y="0"/>
                    <a:pt x="84"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53" name="Freeform: Shape 652">
              <a:extLst>
                <a:ext uri="{FF2B5EF4-FFF2-40B4-BE49-F238E27FC236}">
                  <a16:creationId xmlns:a16="http://schemas.microsoft.com/office/drawing/2014/main" id="{984AE6DC-1B6F-4BDD-BAC9-1169F5F784E9}"/>
                </a:ext>
              </a:extLst>
            </p:cNvPr>
            <p:cNvSpPr/>
            <p:nvPr/>
          </p:nvSpPr>
          <p:spPr>
            <a:xfrm>
              <a:off x="2805059" y="1754082"/>
              <a:ext cx="83" cy="837"/>
            </a:xfrm>
            <a:custGeom>
              <a:avLst/>
              <a:gdLst>
                <a:gd name="connsiteX0" fmla="*/ 84 w 83"/>
                <a:gd name="connsiteY0" fmla="*/ 838 h 837"/>
                <a:gd name="connsiteX1" fmla="*/ 84 w 83"/>
                <a:gd name="connsiteY1" fmla="*/ 0 h 837"/>
                <a:gd name="connsiteX2" fmla="*/ 0 w 83"/>
                <a:gd name="connsiteY2" fmla="*/ 838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0"/>
                  </a:lnTo>
                  <a:lnTo>
                    <a:pt x="0" y="838"/>
                  </a:lnTo>
                  <a:lnTo>
                    <a:pt x="84" y="838"/>
                  </a:lnTo>
                  <a:close/>
                </a:path>
              </a:pathLst>
            </a:custGeom>
            <a:solidFill>
              <a:srgbClr val="37474F"/>
            </a:solidFill>
            <a:ln w="8363" cap="flat">
              <a:noFill/>
              <a:prstDash val="solid"/>
              <a:miter/>
            </a:ln>
          </p:spPr>
          <p:txBody>
            <a:bodyPr rtlCol="0" anchor="ctr"/>
            <a:lstStyle/>
            <a:p>
              <a:pPr defTabSz="914378"/>
              <a:endParaRPr lang="en-US"/>
            </a:p>
          </p:txBody>
        </p:sp>
        <p:sp>
          <p:nvSpPr>
            <p:cNvPr id="654" name="Freeform: Shape 653">
              <a:extLst>
                <a:ext uri="{FF2B5EF4-FFF2-40B4-BE49-F238E27FC236}">
                  <a16:creationId xmlns:a16="http://schemas.microsoft.com/office/drawing/2014/main" id="{5C6ACE8A-632B-4A23-A91D-C27B2795A38A}"/>
                </a:ext>
              </a:extLst>
            </p:cNvPr>
            <p:cNvSpPr/>
            <p:nvPr/>
          </p:nvSpPr>
          <p:spPr>
            <a:xfrm>
              <a:off x="2804389" y="1751903"/>
              <a:ext cx="83" cy="754"/>
            </a:xfrm>
            <a:custGeom>
              <a:avLst/>
              <a:gdLst>
                <a:gd name="connsiteX0" fmla="*/ 84 w 83"/>
                <a:gd name="connsiteY0" fmla="*/ 503 h 754"/>
                <a:gd name="connsiteX1" fmla="*/ 84 w 83"/>
                <a:gd name="connsiteY1" fmla="*/ 0 h 754"/>
                <a:gd name="connsiteX2" fmla="*/ 0 w 83"/>
                <a:gd name="connsiteY2" fmla="*/ 754 h 754"/>
                <a:gd name="connsiteX3" fmla="*/ 84 w 83"/>
                <a:gd name="connsiteY3" fmla="*/ 503 h 754"/>
              </a:gdLst>
              <a:ahLst/>
              <a:cxnLst>
                <a:cxn ang="0">
                  <a:pos x="connsiteX0" y="connsiteY0"/>
                </a:cxn>
                <a:cxn ang="0">
                  <a:pos x="connsiteX1" y="connsiteY1"/>
                </a:cxn>
                <a:cxn ang="0">
                  <a:pos x="connsiteX2" y="connsiteY2"/>
                </a:cxn>
                <a:cxn ang="0">
                  <a:pos x="connsiteX3" y="connsiteY3"/>
                </a:cxn>
              </a:cxnLst>
              <a:rect l="l" t="t" r="r" b="b"/>
              <a:pathLst>
                <a:path w="83" h="754">
                  <a:moveTo>
                    <a:pt x="84" y="503"/>
                  </a:moveTo>
                  <a:lnTo>
                    <a:pt x="84" y="0"/>
                  </a:lnTo>
                  <a:lnTo>
                    <a:pt x="0" y="754"/>
                  </a:lnTo>
                  <a:lnTo>
                    <a:pt x="84" y="503"/>
                  </a:lnTo>
                  <a:close/>
                </a:path>
              </a:pathLst>
            </a:custGeom>
            <a:solidFill>
              <a:srgbClr val="37474F"/>
            </a:solidFill>
            <a:ln w="8363" cap="flat">
              <a:noFill/>
              <a:prstDash val="solid"/>
              <a:miter/>
            </a:ln>
          </p:spPr>
          <p:txBody>
            <a:bodyPr rtlCol="0" anchor="ctr"/>
            <a:lstStyle/>
            <a:p>
              <a:pPr defTabSz="914378"/>
              <a:endParaRPr lang="en-US"/>
            </a:p>
          </p:txBody>
        </p:sp>
        <p:sp>
          <p:nvSpPr>
            <p:cNvPr id="655" name="Freeform: Shape 654">
              <a:extLst>
                <a:ext uri="{FF2B5EF4-FFF2-40B4-BE49-F238E27FC236}">
                  <a16:creationId xmlns:a16="http://schemas.microsoft.com/office/drawing/2014/main" id="{8EC9EDFA-A104-4AF0-8FFF-4C596A916614}"/>
                </a:ext>
              </a:extLst>
            </p:cNvPr>
            <p:cNvSpPr/>
            <p:nvPr/>
          </p:nvSpPr>
          <p:spPr>
            <a:xfrm>
              <a:off x="2804010" y="1751568"/>
              <a:ext cx="43" cy="921"/>
            </a:xfrm>
            <a:custGeom>
              <a:avLst/>
              <a:gdLst>
                <a:gd name="connsiteX0" fmla="*/ 44 w 43"/>
                <a:gd name="connsiteY0" fmla="*/ 922 h 921"/>
                <a:gd name="connsiteX1" fmla="*/ 44 w 43"/>
                <a:gd name="connsiteY1" fmla="*/ 0 h 921"/>
                <a:gd name="connsiteX2" fmla="*/ 44 w 43"/>
                <a:gd name="connsiteY2" fmla="*/ 754 h 921"/>
                <a:gd name="connsiteX3" fmla="*/ 44 w 43"/>
                <a:gd name="connsiteY3" fmla="*/ 922 h 921"/>
              </a:gdLst>
              <a:ahLst/>
              <a:cxnLst>
                <a:cxn ang="0">
                  <a:pos x="connsiteX0" y="connsiteY0"/>
                </a:cxn>
                <a:cxn ang="0">
                  <a:pos x="connsiteX1" y="connsiteY1"/>
                </a:cxn>
                <a:cxn ang="0">
                  <a:pos x="connsiteX2" y="connsiteY2"/>
                </a:cxn>
                <a:cxn ang="0">
                  <a:pos x="connsiteX3" y="connsiteY3"/>
                </a:cxn>
              </a:cxnLst>
              <a:rect l="l" t="t" r="r" b="b"/>
              <a:pathLst>
                <a:path w="43" h="921">
                  <a:moveTo>
                    <a:pt x="44" y="922"/>
                  </a:moveTo>
                  <a:cubicBezTo>
                    <a:pt x="44" y="922"/>
                    <a:pt x="44" y="251"/>
                    <a:pt x="44" y="0"/>
                  </a:cubicBezTo>
                  <a:cubicBezTo>
                    <a:pt x="-15" y="251"/>
                    <a:pt x="-15" y="503"/>
                    <a:pt x="44" y="754"/>
                  </a:cubicBezTo>
                  <a:cubicBezTo>
                    <a:pt x="44" y="754"/>
                    <a:pt x="44" y="587"/>
                    <a:pt x="44" y="922"/>
                  </a:cubicBezTo>
                  <a:close/>
                </a:path>
              </a:pathLst>
            </a:custGeom>
            <a:solidFill>
              <a:srgbClr val="37474F"/>
            </a:solidFill>
            <a:ln w="8363" cap="flat">
              <a:noFill/>
              <a:prstDash val="solid"/>
              <a:miter/>
            </a:ln>
          </p:spPr>
          <p:txBody>
            <a:bodyPr rtlCol="0" anchor="ctr"/>
            <a:lstStyle/>
            <a:p>
              <a:pPr defTabSz="914378"/>
              <a:endParaRPr lang="en-US"/>
            </a:p>
          </p:txBody>
        </p:sp>
        <p:sp>
          <p:nvSpPr>
            <p:cNvPr id="656" name="Freeform: Shape 655">
              <a:extLst>
                <a:ext uri="{FF2B5EF4-FFF2-40B4-BE49-F238E27FC236}">
                  <a16:creationId xmlns:a16="http://schemas.microsoft.com/office/drawing/2014/main" id="{0C58E03C-3E79-4A13-A9A3-0EF95020B506}"/>
                </a:ext>
              </a:extLst>
            </p:cNvPr>
            <p:cNvSpPr/>
            <p:nvPr/>
          </p:nvSpPr>
          <p:spPr>
            <a:xfrm>
              <a:off x="2804054" y="175282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57" name="Freeform: Shape 656">
              <a:extLst>
                <a:ext uri="{FF2B5EF4-FFF2-40B4-BE49-F238E27FC236}">
                  <a16:creationId xmlns:a16="http://schemas.microsoft.com/office/drawing/2014/main" id="{67E1DC3D-AD03-4C1D-81D5-BF78B97FA2CB}"/>
                </a:ext>
              </a:extLst>
            </p:cNvPr>
            <p:cNvSpPr/>
            <p:nvPr/>
          </p:nvSpPr>
          <p:spPr>
            <a:xfrm>
              <a:off x="2804556" y="1752993"/>
              <a:ext cx="8378" cy="586"/>
            </a:xfrm>
            <a:custGeom>
              <a:avLst/>
              <a:gdLst>
                <a:gd name="connsiteX0" fmla="*/ 0 w 8378"/>
                <a:gd name="connsiteY0" fmla="*/ 587 h 586"/>
                <a:gd name="connsiteX1" fmla="*/ 0 w 8378"/>
                <a:gd name="connsiteY1" fmla="*/ 0 h 586"/>
                <a:gd name="connsiteX2" fmla="*/ 0 w 8378"/>
                <a:gd name="connsiteY2" fmla="*/ 587 h 586"/>
              </a:gdLst>
              <a:ahLst/>
              <a:cxnLst>
                <a:cxn ang="0">
                  <a:pos x="connsiteX0" y="connsiteY0"/>
                </a:cxn>
                <a:cxn ang="0">
                  <a:pos x="connsiteX1" y="connsiteY1"/>
                </a:cxn>
                <a:cxn ang="0">
                  <a:pos x="connsiteX2" y="connsiteY2"/>
                </a:cxn>
              </a:cxnLst>
              <a:rect l="l" t="t" r="r" b="b"/>
              <a:pathLst>
                <a:path w="8378" h="586">
                  <a:moveTo>
                    <a:pt x="0" y="587"/>
                  </a:moveTo>
                  <a:cubicBezTo>
                    <a:pt x="0" y="587"/>
                    <a:pt x="0" y="84"/>
                    <a:pt x="0" y="0"/>
                  </a:cubicBezTo>
                  <a:lnTo>
                    <a:pt x="0" y="587"/>
                  </a:lnTo>
                  <a:close/>
                </a:path>
              </a:pathLst>
            </a:custGeom>
            <a:solidFill>
              <a:srgbClr val="37474F"/>
            </a:solidFill>
            <a:ln w="8363" cap="flat">
              <a:noFill/>
              <a:prstDash val="solid"/>
              <a:miter/>
            </a:ln>
          </p:spPr>
          <p:txBody>
            <a:bodyPr rtlCol="0" anchor="ctr"/>
            <a:lstStyle/>
            <a:p>
              <a:pPr defTabSz="914378"/>
              <a:endParaRPr lang="en-US"/>
            </a:p>
          </p:txBody>
        </p:sp>
        <p:sp>
          <p:nvSpPr>
            <p:cNvPr id="658" name="Freeform: Shape 657">
              <a:extLst>
                <a:ext uri="{FF2B5EF4-FFF2-40B4-BE49-F238E27FC236}">
                  <a16:creationId xmlns:a16="http://schemas.microsoft.com/office/drawing/2014/main" id="{DE2D0D80-2904-4741-B610-0968E980618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59" name="Freeform: Shape 658">
              <a:extLst>
                <a:ext uri="{FF2B5EF4-FFF2-40B4-BE49-F238E27FC236}">
                  <a16:creationId xmlns:a16="http://schemas.microsoft.com/office/drawing/2014/main" id="{4946D349-F951-45D0-9AC1-EE22A6B2F45E}"/>
                </a:ext>
              </a:extLst>
            </p:cNvPr>
            <p:cNvSpPr/>
            <p:nvPr/>
          </p:nvSpPr>
          <p:spPr>
            <a:xfrm>
              <a:off x="2804640"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0" name="Freeform: Shape 659">
              <a:extLst>
                <a:ext uri="{FF2B5EF4-FFF2-40B4-BE49-F238E27FC236}">
                  <a16:creationId xmlns:a16="http://schemas.microsoft.com/office/drawing/2014/main" id="{B225AF48-37F8-4825-8C6D-7C57C134A766}"/>
                </a:ext>
              </a:extLst>
            </p:cNvPr>
            <p:cNvSpPr/>
            <p:nvPr/>
          </p:nvSpPr>
          <p:spPr>
            <a:xfrm>
              <a:off x="2804835" y="1754333"/>
              <a:ext cx="56" cy="1256"/>
            </a:xfrm>
            <a:custGeom>
              <a:avLst/>
              <a:gdLst>
                <a:gd name="connsiteX0" fmla="*/ 57 w 56"/>
                <a:gd name="connsiteY0" fmla="*/ 0 h 1256"/>
                <a:gd name="connsiteX1" fmla="*/ 57 w 56"/>
                <a:gd name="connsiteY1" fmla="*/ 1257 h 1256"/>
                <a:gd name="connsiteX2" fmla="*/ 57 w 56"/>
                <a:gd name="connsiteY2" fmla="*/ 0 h 1256"/>
              </a:gdLst>
              <a:ahLst/>
              <a:cxnLst>
                <a:cxn ang="0">
                  <a:pos x="connsiteX0" y="connsiteY0"/>
                </a:cxn>
                <a:cxn ang="0">
                  <a:pos x="connsiteX1" y="connsiteY1"/>
                </a:cxn>
                <a:cxn ang="0">
                  <a:pos x="connsiteX2" y="connsiteY2"/>
                </a:cxn>
              </a:cxnLst>
              <a:rect l="l" t="t" r="r" b="b"/>
              <a:pathLst>
                <a:path w="56" h="1256">
                  <a:moveTo>
                    <a:pt x="57" y="0"/>
                  </a:moveTo>
                  <a:cubicBezTo>
                    <a:pt x="-19" y="419"/>
                    <a:pt x="-19" y="838"/>
                    <a:pt x="57" y="1257"/>
                  </a:cubicBezTo>
                  <a:cubicBezTo>
                    <a:pt x="57" y="1257"/>
                    <a:pt x="57" y="503"/>
                    <a:pt x="57" y="0"/>
                  </a:cubicBezTo>
                  <a:close/>
                </a:path>
              </a:pathLst>
            </a:custGeom>
            <a:solidFill>
              <a:srgbClr val="37474F"/>
            </a:solidFill>
            <a:ln w="8363" cap="flat">
              <a:noFill/>
              <a:prstDash val="solid"/>
              <a:miter/>
            </a:ln>
          </p:spPr>
          <p:txBody>
            <a:bodyPr rtlCol="0" anchor="ctr"/>
            <a:lstStyle/>
            <a:p>
              <a:pPr defTabSz="914378"/>
              <a:endParaRPr lang="en-US"/>
            </a:p>
          </p:txBody>
        </p:sp>
        <p:sp>
          <p:nvSpPr>
            <p:cNvPr id="661" name="Freeform: Shape 660">
              <a:extLst>
                <a:ext uri="{FF2B5EF4-FFF2-40B4-BE49-F238E27FC236}">
                  <a16:creationId xmlns:a16="http://schemas.microsoft.com/office/drawing/2014/main" id="{3E1CBB56-CE46-412B-8DE1-A516C611F721}"/>
                </a:ext>
              </a:extLst>
            </p:cNvPr>
            <p:cNvSpPr/>
            <p:nvPr/>
          </p:nvSpPr>
          <p:spPr>
            <a:xfrm>
              <a:off x="2804640" y="175441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2" name="Freeform: Shape 661">
              <a:extLst>
                <a:ext uri="{FF2B5EF4-FFF2-40B4-BE49-F238E27FC236}">
                  <a16:creationId xmlns:a16="http://schemas.microsoft.com/office/drawing/2014/main" id="{2A94A320-64CE-4F53-9E50-3F70763A962B}"/>
                </a:ext>
              </a:extLst>
            </p:cNvPr>
            <p:cNvSpPr/>
            <p:nvPr/>
          </p:nvSpPr>
          <p:spPr>
            <a:xfrm>
              <a:off x="2804640" y="1754333"/>
              <a:ext cx="8378" cy="251"/>
            </a:xfrm>
            <a:custGeom>
              <a:avLst/>
              <a:gdLst>
                <a:gd name="connsiteX0" fmla="*/ 0 w 8378"/>
                <a:gd name="connsiteY0" fmla="*/ 251 h 251"/>
                <a:gd name="connsiteX1" fmla="*/ 0 w 8378"/>
                <a:gd name="connsiteY1" fmla="*/ 84 h 251"/>
                <a:gd name="connsiteX2" fmla="*/ 0 w 8378"/>
                <a:gd name="connsiteY2" fmla="*/ 0 h 251"/>
                <a:gd name="connsiteX3" fmla="*/ 0 w 8378"/>
                <a:gd name="connsiteY3" fmla="*/ 251 h 251"/>
              </a:gdLst>
              <a:ahLst/>
              <a:cxnLst>
                <a:cxn ang="0">
                  <a:pos x="connsiteX0" y="connsiteY0"/>
                </a:cxn>
                <a:cxn ang="0">
                  <a:pos x="connsiteX1" y="connsiteY1"/>
                </a:cxn>
                <a:cxn ang="0">
                  <a:pos x="connsiteX2" y="connsiteY2"/>
                </a:cxn>
                <a:cxn ang="0">
                  <a:pos x="connsiteX3" y="connsiteY3"/>
                </a:cxn>
              </a:cxnLst>
              <a:rect l="l" t="t" r="r" b="b"/>
              <a:pathLst>
                <a:path w="8378" h="251">
                  <a:moveTo>
                    <a:pt x="0" y="251"/>
                  </a:moveTo>
                  <a:lnTo>
                    <a:pt x="0" y="84"/>
                  </a:lnTo>
                  <a:lnTo>
                    <a:pt x="0" y="0"/>
                  </a:lnTo>
                  <a:lnTo>
                    <a:pt x="0" y="251"/>
                  </a:lnTo>
                  <a:close/>
                </a:path>
              </a:pathLst>
            </a:custGeom>
            <a:solidFill>
              <a:srgbClr val="37474F"/>
            </a:solidFill>
            <a:ln w="8363" cap="flat">
              <a:noFill/>
              <a:prstDash val="solid"/>
              <a:miter/>
            </a:ln>
          </p:spPr>
          <p:txBody>
            <a:bodyPr rtlCol="0" anchor="ctr"/>
            <a:lstStyle/>
            <a:p>
              <a:pPr defTabSz="914378"/>
              <a:endParaRPr lang="en-US"/>
            </a:p>
          </p:txBody>
        </p:sp>
        <p:sp>
          <p:nvSpPr>
            <p:cNvPr id="663" name="Freeform: Shape 662">
              <a:extLst>
                <a:ext uri="{FF2B5EF4-FFF2-40B4-BE49-F238E27FC236}">
                  <a16:creationId xmlns:a16="http://schemas.microsoft.com/office/drawing/2014/main" id="{263A8B1B-3BD3-4D9C-9C0B-AACA58A119F6}"/>
                </a:ext>
              </a:extLst>
            </p:cNvPr>
            <p:cNvSpPr/>
            <p:nvPr/>
          </p:nvSpPr>
          <p:spPr>
            <a:xfrm>
              <a:off x="2804054" y="1753374"/>
              <a:ext cx="8378" cy="37"/>
            </a:xfrm>
            <a:custGeom>
              <a:avLst/>
              <a:gdLst>
                <a:gd name="connsiteX0" fmla="*/ 0 w 8378"/>
                <a:gd name="connsiteY0" fmla="*/ 37 h 37"/>
                <a:gd name="connsiteX1" fmla="*/ 0 w 8378"/>
                <a:gd name="connsiteY1" fmla="*/ 37 h 37"/>
                <a:gd name="connsiteX2" fmla="*/ 0 w 8378"/>
                <a:gd name="connsiteY2" fmla="*/ 37 h 37"/>
                <a:gd name="connsiteX3" fmla="*/ 0 w 8378"/>
                <a:gd name="connsiteY3" fmla="*/ 37 h 37"/>
              </a:gdLst>
              <a:ahLst/>
              <a:cxnLst>
                <a:cxn ang="0">
                  <a:pos x="connsiteX0" y="connsiteY0"/>
                </a:cxn>
                <a:cxn ang="0">
                  <a:pos x="connsiteX1" y="connsiteY1"/>
                </a:cxn>
                <a:cxn ang="0">
                  <a:pos x="connsiteX2" y="connsiteY2"/>
                </a:cxn>
                <a:cxn ang="0">
                  <a:pos x="connsiteX3" y="connsiteY3"/>
                </a:cxn>
              </a:cxnLst>
              <a:rect l="l" t="t" r="r" b="b"/>
              <a:pathLst>
                <a:path w="8378" h="37">
                  <a:moveTo>
                    <a:pt x="0" y="37"/>
                  </a:moveTo>
                  <a:cubicBezTo>
                    <a:pt x="0" y="37"/>
                    <a:pt x="0" y="37"/>
                    <a:pt x="0" y="37"/>
                  </a:cubicBezTo>
                  <a:lnTo>
                    <a:pt x="0" y="37"/>
                  </a:lnTo>
                  <a:cubicBezTo>
                    <a:pt x="0" y="37"/>
                    <a:pt x="0"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64" name="Freeform: Shape 663">
              <a:extLst>
                <a:ext uri="{FF2B5EF4-FFF2-40B4-BE49-F238E27FC236}">
                  <a16:creationId xmlns:a16="http://schemas.microsoft.com/office/drawing/2014/main" id="{88255A69-8FFC-43DB-BED0-7B3855CE520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65" name="Freeform: Shape 664">
              <a:extLst>
                <a:ext uri="{FF2B5EF4-FFF2-40B4-BE49-F238E27FC236}">
                  <a16:creationId xmlns:a16="http://schemas.microsoft.com/office/drawing/2014/main" id="{F7DBC75F-A22B-4D40-9814-0708EDBAC995}"/>
                </a:ext>
              </a:extLst>
            </p:cNvPr>
            <p:cNvSpPr/>
            <p:nvPr/>
          </p:nvSpPr>
          <p:spPr>
            <a:xfrm>
              <a:off x="2804054"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6" name="Freeform: Shape 665">
              <a:extLst>
                <a:ext uri="{FF2B5EF4-FFF2-40B4-BE49-F238E27FC236}">
                  <a16:creationId xmlns:a16="http://schemas.microsoft.com/office/drawing/2014/main" id="{1C6C867C-79A3-48A7-870B-C2D48F551FF0}"/>
                </a:ext>
              </a:extLst>
            </p:cNvPr>
            <p:cNvSpPr/>
            <p:nvPr/>
          </p:nvSpPr>
          <p:spPr>
            <a:xfrm>
              <a:off x="2804054" y="175399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7" name="Freeform: Shape 666">
              <a:extLst>
                <a:ext uri="{FF2B5EF4-FFF2-40B4-BE49-F238E27FC236}">
                  <a16:creationId xmlns:a16="http://schemas.microsoft.com/office/drawing/2014/main" id="{02F8F02B-C13D-4813-9E61-3A52AC89E076}"/>
                </a:ext>
              </a:extLst>
            </p:cNvPr>
            <p:cNvSpPr/>
            <p:nvPr/>
          </p:nvSpPr>
          <p:spPr>
            <a:xfrm>
              <a:off x="2804054" y="175307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68" name="Freeform: Shape 667">
              <a:extLst>
                <a:ext uri="{FF2B5EF4-FFF2-40B4-BE49-F238E27FC236}">
                  <a16:creationId xmlns:a16="http://schemas.microsoft.com/office/drawing/2014/main" id="{EBED051A-C4CB-4ED9-906D-72AF8BF9B06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69" name="Freeform: Shape 668">
              <a:extLst>
                <a:ext uri="{FF2B5EF4-FFF2-40B4-BE49-F238E27FC236}">
                  <a16:creationId xmlns:a16="http://schemas.microsoft.com/office/drawing/2014/main" id="{16963B55-294C-4F86-972E-60E91278A1EE}"/>
                </a:ext>
              </a:extLst>
            </p:cNvPr>
            <p:cNvSpPr/>
            <p:nvPr/>
          </p:nvSpPr>
          <p:spPr>
            <a:xfrm>
              <a:off x="2804054" y="17534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0" name="Freeform: Shape 669">
              <a:extLst>
                <a:ext uri="{FF2B5EF4-FFF2-40B4-BE49-F238E27FC236}">
                  <a16:creationId xmlns:a16="http://schemas.microsoft.com/office/drawing/2014/main" id="{D5F65C85-3D93-4F3B-A3DB-B7BB1A3E5A97}"/>
                </a:ext>
              </a:extLst>
            </p:cNvPr>
            <p:cNvSpPr/>
            <p:nvPr/>
          </p:nvSpPr>
          <p:spPr>
            <a:xfrm>
              <a:off x="2804054" y="1753663"/>
              <a:ext cx="8378" cy="3938"/>
            </a:xfrm>
            <a:custGeom>
              <a:avLst/>
              <a:gdLst>
                <a:gd name="connsiteX0" fmla="*/ 0 w 8378"/>
                <a:gd name="connsiteY0" fmla="*/ 3938 h 3938"/>
                <a:gd name="connsiteX1" fmla="*/ 0 w 8378"/>
                <a:gd name="connsiteY1" fmla="*/ 3435 h 3938"/>
                <a:gd name="connsiteX2" fmla="*/ 0 w 8378"/>
                <a:gd name="connsiteY2" fmla="*/ 0 h 3938"/>
                <a:gd name="connsiteX3" fmla="*/ 0 w 8378"/>
                <a:gd name="connsiteY3" fmla="*/ 838 h 3938"/>
                <a:gd name="connsiteX4" fmla="*/ 0 w 8378"/>
                <a:gd name="connsiteY4" fmla="*/ 2095 h 3938"/>
                <a:gd name="connsiteX5" fmla="*/ 0 w 8378"/>
                <a:gd name="connsiteY5" fmla="*/ 1592 h 3938"/>
                <a:gd name="connsiteX6" fmla="*/ 0 w 8378"/>
                <a:gd name="connsiteY6" fmla="*/ 3770 h 3938"/>
                <a:gd name="connsiteX7" fmla="*/ 0 w 8378"/>
                <a:gd name="connsiteY7" fmla="*/ 3770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8" h="3938">
                  <a:moveTo>
                    <a:pt x="0" y="3938"/>
                  </a:moveTo>
                  <a:cubicBezTo>
                    <a:pt x="0" y="3352"/>
                    <a:pt x="0" y="2849"/>
                    <a:pt x="0" y="3435"/>
                  </a:cubicBezTo>
                  <a:cubicBezTo>
                    <a:pt x="0" y="4022"/>
                    <a:pt x="0" y="1089"/>
                    <a:pt x="0" y="0"/>
                  </a:cubicBezTo>
                  <a:lnTo>
                    <a:pt x="0" y="838"/>
                  </a:lnTo>
                  <a:cubicBezTo>
                    <a:pt x="0" y="838"/>
                    <a:pt x="0" y="1592"/>
                    <a:pt x="0" y="2095"/>
                  </a:cubicBezTo>
                  <a:cubicBezTo>
                    <a:pt x="0" y="2597"/>
                    <a:pt x="0" y="2095"/>
                    <a:pt x="0" y="1592"/>
                  </a:cubicBezTo>
                  <a:cubicBezTo>
                    <a:pt x="0" y="1089"/>
                    <a:pt x="0" y="2681"/>
                    <a:pt x="0" y="3770"/>
                  </a:cubicBezTo>
                  <a:lnTo>
                    <a:pt x="0" y="3770"/>
                  </a:lnTo>
                  <a:close/>
                </a:path>
              </a:pathLst>
            </a:custGeom>
            <a:solidFill>
              <a:srgbClr val="37474F"/>
            </a:solidFill>
            <a:ln w="8363" cap="flat">
              <a:noFill/>
              <a:prstDash val="solid"/>
              <a:miter/>
            </a:ln>
          </p:spPr>
          <p:txBody>
            <a:bodyPr rtlCol="0" anchor="ctr"/>
            <a:lstStyle/>
            <a:p>
              <a:pPr defTabSz="914378"/>
              <a:endParaRPr lang="en-US"/>
            </a:p>
          </p:txBody>
        </p:sp>
        <p:sp>
          <p:nvSpPr>
            <p:cNvPr id="671" name="Freeform: Shape 670">
              <a:extLst>
                <a:ext uri="{FF2B5EF4-FFF2-40B4-BE49-F238E27FC236}">
                  <a16:creationId xmlns:a16="http://schemas.microsoft.com/office/drawing/2014/main" id="{053ECC7A-4F3C-4C34-9EC4-D2D230BF73B5}"/>
                </a:ext>
              </a:extLst>
            </p:cNvPr>
            <p:cNvSpPr/>
            <p:nvPr/>
          </p:nvSpPr>
          <p:spPr>
            <a:xfrm>
              <a:off x="2804054" y="1753160"/>
              <a:ext cx="8378" cy="754"/>
            </a:xfrm>
            <a:custGeom>
              <a:avLst/>
              <a:gdLst>
                <a:gd name="connsiteX0" fmla="*/ 0 w 8378"/>
                <a:gd name="connsiteY0" fmla="*/ 754 h 754"/>
                <a:gd name="connsiteX1" fmla="*/ 0 w 8378"/>
                <a:gd name="connsiteY1" fmla="*/ 754 h 754"/>
                <a:gd name="connsiteX2" fmla="*/ 0 w 8378"/>
                <a:gd name="connsiteY2" fmla="*/ 0 h 754"/>
                <a:gd name="connsiteX3" fmla="*/ 0 w 8378"/>
                <a:gd name="connsiteY3" fmla="*/ 670 h 754"/>
                <a:gd name="connsiteX4" fmla="*/ 0 w 8378"/>
                <a:gd name="connsiteY4" fmla="*/ 670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 h="754">
                  <a:moveTo>
                    <a:pt x="0" y="754"/>
                  </a:moveTo>
                  <a:lnTo>
                    <a:pt x="0" y="754"/>
                  </a:lnTo>
                  <a:cubicBezTo>
                    <a:pt x="0" y="754"/>
                    <a:pt x="0" y="754"/>
                    <a:pt x="0" y="0"/>
                  </a:cubicBezTo>
                  <a:lnTo>
                    <a:pt x="0" y="670"/>
                  </a:ln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672" name="Freeform: Shape 671">
              <a:extLst>
                <a:ext uri="{FF2B5EF4-FFF2-40B4-BE49-F238E27FC236}">
                  <a16:creationId xmlns:a16="http://schemas.microsoft.com/office/drawing/2014/main" id="{11B6BCDD-79E7-41D4-B374-74D276ACA4F1}"/>
                </a:ext>
              </a:extLst>
            </p:cNvPr>
            <p:cNvSpPr/>
            <p:nvPr/>
          </p:nvSpPr>
          <p:spPr>
            <a:xfrm>
              <a:off x="2804022" y="1753831"/>
              <a:ext cx="31" cy="1592"/>
            </a:xfrm>
            <a:custGeom>
              <a:avLst/>
              <a:gdLst>
                <a:gd name="connsiteX0" fmla="*/ 31 w 31"/>
                <a:gd name="connsiteY0" fmla="*/ 0 h 1592"/>
                <a:gd name="connsiteX1" fmla="*/ 31 w 31"/>
                <a:gd name="connsiteY1" fmla="*/ 1592 h 1592"/>
                <a:gd name="connsiteX2" fmla="*/ 31 w 31"/>
                <a:gd name="connsiteY2" fmla="*/ 754 h 1592"/>
                <a:gd name="connsiteX3" fmla="*/ 31 w 31"/>
                <a:gd name="connsiteY3" fmla="*/ 84 h 1592"/>
                <a:gd name="connsiteX4" fmla="*/ 31 w 31"/>
                <a:gd name="connsiteY4" fmla="*/ 84 h 1592"/>
                <a:gd name="connsiteX5" fmla="*/ 31 w 31"/>
                <a:gd name="connsiteY5" fmla="*/ 84 h 1592"/>
                <a:gd name="connsiteX6" fmla="*/ 31 w 31"/>
                <a:gd name="connsiteY6" fmla="*/ 84 h 1592"/>
                <a:gd name="connsiteX7" fmla="*/ 31 w 31"/>
                <a:gd name="connsiteY7" fmla="*/ 84 h 1592"/>
                <a:gd name="connsiteX8" fmla="*/ 31 w 31"/>
                <a:gd name="connsiteY8" fmla="*/ 84 h 1592"/>
                <a:gd name="connsiteX9" fmla="*/ 31 w 31"/>
                <a:gd name="connsiteY9" fmla="*/ 84 h 1592"/>
                <a:gd name="connsiteX10" fmla="*/ 31 w 31"/>
                <a:gd name="connsiteY10" fmla="*/ 84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 h="1592">
                  <a:moveTo>
                    <a:pt x="31" y="0"/>
                  </a:moveTo>
                  <a:cubicBezTo>
                    <a:pt x="-10" y="528"/>
                    <a:pt x="-10" y="1064"/>
                    <a:pt x="31" y="1592"/>
                  </a:cubicBezTo>
                  <a:cubicBezTo>
                    <a:pt x="31" y="1592"/>
                    <a:pt x="31" y="1089"/>
                    <a:pt x="31" y="754"/>
                  </a:cubicBezTo>
                  <a:cubicBezTo>
                    <a:pt x="31" y="419"/>
                    <a:pt x="31" y="754"/>
                    <a:pt x="31" y="84"/>
                  </a:cubicBezTo>
                  <a:lnTo>
                    <a:pt x="31" y="84"/>
                  </a:lnTo>
                  <a:lnTo>
                    <a:pt x="31" y="84"/>
                  </a:lnTo>
                  <a:cubicBezTo>
                    <a:pt x="31" y="84"/>
                    <a:pt x="31" y="84"/>
                    <a:pt x="31" y="84"/>
                  </a:cubicBezTo>
                  <a:lnTo>
                    <a:pt x="31" y="84"/>
                  </a:lnTo>
                  <a:lnTo>
                    <a:pt x="31" y="84"/>
                  </a:lnTo>
                  <a:lnTo>
                    <a:pt x="31" y="84"/>
                  </a:lnTo>
                  <a:lnTo>
                    <a:pt x="31" y="84"/>
                  </a:lnTo>
                  <a:close/>
                </a:path>
              </a:pathLst>
            </a:custGeom>
            <a:solidFill>
              <a:srgbClr val="37474F"/>
            </a:solidFill>
            <a:ln w="8363" cap="flat">
              <a:noFill/>
              <a:prstDash val="solid"/>
              <a:miter/>
            </a:ln>
          </p:spPr>
          <p:txBody>
            <a:bodyPr rtlCol="0" anchor="ctr"/>
            <a:lstStyle/>
            <a:p>
              <a:pPr defTabSz="914378"/>
              <a:endParaRPr lang="en-US"/>
            </a:p>
          </p:txBody>
        </p:sp>
        <p:sp>
          <p:nvSpPr>
            <p:cNvPr id="673" name="Freeform: Shape 672">
              <a:extLst>
                <a:ext uri="{FF2B5EF4-FFF2-40B4-BE49-F238E27FC236}">
                  <a16:creationId xmlns:a16="http://schemas.microsoft.com/office/drawing/2014/main" id="{F1DC9E71-9A7A-48DA-98CC-64D2140FE46E}"/>
                </a:ext>
              </a:extLst>
            </p:cNvPr>
            <p:cNvSpPr/>
            <p:nvPr/>
          </p:nvSpPr>
          <p:spPr>
            <a:xfrm>
              <a:off x="2804892" y="17569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4" name="Freeform: Shape 673">
              <a:extLst>
                <a:ext uri="{FF2B5EF4-FFF2-40B4-BE49-F238E27FC236}">
                  <a16:creationId xmlns:a16="http://schemas.microsoft.com/office/drawing/2014/main" id="{8CEBCF07-7309-4510-92B9-006072768055}"/>
                </a:ext>
              </a:extLst>
            </p:cNvPr>
            <p:cNvSpPr/>
            <p:nvPr/>
          </p:nvSpPr>
          <p:spPr>
            <a:xfrm>
              <a:off x="2804848" y="1754752"/>
              <a:ext cx="75" cy="1843"/>
            </a:xfrm>
            <a:custGeom>
              <a:avLst/>
              <a:gdLst>
                <a:gd name="connsiteX0" fmla="*/ 44 w 75"/>
                <a:gd name="connsiteY0" fmla="*/ 1843 h 1843"/>
                <a:gd name="connsiteX1" fmla="*/ 44 w 75"/>
                <a:gd name="connsiteY1" fmla="*/ 1843 h 1843"/>
                <a:gd name="connsiteX2" fmla="*/ 44 w 75"/>
                <a:gd name="connsiteY2" fmla="*/ 1089 h 1843"/>
                <a:gd name="connsiteX3" fmla="*/ 44 w 75"/>
                <a:gd name="connsiteY3" fmla="*/ 1089 h 1843"/>
                <a:gd name="connsiteX4" fmla="*/ 44 w 75"/>
                <a:gd name="connsiteY4" fmla="*/ 0 h 1843"/>
                <a:gd name="connsiteX5" fmla="*/ 44 w 75"/>
                <a:gd name="connsiteY5" fmla="*/ 1843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 h="1843">
                  <a:moveTo>
                    <a:pt x="44" y="1843"/>
                  </a:moveTo>
                  <a:lnTo>
                    <a:pt x="44" y="1843"/>
                  </a:lnTo>
                  <a:cubicBezTo>
                    <a:pt x="86" y="1592"/>
                    <a:pt x="86" y="1341"/>
                    <a:pt x="44" y="1089"/>
                  </a:cubicBezTo>
                  <a:lnTo>
                    <a:pt x="44" y="1089"/>
                  </a:lnTo>
                  <a:cubicBezTo>
                    <a:pt x="19" y="729"/>
                    <a:pt x="19" y="360"/>
                    <a:pt x="44" y="0"/>
                  </a:cubicBezTo>
                  <a:cubicBezTo>
                    <a:pt x="-15" y="612"/>
                    <a:pt x="-15" y="1232"/>
                    <a:pt x="44" y="1843"/>
                  </a:cubicBezTo>
                  <a:close/>
                </a:path>
              </a:pathLst>
            </a:custGeom>
            <a:solidFill>
              <a:srgbClr val="37474F"/>
            </a:solidFill>
            <a:ln w="8363" cap="flat">
              <a:noFill/>
              <a:prstDash val="solid"/>
              <a:miter/>
            </a:ln>
          </p:spPr>
          <p:txBody>
            <a:bodyPr rtlCol="0" anchor="ctr"/>
            <a:lstStyle/>
            <a:p>
              <a:pPr defTabSz="914378"/>
              <a:endParaRPr lang="en-US"/>
            </a:p>
          </p:txBody>
        </p:sp>
        <p:sp>
          <p:nvSpPr>
            <p:cNvPr id="675" name="Freeform: Shape 674">
              <a:extLst>
                <a:ext uri="{FF2B5EF4-FFF2-40B4-BE49-F238E27FC236}">
                  <a16:creationId xmlns:a16="http://schemas.microsoft.com/office/drawing/2014/main" id="{DCF88151-6780-4B79-82D5-F4E6A01D3702}"/>
                </a:ext>
              </a:extLst>
            </p:cNvPr>
            <p:cNvSpPr/>
            <p:nvPr/>
          </p:nvSpPr>
          <p:spPr>
            <a:xfrm>
              <a:off x="2804473" y="1755339"/>
              <a:ext cx="8378" cy="586"/>
            </a:xfrm>
            <a:custGeom>
              <a:avLst/>
              <a:gdLst>
                <a:gd name="connsiteX0" fmla="*/ 0 w 8378"/>
                <a:gd name="connsiteY0" fmla="*/ 0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0"/>
                  </a:moveTo>
                  <a:lnTo>
                    <a:pt x="0" y="587"/>
                  </a:lnTo>
                  <a:cubicBezTo>
                    <a:pt x="0" y="587"/>
                    <a:pt x="0" y="251"/>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76" name="Freeform: Shape 675">
              <a:extLst>
                <a:ext uri="{FF2B5EF4-FFF2-40B4-BE49-F238E27FC236}">
                  <a16:creationId xmlns:a16="http://schemas.microsoft.com/office/drawing/2014/main" id="{0B53177E-5B82-497E-BA33-19E95DAE2BCB}"/>
                </a:ext>
              </a:extLst>
            </p:cNvPr>
            <p:cNvSpPr/>
            <p:nvPr/>
          </p:nvSpPr>
          <p:spPr>
            <a:xfrm>
              <a:off x="2803718" y="1752741"/>
              <a:ext cx="83" cy="921"/>
            </a:xfrm>
            <a:custGeom>
              <a:avLst/>
              <a:gdLst>
                <a:gd name="connsiteX0" fmla="*/ 84 w 83"/>
                <a:gd name="connsiteY0" fmla="*/ 670 h 921"/>
                <a:gd name="connsiteX1" fmla="*/ 0 w 83"/>
                <a:gd name="connsiteY1" fmla="*/ 0 h 921"/>
                <a:gd name="connsiteX2" fmla="*/ 0 w 83"/>
                <a:gd name="connsiteY2" fmla="*/ 922 h 921"/>
                <a:gd name="connsiteX3" fmla="*/ 84 w 83"/>
                <a:gd name="connsiteY3" fmla="*/ 670 h 921"/>
              </a:gdLst>
              <a:ahLst/>
              <a:cxnLst>
                <a:cxn ang="0">
                  <a:pos x="connsiteX0" y="connsiteY0"/>
                </a:cxn>
                <a:cxn ang="0">
                  <a:pos x="connsiteX1" y="connsiteY1"/>
                </a:cxn>
                <a:cxn ang="0">
                  <a:pos x="connsiteX2" y="connsiteY2"/>
                </a:cxn>
                <a:cxn ang="0">
                  <a:pos x="connsiteX3" y="connsiteY3"/>
                </a:cxn>
              </a:cxnLst>
              <a:rect l="l" t="t" r="r" b="b"/>
              <a:pathLst>
                <a:path w="83" h="921">
                  <a:moveTo>
                    <a:pt x="84" y="670"/>
                  </a:moveTo>
                  <a:lnTo>
                    <a:pt x="0" y="0"/>
                  </a:lnTo>
                  <a:lnTo>
                    <a:pt x="0" y="922"/>
                  </a:lnTo>
                  <a:lnTo>
                    <a:pt x="84" y="670"/>
                  </a:lnTo>
                  <a:close/>
                </a:path>
              </a:pathLst>
            </a:custGeom>
            <a:solidFill>
              <a:srgbClr val="37474F"/>
            </a:solidFill>
            <a:ln w="8363" cap="flat">
              <a:noFill/>
              <a:prstDash val="solid"/>
              <a:miter/>
            </a:ln>
          </p:spPr>
          <p:txBody>
            <a:bodyPr rtlCol="0" anchor="ctr"/>
            <a:lstStyle/>
            <a:p>
              <a:pPr defTabSz="914378"/>
              <a:endParaRPr lang="en-US"/>
            </a:p>
          </p:txBody>
        </p:sp>
        <p:sp>
          <p:nvSpPr>
            <p:cNvPr id="677" name="Freeform: Shape 676">
              <a:extLst>
                <a:ext uri="{FF2B5EF4-FFF2-40B4-BE49-F238E27FC236}">
                  <a16:creationId xmlns:a16="http://schemas.microsoft.com/office/drawing/2014/main" id="{E35C8984-667A-4EB5-9A48-C48DFA2440E3}"/>
                </a:ext>
              </a:extLst>
            </p:cNvPr>
            <p:cNvSpPr/>
            <p:nvPr/>
          </p:nvSpPr>
          <p:spPr>
            <a:xfrm>
              <a:off x="2803551" y="1752909"/>
              <a:ext cx="83" cy="586"/>
            </a:xfrm>
            <a:custGeom>
              <a:avLst/>
              <a:gdLst>
                <a:gd name="connsiteX0" fmla="*/ 84 w 83"/>
                <a:gd name="connsiteY0" fmla="*/ 586 h 586"/>
                <a:gd name="connsiteX1" fmla="*/ 84 w 83"/>
                <a:gd name="connsiteY1" fmla="*/ 0 h 586"/>
                <a:gd name="connsiteX2" fmla="*/ 0 w 83"/>
                <a:gd name="connsiteY2" fmla="*/ 419 h 586"/>
                <a:gd name="connsiteX3" fmla="*/ 84 w 83"/>
                <a:gd name="connsiteY3" fmla="*/ 586 h 586"/>
              </a:gdLst>
              <a:ahLst/>
              <a:cxnLst>
                <a:cxn ang="0">
                  <a:pos x="connsiteX0" y="connsiteY0"/>
                </a:cxn>
                <a:cxn ang="0">
                  <a:pos x="connsiteX1" y="connsiteY1"/>
                </a:cxn>
                <a:cxn ang="0">
                  <a:pos x="connsiteX2" y="connsiteY2"/>
                </a:cxn>
                <a:cxn ang="0">
                  <a:pos x="connsiteX3" y="connsiteY3"/>
                </a:cxn>
              </a:cxnLst>
              <a:rect l="l" t="t" r="r" b="b"/>
              <a:pathLst>
                <a:path w="83" h="586">
                  <a:moveTo>
                    <a:pt x="84" y="586"/>
                  </a:moveTo>
                  <a:lnTo>
                    <a:pt x="84" y="0"/>
                  </a:lnTo>
                  <a:lnTo>
                    <a:pt x="0" y="419"/>
                  </a:lnTo>
                  <a:lnTo>
                    <a:pt x="84" y="586"/>
                  </a:lnTo>
                  <a:close/>
                </a:path>
              </a:pathLst>
            </a:custGeom>
            <a:solidFill>
              <a:srgbClr val="37474F"/>
            </a:solidFill>
            <a:ln w="8363" cap="flat">
              <a:noFill/>
              <a:prstDash val="solid"/>
              <a:miter/>
            </a:ln>
          </p:spPr>
          <p:txBody>
            <a:bodyPr rtlCol="0" anchor="ctr"/>
            <a:lstStyle/>
            <a:p>
              <a:pPr defTabSz="914378"/>
              <a:endParaRPr lang="en-US"/>
            </a:p>
          </p:txBody>
        </p:sp>
        <p:sp>
          <p:nvSpPr>
            <p:cNvPr id="678" name="Freeform: Shape 677">
              <a:extLst>
                <a:ext uri="{FF2B5EF4-FFF2-40B4-BE49-F238E27FC236}">
                  <a16:creationId xmlns:a16="http://schemas.microsoft.com/office/drawing/2014/main" id="{9ED703DD-E2C0-4468-A488-DF51EB7EAF0D}"/>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79" name="Freeform: Shape 678">
              <a:extLst>
                <a:ext uri="{FF2B5EF4-FFF2-40B4-BE49-F238E27FC236}">
                  <a16:creationId xmlns:a16="http://schemas.microsoft.com/office/drawing/2014/main" id="{E3E35F59-7CF0-428D-9677-223C35C9F001}"/>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0" name="Freeform: Shape 679">
              <a:extLst>
                <a:ext uri="{FF2B5EF4-FFF2-40B4-BE49-F238E27FC236}">
                  <a16:creationId xmlns:a16="http://schemas.microsoft.com/office/drawing/2014/main" id="{C83BD71F-A99F-427D-99FB-F7669C1DDD88}"/>
                </a:ext>
              </a:extLst>
            </p:cNvPr>
            <p:cNvSpPr/>
            <p:nvPr/>
          </p:nvSpPr>
          <p:spPr>
            <a:xfrm>
              <a:off x="2800032" y="1752827"/>
              <a:ext cx="8378" cy="919"/>
            </a:xfrm>
            <a:custGeom>
              <a:avLst/>
              <a:gdLst>
                <a:gd name="connsiteX0" fmla="*/ 0 w 8378"/>
                <a:gd name="connsiteY0" fmla="*/ 920 h 919"/>
                <a:gd name="connsiteX1" fmla="*/ 0 w 8378"/>
                <a:gd name="connsiteY1" fmla="*/ 249 h 919"/>
                <a:gd name="connsiteX2" fmla="*/ 0 w 8378"/>
                <a:gd name="connsiteY2" fmla="*/ 836 h 919"/>
                <a:gd name="connsiteX3" fmla="*/ 0 w 8378"/>
                <a:gd name="connsiteY3" fmla="*/ 920 h 919"/>
              </a:gdLst>
              <a:ahLst/>
              <a:cxnLst>
                <a:cxn ang="0">
                  <a:pos x="connsiteX0" y="connsiteY0"/>
                </a:cxn>
                <a:cxn ang="0">
                  <a:pos x="connsiteX1" y="connsiteY1"/>
                </a:cxn>
                <a:cxn ang="0">
                  <a:pos x="connsiteX2" y="connsiteY2"/>
                </a:cxn>
                <a:cxn ang="0">
                  <a:pos x="connsiteX3" y="connsiteY3"/>
                </a:cxn>
              </a:cxnLst>
              <a:rect l="l" t="t" r="r" b="b"/>
              <a:pathLst>
                <a:path w="8378" h="919">
                  <a:moveTo>
                    <a:pt x="0" y="920"/>
                  </a:moveTo>
                  <a:cubicBezTo>
                    <a:pt x="0" y="417"/>
                    <a:pt x="0" y="-421"/>
                    <a:pt x="0" y="249"/>
                  </a:cubicBezTo>
                  <a:lnTo>
                    <a:pt x="0" y="836"/>
                  </a:lnTo>
                  <a:cubicBezTo>
                    <a:pt x="0" y="836"/>
                    <a:pt x="0" y="836"/>
                    <a:pt x="0" y="920"/>
                  </a:cubicBezTo>
                  <a:close/>
                </a:path>
              </a:pathLst>
            </a:custGeom>
            <a:solidFill>
              <a:srgbClr val="37474F"/>
            </a:solidFill>
            <a:ln w="8363" cap="flat">
              <a:noFill/>
              <a:prstDash val="solid"/>
              <a:miter/>
            </a:ln>
          </p:spPr>
          <p:txBody>
            <a:bodyPr rtlCol="0" anchor="ctr"/>
            <a:lstStyle/>
            <a:p>
              <a:pPr defTabSz="914378"/>
              <a:endParaRPr lang="en-US"/>
            </a:p>
          </p:txBody>
        </p:sp>
        <p:sp>
          <p:nvSpPr>
            <p:cNvPr id="681" name="Freeform: Shape 680">
              <a:extLst>
                <a:ext uri="{FF2B5EF4-FFF2-40B4-BE49-F238E27FC236}">
                  <a16:creationId xmlns:a16="http://schemas.microsoft.com/office/drawing/2014/main" id="{0D451605-F9EC-4410-B7C6-3EDB4A856C29}"/>
                </a:ext>
              </a:extLst>
            </p:cNvPr>
            <p:cNvSpPr/>
            <p:nvPr/>
          </p:nvSpPr>
          <p:spPr>
            <a:xfrm>
              <a:off x="2797770" y="17576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2" name="Freeform: Shape 681">
              <a:extLst>
                <a:ext uri="{FF2B5EF4-FFF2-40B4-BE49-F238E27FC236}">
                  <a16:creationId xmlns:a16="http://schemas.microsoft.com/office/drawing/2014/main" id="{6084E161-5C2B-4C7F-A0C6-DA316D100A73}"/>
                </a:ext>
              </a:extLst>
            </p:cNvPr>
            <p:cNvSpPr/>
            <p:nvPr/>
          </p:nvSpPr>
          <p:spPr>
            <a:xfrm>
              <a:off x="2797937"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3" name="Freeform: Shape 682">
              <a:extLst>
                <a:ext uri="{FF2B5EF4-FFF2-40B4-BE49-F238E27FC236}">
                  <a16:creationId xmlns:a16="http://schemas.microsoft.com/office/drawing/2014/main" id="{7676774D-68F0-4911-84C7-BD99708D8346}"/>
                </a:ext>
              </a:extLst>
            </p:cNvPr>
            <p:cNvSpPr/>
            <p:nvPr/>
          </p:nvSpPr>
          <p:spPr>
            <a:xfrm>
              <a:off x="2794502" y="1761874"/>
              <a:ext cx="8378" cy="670"/>
            </a:xfrm>
            <a:custGeom>
              <a:avLst/>
              <a:gdLst>
                <a:gd name="connsiteX0" fmla="*/ 0 w 8378"/>
                <a:gd name="connsiteY0" fmla="*/ 0 h 670"/>
                <a:gd name="connsiteX1" fmla="*/ 0 w 8378"/>
                <a:gd name="connsiteY1" fmla="*/ 670 h 670"/>
                <a:gd name="connsiteX2" fmla="*/ 0 w 8378"/>
                <a:gd name="connsiteY2" fmla="*/ 0 h 670"/>
              </a:gdLst>
              <a:ahLst/>
              <a:cxnLst>
                <a:cxn ang="0">
                  <a:pos x="connsiteX0" y="connsiteY0"/>
                </a:cxn>
                <a:cxn ang="0">
                  <a:pos x="connsiteX1" y="connsiteY1"/>
                </a:cxn>
                <a:cxn ang="0">
                  <a:pos x="connsiteX2" y="connsiteY2"/>
                </a:cxn>
              </a:cxnLst>
              <a:rect l="l" t="t" r="r" b="b"/>
              <a:pathLst>
                <a:path w="8378" h="670">
                  <a:moveTo>
                    <a:pt x="0" y="0"/>
                  </a:moveTo>
                  <a:lnTo>
                    <a:pt x="0" y="670"/>
                  </a:lnTo>
                  <a:cubicBezTo>
                    <a:pt x="0" y="670"/>
                    <a:pt x="0"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684" name="Freeform: Shape 683">
              <a:extLst>
                <a:ext uri="{FF2B5EF4-FFF2-40B4-BE49-F238E27FC236}">
                  <a16:creationId xmlns:a16="http://schemas.microsoft.com/office/drawing/2014/main" id="{42C65E6A-A2CC-4BF2-88ED-3E77AA74A193}"/>
                </a:ext>
              </a:extLst>
            </p:cNvPr>
            <p:cNvSpPr/>
            <p:nvPr/>
          </p:nvSpPr>
          <p:spPr>
            <a:xfrm>
              <a:off x="2802126" y="1753412"/>
              <a:ext cx="12" cy="629"/>
            </a:xfrm>
            <a:custGeom>
              <a:avLst/>
              <a:gdLst>
                <a:gd name="connsiteX0" fmla="*/ 0 w 12"/>
                <a:gd name="connsiteY0" fmla="*/ 419 h 629"/>
                <a:gd name="connsiteX1" fmla="*/ 0 w 12"/>
                <a:gd name="connsiteY1" fmla="*/ 0 h 629"/>
                <a:gd name="connsiteX2" fmla="*/ 0 w 12"/>
                <a:gd name="connsiteY2" fmla="*/ 419 h 629"/>
              </a:gdLst>
              <a:ahLst/>
              <a:cxnLst>
                <a:cxn ang="0">
                  <a:pos x="connsiteX0" y="connsiteY0"/>
                </a:cxn>
                <a:cxn ang="0">
                  <a:pos x="connsiteX1" y="connsiteY1"/>
                </a:cxn>
                <a:cxn ang="0">
                  <a:pos x="connsiteX2" y="connsiteY2"/>
                </a:cxn>
              </a:cxnLst>
              <a:rect l="l" t="t" r="r" b="b"/>
              <a:pathLst>
                <a:path w="12" h="629">
                  <a:moveTo>
                    <a:pt x="0" y="419"/>
                  </a:moveTo>
                  <a:cubicBezTo>
                    <a:pt x="17" y="277"/>
                    <a:pt x="17" y="142"/>
                    <a:pt x="0" y="0"/>
                  </a:cubicBezTo>
                  <a:cubicBezTo>
                    <a:pt x="0" y="419"/>
                    <a:pt x="0" y="922"/>
                    <a:pt x="0" y="419"/>
                  </a:cubicBezTo>
                  <a:close/>
                </a:path>
              </a:pathLst>
            </a:custGeom>
            <a:solidFill>
              <a:srgbClr val="37474F"/>
            </a:solidFill>
            <a:ln w="8363" cap="flat">
              <a:noFill/>
              <a:prstDash val="solid"/>
              <a:miter/>
            </a:ln>
          </p:spPr>
          <p:txBody>
            <a:bodyPr rtlCol="0" anchor="ctr"/>
            <a:lstStyle/>
            <a:p>
              <a:pPr defTabSz="914378"/>
              <a:endParaRPr lang="en-US"/>
            </a:p>
          </p:txBody>
        </p:sp>
        <p:sp>
          <p:nvSpPr>
            <p:cNvPr id="685" name="Freeform: Shape 684">
              <a:extLst>
                <a:ext uri="{FF2B5EF4-FFF2-40B4-BE49-F238E27FC236}">
                  <a16:creationId xmlns:a16="http://schemas.microsoft.com/office/drawing/2014/main" id="{F87FF59A-3690-45B8-96C0-14C2838FC10D}"/>
                </a:ext>
              </a:extLst>
            </p:cNvPr>
            <p:cNvSpPr/>
            <p:nvPr/>
          </p:nvSpPr>
          <p:spPr>
            <a:xfrm>
              <a:off x="2795675" y="175433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6" name="Freeform: Shape 685">
              <a:extLst>
                <a:ext uri="{FF2B5EF4-FFF2-40B4-BE49-F238E27FC236}">
                  <a16:creationId xmlns:a16="http://schemas.microsoft.com/office/drawing/2014/main" id="{A02E6983-9864-43EF-9AD1-1CBF307F9AD3}"/>
                </a:ext>
              </a:extLst>
            </p:cNvPr>
            <p:cNvSpPr/>
            <p:nvPr/>
          </p:nvSpPr>
          <p:spPr>
            <a:xfrm>
              <a:off x="2801875" y="1753272"/>
              <a:ext cx="37" cy="223"/>
            </a:xfrm>
            <a:custGeom>
              <a:avLst/>
              <a:gdLst>
                <a:gd name="connsiteX0" fmla="*/ 0 w 37"/>
                <a:gd name="connsiteY0" fmla="*/ 223 h 223"/>
                <a:gd name="connsiteX1" fmla="*/ 0 w 37"/>
                <a:gd name="connsiteY1" fmla="*/ 223 h 223"/>
                <a:gd name="connsiteX2" fmla="*/ 0 w 37"/>
                <a:gd name="connsiteY2" fmla="*/ 223 h 223"/>
                <a:gd name="connsiteX3" fmla="*/ 0 w 37"/>
                <a:gd name="connsiteY3" fmla="*/ 223 h 223"/>
              </a:gdLst>
              <a:ahLst/>
              <a:cxnLst>
                <a:cxn ang="0">
                  <a:pos x="connsiteX0" y="connsiteY0"/>
                </a:cxn>
                <a:cxn ang="0">
                  <a:pos x="connsiteX1" y="connsiteY1"/>
                </a:cxn>
                <a:cxn ang="0">
                  <a:pos x="connsiteX2" y="connsiteY2"/>
                </a:cxn>
                <a:cxn ang="0">
                  <a:pos x="connsiteX3" y="connsiteY3"/>
                </a:cxn>
              </a:cxnLst>
              <a:rect l="l" t="t" r="r" b="b"/>
              <a:pathLst>
                <a:path w="37" h="223">
                  <a:moveTo>
                    <a:pt x="0" y="223"/>
                  </a:moveTo>
                  <a:lnTo>
                    <a:pt x="0" y="223"/>
                  </a:lnTo>
                  <a:cubicBezTo>
                    <a:pt x="0" y="223"/>
                    <a:pt x="0" y="223"/>
                    <a:pt x="0" y="223"/>
                  </a:cubicBezTo>
                  <a:cubicBezTo>
                    <a:pt x="0" y="223"/>
                    <a:pt x="84" y="-279"/>
                    <a:pt x="0" y="223"/>
                  </a:cubicBezTo>
                  <a:close/>
                </a:path>
              </a:pathLst>
            </a:custGeom>
            <a:solidFill>
              <a:srgbClr val="37474F"/>
            </a:solidFill>
            <a:ln w="8363" cap="flat">
              <a:noFill/>
              <a:prstDash val="solid"/>
              <a:miter/>
            </a:ln>
          </p:spPr>
          <p:txBody>
            <a:bodyPr rtlCol="0" anchor="ctr"/>
            <a:lstStyle/>
            <a:p>
              <a:pPr defTabSz="914378"/>
              <a:endParaRPr lang="en-US"/>
            </a:p>
          </p:txBody>
        </p:sp>
        <p:sp>
          <p:nvSpPr>
            <p:cNvPr id="687" name="Freeform: Shape 686">
              <a:extLst>
                <a:ext uri="{FF2B5EF4-FFF2-40B4-BE49-F238E27FC236}">
                  <a16:creationId xmlns:a16="http://schemas.microsoft.com/office/drawing/2014/main" id="{B8115325-9A5A-4689-96A6-35FC756AD54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88" name="Freeform: Shape 687">
              <a:extLst>
                <a:ext uri="{FF2B5EF4-FFF2-40B4-BE49-F238E27FC236}">
                  <a16:creationId xmlns:a16="http://schemas.microsoft.com/office/drawing/2014/main" id="{DCDC7ACB-D449-4FC5-B808-487DE2E7689D}"/>
                </a:ext>
              </a:extLst>
            </p:cNvPr>
            <p:cNvSpPr/>
            <p:nvPr/>
          </p:nvSpPr>
          <p:spPr>
            <a:xfrm>
              <a:off x="2788134" y="175525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89" name="Freeform: Shape 688">
              <a:extLst>
                <a:ext uri="{FF2B5EF4-FFF2-40B4-BE49-F238E27FC236}">
                  <a16:creationId xmlns:a16="http://schemas.microsoft.com/office/drawing/2014/main" id="{7B1EE20A-B3A0-4FE8-9121-6D1ED0618AF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90" name="Freeform: Shape 689">
              <a:extLst>
                <a:ext uri="{FF2B5EF4-FFF2-40B4-BE49-F238E27FC236}">
                  <a16:creationId xmlns:a16="http://schemas.microsoft.com/office/drawing/2014/main" id="{04571166-0241-4B2D-B579-688794FAED27}"/>
                </a:ext>
              </a:extLst>
            </p:cNvPr>
            <p:cNvSpPr/>
            <p:nvPr/>
          </p:nvSpPr>
          <p:spPr>
            <a:xfrm>
              <a:off x="2803300" y="175575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1" name="Freeform: Shape 690">
              <a:extLst>
                <a:ext uri="{FF2B5EF4-FFF2-40B4-BE49-F238E27FC236}">
                  <a16:creationId xmlns:a16="http://schemas.microsoft.com/office/drawing/2014/main" id="{6F642231-9617-44FC-B05E-C960C492C27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692" name="Freeform: Shape 691">
              <a:extLst>
                <a:ext uri="{FF2B5EF4-FFF2-40B4-BE49-F238E27FC236}">
                  <a16:creationId xmlns:a16="http://schemas.microsoft.com/office/drawing/2014/main" id="{91EEEE66-EFB4-4D37-ADB6-6EF0AC1A107A}"/>
                </a:ext>
              </a:extLst>
            </p:cNvPr>
            <p:cNvSpPr/>
            <p:nvPr/>
          </p:nvSpPr>
          <p:spPr>
            <a:xfrm>
              <a:off x="2803132"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3" name="Freeform: Shape 692">
              <a:extLst>
                <a:ext uri="{FF2B5EF4-FFF2-40B4-BE49-F238E27FC236}">
                  <a16:creationId xmlns:a16="http://schemas.microsoft.com/office/drawing/2014/main" id="{59F7B2F5-30BF-43FA-9D21-9A154944F056}"/>
                </a:ext>
              </a:extLst>
            </p:cNvPr>
            <p:cNvSpPr/>
            <p:nvPr/>
          </p:nvSpPr>
          <p:spPr>
            <a:xfrm>
              <a:off x="2803048" y="1753207"/>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914378"/>
              <a:endParaRPr lang="en-US"/>
            </a:p>
          </p:txBody>
        </p:sp>
        <p:sp>
          <p:nvSpPr>
            <p:cNvPr id="694" name="Freeform: Shape 693">
              <a:extLst>
                <a:ext uri="{FF2B5EF4-FFF2-40B4-BE49-F238E27FC236}">
                  <a16:creationId xmlns:a16="http://schemas.microsoft.com/office/drawing/2014/main" id="{644C70B4-DF28-4A58-84C8-366496549FCA}"/>
                </a:ext>
              </a:extLst>
            </p:cNvPr>
            <p:cNvSpPr/>
            <p:nvPr/>
          </p:nvSpPr>
          <p:spPr>
            <a:xfrm>
              <a:off x="2802964" y="1753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5" name="Freeform: Shape 694">
              <a:extLst>
                <a:ext uri="{FF2B5EF4-FFF2-40B4-BE49-F238E27FC236}">
                  <a16:creationId xmlns:a16="http://schemas.microsoft.com/office/drawing/2014/main" id="{E7E63181-4A07-420E-A953-97E2E4B5AE37}"/>
                </a:ext>
              </a:extLst>
            </p:cNvPr>
            <p:cNvSpPr/>
            <p:nvPr/>
          </p:nvSpPr>
          <p:spPr>
            <a:xfrm>
              <a:off x="2792239" y="17597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6" name="Freeform: Shape 695">
              <a:extLst>
                <a:ext uri="{FF2B5EF4-FFF2-40B4-BE49-F238E27FC236}">
                  <a16:creationId xmlns:a16="http://schemas.microsoft.com/office/drawing/2014/main" id="{B0E89CDE-C59F-454E-AE94-424B62F4E504}"/>
                </a:ext>
              </a:extLst>
            </p:cNvPr>
            <p:cNvSpPr/>
            <p:nvPr/>
          </p:nvSpPr>
          <p:spPr>
            <a:xfrm>
              <a:off x="2799613" y="1760366"/>
              <a:ext cx="8378" cy="83"/>
            </a:xfrm>
            <a:custGeom>
              <a:avLst/>
              <a:gdLst>
                <a:gd name="connsiteX0" fmla="*/ 0 w 8378"/>
                <a:gd name="connsiteY0" fmla="*/ 84 h 83"/>
                <a:gd name="connsiteX1" fmla="*/ 0 w 8378"/>
                <a:gd name="connsiteY1" fmla="*/ 0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0"/>
                  </a:lnTo>
                  <a:lnTo>
                    <a:pt x="0"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697" name="Freeform: Shape 696">
              <a:extLst>
                <a:ext uri="{FF2B5EF4-FFF2-40B4-BE49-F238E27FC236}">
                  <a16:creationId xmlns:a16="http://schemas.microsoft.com/office/drawing/2014/main" id="{699FE4D9-D2D9-418D-80F0-C8CE1400F262}"/>
                </a:ext>
              </a:extLst>
            </p:cNvPr>
            <p:cNvSpPr/>
            <p:nvPr/>
          </p:nvSpPr>
          <p:spPr>
            <a:xfrm>
              <a:off x="2799529" y="1758523"/>
              <a:ext cx="8378" cy="2346"/>
            </a:xfrm>
            <a:custGeom>
              <a:avLst/>
              <a:gdLst>
                <a:gd name="connsiteX0" fmla="*/ 0 w 8378"/>
                <a:gd name="connsiteY0" fmla="*/ 2346 h 2346"/>
                <a:gd name="connsiteX1" fmla="*/ 0 w 8378"/>
                <a:gd name="connsiteY1" fmla="*/ 1843 h 2346"/>
                <a:gd name="connsiteX2" fmla="*/ 0 w 8378"/>
                <a:gd name="connsiteY2" fmla="*/ 0 h 2346"/>
              </a:gdLst>
              <a:ahLst/>
              <a:cxnLst>
                <a:cxn ang="0">
                  <a:pos x="connsiteX0" y="connsiteY0"/>
                </a:cxn>
                <a:cxn ang="0">
                  <a:pos x="connsiteX1" y="connsiteY1"/>
                </a:cxn>
                <a:cxn ang="0">
                  <a:pos x="connsiteX2" y="connsiteY2"/>
                </a:cxn>
              </a:cxnLst>
              <a:rect l="l" t="t" r="r" b="b"/>
              <a:pathLst>
                <a:path w="8378" h="2346">
                  <a:moveTo>
                    <a:pt x="0" y="2346"/>
                  </a:moveTo>
                  <a:cubicBezTo>
                    <a:pt x="0" y="1592"/>
                    <a:pt x="0" y="1676"/>
                    <a:pt x="0" y="1843"/>
                  </a:cubicBez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698" name="Freeform: Shape 697">
              <a:extLst>
                <a:ext uri="{FF2B5EF4-FFF2-40B4-BE49-F238E27FC236}">
                  <a16:creationId xmlns:a16="http://schemas.microsoft.com/office/drawing/2014/main" id="{C570839A-81D6-4E7F-B9A1-852F0145B789}"/>
                </a:ext>
              </a:extLst>
            </p:cNvPr>
            <p:cNvSpPr/>
            <p:nvPr/>
          </p:nvSpPr>
          <p:spPr>
            <a:xfrm>
              <a:off x="2790229" y="1751963"/>
              <a:ext cx="12903" cy="11335"/>
            </a:xfrm>
            <a:custGeom>
              <a:avLst/>
              <a:gdLst>
                <a:gd name="connsiteX0" fmla="*/ 5446 w 12903"/>
                <a:gd name="connsiteY0" fmla="*/ 9409 h 11335"/>
                <a:gd name="connsiteX1" fmla="*/ 5446 w 12903"/>
                <a:gd name="connsiteY1" fmla="*/ 9911 h 11335"/>
                <a:gd name="connsiteX2" fmla="*/ 5446 w 12903"/>
                <a:gd name="connsiteY2" fmla="*/ 11336 h 11335"/>
                <a:gd name="connsiteX3" fmla="*/ 5446 w 12903"/>
                <a:gd name="connsiteY3" fmla="*/ 9157 h 11335"/>
                <a:gd name="connsiteX4" fmla="*/ 5446 w 12903"/>
                <a:gd name="connsiteY4" fmla="*/ 9576 h 11335"/>
                <a:gd name="connsiteX5" fmla="*/ 5446 w 12903"/>
                <a:gd name="connsiteY5" fmla="*/ 9576 h 11335"/>
                <a:gd name="connsiteX6" fmla="*/ 5446 w 12903"/>
                <a:gd name="connsiteY6" fmla="*/ 8403 h 11335"/>
                <a:gd name="connsiteX7" fmla="*/ 5446 w 12903"/>
                <a:gd name="connsiteY7" fmla="*/ 9073 h 11335"/>
                <a:gd name="connsiteX8" fmla="*/ 5446 w 12903"/>
                <a:gd name="connsiteY8" fmla="*/ 8571 h 11335"/>
                <a:gd name="connsiteX9" fmla="*/ 5446 w 12903"/>
                <a:gd name="connsiteY9" fmla="*/ 8571 h 11335"/>
                <a:gd name="connsiteX10" fmla="*/ 5446 w 12903"/>
                <a:gd name="connsiteY10" fmla="*/ 8571 h 11335"/>
                <a:gd name="connsiteX11" fmla="*/ 5446 w 12903"/>
                <a:gd name="connsiteY11" fmla="*/ 8571 h 11335"/>
                <a:gd name="connsiteX12" fmla="*/ 5446 w 12903"/>
                <a:gd name="connsiteY12" fmla="*/ 7565 h 11335"/>
                <a:gd name="connsiteX13" fmla="*/ 5446 w 12903"/>
                <a:gd name="connsiteY13" fmla="*/ 7565 h 11335"/>
                <a:gd name="connsiteX14" fmla="*/ 5446 w 12903"/>
                <a:gd name="connsiteY14" fmla="*/ 8487 h 11335"/>
                <a:gd name="connsiteX15" fmla="*/ 5446 w 12903"/>
                <a:gd name="connsiteY15" fmla="*/ 9157 h 11335"/>
                <a:gd name="connsiteX16" fmla="*/ 5446 w 12903"/>
                <a:gd name="connsiteY16" fmla="*/ 9157 h 11335"/>
                <a:gd name="connsiteX17" fmla="*/ 5446 w 12903"/>
                <a:gd name="connsiteY17" fmla="*/ 10582 h 11335"/>
                <a:gd name="connsiteX18" fmla="*/ 5446 w 12903"/>
                <a:gd name="connsiteY18" fmla="*/ 8319 h 11335"/>
                <a:gd name="connsiteX19" fmla="*/ 5446 w 12903"/>
                <a:gd name="connsiteY19" fmla="*/ 8319 h 11335"/>
                <a:gd name="connsiteX20" fmla="*/ 5446 w 12903"/>
                <a:gd name="connsiteY20" fmla="*/ 8822 h 11335"/>
                <a:gd name="connsiteX21" fmla="*/ 5446 w 12903"/>
                <a:gd name="connsiteY21" fmla="*/ 8822 h 11335"/>
                <a:gd name="connsiteX22" fmla="*/ 5446 w 12903"/>
                <a:gd name="connsiteY22" fmla="*/ 10247 h 11335"/>
                <a:gd name="connsiteX23" fmla="*/ 5446 w 12903"/>
                <a:gd name="connsiteY23" fmla="*/ 8906 h 11335"/>
                <a:gd name="connsiteX24" fmla="*/ 5446 w 12903"/>
                <a:gd name="connsiteY24" fmla="*/ 8319 h 11335"/>
                <a:gd name="connsiteX25" fmla="*/ 5446 w 12903"/>
                <a:gd name="connsiteY25" fmla="*/ 9157 h 11335"/>
                <a:gd name="connsiteX26" fmla="*/ 5446 w 12903"/>
                <a:gd name="connsiteY26" fmla="*/ 9157 h 11335"/>
                <a:gd name="connsiteX27" fmla="*/ 5446 w 12903"/>
                <a:gd name="connsiteY27" fmla="*/ 7900 h 11335"/>
                <a:gd name="connsiteX28" fmla="*/ 5446 w 12903"/>
                <a:gd name="connsiteY28" fmla="*/ 7900 h 11335"/>
                <a:gd name="connsiteX29" fmla="*/ 5446 w 12903"/>
                <a:gd name="connsiteY29" fmla="*/ 8822 h 11335"/>
                <a:gd name="connsiteX30" fmla="*/ 5446 w 12903"/>
                <a:gd name="connsiteY30" fmla="*/ 7230 h 11335"/>
                <a:gd name="connsiteX31" fmla="*/ 5446 w 12903"/>
                <a:gd name="connsiteY31" fmla="*/ 7900 h 11335"/>
                <a:gd name="connsiteX32" fmla="*/ 5446 w 12903"/>
                <a:gd name="connsiteY32" fmla="*/ 5638 h 11335"/>
                <a:gd name="connsiteX33" fmla="*/ 5446 w 12903"/>
                <a:gd name="connsiteY33" fmla="*/ 4884 h 11335"/>
                <a:gd name="connsiteX34" fmla="*/ 5446 w 12903"/>
                <a:gd name="connsiteY34" fmla="*/ 4381 h 11335"/>
                <a:gd name="connsiteX35" fmla="*/ 5446 w 12903"/>
                <a:gd name="connsiteY35" fmla="*/ 5219 h 11335"/>
                <a:gd name="connsiteX36" fmla="*/ 5446 w 12903"/>
                <a:gd name="connsiteY36" fmla="*/ 5219 h 11335"/>
                <a:gd name="connsiteX37" fmla="*/ 5446 w 12903"/>
                <a:gd name="connsiteY37" fmla="*/ 6644 h 11335"/>
                <a:gd name="connsiteX38" fmla="*/ 5446 w 12903"/>
                <a:gd name="connsiteY38" fmla="*/ 7817 h 11335"/>
                <a:gd name="connsiteX39" fmla="*/ 5446 w 12903"/>
                <a:gd name="connsiteY39" fmla="*/ 7817 h 11335"/>
                <a:gd name="connsiteX40" fmla="*/ 5446 w 12903"/>
                <a:gd name="connsiteY40" fmla="*/ 8487 h 11335"/>
                <a:gd name="connsiteX41" fmla="*/ 5446 w 12903"/>
                <a:gd name="connsiteY41" fmla="*/ 9157 h 11335"/>
                <a:gd name="connsiteX42" fmla="*/ 5446 w 12903"/>
                <a:gd name="connsiteY42" fmla="*/ 6057 h 11335"/>
                <a:gd name="connsiteX43" fmla="*/ 5446 w 12903"/>
                <a:gd name="connsiteY43" fmla="*/ 8236 h 11335"/>
                <a:gd name="connsiteX44" fmla="*/ 5446 w 12903"/>
                <a:gd name="connsiteY44" fmla="*/ 8236 h 11335"/>
                <a:gd name="connsiteX45" fmla="*/ 5446 w 12903"/>
                <a:gd name="connsiteY45" fmla="*/ 8906 h 11335"/>
                <a:gd name="connsiteX46" fmla="*/ 5446 w 12903"/>
                <a:gd name="connsiteY46" fmla="*/ 7984 h 11335"/>
                <a:gd name="connsiteX47" fmla="*/ 5446 w 12903"/>
                <a:gd name="connsiteY47" fmla="*/ 8906 h 11335"/>
                <a:gd name="connsiteX48" fmla="*/ 5446 w 12903"/>
                <a:gd name="connsiteY48" fmla="*/ 7481 h 11335"/>
                <a:gd name="connsiteX49" fmla="*/ 5446 w 12903"/>
                <a:gd name="connsiteY49" fmla="*/ 8319 h 11335"/>
                <a:gd name="connsiteX50" fmla="*/ 5446 w 12903"/>
                <a:gd name="connsiteY50" fmla="*/ 7565 h 11335"/>
                <a:gd name="connsiteX51" fmla="*/ 5446 w 12903"/>
                <a:gd name="connsiteY51" fmla="*/ 7565 h 11335"/>
                <a:gd name="connsiteX52" fmla="*/ 5446 w 12903"/>
                <a:gd name="connsiteY52" fmla="*/ 7565 h 11335"/>
                <a:gd name="connsiteX53" fmla="*/ 5446 w 12903"/>
                <a:gd name="connsiteY53" fmla="*/ 7565 h 11335"/>
                <a:gd name="connsiteX54" fmla="*/ 5865 w 12903"/>
                <a:gd name="connsiteY54" fmla="*/ 6308 h 11335"/>
                <a:gd name="connsiteX55" fmla="*/ 5865 w 12903"/>
                <a:gd name="connsiteY55" fmla="*/ 3878 h 11335"/>
                <a:gd name="connsiteX56" fmla="*/ 5865 w 12903"/>
                <a:gd name="connsiteY56" fmla="*/ 8068 h 11335"/>
                <a:gd name="connsiteX57" fmla="*/ 5865 w 12903"/>
                <a:gd name="connsiteY57" fmla="*/ 8068 h 11335"/>
                <a:gd name="connsiteX58" fmla="*/ 5865 w 12903"/>
                <a:gd name="connsiteY58" fmla="*/ 6476 h 11335"/>
                <a:gd name="connsiteX59" fmla="*/ 5865 w 12903"/>
                <a:gd name="connsiteY59" fmla="*/ 8068 h 11335"/>
                <a:gd name="connsiteX60" fmla="*/ 5865 w 12903"/>
                <a:gd name="connsiteY60" fmla="*/ 6225 h 11335"/>
                <a:gd name="connsiteX61" fmla="*/ 5865 w 12903"/>
                <a:gd name="connsiteY61" fmla="*/ 8068 h 11335"/>
                <a:gd name="connsiteX62" fmla="*/ 5865 w 12903"/>
                <a:gd name="connsiteY62" fmla="*/ 6392 h 11335"/>
                <a:gd name="connsiteX63" fmla="*/ 5865 w 12903"/>
                <a:gd name="connsiteY63" fmla="*/ 8319 h 11335"/>
                <a:gd name="connsiteX64" fmla="*/ 5865 w 12903"/>
                <a:gd name="connsiteY64" fmla="*/ 8319 h 11335"/>
                <a:gd name="connsiteX65" fmla="*/ 5865 w 12903"/>
                <a:gd name="connsiteY65" fmla="*/ 7900 h 11335"/>
                <a:gd name="connsiteX66" fmla="*/ 5865 w 12903"/>
                <a:gd name="connsiteY66" fmla="*/ 5722 h 11335"/>
                <a:gd name="connsiteX67" fmla="*/ 5865 w 12903"/>
                <a:gd name="connsiteY67" fmla="*/ 7984 h 11335"/>
                <a:gd name="connsiteX68" fmla="*/ 5865 w 12903"/>
                <a:gd name="connsiteY68" fmla="*/ 3292 h 11335"/>
                <a:gd name="connsiteX69" fmla="*/ 5865 w 12903"/>
                <a:gd name="connsiteY69" fmla="*/ 3292 h 11335"/>
                <a:gd name="connsiteX70" fmla="*/ 5865 w 12903"/>
                <a:gd name="connsiteY70" fmla="*/ 8319 h 11335"/>
                <a:gd name="connsiteX71" fmla="*/ 5865 w 12903"/>
                <a:gd name="connsiteY71" fmla="*/ 8822 h 11335"/>
                <a:gd name="connsiteX72" fmla="*/ 5865 w 12903"/>
                <a:gd name="connsiteY72" fmla="*/ 9492 h 11335"/>
                <a:gd name="connsiteX73" fmla="*/ 5865 w 12903"/>
                <a:gd name="connsiteY73" fmla="*/ 9492 h 11335"/>
                <a:gd name="connsiteX74" fmla="*/ 5865 w 12903"/>
                <a:gd name="connsiteY74" fmla="*/ 7649 h 11335"/>
                <a:gd name="connsiteX75" fmla="*/ 5865 w 12903"/>
                <a:gd name="connsiteY75" fmla="*/ 8654 h 11335"/>
                <a:gd name="connsiteX76" fmla="*/ 5865 w 12903"/>
                <a:gd name="connsiteY76" fmla="*/ 6057 h 11335"/>
                <a:gd name="connsiteX77" fmla="*/ 5865 w 12903"/>
                <a:gd name="connsiteY77" fmla="*/ 8152 h 11335"/>
                <a:gd name="connsiteX78" fmla="*/ 5865 w 12903"/>
                <a:gd name="connsiteY78" fmla="*/ 7733 h 11335"/>
                <a:gd name="connsiteX79" fmla="*/ 5865 w 12903"/>
                <a:gd name="connsiteY79" fmla="*/ 8236 h 11335"/>
                <a:gd name="connsiteX80" fmla="*/ 5865 w 12903"/>
                <a:gd name="connsiteY80" fmla="*/ 8236 h 11335"/>
                <a:gd name="connsiteX81" fmla="*/ 5865 w 12903"/>
                <a:gd name="connsiteY81" fmla="*/ 8906 h 11335"/>
                <a:gd name="connsiteX82" fmla="*/ 5865 w 12903"/>
                <a:gd name="connsiteY82" fmla="*/ 3460 h 11335"/>
                <a:gd name="connsiteX83" fmla="*/ 5865 w 12903"/>
                <a:gd name="connsiteY83" fmla="*/ 5052 h 11335"/>
                <a:gd name="connsiteX84" fmla="*/ 5865 w 12903"/>
                <a:gd name="connsiteY84" fmla="*/ 7900 h 11335"/>
                <a:gd name="connsiteX85" fmla="*/ 5865 w 12903"/>
                <a:gd name="connsiteY85" fmla="*/ 7230 h 11335"/>
                <a:gd name="connsiteX86" fmla="*/ 5865 w 12903"/>
                <a:gd name="connsiteY86" fmla="*/ 7900 h 11335"/>
                <a:gd name="connsiteX87" fmla="*/ 5865 w 12903"/>
                <a:gd name="connsiteY87" fmla="*/ 7062 h 11335"/>
                <a:gd name="connsiteX88" fmla="*/ 5865 w 12903"/>
                <a:gd name="connsiteY88" fmla="*/ 7062 h 11335"/>
                <a:gd name="connsiteX89" fmla="*/ 5865 w 12903"/>
                <a:gd name="connsiteY89" fmla="*/ 4549 h 11335"/>
                <a:gd name="connsiteX90" fmla="*/ 5865 w 12903"/>
                <a:gd name="connsiteY90" fmla="*/ 5303 h 11335"/>
                <a:gd name="connsiteX91" fmla="*/ 5865 w 12903"/>
                <a:gd name="connsiteY91" fmla="*/ 5806 h 11335"/>
                <a:gd name="connsiteX92" fmla="*/ 5865 w 12903"/>
                <a:gd name="connsiteY92" fmla="*/ 6811 h 11335"/>
                <a:gd name="connsiteX93" fmla="*/ 5865 w 12903"/>
                <a:gd name="connsiteY93" fmla="*/ 6225 h 11335"/>
                <a:gd name="connsiteX94" fmla="*/ 5865 w 12903"/>
                <a:gd name="connsiteY94" fmla="*/ 7398 h 11335"/>
                <a:gd name="connsiteX95" fmla="*/ 5865 w 12903"/>
                <a:gd name="connsiteY95" fmla="*/ 6225 h 11335"/>
                <a:gd name="connsiteX96" fmla="*/ 5865 w 12903"/>
                <a:gd name="connsiteY96" fmla="*/ 6225 h 11335"/>
                <a:gd name="connsiteX97" fmla="*/ 5865 w 12903"/>
                <a:gd name="connsiteY97" fmla="*/ 3124 h 11335"/>
                <a:gd name="connsiteX98" fmla="*/ 5865 w 12903"/>
                <a:gd name="connsiteY98" fmla="*/ 3711 h 11335"/>
                <a:gd name="connsiteX99" fmla="*/ 5865 w 12903"/>
                <a:gd name="connsiteY99" fmla="*/ 2454 h 11335"/>
                <a:gd name="connsiteX100" fmla="*/ 5865 w 12903"/>
                <a:gd name="connsiteY100" fmla="*/ 4549 h 11335"/>
                <a:gd name="connsiteX101" fmla="*/ 5865 w 12903"/>
                <a:gd name="connsiteY101" fmla="*/ 4549 h 11335"/>
                <a:gd name="connsiteX102" fmla="*/ 5865 w 12903"/>
                <a:gd name="connsiteY102" fmla="*/ 4549 h 11335"/>
                <a:gd name="connsiteX103" fmla="*/ 5865 w 12903"/>
                <a:gd name="connsiteY103" fmla="*/ 4549 h 11335"/>
                <a:gd name="connsiteX104" fmla="*/ 6452 w 12903"/>
                <a:gd name="connsiteY104" fmla="*/ 5303 h 11335"/>
                <a:gd name="connsiteX105" fmla="*/ 6452 w 12903"/>
                <a:gd name="connsiteY105" fmla="*/ 4465 h 11335"/>
                <a:gd name="connsiteX106" fmla="*/ 6452 w 12903"/>
                <a:gd name="connsiteY106" fmla="*/ 4465 h 11335"/>
                <a:gd name="connsiteX107" fmla="*/ 6452 w 12903"/>
                <a:gd name="connsiteY107" fmla="*/ 3292 h 11335"/>
                <a:gd name="connsiteX108" fmla="*/ 6452 w 12903"/>
                <a:gd name="connsiteY108" fmla="*/ 2454 h 11335"/>
                <a:gd name="connsiteX109" fmla="*/ 6452 w 12903"/>
                <a:gd name="connsiteY109" fmla="*/ 3376 h 11335"/>
                <a:gd name="connsiteX110" fmla="*/ 6452 w 12903"/>
                <a:gd name="connsiteY110" fmla="*/ 3376 h 11335"/>
                <a:gd name="connsiteX111" fmla="*/ 6452 w 12903"/>
                <a:gd name="connsiteY111" fmla="*/ 3376 h 11335"/>
                <a:gd name="connsiteX112" fmla="*/ 6452 w 12903"/>
                <a:gd name="connsiteY112" fmla="*/ 2789 h 11335"/>
                <a:gd name="connsiteX113" fmla="*/ 6452 w 12903"/>
                <a:gd name="connsiteY113" fmla="*/ 1700 h 11335"/>
                <a:gd name="connsiteX114" fmla="*/ 6452 w 12903"/>
                <a:gd name="connsiteY114" fmla="*/ 695 h 11335"/>
                <a:gd name="connsiteX115" fmla="*/ 6452 w 12903"/>
                <a:gd name="connsiteY115" fmla="*/ 2035 h 11335"/>
                <a:gd name="connsiteX116" fmla="*/ 6452 w 12903"/>
                <a:gd name="connsiteY116" fmla="*/ 527 h 11335"/>
                <a:gd name="connsiteX117" fmla="*/ 6452 w 12903"/>
                <a:gd name="connsiteY117" fmla="*/ 946 h 11335"/>
                <a:gd name="connsiteX118" fmla="*/ 6452 w 12903"/>
                <a:gd name="connsiteY118" fmla="*/ 946 h 11335"/>
                <a:gd name="connsiteX119" fmla="*/ 6452 w 12903"/>
                <a:gd name="connsiteY119" fmla="*/ 946 h 11335"/>
                <a:gd name="connsiteX120" fmla="*/ 6452 w 12903"/>
                <a:gd name="connsiteY120" fmla="*/ 1449 h 11335"/>
                <a:gd name="connsiteX121" fmla="*/ 6452 w 12903"/>
                <a:gd name="connsiteY121" fmla="*/ 2454 h 11335"/>
                <a:gd name="connsiteX122" fmla="*/ 6452 w 12903"/>
                <a:gd name="connsiteY122" fmla="*/ 1784 h 11335"/>
                <a:gd name="connsiteX123" fmla="*/ 6452 w 12903"/>
                <a:gd name="connsiteY123" fmla="*/ 2287 h 11335"/>
                <a:gd name="connsiteX124" fmla="*/ 6452 w 12903"/>
                <a:gd name="connsiteY124" fmla="*/ 862 h 11335"/>
                <a:gd name="connsiteX125" fmla="*/ 6452 w 12903"/>
                <a:gd name="connsiteY125" fmla="*/ 862 h 11335"/>
                <a:gd name="connsiteX126" fmla="*/ 6452 w 12903"/>
                <a:gd name="connsiteY126" fmla="*/ 862 h 11335"/>
                <a:gd name="connsiteX127" fmla="*/ 6452 w 12903"/>
                <a:gd name="connsiteY127" fmla="*/ 862 h 11335"/>
                <a:gd name="connsiteX128" fmla="*/ 6452 w 12903"/>
                <a:gd name="connsiteY128" fmla="*/ 1281 h 11335"/>
                <a:gd name="connsiteX129" fmla="*/ 6452 w 12903"/>
                <a:gd name="connsiteY129" fmla="*/ 1281 h 11335"/>
                <a:gd name="connsiteX130" fmla="*/ 6033 w 12903"/>
                <a:gd name="connsiteY130" fmla="*/ 1281 h 11335"/>
                <a:gd name="connsiteX131" fmla="*/ 6033 w 12903"/>
                <a:gd name="connsiteY131" fmla="*/ 1281 h 11335"/>
                <a:gd name="connsiteX132" fmla="*/ 6033 w 12903"/>
                <a:gd name="connsiteY132" fmla="*/ 695 h 11335"/>
                <a:gd name="connsiteX133" fmla="*/ 6033 w 12903"/>
                <a:gd name="connsiteY133" fmla="*/ 695 h 11335"/>
                <a:gd name="connsiteX134" fmla="*/ 5614 w 12903"/>
                <a:gd name="connsiteY134" fmla="*/ 108 h 11335"/>
                <a:gd name="connsiteX135" fmla="*/ 5614 w 12903"/>
                <a:gd name="connsiteY135" fmla="*/ 862 h 11335"/>
                <a:gd name="connsiteX136" fmla="*/ 5614 w 12903"/>
                <a:gd name="connsiteY136" fmla="*/ 1365 h 11335"/>
                <a:gd name="connsiteX137" fmla="*/ 5614 w 12903"/>
                <a:gd name="connsiteY137" fmla="*/ 2035 h 11335"/>
                <a:gd name="connsiteX138" fmla="*/ 5614 w 12903"/>
                <a:gd name="connsiteY138" fmla="*/ 2035 h 11335"/>
                <a:gd name="connsiteX139" fmla="*/ 5614 w 12903"/>
                <a:gd name="connsiteY139" fmla="*/ 2035 h 11335"/>
                <a:gd name="connsiteX140" fmla="*/ 5111 w 12903"/>
                <a:gd name="connsiteY140" fmla="*/ 2035 h 11335"/>
                <a:gd name="connsiteX141" fmla="*/ 5111 w 12903"/>
                <a:gd name="connsiteY141" fmla="*/ 2035 h 11335"/>
                <a:gd name="connsiteX142" fmla="*/ 5111 w 12903"/>
                <a:gd name="connsiteY142" fmla="*/ 2035 h 11335"/>
                <a:gd name="connsiteX143" fmla="*/ 5111 w 12903"/>
                <a:gd name="connsiteY143" fmla="*/ 2035 h 11335"/>
                <a:gd name="connsiteX144" fmla="*/ 5111 w 12903"/>
                <a:gd name="connsiteY144" fmla="*/ 2035 h 11335"/>
                <a:gd name="connsiteX145" fmla="*/ 5111 w 12903"/>
                <a:gd name="connsiteY145" fmla="*/ 1281 h 11335"/>
                <a:gd name="connsiteX146" fmla="*/ 5111 w 12903"/>
                <a:gd name="connsiteY146" fmla="*/ 1281 h 11335"/>
                <a:gd name="connsiteX147" fmla="*/ 5111 w 12903"/>
                <a:gd name="connsiteY147" fmla="*/ 2203 h 11335"/>
                <a:gd name="connsiteX148" fmla="*/ 5111 w 12903"/>
                <a:gd name="connsiteY148" fmla="*/ 2622 h 11335"/>
                <a:gd name="connsiteX149" fmla="*/ 5111 w 12903"/>
                <a:gd name="connsiteY149" fmla="*/ 1784 h 11335"/>
                <a:gd name="connsiteX150" fmla="*/ 5111 w 12903"/>
                <a:gd name="connsiteY150" fmla="*/ 3460 h 11335"/>
                <a:gd name="connsiteX151" fmla="*/ 5111 w 12903"/>
                <a:gd name="connsiteY151" fmla="*/ 3460 h 11335"/>
                <a:gd name="connsiteX152" fmla="*/ 5111 w 12903"/>
                <a:gd name="connsiteY152" fmla="*/ 3460 h 11335"/>
                <a:gd name="connsiteX153" fmla="*/ 5111 w 12903"/>
                <a:gd name="connsiteY153" fmla="*/ 3460 h 11335"/>
                <a:gd name="connsiteX154" fmla="*/ 5111 w 12903"/>
                <a:gd name="connsiteY154" fmla="*/ 1868 h 11335"/>
                <a:gd name="connsiteX155" fmla="*/ 5111 w 12903"/>
                <a:gd name="connsiteY155" fmla="*/ 3376 h 11335"/>
                <a:gd name="connsiteX156" fmla="*/ 5111 w 12903"/>
                <a:gd name="connsiteY156" fmla="*/ 2789 h 11335"/>
                <a:gd name="connsiteX157" fmla="*/ 5111 w 12903"/>
                <a:gd name="connsiteY157" fmla="*/ 2789 h 11335"/>
                <a:gd name="connsiteX158" fmla="*/ 4357 w 12903"/>
                <a:gd name="connsiteY158" fmla="*/ 1616 h 11335"/>
                <a:gd name="connsiteX159" fmla="*/ 4357 w 12903"/>
                <a:gd name="connsiteY159" fmla="*/ 2203 h 11335"/>
                <a:gd name="connsiteX160" fmla="*/ 4357 w 12903"/>
                <a:gd name="connsiteY160" fmla="*/ 1197 h 11335"/>
                <a:gd name="connsiteX161" fmla="*/ 4357 w 12903"/>
                <a:gd name="connsiteY161" fmla="*/ 1700 h 11335"/>
                <a:gd name="connsiteX162" fmla="*/ 4357 w 12903"/>
                <a:gd name="connsiteY162" fmla="*/ 862 h 11335"/>
                <a:gd name="connsiteX163" fmla="*/ 4357 w 12903"/>
                <a:gd name="connsiteY163" fmla="*/ 862 h 11335"/>
                <a:gd name="connsiteX164" fmla="*/ 4357 w 12903"/>
                <a:gd name="connsiteY164" fmla="*/ 359 h 11335"/>
                <a:gd name="connsiteX165" fmla="*/ 4357 w 12903"/>
                <a:gd name="connsiteY165" fmla="*/ 2873 h 11335"/>
                <a:gd name="connsiteX166" fmla="*/ 4357 w 12903"/>
                <a:gd name="connsiteY166" fmla="*/ 2873 h 11335"/>
                <a:gd name="connsiteX167" fmla="*/ 4357 w 12903"/>
                <a:gd name="connsiteY167" fmla="*/ 1951 h 11335"/>
                <a:gd name="connsiteX168" fmla="*/ 4357 w 12903"/>
                <a:gd name="connsiteY168" fmla="*/ 1951 h 11335"/>
                <a:gd name="connsiteX169" fmla="*/ 4357 w 12903"/>
                <a:gd name="connsiteY169" fmla="*/ 1951 h 11335"/>
                <a:gd name="connsiteX170" fmla="*/ 4357 w 12903"/>
                <a:gd name="connsiteY170" fmla="*/ 1951 h 11335"/>
                <a:gd name="connsiteX171" fmla="*/ 4357 w 12903"/>
                <a:gd name="connsiteY171" fmla="*/ 1951 h 11335"/>
                <a:gd name="connsiteX172" fmla="*/ 4357 w 12903"/>
                <a:gd name="connsiteY172" fmla="*/ 2370 h 11335"/>
                <a:gd name="connsiteX173" fmla="*/ 4357 w 12903"/>
                <a:gd name="connsiteY173" fmla="*/ 2370 h 11335"/>
                <a:gd name="connsiteX174" fmla="*/ 4357 w 12903"/>
                <a:gd name="connsiteY174" fmla="*/ 1868 h 11335"/>
                <a:gd name="connsiteX175" fmla="*/ 4357 w 12903"/>
                <a:gd name="connsiteY175" fmla="*/ 2538 h 11335"/>
                <a:gd name="connsiteX176" fmla="*/ 4357 w 12903"/>
                <a:gd name="connsiteY176" fmla="*/ 2538 h 11335"/>
                <a:gd name="connsiteX177" fmla="*/ 4357 w 12903"/>
                <a:gd name="connsiteY177" fmla="*/ 2538 h 11335"/>
                <a:gd name="connsiteX178" fmla="*/ 4357 w 12903"/>
                <a:gd name="connsiteY178" fmla="*/ 276 h 11335"/>
                <a:gd name="connsiteX179" fmla="*/ 4357 w 12903"/>
                <a:gd name="connsiteY179" fmla="*/ 276 h 11335"/>
                <a:gd name="connsiteX180" fmla="*/ 4357 w 12903"/>
                <a:gd name="connsiteY180" fmla="*/ 1449 h 11335"/>
                <a:gd name="connsiteX181" fmla="*/ 4357 w 12903"/>
                <a:gd name="connsiteY181" fmla="*/ 108 h 11335"/>
                <a:gd name="connsiteX182" fmla="*/ 4357 w 12903"/>
                <a:gd name="connsiteY182" fmla="*/ 778 h 11335"/>
                <a:gd name="connsiteX183" fmla="*/ 4357 w 12903"/>
                <a:gd name="connsiteY183" fmla="*/ 1784 h 11335"/>
                <a:gd name="connsiteX184" fmla="*/ 4357 w 12903"/>
                <a:gd name="connsiteY184" fmla="*/ 1784 h 11335"/>
                <a:gd name="connsiteX185" fmla="*/ 4357 w 12903"/>
                <a:gd name="connsiteY185" fmla="*/ 1784 h 11335"/>
                <a:gd name="connsiteX186" fmla="*/ 4357 w 12903"/>
                <a:gd name="connsiteY186" fmla="*/ 2957 h 11335"/>
                <a:gd name="connsiteX187" fmla="*/ 4357 w 12903"/>
                <a:gd name="connsiteY187" fmla="*/ 1951 h 11335"/>
                <a:gd name="connsiteX188" fmla="*/ 4357 w 12903"/>
                <a:gd name="connsiteY188" fmla="*/ 1951 h 11335"/>
                <a:gd name="connsiteX189" fmla="*/ 4357 w 12903"/>
                <a:gd name="connsiteY189" fmla="*/ 1951 h 11335"/>
                <a:gd name="connsiteX190" fmla="*/ 4357 w 12903"/>
                <a:gd name="connsiteY190" fmla="*/ 2873 h 11335"/>
                <a:gd name="connsiteX191" fmla="*/ 4357 w 12903"/>
                <a:gd name="connsiteY191" fmla="*/ 2370 h 11335"/>
                <a:gd name="connsiteX192" fmla="*/ 4357 w 12903"/>
                <a:gd name="connsiteY192" fmla="*/ 3124 h 11335"/>
                <a:gd name="connsiteX193" fmla="*/ 4357 w 12903"/>
                <a:gd name="connsiteY193" fmla="*/ 2454 h 11335"/>
                <a:gd name="connsiteX194" fmla="*/ 3938 w 12903"/>
                <a:gd name="connsiteY194" fmla="*/ 2454 h 11335"/>
                <a:gd name="connsiteX195" fmla="*/ 3938 w 12903"/>
                <a:gd name="connsiteY195" fmla="*/ 2454 h 11335"/>
                <a:gd name="connsiteX196" fmla="*/ 3435 w 12903"/>
                <a:gd name="connsiteY196" fmla="*/ 3041 h 11335"/>
                <a:gd name="connsiteX197" fmla="*/ 3435 w 12903"/>
                <a:gd name="connsiteY197" fmla="*/ 3711 h 11335"/>
                <a:gd name="connsiteX198" fmla="*/ 3435 w 12903"/>
                <a:gd name="connsiteY198" fmla="*/ 5303 h 11335"/>
                <a:gd name="connsiteX199" fmla="*/ 3435 w 12903"/>
                <a:gd name="connsiteY199" fmla="*/ 4381 h 11335"/>
                <a:gd name="connsiteX200" fmla="*/ 3435 w 12903"/>
                <a:gd name="connsiteY200" fmla="*/ 4381 h 11335"/>
                <a:gd name="connsiteX201" fmla="*/ 3435 w 12903"/>
                <a:gd name="connsiteY201" fmla="*/ 2957 h 11335"/>
                <a:gd name="connsiteX202" fmla="*/ 2514 w 12903"/>
                <a:gd name="connsiteY202" fmla="*/ 2203 h 11335"/>
                <a:gd name="connsiteX203" fmla="*/ 2514 w 12903"/>
                <a:gd name="connsiteY203" fmla="*/ 3292 h 11335"/>
                <a:gd name="connsiteX204" fmla="*/ 2514 w 12903"/>
                <a:gd name="connsiteY204" fmla="*/ 3292 h 11335"/>
                <a:gd name="connsiteX205" fmla="*/ 2514 w 12903"/>
                <a:gd name="connsiteY205" fmla="*/ 2538 h 11335"/>
                <a:gd name="connsiteX206" fmla="*/ 2514 w 12903"/>
                <a:gd name="connsiteY206" fmla="*/ 3292 h 11335"/>
                <a:gd name="connsiteX207" fmla="*/ 2514 w 12903"/>
                <a:gd name="connsiteY207" fmla="*/ 2035 h 11335"/>
                <a:gd name="connsiteX208" fmla="*/ 2514 w 12903"/>
                <a:gd name="connsiteY208" fmla="*/ 2035 h 11335"/>
                <a:gd name="connsiteX209" fmla="*/ 2514 w 12903"/>
                <a:gd name="connsiteY209" fmla="*/ 2873 h 11335"/>
                <a:gd name="connsiteX210" fmla="*/ 2514 w 12903"/>
                <a:gd name="connsiteY210" fmla="*/ 2203 h 11335"/>
                <a:gd name="connsiteX211" fmla="*/ 2514 w 12903"/>
                <a:gd name="connsiteY211" fmla="*/ 2203 h 11335"/>
                <a:gd name="connsiteX212" fmla="*/ 2514 w 12903"/>
                <a:gd name="connsiteY212" fmla="*/ 3041 h 11335"/>
                <a:gd name="connsiteX213" fmla="*/ 2514 w 12903"/>
                <a:gd name="connsiteY213" fmla="*/ 3962 h 11335"/>
                <a:gd name="connsiteX214" fmla="*/ 1927 w 12903"/>
                <a:gd name="connsiteY214" fmla="*/ 2957 h 11335"/>
                <a:gd name="connsiteX215" fmla="*/ 1927 w 12903"/>
                <a:gd name="connsiteY215" fmla="*/ 3543 h 11335"/>
                <a:gd name="connsiteX216" fmla="*/ 1927 w 12903"/>
                <a:gd name="connsiteY216" fmla="*/ 4549 h 11335"/>
                <a:gd name="connsiteX217" fmla="*/ 1927 w 12903"/>
                <a:gd name="connsiteY217" fmla="*/ 2287 h 11335"/>
                <a:gd name="connsiteX218" fmla="*/ 1927 w 12903"/>
                <a:gd name="connsiteY218" fmla="*/ 3795 h 11335"/>
                <a:gd name="connsiteX219" fmla="*/ 1927 w 12903"/>
                <a:gd name="connsiteY219" fmla="*/ 2622 h 11335"/>
                <a:gd name="connsiteX220" fmla="*/ 1341 w 12903"/>
                <a:gd name="connsiteY220" fmla="*/ 2622 h 11335"/>
                <a:gd name="connsiteX221" fmla="*/ 1341 w 12903"/>
                <a:gd name="connsiteY221" fmla="*/ 3627 h 11335"/>
                <a:gd name="connsiteX222" fmla="*/ 1341 w 12903"/>
                <a:gd name="connsiteY222" fmla="*/ 2370 h 11335"/>
                <a:gd name="connsiteX223" fmla="*/ 1341 w 12903"/>
                <a:gd name="connsiteY223" fmla="*/ 2957 h 11335"/>
                <a:gd name="connsiteX224" fmla="*/ 1341 w 12903"/>
                <a:gd name="connsiteY224" fmla="*/ 3543 h 11335"/>
                <a:gd name="connsiteX225" fmla="*/ 0 w 12903"/>
                <a:gd name="connsiteY225" fmla="*/ 2287 h 11335"/>
                <a:gd name="connsiteX226" fmla="*/ 0 w 12903"/>
                <a:gd name="connsiteY226" fmla="*/ 2873 h 11335"/>
                <a:gd name="connsiteX227" fmla="*/ 0 w 12903"/>
                <a:gd name="connsiteY227" fmla="*/ 3878 h 11335"/>
                <a:gd name="connsiteX228" fmla="*/ 0 w 12903"/>
                <a:gd name="connsiteY228" fmla="*/ 2873 h 11335"/>
                <a:gd name="connsiteX229" fmla="*/ 0 w 12903"/>
                <a:gd name="connsiteY229" fmla="*/ 3878 h 11335"/>
                <a:gd name="connsiteX230" fmla="*/ 0 w 12903"/>
                <a:gd name="connsiteY230" fmla="*/ 3878 h 11335"/>
                <a:gd name="connsiteX231" fmla="*/ 0 w 12903"/>
                <a:gd name="connsiteY231" fmla="*/ 7733 h 11335"/>
                <a:gd name="connsiteX232" fmla="*/ 0 w 12903"/>
                <a:gd name="connsiteY232" fmla="*/ 7733 h 11335"/>
                <a:gd name="connsiteX233" fmla="*/ 0 w 12903"/>
                <a:gd name="connsiteY233" fmla="*/ 8487 h 11335"/>
                <a:gd name="connsiteX234" fmla="*/ 0 w 12903"/>
                <a:gd name="connsiteY234" fmla="*/ 7984 h 11335"/>
                <a:gd name="connsiteX235" fmla="*/ 0 w 12903"/>
                <a:gd name="connsiteY235" fmla="*/ 7984 h 11335"/>
                <a:gd name="connsiteX236" fmla="*/ 587 w 12903"/>
                <a:gd name="connsiteY236" fmla="*/ 8822 h 11335"/>
                <a:gd name="connsiteX237" fmla="*/ 587 w 12903"/>
                <a:gd name="connsiteY237" fmla="*/ 8152 h 11335"/>
                <a:gd name="connsiteX238" fmla="*/ 587 w 12903"/>
                <a:gd name="connsiteY238" fmla="*/ 8571 h 11335"/>
                <a:gd name="connsiteX239" fmla="*/ 587 w 12903"/>
                <a:gd name="connsiteY239" fmla="*/ 7398 h 11335"/>
                <a:gd name="connsiteX240" fmla="*/ 1089 w 12903"/>
                <a:gd name="connsiteY240" fmla="*/ 8990 h 11335"/>
                <a:gd name="connsiteX241" fmla="*/ 1089 w 12903"/>
                <a:gd name="connsiteY241" fmla="*/ 8152 h 11335"/>
                <a:gd name="connsiteX242" fmla="*/ 1089 w 12903"/>
                <a:gd name="connsiteY242" fmla="*/ 8152 h 11335"/>
                <a:gd name="connsiteX243" fmla="*/ 1089 w 12903"/>
                <a:gd name="connsiteY243" fmla="*/ 9157 h 11335"/>
                <a:gd name="connsiteX244" fmla="*/ 1089 w 12903"/>
                <a:gd name="connsiteY244" fmla="*/ 9157 h 11335"/>
                <a:gd name="connsiteX245" fmla="*/ 1089 w 12903"/>
                <a:gd name="connsiteY245" fmla="*/ 9157 h 11335"/>
                <a:gd name="connsiteX246" fmla="*/ 1089 w 12903"/>
                <a:gd name="connsiteY246" fmla="*/ 9157 h 11335"/>
                <a:gd name="connsiteX247" fmla="*/ 1759 w 12903"/>
                <a:gd name="connsiteY247" fmla="*/ 8403 h 11335"/>
                <a:gd name="connsiteX248" fmla="*/ 1759 w 12903"/>
                <a:gd name="connsiteY248" fmla="*/ 8403 h 11335"/>
                <a:gd name="connsiteX249" fmla="*/ 1759 w 12903"/>
                <a:gd name="connsiteY249" fmla="*/ 8403 h 11335"/>
                <a:gd name="connsiteX250" fmla="*/ 1759 w 12903"/>
                <a:gd name="connsiteY250" fmla="*/ 8403 h 11335"/>
                <a:gd name="connsiteX251" fmla="*/ 1759 w 12903"/>
                <a:gd name="connsiteY251" fmla="*/ 7900 h 11335"/>
                <a:gd name="connsiteX252" fmla="*/ 1759 w 12903"/>
                <a:gd name="connsiteY252" fmla="*/ 9073 h 11335"/>
                <a:gd name="connsiteX253" fmla="*/ 1759 w 12903"/>
                <a:gd name="connsiteY253" fmla="*/ 7398 h 11335"/>
                <a:gd name="connsiteX254" fmla="*/ 1759 w 12903"/>
                <a:gd name="connsiteY254" fmla="*/ 7900 h 11335"/>
                <a:gd name="connsiteX255" fmla="*/ 1759 w 12903"/>
                <a:gd name="connsiteY255" fmla="*/ 6979 h 11335"/>
                <a:gd name="connsiteX256" fmla="*/ 1759 w 12903"/>
                <a:gd name="connsiteY256" fmla="*/ 8487 h 11335"/>
                <a:gd name="connsiteX257" fmla="*/ 1759 w 12903"/>
                <a:gd name="connsiteY257" fmla="*/ 8990 h 11335"/>
                <a:gd name="connsiteX258" fmla="*/ 1759 w 12903"/>
                <a:gd name="connsiteY258" fmla="*/ 7817 h 11335"/>
                <a:gd name="connsiteX259" fmla="*/ 1759 w 12903"/>
                <a:gd name="connsiteY259" fmla="*/ 6811 h 11335"/>
                <a:gd name="connsiteX260" fmla="*/ 1759 w 12903"/>
                <a:gd name="connsiteY260" fmla="*/ 8738 h 11335"/>
                <a:gd name="connsiteX261" fmla="*/ 1759 w 12903"/>
                <a:gd name="connsiteY261" fmla="*/ 8738 h 11335"/>
                <a:gd name="connsiteX262" fmla="*/ 1759 w 12903"/>
                <a:gd name="connsiteY262" fmla="*/ 8738 h 11335"/>
                <a:gd name="connsiteX263" fmla="*/ 1759 w 12903"/>
                <a:gd name="connsiteY263" fmla="*/ 7649 h 11335"/>
                <a:gd name="connsiteX264" fmla="*/ 1759 w 12903"/>
                <a:gd name="connsiteY264" fmla="*/ 7649 h 11335"/>
                <a:gd name="connsiteX265" fmla="*/ 1759 w 12903"/>
                <a:gd name="connsiteY265" fmla="*/ 6644 h 11335"/>
                <a:gd name="connsiteX266" fmla="*/ 1759 w 12903"/>
                <a:gd name="connsiteY266" fmla="*/ 7398 h 11335"/>
                <a:gd name="connsiteX267" fmla="*/ 1759 w 12903"/>
                <a:gd name="connsiteY267" fmla="*/ 7398 h 11335"/>
                <a:gd name="connsiteX268" fmla="*/ 1759 w 12903"/>
                <a:gd name="connsiteY268" fmla="*/ 8571 h 11335"/>
                <a:gd name="connsiteX269" fmla="*/ 1759 w 12903"/>
                <a:gd name="connsiteY269" fmla="*/ 8990 h 11335"/>
                <a:gd name="connsiteX270" fmla="*/ 1759 w 12903"/>
                <a:gd name="connsiteY270" fmla="*/ 7900 h 11335"/>
                <a:gd name="connsiteX271" fmla="*/ 1759 w 12903"/>
                <a:gd name="connsiteY271" fmla="*/ 8654 h 11335"/>
                <a:gd name="connsiteX272" fmla="*/ 1759 w 12903"/>
                <a:gd name="connsiteY272" fmla="*/ 8654 h 11335"/>
                <a:gd name="connsiteX273" fmla="*/ 1759 w 12903"/>
                <a:gd name="connsiteY273" fmla="*/ 9492 h 11335"/>
                <a:gd name="connsiteX274" fmla="*/ 1759 w 12903"/>
                <a:gd name="connsiteY274" fmla="*/ 9492 h 11335"/>
                <a:gd name="connsiteX275" fmla="*/ 1759 w 12903"/>
                <a:gd name="connsiteY275" fmla="*/ 8152 h 11335"/>
                <a:gd name="connsiteX276" fmla="*/ 2178 w 12903"/>
                <a:gd name="connsiteY276" fmla="*/ 9660 h 11335"/>
                <a:gd name="connsiteX277" fmla="*/ 2178 w 12903"/>
                <a:gd name="connsiteY277" fmla="*/ 8906 h 11335"/>
                <a:gd name="connsiteX278" fmla="*/ 2178 w 12903"/>
                <a:gd name="connsiteY278" fmla="*/ 9660 h 11335"/>
                <a:gd name="connsiteX279" fmla="*/ 2178 w 12903"/>
                <a:gd name="connsiteY279" fmla="*/ 8571 h 11335"/>
                <a:gd name="connsiteX280" fmla="*/ 2178 w 12903"/>
                <a:gd name="connsiteY280" fmla="*/ 7900 h 11335"/>
                <a:gd name="connsiteX281" fmla="*/ 2178 w 12903"/>
                <a:gd name="connsiteY281" fmla="*/ 8654 h 11335"/>
                <a:gd name="connsiteX282" fmla="*/ 2178 w 12903"/>
                <a:gd name="connsiteY282" fmla="*/ 7649 h 11335"/>
                <a:gd name="connsiteX283" fmla="*/ 2178 w 12903"/>
                <a:gd name="connsiteY283" fmla="*/ 9241 h 11335"/>
                <a:gd name="connsiteX284" fmla="*/ 2178 w 12903"/>
                <a:gd name="connsiteY284" fmla="*/ 9241 h 11335"/>
                <a:gd name="connsiteX285" fmla="*/ 2178 w 12903"/>
                <a:gd name="connsiteY285" fmla="*/ 7900 h 11335"/>
                <a:gd name="connsiteX286" fmla="*/ 2178 w 12903"/>
                <a:gd name="connsiteY286" fmla="*/ 8487 h 11335"/>
                <a:gd name="connsiteX287" fmla="*/ 2178 w 12903"/>
                <a:gd name="connsiteY287" fmla="*/ 8487 h 11335"/>
                <a:gd name="connsiteX288" fmla="*/ 2178 w 12903"/>
                <a:gd name="connsiteY288" fmla="*/ 9157 h 11335"/>
                <a:gd name="connsiteX289" fmla="*/ 2178 w 12903"/>
                <a:gd name="connsiteY289" fmla="*/ 9157 h 11335"/>
                <a:gd name="connsiteX290" fmla="*/ 2178 w 12903"/>
                <a:gd name="connsiteY290" fmla="*/ 9157 h 11335"/>
                <a:gd name="connsiteX291" fmla="*/ 2178 w 12903"/>
                <a:gd name="connsiteY291" fmla="*/ 8152 h 11335"/>
                <a:gd name="connsiteX292" fmla="*/ 2178 w 12903"/>
                <a:gd name="connsiteY292" fmla="*/ 8822 h 11335"/>
                <a:gd name="connsiteX293" fmla="*/ 2178 w 12903"/>
                <a:gd name="connsiteY293" fmla="*/ 8319 h 11335"/>
                <a:gd name="connsiteX294" fmla="*/ 2178 w 12903"/>
                <a:gd name="connsiteY294" fmla="*/ 9828 h 11335"/>
                <a:gd name="connsiteX295" fmla="*/ 2178 w 12903"/>
                <a:gd name="connsiteY295" fmla="*/ 9157 h 11335"/>
                <a:gd name="connsiteX296" fmla="*/ 2178 w 12903"/>
                <a:gd name="connsiteY296" fmla="*/ 10079 h 11335"/>
                <a:gd name="connsiteX297" fmla="*/ 2178 w 12903"/>
                <a:gd name="connsiteY297" fmla="*/ 9325 h 11335"/>
                <a:gd name="connsiteX298" fmla="*/ 2178 w 12903"/>
                <a:gd name="connsiteY298" fmla="*/ 9325 h 11335"/>
                <a:gd name="connsiteX299" fmla="*/ 2178 w 12903"/>
                <a:gd name="connsiteY299" fmla="*/ 9325 h 11335"/>
                <a:gd name="connsiteX300" fmla="*/ 2178 w 12903"/>
                <a:gd name="connsiteY300" fmla="*/ 10330 h 11335"/>
                <a:gd name="connsiteX301" fmla="*/ 2178 w 12903"/>
                <a:gd name="connsiteY301" fmla="*/ 8654 h 11335"/>
                <a:gd name="connsiteX302" fmla="*/ 2178 w 12903"/>
                <a:gd name="connsiteY302" fmla="*/ 9828 h 11335"/>
                <a:gd name="connsiteX303" fmla="*/ 2178 w 12903"/>
                <a:gd name="connsiteY303" fmla="*/ 9073 h 11335"/>
                <a:gd name="connsiteX304" fmla="*/ 6536 w 12903"/>
                <a:gd name="connsiteY304" fmla="*/ 8822 h 11335"/>
                <a:gd name="connsiteX305" fmla="*/ 6536 w 12903"/>
                <a:gd name="connsiteY305" fmla="*/ 8822 h 11335"/>
                <a:gd name="connsiteX306" fmla="*/ 6116 w 12903"/>
                <a:gd name="connsiteY306" fmla="*/ 8822 h 11335"/>
                <a:gd name="connsiteX307" fmla="*/ 8211 w 12903"/>
                <a:gd name="connsiteY307" fmla="*/ 7062 h 11335"/>
                <a:gd name="connsiteX308" fmla="*/ 8211 w 12903"/>
                <a:gd name="connsiteY308" fmla="*/ 7062 h 11335"/>
                <a:gd name="connsiteX309" fmla="*/ 7792 w 12903"/>
                <a:gd name="connsiteY309" fmla="*/ 7062 h 11335"/>
                <a:gd name="connsiteX310" fmla="*/ 12904 w 12903"/>
                <a:gd name="connsiteY310" fmla="*/ 1868 h 11335"/>
                <a:gd name="connsiteX311" fmla="*/ 12904 w 12903"/>
                <a:gd name="connsiteY311" fmla="*/ 1868 h 11335"/>
                <a:gd name="connsiteX312" fmla="*/ 12484 w 12903"/>
                <a:gd name="connsiteY312" fmla="*/ 1868 h 11335"/>
                <a:gd name="connsiteX313" fmla="*/ 12904 w 12903"/>
                <a:gd name="connsiteY313" fmla="*/ 1868 h 11335"/>
                <a:gd name="connsiteX314" fmla="*/ 12904 w 12903"/>
                <a:gd name="connsiteY314" fmla="*/ 1868 h 11335"/>
                <a:gd name="connsiteX315" fmla="*/ 12652 w 12903"/>
                <a:gd name="connsiteY315" fmla="*/ 2203 h 11335"/>
                <a:gd name="connsiteX316" fmla="*/ 1676 w 12903"/>
                <a:gd name="connsiteY316" fmla="*/ 2705 h 11335"/>
                <a:gd name="connsiteX317" fmla="*/ 1676 w 12903"/>
                <a:gd name="connsiteY317" fmla="*/ 2705 h 1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12903" h="11335">
                  <a:moveTo>
                    <a:pt x="5446" y="9409"/>
                  </a:moveTo>
                  <a:lnTo>
                    <a:pt x="5446" y="9911"/>
                  </a:lnTo>
                  <a:cubicBezTo>
                    <a:pt x="5446" y="10917"/>
                    <a:pt x="5446" y="10582"/>
                    <a:pt x="5446" y="11336"/>
                  </a:cubicBezTo>
                  <a:cubicBezTo>
                    <a:pt x="5446" y="9409"/>
                    <a:pt x="5446" y="11336"/>
                    <a:pt x="5446" y="9157"/>
                  </a:cubicBezTo>
                  <a:lnTo>
                    <a:pt x="5446" y="9576"/>
                  </a:lnTo>
                  <a:lnTo>
                    <a:pt x="5446" y="9576"/>
                  </a:lnTo>
                  <a:cubicBezTo>
                    <a:pt x="5446" y="10498"/>
                    <a:pt x="5446" y="8152"/>
                    <a:pt x="5446" y="8403"/>
                  </a:cubicBezTo>
                  <a:cubicBezTo>
                    <a:pt x="5530" y="8621"/>
                    <a:pt x="5530" y="8856"/>
                    <a:pt x="5446" y="9073"/>
                  </a:cubicBezTo>
                  <a:lnTo>
                    <a:pt x="5446" y="8571"/>
                  </a:lnTo>
                  <a:cubicBezTo>
                    <a:pt x="5446" y="8571"/>
                    <a:pt x="5446" y="8571"/>
                    <a:pt x="5446" y="8571"/>
                  </a:cubicBezTo>
                  <a:lnTo>
                    <a:pt x="5446" y="8571"/>
                  </a:lnTo>
                  <a:lnTo>
                    <a:pt x="5446" y="8571"/>
                  </a:lnTo>
                  <a:cubicBezTo>
                    <a:pt x="5446" y="8571"/>
                    <a:pt x="5446" y="7733"/>
                    <a:pt x="5446" y="7565"/>
                  </a:cubicBezTo>
                  <a:lnTo>
                    <a:pt x="5446" y="7565"/>
                  </a:lnTo>
                  <a:cubicBezTo>
                    <a:pt x="5446" y="8068"/>
                    <a:pt x="5446" y="8571"/>
                    <a:pt x="5446" y="8487"/>
                  </a:cubicBezTo>
                  <a:cubicBezTo>
                    <a:pt x="5446" y="10498"/>
                    <a:pt x="5446" y="7984"/>
                    <a:pt x="5446" y="9157"/>
                  </a:cubicBezTo>
                  <a:lnTo>
                    <a:pt x="5446" y="9157"/>
                  </a:lnTo>
                  <a:cubicBezTo>
                    <a:pt x="5413" y="9635"/>
                    <a:pt x="5413" y="10104"/>
                    <a:pt x="5446" y="10582"/>
                  </a:cubicBezTo>
                  <a:cubicBezTo>
                    <a:pt x="5404" y="9828"/>
                    <a:pt x="5404" y="9073"/>
                    <a:pt x="5446" y="8319"/>
                  </a:cubicBezTo>
                  <a:cubicBezTo>
                    <a:pt x="5446" y="8319"/>
                    <a:pt x="5446" y="8319"/>
                    <a:pt x="5446" y="8319"/>
                  </a:cubicBezTo>
                  <a:cubicBezTo>
                    <a:pt x="5446" y="8319"/>
                    <a:pt x="5446" y="8906"/>
                    <a:pt x="5446" y="8822"/>
                  </a:cubicBezTo>
                  <a:lnTo>
                    <a:pt x="5446" y="8822"/>
                  </a:lnTo>
                  <a:cubicBezTo>
                    <a:pt x="5522" y="9291"/>
                    <a:pt x="5522" y="9777"/>
                    <a:pt x="5446" y="10247"/>
                  </a:cubicBezTo>
                  <a:cubicBezTo>
                    <a:pt x="5446" y="10247"/>
                    <a:pt x="5446" y="9157"/>
                    <a:pt x="5446" y="8906"/>
                  </a:cubicBezTo>
                  <a:cubicBezTo>
                    <a:pt x="5446" y="8654"/>
                    <a:pt x="5446" y="8906"/>
                    <a:pt x="5446" y="8319"/>
                  </a:cubicBezTo>
                  <a:cubicBezTo>
                    <a:pt x="5446" y="7733"/>
                    <a:pt x="5446" y="8906"/>
                    <a:pt x="5446" y="9157"/>
                  </a:cubicBezTo>
                  <a:lnTo>
                    <a:pt x="5446" y="9157"/>
                  </a:lnTo>
                  <a:cubicBezTo>
                    <a:pt x="5446" y="9157"/>
                    <a:pt x="5446" y="8152"/>
                    <a:pt x="5446" y="7900"/>
                  </a:cubicBezTo>
                  <a:cubicBezTo>
                    <a:pt x="5446" y="7649"/>
                    <a:pt x="5446" y="9409"/>
                    <a:pt x="5446" y="7900"/>
                  </a:cubicBezTo>
                  <a:lnTo>
                    <a:pt x="5446" y="8822"/>
                  </a:lnTo>
                  <a:cubicBezTo>
                    <a:pt x="5505" y="8294"/>
                    <a:pt x="5505" y="7758"/>
                    <a:pt x="5446" y="7230"/>
                  </a:cubicBezTo>
                  <a:lnTo>
                    <a:pt x="5446" y="7900"/>
                  </a:lnTo>
                  <a:cubicBezTo>
                    <a:pt x="5362" y="7146"/>
                    <a:pt x="5362" y="6392"/>
                    <a:pt x="5446" y="5638"/>
                  </a:cubicBezTo>
                  <a:cubicBezTo>
                    <a:pt x="5505" y="5387"/>
                    <a:pt x="5505" y="5135"/>
                    <a:pt x="5446" y="4884"/>
                  </a:cubicBezTo>
                  <a:lnTo>
                    <a:pt x="5446" y="4381"/>
                  </a:lnTo>
                  <a:cubicBezTo>
                    <a:pt x="5513" y="4658"/>
                    <a:pt x="5513" y="4943"/>
                    <a:pt x="5446" y="5219"/>
                  </a:cubicBezTo>
                  <a:lnTo>
                    <a:pt x="5446" y="5219"/>
                  </a:lnTo>
                  <a:cubicBezTo>
                    <a:pt x="5497" y="5697"/>
                    <a:pt x="5497" y="6166"/>
                    <a:pt x="5446" y="6644"/>
                  </a:cubicBezTo>
                  <a:lnTo>
                    <a:pt x="5446" y="7817"/>
                  </a:lnTo>
                  <a:lnTo>
                    <a:pt x="5446" y="7817"/>
                  </a:lnTo>
                  <a:lnTo>
                    <a:pt x="5446" y="8487"/>
                  </a:lnTo>
                  <a:lnTo>
                    <a:pt x="5446" y="9157"/>
                  </a:lnTo>
                  <a:cubicBezTo>
                    <a:pt x="5379" y="8127"/>
                    <a:pt x="5379" y="7088"/>
                    <a:pt x="5446" y="6057"/>
                  </a:cubicBezTo>
                  <a:cubicBezTo>
                    <a:pt x="5446" y="6895"/>
                    <a:pt x="5446" y="7314"/>
                    <a:pt x="5446" y="8236"/>
                  </a:cubicBezTo>
                  <a:cubicBezTo>
                    <a:pt x="5446" y="7314"/>
                    <a:pt x="5446" y="8654"/>
                    <a:pt x="5446" y="8236"/>
                  </a:cubicBezTo>
                  <a:cubicBezTo>
                    <a:pt x="5497" y="8453"/>
                    <a:pt x="5497" y="8688"/>
                    <a:pt x="5446" y="8906"/>
                  </a:cubicBezTo>
                  <a:lnTo>
                    <a:pt x="5446" y="7984"/>
                  </a:lnTo>
                  <a:cubicBezTo>
                    <a:pt x="5379" y="8286"/>
                    <a:pt x="5379" y="8604"/>
                    <a:pt x="5446" y="8906"/>
                  </a:cubicBezTo>
                  <a:cubicBezTo>
                    <a:pt x="5446" y="7398"/>
                    <a:pt x="5446" y="7900"/>
                    <a:pt x="5446" y="7481"/>
                  </a:cubicBezTo>
                  <a:cubicBezTo>
                    <a:pt x="5446" y="7062"/>
                    <a:pt x="5446" y="8403"/>
                    <a:pt x="5446" y="8319"/>
                  </a:cubicBezTo>
                  <a:cubicBezTo>
                    <a:pt x="5446" y="8236"/>
                    <a:pt x="5446" y="6560"/>
                    <a:pt x="5446" y="7565"/>
                  </a:cubicBezTo>
                  <a:lnTo>
                    <a:pt x="5446" y="7565"/>
                  </a:lnTo>
                  <a:cubicBezTo>
                    <a:pt x="5446" y="7565"/>
                    <a:pt x="5446" y="7565"/>
                    <a:pt x="5446" y="7565"/>
                  </a:cubicBezTo>
                  <a:lnTo>
                    <a:pt x="5446" y="7565"/>
                  </a:lnTo>
                  <a:cubicBezTo>
                    <a:pt x="5446" y="7565"/>
                    <a:pt x="5865" y="7565"/>
                    <a:pt x="5865" y="6308"/>
                  </a:cubicBezTo>
                  <a:lnTo>
                    <a:pt x="5865" y="3878"/>
                  </a:lnTo>
                  <a:cubicBezTo>
                    <a:pt x="5865" y="4884"/>
                    <a:pt x="5865" y="7481"/>
                    <a:pt x="5865" y="8068"/>
                  </a:cubicBezTo>
                  <a:cubicBezTo>
                    <a:pt x="5865" y="8654"/>
                    <a:pt x="5865" y="8068"/>
                    <a:pt x="5865" y="8068"/>
                  </a:cubicBezTo>
                  <a:lnTo>
                    <a:pt x="5865" y="6476"/>
                  </a:lnTo>
                  <a:cubicBezTo>
                    <a:pt x="5865" y="7649"/>
                    <a:pt x="5865" y="7062"/>
                    <a:pt x="5865" y="8068"/>
                  </a:cubicBezTo>
                  <a:cubicBezTo>
                    <a:pt x="5823" y="7456"/>
                    <a:pt x="5823" y="6836"/>
                    <a:pt x="5865" y="6225"/>
                  </a:cubicBezTo>
                  <a:cubicBezTo>
                    <a:pt x="5865" y="6225"/>
                    <a:pt x="5865" y="7900"/>
                    <a:pt x="5865" y="8068"/>
                  </a:cubicBezTo>
                  <a:lnTo>
                    <a:pt x="5865" y="6392"/>
                  </a:lnTo>
                  <a:cubicBezTo>
                    <a:pt x="5832" y="7037"/>
                    <a:pt x="5832" y="7674"/>
                    <a:pt x="5865" y="8319"/>
                  </a:cubicBezTo>
                  <a:cubicBezTo>
                    <a:pt x="5865" y="8319"/>
                    <a:pt x="5865" y="8319"/>
                    <a:pt x="5865" y="8319"/>
                  </a:cubicBezTo>
                  <a:lnTo>
                    <a:pt x="5865" y="7900"/>
                  </a:lnTo>
                  <a:cubicBezTo>
                    <a:pt x="5865" y="7900"/>
                    <a:pt x="5865" y="5638"/>
                    <a:pt x="5865" y="5722"/>
                  </a:cubicBezTo>
                  <a:cubicBezTo>
                    <a:pt x="5781" y="6476"/>
                    <a:pt x="5781" y="7230"/>
                    <a:pt x="5865" y="7984"/>
                  </a:cubicBezTo>
                  <a:cubicBezTo>
                    <a:pt x="5865" y="7146"/>
                    <a:pt x="5865" y="3962"/>
                    <a:pt x="5865" y="3292"/>
                  </a:cubicBezTo>
                  <a:lnTo>
                    <a:pt x="5865" y="3292"/>
                  </a:lnTo>
                  <a:cubicBezTo>
                    <a:pt x="5865" y="4549"/>
                    <a:pt x="5865" y="7230"/>
                    <a:pt x="5865" y="8319"/>
                  </a:cubicBezTo>
                  <a:cubicBezTo>
                    <a:pt x="5865" y="9409"/>
                    <a:pt x="5865" y="8822"/>
                    <a:pt x="5865" y="8822"/>
                  </a:cubicBezTo>
                  <a:cubicBezTo>
                    <a:pt x="5865" y="8822"/>
                    <a:pt x="5865" y="9492"/>
                    <a:pt x="5865" y="9492"/>
                  </a:cubicBezTo>
                  <a:lnTo>
                    <a:pt x="5865" y="9492"/>
                  </a:lnTo>
                  <a:cubicBezTo>
                    <a:pt x="5865" y="8487"/>
                    <a:pt x="5865" y="8487"/>
                    <a:pt x="5865" y="7649"/>
                  </a:cubicBezTo>
                  <a:lnTo>
                    <a:pt x="5865" y="8654"/>
                  </a:lnTo>
                  <a:cubicBezTo>
                    <a:pt x="5865" y="7733"/>
                    <a:pt x="5865" y="5889"/>
                    <a:pt x="5865" y="6057"/>
                  </a:cubicBezTo>
                  <a:cubicBezTo>
                    <a:pt x="5907" y="6752"/>
                    <a:pt x="5907" y="7456"/>
                    <a:pt x="5865" y="8152"/>
                  </a:cubicBezTo>
                  <a:cubicBezTo>
                    <a:pt x="5865" y="8152"/>
                    <a:pt x="5865" y="7481"/>
                    <a:pt x="5865" y="7733"/>
                  </a:cubicBezTo>
                  <a:lnTo>
                    <a:pt x="5865" y="8236"/>
                  </a:lnTo>
                  <a:cubicBezTo>
                    <a:pt x="5865" y="8236"/>
                    <a:pt x="5865" y="6895"/>
                    <a:pt x="5865" y="8236"/>
                  </a:cubicBezTo>
                  <a:cubicBezTo>
                    <a:pt x="5865" y="9576"/>
                    <a:pt x="5865" y="9492"/>
                    <a:pt x="5865" y="8906"/>
                  </a:cubicBezTo>
                  <a:cubicBezTo>
                    <a:pt x="5865" y="8319"/>
                    <a:pt x="5865" y="4297"/>
                    <a:pt x="5865" y="3460"/>
                  </a:cubicBezTo>
                  <a:cubicBezTo>
                    <a:pt x="5915" y="3987"/>
                    <a:pt x="5915" y="4524"/>
                    <a:pt x="5865" y="5052"/>
                  </a:cubicBezTo>
                  <a:cubicBezTo>
                    <a:pt x="5865" y="5973"/>
                    <a:pt x="5865" y="7146"/>
                    <a:pt x="5865" y="7900"/>
                  </a:cubicBezTo>
                  <a:lnTo>
                    <a:pt x="5865" y="7230"/>
                  </a:lnTo>
                  <a:cubicBezTo>
                    <a:pt x="5890" y="7456"/>
                    <a:pt x="5890" y="7674"/>
                    <a:pt x="5865" y="7900"/>
                  </a:cubicBezTo>
                  <a:cubicBezTo>
                    <a:pt x="5865" y="6895"/>
                    <a:pt x="5865" y="7900"/>
                    <a:pt x="5865" y="7062"/>
                  </a:cubicBezTo>
                  <a:cubicBezTo>
                    <a:pt x="5865" y="6225"/>
                    <a:pt x="5865" y="7062"/>
                    <a:pt x="5865" y="7062"/>
                  </a:cubicBezTo>
                  <a:lnTo>
                    <a:pt x="5865" y="4549"/>
                  </a:lnTo>
                  <a:cubicBezTo>
                    <a:pt x="5899" y="4800"/>
                    <a:pt x="5899" y="5052"/>
                    <a:pt x="5865" y="5303"/>
                  </a:cubicBezTo>
                  <a:cubicBezTo>
                    <a:pt x="5865" y="5303"/>
                    <a:pt x="5865" y="5806"/>
                    <a:pt x="5865" y="5806"/>
                  </a:cubicBezTo>
                  <a:cubicBezTo>
                    <a:pt x="5865" y="5806"/>
                    <a:pt x="5865" y="6392"/>
                    <a:pt x="5865" y="6811"/>
                  </a:cubicBezTo>
                  <a:cubicBezTo>
                    <a:pt x="5865" y="7230"/>
                    <a:pt x="5865" y="6308"/>
                    <a:pt x="5865" y="6225"/>
                  </a:cubicBezTo>
                  <a:cubicBezTo>
                    <a:pt x="5865" y="6141"/>
                    <a:pt x="5865" y="6225"/>
                    <a:pt x="5865" y="7398"/>
                  </a:cubicBezTo>
                  <a:cubicBezTo>
                    <a:pt x="5865" y="6811"/>
                    <a:pt x="5865" y="6644"/>
                    <a:pt x="5865" y="6225"/>
                  </a:cubicBezTo>
                  <a:cubicBezTo>
                    <a:pt x="5865" y="5806"/>
                    <a:pt x="5865" y="6225"/>
                    <a:pt x="5865" y="6225"/>
                  </a:cubicBezTo>
                  <a:cubicBezTo>
                    <a:pt x="5773" y="5194"/>
                    <a:pt x="5773" y="4155"/>
                    <a:pt x="5865" y="3124"/>
                  </a:cubicBezTo>
                  <a:cubicBezTo>
                    <a:pt x="5865" y="3124"/>
                    <a:pt x="5865" y="3878"/>
                    <a:pt x="5865" y="3711"/>
                  </a:cubicBezTo>
                  <a:cubicBezTo>
                    <a:pt x="5865" y="3543"/>
                    <a:pt x="5865" y="1532"/>
                    <a:pt x="5865" y="2454"/>
                  </a:cubicBezTo>
                  <a:cubicBezTo>
                    <a:pt x="5907" y="3150"/>
                    <a:pt x="5907" y="3853"/>
                    <a:pt x="5865" y="4549"/>
                  </a:cubicBezTo>
                  <a:cubicBezTo>
                    <a:pt x="5865" y="4549"/>
                    <a:pt x="5865" y="4046"/>
                    <a:pt x="5865" y="4549"/>
                  </a:cubicBezTo>
                  <a:lnTo>
                    <a:pt x="5865" y="4549"/>
                  </a:lnTo>
                  <a:cubicBezTo>
                    <a:pt x="5865" y="4549"/>
                    <a:pt x="5865" y="5052"/>
                    <a:pt x="5865" y="4549"/>
                  </a:cubicBezTo>
                  <a:cubicBezTo>
                    <a:pt x="5865" y="4046"/>
                    <a:pt x="6284" y="4549"/>
                    <a:pt x="6452" y="5303"/>
                  </a:cubicBezTo>
                  <a:cubicBezTo>
                    <a:pt x="6494" y="5026"/>
                    <a:pt x="6494" y="4742"/>
                    <a:pt x="6452" y="4465"/>
                  </a:cubicBezTo>
                  <a:lnTo>
                    <a:pt x="6452" y="4465"/>
                  </a:lnTo>
                  <a:cubicBezTo>
                    <a:pt x="6494" y="4071"/>
                    <a:pt x="6494" y="3686"/>
                    <a:pt x="6452" y="3292"/>
                  </a:cubicBezTo>
                  <a:cubicBezTo>
                    <a:pt x="6452" y="2873"/>
                    <a:pt x="6452" y="2119"/>
                    <a:pt x="6452" y="2454"/>
                  </a:cubicBezTo>
                  <a:lnTo>
                    <a:pt x="6452" y="3376"/>
                  </a:lnTo>
                  <a:cubicBezTo>
                    <a:pt x="6452" y="3376"/>
                    <a:pt x="6452" y="2873"/>
                    <a:pt x="6452" y="3376"/>
                  </a:cubicBezTo>
                  <a:cubicBezTo>
                    <a:pt x="6452" y="3878"/>
                    <a:pt x="6452" y="4633"/>
                    <a:pt x="6452" y="3376"/>
                  </a:cubicBezTo>
                  <a:lnTo>
                    <a:pt x="6452" y="2789"/>
                  </a:lnTo>
                  <a:cubicBezTo>
                    <a:pt x="6452" y="2370"/>
                    <a:pt x="6452" y="1365"/>
                    <a:pt x="6452" y="1700"/>
                  </a:cubicBezTo>
                  <a:lnTo>
                    <a:pt x="6452" y="695"/>
                  </a:lnTo>
                  <a:cubicBezTo>
                    <a:pt x="6452" y="2035"/>
                    <a:pt x="6452" y="695"/>
                    <a:pt x="6452" y="2035"/>
                  </a:cubicBezTo>
                  <a:cubicBezTo>
                    <a:pt x="6502" y="1532"/>
                    <a:pt x="6502" y="1030"/>
                    <a:pt x="6452" y="527"/>
                  </a:cubicBezTo>
                  <a:cubicBezTo>
                    <a:pt x="6452" y="527"/>
                    <a:pt x="6452" y="1114"/>
                    <a:pt x="6452" y="946"/>
                  </a:cubicBezTo>
                  <a:lnTo>
                    <a:pt x="6452" y="946"/>
                  </a:lnTo>
                  <a:lnTo>
                    <a:pt x="6452" y="946"/>
                  </a:lnTo>
                  <a:lnTo>
                    <a:pt x="6452" y="1449"/>
                  </a:lnTo>
                  <a:cubicBezTo>
                    <a:pt x="6452" y="2119"/>
                    <a:pt x="6452" y="2119"/>
                    <a:pt x="6452" y="2454"/>
                  </a:cubicBezTo>
                  <a:cubicBezTo>
                    <a:pt x="6452" y="2789"/>
                    <a:pt x="6452" y="2454"/>
                    <a:pt x="6452" y="1784"/>
                  </a:cubicBezTo>
                  <a:lnTo>
                    <a:pt x="6452" y="2287"/>
                  </a:lnTo>
                  <a:cubicBezTo>
                    <a:pt x="6376" y="1817"/>
                    <a:pt x="6376" y="1331"/>
                    <a:pt x="6452" y="862"/>
                  </a:cubicBezTo>
                  <a:lnTo>
                    <a:pt x="6452" y="862"/>
                  </a:lnTo>
                  <a:cubicBezTo>
                    <a:pt x="6452" y="862"/>
                    <a:pt x="6452" y="359"/>
                    <a:pt x="6452" y="862"/>
                  </a:cubicBezTo>
                  <a:cubicBezTo>
                    <a:pt x="6452" y="1365"/>
                    <a:pt x="6452" y="1532"/>
                    <a:pt x="6452" y="862"/>
                  </a:cubicBezTo>
                  <a:lnTo>
                    <a:pt x="6452" y="1281"/>
                  </a:lnTo>
                  <a:lnTo>
                    <a:pt x="6452" y="1281"/>
                  </a:lnTo>
                  <a:cubicBezTo>
                    <a:pt x="6452" y="1281"/>
                    <a:pt x="6452" y="2370"/>
                    <a:pt x="6033" y="1281"/>
                  </a:cubicBezTo>
                  <a:cubicBezTo>
                    <a:pt x="6033" y="1281"/>
                    <a:pt x="6033" y="1281"/>
                    <a:pt x="6033" y="1281"/>
                  </a:cubicBezTo>
                  <a:lnTo>
                    <a:pt x="6033" y="695"/>
                  </a:lnTo>
                  <a:cubicBezTo>
                    <a:pt x="6033" y="695"/>
                    <a:pt x="6033" y="108"/>
                    <a:pt x="6033" y="695"/>
                  </a:cubicBezTo>
                  <a:cubicBezTo>
                    <a:pt x="6033" y="-814"/>
                    <a:pt x="6033" y="695"/>
                    <a:pt x="5614" y="108"/>
                  </a:cubicBezTo>
                  <a:lnTo>
                    <a:pt x="5614" y="862"/>
                  </a:lnTo>
                  <a:cubicBezTo>
                    <a:pt x="5614" y="862"/>
                    <a:pt x="5614" y="862"/>
                    <a:pt x="5614" y="1365"/>
                  </a:cubicBezTo>
                  <a:lnTo>
                    <a:pt x="5614" y="2035"/>
                  </a:lnTo>
                  <a:cubicBezTo>
                    <a:pt x="5614" y="2538"/>
                    <a:pt x="5614" y="1532"/>
                    <a:pt x="5614" y="2035"/>
                  </a:cubicBezTo>
                  <a:cubicBezTo>
                    <a:pt x="5614" y="2538"/>
                    <a:pt x="5614" y="2035"/>
                    <a:pt x="5614" y="2035"/>
                  </a:cubicBezTo>
                  <a:cubicBezTo>
                    <a:pt x="5614" y="527"/>
                    <a:pt x="5614" y="3124"/>
                    <a:pt x="5111" y="2035"/>
                  </a:cubicBezTo>
                  <a:cubicBezTo>
                    <a:pt x="5111" y="2035"/>
                    <a:pt x="5111" y="2035"/>
                    <a:pt x="5111" y="2035"/>
                  </a:cubicBezTo>
                  <a:lnTo>
                    <a:pt x="5111" y="2035"/>
                  </a:lnTo>
                  <a:lnTo>
                    <a:pt x="5111" y="2035"/>
                  </a:lnTo>
                  <a:cubicBezTo>
                    <a:pt x="5111" y="2035"/>
                    <a:pt x="5111" y="2035"/>
                    <a:pt x="5111" y="2035"/>
                  </a:cubicBezTo>
                  <a:lnTo>
                    <a:pt x="5111" y="1281"/>
                  </a:lnTo>
                  <a:lnTo>
                    <a:pt x="5111" y="1281"/>
                  </a:lnTo>
                  <a:cubicBezTo>
                    <a:pt x="5111" y="1281"/>
                    <a:pt x="5111" y="1281"/>
                    <a:pt x="5111" y="2203"/>
                  </a:cubicBezTo>
                  <a:cubicBezTo>
                    <a:pt x="5103" y="2345"/>
                    <a:pt x="5103" y="2479"/>
                    <a:pt x="5111" y="2622"/>
                  </a:cubicBezTo>
                  <a:cubicBezTo>
                    <a:pt x="5111" y="1449"/>
                    <a:pt x="5111" y="2622"/>
                    <a:pt x="5111" y="1784"/>
                  </a:cubicBezTo>
                  <a:cubicBezTo>
                    <a:pt x="5044" y="2337"/>
                    <a:pt x="5044" y="2907"/>
                    <a:pt x="5111" y="3460"/>
                  </a:cubicBezTo>
                  <a:cubicBezTo>
                    <a:pt x="5111" y="3460"/>
                    <a:pt x="5111" y="3460"/>
                    <a:pt x="5111" y="3460"/>
                  </a:cubicBezTo>
                  <a:cubicBezTo>
                    <a:pt x="5111" y="3460"/>
                    <a:pt x="5111" y="3460"/>
                    <a:pt x="5111" y="3460"/>
                  </a:cubicBezTo>
                  <a:lnTo>
                    <a:pt x="5111" y="3460"/>
                  </a:lnTo>
                  <a:cubicBezTo>
                    <a:pt x="5019" y="2932"/>
                    <a:pt x="5019" y="2396"/>
                    <a:pt x="5111" y="1868"/>
                  </a:cubicBezTo>
                  <a:cubicBezTo>
                    <a:pt x="5111" y="2957"/>
                    <a:pt x="5111" y="1868"/>
                    <a:pt x="5111" y="3376"/>
                  </a:cubicBezTo>
                  <a:lnTo>
                    <a:pt x="5111" y="2789"/>
                  </a:lnTo>
                  <a:cubicBezTo>
                    <a:pt x="5111" y="2789"/>
                    <a:pt x="5111" y="3627"/>
                    <a:pt x="5111" y="2789"/>
                  </a:cubicBezTo>
                  <a:cubicBezTo>
                    <a:pt x="5111" y="1951"/>
                    <a:pt x="5111" y="2789"/>
                    <a:pt x="4357" y="1616"/>
                  </a:cubicBezTo>
                  <a:cubicBezTo>
                    <a:pt x="4357" y="3376"/>
                    <a:pt x="4357" y="862"/>
                    <a:pt x="4357" y="2203"/>
                  </a:cubicBezTo>
                  <a:cubicBezTo>
                    <a:pt x="4357" y="2203"/>
                    <a:pt x="4357" y="1532"/>
                    <a:pt x="4357" y="1197"/>
                  </a:cubicBezTo>
                  <a:cubicBezTo>
                    <a:pt x="4357" y="862"/>
                    <a:pt x="4357" y="611"/>
                    <a:pt x="4357" y="1700"/>
                  </a:cubicBezTo>
                  <a:lnTo>
                    <a:pt x="4357" y="862"/>
                  </a:lnTo>
                  <a:lnTo>
                    <a:pt x="4357" y="862"/>
                  </a:lnTo>
                  <a:cubicBezTo>
                    <a:pt x="4357" y="862"/>
                    <a:pt x="4357" y="862"/>
                    <a:pt x="4357" y="359"/>
                  </a:cubicBezTo>
                  <a:cubicBezTo>
                    <a:pt x="4240" y="1197"/>
                    <a:pt x="4240" y="2035"/>
                    <a:pt x="4357" y="2873"/>
                  </a:cubicBezTo>
                  <a:cubicBezTo>
                    <a:pt x="4357" y="2287"/>
                    <a:pt x="4357" y="2370"/>
                    <a:pt x="4357" y="2873"/>
                  </a:cubicBezTo>
                  <a:cubicBezTo>
                    <a:pt x="4357" y="2454"/>
                    <a:pt x="4357" y="2035"/>
                    <a:pt x="4357" y="1951"/>
                  </a:cubicBezTo>
                  <a:cubicBezTo>
                    <a:pt x="4357" y="1868"/>
                    <a:pt x="4357" y="1365"/>
                    <a:pt x="4357" y="1951"/>
                  </a:cubicBezTo>
                  <a:cubicBezTo>
                    <a:pt x="4357" y="2538"/>
                    <a:pt x="4357" y="1951"/>
                    <a:pt x="4357" y="1951"/>
                  </a:cubicBezTo>
                  <a:cubicBezTo>
                    <a:pt x="4357" y="1951"/>
                    <a:pt x="4357" y="1951"/>
                    <a:pt x="4357" y="1951"/>
                  </a:cubicBezTo>
                  <a:lnTo>
                    <a:pt x="4357" y="1951"/>
                  </a:lnTo>
                  <a:cubicBezTo>
                    <a:pt x="4357" y="3124"/>
                    <a:pt x="4357" y="1951"/>
                    <a:pt x="4357" y="2370"/>
                  </a:cubicBezTo>
                  <a:lnTo>
                    <a:pt x="4357" y="2370"/>
                  </a:lnTo>
                  <a:cubicBezTo>
                    <a:pt x="4357" y="1616"/>
                    <a:pt x="4357" y="2789"/>
                    <a:pt x="4357" y="1868"/>
                  </a:cubicBezTo>
                  <a:lnTo>
                    <a:pt x="4357" y="2538"/>
                  </a:lnTo>
                  <a:cubicBezTo>
                    <a:pt x="4357" y="4130"/>
                    <a:pt x="4357" y="1700"/>
                    <a:pt x="4357" y="2538"/>
                  </a:cubicBezTo>
                  <a:lnTo>
                    <a:pt x="4357" y="2538"/>
                  </a:lnTo>
                  <a:cubicBezTo>
                    <a:pt x="4357" y="3041"/>
                    <a:pt x="4357" y="443"/>
                    <a:pt x="4357" y="276"/>
                  </a:cubicBezTo>
                  <a:lnTo>
                    <a:pt x="4357" y="276"/>
                  </a:lnTo>
                  <a:cubicBezTo>
                    <a:pt x="4357" y="-562"/>
                    <a:pt x="4357" y="1197"/>
                    <a:pt x="4357" y="1449"/>
                  </a:cubicBezTo>
                  <a:cubicBezTo>
                    <a:pt x="4416" y="1005"/>
                    <a:pt x="4416" y="552"/>
                    <a:pt x="4357" y="108"/>
                  </a:cubicBezTo>
                  <a:cubicBezTo>
                    <a:pt x="4357" y="-311"/>
                    <a:pt x="4357" y="1700"/>
                    <a:pt x="4357" y="778"/>
                  </a:cubicBezTo>
                  <a:cubicBezTo>
                    <a:pt x="4399" y="1114"/>
                    <a:pt x="4399" y="1449"/>
                    <a:pt x="4357" y="1784"/>
                  </a:cubicBezTo>
                  <a:cubicBezTo>
                    <a:pt x="4357" y="1784"/>
                    <a:pt x="4357" y="359"/>
                    <a:pt x="4357" y="1784"/>
                  </a:cubicBezTo>
                  <a:lnTo>
                    <a:pt x="4357" y="1784"/>
                  </a:lnTo>
                  <a:cubicBezTo>
                    <a:pt x="4332" y="2178"/>
                    <a:pt x="4332" y="2563"/>
                    <a:pt x="4357" y="2957"/>
                  </a:cubicBezTo>
                  <a:cubicBezTo>
                    <a:pt x="4357" y="527"/>
                    <a:pt x="4357" y="4214"/>
                    <a:pt x="4357" y="1951"/>
                  </a:cubicBezTo>
                  <a:lnTo>
                    <a:pt x="4357" y="1951"/>
                  </a:lnTo>
                  <a:lnTo>
                    <a:pt x="4357" y="1951"/>
                  </a:lnTo>
                  <a:cubicBezTo>
                    <a:pt x="4357" y="1951"/>
                    <a:pt x="4357" y="1951"/>
                    <a:pt x="4357" y="2873"/>
                  </a:cubicBezTo>
                  <a:lnTo>
                    <a:pt x="4357" y="2370"/>
                  </a:lnTo>
                  <a:cubicBezTo>
                    <a:pt x="4357" y="1951"/>
                    <a:pt x="4357" y="2370"/>
                    <a:pt x="4357" y="3124"/>
                  </a:cubicBezTo>
                  <a:lnTo>
                    <a:pt x="4357" y="2454"/>
                  </a:lnTo>
                  <a:cubicBezTo>
                    <a:pt x="4357" y="2873"/>
                    <a:pt x="4357" y="1281"/>
                    <a:pt x="3938" y="2454"/>
                  </a:cubicBezTo>
                  <a:lnTo>
                    <a:pt x="3938" y="2454"/>
                  </a:lnTo>
                  <a:cubicBezTo>
                    <a:pt x="3938" y="3292"/>
                    <a:pt x="3352" y="443"/>
                    <a:pt x="3435" y="3041"/>
                  </a:cubicBezTo>
                  <a:lnTo>
                    <a:pt x="3435" y="3711"/>
                  </a:lnTo>
                  <a:cubicBezTo>
                    <a:pt x="3435" y="3711"/>
                    <a:pt x="3435" y="4884"/>
                    <a:pt x="3435" y="5303"/>
                  </a:cubicBezTo>
                  <a:cubicBezTo>
                    <a:pt x="3435" y="5722"/>
                    <a:pt x="3435" y="4549"/>
                    <a:pt x="3435" y="4381"/>
                  </a:cubicBezTo>
                  <a:lnTo>
                    <a:pt x="3435" y="4381"/>
                  </a:lnTo>
                  <a:cubicBezTo>
                    <a:pt x="3435" y="2957"/>
                    <a:pt x="3435" y="3878"/>
                    <a:pt x="3435" y="2957"/>
                  </a:cubicBezTo>
                  <a:cubicBezTo>
                    <a:pt x="3435" y="2035"/>
                    <a:pt x="2765" y="2287"/>
                    <a:pt x="2514" y="2203"/>
                  </a:cubicBezTo>
                  <a:lnTo>
                    <a:pt x="2514" y="3292"/>
                  </a:lnTo>
                  <a:lnTo>
                    <a:pt x="2514" y="3292"/>
                  </a:lnTo>
                  <a:cubicBezTo>
                    <a:pt x="2514" y="3292"/>
                    <a:pt x="2514" y="2454"/>
                    <a:pt x="2514" y="2538"/>
                  </a:cubicBezTo>
                  <a:cubicBezTo>
                    <a:pt x="2514" y="2622"/>
                    <a:pt x="2514" y="3041"/>
                    <a:pt x="2514" y="3292"/>
                  </a:cubicBezTo>
                  <a:cubicBezTo>
                    <a:pt x="2422" y="2881"/>
                    <a:pt x="2422" y="2446"/>
                    <a:pt x="2514" y="2035"/>
                  </a:cubicBezTo>
                  <a:lnTo>
                    <a:pt x="2514" y="2035"/>
                  </a:lnTo>
                  <a:cubicBezTo>
                    <a:pt x="2514" y="2454"/>
                    <a:pt x="2514" y="2957"/>
                    <a:pt x="2514" y="2873"/>
                  </a:cubicBezTo>
                  <a:cubicBezTo>
                    <a:pt x="2480" y="2647"/>
                    <a:pt x="2480" y="2429"/>
                    <a:pt x="2514" y="2203"/>
                  </a:cubicBezTo>
                  <a:lnTo>
                    <a:pt x="2514" y="2203"/>
                  </a:lnTo>
                  <a:lnTo>
                    <a:pt x="2514" y="3041"/>
                  </a:lnTo>
                  <a:cubicBezTo>
                    <a:pt x="2455" y="3342"/>
                    <a:pt x="2455" y="3661"/>
                    <a:pt x="2514" y="3962"/>
                  </a:cubicBezTo>
                  <a:cubicBezTo>
                    <a:pt x="2514" y="2454"/>
                    <a:pt x="2011" y="3376"/>
                    <a:pt x="1927" y="2957"/>
                  </a:cubicBezTo>
                  <a:cubicBezTo>
                    <a:pt x="1843" y="2538"/>
                    <a:pt x="1927" y="3543"/>
                    <a:pt x="1927" y="3543"/>
                  </a:cubicBezTo>
                  <a:cubicBezTo>
                    <a:pt x="1927" y="3543"/>
                    <a:pt x="1927" y="4633"/>
                    <a:pt x="1927" y="4549"/>
                  </a:cubicBezTo>
                  <a:cubicBezTo>
                    <a:pt x="1927" y="2538"/>
                    <a:pt x="1927" y="3711"/>
                    <a:pt x="1927" y="2287"/>
                  </a:cubicBezTo>
                  <a:cubicBezTo>
                    <a:pt x="1927" y="3208"/>
                    <a:pt x="1927" y="2287"/>
                    <a:pt x="1927" y="3795"/>
                  </a:cubicBezTo>
                  <a:cubicBezTo>
                    <a:pt x="1952" y="3401"/>
                    <a:pt x="1952" y="3015"/>
                    <a:pt x="1927" y="2622"/>
                  </a:cubicBezTo>
                  <a:cubicBezTo>
                    <a:pt x="1927" y="3376"/>
                    <a:pt x="1508" y="2622"/>
                    <a:pt x="1341" y="2622"/>
                  </a:cubicBezTo>
                  <a:cubicBezTo>
                    <a:pt x="1383" y="2957"/>
                    <a:pt x="1383" y="3292"/>
                    <a:pt x="1341" y="3627"/>
                  </a:cubicBezTo>
                  <a:lnTo>
                    <a:pt x="1341" y="2370"/>
                  </a:lnTo>
                  <a:cubicBezTo>
                    <a:pt x="1341" y="2370"/>
                    <a:pt x="1341" y="3878"/>
                    <a:pt x="1341" y="2957"/>
                  </a:cubicBezTo>
                  <a:cubicBezTo>
                    <a:pt x="1374" y="3150"/>
                    <a:pt x="1374" y="3351"/>
                    <a:pt x="1341" y="3543"/>
                  </a:cubicBezTo>
                  <a:cubicBezTo>
                    <a:pt x="838" y="2370"/>
                    <a:pt x="503" y="4633"/>
                    <a:pt x="0" y="2287"/>
                  </a:cubicBezTo>
                  <a:cubicBezTo>
                    <a:pt x="0" y="2789"/>
                    <a:pt x="0" y="2873"/>
                    <a:pt x="0" y="2873"/>
                  </a:cubicBezTo>
                  <a:cubicBezTo>
                    <a:pt x="50" y="3208"/>
                    <a:pt x="50" y="3543"/>
                    <a:pt x="0" y="3878"/>
                  </a:cubicBezTo>
                  <a:lnTo>
                    <a:pt x="0" y="2873"/>
                  </a:lnTo>
                  <a:cubicBezTo>
                    <a:pt x="0" y="3878"/>
                    <a:pt x="0" y="2873"/>
                    <a:pt x="0" y="3878"/>
                  </a:cubicBezTo>
                  <a:lnTo>
                    <a:pt x="0" y="3878"/>
                  </a:lnTo>
                  <a:cubicBezTo>
                    <a:pt x="0" y="4968"/>
                    <a:pt x="0" y="6308"/>
                    <a:pt x="0" y="7733"/>
                  </a:cubicBezTo>
                  <a:cubicBezTo>
                    <a:pt x="0" y="6476"/>
                    <a:pt x="0" y="9576"/>
                    <a:pt x="0" y="7733"/>
                  </a:cubicBezTo>
                  <a:cubicBezTo>
                    <a:pt x="0" y="7733"/>
                    <a:pt x="0" y="8152"/>
                    <a:pt x="0" y="8487"/>
                  </a:cubicBezTo>
                  <a:cubicBezTo>
                    <a:pt x="0" y="8822"/>
                    <a:pt x="0" y="7733"/>
                    <a:pt x="0" y="7984"/>
                  </a:cubicBezTo>
                  <a:lnTo>
                    <a:pt x="0" y="7984"/>
                  </a:lnTo>
                  <a:cubicBezTo>
                    <a:pt x="0" y="7984"/>
                    <a:pt x="0" y="7984"/>
                    <a:pt x="587" y="8822"/>
                  </a:cubicBezTo>
                  <a:lnTo>
                    <a:pt x="587" y="8152"/>
                  </a:lnTo>
                  <a:cubicBezTo>
                    <a:pt x="595" y="8294"/>
                    <a:pt x="595" y="8428"/>
                    <a:pt x="587" y="8571"/>
                  </a:cubicBezTo>
                  <a:cubicBezTo>
                    <a:pt x="587" y="7565"/>
                    <a:pt x="587" y="8571"/>
                    <a:pt x="587" y="7398"/>
                  </a:cubicBezTo>
                  <a:cubicBezTo>
                    <a:pt x="587" y="8822"/>
                    <a:pt x="587" y="7398"/>
                    <a:pt x="1089" y="8990"/>
                  </a:cubicBezTo>
                  <a:cubicBezTo>
                    <a:pt x="1089" y="8990"/>
                    <a:pt x="1089" y="8152"/>
                    <a:pt x="1089" y="8152"/>
                  </a:cubicBezTo>
                  <a:lnTo>
                    <a:pt x="1089" y="8152"/>
                  </a:lnTo>
                  <a:cubicBezTo>
                    <a:pt x="1089" y="8152"/>
                    <a:pt x="1089" y="8738"/>
                    <a:pt x="1089" y="9157"/>
                  </a:cubicBezTo>
                  <a:lnTo>
                    <a:pt x="1089" y="9157"/>
                  </a:lnTo>
                  <a:cubicBezTo>
                    <a:pt x="1089" y="9744"/>
                    <a:pt x="1089" y="9157"/>
                    <a:pt x="1089" y="9157"/>
                  </a:cubicBezTo>
                  <a:lnTo>
                    <a:pt x="1089" y="9157"/>
                  </a:lnTo>
                  <a:cubicBezTo>
                    <a:pt x="1089" y="8738"/>
                    <a:pt x="1592" y="9157"/>
                    <a:pt x="1759" y="8403"/>
                  </a:cubicBezTo>
                  <a:lnTo>
                    <a:pt x="1759" y="8403"/>
                  </a:lnTo>
                  <a:cubicBezTo>
                    <a:pt x="1759" y="7817"/>
                    <a:pt x="1759" y="8403"/>
                    <a:pt x="1759" y="8403"/>
                  </a:cubicBezTo>
                  <a:lnTo>
                    <a:pt x="1759" y="8403"/>
                  </a:lnTo>
                  <a:cubicBezTo>
                    <a:pt x="1759" y="8403"/>
                    <a:pt x="1759" y="7900"/>
                    <a:pt x="1759" y="7900"/>
                  </a:cubicBezTo>
                  <a:cubicBezTo>
                    <a:pt x="1718" y="8294"/>
                    <a:pt x="1718" y="8680"/>
                    <a:pt x="1759" y="9073"/>
                  </a:cubicBezTo>
                  <a:cubicBezTo>
                    <a:pt x="1759" y="8403"/>
                    <a:pt x="1759" y="8571"/>
                    <a:pt x="1759" y="7398"/>
                  </a:cubicBezTo>
                  <a:lnTo>
                    <a:pt x="1759" y="7900"/>
                  </a:lnTo>
                  <a:cubicBezTo>
                    <a:pt x="1701" y="7599"/>
                    <a:pt x="1701" y="7280"/>
                    <a:pt x="1759" y="6979"/>
                  </a:cubicBezTo>
                  <a:cubicBezTo>
                    <a:pt x="1759" y="7481"/>
                    <a:pt x="1759" y="7817"/>
                    <a:pt x="1759" y="8487"/>
                  </a:cubicBezTo>
                  <a:cubicBezTo>
                    <a:pt x="1759" y="9157"/>
                    <a:pt x="1759" y="7230"/>
                    <a:pt x="1759" y="8990"/>
                  </a:cubicBezTo>
                  <a:cubicBezTo>
                    <a:pt x="1759" y="7481"/>
                    <a:pt x="1759" y="8152"/>
                    <a:pt x="1759" y="7817"/>
                  </a:cubicBezTo>
                  <a:cubicBezTo>
                    <a:pt x="1759" y="7481"/>
                    <a:pt x="1759" y="6727"/>
                    <a:pt x="1759" y="6811"/>
                  </a:cubicBezTo>
                  <a:cubicBezTo>
                    <a:pt x="1759" y="6895"/>
                    <a:pt x="1759" y="8738"/>
                    <a:pt x="1759" y="8738"/>
                  </a:cubicBezTo>
                  <a:lnTo>
                    <a:pt x="1759" y="8738"/>
                  </a:lnTo>
                  <a:cubicBezTo>
                    <a:pt x="1759" y="9157"/>
                    <a:pt x="1759" y="8236"/>
                    <a:pt x="1759" y="8738"/>
                  </a:cubicBezTo>
                  <a:cubicBezTo>
                    <a:pt x="1759" y="7817"/>
                    <a:pt x="1759" y="8738"/>
                    <a:pt x="1759" y="7649"/>
                  </a:cubicBezTo>
                  <a:lnTo>
                    <a:pt x="1759" y="7649"/>
                  </a:lnTo>
                  <a:cubicBezTo>
                    <a:pt x="1759" y="7649"/>
                    <a:pt x="1759" y="5973"/>
                    <a:pt x="1759" y="6644"/>
                  </a:cubicBezTo>
                  <a:lnTo>
                    <a:pt x="1759" y="7398"/>
                  </a:lnTo>
                  <a:cubicBezTo>
                    <a:pt x="1759" y="7398"/>
                    <a:pt x="1759" y="7398"/>
                    <a:pt x="1759" y="7398"/>
                  </a:cubicBezTo>
                  <a:cubicBezTo>
                    <a:pt x="1759" y="7398"/>
                    <a:pt x="1759" y="7398"/>
                    <a:pt x="1759" y="8571"/>
                  </a:cubicBezTo>
                  <a:cubicBezTo>
                    <a:pt x="1759" y="9744"/>
                    <a:pt x="1759" y="7733"/>
                    <a:pt x="1759" y="8990"/>
                  </a:cubicBezTo>
                  <a:cubicBezTo>
                    <a:pt x="1759" y="7398"/>
                    <a:pt x="1759" y="8990"/>
                    <a:pt x="1759" y="7900"/>
                  </a:cubicBezTo>
                  <a:lnTo>
                    <a:pt x="1759" y="8654"/>
                  </a:lnTo>
                  <a:cubicBezTo>
                    <a:pt x="1759" y="8654"/>
                    <a:pt x="1759" y="8152"/>
                    <a:pt x="1759" y="8654"/>
                  </a:cubicBezTo>
                  <a:lnTo>
                    <a:pt x="1759" y="9492"/>
                  </a:lnTo>
                  <a:cubicBezTo>
                    <a:pt x="1759" y="8738"/>
                    <a:pt x="1759" y="10163"/>
                    <a:pt x="1759" y="9492"/>
                  </a:cubicBezTo>
                  <a:cubicBezTo>
                    <a:pt x="1759" y="8822"/>
                    <a:pt x="1759" y="8654"/>
                    <a:pt x="1759" y="8152"/>
                  </a:cubicBezTo>
                  <a:cubicBezTo>
                    <a:pt x="1759" y="7649"/>
                    <a:pt x="1759" y="9995"/>
                    <a:pt x="2178" y="9660"/>
                  </a:cubicBezTo>
                  <a:cubicBezTo>
                    <a:pt x="2597" y="9325"/>
                    <a:pt x="2178" y="9241"/>
                    <a:pt x="2178" y="8906"/>
                  </a:cubicBezTo>
                  <a:cubicBezTo>
                    <a:pt x="2237" y="9157"/>
                    <a:pt x="2237" y="9409"/>
                    <a:pt x="2178" y="9660"/>
                  </a:cubicBezTo>
                  <a:cubicBezTo>
                    <a:pt x="2178" y="9660"/>
                    <a:pt x="2178" y="8990"/>
                    <a:pt x="2178" y="8571"/>
                  </a:cubicBezTo>
                  <a:cubicBezTo>
                    <a:pt x="2178" y="9409"/>
                    <a:pt x="2178" y="8571"/>
                    <a:pt x="2178" y="7900"/>
                  </a:cubicBezTo>
                  <a:lnTo>
                    <a:pt x="2178" y="8654"/>
                  </a:lnTo>
                  <a:cubicBezTo>
                    <a:pt x="2178" y="8654"/>
                    <a:pt x="2178" y="7146"/>
                    <a:pt x="2178" y="7649"/>
                  </a:cubicBezTo>
                  <a:lnTo>
                    <a:pt x="2178" y="9241"/>
                  </a:lnTo>
                  <a:cubicBezTo>
                    <a:pt x="2178" y="8571"/>
                    <a:pt x="2178" y="8738"/>
                    <a:pt x="2178" y="9241"/>
                  </a:cubicBezTo>
                  <a:cubicBezTo>
                    <a:pt x="2086" y="8797"/>
                    <a:pt x="2086" y="8344"/>
                    <a:pt x="2178" y="7900"/>
                  </a:cubicBezTo>
                  <a:cubicBezTo>
                    <a:pt x="2178" y="8319"/>
                    <a:pt x="2178" y="8571"/>
                    <a:pt x="2178" y="8487"/>
                  </a:cubicBezTo>
                  <a:cubicBezTo>
                    <a:pt x="2178" y="8403"/>
                    <a:pt x="2178" y="9492"/>
                    <a:pt x="2178" y="8487"/>
                  </a:cubicBezTo>
                  <a:lnTo>
                    <a:pt x="2178" y="9157"/>
                  </a:lnTo>
                  <a:cubicBezTo>
                    <a:pt x="2178" y="9660"/>
                    <a:pt x="2178" y="9157"/>
                    <a:pt x="2178" y="9157"/>
                  </a:cubicBezTo>
                  <a:lnTo>
                    <a:pt x="2178" y="9157"/>
                  </a:lnTo>
                  <a:lnTo>
                    <a:pt x="2178" y="8152"/>
                  </a:lnTo>
                  <a:cubicBezTo>
                    <a:pt x="2220" y="8370"/>
                    <a:pt x="2220" y="8604"/>
                    <a:pt x="2178" y="8822"/>
                  </a:cubicBezTo>
                  <a:lnTo>
                    <a:pt x="2178" y="8319"/>
                  </a:lnTo>
                  <a:cubicBezTo>
                    <a:pt x="2262" y="8822"/>
                    <a:pt x="2262" y="9325"/>
                    <a:pt x="2178" y="9828"/>
                  </a:cubicBezTo>
                  <a:lnTo>
                    <a:pt x="2178" y="9157"/>
                  </a:lnTo>
                  <a:cubicBezTo>
                    <a:pt x="2178" y="9157"/>
                    <a:pt x="2178" y="9828"/>
                    <a:pt x="2178" y="10079"/>
                  </a:cubicBezTo>
                  <a:cubicBezTo>
                    <a:pt x="2178" y="10330"/>
                    <a:pt x="2178" y="8906"/>
                    <a:pt x="2178" y="9325"/>
                  </a:cubicBezTo>
                  <a:lnTo>
                    <a:pt x="2178" y="9325"/>
                  </a:lnTo>
                  <a:cubicBezTo>
                    <a:pt x="2178" y="9325"/>
                    <a:pt x="2178" y="10163"/>
                    <a:pt x="2178" y="9325"/>
                  </a:cubicBezTo>
                  <a:lnTo>
                    <a:pt x="2178" y="10330"/>
                  </a:lnTo>
                  <a:cubicBezTo>
                    <a:pt x="2178" y="10330"/>
                    <a:pt x="2178" y="9073"/>
                    <a:pt x="2178" y="8654"/>
                  </a:cubicBezTo>
                  <a:cubicBezTo>
                    <a:pt x="2178" y="8236"/>
                    <a:pt x="2178" y="9576"/>
                    <a:pt x="2178" y="9828"/>
                  </a:cubicBezTo>
                  <a:cubicBezTo>
                    <a:pt x="2178" y="10079"/>
                    <a:pt x="2178" y="8236"/>
                    <a:pt x="2178" y="9073"/>
                  </a:cubicBezTo>
                  <a:close/>
                  <a:moveTo>
                    <a:pt x="6536" y="8822"/>
                  </a:moveTo>
                  <a:cubicBezTo>
                    <a:pt x="6536" y="8822"/>
                    <a:pt x="6536" y="9492"/>
                    <a:pt x="6536" y="8822"/>
                  </a:cubicBezTo>
                  <a:cubicBezTo>
                    <a:pt x="6536" y="8152"/>
                    <a:pt x="6116" y="8654"/>
                    <a:pt x="6116" y="8822"/>
                  </a:cubicBezTo>
                  <a:close/>
                  <a:moveTo>
                    <a:pt x="8211" y="7062"/>
                  </a:moveTo>
                  <a:cubicBezTo>
                    <a:pt x="8211" y="7062"/>
                    <a:pt x="8211" y="7062"/>
                    <a:pt x="8211" y="7062"/>
                  </a:cubicBezTo>
                  <a:cubicBezTo>
                    <a:pt x="8211" y="7062"/>
                    <a:pt x="7792" y="6895"/>
                    <a:pt x="7792" y="7062"/>
                  </a:cubicBezTo>
                  <a:close/>
                  <a:moveTo>
                    <a:pt x="12904" y="1868"/>
                  </a:moveTo>
                  <a:lnTo>
                    <a:pt x="12904" y="1868"/>
                  </a:lnTo>
                  <a:cubicBezTo>
                    <a:pt x="12904" y="1868"/>
                    <a:pt x="12484" y="1784"/>
                    <a:pt x="12484" y="1868"/>
                  </a:cubicBezTo>
                  <a:close/>
                  <a:moveTo>
                    <a:pt x="12904" y="1868"/>
                  </a:moveTo>
                  <a:lnTo>
                    <a:pt x="12904" y="1868"/>
                  </a:lnTo>
                  <a:cubicBezTo>
                    <a:pt x="12904" y="1868"/>
                    <a:pt x="12568" y="2370"/>
                    <a:pt x="12652" y="2203"/>
                  </a:cubicBezTo>
                  <a:close/>
                  <a:moveTo>
                    <a:pt x="1676" y="2705"/>
                  </a:moveTo>
                  <a:lnTo>
                    <a:pt x="1676" y="2705"/>
                  </a:lnTo>
                  <a:close/>
                </a:path>
              </a:pathLst>
            </a:custGeom>
            <a:solidFill>
              <a:srgbClr val="37474F"/>
            </a:solidFill>
            <a:ln w="8363" cap="flat">
              <a:noFill/>
              <a:prstDash val="solid"/>
              <a:miter/>
            </a:ln>
          </p:spPr>
          <p:txBody>
            <a:bodyPr rtlCol="0" anchor="ctr"/>
            <a:lstStyle/>
            <a:p>
              <a:pPr defTabSz="914378"/>
              <a:endParaRPr lang="en-US"/>
            </a:p>
          </p:txBody>
        </p:sp>
        <p:sp>
          <p:nvSpPr>
            <p:cNvPr id="699" name="Freeform: Shape 698">
              <a:extLst>
                <a:ext uri="{FF2B5EF4-FFF2-40B4-BE49-F238E27FC236}">
                  <a16:creationId xmlns:a16="http://schemas.microsoft.com/office/drawing/2014/main" id="{7E8E4DA2-664D-43AF-90C4-A56AE14C2931}"/>
                </a:ext>
              </a:extLst>
            </p:cNvPr>
            <p:cNvSpPr/>
            <p:nvPr/>
          </p:nvSpPr>
          <p:spPr>
            <a:xfrm>
              <a:off x="2797937" y="17600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00" name="Freeform: Shape 699">
              <a:extLst>
                <a:ext uri="{FF2B5EF4-FFF2-40B4-BE49-F238E27FC236}">
                  <a16:creationId xmlns:a16="http://schemas.microsoft.com/office/drawing/2014/main" id="{690B9600-867A-4F2D-B6CB-BB8328FDA6D5}"/>
                </a:ext>
              </a:extLst>
            </p:cNvPr>
            <p:cNvSpPr/>
            <p:nvPr/>
          </p:nvSpPr>
          <p:spPr>
            <a:xfrm>
              <a:off x="2794502" y="1761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01" name="Freeform: Shape 700">
              <a:extLst>
                <a:ext uri="{FF2B5EF4-FFF2-40B4-BE49-F238E27FC236}">
                  <a16:creationId xmlns:a16="http://schemas.microsoft.com/office/drawing/2014/main" id="{18BB06C6-028E-46E3-8A42-3407F2343300}"/>
                </a:ext>
              </a:extLst>
            </p:cNvPr>
            <p:cNvSpPr/>
            <p:nvPr/>
          </p:nvSpPr>
          <p:spPr>
            <a:xfrm>
              <a:off x="2801540"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02" name="Freeform: Shape 701">
              <a:extLst>
                <a:ext uri="{FF2B5EF4-FFF2-40B4-BE49-F238E27FC236}">
                  <a16:creationId xmlns:a16="http://schemas.microsoft.com/office/drawing/2014/main" id="{811AB4F5-937E-48D0-AD52-F0058F64B146}"/>
                </a:ext>
              </a:extLst>
            </p:cNvPr>
            <p:cNvSpPr/>
            <p:nvPr/>
          </p:nvSpPr>
          <p:spPr>
            <a:xfrm>
              <a:off x="2803281" y="1752909"/>
              <a:ext cx="18" cy="418"/>
            </a:xfrm>
            <a:custGeom>
              <a:avLst/>
              <a:gdLst>
                <a:gd name="connsiteX0" fmla="*/ 19 w 18"/>
                <a:gd name="connsiteY0" fmla="*/ 0 h 418"/>
                <a:gd name="connsiteX1" fmla="*/ 19 w 18"/>
                <a:gd name="connsiteY1" fmla="*/ 419 h 418"/>
                <a:gd name="connsiteX2" fmla="*/ 19 w 18"/>
                <a:gd name="connsiteY2" fmla="*/ 0 h 418"/>
              </a:gdLst>
              <a:ahLst/>
              <a:cxnLst>
                <a:cxn ang="0">
                  <a:pos x="connsiteX0" y="connsiteY0"/>
                </a:cxn>
                <a:cxn ang="0">
                  <a:pos x="connsiteX1" y="connsiteY1"/>
                </a:cxn>
                <a:cxn ang="0">
                  <a:pos x="connsiteX2" y="connsiteY2"/>
                </a:cxn>
              </a:cxnLst>
              <a:rect l="l" t="t" r="r" b="b"/>
              <a:pathLst>
                <a:path w="18" h="418">
                  <a:moveTo>
                    <a:pt x="19" y="0"/>
                  </a:moveTo>
                  <a:lnTo>
                    <a:pt x="19" y="419"/>
                  </a:lnTo>
                  <a:cubicBezTo>
                    <a:pt x="-6" y="277"/>
                    <a:pt x="-6" y="142"/>
                    <a:pt x="19" y="0"/>
                  </a:cubicBezTo>
                  <a:close/>
                </a:path>
              </a:pathLst>
            </a:custGeom>
            <a:solidFill>
              <a:srgbClr val="37474F"/>
            </a:solidFill>
            <a:ln w="8363" cap="flat">
              <a:noFill/>
              <a:prstDash val="solid"/>
              <a:miter/>
            </a:ln>
          </p:spPr>
          <p:txBody>
            <a:bodyPr rtlCol="0" anchor="ctr"/>
            <a:lstStyle/>
            <a:p>
              <a:pPr defTabSz="914378"/>
              <a:endParaRPr lang="en-US"/>
            </a:p>
          </p:txBody>
        </p:sp>
        <p:sp>
          <p:nvSpPr>
            <p:cNvPr id="703" name="Freeform: Shape 702">
              <a:extLst>
                <a:ext uri="{FF2B5EF4-FFF2-40B4-BE49-F238E27FC236}">
                  <a16:creationId xmlns:a16="http://schemas.microsoft.com/office/drawing/2014/main" id="{3CAA1203-6F5D-4FE6-9715-C92D79F29C9D}"/>
                </a:ext>
              </a:extLst>
            </p:cNvPr>
            <p:cNvSpPr/>
            <p:nvPr/>
          </p:nvSpPr>
          <p:spPr>
            <a:xfrm>
              <a:off x="2804054" y="1757601"/>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04" name="Freeform: Shape 703">
              <a:extLst>
                <a:ext uri="{FF2B5EF4-FFF2-40B4-BE49-F238E27FC236}">
                  <a16:creationId xmlns:a16="http://schemas.microsoft.com/office/drawing/2014/main" id="{7BF87B79-636E-4D2D-84DF-B5A9B60A10E7}"/>
                </a:ext>
              </a:extLst>
            </p:cNvPr>
            <p:cNvSpPr/>
            <p:nvPr/>
          </p:nvSpPr>
          <p:spPr>
            <a:xfrm>
              <a:off x="2803551" y="1754965"/>
              <a:ext cx="8378" cy="669"/>
            </a:xfrm>
            <a:custGeom>
              <a:avLst/>
              <a:gdLst>
                <a:gd name="connsiteX0" fmla="*/ 0 w 8378"/>
                <a:gd name="connsiteY0" fmla="*/ 290 h 669"/>
                <a:gd name="connsiteX1" fmla="*/ 0 w 8378"/>
                <a:gd name="connsiteY1" fmla="*/ 290 h 669"/>
                <a:gd name="connsiteX2" fmla="*/ 0 w 8378"/>
                <a:gd name="connsiteY2" fmla="*/ 290 h 669"/>
                <a:gd name="connsiteX3" fmla="*/ 0 w 8378"/>
                <a:gd name="connsiteY3" fmla="*/ 290 h 669"/>
              </a:gdLst>
              <a:ahLst/>
              <a:cxnLst>
                <a:cxn ang="0">
                  <a:pos x="connsiteX0" y="connsiteY0"/>
                </a:cxn>
                <a:cxn ang="0">
                  <a:pos x="connsiteX1" y="connsiteY1"/>
                </a:cxn>
                <a:cxn ang="0">
                  <a:pos x="connsiteX2" y="connsiteY2"/>
                </a:cxn>
                <a:cxn ang="0">
                  <a:pos x="connsiteX3" y="connsiteY3"/>
                </a:cxn>
              </a:cxnLst>
              <a:rect l="l" t="t" r="r" b="b"/>
              <a:pathLst>
                <a:path w="8378" h="669">
                  <a:moveTo>
                    <a:pt x="0" y="290"/>
                  </a:moveTo>
                  <a:cubicBezTo>
                    <a:pt x="0" y="877"/>
                    <a:pt x="0" y="709"/>
                    <a:pt x="0" y="290"/>
                  </a:cubicBezTo>
                  <a:lnTo>
                    <a:pt x="0" y="290"/>
                  </a:lnTo>
                  <a:cubicBezTo>
                    <a:pt x="0" y="-212"/>
                    <a:pt x="0" y="39"/>
                    <a:pt x="0" y="290"/>
                  </a:cubicBezTo>
                  <a:close/>
                </a:path>
              </a:pathLst>
            </a:custGeom>
            <a:solidFill>
              <a:srgbClr val="37474F"/>
            </a:solidFill>
            <a:ln w="8363" cap="flat">
              <a:noFill/>
              <a:prstDash val="solid"/>
              <a:miter/>
            </a:ln>
          </p:spPr>
          <p:txBody>
            <a:bodyPr rtlCol="0" anchor="ctr"/>
            <a:lstStyle/>
            <a:p>
              <a:pPr defTabSz="914378"/>
              <a:endParaRPr lang="en-US"/>
            </a:p>
          </p:txBody>
        </p:sp>
        <p:sp>
          <p:nvSpPr>
            <p:cNvPr id="705" name="Freeform: Shape 704">
              <a:extLst>
                <a:ext uri="{FF2B5EF4-FFF2-40B4-BE49-F238E27FC236}">
                  <a16:creationId xmlns:a16="http://schemas.microsoft.com/office/drawing/2014/main" id="{B54139D1-BC99-49F4-B202-5429A7C15331}"/>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914378"/>
              <a:endParaRPr lang="en-US"/>
            </a:p>
          </p:txBody>
        </p:sp>
        <p:sp>
          <p:nvSpPr>
            <p:cNvPr id="706" name="Freeform: Shape 705">
              <a:extLst>
                <a:ext uri="{FF2B5EF4-FFF2-40B4-BE49-F238E27FC236}">
                  <a16:creationId xmlns:a16="http://schemas.microsoft.com/office/drawing/2014/main" id="{AE254FF5-BA2E-4521-A2A0-AD508DA6FC16}"/>
                </a:ext>
              </a:extLst>
            </p:cNvPr>
            <p:cNvSpPr/>
            <p:nvPr/>
          </p:nvSpPr>
          <p:spPr>
            <a:xfrm>
              <a:off x="2802927" y="1753046"/>
              <a:ext cx="37" cy="768"/>
            </a:xfrm>
            <a:custGeom>
              <a:avLst/>
              <a:gdLst>
                <a:gd name="connsiteX0" fmla="*/ 37 w 37"/>
                <a:gd name="connsiteY0" fmla="*/ 700 h 768"/>
                <a:gd name="connsiteX1" fmla="*/ 37 w 37"/>
                <a:gd name="connsiteY1" fmla="*/ 198 h 768"/>
                <a:gd name="connsiteX2" fmla="*/ 37 w 37"/>
                <a:gd name="connsiteY2" fmla="*/ 700 h 768"/>
              </a:gdLst>
              <a:ahLst/>
              <a:cxnLst>
                <a:cxn ang="0">
                  <a:pos x="connsiteX0" y="connsiteY0"/>
                </a:cxn>
                <a:cxn ang="0">
                  <a:pos x="connsiteX1" y="connsiteY1"/>
                </a:cxn>
                <a:cxn ang="0">
                  <a:pos x="connsiteX2" y="connsiteY2"/>
                </a:cxn>
              </a:cxnLst>
              <a:rect l="l" t="t" r="r" b="b"/>
              <a:pathLst>
                <a:path w="37" h="768">
                  <a:moveTo>
                    <a:pt x="37" y="700"/>
                  </a:moveTo>
                  <a:lnTo>
                    <a:pt x="37" y="198"/>
                  </a:lnTo>
                  <a:cubicBezTo>
                    <a:pt x="37" y="-556"/>
                    <a:pt x="-47" y="1119"/>
                    <a:pt x="37" y="700"/>
                  </a:cubicBezTo>
                  <a:close/>
                </a:path>
              </a:pathLst>
            </a:custGeom>
            <a:solidFill>
              <a:srgbClr val="37474F"/>
            </a:solidFill>
            <a:ln w="8363" cap="flat">
              <a:noFill/>
              <a:prstDash val="solid"/>
              <a:miter/>
            </a:ln>
          </p:spPr>
          <p:txBody>
            <a:bodyPr rtlCol="0" anchor="ctr"/>
            <a:lstStyle/>
            <a:p>
              <a:pPr defTabSz="914378"/>
              <a:endParaRPr lang="en-US"/>
            </a:p>
          </p:txBody>
        </p:sp>
        <p:sp>
          <p:nvSpPr>
            <p:cNvPr id="707" name="Freeform: Shape 706">
              <a:extLst>
                <a:ext uri="{FF2B5EF4-FFF2-40B4-BE49-F238E27FC236}">
                  <a16:creationId xmlns:a16="http://schemas.microsoft.com/office/drawing/2014/main" id="{51713934-AD8F-4BAB-BF0D-6CB5F0A719CA}"/>
                </a:ext>
              </a:extLst>
            </p:cNvPr>
            <p:cNvSpPr/>
            <p:nvPr/>
          </p:nvSpPr>
          <p:spPr>
            <a:xfrm>
              <a:off x="2803635" y="1756512"/>
              <a:ext cx="8378" cy="754"/>
            </a:xfrm>
            <a:custGeom>
              <a:avLst/>
              <a:gdLst>
                <a:gd name="connsiteX0" fmla="*/ 0 w 8378"/>
                <a:gd name="connsiteY0" fmla="*/ 754 h 754"/>
                <a:gd name="connsiteX1" fmla="*/ 0 w 8378"/>
                <a:gd name="connsiteY1" fmla="*/ 0 h 754"/>
                <a:gd name="connsiteX2" fmla="*/ 0 w 8378"/>
                <a:gd name="connsiteY2" fmla="*/ 587 h 754"/>
                <a:gd name="connsiteX3" fmla="*/ 0 w 8378"/>
                <a:gd name="connsiteY3" fmla="*/ 754 h 754"/>
              </a:gdLst>
              <a:ahLst/>
              <a:cxnLst>
                <a:cxn ang="0">
                  <a:pos x="connsiteX0" y="connsiteY0"/>
                </a:cxn>
                <a:cxn ang="0">
                  <a:pos x="connsiteX1" y="connsiteY1"/>
                </a:cxn>
                <a:cxn ang="0">
                  <a:pos x="connsiteX2" y="connsiteY2"/>
                </a:cxn>
                <a:cxn ang="0">
                  <a:pos x="connsiteX3" y="connsiteY3"/>
                </a:cxn>
              </a:cxnLst>
              <a:rect l="l" t="t" r="r" b="b"/>
              <a:pathLst>
                <a:path w="8378" h="754">
                  <a:moveTo>
                    <a:pt x="0" y="754"/>
                  </a:moveTo>
                  <a:lnTo>
                    <a:pt x="0" y="0"/>
                  </a:lnTo>
                  <a:lnTo>
                    <a:pt x="0" y="587"/>
                  </a:lnTo>
                  <a:lnTo>
                    <a:pt x="0" y="754"/>
                  </a:lnTo>
                  <a:close/>
                </a:path>
              </a:pathLst>
            </a:custGeom>
            <a:solidFill>
              <a:srgbClr val="37474F"/>
            </a:solidFill>
            <a:ln w="8363" cap="flat">
              <a:noFill/>
              <a:prstDash val="solid"/>
              <a:miter/>
            </a:ln>
          </p:spPr>
          <p:txBody>
            <a:bodyPr rtlCol="0" anchor="ctr"/>
            <a:lstStyle/>
            <a:p>
              <a:pPr defTabSz="914378"/>
              <a:endParaRPr lang="en-US"/>
            </a:p>
          </p:txBody>
        </p:sp>
        <p:sp>
          <p:nvSpPr>
            <p:cNvPr id="708" name="Freeform: Shape 707">
              <a:extLst>
                <a:ext uri="{FF2B5EF4-FFF2-40B4-BE49-F238E27FC236}">
                  <a16:creationId xmlns:a16="http://schemas.microsoft.com/office/drawing/2014/main" id="{5D62D0F9-79F5-4A26-B4B3-46FDDB61A69F}"/>
                </a:ext>
              </a:extLst>
            </p:cNvPr>
            <p:cNvSpPr/>
            <p:nvPr/>
          </p:nvSpPr>
          <p:spPr>
            <a:xfrm>
              <a:off x="2803216" y="1756605"/>
              <a:ext cx="8378" cy="74"/>
            </a:xfrm>
            <a:custGeom>
              <a:avLst/>
              <a:gdLst>
                <a:gd name="connsiteX0" fmla="*/ 0 w 8378"/>
                <a:gd name="connsiteY0" fmla="*/ 74 h 74"/>
                <a:gd name="connsiteX1" fmla="*/ 0 w 8378"/>
                <a:gd name="connsiteY1" fmla="*/ 74 h 74"/>
                <a:gd name="connsiteX2" fmla="*/ 0 w 8378"/>
                <a:gd name="connsiteY2" fmla="*/ 74 h 74"/>
                <a:gd name="connsiteX3" fmla="*/ 0 w 8378"/>
                <a:gd name="connsiteY3" fmla="*/ 74 h 74"/>
              </a:gdLst>
              <a:ahLst/>
              <a:cxnLst>
                <a:cxn ang="0">
                  <a:pos x="connsiteX0" y="connsiteY0"/>
                </a:cxn>
                <a:cxn ang="0">
                  <a:pos x="connsiteX1" y="connsiteY1"/>
                </a:cxn>
                <a:cxn ang="0">
                  <a:pos x="connsiteX2" y="connsiteY2"/>
                </a:cxn>
                <a:cxn ang="0">
                  <a:pos x="connsiteX3" y="connsiteY3"/>
                </a:cxn>
              </a:cxnLst>
              <a:rect l="l" t="t" r="r" b="b"/>
              <a:pathLst>
                <a:path w="8378" h="74">
                  <a:moveTo>
                    <a:pt x="0" y="74"/>
                  </a:moveTo>
                  <a:lnTo>
                    <a:pt x="0" y="74"/>
                  </a:lnTo>
                  <a:cubicBezTo>
                    <a:pt x="0" y="74"/>
                    <a:pt x="0" y="74"/>
                    <a:pt x="0" y="74"/>
                  </a:cubicBez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709" name="Freeform: Shape 708">
              <a:extLst>
                <a:ext uri="{FF2B5EF4-FFF2-40B4-BE49-F238E27FC236}">
                  <a16:creationId xmlns:a16="http://schemas.microsoft.com/office/drawing/2014/main" id="{1B94DC32-A677-423C-843D-1C689EB35AFB}"/>
                </a:ext>
              </a:extLst>
            </p:cNvPr>
            <p:cNvSpPr/>
            <p:nvPr/>
          </p:nvSpPr>
          <p:spPr>
            <a:xfrm>
              <a:off x="2803384" y="17566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10" name="Freeform: Shape 709">
              <a:extLst>
                <a:ext uri="{FF2B5EF4-FFF2-40B4-BE49-F238E27FC236}">
                  <a16:creationId xmlns:a16="http://schemas.microsoft.com/office/drawing/2014/main" id="{6638CB3D-C7C0-4A17-A520-75B0D6412B58}"/>
                </a:ext>
              </a:extLst>
            </p:cNvPr>
            <p:cNvSpPr/>
            <p:nvPr/>
          </p:nvSpPr>
          <p:spPr>
            <a:xfrm>
              <a:off x="2803467" y="1757266"/>
              <a:ext cx="83" cy="167"/>
            </a:xfrm>
            <a:custGeom>
              <a:avLst/>
              <a:gdLst>
                <a:gd name="connsiteX0" fmla="*/ 84 w 83"/>
                <a:gd name="connsiteY0" fmla="*/ 167 h 167"/>
                <a:gd name="connsiteX1" fmla="*/ 84 w 83"/>
                <a:gd name="connsiteY1" fmla="*/ 84 h 167"/>
                <a:gd name="connsiteX2" fmla="*/ 0 w 83"/>
                <a:gd name="connsiteY2" fmla="*/ 0 h 167"/>
                <a:gd name="connsiteX3" fmla="*/ 84 w 83"/>
                <a:gd name="connsiteY3" fmla="*/ 167 h 167"/>
              </a:gdLst>
              <a:ahLst/>
              <a:cxnLst>
                <a:cxn ang="0">
                  <a:pos x="connsiteX0" y="connsiteY0"/>
                </a:cxn>
                <a:cxn ang="0">
                  <a:pos x="connsiteX1" y="connsiteY1"/>
                </a:cxn>
                <a:cxn ang="0">
                  <a:pos x="connsiteX2" y="connsiteY2"/>
                </a:cxn>
                <a:cxn ang="0">
                  <a:pos x="connsiteX3" y="connsiteY3"/>
                </a:cxn>
              </a:cxnLst>
              <a:rect l="l" t="t" r="r" b="b"/>
              <a:pathLst>
                <a:path w="83" h="167">
                  <a:moveTo>
                    <a:pt x="84" y="167"/>
                  </a:moveTo>
                  <a:lnTo>
                    <a:pt x="84" y="84"/>
                  </a:lnTo>
                  <a:lnTo>
                    <a:pt x="0" y="0"/>
                  </a:lnTo>
                  <a:lnTo>
                    <a:pt x="84" y="167"/>
                  </a:lnTo>
                  <a:close/>
                </a:path>
              </a:pathLst>
            </a:custGeom>
            <a:solidFill>
              <a:srgbClr val="37474F"/>
            </a:solidFill>
            <a:ln w="8363" cap="flat">
              <a:noFill/>
              <a:prstDash val="solid"/>
              <a:miter/>
            </a:ln>
          </p:spPr>
          <p:txBody>
            <a:bodyPr rtlCol="0" anchor="ctr"/>
            <a:lstStyle/>
            <a:p>
              <a:pPr defTabSz="914378"/>
              <a:endParaRPr lang="en-US"/>
            </a:p>
          </p:txBody>
        </p:sp>
        <p:sp>
          <p:nvSpPr>
            <p:cNvPr id="711" name="Freeform: Shape 710">
              <a:extLst>
                <a:ext uri="{FF2B5EF4-FFF2-40B4-BE49-F238E27FC236}">
                  <a16:creationId xmlns:a16="http://schemas.microsoft.com/office/drawing/2014/main" id="{1EE8505A-5BE9-423C-BA88-5A22AD832CC6}"/>
                </a:ext>
              </a:extLst>
            </p:cNvPr>
            <p:cNvSpPr/>
            <p:nvPr/>
          </p:nvSpPr>
          <p:spPr>
            <a:xfrm>
              <a:off x="2802462" y="1756596"/>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12" name="Freeform: Shape 711">
              <a:extLst>
                <a:ext uri="{FF2B5EF4-FFF2-40B4-BE49-F238E27FC236}">
                  <a16:creationId xmlns:a16="http://schemas.microsoft.com/office/drawing/2014/main" id="{42484FB2-40E5-4F87-BAC2-F1B2DE79A6A1}"/>
                </a:ext>
              </a:extLst>
            </p:cNvPr>
            <p:cNvSpPr/>
            <p:nvPr/>
          </p:nvSpPr>
          <p:spPr>
            <a:xfrm>
              <a:off x="2802797" y="1758020"/>
              <a:ext cx="8378" cy="586"/>
            </a:xfrm>
            <a:custGeom>
              <a:avLst/>
              <a:gdLst>
                <a:gd name="connsiteX0" fmla="*/ 0 w 8378"/>
                <a:gd name="connsiteY0" fmla="*/ 586 h 586"/>
                <a:gd name="connsiteX1" fmla="*/ 0 w 8378"/>
                <a:gd name="connsiteY1" fmla="*/ 0 h 586"/>
                <a:gd name="connsiteX2" fmla="*/ 0 w 8378"/>
                <a:gd name="connsiteY2" fmla="*/ 586 h 586"/>
              </a:gdLst>
              <a:ahLst/>
              <a:cxnLst>
                <a:cxn ang="0">
                  <a:pos x="connsiteX0" y="connsiteY0"/>
                </a:cxn>
                <a:cxn ang="0">
                  <a:pos x="connsiteX1" y="connsiteY1"/>
                </a:cxn>
                <a:cxn ang="0">
                  <a:pos x="connsiteX2" y="connsiteY2"/>
                </a:cxn>
              </a:cxnLst>
              <a:rect l="l" t="t" r="r" b="b"/>
              <a:pathLst>
                <a:path w="8378" h="586">
                  <a:moveTo>
                    <a:pt x="0" y="586"/>
                  </a:moveTo>
                  <a:cubicBezTo>
                    <a:pt x="0" y="586"/>
                    <a:pt x="0" y="586"/>
                    <a:pt x="0" y="0"/>
                  </a:cubicBezTo>
                  <a:lnTo>
                    <a:pt x="0" y="586"/>
                  </a:lnTo>
                  <a:close/>
                </a:path>
              </a:pathLst>
            </a:custGeom>
            <a:solidFill>
              <a:srgbClr val="37474F"/>
            </a:solidFill>
            <a:ln w="8363" cap="flat">
              <a:noFill/>
              <a:prstDash val="solid"/>
              <a:miter/>
            </a:ln>
          </p:spPr>
          <p:txBody>
            <a:bodyPr rtlCol="0" anchor="ctr"/>
            <a:lstStyle/>
            <a:p>
              <a:pPr defTabSz="914378"/>
              <a:endParaRPr lang="en-US"/>
            </a:p>
          </p:txBody>
        </p:sp>
        <p:sp>
          <p:nvSpPr>
            <p:cNvPr id="713" name="Freeform: Shape 712">
              <a:extLst>
                <a:ext uri="{FF2B5EF4-FFF2-40B4-BE49-F238E27FC236}">
                  <a16:creationId xmlns:a16="http://schemas.microsoft.com/office/drawing/2014/main" id="{903F8839-340E-4A2F-BB3D-E8092997A6E0}"/>
                </a:ext>
              </a:extLst>
            </p:cNvPr>
            <p:cNvSpPr/>
            <p:nvPr/>
          </p:nvSpPr>
          <p:spPr>
            <a:xfrm>
              <a:off x="2802546" y="1758858"/>
              <a:ext cx="37" cy="676"/>
            </a:xfrm>
            <a:custGeom>
              <a:avLst/>
              <a:gdLst>
                <a:gd name="connsiteX0" fmla="*/ 0 w 37"/>
                <a:gd name="connsiteY0" fmla="*/ 0 h 676"/>
                <a:gd name="connsiteX1" fmla="*/ 0 w 37"/>
                <a:gd name="connsiteY1" fmla="*/ 670 h 676"/>
                <a:gd name="connsiteX2" fmla="*/ 0 w 37"/>
                <a:gd name="connsiteY2" fmla="*/ 0 h 676"/>
              </a:gdLst>
              <a:ahLst/>
              <a:cxnLst>
                <a:cxn ang="0">
                  <a:pos x="connsiteX0" y="connsiteY0"/>
                </a:cxn>
                <a:cxn ang="0">
                  <a:pos x="connsiteX1" y="connsiteY1"/>
                </a:cxn>
                <a:cxn ang="0">
                  <a:pos x="connsiteX2" y="connsiteY2"/>
                </a:cxn>
              </a:cxnLst>
              <a:rect l="l" t="t" r="r" b="b"/>
              <a:pathLst>
                <a:path w="37" h="676">
                  <a:moveTo>
                    <a:pt x="0" y="0"/>
                  </a:moveTo>
                  <a:cubicBezTo>
                    <a:pt x="0" y="0"/>
                    <a:pt x="0" y="754"/>
                    <a:pt x="0" y="670"/>
                  </a:cubicBezTo>
                  <a:cubicBezTo>
                    <a:pt x="0" y="587"/>
                    <a:pt x="84"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14" name="Freeform: Shape 713">
              <a:extLst>
                <a:ext uri="{FF2B5EF4-FFF2-40B4-BE49-F238E27FC236}">
                  <a16:creationId xmlns:a16="http://schemas.microsoft.com/office/drawing/2014/main" id="{905FE121-8C35-428D-BEAB-04E7A46FC141}"/>
                </a:ext>
              </a:extLst>
            </p:cNvPr>
            <p:cNvSpPr/>
            <p:nvPr/>
          </p:nvSpPr>
          <p:spPr>
            <a:xfrm>
              <a:off x="2801205" y="1756260"/>
              <a:ext cx="83" cy="1508"/>
            </a:xfrm>
            <a:custGeom>
              <a:avLst/>
              <a:gdLst>
                <a:gd name="connsiteX0" fmla="*/ 84 w 83"/>
                <a:gd name="connsiteY0" fmla="*/ 1508 h 1508"/>
                <a:gd name="connsiteX1" fmla="*/ 84 w 83"/>
                <a:gd name="connsiteY1" fmla="*/ 1508 h 1508"/>
                <a:gd name="connsiteX2" fmla="*/ 0 w 83"/>
                <a:gd name="connsiteY2" fmla="*/ 0 h 1508"/>
                <a:gd name="connsiteX3" fmla="*/ 84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84" y="1508"/>
                  </a:moveTo>
                  <a:lnTo>
                    <a:pt x="84" y="1508"/>
                  </a:lnTo>
                  <a:lnTo>
                    <a:pt x="0" y="0"/>
                  </a:lnTo>
                  <a:lnTo>
                    <a:pt x="84" y="1508"/>
                  </a:lnTo>
                  <a:close/>
                </a:path>
              </a:pathLst>
            </a:custGeom>
            <a:solidFill>
              <a:srgbClr val="37474F"/>
            </a:solidFill>
            <a:ln w="8363" cap="flat">
              <a:noFill/>
              <a:prstDash val="solid"/>
              <a:miter/>
            </a:ln>
          </p:spPr>
          <p:txBody>
            <a:bodyPr rtlCol="0" anchor="ctr"/>
            <a:lstStyle/>
            <a:p>
              <a:pPr defTabSz="914378"/>
              <a:endParaRPr lang="en-US"/>
            </a:p>
          </p:txBody>
        </p:sp>
        <p:sp>
          <p:nvSpPr>
            <p:cNvPr id="715" name="Freeform: Shape 714">
              <a:extLst>
                <a:ext uri="{FF2B5EF4-FFF2-40B4-BE49-F238E27FC236}">
                  <a16:creationId xmlns:a16="http://schemas.microsoft.com/office/drawing/2014/main" id="{17A17926-CAD6-4881-A256-5D2015619274}"/>
                </a:ext>
              </a:extLst>
            </p:cNvPr>
            <p:cNvSpPr/>
            <p:nvPr/>
          </p:nvSpPr>
          <p:spPr>
            <a:xfrm>
              <a:off x="2800329" y="1760198"/>
              <a:ext cx="37" cy="1173"/>
            </a:xfrm>
            <a:custGeom>
              <a:avLst/>
              <a:gdLst>
                <a:gd name="connsiteX0" fmla="*/ 38 w 37"/>
                <a:gd name="connsiteY0" fmla="*/ 1173 h 1173"/>
                <a:gd name="connsiteX1" fmla="*/ 38 w 37"/>
                <a:gd name="connsiteY1" fmla="*/ 670 h 1173"/>
                <a:gd name="connsiteX2" fmla="*/ 38 w 37"/>
                <a:gd name="connsiteY2" fmla="*/ 0 h 1173"/>
                <a:gd name="connsiteX3" fmla="*/ 38 w 37"/>
                <a:gd name="connsiteY3" fmla="*/ 1173 h 1173"/>
              </a:gdLst>
              <a:ahLst/>
              <a:cxnLst>
                <a:cxn ang="0">
                  <a:pos x="connsiteX0" y="connsiteY0"/>
                </a:cxn>
                <a:cxn ang="0">
                  <a:pos x="connsiteX1" y="connsiteY1"/>
                </a:cxn>
                <a:cxn ang="0">
                  <a:pos x="connsiteX2" y="connsiteY2"/>
                </a:cxn>
                <a:cxn ang="0">
                  <a:pos x="connsiteX3" y="connsiteY3"/>
                </a:cxn>
              </a:cxnLst>
              <a:rect l="l" t="t" r="r" b="b"/>
              <a:pathLst>
                <a:path w="37" h="1173">
                  <a:moveTo>
                    <a:pt x="38" y="1173"/>
                  </a:moveTo>
                  <a:cubicBezTo>
                    <a:pt x="38" y="1173"/>
                    <a:pt x="38" y="251"/>
                    <a:pt x="38" y="670"/>
                  </a:cubicBezTo>
                  <a:cubicBezTo>
                    <a:pt x="38" y="1089"/>
                    <a:pt x="38" y="670"/>
                    <a:pt x="38" y="0"/>
                  </a:cubicBezTo>
                  <a:cubicBezTo>
                    <a:pt x="-13" y="385"/>
                    <a:pt x="-13" y="788"/>
                    <a:pt x="38" y="1173"/>
                  </a:cubicBezTo>
                  <a:close/>
                </a:path>
              </a:pathLst>
            </a:custGeom>
            <a:solidFill>
              <a:srgbClr val="37474F"/>
            </a:solidFill>
            <a:ln w="8363" cap="flat">
              <a:noFill/>
              <a:prstDash val="solid"/>
              <a:miter/>
            </a:ln>
          </p:spPr>
          <p:txBody>
            <a:bodyPr rtlCol="0" anchor="ctr"/>
            <a:lstStyle/>
            <a:p>
              <a:pPr defTabSz="914378"/>
              <a:endParaRPr lang="en-US"/>
            </a:p>
          </p:txBody>
        </p:sp>
        <p:sp>
          <p:nvSpPr>
            <p:cNvPr id="716" name="Freeform: Shape 715">
              <a:extLst>
                <a:ext uri="{FF2B5EF4-FFF2-40B4-BE49-F238E27FC236}">
                  <a16:creationId xmlns:a16="http://schemas.microsoft.com/office/drawing/2014/main" id="{DCC90C32-E2DC-4BC5-BEF2-9AA92B0612E6}"/>
                </a:ext>
              </a:extLst>
            </p:cNvPr>
            <p:cNvSpPr/>
            <p:nvPr/>
          </p:nvSpPr>
          <p:spPr>
            <a:xfrm>
              <a:off x="2800367" y="17601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17" name="Freeform: Shape 716">
              <a:extLst>
                <a:ext uri="{FF2B5EF4-FFF2-40B4-BE49-F238E27FC236}">
                  <a16:creationId xmlns:a16="http://schemas.microsoft.com/office/drawing/2014/main" id="{AA3EEB49-F0BF-45DC-8C81-25A2A85959DF}"/>
                </a:ext>
              </a:extLst>
            </p:cNvPr>
            <p:cNvSpPr/>
            <p:nvPr/>
          </p:nvSpPr>
          <p:spPr>
            <a:xfrm>
              <a:off x="2787715" y="1754166"/>
              <a:ext cx="83" cy="502"/>
            </a:xfrm>
            <a:custGeom>
              <a:avLst/>
              <a:gdLst>
                <a:gd name="connsiteX0" fmla="*/ 84 w 83"/>
                <a:gd name="connsiteY0" fmla="*/ 251 h 502"/>
                <a:gd name="connsiteX1" fmla="*/ 0 w 83"/>
                <a:gd name="connsiteY1" fmla="*/ 0 h 502"/>
                <a:gd name="connsiteX2" fmla="*/ 84 w 83"/>
                <a:gd name="connsiteY2" fmla="*/ 503 h 502"/>
                <a:gd name="connsiteX3" fmla="*/ 84 w 83"/>
                <a:gd name="connsiteY3" fmla="*/ 251 h 502"/>
              </a:gdLst>
              <a:ahLst/>
              <a:cxnLst>
                <a:cxn ang="0">
                  <a:pos x="connsiteX0" y="connsiteY0"/>
                </a:cxn>
                <a:cxn ang="0">
                  <a:pos x="connsiteX1" y="connsiteY1"/>
                </a:cxn>
                <a:cxn ang="0">
                  <a:pos x="connsiteX2" y="connsiteY2"/>
                </a:cxn>
                <a:cxn ang="0">
                  <a:pos x="connsiteX3" y="connsiteY3"/>
                </a:cxn>
              </a:cxnLst>
              <a:rect l="l" t="t" r="r" b="b"/>
              <a:pathLst>
                <a:path w="83" h="502">
                  <a:moveTo>
                    <a:pt x="84" y="251"/>
                  </a:moveTo>
                  <a:lnTo>
                    <a:pt x="0" y="0"/>
                  </a:lnTo>
                  <a:lnTo>
                    <a:pt x="84" y="503"/>
                  </a:lnTo>
                  <a:lnTo>
                    <a:pt x="84" y="251"/>
                  </a:lnTo>
                  <a:close/>
                </a:path>
              </a:pathLst>
            </a:custGeom>
            <a:solidFill>
              <a:srgbClr val="37474F"/>
            </a:solidFill>
            <a:ln w="8363" cap="flat">
              <a:noFill/>
              <a:prstDash val="solid"/>
              <a:miter/>
            </a:ln>
          </p:spPr>
          <p:txBody>
            <a:bodyPr rtlCol="0" anchor="ctr"/>
            <a:lstStyle/>
            <a:p>
              <a:pPr defTabSz="914378"/>
              <a:endParaRPr lang="en-US"/>
            </a:p>
          </p:txBody>
        </p:sp>
        <p:sp>
          <p:nvSpPr>
            <p:cNvPr id="718" name="Freeform: Shape 717">
              <a:extLst>
                <a:ext uri="{FF2B5EF4-FFF2-40B4-BE49-F238E27FC236}">
                  <a16:creationId xmlns:a16="http://schemas.microsoft.com/office/drawing/2014/main" id="{2A0A0385-F073-4C2A-B09D-2E943364B998}"/>
                </a:ext>
              </a:extLst>
            </p:cNvPr>
            <p:cNvSpPr/>
            <p:nvPr/>
          </p:nvSpPr>
          <p:spPr>
            <a:xfrm>
              <a:off x="2787761" y="1755432"/>
              <a:ext cx="37" cy="74"/>
            </a:xfrm>
            <a:custGeom>
              <a:avLst/>
              <a:gdLst>
                <a:gd name="connsiteX0" fmla="*/ 37 w 37"/>
                <a:gd name="connsiteY0" fmla="*/ 74 h 74"/>
                <a:gd name="connsiteX1" fmla="*/ 37 w 37"/>
                <a:gd name="connsiteY1" fmla="*/ 74 h 74"/>
                <a:gd name="connsiteX2" fmla="*/ 37 w 37"/>
                <a:gd name="connsiteY2" fmla="*/ 74 h 74"/>
              </a:gdLst>
              <a:ahLst/>
              <a:cxnLst>
                <a:cxn ang="0">
                  <a:pos x="connsiteX0" y="connsiteY0"/>
                </a:cxn>
                <a:cxn ang="0">
                  <a:pos x="connsiteX1" y="connsiteY1"/>
                </a:cxn>
                <a:cxn ang="0">
                  <a:pos x="connsiteX2" y="connsiteY2"/>
                </a:cxn>
              </a:cxnLst>
              <a:rect l="l" t="t" r="r" b="b"/>
              <a:pathLst>
                <a:path w="37" h="74">
                  <a:moveTo>
                    <a:pt x="37" y="74"/>
                  </a:moveTo>
                  <a:lnTo>
                    <a:pt x="37" y="74"/>
                  </a:lnTo>
                  <a:cubicBezTo>
                    <a:pt x="37" y="74"/>
                    <a:pt x="-47" y="-93"/>
                    <a:pt x="37" y="74"/>
                  </a:cubicBezTo>
                  <a:close/>
                </a:path>
              </a:pathLst>
            </a:custGeom>
            <a:solidFill>
              <a:srgbClr val="37474F"/>
            </a:solidFill>
            <a:ln w="8363" cap="flat">
              <a:noFill/>
              <a:prstDash val="solid"/>
              <a:miter/>
            </a:ln>
          </p:spPr>
          <p:txBody>
            <a:bodyPr rtlCol="0" anchor="ctr"/>
            <a:lstStyle/>
            <a:p>
              <a:pPr defTabSz="914378"/>
              <a:endParaRPr lang="en-US"/>
            </a:p>
          </p:txBody>
        </p:sp>
        <p:sp>
          <p:nvSpPr>
            <p:cNvPr id="719" name="Freeform: Shape 718">
              <a:extLst>
                <a:ext uri="{FF2B5EF4-FFF2-40B4-BE49-F238E27FC236}">
                  <a16:creationId xmlns:a16="http://schemas.microsoft.com/office/drawing/2014/main" id="{A26A03B7-F9FD-4B86-9A77-DF33196E3D5E}"/>
                </a:ext>
              </a:extLst>
            </p:cNvPr>
            <p:cNvSpPr/>
            <p:nvPr/>
          </p:nvSpPr>
          <p:spPr>
            <a:xfrm>
              <a:off x="2796680" y="17627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20" name="Freeform: Shape 719">
              <a:extLst>
                <a:ext uri="{FF2B5EF4-FFF2-40B4-BE49-F238E27FC236}">
                  <a16:creationId xmlns:a16="http://schemas.microsoft.com/office/drawing/2014/main" id="{1ABB845F-F468-4DB0-A228-2EE4AE1AF616}"/>
                </a:ext>
              </a:extLst>
            </p:cNvPr>
            <p:cNvSpPr/>
            <p:nvPr/>
          </p:nvSpPr>
          <p:spPr>
            <a:xfrm>
              <a:off x="2795675" y="1761204"/>
              <a:ext cx="83" cy="837"/>
            </a:xfrm>
            <a:custGeom>
              <a:avLst/>
              <a:gdLst>
                <a:gd name="connsiteX0" fmla="*/ 84 w 83"/>
                <a:gd name="connsiteY0" fmla="*/ 838 h 837"/>
                <a:gd name="connsiteX1" fmla="*/ 84 w 83"/>
                <a:gd name="connsiteY1" fmla="*/ 838 h 837"/>
                <a:gd name="connsiteX2" fmla="*/ 0 w 83"/>
                <a:gd name="connsiteY2" fmla="*/ 0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838"/>
                  </a:lnTo>
                  <a:lnTo>
                    <a:pt x="0" y="0"/>
                  </a:lnTo>
                  <a:lnTo>
                    <a:pt x="84" y="838"/>
                  </a:lnTo>
                  <a:close/>
                </a:path>
              </a:pathLst>
            </a:custGeom>
            <a:solidFill>
              <a:srgbClr val="37474F"/>
            </a:solidFill>
            <a:ln w="8363" cap="flat">
              <a:noFill/>
              <a:prstDash val="solid"/>
              <a:miter/>
            </a:ln>
          </p:spPr>
          <p:txBody>
            <a:bodyPr rtlCol="0" anchor="ctr"/>
            <a:lstStyle/>
            <a:p>
              <a:pPr defTabSz="914378"/>
              <a:endParaRPr lang="en-US"/>
            </a:p>
          </p:txBody>
        </p:sp>
        <p:sp>
          <p:nvSpPr>
            <p:cNvPr id="721" name="Freeform: Shape 720">
              <a:extLst>
                <a:ext uri="{FF2B5EF4-FFF2-40B4-BE49-F238E27FC236}">
                  <a16:creationId xmlns:a16="http://schemas.microsoft.com/office/drawing/2014/main" id="{A3B6D2A5-81A1-486F-A633-C585BE02FB62}"/>
                </a:ext>
              </a:extLst>
            </p:cNvPr>
            <p:cNvSpPr/>
            <p:nvPr/>
          </p:nvSpPr>
          <p:spPr>
            <a:xfrm>
              <a:off x="2795051" y="1762731"/>
              <a:ext cx="37" cy="484"/>
            </a:xfrm>
            <a:custGeom>
              <a:avLst/>
              <a:gdLst>
                <a:gd name="connsiteX0" fmla="*/ 37 w 37"/>
                <a:gd name="connsiteY0" fmla="*/ 484 h 484"/>
                <a:gd name="connsiteX1" fmla="*/ 37 w 37"/>
                <a:gd name="connsiteY1" fmla="*/ 484 h 484"/>
                <a:gd name="connsiteX2" fmla="*/ 37 w 37"/>
                <a:gd name="connsiteY2" fmla="*/ 484 h 484"/>
              </a:gdLst>
              <a:ahLst/>
              <a:cxnLst>
                <a:cxn ang="0">
                  <a:pos x="connsiteX0" y="connsiteY0"/>
                </a:cxn>
                <a:cxn ang="0">
                  <a:pos x="connsiteX1" y="connsiteY1"/>
                </a:cxn>
                <a:cxn ang="0">
                  <a:pos x="connsiteX2" y="connsiteY2"/>
                </a:cxn>
              </a:cxnLst>
              <a:rect l="l" t="t" r="r" b="b"/>
              <a:pathLst>
                <a:path w="37" h="484">
                  <a:moveTo>
                    <a:pt x="37" y="484"/>
                  </a:moveTo>
                  <a:cubicBezTo>
                    <a:pt x="37" y="484"/>
                    <a:pt x="37" y="484"/>
                    <a:pt x="37" y="484"/>
                  </a:cubicBezTo>
                  <a:cubicBezTo>
                    <a:pt x="37" y="484"/>
                    <a:pt x="-46" y="-605"/>
                    <a:pt x="37" y="484"/>
                  </a:cubicBezTo>
                  <a:close/>
                </a:path>
              </a:pathLst>
            </a:custGeom>
            <a:solidFill>
              <a:srgbClr val="37474F"/>
            </a:solidFill>
            <a:ln w="8363" cap="flat">
              <a:noFill/>
              <a:prstDash val="solid"/>
              <a:miter/>
            </a:ln>
          </p:spPr>
          <p:txBody>
            <a:bodyPr rtlCol="0" anchor="ctr"/>
            <a:lstStyle/>
            <a:p>
              <a:pPr defTabSz="914378"/>
              <a:endParaRPr lang="en-US"/>
            </a:p>
          </p:txBody>
        </p:sp>
        <p:sp>
          <p:nvSpPr>
            <p:cNvPr id="722" name="Freeform: Shape 721">
              <a:extLst>
                <a:ext uri="{FF2B5EF4-FFF2-40B4-BE49-F238E27FC236}">
                  <a16:creationId xmlns:a16="http://schemas.microsoft.com/office/drawing/2014/main" id="{4011452A-368A-42D3-8BE1-729EB8DD8F80}"/>
                </a:ext>
              </a:extLst>
            </p:cNvPr>
            <p:cNvSpPr/>
            <p:nvPr/>
          </p:nvSpPr>
          <p:spPr>
            <a:xfrm>
              <a:off x="2620724" y="2090746"/>
              <a:ext cx="52116" cy="71220"/>
            </a:xfrm>
            <a:custGeom>
              <a:avLst/>
              <a:gdLst>
                <a:gd name="connsiteX0" fmla="*/ 52117 w 52116"/>
                <a:gd name="connsiteY0" fmla="*/ 66109 h 71220"/>
                <a:gd name="connsiteX1" fmla="*/ 48430 w 52116"/>
                <a:gd name="connsiteY1" fmla="*/ 67785 h 71220"/>
                <a:gd name="connsiteX2" fmla="*/ 45414 w 52116"/>
                <a:gd name="connsiteY2" fmla="*/ 69712 h 71220"/>
                <a:gd name="connsiteX3" fmla="*/ 45414 w 52116"/>
                <a:gd name="connsiteY3" fmla="*/ 70802 h 71220"/>
                <a:gd name="connsiteX4" fmla="*/ 44576 w 52116"/>
                <a:gd name="connsiteY4" fmla="*/ 70048 h 71220"/>
                <a:gd name="connsiteX5" fmla="*/ 43654 w 52116"/>
                <a:gd name="connsiteY5" fmla="*/ 70048 h 71220"/>
                <a:gd name="connsiteX6" fmla="*/ 42481 w 52116"/>
                <a:gd name="connsiteY6" fmla="*/ 71221 h 71220"/>
                <a:gd name="connsiteX7" fmla="*/ 41392 w 52116"/>
                <a:gd name="connsiteY7" fmla="*/ 71221 h 71220"/>
                <a:gd name="connsiteX8" fmla="*/ 39716 w 52116"/>
                <a:gd name="connsiteY8" fmla="*/ 70048 h 71220"/>
                <a:gd name="connsiteX9" fmla="*/ 38375 w 52116"/>
                <a:gd name="connsiteY9" fmla="*/ 68623 h 71220"/>
                <a:gd name="connsiteX10" fmla="*/ 37705 w 52116"/>
                <a:gd name="connsiteY10" fmla="*/ 68623 h 71220"/>
                <a:gd name="connsiteX11" fmla="*/ 37705 w 52116"/>
                <a:gd name="connsiteY11" fmla="*/ 67869 h 71220"/>
                <a:gd name="connsiteX12" fmla="*/ 37118 w 52116"/>
                <a:gd name="connsiteY12" fmla="*/ 66361 h 71220"/>
                <a:gd name="connsiteX13" fmla="*/ 36281 w 52116"/>
                <a:gd name="connsiteY13" fmla="*/ 66361 h 71220"/>
                <a:gd name="connsiteX14" fmla="*/ 35359 w 52116"/>
                <a:gd name="connsiteY14" fmla="*/ 66361 h 71220"/>
                <a:gd name="connsiteX15" fmla="*/ 34354 w 52116"/>
                <a:gd name="connsiteY15" fmla="*/ 65104 h 71220"/>
                <a:gd name="connsiteX16" fmla="*/ 34354 w 52116"/>
                <a:gd name="connsiteY16" fmla="*/ 63763 h 71220"/>
                <a:gd name="connsiteX17" fmla="*/ 31505 w 52116"/>
                <a:gd name="connsiteY17" fmla="*/ 59071 h 71220"/>
                <a:gd name="connsiteX18" fmla="*/ 31086 w 52116"/>
                <a:gd name="connsiteY18" fmla="*/ 59574 h 71220"/>
                <a:gd name="connsiteX19" fmla="*/ 31086 w 52116"/>
                <a:gd name="connsiteY19" fmla="*/ 60160 h 71220"/>
                <a:gd name="connsiteX20" fmla="*/ 31086 w 52116"/>
                <a:gd name="connsiteY20" fmla="*/ 60915 h 71220"/>
                <a:gd name="connsiteX21" fmla="*/ 31086 w 52116"/>
                <a:gd name="connsiteY21" fmla="*/ 61585 h 71220"/>
                <a:gd name="connsiteX22" fmla="*/ 30248 w 52116"/>
                <a:gd name="connsiteY22" fmla="*/ 58987 h 71220"/>
                <a:gd name="connsiteX23" fmla="*/ 28405 w 52116"/>
                <a:gd name="connsiteY23" fmla="*/ 56893 h 71220"/>
                <a:gd name="connsiteX24" fmla="*/ 27902 w 52116"/>
                <a:gd name="connsiteY24" fmla="*/ 55636 h 71220"/>
                <a:gd name="connsiteX25" fmla="*/ 27148 w 52116"/>
                <a:gd name="connsiteY25" fmla="*/ 54379 h 71220"/>
                <a:gd name="connsiteX26" fmla="*/ 27734 w 52116"/>
                <a:gd name="connsiteY26" fmla="*/ 53709 h 71220"/>
                <a:gd name="connsiteX27" fmla="*/ 27734 w 52116"/>
                <a:gd name="connsiteY27" fmla="*/ 54379 h 71220"/>
                <a:gd name="connsiteX28" fmla="*/ 27734 w 52116"/>
                <a:gd name="connsiteY28" fmla="*/ 55217 h 71220"/>
                <a:gd name="connsiteX29" fmla="*/ 28656 w 52116"/>
                <a:gd name="connsiteY29" fmla="*/ 55720 h 71220"/>
                <a:gd name="connsiteX30" fmla="*/ 29242 w 52116"/>
                <a:gd name="connsiteY30" fmla="*/ 54379 h 71220"/>
                <a:gd name="connsiteX31" fmla="*/ 29997 w 52116"/>
                <a:gd name="connsiteY31" fmla="*/ 52871 h 71220"/>
                <a:gd name="connsiteX32" fmla="*/ 29326 w 52116"/>
                <a:gd name="connsiteY32" fmla="*/ 51782 h 71220"/>
                <a:gd name="connsiteX33" fmla="*/ 27650 w 52116"/>
                <a:gd name="connsiteY33" fmla="*/ 50860 h 71220"/>
                <a:gd name="connsiteX34" fmla="*/ 25807 w 52116"/>
                <a:gd name="connsiteY34" fmla="*/ 51614 h 71220"/>
                <a:gd name="connsiteX35" fmla="*/ 25807 w 52116"/>
                <a:gd name="connsiteY35" fmla="*/ 51111 h 71220"/>
                <a:gd name="connsiteX36" fmla="*/ 23629 w 52116"/>
                <a:gd name="connsiteY36" fmla="*/ 51111 h 71220"/>
                <a:gd name="connsiteX37" fmla="*/ 23629 w 52116"/>
                <a:gd name="connsiteY37" fmla="*/ 51111 h 71220"/>
                <a:gd name="connsiteX38" fmla="*/ 23629 w 52116"/>
                <a:gd name="connsiteY38" fmla="*/ 51111 h 71220"/>
                <a:gd name="connsiteX39" fmla="*/ 22372 w 52116"/>
                <a:gd name="connsiteY39" fmla="*/ 49603 h 71220"/>
                <a:gd name="connsiteX40" fmla="*/ 21031 w 52116"/>
                <a:gd name="connsiteY40" fmla="*/ 48430 h 71220"/>
                <a:gd name="connsiteX41" fmla="*/ 19523 w 52116"/>
                <a:gd name="connsiteY41" fmla="*/ 49268 h 71220"/>
                <a:gd name="connsiteX42" fmla="*/ 17847 w 52116"/>
                <a:gd name="connsiteY42" fmla="*/ 51028 h 71220"/>
                <a:gd name="connsiteX43" fmla="*/ 17847 w 52116"/>
                <a:gd name="connsiteY43" fmla="*/ 51865 h 71220"/>
                <a:gd name="connsiteX44" fmla="*/ 17847 w 52116"/>
                <a:gd name="connsiteY44" fmla="*/ 52368 h 71220"/>
                <a:gd name="connsiteX45" fmla="*/ 17093 w 52116"/>
                <a:gd name="connsiteY45" fmla="*/ 53709 h 71220"/>
                <a:gd name="connsiteX46" fmla="*/ 16339 w 52116"/>
                <a:gd name="connsiteY46" fmla="*/ 55803 h 71220"/>
                <a:gd name="connsiteX47" fmla="*/ 14747 w 52116"/>
                <a:gd name="connsiteY47" fmla="*/ 58401 h 71220"/>
                <a:gd name="connsiteX48" fmla="*/ 12820 w 52116"/>
                <a:gd name="connsiteY48" fmla="*/ 61166 h 71220"/>
                <a:gd name="connsiteX49" fmla="*/ 13574 w 52116"/>
                <a:gd name="connsiteY49" fmla="*/ 62339 h 71220"/>
                <a:gd name="connsiteX50" fmla="*/ 12736 w 52116"/>
                <a:gd name="connsiteY50" fmla="*/ 64518 h 71220"/>
                <a:gd name="connsiteX51" fmla="*/ 11814 w 52116"/>
                <a:gd name="connsiteY51" fmla="*/ 66277 h 71220"/>
                <a:gd name="connsiteX52" fmla="*/ 10976 w 52116"/>
                <a:gd name="connsiteY52" fmla="*/ 66277 h 71220"/>
                <a:gd name="connsiteX53" fmla="*/ 9468 w 52116"/>
                <a:gd name="connsiteY53" fmla="*/ 67701 h 71220"/>
                <a:gd name="connsiteX54" fmla="*/ 7876 w 52116"/>
                <a:gd name="connsiteY54" fmla="*/ 69545 h 71220"/>
                <a:gd name="connsiteX55" fmla="*/ 7457 w 52116"/>
                <a:gd name="connsiteY55" fmla="*/ 67115 h 71220"/>
                <a:gd name="connsiteX56" fmla="*/ 5195 w 52116"/>
                <a:gd name="connsiteY56" fmla="*/ 68958 h 71220"/>
                <a:gd name="connsiteX57" fmla="*/ 5195 w 52116"/>
                <a:gd name="connsiteY57" fmla="*/ 69712 h 71220"/>
                <a:gd name="connsiteX58" fmla="*/ 5195 w 52116"/>
                <a:gd name="connsiteY58" fmla="*/ 70550 h 71220"/>
                <a:gd name="connsiteX59" fmla="*/ 4273 w 52116"/>
                <a:gd name="connsiteY59" fmla="*/ 70550 h 71220"/>
                <a:gd name="connsiteX60" fmla="*/ 4692 w 52116"/>
                <a:gd name="connsiteY60" fmla="*/ 69377 h 71220"/>
                <a:gd name="connsiteX61" fmla="*/ 3268 w 52116"/>
                <a:gd name="connsiteY61" fmla="*/ 68791 h 71220"/>
                <a:gd name="connsiteX62" fmla="*/ 2597 w 52116"/>
                <a:gd name="connsiteY62" fmla="*/ 69545 h 71220"/>
                <a:gd name="connsiteX63" fmla="*/ 1676 w 52116"/>
                <a:gd name="connsiteY63" fmla="*/ 69545 h 71220"/>
                <a:gd name="connsiteX64" fmla="*/ 1676 w 52116"/>
                <a:gd name="connsiteY64" fmla="*/ 67366 h 71220"/>
                <a:gd name="connsiteX65" fmla="*/ 2179 w 52116"/>
                <a:gd name="connsiteY65" fmla="*/ 67366 h 71220"/>
                <a:gd name="connsiteX66" fmla="*/ 3100 w 52116"/>
                <a:gd name="connsiteY66" fmla="*/ 66109 h 71220"/>
                <a:gd name="connsiteX67" fmla="*/ 4106 w 52116"/>
                <a:gd name="connsiteY67" fmla="*/ 63931 h 71220"/>
                <a:gd name="connsiteX68" fmla="*/ 3519 w 52116"/>
                <a:gd name="connsiteY68" fmla="*/ 63931 h 71220"/>
                <a:gd name="connsiteX69" fmla="*/ 2765 w 52116"/>
                <a:gd name="connsiteY69" fmla="*/ 64434 h 71220"/>
                <a:gd name="connsiteX70" fmla="*/ 2011 w 52116"/>
                <a:gd name="connsiteY70" fmla="*/ 64434 h 71220"/>
                <a:gd name="connsiteX71" fmla="*/ 2597 w 52116"/>
                <a:gd name="connsiteY71" fmla="*/ 63596 h 71220"/>
                <a:gd name="connsiteX72" fmla="*/ 3435 w 52116"/>
                <a:gd name="connsiteY72" fmla="*/ 62926 h 71220"/>
                <a:gd name="connsiteX73" fmla="*/ 4106 w 52116"/>
                <a:gd name="connsiteY73" fmla="*/ 63596 h 71220"/>
                <a:gd name="connsiteX74" fmla="*/ 5195 w 52116"/>
                <a:gd name="connsiteY74" fmla="*/ 61501 h 71220"/>
                <a:gd name="connsiteX75" fmla="*/ 5195 w 52116"/>
                <a:gd name="connsiteY75" fmla="*/ 59071 h 71220"/>
                <a:gd name="connsiteX76" fmla="*/ 5865 w 52116"/>
                <a:gd name="connsiteY76" fmla="*/ 56893 h 71220"/>
                <a:gd name="connsiteX77" fmla="*/ 7038 w 52116"/>
                <a:gd name="connsiteY77" fmla="*/ 55049 h 71220"/>
                <a:gd name="connsiteX78" fmla="*/ 7709 w 52116"/>
                <a:gd name="connsiteY78" fmla="*/ 55049 h 71220"/>
                <a:gd name="connsiteX79" fmla="*/ 8547 w 52116"/>
                <a:gd name="connsiteY79" fmla="*/ 54211 h 71220"/>
                <a:gd name="connsiteX80" fmla="*/ 8044 w 52116"/>
                <a:gd name="connsiteY80" fmla="*/ 52871 h 71220"/>
                <a:gd name="connsiteX81" fmla="*/ 8463 w 52116"/>
                <a:gd name="connsiteY81" fmla="*/ 52033 h 71220"/>
                <a:gd name="connsiteX82" fmla="*/ 9133 w 52116"/>
                <a:gd name="connsiteY82" fmla="*/ 51446 h 71220"/>
                <a:gd name="connsiteX83" fmla="*/ 9133 w 52116"/>
                <a:gd name="connsiteY83" fmla="*/ 50273 h 71220"/>
                <a:gd name="connsiteX84" fmla="*/ 9971 w 52116"/>
                <a:gd name="connsiteY84" fmla="*/ 50273 h 71220"/>
                <a:gd name="connsiteX85" fmla="*/ 9971 w 52116"/>
                <a:gd name="connsiteY85" fmla="*/ 48011 h 71220"/>
                <a:gd name="connsiteX86" fmla="*/ 10725 w 52116"/>
                <a:gd name="connsiteY86" fmla="*/ 48011 h 71220"/>
                <a:gd name="connsiteX87" fmla="*/ 11814 w 52116"/>
                <a:gd name="connsiteY87" fmla="*/ 47089 h 71220"/>
                <a:gd name="connsiteX88" fmla="*/ 11814 w 52116"/>
                <a:gd name="connsiteY88" fmla="*/ 45916 h 71220"/>
                <a:gd name="connsiteX89" fmla="*/ 11814 w 52116"/>
                <a:gd name="connsiteY89" fmla="*/ 44492 h 71220"/>
                <a:gd name="connsiteX90" fmla="*/ 11814 w 52116"/>
                <a:gd name="connsiteY90" fmla="*/ 43235 h 71220"/>
                <a:gd name="connsiteX91" fmla="*/ 12736 w 52116"/>
                <a:gd name="connsiteY91" fmla="*/ 43235 h 71220"/>
                <a:gd name="connsiteX92" fmla="*/ 12736 w 52116"/>
                <a:gd name="connsiteY92" fmla="*/ 43235 h 71220"/>
                <a:gd name="connsiteX93" fmla="*/ 12736 w 52116"/>
                <a:gd name="connsiteY93" fmla="*/ 42146 h 71220"/>
                <a:gd name="connsiteX94" fmla="*/ 14244 w 52116"/>
                <a:gd name="connsiteY94" fmla="*/ 42146 h 71220"/>
                <a:gd name="connsiteX95" fmla="*/ 14244 w 52116"/>
                <a:gd name="connsiteY95" fmla="*/ 41727 h 71220"/>
                <a:gd name="connsiteX96" fmla="*/ 13406 w 52116"/>
                <a:gd name="connsiteY96" fmla="*/ 40889 h 71220"/>
                <a:gd name="connsiteX97" fmla="*/ 13406 w 52116"/>
                <a:gd name="connsiteY97" fmla="*/ 40135 h 71220"/>
                <a:gd name="connsiteX98" fmla="*/ 13406 w 52116"/>
                <a:gd name="connsiteY98" fmla="*/ 40135 h 71220"/>
                <a:gd name="connsiteX99" fmla="*/ 15334 w 52116"/>
                <a:gd name="connsiteY99" fmla="*/ 41811 h 71220"/>
                <a:gd name="connsiteX100" fmla="*/ 15752 w 52116"/>
                <a:gd name="connsiteY100" fmla="*/ 40303 h 71220"/>
                <a:gd name="connsiteX101" fmla="*/ 15752 w 52116"/>
                <a:gd name="connsiteY101" fmla="*/ 38794 h 71220"/>
                <a:gd name="connsiteX102" fmla="*/ 14579 w 52116"/>
                <a:gd name="connsiteY102" fmla="*/ 38292 h 71220"/>
                <a:gd name="connsiteX103" fmla="*/ 13993 w 52116"/>
                <a:gd name="connsiteY103" fmla="*/ 38292 h 71220"/>
                <a:gd name="connsiteX104" fmla="*/ 11395 w 52116"/>
                <a:gd name="connsiteY104" fmla="*/ 33264 h 71220"/>
                <a:gd name="connsiteX105" fmla="*/ 8630 w 52116"/>
                <a:gd name="connsiteY105" fmla="*/ 27986 h 71220"/>
                <a:gd name="connsiteX106" fmla="*/ 6955 w 52116"/>
                <a:gd name="connsiteY106" fmla="*/ 25556 h 71220"/>
                <a:gd name="connsiteX107" fmla="*/ 4189 w 52116"/>
                <a:gd name="connsiteY107" fmla="*/ 18936 h 71220"/>
                <a:gd name="connsiteX108" fmla="*/ 2849 w 52116"/>
                <a:gd name="connsiteY108" fmla="*/ 16758 h 71220"/>
                <a:gd name="connsiteX109" fmla="*/ 1257 w 52116"/>
                <a:gd name="connsiteY109" fmla="*/ 14663 h 71220"/>
                <a:gd name="connsiteX110" fmla="*/ 1257 w 52116"/>
                <a:gd name="connsiteY110" fmla="*/ 14077 h 71220"/>
                <a:gd name="connsiteX111" fmla="*/ 1257 w 52116"/>
                <a:gd name="connsiteY111" fmla="*/ 13490 h 71220"/>
                <a:gd name="connsiteX112" fmla="*/ 0 w 52116"/>
                <a:gd name="connsiteY112" fmla="*/ 12233 h 71220"/>
                <a:gd name="connsiteX113" fmla="*/ 2095 w 52116"/>
                <a:gd name="connsiteY113" fmla="*/ 12233 h 71220"/>
                <a:gd name="connsiteX114" fmla="*/ 3352 w 52116"/>
                <a:gd name="connsiteY114" fmla="*/ 12233 h 71220"/>
                <a:gd name="connsiteX115" fmla="*/ 4860 w 52116"/>
                <a:gd name="connsiteY115" fmla="*/ 12233 h 71220"/>
                <a:gd name="connsiteX116" fmla="*/ 6117 w 52116"/>
                <a:gd name="connsiteY116" fmla="*/ 13323 h 71220"/>
                <a:gd name="connsiteX117" fmla="*/ 7122 w 52116"/>
                <a:gd name="connsiteY117" fmla="*/ 13323 h 71220"/>
                <a:gd name="connsiteX118" fmla="*/ 8211 w 52116"/>
                <a:gd name="connsiteY118" fmla="*/ 12904 h 71220"/>
                <a:gd name="connsiteX119" fmla="*/ 9301 w 52116"/>
                <a:gd name="connsiteY119" fmla="*/ 11647 h 71220"/>
                <a:gd name="connsiteX120" fmla="*/ 9301 w 52116"/>
                <a:gd name="connsiteY120" fmla="*/ 11647 h 71220"/>
                <a:gd name="connsiteX121" fmla="*/ 9971 w 52116"/>
                <a:gd name="connsiteY121" fmla="*/ 11647 h 71220"/>
                <a:gd name="connsiteX122" fmla="*/ 9971 w 52116"/>
                <a:gd name="connsiteY122" fmla="*/ 12485 h 71220"/>
                <a:gd name="connsiteX123" fmla="*/ 9971 w 52116"/>
                <a:gd name="connsiteY123" fmla="*/ 13323 h 71220"/>
                <a:gd name="connsiteX124" fmla="*/ 11060 w 52116"/>
                <a:gd name="connsiteY124" fmla="*/ 14244 h 71220"/>
                <a:gd name="connsiteX125" fmla="*/ 11563 w 52116"/>
                <a:gd name="connsiteY125" fmla="*/ 14244 h 71220"/>
                <a:gd name="connsiteX126" fmla="*/ 11563 w 52116"/>
                <a:gd name="connsiteY126" fmla="*/ 14244 h 71220"/>
                <a:gd name="connsiteX127" fmla="*/ 12317 w 52116"/>
                <a:gd name="connsiteY127" fmla="*/ 14244 h 71220"/>
                <a:gd name="connsiteX128" fmla="*/ 13155 w 52116"/>
                <a:gd name="connsiteY128" fmla="*/ 15836 h 71220"/>
                <a:gd name="connsiteX129" fmla="*/ 13155 w 52116"/>
                <a:gd name="connsiteY129" fmla="*/ 16339 h 71220"/>
                <a:gd name="connsiteX130" fmla="*/ 12652 w 52116"/>
                <a:gd name="connsiteY130" fmla="*/ 15585 h 71220"/>
                <a:gd name="connsiteX131" fmla="*/ 11898 w 52116"/>
                <a:gd name="connsiteY131" fmla="*/ 14831 h 71220"/>
                <a:gd name="connsiteX132" fmla="*/ 13239 w 52116"/>
                <a:gd name="connsiteY132" fmla="*/ 17428 h 71220"/>
                <a:gd name="connsiteX133" fmla="*/ 16255 w 52116"/>
                <a:gd name="connsiteY133" fmla="*/ 19104 h 71220"/>
                <a:gd name="connsiteX134" fmla="*/ 15166 w 52116"/>
                <a:gd name="connsiteY134" fmla="*/ 19104 h 71220"/>
                <a:gd name="connsiteX135" fmla="*/ 14496 w 52116"/>
                <a:gd name="connsiteY135" fmla="*/ 20361 h 71220"/>
                <a:gd name="connsiteX136" fmla="*/ 15836 w 52116"/>
                <a:gd name="connsiteY136" fmla="*/ 21953 h 71220"/>
                <a:gd name="connsiteX137" fmla="*/ 18601 w 52116"/>
                <a:gd name="connsiteY137" fmla="*/ 24215 h 71220"/>
                <a:gd name="connsiteX138" fmla="*/ 21282 w 52116"/>
                <a:gd name="connsiteY138" fmla="*/ 25807 h 71220"/>
                <a:gd name="connsiteX139" fmla="*/ 22372 w 52116"/>
                <a:gd name="connsiteY139" fmla="*/ 23629 h 71220"/>
                <a:gd name="connsiteX140" fmla="*/ 23210 w 52116"/>
                <a:gd name="connsiteY140" fmla="*/ 20361 h 71220"/>
                <a:gd name="connsiteX141" fmla="*/ 24969 w 52116"/>
                <a:gd name="connsiteY141" fmla="*/ 18685 h 71220"/>
                <a:gd name="connsiteX142" fmla="*/ 26645 w 52116"/>
                <a:gd name="connsiteY142" fmla="*/ 17428 h 71220"/>
                <a:gd name="connsiteX143" fmla="*/ 26645 w 52116"/>
                <a:gd name="connsiteY143" fmla="*/ 16925 h 71220"/>
                <a:gd name="connsiteX144" fmla="*/ 26142 w 52116"/>
                <a:gd name="connsiteY144" fmla="*/ 16171 h 71220"/>
                <a:gd name="connsiteX145" fmla="*/ 26142 w 52116"/>
                <a:gd name="connsiteY145" fmla="*/ 14998 h 71220"/>
                <a:gd name="connsiteX146" fmla="*/ 26142 w 52116"/>
                <a:gd name="connsiteY146" fmla="*/ 13239 h 71220"/>
                <a:gd name="connsiteX147" fmla="*/ 27315 w 52116"/>
                <a:gd name="connsiteY147" fmla="*/ 11982 h 71220"/>
                <a:gd name="connsiteX148" fmla="*/ 29410 w 52116"/>
                <a:gd name="connsiteY148" fmla="*/ 8295 h 71220"/>
                <a:gd name="connsiteX149" fmla="*/ 29410 w 52116"/>
                <a:gd name="connsiteY149" fmla="*/ 7457 h 71220"/>
                <a:gd name="connsiteX150" fmla="*/ 29410 w 52116"/>
                <a:gd name="connsiteY150" fmla="*/ 7457 h 71220"/>
                <a:gd name="connsiteX151" fmla="*/ 29913 w 52116"/>
                <a:gd name="connsiteY151" fmla="*/ 8211 h 71220"/>
                <a:gd name="connsiteX152" fmla="*/ 30918 w 52116"/>
                <a:gd name="connsiteY152" fmla="*/ 8211 h 71220"/>
                <a:gd name="connsiteX153" fmla="*/ 31589 w 52116"/>
                <a:gd name="connsiteY153" fmla="*/ 4944 h 71220"/>
                <a:gd name="connsiteX154" fmla="*/ 32343 w 52116"/>
                <a:gd name="connsiteY154" fmla="*/ 4944 h 71220"/>
                <a:gd name="connsiteX155" fmla="*/ 33348 w 52116"/>
                <a:gd name="connsiteY155" fmla="*/ 4189 h 71220"/>
                <a:gd name="connsiteX156" fmla="*/ 34437 w 52116"/>
                <a:gd name="connsiteY156" fmla="*/ 3268 h 71220"/>
                <a:gd name="connsiteX157" fmla="*/ 34437 w 52116"/>
                <a:gd name="connsiteY157" fmla="*/ 3771 h 71220"/>
                <a:gd name="connsiteX158" fmla="*/ 34018 w 52116"/>
                <a:gd name="connsiteY158" fmla="*/ 4525 h 71220"/>
                <a:gd name="connsiteX159" fmla="*/ 33599 w 52116"/>
                <a:gd name="connsiteY159" fmla="*/ 5698 h 71220"/>
                <a:gd name="connsiteX160" fmla="*/ 35359 w 52116"/>
                <a:gd name="connsiteY160" fmla="*/ 6200 h 71220"/>
                <a:gd name="connsiteX161" fmla="*/ 36029 w 52116"/>
                <a:gd name="connsiteY161" fmla="*/ 5195 h 71220"/>
                <a:gd name="connsiteX162" fmla="*/ 36029 w 52116"/>
                <a:gd name="connsiteY162" fmla="*/ 3938 h 71220"/>
                <a:gd name="connsiteX163" fmla="*/ 36029 w 52116"/>
                <a:gd name="connsiteY163" fmla="*/ 3100 h 71220"/>
                <a:gd name="connsiteX164" fmla="*/ 37538 w 52116"/>
                <a:gd name="connsiteY164" fmla="*/ 1592 h 71220"/>
                <a:gd name="connsiteX165" fmla="*/ 39465 w 52116"/>
                <a:gd name="connsiteY165" fmla="*/ 0 h 71220"/>
                <a:gd name="connsiteX166" fmla="*/ 39465 w 52116"/>
                <a:gd name="connsiteY166" fmla="*/ 754 h 71220"/>
                <a:gd name="connsiteX167" fmla="*/ 38543 w 52116"/>
                <a:gd name="connsiteY167" fmla="*/ 1173 h 71220"/>
                <a:gd name="connsiteX168" fmla="*/ 37956 w 52116"/>
                <a:gd name="connsiteY168" fmla="*/ 1676 h 71220"/>
                <a:gd name="connsiteX169" fmla="*/ 38878 w 52116"/>
                <a:gd name="connsiteY169" fmla="*/ 2179 h 71220"/>
                <a:gd name="connsiteX170" fmla="*/ 38878 w 52116"/>
                <a:gd name="connsiteY170" fmla="*/ 3184 h 71220"/>
                <a:gd name="connsiteX171" fmla="*/ 38878 w 52116"/>
                <a:gd name="connsiteY171" fmla="*/ 4525 h 71220"/>
                <a:gd name="connsiteX172" fmla="*/ 38459 w 52116"/>
                <a:gd name="connsiteY172" fmla="*/ 5027 h 71220"/>
                <a:gd name="connsiteX173" fmla="*/ 38459 w 52116"/>
                <a:gd name="connsiteY173" fmla="*/ 5027 h 71220"/>
                <a:gd name="connsiteX174" fmla="*/ 38040 w 52116"/>
                <a:gd name="connsiteY174" fmla="*/ 4022 h 71220"/>
                <a:gd name="connsiteX175" fmla="*/ 37370 w 52116"/>
                <a:gd name="connsiteY175" fmla="*/ 3268 h 71220"/>
                <a:gd name="connsiteX176" fmla="*/ 37370 w 52116"/>
                <a:gd name="connsiteY176" fmla="*/ 4022 h 71220"/>
                <a:gd name="connsiteX177" fmla="*/ 37370 w 52116"/>
                <a:gd name="connsiteY177" fmla="*/ 4776 h 71220"/>
                <a:gd name="connsiteX178" fmla="*/ 38208 w 52116"/>
                <a:gd name="connsiteY178" fmla="*/ 5698 h 71220"/>
                <a:gd name="connsiteX179" fmla="*/ 35862 w 52116"/>
                <a:gd name="connsiteY179" fmla="*/ 10976 h 71220"/>
                <a:gd name="connsiteX180" fmla="*/ 34772 w 52116"/>
                <a:gd name="connsiteY180" fmla="*/ 10976 h 71220"/>
                <a:gd name="connsiteX181" fmla="*/ 34102 w 52116"/>
                <a:gd name="connsiteY181" fmla="*/ 11395 h 71220"/>
                <a:gd name="connsiteX182" fmla="*/ 34689 w 52116"/>
                <a:gd name="connsiteY182" fmla="*/ 12652 h 71220"/>
                <a:gd name="connsiteX183" fmla="*/ 33599 w 52116"/>
                <a:gd name="connsiteY183" fmla="*/ 14663 h 71220"/>
                <a:gd name="connsiteX184" fmla="*/ 32510 w 52116"/>
                <a:gd name="connsiteY184" fmla="*/ 17009 h 71220"/>
                <a:gd name="connsiteX185" fmla="*/ 30080 w 52116"/>
                <a:gd name="connsiteY185" fmla="*/ 21115 h 71220"/>
                <a:gd name="connsiteX186" fmla="*/ 28153 w 52116"/>
                <a:gd name="connsiteY186" fmla="*/ 25221 h 71220"/>
                <a:gd name="connsiteX187" fmla="*/ 26980 w 52116"/>
                <a:gd name="connsiteY187" fmla="*/ 24634 h 71220"/>
                <a:gd name="connsiteX188" fmla="*/ 25723 w 52116"/>
                <a:gd name="connsiteY188" fmla="*/ 29996 h 71220"/>
                <a:gd name="connsiteX189" fmla="*/ 24215 w 52116"/>
                <a:gd name="connsiteY189" fmla="*/ 34354 h 71220"/>
                <a:gd name="connsiteX190" fmla="*/ 25975 w 52116"/>
                <a:gd name="connsiteY190" fmla="*/ 35527 h 71220"/>
                <a:gd name="connsiteX191" fmla="*/ 27567 w 52116"/>
                <a:gd name="connsiteY191" fmla="*/ 36951 h 71220"/>
                <a:gd name="connsiteX192" fmla="*/ 28237 w 52116"/>
                <a:gd name="connsiteY192" fmla="*/ 39381 h 71220"/>
                <a:gd name="connsiteX193" fmla="*/ 29326 w 52116"/>
                <a:gd name="connsiteY193" fmla="*/ 40973 h 71220"/>
                <a:gd name="connsiteX194" fmla="*/ 29997 w 52116"/>
                <a:gd name="connsiteY194" fmla="*/ 40973 h 71220"/>
                <a:gd name="connsiteX195" fmla="*/ 28991 w 52116"/>
                <a:gd name="connsiteY195" fmla="*/ 42565 h 71220"/>
                <a:gd name="connsiteX196" fmla="*/ 29410 w 52116"/>
                <a:gd name="connsiteY196" fmla="*/ 43486 h 71220"/>
                <a:gd name="connsiteX197" fmla="*/ 30248 w 52116"/>
                <a:gd name="connsiteY197" fmla="*/ 44157 h 71220"/>
                <a:gd name="connsiteX198" fmla="*/ 30834 w 52116"/>
                <a:gd name="connsiteY198" fmla="*/ 42313 h 71220"/>
                <a:gd name="connsiteX199" fmla="*/ 31589 w 52116"/>
                <a:gd name="connsiteY199" fmla="*/ 43905 h 71220"/>
                <a:gd name="connsiteX200" fmla="*/ 33264 w 52116"/>
                <a:gd name="connsiteY200" fmla="*/ 45162 h 71220"/>
                <a:gd name="connsiteX201" fmla="*/ 34940 w 52116"/>
                <a:gd name="connsiteY201" fmla="*/ 48095 h 71220"/>
                <a:gd name="connsiteX202" fmla="*/ 37454 w 52116"/>
                <a:gd name="connsiteY202" fmla="*/ 50860 h 71220"/>
                <a:gd name="connsiteX203" fmla="*/ 37454 w 52116"/>
                <a:gd name="connsiteY203" fmla="*/ 51698 h 71220"/>
                <a:gd name="connsiteX204" fmla="*/ 39632 w 52116"/>
                <a:gd name="connsiteY204" fmla="*/ 54211 h 71220"/>
                <a:gd name="connsiteX205" fmla="*/ 41643 w 52116"/>
                <a:gd name="connsiteY205" fmla="*/ 57395 h 71220"/>
                <a:gd name="connsiteX206" fmla="*/ 43486 w 52116"/>
                <a:gd name="connsiteY206" fmla="*/ 58736 h 71220"/>
                <a:gd name="connsiteX207" fmla="*/ 44743 w 52116"/>
                <a:gd name="connsiteY207" fmla="*/ 60412 h 71220"/>
                <a:gd name="connsiteX208" fmla="*/ 44743 w 52116"/>
                <a:gd name="connsiteY208" fmla="*/ 61501 h 71220"/>
                <a:gd name="connsiteX209" fmla="*/ 47006 w 52116"/>
                <a:gd name="connsiteY209" fmla="*/ 63261 h 71220"/>
                <a:gd name="connsiteX210" fmla="*/ 49268 w 52116"/>
                <a:gd name="connsiteY210" fmla="*/ 65523 h 71220"/>
                <a:gd name="connsiteX211" fmla="*/ 7373 w 52116"/>
                <a:gd name="connsiteY211" fmla="*/ 69042 h 71220"/>
                <a:gd name="connsiteX212" fmla="*/ 7373 w 52116"/>
                <a:gd name="connsiteY212" fmla="*/ 69042 h 71220"/>
                <a:gd name="connsiteX213" fmla="*/ 7373 w 52116"/>
                <a:gd name="connsiteY213" fmla="*/ 69042 h 71220"/>
                <a:gd name="connsiteX214" fmla="*/ 8630 w 52116"/>
                <a:gd name="connsiteY214" fmla="*/ 57144 h 71220"/>
                <a:gd name="connsiteX215" fmla="*/ 7625 w 52116"/>
                <a:gd name="connsiteY215" fmla="*/ 57144 h 71220"/>
                <a:gd name="connsiteX216" fmla="*/ 7625 w 52116"/>
                <a:gd name="connsiteY216" fmla="*/ 57647 h 71220"/>
                <a:gd name="connsiteX217" fmla="*/ 8882 w 52116"/>
                <a:gd name="connsiteY217" fmla="*/ 57312 h 71220"/>
                <a:gd name="connsiteX218" fmla="*/ 10641 w 52116"/>
                <a:gd name="connsiteY218" fmla="*/ 64266 h 71220"/>
                <a:gd name="connsiteX219" fmla="*/ 10641 w 52116"/>
                <a:gd name="connsiteY219" fmla="*/ 63763 h 71220"/>
                <a:gd name="connsiteX220" fmla="*/ 10138 w 52116"/>
                <a:gd name="connsiteY220" fmla="*/ 63763 h 71220"/>
                <a:gd name="connsiteX221" fmla="*/ 10138 w 52116"/>
                <a:gd name="connsiteY221" fmla="*/ 64266 h 71220"/>
                <a:gd name="connsiteX222" fmla="*/ 10641 w 52116"/>
                <a:gd name="connsiteY222" fmla="*/ 54128 h 71220"/>
                <a:gd name="connsiteX223" fmla="*/ 10222 w 52116"/>
                <a:gd name="connsiteY223" fmla="*/ 53625 h 71220"/>
                <a:gd name="connsiteX224" fmla="*/ 10222 w 52116"/>
                <a:gd name="connsiteY224" fmla="*/ 54463 h 71220"/>
                <a:gd name="connsiteX225" fmla="*/ 12233 w 52116"/>
                <a:gd name="connsiteY225" fmla="*/ 14244 h 71220"/>
                <a:gd name="connsiteX226" fmla="*/ 11730 w 52116"/>
                <a:gd name="connsiteY226" fmla="*/ 14914 h 71220"/>
                <a:gd name="connsiteX227" fmla="*/ 11689 w 52116"/>
                <a:gd name="connsiteY227" fmla="*/ 15627 h 71220"/>
                <a:gd name="connsiteX228" fmla="*/ 11730 w 52116"/>
                <a:gd name="connsiteY228" fmla="*/ 15669 h 71220"/>
                <a:gd name="connsiteX229" fmla="*/ 11730 w 52116"/>
                <a:gd name="connsiteY229" fmla="*/ 14663 h 71220"/>
                <a:gd name="connsiteX230" fmla="*/ 11730 w 52116"/>
                <a:gd name="connsiteY230" fmla="*/ 14663 h 71220"/>
                <a:gd name="connsiteX231" fmla="*/ 12652 w 52116"/>
                <a:gd name="connsiteY231" fmla="*/ 14412 h 71220"/>
                <a:gd name="connsiteX232" fmla="*/ 17009 w 52116"/>
                <a:gd name="connsiteY232" fmla="*/ 51195 h 71220"/>
                <a:gd name="connsiteX233" fmla="*/ 17009 w 52116"/>
                <a:gd name="connsiteY233" fmla="*/ 51195 h 71220"/>
                <a:gd name="connsiteX234" fmla="*/ 16339 w 52116"/>
                <a:gd name="connsiteY234" fmla="*/ 51195 h 71220"/>
                <a:gd name="connsiteX235" fmla="*/ 16339 w 52116"/>
                <a:gd name="connsiteY235" fmla="*/ 51195 h 71220"/>
                <a:gd name="connsiteX236" fmla="*/ 15501 w 52116"/>
                <a:gd name="connsiteY236" fmla="*/ 17679 h 71220"/>
                <a:gd name="connsiteX237" fmla="*/ 14998 w 52116"/>
                <a:gd name="connsiteY237" fmla="*/ 17177 h 71220"/>
                <a:gd name="connsiteX238" fmla="*/ 15417 w 52116"/>
                <a:gd name="connsiteY238" fmla="*/ 18098 h 71220"/>
                <a:gd name="connsiteX239" fmla="*/ 18685 w 52116"/>
                <a:gd name="connsiteY239" fmla="*/ 26058 h 71220"/>
                <a:gd name="connsiteX240" fmla="*/ 17344 w 52116"/>
                <a:gd name="connsiteY240" fmla="*/ 25556 h 71220"/>
                <a:gd name="connsiteX241" fmla="*/ 16255 w 52116"/>
                <a:gd name="connsiteY241" fmla="*/ 26142 h 71220"/>
                <a:gd name="connsiteX242" fmla="*/ 17260 w 52116"/>
                <a:gd name="connsiteY242" fmla="*/ 26645 h 71220"/>
                <a:gd name="connsiteX243" fmla="*/ 18434 w 52116"/>
                <a:gd name="connsiteY243" fmla="*/ 26645 h 71220"/>
                <a:gd name="connsiteX244" fmla="*/ 18182 w 52116"/>
                <a:gd name="connsiteY244" fmla="*/ 29326 h 71220"/>
                <a:gd name="connsiteX245" fmla="*/ 18182 w 52116"/>
                <a:gd name="connsiteY245" fmla="*/ 29326 h 71220"/>
                <a:gd name="connsiteX246" fmla="*/ 17512 w 52116"/>
                <a:gd name="connsiteY246" fmla="*/ 29326 h 71220"/>
                <a:gd name="connsiteX247" fmla="*/ 17512 w 52116"/>
                <a:gd name="connsiteY247" fmla="*/ 29326 h 71220"/>
                <a:gd name="connsiteX248" fmla="*/ 21282 w 52116"/>
                <a:gd name="connsiteY248" fmla="*/ 24718 h 71220"/>
                <a:gd name="connsiteX249" fmla="*/ 21282 w 52116"/>
                <a:gd name="connsiteY249" fmla="*/ 23964 h 71220"/>
                <a:gd name="connsiteX250" fmla="*/ 20612 w 52116"/>
                <a:gd name="connsiteY250" fmla="*/ 23377 h 71220"/>
                <a:gd name="connsiteX251" fmla="*/ 20612 w 52116"/>
                <a:gd name="connsiteY251" fmla="*/ 24131 h 71220"/>
                <a:gd name="connsiteX252" fmla="*/ 20612 w 52116"/>
                <a:gd name="connsiteY252" fmla="*/ 25053 h 71220"/>
                <a:gd name="connsiteX253" fmla="*/ 20612 w 52116"/>
                <a:gd name="connsiteY253" fmla="*/ 25975 h 71220"/>
                <a:gd name="connsiteX254" fmla="*/ 21366 w 52116"/>
                <a:gd name="connsiteY254" fmla="*/ 25975 h 71220"/>
                <a:gd name="connsiteX255" fmla="*/ 21701 w 52116"/>
                <a:gd name="connsiteY255" fmla="*/ 24634 h 71220"/>
                <a:gd name="connsiteX256" fmla="*/ 24634 w 52116"/>
                <a:gd name="connsiteY256" fmla="*/ 26142 h 71220"/>
                <a:gd name="connsiteX257" fmla="*/ 24634 w 52116"/>
                <a:gd name="connsiteY257" fmla="*/ 25640 h 71220"/>
                <a:gd name="connsiteX258" fmla="*/ 24131 w 52116"/>
                <a:gd name="connsiteY258" fmla="*/ 25640 h 71220"/>
                <a:gd name="connsiteX259" fmla="*/ 23210 w 52116"/>
                <a:gd name="connsiteY259" fmla="*/ 26310 h 71220"/>
                <a:gd name="connsiteX260" fmla="*/ 25388 w 52116"/>
                <a:gd name="connsiteY260" fmla="*/ 54966 h 71220"/>
                <a:gd name="connsiteX261" fmla="*/ 24131 w 52116"/>
                <a:gd name="connsiteY261" fmla="*/ 53541 h 71220"/>
                <a:gd name="connsiteX262" fmla="*/ 24131 w 52116"/>
                <a:gd name="connsiteY262" fmla="*/ 52871 h 71220"/>
                <a:gd name="connsiteX263" fmla="*/ 25807 w 52116"/>
                <a:gd name="connsiteY263" fmla="*/ 47257 h 71220"/>
                <a:gd name="connsiteX264" fmla="*/ 25137 w 52116"/>
                <a:gd name="connsiteY264" fmla="*/ 47257 h 71220"/>
                <a:gd name="connsiteX265" fmla="*/ 24299 w 52116"/>
                <a:gd name="connsiteY265" fmla="*/ 47760 h 71220"/>
                <a:gd name="connsiteX266" fmla="*/ 23880 w 52116"/>
                <a:gd name="connsiteY266" fmla="*/ 48681 h 71220"/>
                <a:gd name="connsiteX267" fmla="*/ 25053 w 52116"/>
                <a:gd name="connsiteY267" fmla="*/ 48681 h 71220"/>
                <a:gd name="connsiteX268" fmla="*/ 25639 w 52116"/>
                <a:gd name="connsiteY268" fmla="*/ 48095 h 71220"/>
                <a:gd name="connsiteX269" fmla="*/ 26226 w 52116"/>
                <a:gd name="connsiteY269" fmla="*/ 47173 h 71220"/>
                <a:gd name="connsiteX270" fmla="*/ 30332 w 52116"/>
                <a:gd name="connsiteY270" fmla="*/ 48765 h 71220"/>
                <a:gd name="connsiteX271" fmla="*/ 30332 w 52116"/>
                <a:gd name="connsiteY271" fmla="*/ 48765 h 71220"/>
                <a:gd name="connsiteX272" fmla="*/ 29159 w 52116"/>
                <a:gd name="connsiteY272" fmla="*/ 48765 h 71220"/>
                <a:gd name="connsiteX273" fmla="*/ 29159 w 52116"/>
                <a:gd name="connsiteY273" fmla="*/ 48765 h 71220"/>
                <a:gd name="connsiteX274" fmla="*/ 30332 w 52116"/>
                <a:gd name="connsiteY274" fmla="*/ 11731 h 71220"/>
                <a:gd name="connsiteX275" fmla="*/ 30332 w 52116"/>
                <a:gd name="connsiteY275" fmla="*/ 11731 h 71220"/>
                <a:gd name="connsiteX276" fmla="*/ 29829 w 52116"/>
                <a:gd name="connsiteY276" fmla="*/ 11731 h 71220"/>
                <a:gd name="connsiteX277" fmla="*/ 29829 w 52116"/>
                <a:gd name="connsiteY277" fmla="*/ 11731 h 71220"/>
                <a:gd name="connsiteX278" fmla="*/ 33767 w 52116"/>
                <a:gd name="connsiteY278" fmla="*/ 57647 h 71220"/>
                <a:gd name="connsiteX279" fmla="*/ 33767 w 52116"/>
                <a:gd name="connsiteY279" fmla="*/ 56474 h 71220"/>
                <a:gd name="connsiteX280" fmla="*/ 33097 w 52116"/>
                <a:gd name="connsiteY280" fmla="*/ 55552 h 71220"/>
                <a:gd name="connsiteX281" fmla="*/ 32343 w 52116"/>
                <a:gd name="connsiteY281" fmla="*/ 55552 h 71220"/>
                <a:gd name="connsiteX282" fmla="*/ 33264 w 52116"/>
                <a:gd name="connsiteY282" fmla="*/ 56893 h 71220"/>
                <a:gd name="connsiteX283" fmla="*/ 34102 w 52116"/>
                <a:gd name="connsiteY283" fmla="*/ 57563 h 71220"/>
                <a:gd name="connsiteX284" fmla="*/ 34521 w 52116"/>
                <a:gd name="connsiteY284" fmla="*/ 46754 h 71220"/>
                <a:gd name="connsiteX285" fmla="*/ 34521 w 52116"/>
                <a:gd name="connsiteY285" fmla="*/ 46754 h 71220"/>
                <a:gd name="connsiteX286" fmla="*/ 33851 w 52116"/>
                <a:gd name="connsiteY286" fmla="*/ 46754 h 71220"/>
                <a:gd name="connsiteX287" fmla="*/ 33851 w 52116"/>
                <a:gd name="connsiteY287" fmla="*/ 47425 h 71220"/>
                <a:gd name="connsiteX288" fmla="*/ 35778 w 52116"/>
                <a:gd name="connsiteY288" fmla="*/ 53122 h 71220"/>
                <a:gd name="connsiteX289" fmla="*/ 35359 w 52116"/>
                <a:gd name="connsiteY289" fmla="*/ 53122 h 71220"/>
                <a:gd name="connsiteX290" fmla="*/ 35359 w 52116"/>
                <a:gd name="connsiteY290" fmla="*/ 54128 h 71220"/>
                <a:gd name="connsiteX291" fmla="*/ 36113 w 52116"/>
                <a:gd name="connsiteY291" fmla="*/ 53038 h 71220"/>
                <a:gd name="connsiteX292" fmla="*/ 37705 w 52116"/>
                <a:gd name="connsiteY292" fmla="*/ 55803 h 71220"/>
                <a:gd name="connsiteX293" fmla="*/ 36951 w 52116"/>
                <a:gd name="connsiteY293" fmla="*/ 55803 h 71220"/>
                <a:gd name="connsiteX294" fmla="*/ 36951 w 52116"/>
                <a:gd name="connsiteY294" fmla="*/ 56641 h 71220"/>
                <a:gd name="connsiteX295" fmla="*/ 36951 w 52116"/>
                <a:gd name="connsiteY295" fmla="*/ 56641 h 71220"/>
                <a:gd name="connsiteX296" fmla="*/ 38040 w 52116"/>
                <a:gd name="connsiteY296" fmla="*/ 55720 h 71220"/>
                <a:gd name="connsiteX297" fmla="*/ 40554 w 52116"/>
                <a:gd name="connsiteY297" fmla="*/ 68539 h 71220"/>
                <a:gd name="connsiteX298" fmla="*/ 40554 w 52116"/>
                <a:gd name="connsiteY298" fmla="*/ 67869 h 71220"/>
                <a:gd name="connsiteX299" fmla="*/ 39716 w 52116"/>
                <a:gd name="connsiteY299" fmla="*/ 67869 h 71220"/>
                <a:gd name="connsiteX300" fmla="*/ 39046 w 52116"/>
                <a:gd name="connsiteY300" fmla="*/ 67869 h 71220"/>
                <a:gd name="connsiteX301" fmla="*/ 40302 w 52116"/>
                <a:gd name="connsiteY301" fmla="*/ 68707 h 71220"/>
                <a:gd name="connsiteX302" fmla="*/ 41392 w 52116"/>
                <a:gd name="connsiteY302" fmla="*/ 64099 h 71220"/>
                <a:gd name="connsiteX303" fmla="*/ 40470 w 52116"/>
                <a:gd name="connsiteY303" fmla="*/ 63512 h 71220"/>
                <a:gd name="connsiteX304" fmla="*/ 39800 w 52116"/>
                <a:gd name="connsiteY304" fmla="*/ 63512 h 71220"/>
                <a:gd name="connsiteX305" fmla="*/ 38962 w 52116"/>
                <a:gd name="connsiteY305" fmla="*/ 64350 h 71220"/>
                <a:gd name="connsiteX306" fmla="*/ 38962 w 52116"/>
                <a:gd name="connsiteY306" fmla="*/ 64936 h 71220"/>
                <a:gd name="connsiteX307" fmla="*/ 39632 w 52116"/>
                <a:gd name="connsiteY307" fmla="*/ 64936 h 71220"/>
                <a:gd name="connsiteX308" fmla="*/ 39632 w 52116"/>
                <a:gd name="connsiteY308" fmla="*/ 64936 h 71220"/>
                <a:gd name="connsiteX309" fmla="*/ 40554 w 52116"/>
                <a:gd name="connsiteY309" fmla="*/ 64936 h 71220"/>
                <a:gd name="connsiteX310" fmla="*/ 41727 w 52116"/>
                <a:gd name="connsiteY310" fmla="*/ 64015 h 71220"/>
                <a:gd name="connsiteX311" fmla="*/ 41978 w 52116"/>
                <a:gd name="connsiteY311" fmla="*/ 60160 h 71220"/>
                <a:gd name="connsiteX312" fmla="*/ 41978 w 52116"/>
                <a:gd name="connsiteY312" fmla="*/ 59574 h 71220"/>
                <a:gd name="connsiteX313" fmla="*/ 41978 w 52116"/>
                <a:gd name="connsiteY313" fmla="*/ 59071 h 71220"/>
                <a:gd name="connsiteX314" fmla="*/ 41476 w 52116"/>
                <a:gd name="connsiteY314" fmla="*/ 60244 h 71220"/>
                <a:gd name="connsiteX315" fmla="*/ 42732 w 52116"/>
                <a:gd name="connsiteY315" fmla="*/ 63009 h 71220"/>
                <a:gd name="connsiteX316" fmla="*/ 42732 w 52116"/>
                <a:gd name="connsiteY316" fmla="*/ 62590 h 71220"/>
                <a:gd name="connsiteX317" fmla="*/ 42062 w 52116"/>
                <a:gd name="connsiteY317" fmla="*/ 62590 h 71220"/>
                <a:gd name="connsiteX318" fmla="*/ 42062 w 52116"/>
                <a:gd name="connsiteY318" fmla="*/ 63428 h 71220"/>
                <a:gd name="connsiteX319" fmla="*/ 48346 w 52116"/>
                <a:gd name="connsiteY319" fmla="*/ 69964 h 71220"/>
                <a:gd name="connsiteX320" fmla="*/ 48346 w 52116"/>
                <a:gd name="connsiteY320" fmla="*/ 70718 h 71220"/>
                <a:gd name="connsiteX321" fmla="*/ 48346 w 52116"/>
                <a:gd name="connsiteY321" fmla="*/ 71137 h 71220"/>
                <a:gd name="connsiteX322" fmla="*/ 48346 w 52116"/>
                <a:gd name="connsiteY322" fmla="*/ 71137 h 71220"/>
                <a:gd name="connsiteX323" fmla="*/ 47927 w 52116"/>
                <a:gd name="connsiteY323" fmla="*/ 70718 h 71220"/>
                <a:gd name="connsiteX324" fmla="*/ 47927 w 52116"/>
                <a:gd name="connsiteY324" fmla="*/ 70131 h 71220"/>
                <a:gd name="connsiteX325" fmla="*/ 48681 w 52116"/>
                <a:gd name="connsiteY325" fmla="*/ 69880 h 7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52116" h="71220">
                  <a:moveTo>
                    <a:pt x="52117" y="66109"/>
                  </a:moveTo>
                  <a:lnTo>
                    <a:pt x="48430" y="67785"/>
                  </a:lnTo>
                  <a:cubicBezTo>
                    <a:pt x="47366" y="68338"/>
                    <a:pt x="46361" y="68983"/>
                    <a:pt x="45414" y="69712"/>
                  </a:cubicBezTo>
                  <a:lnTo>
                    <a:pt x="45414" y="70802"/>
                  </a:lnTo>
                  <a:lnTo>
                    <a:pt x="44576" y="70048"/>
                  </a:lnTo>
                  <a:cubicBezTo>
                    <a:pt x="44576" y="70048"/>
                    <a:pt x="44073" y="70048"/>
                    <a:pt x="43654" y="70048"/>
                  </a:cubicBezTo>
                  <a:cubicBezTo>
                    <a:pt x="43553" y="70651"/>
                    <a:pt x="43084" y="71120"/>
                    <a:pt x="42481" y="71221"/>
                  </a:cubicBezTo>
                  <a:lnTo>
                    <a:pt x="41392" y="71221"/>
                  </a:lnTo>
                  <a:cubicBezTo>
                    <a:pt x="40638" y="71221"/>
                    <a:pt x="40051" y="71221"/>
                    <a:pt x="39716" y="70048"/>
                  </a:cubicBezTo>
                  <a:cubicBezTo>
                    <a:pt x="39381" y="68874"/>
                    <a:pt x="38962" y="68539"/>
                    <a:pt x="38375" y="68623"/>
                  </a:cubicBezTo>
                  <a:lnTo>
                    <a:pt x="37705" y="68623"/>
                  </a:lnTo>
                  <a:lnTo>
                    <a:pt x="37705" y="67869"/>
                  </a:lnTo>
                  <a:cubicBezTo>
                    <a:pt x="37705" y="67031"/>
                    <a:pt x="37705" y="66528"/>
                    <a:pt x="37118" y="66361"/>
                  </a:cubicBezTo>
                  <a:lnTo>
                    <a:pt x="36281" y="66361"/>
                  </a:lnTo>
                  <a:cubicBezTo>
                    <a:pt x="35979" y="66436"/>
                    <a:pt x="35661" y="66436"/>
                    <a:pt x="35359" y="66361"/>
                  </a:cubicBezTo>
                  <a:cubicBezTo>
                    <a:pt x="34898" y="66059"/>
                    <a:pt x="34546" y="65615"/>
                    <a:pt x="34354" y="65104"/>
                  </a:cubicBezTo>
                  <a:lnTo>
                    <a:pt x="34354" y="63763"/>
                  </a:lnTo>
                  <a:cubicBezTo>
                    <a:pt x="34379" y="61786"/>
                    <a:pt x="33273" y="59968"/>
                    <a:pt x="31505" y="59071"/>
                  </a:cubicBezTo>
                  <a:cubicBezTo>
                    <a:pt x="31262" y="59113"/>
                    <a:pt x="31086" y="59323"/>
                    <a:pt x="31086" y="59574"/>
                  </a:cubicBezTo>
                  <a:lnTo>
                    <a:pt x="31086" y="60160"/>
                  </a:lnTo>
                  <a:lnTo>
                    <a:pt x="31086" y="60915"/>
                  </a:lnTo>
                  <a:cubicBezTo>
                    <a:pt x="31178" y="61124"/>
                    <a:pt x="31178" y="61367"/>
                    <a:pt x="31086" y="61585"/>
                  </a:cubicBezTo>
                  <a:cubicBezTo>
                    <a:pt x="30600" y="60797"/>
                    <a:pt x="30306" y="59909"/>
                    <a:pt x="30248" y="58987"/>
                  </a:cubicBezTo>
                  <a:cubicBezTo>
                    <a:pt x="30248" y="57563"/>
                    <a:pt x="29577" y="56893"/>
                    <a:pt x="28405" y="56893"/>
                  </a:cubicBezTo>
                  <a:cubicBezTo>
                    <a:pt x="28405" y="56893"/>
                    <a:pt x="28237" y="56474"/>
                    <a:pt x="27902" y="55636"/>
                  </a:cubicBezTo>
                  <a:cubicBezTo>
                    <a:pt x="27533" y="55301"/>
                    <a:pt x="27273" y="54865"/>
                    <a:pt x="27148" y="54379"/>
                  </a:cubicBezTo>
                  <a:cubicBezTo>
                    <a:pt x="27298" y="54119"/>
                    <a:pt x="27500" y="53893"/>
                    <a:pt x="27734" y="53709"/>
                  </a:cubicBezTo>
                  <a:lnTo>
                    <a:pt x="27734" y="54379"/>
                  </a:lnTo>
                  <a:lnTo>
                    <a:pt x="27734" y="55217"/>
                  </a:lnTo>
                  <a:cubicBezTo>
                    <a:pt x="27734" y="55217"/>
                    <a:pt x="27734" y="55720"/>
                    <a:pt x="28656" y="55720"/>
                  </a:cubicBezTo>
                  <a:cubicBezTo>
                    <a:pt x="28714" y="55225"/>
                    <a:pt x="28916" y="54756"/>
                    <a:pt x="29242" y="54379"/>
                  </a:cubicBezTo>
                  <a:cubicBezTo>
                    <a:pt x="29577" y="53927"/>
                    <a:pt x="29837" y="53415"/>
                    <a:pt x="29997" y="52871"/>
                  </a:cubicBezTo>
                  <a:cubicBezTo>
                    <a:pt x="29955" y="52418"/>
                    <a:pt x="29711" y="52016"/>
                    <a:pt x="29326" y="51782"/>
                  </a:cubicBezTo>
                  <a:cubicBezTo>
                    <a:pt x="28957" y="51212"/>
                    <a:pt x="28329" y="50868"/>
                    <a:pt x="27650" y="50860"/>
                  </a:cubicBezTo>
                  <a:cubicBezTo>
                    <a:pt x="26980" y="50952"/>
                    <a:pt x="26343" y="51212"/>
                    <a:pt x="25807" y="51614"/>
                  </a:cubicBezTo>
                  <a:lnTo>
                    <a:pt x="25807" y="51111"/>
                  </a:lnTo>
                  <a:lnTo>
                    <a:pt x="23629" y="51111"/>
                  </a:lnTo>
                  <a:lnTo>
                    <a:pt x="23629" y="51111"/>
                  </a:lnTo>
                  <a:lnTo>
                    <a:pt x="23629" y="51111"/>
                  </a:lnTo>
                  <a:cubicBezTo>
                    <a:pt x="23629" y="50609"/>
                    <a:pt x="23210" y="50190"/>
                    <a:pt x="22372" y="49603"/>
                  </a:cubicBezTo>
                  <a:cubicBezTo>
                    <a:pt x="21861" y="49293"/>
                    <a:pt x="21408" y="48899"/>
                    <a:pt x="21031" y="48430"/>
                  </a:cubicBezTo>
                  <a:cubicBezTo>
                    <a:pt x="20428" y="48472"/>
                    <a:pt x="19875" y="48774"/>
                    <a:pt x="19523" y="49268"/>
                  </a:cubicBezTo>
                  <a:lnTo>
                    <a:pt x="17847" y="51028"/>
                  </a:lnTo>
                  <a:cubicBezTo>
                    <a:pt x="17939" y="51296"/>
                    <a:pt x="17939" y="51597"/>
                    <a:pt x="17847" y="51865"/>
                  </a:cubicBezTo>
                  <a:cubicBezTo>
                    <a:pt x="17814" y="52033"/>
                    <a:pt x="17814" y="52201"/>
                    <a:pt x="17847" y="52368"/>
                  </a:cubicBezTo>
                  <a:cubicBezTo>
                    <a:pt x="17646" y="52837"/>
                    <a:pt x="17386" y="53290"/>
                    <a:pt x="17093" y="53709"/>
                  </a:cubicBezTo>
                  <a:cubicBezTo>
                    <a:pt x="16674" y="54337"/>
                    <a:pt x="16414" y="55049"/>
                    <a:pt x="16339" y="55803"/>
                  </a:cubicBezTo>
                  <a:cubicBezTo>
                    <a:pt x="15518" y="56457"/>
                    <a:pt x="14956" y="57379"/>
                    <a:pt x="14747" y="58401"/>
                  </a:cubicBezTo>
                  <a:cubicBezTo>
                    <a:pt x="14521" y="59549"/>
                    <a:pt x="13825" y="60554"/>
                    <a:pt x="12820" y="61166"/>
                  </a:cubicBezTo>
                  <a:cubicBezTo>
                    <a:pt x="13322" y="61585"/>
                    <a:pt x="13574" y="61920"/>
                    <a:pt x="13574" y="62339"/>
                  </a:cubicBezTo>
                  <a:cubicBezTo>
                    <a:pt x="13440" y="63110"/>
                    <a:pt x="13155" y="63856"/>
                    <a:pt x="12736" y="64518"/>
                  </a:cubicBezTo>
                  <a:lnTo>
                    <a:pt x="11814" y="66277"/>
                  </a:lnTo>
                  <a:lnTo>
                    <a:pt x="10976" y="66277"/>
                  </a:lnTo>
                  <a:cubicBezTo>
                    <a:pt x="10474" y="66277"/>
                    <a:pt x="9887" y="66780"/>
                    <a:pt x="9468" y="67701"/>
                  </a:cubicBezTo>
                  <a:cubicBezTo>
                    <a:pt x="9217" y="68514"/>
                    <a:pt x="8639" y="69185"/>
                    <a:pt x="7876" y="69545"/>
                  </a:cubicBezTo>
                  <a:lnTo>
                    <a:pt x="7457" y="67115"/>
                  </a:lnTo>
                  <a:cubicBezTo>
                    <a:pt x="5865" y="67115"/>
                    <a:pt x="5111" y="67534"/>
                    <a:pt x="5195" y="68958"/>
                  </a:cubicBezTo>
                  <a:lnTo>
                    <a:pt x="5195" y="69712"/>
                  </a:lnTo>
                  <a:cubicBezTo>
                    <a:pt x="5296" y="69981"/>
                    <a:pt x="5296" y="70282"/>
                    <a:pt x="5195" y="70550"/>
                  </a:cubicBezTo>
                  <a:cubicBezTo>
                    <a:pt x="4902" y="70701"/>
                    <a:pt x="4558" y="70701"/>
                    <a:pt x="4273" y="70550"/>
                  </a:cubicBezTo>
                  <a:cubicBezTo>
                    <a:pt x="4776" y="70048"/>
                    <a:pt x="4944" y="69712"/>
                    <a:pt x="4692" y="69377"/>
                  </a:cubicBezTo>
                  <a:cubicBezTo>
                    <a:pt x="4357" y="68933"/>
                    <a:pt x="3813" y="68707"/>
                    <a:pt x="3268" y="68791"/>
                  </a:cubicBezTo>
                  <a:lnTo>
                    <a:pt x="2597" y="69545"/>
                  </a:lnTo>
                  <a:cubicBezTo>
                    <a:pt x="2296" y="69637"/>
                    <a:pt x="1977" y="69637"/>
                    <a:pt x="1676" y="69545"/>
                  </a:cubicBezTo>
                  <a:lnTo>
                    <a:pt x="1676" y="67366"/>
                  </a:lnTo>
                  <a:cubicBezTo>
                    <a:pt x="1835" y="67459"/>
                    <a:pt x="2019" y="67459"/>
                    <a:pt x="2179" y="67366"/>
                  </a:cubicBezTo>
                  <a:cubicBezTo>
                    <a:pt x="2162" y="66788"/>
                    <a:pt x="2539" y="66260"/>
                    <a:pt x="3100" y="66109"/>
                  </a:cubicBezTo>
                  <a:cubicBezTo>
                    <a:pt x="3603" y="66109"/>
                    <a:pt x="4022" y="65188"/>
                    <a:pt x="4106" y="63931"/>
                  </a:cubicBezTo>
                  <a:lnTo>
                    <a:pt x="3519" y="63931"/>
                  </a:lnTo>
                  <a:lnTo>
                    <a:pt x="2765" y="64434"/>
                  </a:lnTo>
                  <a:lnTo>
                    <a:pt x="2011" y="64434"/>
                  </a:lnTo>
                  <a:cubicBezTo>
                    <a:pt x="1994" y="64057"/>
                    <a:pt x="2237" y="63713"/>
                    <a:pt x="2597" y="63596"/>
                  </a:cubicBezTo>
                  <a:lnTo>
                    <a:pt x="3435" y="62926"/>
                  </a:lnTo>
                  <a:lnTo>
                    <a:pt x="4106" y="63596"/>
                  </a:lnTo>
                  <a:cubicBezTo>
                    <a:pt x="4944" y="63596"/>
                    <a:pt x="5279" y="62674"/>
                    <a:pt x="5195" y="61501"/>
                  </a:cubicBezTo>
                  <a:lnTo>
                    <a:pt x="5195" y="59071"/>
                  </a:lnTo>
                  <a:cubicBezTo>
                    <a:pt x="5555" y="58393"/>
                    <a:pt x="5781" y="57655"/>
                    <a:pt x="5865" y="56893"/>
                  </a:cubicBezTo>
                  <a:cubicBezTo>
                    <a:pt x="5865" y="55720"/>
                    <a:pt x="6452" y="55133"/>
                    <a:pt x="7038" y="55049"/>
                  </a:cubicBezTo>
                  <a:lnTo>
                    <a:pt x="7709" y="55049"/>
                  </a:lnTo>
                  <a:cubicBezTo>
                    <a:pt x="8295" y="55049"/>
                    <a:pt x="8547" y="54630"/>
                    <a:pt x="8547" y="54211"/>
                  </a:cubicBezTo>
                  <a:lnTo>
                    <a:pt x="8044" y="52871"/>
                  </a:lnTo>
                  <a:cubicBezTo>
                    <a:pt x="8077" y="52552"/>
                    <a:pt x="8228" y="52251"/>
                    <a:pt x="8463" y="52033"/>
                  </a:cubicBezTo>
                  <a:cubicBezTo>
                    <a:pt x="8463" y="52033"/>
                    <a:pt x="8965" y="52033"/>
                    <a:pt x="9133" y="51446"/>
                  </a:cubicBezTo>
                  <a:lnTo>
                    <a:pt x="9133" y="50273"/>
                  </a:lnTo>
                  <a:lnTo>
                    <a:pt x="9971" y="50273"/>
                  </a:lnTo>
                  <a:lnTo>
                    <a:pt x="9971" y="48011"/>
                  </a:lnTo>
                  <a:cubicBezTo>
                    <a:pt x="9971" y="48011"/>
                    <a:pt x="10557" y="48011"/>
                    <a:pt x="10725" y="48011"/>
                  </a:cubicBezTo>
                  <a:cubicBezTo>
                    <a:pt x="11219" y="47902"/>
                    <a:pt x="11630" y="47559"/>
                    <a:pt x="11814" y="47089"/>
                  </a:cubicBezTo>
                  <a:lnTo>
                    <a:pt x="11814" y="45916"/>
                  </a:lnTo>
                  <a:lnTo>
                    <a:pt x="11814" y="44492"/>
                  </a:lnTo>
                  <a:cubicBezTo>
                    <a:pt x="11689" y="44081"/>
                    <a:pt x="11689" y="43646"/>
                    <a:pt x="11814" y="43235"/>
                  </a:cubicBezTo>
                  <a:lnTo>
                    <a:pt x="12736" y="43235"/>
                  </a:lnTo>
                  <a:lnTo>
                    <a:pt x="12736" y="43235"/>
                  </a:lnTo>
                  <a:cubicBezTo>
                    <a:pt x="12619" y="42883"/>
                    <a:pt x="12619" y="42498"/>
                    <a:pt x="12736" y="42146"/>
                  </a:cubicBezTo>
                  <a:cubicBezTo>
                    <a:pt x="13213" y="41920"/>
                    <a:pt x="13767" y="41920"/>
                    <a:pt x="14244" y="42146"/>
                  </a:cubicBezTo>
                  <a:lnTo>
                    <a:pt x="14244" y="41727"/>
                  </a:lnTo>
                  <a:cubicBezTo>
                    <a:pt x="13742" y="41727"/>
                    <a:pt x="13490" y="41727"/>
                    <a:pt x="13406" y="40889"/>
                  </a:cubicBezTo>
                  <a:cubicBezTo>
                    <a:pt x="13348" y="40638"/>
                    <a:pt x="13348" y="40386"/>
                    <a:pt x="13406" y="40135"/>
                  </a:cubicBezTo>
                  <a:lnTo>
                    <a:pt x="13406" y="40135"/>
                  </a:lnTo>
                  <a:lnTo>
                    <a:pt x="15334" y="41811"/>
                  </a:lnTo>
                  <a:cubicBezTo>
                    <a:pt x="15560" y="41333"/>
                    <a:pt x="15702" y="40822"/>
                    <a:pt x="15752" y="40303"/>
                  </a:cubicBezTo>
                  <a:cubicBezTo>
                    <a:pt x="15618" y="39808"/>
                    <a:pt x="15618" y="39289"/>
                    <a:pt x="15752" y="38794"/>
                  </a:cubicBezTo>
                  <a:cubicBezTo>
                    <a:pt x="15752" y="38794"/>
                    <a:pt x="15250" y="38292"/>
                    <a:pt x="14579" y="38292"/>
                  </a:cubicBezTo>
                  <a:lnTo>
                    <a:pt x="13993" y="38292"/>
                  </a:lnTo>
                  <a:cubicBezTo>
                    <a:pt x="13331" y="36515"/>
                    <a:pt x="12459" y="34831"/>
                    <a:pt x="11395" y="33264"/>
                  </a:cubicBezTo>
                  <a:cubicBezTo>
                    <a:pt x="10348" y="31572"/>
                    <a:pt x="9426" y="29812"/>
                    <a:pt x="8630" y="27986"/>
                  </a:cubicBezTo>
                  <a:cubicBezTo>
                    <a:pt x="8027" y="27206"/>
                    <a:pt x="7466" y="26394"/>
                    <a:pt x="6955" y="25556"/>
                  </a:cubicBezTo>
                  <a:lnTo>
                    <a:pt x="4189" y="18936"/>
                  </a:lnTo>
                  <a:cubicBezTo>
                    <a:pt x="3603" y="18308"/>
                    <a:pt x="3151" y="17562"/>
                    <a:pt x="2849" y="16758"/>
                  </a:cubicBezTo>
                  <a:cubicBezTo>
                    <a:pt x="2681" y="15845"/>
                    <a:pt x="2086" y="15074"/>
                    <a:pt x="1257" y="14663"/>
                  </a:cubicBezTo>
                  <a:cubicBezTo>
                    <a:pt x="1307" y="14470"/>
                    <a:pt x="1307" y="14269"/>
                    <a:pt x="1257" y="14077"/>
                  </a:cubicBezTo>
                  <a:lnTo>
                    <a:pt x="1257" y="13490"/>
                  </a:lnTo>
                  <a:lnTo>
                    <a:pt x="0" y="12233"/>
                  </a:lnTo>
                  <a:lnTo>
                    <a:pt x="2095" y="12233"/>
                  </a:lnTo>
                  <a:lnTo>
                    <a:pt x="3352" y="12233"/>
                  </a:lnTo>
                  <a:lnTo>
                    <a:pt x="4860" y="12233"/>
                  </a:lnTo>
                  <a:cubicBezTo>
                    <a:pt x="5379" y="12468"/>
                    <a:pt x="5815" y="12845"/>
                    <a:pt x="6117" y="13323"/>
                  </a:cubicBezTo>
                  <a:lnTo>
                    <a:pt x="7122" y="13323"/>
                  </a:lnTo>
                  <a:cubicBezTo>
                    <a:pt x="7524" y="13306"/>
                    <a:pt x="7901" y="13155"/>
                    <a:pt x="8211" y="12904"/>
                  </a:cubicBezTo>
                  <a:lnTo>
                    <a:pt x="9301" y="11647"/>
                  </a:lnTo>
                  <a:lnTo>
                    <a:pt x="9301" y="11647"/>
                  </a:lnTo>
                  <a:lnTo>
                    <a:pt x="9971" y="11647"/>
                  </a:lnTo>
                  <a:cubicBezTo>
                    <a:pt x="9937" y="11923"/>
                    <a:pt x="9937" y="12208"/>
                    <a:pt x="9971" y="12485"/>
                  </a:cubicBezTo>
                  <a:cubicBezTo>
                    <a:pt x="9971" y="12485"/>
                    <a:pt x="9971" y="12904"/>
                    <a:pt x="9971" y="13323"/>
                  </a:cubicBezTo>
                  <a:cubicBezTo>
                    <a:pt x="10214" y="13750"/>
                    <a:pt x="10599" y="14077"/>
                    <a:pt x="11060" y="14244"/>
                  </a:cubicBezTo>
                  <a:cubicBezTo>
                    <a:pt x="11219" y="14169"/>
                    <a:pt x="11404" y="14169"/>
                    <a:pt x="11563" y="14244"/>
                  </a:cubicBezTo>
                  <a:lnTo>
                    <a:pt x="11563" y="14244"/>
                  </a:lnTo>
                  <a:cubicBezTo>
                    <a:pt x="11798" y="14127"/>
                    <a:pt x="12082" y="14127"/>
                    <a:pt x="12317" y="14244"/>
                  </a:cubicBezTo>
                  <a:lnTo>
                    <a:pt x="13155" y="15836"/>
                  </a:lnTo>
                  <a:lnTo>
                    <a:pt x="13155" y="16339"/>
                  </a:lnTo>
                  <a:lnTo>
                    <a:pt x="12652" y="15585"/>
                  </a:lnTo>
                  <a:cubicBezTo>
                    <a:pt x="12552" y="15216"/>
                    <a:pt x="12267" y="14931"/>
                    <a:pt x="11898" y="14831"/>
                  </a:cubicBezTo>
                  <a:cubicBezTo>
                    <a:pt x="11747" y="15895"/>
                    <a:pt x="12283" y="16934"/>
                    <a:pt x="13239" y="17428"/>
                  </a:cubicBezTo>
                  <a:lnTo>
                    <a:pt x="16255" y="19104"/>
                  </a:lnTo>
                  <a:cubicBezTo>
                    <a:pt x="16255" y="19104"/>
                    <a:pt x="15585" y="19104"/>
                    <a:pt x="15166" y="19104"/>
                  </a:cubicBezTo>
                  <a:cubicBezTo>
                    <a:pt x="14755" y="19397"/>
                    <a:pt x="14512" y="19858"/>
                    <a:pt x="14496" y="20361"/>
                  </a:cubicBezTo>
                  <a:cubicBezTo>
                    <a:pt x="14805" y="20989"/>
                    <a:pt x="15266" y="21542"/>
                    <a:pt x="15836" y="21953"/>
                  </a:cubicBezTo>
                  <a:lnTo>
                    <a:pt x="18601" y="24215"/>
                  </a:lnTo>
                  <a:cubicBezTo>
                    <a:pt x="19406" y="24877"/>
                    <a:pt x="20311" y="25413"/>
                    <a:pt x="21282" y="25807"/>
                  </a:cubicBezTo>
                  <a:lnTo>
                    <a:pt x="22372" y="23629"/>
                  </a:lnTo>
                  <a:cubicBezTo>
                    <a:pt x="22891" y="22615"/>
                    <a:pt x="23176" y="21500"/>
                    <a:pt x="23210" y="20361"/>
                  </a:cubicBezTo>
                  <a:cubicBezTo>
                    <a:pt x="23210" y="19774"/>
                    <a:pt x="23880" y="19188"/>
                    <a:pt x="24969" y="18685"/>
                  </a:cubicBezTo>
                  <a:cubicBezTo>
                    <a:pt x="26058" y="18182"/>
                    <a:pt x="26561" y="17763"/>
                    <a:pt x="26645" y="17428"/>
                  </a:cubicBezTo>
                  <a:cubicBezTo>
                    <a:pt x="26611" y="17261"/>
                    <a:pt x="26611" y="17093"/>
                    <a:pt x="26645" y="16925"/>
                  </a:cubicBezTo>
                  <a:lnTo>
                    <a:pt x="26142" y="16171"/>
                  </a:lnTo>
                  <a:lnTo>
                    <a:pt x="26142" y="14998"/>
                  </a:lnTo>
                  <a:cubicBezTo>
                    <a:pt x="26033" y="14420"/>
                    <a:pt x="26033" y="13817"/>
                    <a:pt x="26142" y="13239"/>
                  </a:cubicBezTo>
                  <a:cubicBezTo>
                    <a:pt x="26410" y="12719"/>
                    <a:pt x="26821" y="12292"/>
                    <a:pt x="27315" y="11982"/>
                  </a:cubicBezTo>
                  <a:cubicBezTo>
                    <a:pt x="27659" y="10583"/>
                    <a:pt x="28379" y="9301"/>
                    <a:pt x="29410" y="8295"/>
                  </a:cubicBezTo>
                  <a:lnTo>
                    <a:pt x="29410" y="7457"/>
                  </a:lnTo>
                  <a:lnTo>
                    <a:pt x="29410" y="7457"/>
                  </a:lnTo>
                  <a:lnTo>
                    <a:pt x="29913" y="8211"/>
                  </a:lnTo>
                  <a:cubicBezTo>
                    <a:pt x="29913" y="8630"/>
                    <a:pt x="30415" y="8714"/>
                    <a:pt x="30918" y="8211"/>
                  </a:cubicBezTo>
                  <a:lnTo>
                    <a:pt x="31589" y="4944"/>
                  </a:lnTo>
                  <a:cubicBezTo>
                    <a:pt x="31831" y="5019"/>
                    <a:pt x="32099" y="5019"/>
                    <a:pt x="32343" y="4944"/>
                  </a:cubicBezTo>
                  <a:lnTo>
                    <a:pt x="33348" y="4189"/>
                  </a:lnTo>
                  <a:cubicBezTo>
                    <a:pt x="33851" y="3603"/>
                    <a:pt x="34186" y="3268"/>
                    <a:pt x="34437" y="3268"/>
                  </a:cubicBezTo>
                  <a:lnTo>
                    <a:pt x="34437" y="3771"/>
                  </a:lnTo>
                  <a:cubicBezTo>
                    <a:pt x="34328" y="4039"/>
                    <a:pt x="34186" y="4290"/>
                    <a:pt x="34018" y="4525"/>
                  </a:cubicBezTo>
                  <a:lnTo>
                    <a:pt x="33599" y="5698"/>
                  </a:lnTo>
                  <a:cubicBezTo>
                    <a:pt x="33599" y="5698"/>
                    <a:pt x="34186" y="6284"/>
                    <a:pt x="35359" y="6200"/>
                  </a:cubicBezTo>
                  <a:lnTo>
                    <a:pt x="36029" y="5195"/>
                  </a:lnTo>
                  <a:cubicBezTo>
                    <a:pt x="36146" y="4784"/>
                    <a:pt x="36146" y="4349"/>
                    <a:pt x="36029" y="3938"/>
                  </a:cubicBezTo>
                  <a:cubicBezTo>
                    <a:pt x="36138" y="3670"/>
                    <a:pt x="36138" y="3368"/>
                    <a:pt x="36029" y="3100"/>
                  </a:cubicBezTo>
                  <a:lnTo>
                    <a:pt x="37538" y="1592"/>
                  </a:lnTo>
                  <a:cubicBezTo>
                    <a:pt x="38007" y="880"/>
                    <a:pt x="38677" y="318"/>
                    <a:pt x="39465" y="0"/>
                  </a:cubicBezTo>
                  <a:lnTo>
                    <a:pt x="39465" y="754"/>
                  </a:lnTo>
                  <a:cubicBezTo>
                    <a:pt x="39465" y="754"/>
                    <a:pt x="38878" y="754"/>
                    <a:pt x="38543" y="1173"/>
                  </a:cubicBezTo>
                  <a:lnTo>
                    <a:pt x="37956" y="1676"/>
                  </a:lnTo>
                  <a:cubicBezTo>
                    <a:pt x="38342" y="1634"/>
                    <a:pt x="38702" y="1835"/>
                    <a:pt x="38878" y="2179"/>
                  </a:cubicBezTo>
                  <a:lnTo>
                    <a:pt x="38878" y="3184"/>
                  </a:lnTo>
                  <a:lnTo>
                    <a:pt x="38878" y="4525"/>
                  </a:lnTo>
                  <a:lnTo>
                    <a:pt x="38459" y="5027"/>
                  </a:lnTo>
                  <a:lnTo>
                    <a:pt x="38459" y="5027"/>
                  </a:lnTo>
                  <a:cubicBezTo>
                    <a:pt x="38459" y="5027"/>
                    <a:pt x="38459" y="5027"/>
                    <a:pt x="38040" y="4022"/>
                  </a:cubicBezTo>
                  <a:cubicBezTo>
                    <a:pt x="38040" y="3636"/>
                    <a:pt x="37755" y="3310"/>
                    <a:pt x="37370" y="3268"/>
                  </a:cubicBezTo>
                  <a:lnTo>
                    <a:pt x="37370" y="4022"/>
                  </a:lnTo>
                  <a:cubicBezTo>
                    <a:pt x="37311" y="4273"/>
                    <a:pt x="37311" y="4525"/>
                    <a:pt x="37370" y="4776"/>
                  </a:cubicBezTo>
                  <a:lnTo>
                    <a:pt x="38208" y="5698"/>
                  </a:lnTo>
                  <a:lnTo>
                    <a:pt x="35862" y="10976"/>
                  </a:lnTo>
                  <a:lnTo>
                    <a:pt x="34772" y="10976"/>
                  </a:lnTo>
                  <a:cubicBezTo>
                    <a:pt x="34496" y="10993"/>
                    <a:pt x="34245" y="11152"/>
                    <a:pt x="34102" y="11395"/>
                  </a:cubicBezTo>
                  <a:cubicBezTo>
                    <a:pt x="34395" y="11764"/>
                    <a:pt x="34596" y="12191"/>
                    <a:pt x="34689" y="12652"/>
                  </a:cubicBezTo>
                  <a:cubicBezTo>
                    <a:pt x="34689" y="13155"/>
                    <a:pt x="34689" y="13825"/>
                    <a:pt x="33599" y="14663"/>
                  </a:cubicBezTo>
                  <a:cubicBezTo>
                    <a:pt x="33013" y="15325"/>
                    <a:pt x="32636" y="16138"/>
                    <a:pt x="32510" y="17009"/>
                  </a:cubicBezTo>
                  <a:cubicBezTo>
                    <a:pt x="31454" y="18216"/>
                    <a:pt x="30633" y="19607"/>
                    <a:pt x="30080" y="21115"/>
                  </a:cubicBezTo>
                  <a:cubicBezTo>
                    <a:pt x="29552" y="22531"/>
                    <a:pt x="28907" y="23905"/>
                    <a:pt x="28153" y="25221"/>
                  </a:cubicBezTo>
                  <a:cubicBezTo>
                    <a:pt x="27734" y="24634"/>
                    <a:pt x="27315" y="24466"/>
                    <a:pt x="26980" y="24634"/>
                  </a:cubicBezTo>
                  <a:cubicBezTo>
                    <a:pt x="26930" y="26486"/>
                    <a:pt x="26502" y="28312"/>
                    <a:pt x="25723" y="29996"/>
                  </a:cubicBezTo>
                  <a:cubicBezTo>
                    <a:pt x="25078" y="31396"/>
                    <a:pt x="24575" y="32854"/>
                    <a:pt x="24215" y="34354"/>
                  </a:cubicBezTo>
                  <a:lnTo>
                    <a:pt x="25975" y="35527"/>
                  </a:lnTo>
                  <a:cubicBezTo>
                    <a:pt x="26628" y="35845"/>
                    <a:pt x="27181" y="36339"/>
                    <a:pt x="27567" y="36951"/>
                  </a:cubicBezTo>
                  <a:lnTo>
                    <a:pt x="28237" y="39381"/>
                  </a:lnTo>
                  <a:cubicBezTo>
                    <a:pt x="28413" y="40018"/>
                    <a:pt x="28790" y="40579"/>
                    <a:pt x="29326" y="40973"/>
                  </a:cubicBezTo>
                  <a:lnTo>
                    <a:pt x="29997" y="40973"/>
                  </a:lnTo>
                  <a:cubicBezTo>
                    <a:pt x="29335" y="41207"/>
                    <a:pt x="28916" y="41861"/>
                    <a:pt x="28991" y="42565"/>
                  </a:cubicBezTo>
                  <a:cubicBezTo>
                    <a:pt x="29041" y="42908"/>
                    <a:pt x="29184" y="43227"/>
                    <a:pt x="29410" y="43486"/>
                  </a:cubicBezTo>
                  <a:lnTo>
                    <a:pt x="30248" y="44157"/>
                  </a:lnTo>
                  <a:cubicBezTo>
                    <a:pt x="30667" y="44157"/>
                    <a:pt x="30918" y="43403"/>
                    <a:pt x="30834" y="42313"/>
                  </a:cubicBezTo>
                  <a:lnTo>
                    <a:pt x="31589" y="43905"/>
                  </a:lnTo>
                  <a:cubicBezTo>
                    <a:pt x="31806" y="44651"/>
                    <a:pt x="32493" y="45154"/>
                    <a:pt x="33264" y="45162"/>
                  </a:cubicBezTo>
                  <a:cubicBezTo>
                    <a:pt x="33616" y="46243"/>
                    <a:pt x="34186" y="47240"/>
                    <a:pt x="34940" y="48095"/>
                  </a:cubicBezTo>
                  <a:lnTo>
                    <a:pt x="37454" y="50860"/>
                  </a:lnTo>
                  <a:lnTo>
                    <a:pt x="37454" y="51698"/>
                  </a:lnTo>
                  <a:cubicBezTo>
                    <a:pt x="37454" y="52284"/>
                    <a:pt x="38208" y="53122"/>
                    <a:pt x="39632" y="54211"/>
                  </a:cubicBezTo>
                  <a:cubicBezTo>
                    <a:pt x="40780" y="54882"/>
                    <a:pt x="41526" y="56072"/>
                    <a:pt x="41643" y="57395"/>
                  </a:cubicBezTo>
                  <a:cubicBezTo>
                    <a:pt x="42381" y="57638"/>
                    <a:pt x="43026" y="58108"/>
                    <a:pt x="43486" y="58736"/>
                  </a:cubicBezTo>
                  <a:lnTo>
                    <a:pt x="44743" y="60412"/>
                  </a:lnTo>
                  <a:lnTo>
                    <a:pt x="44743" y="61501"/>
                  </a:lnTo>
                  <a:cubicBezTo>
                    <a:pt x="44743" y="62171"/>
                    <a:pt x="45497" y="62758"/>
                    <a:pt x="47006" y="63261"/>
                  </a:cubicBezTo>
                  <a:cubicBezTo>
                    <a:pt x="48514" y="63763"/>
                    <a:pt x="49268" y="64518"/>
                    <a:pt x="49268" y="65523"/>
                  </a:cubicBezTo>
                  <a:close/>
                  <a:moveTo>
                    <a:pt x="7373" y="69042"/>
                  </a:moveTo>
                  <a:lnTo>
                    <a:pt x="7373" y="69042"/>
                  </a:lnTo>
                  <a:lnTo>
                    <a:pt x="7373" y="69042"/>
                  </a:lnTo>
                  <a:close/>
                  <a:moveTo>
                    <a:pt x="8630" y="57144"/>
                  </a:moveTo>
                  <a:lnTo>
                    <a:pt x="7625" y="57144"/>
                  </a:lnTo>
                  <a:lnTo>
                    <a:pt x="7625" y="57647"/>
                  </a:lnTo>
                  <a:cubicBezTo>
                    <a:pt x="8069" y="57823"/>
                    <a:pt x="8580" y="57689"/>
                    <a:pt x="8882" y="57312"/>
                  </a:cubicBezTo>
                  <a:close/>
                  <a:moveTo>
                    <a:pt x="10641" y="64266"/>
                  </a:moveTo>
                  <a:lnTo>
                    <a:pt x="10641" y="63763"/>
                  </a:lnTo>
                  <a:lnTo>
                    <a:pt x="10138" y="63763"/>
                  </a:lnTo>
                  <a:lnTo>
                    <a:pt x="10138" y="64266"/>
                  </a:lnTo>
                  <a:close/>
                  <a:moveTo>
                    <a:pt x="10641" y="54128"/>
                  </a:moveTo>
                  <a:lnTo>
                    <a:pt x="10222" y="53625"/>
                  </a:lnTo>
                  <a:lnTo>
                    <a:pt x="10222" y="54463"/>
                  </a:lnTo>
                  <a:close/>
                  <a:moveTo>
                    <a:pt x="12233" y="14244"/>
                  </a:moveTo>
                  <a:lnTo>
                    <a:pt x="11730" y="14914"/>
                  </a:lnTo>
                  <a:cubicBezTo>
                    <a:pt x="11521" y="15099"/>
                    <a:pt x="11504" y="15417"/>
                    <a:pt x="11689" y="15627"/>
                  </a:cubicBezTo>
                  <a:cubicBezTo>
                    <a:pt x="11697" y="15643"/>
                    <a:pt x="11714" y="15652"/>
                    <a:pt x="11730" y="15669"/>
                  </a:cubicBezTo>
                  <a:lnTo>
                    <a:pt x="11730" y="14663"/>
                  </a:lnTo>
                  <a:cubicBezTo>
                    <a:pt x="11730" y="14663"/>
                    <a:pt x="11730" y="14663"/>
                    <a:pt x="11730" y="14663"/>
                  </a:cubicBezTo>
                  <a:lnTo>
                    <a:pt x="12652" y="14412"/>
                  </a:lnTo>
                  <a:close/>
                  <a:moveTo>
                    <a:pt x="17009" y="51195"/>
                  </a:moveTo>
                  <a:lnTo>
                    <a:pt x="17009" y="51195"/>
                  </a:lnTo>
                  <a:lnTo>
                    <a:pt x="16339" y="51195"/>
                  </a:lnTo>
                  <a:lnTo>
                    <a:pt x="16339" y="51195"/>
                  </a:lnTo>
                  <a:close/>
                  <a:moveTo>
                    <a:pt x="15501" y="17679"/>
                  </a:moveTo>
                  <a:lnTo>
                    <a:pt x="14998" y="17177"/>
                  </a:lnTo>
                  <a:lnTo>
                    <a:pt x="15417" y="18098"/>
                  </a:lnTo>
                  <a:close/>
                  <a:moveTo>
                    <a:pt x="18685" y="26058"/>
                  </a:moveTo>
                  <a:cubicBezTo>
                    <a:pt x="18350" y="25673"/>
                    <a:pt x="17847" y="25489"/>
                    <a:pt x="17344" y="25556"/>
                  </a:cubicBezTo>
                  <a:cubicBezTo>
                    <a:pt x="16892" y="25505"/>
                    <a:pt x="16464" y="25740"/>
                    <a:pt x="16255" y="26142"/>
                  </a:cubicBezTo>
                  <a:cubicBezTo>
                    <a:pt x="16255" y="26142"/>
                    <a:pt x="16758" y="26645"/>
                    <a:pt x="17260" y="26645"/>
                  </a:cubicBezTo>
                  <a:cubicBezTo>
                    <a:pt x="17638" y="26503"/>
                    <a:pt x="18056" y="26503"/>
                    <a:pt x="18434" y="26645"/>
                  </a:cubicBezTo>
                  <a:close/>
                  <a:moveTo>
                    <a:pt x="18182" y="29326"/>
                  </a:moveTo>
                  <a:lnTo>
                    <a:pt x="18182" y="29326"/>
                  </a:lnTo>
                  <a:lnTo>
                    <a:pt x="17512" y="29326"/>
                  </a:lnTo>
                  <a:lnTo>
                    <a:pt x="17512" y="29326"/>
                  </a:lnTo>
                  <a:close/>
                  <a:moveTo>
                    <a:pt x="21282" y="24718"/>
                  </a:moveTo>
                  <a:lnTo>
                    <a:pt x="21282" y="23964"/>
                  </a:lnTo>
                  <a:cubicBezTo>
                    <a:pt x="21282" y="23545"/>
                    <a:pt x="21282" y="23377"/>
                    <a:pt x="20612" y="23377"/>
                  </a:cubicBezTo>
                  <a:cubicBezTo>
                    <a:pt x="20553" y="23629"/>
                    <a:pt x="20553" y="23880"/>
                    <a:pt x="20612" y="24131"/>
                  </a:cubicBezTo>
                  <a:lnTo>
                    <a:pt x="20612" y="25053"/>
                  </a:lnTo>
                  <a:cubicBezTo>
                    <a:pt x="20763" y="25346"/>
                    <a:pt x="20763" y="25681"/>
                    <a:pt x="20612" y="25975"/>
                  </a:cubicBezTo>
                  <a:cubicBezTo>
                    <a:pt x="20612" y="25975"/>
                    <a:pt x="21199" y="25975"/>
                    <a:pt x="21366" y="25975"/>
                  </a:cubicBezTo>
                  <a:cubicBezTo>
                    <a:pt x="21576" y="25556"/>
                    <a:pt x="21685" y="25103"/>
                    <a:pt x="21701" y="24634"/>
                  </a:cubicBezTo>
                  <a:close/>
                  <a:moveTo>
                    <a:pt x="24634" y="26142"/>
                  </a:moveTo>
                  <a:lnTo>
                    <a:pt x="24634" y="25640"/>
                  </a:lnTo>
                  <a:lnTo>
                    <a:pt x="24131" y="25640"/>
                  </a:lnTo>
                  <a:cubicBezTo>
                    <a:pt x="23712" y="25648"/>
                    <a:pt x="23352" y="25916"/>
                    <a:pt x="23210" y="26310"/>
                  </a:cubicBezTo>
                  <a:close/>
                  <a:moveTo>
                    <a:pt x="25388" y="54966"/>
                  </a:moveTo>
                  <a:cubicBezTo>
                    <a:pt x="24726" y="54781"/>
                    <a:pt x="24232" y="54220"/>
                    <a:pt x="24131" y="53541"/>
                  </a:cubicBezTo>
                  <a:cubicBezTo>
                    <a:pt x="24131" y="53541"/>
                    <a:pt x="24131" y="52955"/>
                    <a:pt x="24131" y="52871"/>
                  </a:cubicBezTo>
                  <a:close/>
                  <a:moveTo>
                    <a:pt x="25807" y="47257"/>
                  </a:moveTo>
                  <a:lnTo>
                    <a:pt x="25137" y="47257"/>
                  </a:lnTo>
                  <a:cubicBezTo>
                    <a:pt x="24801" y="47291"/>
                    <a:pt x="24492" y="47475"/>
                    <a:pt x="24299" y="47760"/>
                  </a:cubicBezTo>
                  <a:cubicBezTo>
                    <a:pt x="24056" y="48011"/>
                    <a:pt x="23905" y="48338"/>
                    <a:pt x="23880" y="48681"/>
                  </a:cubicBezTo>
                  <a:lnTo>
                    <a:pt x="25053" y="48681"/>
                  </a:lnTo>
                  <a:lnTo>
                    <a:pt x="25639" y="48095"/>
                  </a:lnTo>
                  <a:cubicBezTo>
                    <a:pt x="25941" y="47869"/>
                    <a:pt x="26142" y="47542"/>
                    <a:pt x="26226" y="47173"/>
                  </a:cubicBezTo>
                  <a:close/>
                  <a:moveTo>
                    <a:pt x="30332" y="48765"/>
                  </a:moveTo>
                  <a:lnTo>
                    <a:pt x="30332" y="48765"/>
                  </a:lnTo>
                  <a:lnTo>
                    <a:pt x="29159" y="48765"/>
                  </a:lnTo>
                  <a:lnTo>
                    <a:pt x="29159" y="48765"/>
                  </a:lnTo>
                  <a:close/>
                  <a:moveTo>
                    <a:pt x="30332" y="11731"/>
                  </a:moveTo>
                  <a:lnTo>
                    <a:pt x="30332" y="11731"/>
                  </a:lnTo>
                  <a:lnTo>
                    <a:pt x="29829" y="11731"/>
                  </a:lnTo>
                  <a:lnTo>
                    <a:pt x="29829" y="11731"/>
                  </a:lnTo>
                  <a:close/>
                  <a:moveTo>
                    <a:pt x="33767" y="57647"/>
                  </a:moveTo>
                  <a:lnTo>
                    <a:pt x="33767" y="56474"/>
                  </a:lnTo>
                  <a:cubicBezTo>
                    <a:pt x="33767" y="55887"/>
                    <a:pt x="33767" y="55636"/>
                    <a:pt x="33097" y="55552"/>
                  </a:cubicBezTo>
                  <a:lnTo>
                    <a:pt x="32343" y="55552"/>
                  </a:lnTo>
                  <a:lnTo>
                    <a:pt x="33264" y="56893"/>
                  </a:lnTo>
                  <a:cubicBezTo>
                    <a:pt x="33449" y="57220"/>
                    <a:pt x="33750" y="57454"/>
                    <a:pt x="34102" y="57563"/>
                  </a:cubicBezTo>
                  <a:close/>
                  <a:moveTo>
                    <a:pt x="34521" y="46754"/>
                  </a:moveTo>
                  <a:lnTo>
                    <a:pt x="34521" y="46754"/>
                  </a:lnTo>
                  <a:cubicBezTo>
                    <a:pt x="34521" y="46754"/>
                    <a:pt x="34521" y="46754"/>
                    <a:pt x="33851" y="46754"/>
                  </a:cubicBezTo>
                  <a:lnTo>
                    <a:pt x="33851" y="47425"/>
                  </a:lnTo>
                  <a:close/>
                  <a:moveTo>
                    <a:pt x="35778" y="53122"/>
                  </a:moveTo>
                  <a:lnTo>
                    <a:pt x="35359" y="53122"/>
                  </a:lnTo>
                  <a:lnTo>
                    <a:pt x="35359" y="54128"/>
                  </a:lnTo>
                  <a:cubicBezTo>
                    <a:pt x="35359" y="54128"/>
                    <a:pt x="36029" y="53625"/>
                    <a:pt x="36113" y="53038"/>
                  </a:cubicBezTo>
                  <a:close/>
                  <a:moveTo>
                    <a:pt x="37705" y="55803"/>
                  </a:moveTo>
                  <a:lnTo>
                    <a:pt x="36951" y="55803"/>
                  </a:lnTo>
                  <a:lnTo>
                    <a:pt x="36951" y="56641"/>
                  </a:lnTo>
                  <a:lnTo>
                    <a:pt x="36951" y="56641"/>
                  </a:lnTo>
                  <a:cubicBezTo>
                    <a:pt x="36951" y="56641"/>
                    <a:pt x="38040" y="56222"/>
                    <a:pt x="38040" y="55720"/>
                  </a:cubicBezTo>
                  <a:close/>
                  <a:moveTo>
                    <a:pt x="40554" y="68539"/>
                  </a:moveTo>
                  <a:cubicBezTo>
                    <a:pt x="40554" y="68539"/>
                    <a:pt x="40554" y="68120"/>
                    <a:pt x="40554" y="67869"/>
                  </a:cubicBezTo>
                  <a:lnTo>
                    <a:pt x="39716" y="67869"/>
                  </a:lnTo>
                  <a:lnTo>
                    <a:pt x="39046" y="67869"/>
                  </a:lnTo>
                  <a:cubicBezTo>
                    <a:pt x="39205" y="68414"/>
                    <a:pt x="39733" y="68774"/>
                    <a:pt x="40302" y="68707"/>
                  </a:cubicBezTo>
                  <a:close/>
                  <a:moveTo>
                    <a:pt x="41392" y="64099"/>
                  </a:moveTo>
                  <a:cubicBezTo>
                    <a:pt x="41249" y="63722"/>
                    <a:pt x="40872" y="63487"/>
                    <a:pt x="40470" y="63512"/>
                  </a:cubicBezTo>
                  <a:lnTo>
                    <a:pt x="39800" y="63512"/>
                  </a:lnTo>
                  <a:lnTo>
                    <a:pt x="38962" y="64350"/>
                  </a:lnTo>
                  <a:cubicBezTo>
                    <a:pt x="38962" y="64350"/>
                    <a:pt x="38962" y="64853"/>
                    <a:pt x="38962" y="64936"/>
                  </a:cubicBezTo>
                  <a:cubicBezTo>
                    <a:pt x="39180" y="64844"/>
                    <a:pt x="39414" y="64844"/>
                    <a:pt x="39632" y="64936"/>
                  </a:cubicBezTo>
                  <a:lnTo>
                    <a:pt x="39632" y="64936"/>
                  </a:lnTo>
                  <a:cubicBezTo>
                    <a:pt x="39934" y="64886"/>
                    <a:pt x="40252" y="64886"/>
                    <a:pt x="40554" y="64936"/>
                  </a:cubicBezTo>
                  <a:cubicBezTo>
                    <a:pt x="40554" y="64936"/>
                    <a:pt x="41727" y="64518"/>
                    <a:pt x="41727" y="64015"/>
                  </a:cubicBezTo>
                  <a:close/>
                  <a:moveTo>
                    <a:pt x="41978" y="60160"/>
                  </a:moveTo>
                  <a:lnTo>
                    <a:pt x="41978" y="59574"/>
                  </a:lnTo>
                  <a:cubicBezTo>
                    <a:pt x="42054" y="59415"/>
                    <a:pt x="42054" y="59230"/>
                    <a:pt x="41978" y="59071"/>
                  </a:cubicBezTo>
                  <a:lnTo>
                    <a:pt x="41476" y="60244"/>
                  </a:lnTo>
                  <a:close/>
                  <a:moveTo>
                    <a:pt x="42732" y="63009"/>
                  </a:moveTo>
                  <a:lnTo>
                    <a:pt x="42732" y="62590"/>
                  </a:lnTo>
                  <a:lnTo>
                    <a:pt x="42062" y="62590"/>
                  </a:lnTo>
                  <a:lnTo>
                    <a:pt x="42062" y="63428"/>
                  </a:lnTo>
                  <a:close/>
                  <a:moveTo>
                    <a:pt x="48346" y="69964"/>
                  </a:moveTo>
                  <a:lnTo>
                    <a:pt x="48346" y="70718"/>
                  </a:lnTo>
                  <a:cubicBezTo>
                    <a:pt x="48380" y="70852"/>
                    <a:pt x="48380" y="71003"/>
                    <a:pt x="48346" y="71137"/>
                  </a:cubicBezTo>
                  <a:lnTo>
                    <a:pt x="48346" y="71137"/>
                  </a:lnTo>
                  <a:lnTo>
                    <a:pt x="47927" y="70718"/>
                  </a:lnTo>
                  <a:lnTo>
                    <a:pt x="47927" y="70131"/>
                  </a:lnTo>
                  <a:cubicBezTo>
                    <a:pt x="47927" y="70131"/>
                    <a:pt x="48430" y="69629"/>
                    <a:pt x="48681" y="69880"/>
                  </a:cubicBezTo>
                  <a:close/>
                </a:path>
              </a:pathLst>
            </a:custGeom>
            <a:solidFill>
              <a:srgbClr val="37474F"/>
            </a:solidFill>
            <a:ln w="8363" cap="flat">
              <a:noFill/>
              <a:prstDash val="solid"/>
              <a:miter/>
            </a:ln>
          </p:spPr>
          <p:txBody>
            <a:bodyPr rtlCol="0" anchor="ctr"/>
            <a:lstStyle/>
            <a:p>
              <a:pPr defTabSz="914378"/>
              <a:endParaRPr lang="en-US"/>
            </a:p>
          </p:txBody>
        </p:sp>
        <p:sp>
          <p:nvSpPr>
            <p:cNvPr id="723" name="Freeform: Shape 722">
              <a:extLst>
                <a:ext uri="{FF2B5EF4-FFF2-40B4-BE49-F238E27FC236}">
                  <a16:creationId xmlns:a16="http://schemas.microsoft.com/office/drawing/2014/main" id="{49C5C2C0-DBEF-4104-AD17-579B2F061035}"/>
                </a:ext>
              </a:extLst>
            </p:cNvPr>
            <p:cNvSpPr/>
            <p:nvPr/>
          </p:nvSpPr>
          <p:spPr>
            <a:xfrm>
              <a:off x="2822320" y="1859823"/>
              <a:ext cx="51949" cy="72142"/>
            </a:xfrm>
            <a:custGeom>
              <a:avLst/>
              <a:gdLst>
                <a:gd name="connsiteX0" fmla="*/ 51949 w 51949"/>
                <a:gd name="connsiteY0" fmla="*/ 66864 h 72142"/>
                <a:gd name="connsiteX1" fmla="*/ 48179 w 51949"/>
                <a:gd name="connsiteY1" fmla="*/ 68623 h 72142"/>
                <a:gd name="connsiteX2" fmla="*/ 45162 w 51949"/>
                <a:gd name="connsiteY2" fmla="*/ 70550 h 72142"/>
                <a:gd name="connsiteX3" fmla="*/ 45162 w 51949"/>
                <a:gd name="connsiteY3" fmla="*/ 71640 h 72142"/>
                <a:gd name="connsiteX4" fmla="*/ 44324 w 51949"/>
                <a:gd name="connsiteY4" fmla="*/ 70885 h 72142"/>
                <a:gd name="connsiteX5" fmla="*/ 43403 w 51949"/>
                <a:gd name="connsiteY5" fmla="*/ 70885 h 72142"/>
                <a:gd name="connsiteX6" fmla="*/ 42230 w 51949"/>
                <a:gd name="connsiteY6" fmla="*/ 72142 h 72142"/>
                <a:gd name="connsiteX7" fmla="*/ 41140 w 51949"/>
                <a:gd name="connsiteY7" fmla="*/ 72142 h 72142"/>
                <a:gd name="connsiteX8" fmla="*/ 39381 w 51949"/>
                <a:gd name="connsiteY8" fmla="*/ 70969 h 72142"/>
                <a:gd name="connsiteX9" fmla="*/ 38124 w 51949"/>
                <a:gd name="connsiteY9" fmla="*/ 69461 h 72142"/>
                <a:gd name="connsiteX10" fmla="*/ 37370 w 51949"/>
                <a:gd name="connsiteY10" fmla="*/ 69461 h 72142"/>
                <a:gd name="connsiteX11" fmla="*/ 37370 w 51949"/>
                <a:gd name="connsiteY11" fmla="*/ 68707 h 72142"/>
                <a:gd name="connsiteX12" fmla="*/ 36783 w 51949"/>
                <a:gd name="connsiteY12" fmla="*/ 67199 h 72142"/>
                <a:gd name="connsiteX13" fmla="*/ 36029 w 51949"/>
                <a:gd name="connsiteY13" fmla="*/ 67199 h 72142"/>
                <a:gd name="connsiteX14" fmla="*/ 35108 w 51949"/>
                <a:gd name="connsiteY14" fmla="*/ 67199 h 72142"/>
                <a:gd name="connsiteX15" fmla="*/ 34102 w 51949"/>
                <a:gd name="connsiteY15" fmla="*/ 65942 h 72142"/>
                <a:gd name="connsiteX16" fmla="*/ 34102 w 51949"/>
                <a:gd name="connsiteY16" fmla="*/ 65355 h 72142"/>
                <a:gd name="connsiteX17" fmla="*/ 31253 w 51949"/>
                <a:gd name="connsiteY17" fmla="*/ 60663 h 72142"/>
                <a:gd name="connsiteX18" fmla="*/ 30834 w 51949"/>
                <a:gd name="connsiteY18" fmla="*/ 61166 h 72142"/>
                <a:gd name="connsiteX19" fmla="*/ 30834 w 51949"/>
                <a:gd name="connsiteY19" fmla="*/ 61753 h 72142"/>
                <a:gd name="connsiteX20" fmla="*/ 30834 w 51949"/>
                <a:gd name="connsiteY20" fmla="*/ 62423 h 72142"/>
                <a:gd name="connsiteX21" fmla="*/ 30834 w 51949"/>
                <a:gd name="connsiteY21" fmla="*/ 63093 h 72142"/>
                <a:gd name="connsiteX22" fmla="*/ 29997 w 51949"/>
                <a:gd name="connsiteY22" fmla="*/ 60579 h 72142"/>
                <a:gd name="connsiteX23" fmla="*/ 28153 w 51949"/>
                <a:gd name="connsiteY23" fmla="*/ 58485 h 72142"/>
                <a:gd name="connsiteX24" fmla="*/ 27567 w 51949"/>
                <a:gd name="connsiteY24" fmla="*/ 57144 h 72142"/>
                <a:gd name="connsiteX25" fmla="*/ 26813 w 51949"/>
                <a:gd name="connsiteY25" fmla="*/ 55971 h 72142"/>
                <a:gd name="connsiteX26" fmla="*/ 27483 w 51949"/>
                <a:gd name="connsiteY26" fmla="*/ 55301 h 72142"/>
                <a:gd name="connsiteX27" fmla="*/ 27483 w 51949"/>
                <a:gd name="connsiteY27" fmla="*/ 55971 h 72142"/>
                <a:gd name="connsiteX28" fmla="*/ 27483 w 51949"/>
                <a:gd name="connsiteY28" fmla="*/ 56809 h 72142"/>
                <a:gd name="connsiteX29" fmla="*/ 28488 w 51949"/>
                <a:gd name="connsiteY29" fmla="*/ 57312 h 72142"/>
                <a:gd name="connsiteX30" fmla="*/ 29075 w 51949"/>
                <a:gd name="connsiteY30" fmla="*/ 55887 h 72142"/>
                <a:gd name="connsiteX31" fmla="*/ 29745 w 51949"/>
                <a:gd name="connsiteY31" fmla="*/ 54463 h 72142"/>
                <a:gd name="connsiteX32" fmla="*/ 29075 w 51949"/>
                <a:gd name="connsiteY32" fmla="*/ 53374 h 72142"/>
                <a:gd name="connsiteX33" fmla="*/ 27399 w 51949"/>
                <a:gd name="connsiteY33" fmla="*/ 52452 h 72142"/>
                <a:gd name="connsiteX34" fmla="*/ 25556 w 51949"/>
                <a:gd name="connsiteY34" fmla="*/ 53206 h 72142"/>
                <a:gd name="connsiteX35" fmla="*/ 25556 w 51949"/>
                <a:gd name="connsiteY35" fmla="*/ 52703 h 72142"/>
                <a:gd name="connsiteX36" fmla="*/ 23461 w 51949"/>
                <a:gd name="connsiteY36" fmla="*/ 52703 h 72142"/>
                <a:gd name="connsiteX37" fmla="*/ 23461 w 51949"/>
                <a:gd name="connsiteY37" fmla="*/ 51865 h 72142"/>
                <a:gd name="connsiteX38" fmla="*/ 22288 w 51949"/>
                <a:gd name="connsiteY38" fmla="*/ 50441 h 72142"/>
                <a:gd name="connsiteX39" fmla="*/ 20864 w 51949"/>
                <a:gd name="connsiteY39" fmla="*/ 49184 h 72142"/>
                <a:gd name="connsiteX40" fmla="*/ 19439 w 51949"/>
                <a:gd name="connsiteY40" fmla="*/ 50106 h 72142"/>
                <a:gd name="connsiteX41" fmla="*/ 17763 w 51949"/>
                <a:gd name="connsiteY41" fmla="*/ 51782 h 72142"/>
                <a:gd name="connsiteX42" fmla="*/ 18182 w 51949"/>
                <a:gd name="connsiteY42" fmla="*/ 52619 h 72142"/>
                <a:gd name="connsiteX43" fmla="*/ 18182 w 51949"/>
                <a:gd name="connsiteY43" fmla="*/ 53206 h 72142"/>
                <a:gd name="connsiteX44" fmla="*/ 17512 w 51949"/>
                <a:gd name="connsiteY44" fmla="*/ 54463 h 72142"/>
                <a:gd name="connsiteX45" fmla="*/ 16758 w 51949"/>
                <a:gd name="connsiteY45" fmla="*/ 56641 h 72142"/>
                <a:gd name="connsiteX46" fmla="*/ 15166 w 51949"/>
                <a:gd name="connsiteY46" fmla="*/ 59239 h 72142"/>
                <a:gd name="connsiteX47" fmla="*/ 13239 w 51949"/>
                <a:gd name="connsiteY47" fmla="*/ 62004 h 72142"/>
                <a:gd name="connsiteX48" fmla="*/ 13909 w 51949"/>
                <a:gd name="connsiteY48" fmla="*/ 63177 h 72142"/>
                <a:gd name="connsiteX49" fmla="*/ 13071 w 51949"/>
                <a:gd name="connsiteY49" fmla="*/ 65272 h 72142"/>
                <a:gd name="connsiteX50" fmla="*/ 12149 w 51949"/>
                <a:gd name="connsiteY50" fmla="*/ 67115 h 72142"/>
                <a:gd name="connsiteX51" fmla="*/ 11647 w 51949"/>
                <a:gd name="connsiteY51" fmla="*/ 67115 h 72142"/>
                <a:gd name="connsiteX52" fmla="*/ 11647 w 51949"/>
                <a:gd name="connsiteY52" fmla="*/ 67115 h 72142"/>
                <a:gd name="connsiteX53" fmla="*/ 10139 w 51949"/>
                <a:gd name="connsiteY53" fmla="*/ 68623 h 72142"/>
                <a:gd name="connsiteX54" fmla="*/ 8547 w 51949"/>
                <a:gd name="connsiteY54" fmla="*/ 70383 h 72142"/>
                <a:gd name="connsiteX55" fmla="*/ 8044 w 51949"/>
                <a:gd name="connsiteY55" fmla="*/ 67953 h 72142"/>
                <a:gd name="connsiteX56" fmla="*/ 5865 w 51949"/>
                <a:gd name="connsiteY56" fmla="*/ 69880 h 72142"/>
                <a:gd name="connsiteX57" fmla="*/ 5865 w 51949"/>
                <a:gd name="connsiteY57" fmla="*/ 70634 h 72142"/>
                <a:gd name="connsiteX58" fmla="*/ 5363 w 51949"/>
                <a:gd name="connsiteY58" fmla="*/ 71388 h 72142"/>
                <a:gd name="connsiteX59" fmla="*/ 4525 w 51949"/>
                <a:gd name="connsiteY59" fmla="*/ 71388 h 72142"/>
                <a:gd name="connsiteX60" fmla="*/ 4525 w 51949"/>
                <a:gd name="connsiteY60" fmla="*/ 70131 h 72142"/>
                <a:gd name="connsiteX61" fmla="*/ 3017 w 51949"/>
                <a:gd name="connsiteY61" fmla="*/ 69629 h 72142"/>
                <a:gd name="connsiteX62" fmla="*/ 2346 w 51949"/>
                <a:gd name="connsiteY62" fmla="*/ 70383 h 72142"/>
                <a:gd name="connsiteX63" fmla="*/ 1425 w 51949"/>
                <a:gd name="connsiteY63" fmla="*/ 70383 h 72142"/>
                <a:gd name="connsiteX64" fmla="*/ 1425 w 51949"/>
                <a:gd name="connsiteY64" fmla="*/ 68204 h 72142"/>
                <a:gd name="connsiteX65" fmla="*/ 1927 w 51949"/>
                <a:gd name="connsiteY65" fmla="*/ 67701 h 72142"/>
                <a:gd name="connsiteX66" fmla="*/ 2765 w 51949"/>
                <a:gd name="connsiteY66" fmla="*/ 66445 h 72142"/>
                <a:gd name="connsiteX67" fmla="*/ 3854 w 51949"/>
                <a:gd name="connsiteY67" fmla="*/ 64350 h 72142"/>
                <a:gd name="connsiteX68" fmla="*/ 3268 w 51949"/>
                <a:gd name="connsiteY68" fmla="*/ 64350 h 72142"/>
                <a:gd name="connsiteX69" fmla="*/ 2430 w 51949"/>
                <a:gd name="connsiteY69" fmla="*/ 64769 h 72142"/>
                <a:gd name="connsiteX70" fmla="*/ 1760 w 51949"/>
                <a:gd name="connsiteY70" fmla="*/ 64769 h 72142"/>
                <a:gd name="connsiteX71" fmla="*/ 2262 w 51949"/>
                <a:gd name="connsiteY71" fmla="*/ 63847 h 72142"/>
                <a:gd name="connsiteX72" fmla="*/ 3100 w 51949"/>
                <a:gd name="connsiteY72" fmla="*/ 63261 h 72142"/>
                <a:gd name="connsiteX73" fmla="*/ 3771 w 51949"/>
                <a:gd name="connsiteY73" fmla="*/ 63847 h 72142"/>
                <a:gd name="connsiteX74" fmla="*/ 4944 w 51949"/>
                <a:gd name="connsiteY74" fmla="*/ 61836 h 72142"/>
                <a:gd name="connsiteX75" fmla="*/ 4944 w 51949"/>
                <a:gd name="connsiteY75" fmla="*/ 60496 h 72142"/>
                <a:gd name="connsiteX76" fmla="*/ 4944 w 51949"/>
                <a:gd name="connsiteY76" fmla="*/ 59323 h 72142"/>
                <a:gd name="connsiteX77" fmla="*/ 5530 w 51949"/>
                <a:gd name="connsiteY77" fmla="*/ 57228 h 72142"/>
                <a:gd name="connsiteX78" fmla="*/ 6703 w 51949"/>
                <a:gd name="connsiteY78" fmla="*/ 55384 h 72142"/>
                <a:gd name="connsiteX79" fmla="*/ 7373 w 51949"/>
                <a:gd name="connsiteY79" fmla="*/ 55384 h 72142"/>
                <a:gd name="connsiteX80" fmla="*/ 8211 w 51949"/>
                <a:gd name="connsiteY80" fmla="*/ 54547 h 72142"/>
                <a:gd name="connsiteX81" fmla="*/ 7792 w 51949"/>
                <a:gd name="connsiteY81" fmla="*/ 53206 h 72142"/>
                <a:gd name="connsiteX82" fmla="*/ 8211 w 51949"/>
                <a:gd name="connsiteY82" fmla="*/ 52452 h 72142"/>
                <a:gd name="connsiteX83" fmla="*/ 8798 w 51949"/>
                <a:gd name="connsiteY83" fmla="*/ 51782 h 72142"/>
                <a:gd name="connsiteX84" fmla="*/ 9217 w 51949"/>
                <a:gd name="connsiteY84" fmla="*/ 50609 h 72142"/>
                <a:gd name="connsiteX85" fmla="*/ 10055 w 51949"/>
                <a:gd name="connsiteY85" fmla="*/ 51027 h 72142"/>
                <a:gd name="connsiteX86" fmla="*/ 10055 w 51949"/>
                <a:gd name="connsiteY86" fmla="*/ 48765 h 72142"/>
                <a:gd name="connsiteX87" fmla="*/ 10893 w 51949"/>
                <a:gd name="connsiteY87" fmla="*/ 48765 h 72142"/>
                <a:gd name="connsiteX88" fmla="*/ 11898 w 51949"/>
                <a:gd name="connsiteY88" fmla="*/ 47760 h 72142"/>
                <a:gd name="connsiteX89" fmla="*/ 11898 w 51949"/>
                <a:gd name="connsiteY89" fmla="*/ 46587 h 72142"/>
                <a:gd name="connsiteX90" fmla="*/ 11898 w 51949"/>
                <a:gd name="connsiteY90" fmla="*/ 45162 h 72142"/>
                <a:gd name="connsiteX91" fmla="*/ 11898 w 51949"/>
                <a:gd name="connsiteY91" fmla="*/ 43989 h 72142"/>
                <a:gd name="connsiteX92" fmla="*/ 12820 w 51949"/>
                <a:gd name="connsiteY92" fmla="*/ 43989 h 72142"/>
                <a:gd name="connsiteX93" fmla="*/ 12820 w 51949"/>
                <a:gd name="connsiteY93" fmla="*/ 43486 h 72142"/>
                <a:gd name="connsiteX94" fmla="*/ 12820 w 51949"/>
                <a:gd name="connsiteY94" fmla="*/ 43486 h 72142"/>
                <a:gd name="connsiteX95" fmla="*/ 12820 w 51949"/>
                <a:gd name="connsiteY95" fmla="*/ 42397 h 72142"/>
                <a:gd name="connsiteX96" fmla="*/ 14244 w 51949"/>
                <a:gd name="connsiteY96" fmla="*/ 41894 h 72142"/>
                <a:gd name="connsiteX97" fmla="*/ 14244 w 51949"/>
                <a:gd name="connsiteY97" fmla="*/ 41894 h 72142"/>
                <a:gd name="connsiteX98" fmla="*/ 13406 w 51949"/>
                <a:gd name="connsiteY98" fmla="*/ 40973 h 72142"/>
                <a:gd name="connsiteX99" fmla="*/ 13406 w 51949"/>
                <a:gd name="connsiteY99" fmla="*/ 40302 h 72142"/>
                <a:gd name="connsiteX100" fmla="*/ 13406 w 51949"/>
                <a:gd name="connsiteY100" fmla="*/ 39800 h 72142"/>
                <a:gd name="connsiteX101" fmla="*/ 15250 w 51949"/>
                <a:gd name="connsiteY101" fmla="*/ 41559 h 72142"/>
                <a:gd name="connsiteX102" fmla="*/ 15668 w 51949"/>
                <a:gd name="connsiteY102" fmla="*/ 39967 h 72142"/>
                <a:gd name="connsiteX103" fmla="*/ 15668 w 51949"/>
                <a:gd name="connsiteY103" fmla="*/ 38543 h 72142"/>
                <a:gd name="connsiteX104" fmla="*/ 14496 w 51949"/>
                <a:gd name="connsiteY104" fmla="*/ 38040 h 72142"/>
                <a:gd name="connsiteX105" fmla="*/ 13825 w 51949"/>
                <a:gd name="connsiteY105" fmla="*/ 38040 h 72142"/>
                <a:gd name="connsiteX106" fmla="*/ 11312 w 51949"/>
                <a:gd name="connsiteY106" fmla="*/ 32929 h 72142"/>
                <a:gd name="connsiteX107" fmla="*/ 8547 w 51949"/>
                <a:gd name="connsiteY107" fmla="*/ 27734 h 72142"/>
                <a:gd name="connsiteX108" fmla="*/ 6787 w 51949"/>
                <a:gd name="connsiteY108" fmla="*/ 25304 h 72142"/>
                <a:gd name="connsiteX109" fmla="*/ 4022 w 51949"/>
                <a:gd name="connsiteY109" fmla="*/ 18601 h 72142"/>
                <a:gd name="connsiteX110" fmla="*/ 2681 w 51949"/>
                <a:gd name="connsiteY110" fmla="*/ 16506 h 72142"/>
                <a:gd name="connsiteX111" fmla="*/ 1173 w 51949"/>
                <a:gd name="connsiteY111" fmla="*/ 14412 h 72142"/>
                <a:gd name="connsiteX112" fmla="*/ 1173 w 51949"/>
                <a:gd name="connsiteY112" fmla="*/ 13825 h 72142"/>
                <a:gd name="connsiteX113" fmla="*/ 1173 w 51949"/>
                <a:gd name="connsiteY113" fmla="*/ 13239 h 72142"/>
                <a:gd name="connsiteX114" fmla="*/ 0 w 51949"/>
                <a:gd name="connsiteY114" fmla="*/ 11982 h 72142"/>
                <a:gd name="connsiteX115" fmla="*/ 2095 w 51949"/>
                <a:gd name="connsiteY115" fmla="*/ 11982 h 72142"/>
                <a:gd name="connsiteX116" fmla="*/ 3268 w 51949"/>
                <a:gd name="connsiteY116" fmla="*/ 11982 h 72142"/>
                <a:gd name="connsiteX117" fmla="*/ 4776 w 51949"/>
                <a:gd name="connsiteY117" fmla="*/ 11982 h 72142"/>
                <a:gd name="connsiteX118" fmla="*/ 6117 w 51949"/>
                <a:gd name="connsiteY118" fmla="*/ 12987 h 72142"/>
                <a:gd name="connsiteX119" fmla="*/ 7122 w 51949"/>
                <a:gd name="connsiteY119" fmla="*/ 12987 h 72142"/>
                <a:gd name="connsiteX120" fmla="*/ 8211 w 51949"/>
                <a:gd name="connsiteY120" fmla="*/ 12568 h 72142"/>
                <a:gd name="connsiteX121" fmla="*/ 9301 w 51949"/>
                <a:gd name="connsiteY121" fmla="*/ 11395 h 72142"/>
                <a:gd name="connsiteX122" fmla="*/ 9301 w 51949"/>
                <a:gd name="connsiteY122" fmla="*/ 11395 h 72142"/>
                <a:gd name="connsiteX123" fmla="*/ 9887 w 51949"/>
                <a:gd name="connsiteY123" fmla="*/ 11395 h 72142"/>
                <a:gd name="connsiteX124" fmla="*/ 9887 w 51949"/>
                <a:gd name="connsiteY124" fmla="*/ 12149 h 72142"/>
                <a:gd name="connsiteX125" fmla="*/ 9887 w 51949"/>
                <a:gd name="connsiteY125" fmla="*/ 12987 h 72142"/>
                <a:gd name="connsiteX126" fmla="*/ 10976 w 51949"/>
                <a:gd name="connsiteY126" fmla="*/ 13909 h 72142"/>
                <a:gd name="connsiteX127" fmla="*/ 11395 w 51949"/>
                <a:gd name="connsiteY127" fmla="*/ 13909 h 72142"/>
                <a:gd name="connsiteX128" fmla="*/ 11395 w 51949"/>
                <a:gd name="connsiteY128" fmla="*/ 13909 h 72142"/>
                <a:gd name="connsiteX129" fmla="*/ 12233 w 51949"/>
                <a:gd name="connsiteY129" fmla="*/ 13909 h 72142"/>
                <a:gd name="connsiteX130" fmla="*/ 12987 w 51949"/>
                <a:gd name="connsiteY130" fmla="*/ 15417 h 72142"/>
                <a:gd name="connsiteX131" fmla="*/ 12987 w 51949"/>
                <a:gd name="connsiteY131" fmla="*/ 15082 h 72142"/>
                <a:gd name="connsiteX132" fmla="*/ 12485 w 51949"/>
                <a:gd name="connsiteY132" fmla="*/ 14412 h 72142"/>
                <a:gd name="connsiteX133" fmla="*/ 11730 w 51949"/>
                <a:gd name="connsiteY133" fmla="*/ 13658 h 72142"/>
                <a:gd name="connsiteX134" fmla="*/ 12987 w 51949"/>
                <a:gd name="connsiteY134" fmla="*/ 16255 h 72142"/>
                <a:gd name="connsiteX135" fmla="*/ 16088 w 51949"/>
                <a:gd name="connsiteY135" fmla="*/ 17931 h 72142"/>
                <a:gd name="connsiteX136" fmla="*/ 14914 w 51949"/>
                <a:gd name="connsiteY136" fmla="*/ 17931 h 72142"/>
                <a:gd name="connsiteX137" fmla="*/ 14328 w 51949"/>
                <a:gd name="connsiteY137" fmla="*/ 19188 h 72142"/>
                <a:gd name="connsiteX138" fmla="*/ 15668 w 51949"/>
                <a:gd name="connsiteY138" fmla="*/ 20780 h 72142"/>
                <a:gd name="connsiteX139" fmla="*/ 18350 w 51949"/>
                <a:gd name="connsiteY139" fmla="*/ 23042 h 72142"/>
                <a:gd name="connsiteX140" fmla="*/ 21115 w 51949"/>
                <a:gd name="connsiteY140" fmla="*/ 24634 h 72142"/>
                <a:gd name="connsiteX141" fmla="*/ 22120 w 51949"/>
                <a:gd name="connsiteY141" fmla="*/ 22372 h 72142"/>
                <a:gd name="connsiteX142" fmla="*/ 23042 w 51949"/>
                <a:gd name="connsiteY142" fmla="*/ 19188 h 72142"/>
                <a:gd name="connsiteX143" fmla="*/ 24802 w 51949"/>
                <a:gd name="connsiteY143" fmla="*/ 17512 h 72142"/>
                <a:gd name="connsiteX144" fmla="*/ 26393 w 51949"/>
                <a:gd name="connsiteY144" fmla="*/ 16171 h 72142"/>
                <a:gd name="connsiteX145" fmla="*/ 26393 w 51949"/>
                <a:gd name="connsiteY145" fmla="*/ 16171 h 72142"/>
                <a:gd name="connsiteX146" fmla="*/ 25891 w 51949"/>
                <a:gd name="connsiteY146" fmla="*/ 15333 h 72142"/>
                <a:gd name="connsiteX147" fmla="*/ 25891 w 51949"/>
                <a:gd name="connsiteY147" fmla="*/ 14244 h 72142"/>
                <a:gd name="connsiteX148" fmla="*/ 25891 w 51949"/>
                <a:gd name="connsiteY148" fmla="*/ 12485 h 72142"/>
                <a:gd name="connsiteX149" fmla="*/ 27064 w 51949"/>
                <a:gd name="connsiteY149" fmla="*/ 11228 h 72142"/>
                <a:gd name="connsiteX150" fmla="*/ 29243 w 51949"/>
                <a:gd name="connsiteY150" fmla="*/ 7457 h 72142"/>
                <a:gd name="connsiteX151" fmla="*/ 29243 w 51949"/>
                <a:gd name="connsiteY151" fmla="*/ 6703 h 72142"/>
                <a:gd name="connsiteX152" fmla="*/ 29745 w 51949"/>
                <a:gd name="connsiteY152" fmla="*/ 7457 h 72142"/>
                <a:gd name="connsiteX153" fmla="*/ 30834 w 51949"/>
                <a:gd name="connsiteY153" fmla="*/ 7457 h 72142"/>
                <a:gd name="connsiteX154" fmla="*/ 31421 w 51949"/>
                <a:gd name="connsiteY154" fmla="*/ 4189 h 72142"/>
                <a:gd name="connsiteX155" fmla="*/ 32259 w 51949"/>
                <a:gd name="connsiteY155" fmla="*/ 4608 h 72142"/>
                <a:gd name="connsiteX156" fmla="*/ 33264 w 51949"/>
                <a:gd name="connsiteY156" fmla="*/ 3770 h 72142"/>
                <a:gd name="connsiteX157" fmla="*/ 34354 w 51949"/>
                <a:gd name="connsiteY157" fmla="*/ 2849 h 72142"/>
                <a:gd name="connsiteX158" fmla="*/ 34354 w 51949"/>
                <a:gd name="connsiteY158" fmla="*/ 3435 h 72142"/>
                <a:gd name="connsiteX159" fmla="*/ 34354 w 51949"/>
                <a:gd name="connsiteY159" fmla="*/ 3854 h 72142"/>
                <a:gd name="connsiteX160" fmla="*/ 33935 w 51949"/>
                <a:gd name="connsiteY160" fmla="*/ 4608 h 72142"/>
                <a:gd name="connsiteX161" fmla="*/ 33516 w 51949"/>
                <a:gd name="connsiteY161" fmla="*/ 5781 h 72142"/>
                <a:gd name="connsiteX162" fmla="*/ 35275 w 51949"/>
                <a:gd name="connsiteY162" fmla="*/ 6284 h 72142"/>
                <a:gd name="connsiteX163" fmla="*/ 35946 w 51949"/>
                <a:gd name="connsiteY163" fmla="*/ 5279 h 72142"/>
                <a:gd name="connsiteX164" fmla="*/ 35946 w 51949"/>
                <a:gd name="connsiteY164" fmla="*/ 4022 h 72142"/>
                <a:gd name="connsiteX165" fmla="*/ 35946 w 51949"/>
                <a:gd name="connsiteY165" fmla="*/ 3184 h 72142"/>
                <a:gd name="connsiteX166" fmla="*/ 37370 w 51949"/>
                <a:gd name="connsiteY166" fmla="*/ 1592 h 72142"/>
                <a:gd name="connsiteX167" fmla="*/ 39381 w 51949"/>
                <a:gd name="connsiteY167" fmla="*/ 0 h 72142"/>
                <a:gd name="connsiteX168" fmla="*/ 39381 w 51949"/>
                <a:gd name="connsiteY168" fmla="*/ 838 h 72142"/>
                <a:gd name="connsiteX169" fmla="*/ 38459 w 51949"/>
                <a:gd name="connsiteY169" fmla="*/ 1257 h 72142"/>
                <a:gd name="connsiteX170" fmla="*/ 37956 w 51949"/>
                <a:gd name="connsiteY170" fmla="*/ 1760 h 72142"/>
                <a:gd name="connsiteX171" fmla="*/ 38794 w 51949"/>
                <a:gd name="connsiteY171" fmla="*/ 1760 h 72142"/>
                <a:gd name="connsiteX172" fmla="*/ 38794 w 51949"/>
                <a:gd name="connsiteY172" fmla="*/ 2765 h 72142"/>
                <a:gd name="connsiteX173" fmla="*/ 38794 w 51949"/>
                <a:gd name="connsiteY173" fmla="*/ 4189 h 72142"/>
                <a:gd name="connsiteX174" fmla="*/ 38375 w 51949"/>
                <a:gd name="connsiteY174" fmla="*/ 4692 h 72142"/>
                <a:gd name="connsiteX175" fmla="*/ 38375 w 51949"/>
                <a:gd name="connsiteY175" fmla="*/ 4692 h 72142"/>
                <a:gd name="connsiteX176" fmla="*/ 37956 w 51949"/>
                <a:gd name="connsiteY176" fmla="*/ 3687 h 72142"/>
                <a:gd name="connsiteX177" fmla="*/ 37286 w 51949"/>
                <a:gd name="connsiteY177" fmla="*/ 2933 h 72142"/>
                <a:gd name="connsiteX178" fmla="*/ 37286 w 51949"/>
                <a:gd name="connsiteY178" fmla="*/ 3603 h 72142"/>
                <a:gd name="connsiteX179" fmla="*/ 37286 w 51949"/>
                <a:gd name="connsiteY179" fmla="*/ 4441 h 72142"/>
                <a:gd name="connsiteX180" fmla="*/ 38124 w 51949"/>
                <a:gd name="connsiteY180" fmla="*/ 5362 h 72142"/>
                <a:gd name="connsiteX181" fmla="*/ 35778 w 51949"/>
                <a:gd name="connsiteY181" fmla="*/ 10641 h 72142"/>
                <a:gd name="connsiteX182" fmla="*/ 34689 w 51949"/>
                <a:gd name="connsiteY182" fmla="*/ 10641 h 72142"/>
                <a:gd name="connsiteX183" fmla="*/ 34018 w 51949"/>
                <a:gd name="connsiteY183" fmla="*/ 11060 h 72142"/>
                <a:gd name="connsiteX184" fmla="*/ 34689 w 51949"/>
                <a:gd name="connsiteY184" fmla="*/ 12401 h 72142"/>
                <a:gd name="connsiteX185" fmla="*/ 33516 w 51949"/>
                <a:gd name="connsiteY185" fmla="*/ 14412 h 72142"/>
                <a:gd name="connsiteX186" fmla="*/ 32510 w 51949"/>
                <a:gd name="connsiteY186" fmla="*/ 16674 h 72142"/>
                <a:gd name="connsiteX187" fmla="*/ 30080 w 51949"/>
                <a:gd name="connsiteY187" fmla="*/ 20780 h 72142"/>
                <a:gd name="connsiteX188" fmla="*/ 28153 w 51949"/>
                <a:gd name="connsiteY188" fmla="*/ 24885 h 72142"/>
                <a:gd name="connsiteX189" fmla="*/ 26980 w 51949"/>
                <a:gd name="connsiteY189" fmla="*/ 24299 h 72142"/>
                <a:gd name="connsiteX190" fmla="*/ 25723 w 51949"/>
                <a:gd name="connsiteY190" fmla="*/ 29661 h 72142"/>
                <a:gd name="connsiteX191" fmla="*/ 24131 w 51949"/>
                <a:gd name="connsiteY191" fmla="*/ 34018 h 72142"/>
                <a:gd name="connsiteX192" fmla="*/ 25891 w 51949"/>
                <a:gd name="connsiteY192" fmla="*/ 35275 h 72142"/>
                <a:gd name="connsiteX193" fmla="*/ 27567 w 51949"/>
                <a:gd name="connsiteY193" fmla="*/ 36700 h 72142"/>
                <a:gd name="connsiteX194" fmla="*/ 28153 w 51949"/>
                <a:gd name="connsiteY194" fmla="*/ 39129 h 72142"/>
                <a:gd name="connsiteX195" fmla="*/ 29243 w 51949"/>
                <a:gd name="connsiteY195" fmla="*/ 40721 h 72142"/>
                <a:gd name="connsiteX196" fmla="*/ 29913 w 51949"/>
                <a:gd name="connsiteY196" fmla="*/ 40302 h 72142"/>
                <a:gd name="connsiteX197" fmla="*/ 28991 w 51949"/>
                <a:gd name="connsiteY197" fmla="*/ 41978 h 72142"/>
                <a:gd name="connsiteX198" fmla="*/ 29410 w 51949"/>
                <a:gd name="connsiteY198" fmla="*/ 42900 h 72142"/>
                <a:gd name="connsiteX199" fmla="*/ 30248 w 51949"/>
                <a:gd name="connsiteY199" fmla="*/ 43570 h 72142"/>
                <a:gd name="connsiteX200" fmla="*/ 30751 w 51949"/>
                <a:gd name="connsiteY200" fmla="*/ 41727 h 72142"/>
                <a:gd name="connsiteX201" fmla="*/ 31589 w 51949"/>
                <a:gd name="connsiteY201" fmla="*/ 43235 h 72142"/>
                <a:gd name="connsiteX202" fmla="*/ 33264 w 51949"/>
                <a:gd name="connsiteY202" fmla="*/ 44576 h 72142"/>
                <a:gd name="connsiteX203" fmla="*/ 34940 w 51949"/>
                <a:gd name="connsiteY203" fmla="*/ 47508 h 72142"/>
                <a:gd name="connsiteX204" fmla="*/ 37454 w 51949"/>
                <a:gd name="connsiteY204" fmla="*/ 50273 h 72142"/>
                <a:gd name="connsiteX205" fmla="*/ 37454 w 51949"/>
                <a:gd name="connsiteY205" fmla="*/ 51027 h 72142"/>
                <a:gd name="connsiteX206" fmla="*/ 39632 w 51949"/>
                <a:gd name="connsiteY206" fmla="*/ 53625 h 72142"/>
                <a:gd name="connsiteX207" fmla="*/ 41727 w 51949"/>
                <a:gd name="connsiteY207" fmla="*/ 56725 h 72142"/>
                <a:gd name="connsiteX208" fmla="*/ 43486 w 51949"/>
                <a:gd name="connsiteY208" fmla="*/ 58066 h 72142"/>
                <a:gd name="connsiteX209" fmla="*/ 44827 w 51949"/>
                <a:gd name="connsiteY209" fmla="*/ 59825 h 72142"/>
                <a:gd name="connsiteX210" fmla="*/ 44827 w 51949"/>
                <a:gd name="connsiteY210" fmla="*/ 60915 h 72142"/>
                <a:gd name="connsiteX211" fmla="*/ 47006 w 51949"/>
                <a:gd name="connsiteY211" fmla="*/ 62674 h 72142"/>
                <a:gd name="connsiteX212" fmla="*/ 49268 w 51949"/>
                <a:gd name="connsiteY212" fmla="*/ 64936 h 72142"/>
                <a:gd name="connsiteX213" fmla="*/ 7457 w 51949"/>
                <a:gd name="connsiteY213" fmla="*/ 69964 h 72142"/>
                <a:gd name="connsiteX214" fmla="*/ 6871 w 51949"/>
                <a:gd name="connsiteY214" fmla="*/ 69964 h 72142"/>
                <a:gd name="connsiteX215" fmla="*/ 6871 w 51949"/>
                <a:gd name="connsiteY215" fmla="*/ 69964 h 72142"/>
                <a:gd name="connsiteX216" fmla="*/ 8630 w 51949"/>
                <a:gd name="connsiteY216" fmla="*/ 58150 h 72142"/>
                <a:gd name="connsiteX217" fmla="*/ 7709 w 51949"/>
                <a:gd name="connsiteY217" fmla="*/ 58150 h 72142"/>
                <a:gd name="connsiteX218" fmla="*/ 7709 w 51949"/>
                <a:gd name="connsiteY218" fmla="*/ 58652 h 72142"/>
                <a:gd name="connsiteX219" fmla="*/ 8630 w 51949"/>
                <a:gd name="connsiteY219" fmla="*/ 58150 h 72142"/>
                <a:gd name="connsiteX220" fmla="*/ 10641 w 51949"/>
                <a:gd name="connsiteY220" fmla="*/ 65188 h 72142"/>
                <a:gd name="connsiteX221" fmla="*/ 10641 w 51949"/>
                <a:gd name="connsiteY221" fmla="*/ 64685 h 72142"/>
                <a:gd name="connsiteX222" fmla="*/ 10139 w 51949"/>
                <a:gd name="connsiteY222" fmla="*/ 64685 h 72142"/>
                <a:gd name="connsiteX223" fmla="*/ 10139 w 51949"/>
                <a:gd name="connsiteY223" fmla="*/ 65355 h 72142"/>
                <a:gd name="connsiteX224" fmla="*/ 10641 w 51949"/>
                <a:gd name="connsiteY224" fmla="*/ 55133 h 72142"/>
                <a:gd name="connsiteX225" fmla="*/ 10222 w 51949"/>
                <a:gd name="connsiteY225" fmla="*/ 54630 h 72142"/>
                <a:gd name="connsiteX226" fmla="*/ 10222 w 51949"/>
                <a:gd name="connsiteY226" fmla="*/ 55468 h 72142"/>
                <a:gd name="connsiteX227" fmla="*/ 12233 w 51949"/>
                <a:gd name="connsiteY227" fmla="*/ 15166 h 72142"/>
                <a:gd name="connsiteX228" fmla="*/ 11814 w 51949"/>
                <a:gd name="connsiteY228" fmla="*/ 15836 h 72142"/>
                <a:gd name="connsiteX229" fmla="*/ 11814 w 51949"/>
                <a:gd name="connsiteY229" fmla="*/ 16674 h 72142"/>
                <a:gd name="connsiteX230" fmla="*/ 12233 w 51949"/>
                <a:gd name="connsiteY230" fmla="*/ 15585 h 72142"/>
                <a:gd name="connsiteX231" fmla="*/ 12401 w 51949"/>
                <a:gd name="connsiteY231" fmla="*/ 15082 h 72142"/>
                <a:gd name="connsiteX232" fmla="*/ 17093 w 51949"/>
                <a:gd name="connsiteY232" fmla="*/ 52117 h 72142"/>
                <a:gd name="connsiteX233" fmla="*/ 17093 w 51949"/>
                <a:gd name="connsiteY233" fmla="*/ 52117 h 72142"/>
                <a:gd name="connsiteX234" fmla="*/ 16339 w 51949"/>
                <a:gd name="connsiteY234" fmla="*/ 52117 h 72142"/>
                <a:gd name="connsiteX235" fmla="*/ 16339 w 51949"/>
                <a:gd name="connsiteY235" fmla="*/ 52117 h 72142"/>
                <a:gd name="connsiteX236" fmla="*/ 15501 w 51949"/>
                <a:gd name="connsiteY236" fmla="*/ 18601 h 72142"/>
                <a:gd name="connsiteX237" fmla="*/ 14998 w 51949"/>
                <a:gd name="connsiteY237" fmla="*/ 18098 h 72142"/>
                <a:gd name="connsiteX238" fmla="*/ 15417 w 51949"/>
                <a:gd name="connsiteY238" fmla="*/ 18936 h 72142"/>
                <a:gd name="connsiteX239" fmla="*/ 18685 w 51949"/>
                <a:gd name="connsiteY239" fmla="*/ 26980 h 72142"/>
                <a:gd name="connsiteX240" fmla="*/ 17344 w 51949"/>
                <a:gd name="connsiteY240" fmla="*/ 26477 h 72142"/>
                <a:gd name="connsiteX241" fmla="*/ 16255 w 51949"/>
                <a:gd name="connsiteY241" fmla="*/ 27148 h 72142"/>
                <a:gd name="connsiteX242" fmla="*/ 17260 w 51949"/>
                <a:gd name="connsiteY242" fmla="*/ 27650 h 72142"/>
                <a:gd name="connsiteX243" fmla="*/ 18434 w 51949"/>
                <a:gd name="connsiteY243" fmla="*/ 28069 h 72142"/>
                <a:gd name="connsiteX244" fmla="*/ 18266 w 51949"/>
                <a:gd name="connsiteY244" fmla="*/ 30248 h 72142"/>
                <a:gd name="connsiteX245" fmla="*/ 18266 w 51949"/>
                <a:gd name="connsiteY245" fmla="*/ 30248 h 72142"/>
                <a:gd name="connsiteX246" fmla="*/ 17680 w 51949"/>
                <a:gd name="connsiteY246" fmla="*/ 30248 h 72142"/>
                <a:gd name="connsiteX247" fmla="*/ 17680 w 51949"/>
                <a:gd name="connsiteY247" fmla="*/ 30248 h 72142"/>
                <a:gd name="connsiteX248" fmla="*/ 21282 w 51949"/>
                <a:gd name="connsiteY248" fmla="*/ 25723 h 72142"/>
                <a:gd name="connsiteX249" fmla="*/ 21282 w 51949"/>
                <a:gd name="connsiteY249" fmla="*/ 24969 h 72142"/>
                <a:gd name="connsiteX250" fmla="*/ 20612 w 51949"/>
                <a:gd name="connsiteY250" fmla="*/ 24383 h 72142"/>
                <a:gd name="connsiteX251" fmla="*/ 20612 w 51949"/>
                <a:gd name="connsiteY251" fmla="*/ 25053 h 72142"/>
                <a:gd name="connsiteX252" fmla="*/ 20612 w 51949"/>
                <a:gd name="connsiteY252" fmla="*/ 25975 h 72142"/>
                <a:gd name="connsiteX253" fmla="*/ 20612 w 51949"/>
                <a:gd name="connsiteY253" fmla="*/ 26896 h 72142"/>
                <a:gd name="connsiteX254" fmla="*/ 21324 w 51949"/>
                <a:gd name="connsiteY254" fmla="*/ 26938 h 72142"/>
                <a:gd name="connsiteX255" fmla="*/ 21366 w 51949"/>
                <a:gd name="connsiteY255" fmla="*/ 26896 h 72142"/>
                <a:gd name="connsiteX256" fmla="*/ 21450 w 51949"/>
                <a:gd name="connsiteY256" fmla="*/ 25472 h 72142"/>
                <a:gd name="connsiteX257" fmla="*/ 24634 w 51949"/>
                <a:gd name="connsiteY257" fmla="*/ 27064 h 72142"/>
                <a:gd name="connsiteX258" fmla="*/ 24634 w 51949"/>
                <a:gd name="connsiteY258" fmla="*/ 26561 h 72142"/>
                <a:gd name="connsiteX259" fmla="*/ 23629 w 51949"/>
                <a:gd name="connsiteY259" fmla="*/ 26561 h 72142"/>
                <a:gd name="connsiteX260" fmla="*/ 22707 w 51949"/>
                <a:gd name="connsiteY260" fmla="*/ 27231 h 72142"/>
                <a:gd name="connsiteX261" fmla="*/ 25472 w 51949"/>
                <a:gd name="connsiteY261" fmla="*/ 55971 h 72142"/>
                <a:gd name="connsiteX262" fmla="*/ 24131 w 51949"/>
                <a:gd name="connsiteY262" fmla="*/ 54547 h 72142"/>
                <a:gd name="connsiteX263" fmla="*/ 24131 w 51949"/>
                <a:gd name="connsiteY263" fmla="*/ 53792 h 72142"/>
                <a:gd name="connsiteX264" fmla="*/ 25891 w 51949"/>
                <a:gd name="connsiteY264" fmla="*/ 48179 h 72142"/>
                <a:gd name="connsiteX265" fmla="*/ 25221 w 51949"/>
                <a:gd name="connsiteY265" fmla="*/ 48179 h 72142"/>
                <a:gd name="connsiteX266" fmla="*/ 24383 w 51949"/>
                <a:gd name="connsiteY266" fmla="*/ 48681 h 72142"/>
                <a:gd name="connsiteX267" fmla="*/ 23964 w 51949"/>
                <a:gd name="connsiteY267" fmla="*/ 49687 h 72142"/>
                <a:gd name="connsiteX268" fmla="*/ 25137 w 51949"/>
                <a:gd name="connsiteY268" fmla="*/ 49687 h 72142"/>
                <a:gd name="connsiteX269" fmla="*/ 25639 w 51949"/>
                <a:gd name="connsiteY269" fmla="*/ 49100 h 72142"/>
                <a:gd name="connsiteX270" fmla="*/ 26176 w 51949"/>
                <a:gd name="connsiteY270" fmla="*/ 48179 h 72142"/>
                <a:gd name="connsiteX271" fmla="*/ 26058 w 51949"/>
                <a:gd name="connsiteY271" fmla="*/ 47927 h 72142"/>
                <a:gd name="connsiteX272" fmla="*/ 30332 w 51949"/>
                <a:gd name="connsiteY272" fmla="*/ 49771 h 72142"/>
                <a:gd name="connsiteX273" fmla="*/ 30332 w 51949"/>
                <a:gd name="connsiteY273" fmla="*/ 49771 h 72142"/>
                <a:gd name="connsiteX274" fmla="*/ 29159 w 51949"/>
                <a:gd name="connsiteY274" fmla="*/ 49771 h 72142"/>
                <a:gd name="connsiteX275" fmla="*/ 29159 w 51949"/>
                <a:gd name="connsiteY275" fmla="*/ 49771 h 72142"/>
                <a:gd name="connsiteX276" fmla="*/ 30332 w 51949"/>
                <a:gd name="connsiteY276" fmla="*/ 12736 h 72142"/>
                <a:gd name="connsiteX277" fmla="*/ 30332 w 51949"/>
                <a:gd name="connsiteY277" fmla="*/ 12736 h 72142"/>
                <a:gd name="connsiteX278" fmla="*/ 29829 w 51949"/>
                <a:gd name="connsiteY278" fmla="*/ 12736 h 72142"/>
                <a:gd name="connsiteX279" fmla="*/ 29829 w 51949"/>
                <a:gd name="connsiteY279" fmla="*/ 12736 h 72142"/>
                <a:gd name="connsiteX280" fmla="*/ 33767 w 51949"/>
                <a:gd name="connsiteY280" fmla="*/ 58652 h 72142"/>
                <a:gd name="connsiteX281" fmla="*/ 33767 w 51949"/>
                <a:gd name="connsiteY281" fmla="*/ 57479 h 72142"/>
                <a:gd name="connsiteX282" fmla="*/ 33013 w 51949"/>
                <a:gd name="connsiteY282" fmla="*/ 56474 h 72142"/>
                <a:gd name="connsiteX283" fmla="*/ 32343 w 51949"/>
                <a:gd name="connsiteY283" fmla="*/ 56474 h 72142"/>
                <a:gd name="connsiteX284" fmla="*/ 33181 w 51949"/>
                <a:gd name="connsiteY284" fmla="*/ 57898 h 72142"/>
                <a:gd name="connsiteX285" fmla="*/ 33935 w 51949"/>
                <a:gd name="connsiteY285" fmla="*/ 58401 h 72142"/>
                <a:gd name="connsiteX286" fmla="*/ 34521 w 51949"/>
                <a:gd name="connsiteY286" fmla="*/ 47760 h 72142"/>
                <a:gd name="connsiteX287" fmla="*/ 34521 w 51949"/>
                <a:gd name="connsiteY287" fmla="*/ 47760 h 72142"/>
                <a:gd name="connsiteX288" fmla="*/ 33851 w 51949"/>
                <a:gd name="connsiteY288" fmla="*/ 47760 h 72142"/>
                <a:gd name="connsiteX289" fmla="*/ 33851 w 51949"/>
                <a:gd name="connsiteY289" fmla="*/ 48346 h 72142"/>
                <a:gd name="connsiteX290" fmla="*/ 35694 w 51949"/>
                <a:gd name="connsiteY290" fmla="*/ 54128 h 72142"/>
                <a:gd name="connsiteX291" fmla="*/ 35694 w 51949"/>
                <a:gd name="connsiteY291" fmla="*/ 54128 h 72142"/>
                <a:gd name="connsiteX292" fmla="*/ 35694 w 51949"/>
                <a:gd name="connsiteY292" fmla="*/ 55049 h 72142"/>
                <a:gd name="connsiteX293" fmla="*/ 35862 w 51949"/>
                <a:gd name="connsiteY293" fmla="*/ 53876 h 72142"/>
                <a:gd name="connsiteX294" fmla="*/ 37621 w 51949"/>
                <a:gd name="connsiteY294" fmla="*/ 56725 h 72142"/>
                <a:gd name="connsiteX295" fmla="*/ 36951 w 51949"/>
                <a:gd name="connsiteY295" fmla="*/ 56725 h 72142"/>
                <a:gd name="connsiteX296" fmla="*/ 36951 w 51949"/>
                <a:gd name="connsiteY296" fmla="*/ 56976 h 72142"/>
                <a:gd name="connsiteX297" fmla="*/ 36951 w 51949"/>
                <a:gd name="connsiteY297" fmla="*/ 56976 h 72142"/>
                <a:gd name="connsiteX298" fmla="*/ 37789 w 51949"/>
                <a:gd name="connsiteY298" fmla="*/ 56474 h 72142"/>
                <a:gd name="connsiteX299" fmla="*/ 40554 w 51949"/>
                <a:gd name="connsiteY299" fmla="*/ 69545 h 72142"/>
                <a:gd name="connsiteX300" fmla="*/ 40554 w 51949"/>
                <a:gd name="connsiteY300" fmla="*/ 68874 h 72142"/>
                <a:gd name="connsiteX301" fmla="*/ 39632 w 51949"/>
                <a:gd name="connsiteY301" fmla="*/ 68874 h 72142"/>
                <a:gd name="connsiteX302" fmla="*/ 39046 w 51949"/>
                <a:gd name="connsiteY302" fmla="*/ 68874 h 72142"/>
                <a:gd name="connsiteX303" fmla="*/ 40302 w 51949"/>
                <a:gd name="connsiteY303" fmla="*/ 69712 h 72142"/>
                <a:gd name="connsiteX304" fmla="*/ 41308 w 51949"/>
                <a:gd name="connsiteY304" fmla="*/ 65104 h 72142"/>
                <a:gd name="connsiteX305" fmla="*/ 40386 w 51949"/>
                <a:gd name="connsiteY305" fmla="*/ 64434 h 72142"/>
                <a:gd name="connsiteX306" fmla="*/ 39800 w 51949"/>
                <a:gd name="connsiteY306" fmla="*/ 64434 h 72142"/>
                <a:gd name="connsiteX307" fmla="*/ 38878 w 51949"/>
                <a:gd name="connsiteY307" fmla="*/ 65272 h 72142"/>
                <a:gd name="connsiteX308" fmla="*/ 38878 w 51949"/>
                <a:gd name="connsiteY308" fmla="*/ 65858 h 72142"/>
                <a:gd name="connsiteX309" fmla="*/ 39548 w 51949"/>
                <a:gd name="connsiteY309" fmla="*/ 65858 h 72142"/>
                <a:gd name="connsiteX310" fmla="*/ 39548 w 51949"/>
                <a:gd name="connsiteY310" fmla="*/ 65858 h 72142"/>
                <a:gd name="connsiteX311" fmla="*/ 40554 w 51949"/>
                <a:gd name="connsiteY311" fmla="*/ 65858 h 72142"/>
                <a:gd name="connsiteX312" fmla="*/ 41476 w 51949"/>
                <a:gd name="connsiteY312" fmla="*/ 64853 h 72142"/>
                <a:gd name="connsiteX313" fmla="*/ 41894 w 51949"/>
                <a:gd name="connsiteY313" fmla="*/ 61166 h 72142"/>
                <a:gd name="connsiteX314" fmla="*/ 41894 w 51949"/>
                <a:gd name="connsiteY314" fmla="*/ 60579 h 72142"/>
                <a:gd name="connsiteX315" fmla="*/ 41894 w 51949"/>
                <a:gd name="connsiteY315" fmla="*/ 59993 h 72142"/>
                <a:gd name="connsiteX316" fmla="*/ 41476 w 51949"/>
                <a:gd name="connsiteY316" fmla="*/ 61166 h 72142"/>
                <a:gd name="connsiteX317" fmla="*/ 42732 w 51949"/>
                <a:gd name="connsiteY317" fmla="*/ 64015 h 72142"/>
                <a:gd name="connsiteX318" fmla="*/ 42732 w 51949"/>
                <a:gd name="connsiteY318" fmla="*/ 63596 h 72142"/>
                <a:gd name="connsiteX319" fmla="*/ 42062 w 51949"/>
                <a:gd name="connsiteY319" fmla="*/ 63596 h 72142"/>
                <a:gd name="connsiteX320" fmla="*/ 42062 w 51949"/>
                <a:gd name="connsiteY320" fmla="*/ 64350 h 72142"/>
                <a:gd name="connsiteX321" fmla="*/ 48346 w 51949"/>
                <a:gd name="connsiteY321" fmla="*/ 70885 h 72142"/>
                <a:gd name="connsiteX322" fmla="*/ 48346 w 51949"/>
                <a:gd name="connsiteY322" fmla="*/ 71723 h 72142"/>
                <a:gd name="connsiteX323" fmla="*/ 48346 w 51949"/>
                <a:gd name="connsiteY323" fmla="*/ 71723 h 72142"/>
                <a:gd name="connsiteX324" fmla="*/ 47927 w 51949"/>
                <a:gd name="connsiteY324" fmla="*/ 71723 h 72142"/>
                <a:gd name="connsiteX325" fmla="*/ 47508 w 51949"/>
                <a:gd name="connsiteY325" fmla="*/ 71304 h 72142"/>
                <a:gd name="connsiteX326" fmla="*/ 47508 w 51949"/>
                <a:gd name="connsiteY326" fmla="*/ 70634 h 72142"/>
                <a:gd name="connsiteX327" fmla="*/ 48371 w 51949"/>
                <a:gd name="connsiteY327" fmla="*/ 70240 h 72142"/>
                <a:gd name="connsiteX328" fmla="*/ 48765 w 51949"/>
                <a:gd name="connsiteY328" fmla="*/ 70634 h 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1949" h="72142">
                  <a:moveTo>
                    <a:pt x="51949" y="66864"/>
                  </a:moveTo>
                  <a:lnTo>
                    <a:pt x="48179" y="68623"/>
                  </a:lnTo>
                  <a:cubicBezTo>
                    <a:pt x="47106" y="69151"/>
                    <a:pt x="46092" y="69796"/>
                    <a:pt x="45162" y="70550"/>
                  </a:cubicBezTo>
                  <a:lnTo>
                    <a:pt x="45162" y="71640"/>
                  </a:lnTo>
                  <a:lnTo>
                    <a:pt x="44324" y="70885"/>
                  </a:lnTo>
                  <a:cubicBezTo>
                    <a:pt x="44040" y="70718"/>
                    <a:pt x="43688" y="70718"/>
                    <a:pt x="43403" y="70885"/>
                  </a:cubicBezTo>
                  <a:cubicBezTo>
                    <a:pt x="43260" y="71480"/>
                    <a:pt x="42816" y="71958"/>
                    <a:pt x="42230" y="72142"/>
                  </a:cubicBezTo>
                  <a:lnTo>
                    <a:pt x="41140" y="72142"/>
                  </a:lnTo>
                  <a:cubicBezTo>
                    <a:pt x="40386" y="72142"/>
                    <a:pt x="39800" y="72142"/>
                    <a:pt x="39381" y="70969"/>
                  </a:cubicBezTo>
                  <a:cubicBezTo>
                    <a:pt x="38962" y="69796"/>
                    <a:pt x="38710" y="69461"/>
                    <a:pt x="38124" y="69461"/>
                  </a:cubicBezTo>
                  <a:lnTo>
                    <a:pt x="37370" y="69461"/>
                  </a:lnTo>
                  <a:lnTo>
                    <a:pt x="37370" y="68707"/>
                  </a:lnTo>
                  <a:cubicBezTo>
                    <a:pt x="37370" y="67869"/>
                    <a:pt x="37370" y="67366"/>
                    <a:pt x="36783" y="67199"/>
                  </a:cubicBezTo>
                  <a:lnTo>
                    <a:pt x="36029" y="67199"/>
                  </a:lnTo>
                  <a:lnTo>
                    <a:pt x="35108" y="67199"/>
                  </a:lnTo>
                  <a:cubicBezTo>
                    <a:pt x="34647" y="66897"/>
                    <a:pt x="34295" y="66453"/>
                    <a:pt x="34102" y="65942"/>
                  </a:cubicBezTo>
                  <a:lnTo>
                    <a:pt x="34102" y="65355"/>
                  </a:lnTo>
                  <a:cubicBezTo>
                    <a:pt x="34102" y="63378"/>
                    <a:pt x="33004" y="61568"/>
                    <a:pt x="31253" y="60663"/>
                  </a:cubicBezTo>
                  <a:cubicBezTo>
                    <a:pt x="31253" y="60663"/>
                    <a:pt x="30834" y="60663"/>
                    <a:pt x="30834" y="61166"/>
                  </a:cubicBezTo>
                  <a:lnTo>
                    <a:pt x="30834" y="61753"/>
                  </a:lnTo>
                  <a:lnTo>
                    <a:pt x="30834" y="62423"/>
                  </a:lnTo>
                  <a:cubicBezTo>
                    <a:pt x="30876" y="62641"/>
                    <a:pt x="30876" y="62875"/>
                    <a:pt x="30834" y="63093"/>
                  </a:cubicBezTo>
                  <a:cubicBezTo>
                    <a:pt x="30281" y="62372"/>
                    <a:pt x="29988" y="61484"/>
                    <a:pt x="29997" y="60579"/>
                  </a:cubicBezTo>
                  <a:cubicBezTo>
                    <a:pt x="29997" y="59155"/>
                    <a:pt x="29326" y="58401"/>
                    <a:pt x="28153" y="58485"/>
                  </a:cubicBezTo>
                  <a:cubicBezTo>
                    <a:pt x="28153" y="58485"/>
                    <a:pt x="28153" y="57731"/>
                    <a:pt x="27567" y="57144"/>
                  </a:cubicBezTo>
                  <a:cubicBezTo>
                    <a:pt x="27257" y="56801"/>
                    <a:pt x="26997" y="56398"/>
                    <a:pt x="26813" y="55971"/>
                  </a:cubicBezTo>
                  <a:cubicBezTo>
                    <a:pt x="26988" y="55703"/>
                    <a:pt x="27215" y="55477"/>
                    <a:pt x="27483" y="55301"/>
                  </a:cubicBezTo>
                  <a:lnTo>
                    <a:pt x="27483" y="55971"/>
                  </a:lnTo>
                  <a:lnTo>
                    <a:pt x="27483" y="56809"/>
                  </a:lnTo>
                  <a:cubicBezTo>
                    <a:pt x="27483" y="56809"/>
                    <a:pt x="27483" y="57312"/>
                    <a:pt x="28488" y="57312"/>
                  </a:cubicBezTo>
                  <a:cubicBezTo>
                    <a:pt x="28539" y="56792"/>
                    <a:pt x="28748" y="56298"/>
                    <a:pt x="29075" y="55887"/>
                  </a:cubicBezTo>
                  <a:cubicBezTo>
                    <a:pt x="29385" y="55460"/>
                    <a:pt x="29619" y="54974"/>
                    <a:pt x="29745" y="54463"/>
                  </a:cubicBezTo>
                  <a:cubicBezTo>
                    <a:pt x="29753" y="54002"/>
                    <a:pt x="29494" y="53575"/>
                    <a:pt x="29075" y="53374"/>
                  </a:cubicBezTo>
                  <a:cubicBezTo>
                    <a:pt x="28748" y="52762"/>
                    <a:pt x="28094" y="52402"/>
                    <a:pt x="27399" y="52452"/>
                  </a:cubicBezTo>
                  <a:cubicBezTo>
                    <a:pt x="26712" y="52469"/>
                    <a:pt x="26058" y="52737"/>
                    <a:pt x="25556" y="53206"/>
                  </a:cubicBezTo>
                  <a:lnTo>
                    <a:pt x="25556" y="52703"/>
                  </a:lnTo>
                  <a:lnTo>
                    <a:pt x="23461" y="52703"/>
                  </a:lnTo>
                  <a:lnTo>
                    <a:pt x="23461" y="51865"/>
                  </a:lnTo>
                  <a:cubicBezTo>
                    <a:pt x="23461" y="51446"/>
                    <a:pt x="23042" y="50944"/>
                    <a:pt x="22288" y="50441"/>
                  </a:cubicBezTo>
                  <a:cubicBezTo>
                    <a:pt x="21743" y="50106"/>
                    <a:pt x="21266" y="49678"/>
                    <a:pt x="20864" y="49184"/>
                  </a:cubicBezTo>
                  <a:cubicBezTo>
                    <a:pt x="20285" y="49285"/>
                    <a:pt x="19766" y="49620"/>
                    <a:pt x="19439" y="50106"/>
                  </a:cubicBezTo>
                  <a:lnTo>
                    <a:pt x="17763" y="51782"/>
                  </a:lnTo>
                  <a:cubicBezTo>
                    <a:pt x="17956" y="52033"/>
                    <a:pt x="18098" y="52318"/>
                    <a:pt x="18182" y="52619"/>
                  </a:cubicBezTo>
                  <a:lnTo>
                    <a:pt x="18182" y="53206"/>
                  </a:lnTo>
                  <a:cubicBezTo>
                    <a:pt x="18006" y="53650"/>
                    <a:pt x="17780" y="54069"/>
                    <a:pt x="17512" y="54463"/>
                  </a:cubicBezTo>
                  <a:cubicBezTo>
                    <a:pt x="17026" y="55083"/>
                    <a:pt x="16758" y="55854"/>
                    <a:pt x="16758" y="56641"/>
                  </a:cubicBezTo>
                  <a:cubicBezTo>
                    <a:pt x="15895" y="57253"/>
                    <a:pt x="15317" y="58191"/>
                    <a:pt x="15166" y="59239"/>
                  </a:cubicBezTo>
                  <a:cubicBezTo>
                    <a:pt x="14889" y="60370"/>
                    <a:pt x="14202" y="61350"/>
                    <a:pt x="13239" y="62004"/>
                  </a:cubicBezTo>
                  <a:cubicBezTo>
                    <a:pt x="13624" y="62272"/>
                    <a:pt x="13867" y="62708"/>
                    <a:pt x="13909" y="63177"/>
                  </a:cubicBezTo>
                  <a:cubicBezTo>
                    <a:pt x="13825" y="63939"/>
                    <a:pt x="13532" y="64660"/>
                    <a:pt x="13071" y="65272"/>
                  </a:cubicBezTo>
                  <a:lnTo>
                    <a:pt x="12149" y="67115"/>
                  </a:lnTo>
                  <a:lnTo>
                    <a:pt x="11647" y="67115"/>
                  </a:lnTo>
                  <a:lnTo>
                    <a:pt x="11647" y="67115"/>
                  </a:lnTo>
                  <a:cubicBezTo>
                    <a:pt x="11085" y="67115"/>
                    <a:pt x="10583" y="67618"/>
                    <a:pt x="10139" y="68623"/>
                  </a:cubicBezTo>
                  <a:cubicBezTo>
                    <a:pt x="9895" y="69419"/>
                    <a:pt x="9317" y="70064"/>
                    <a:pt x="8547" y="70383"/>
                  </a:cubicBezTo>
                  <a:lnTo>
                    <a:pt x="8044" y="67953"/>
                  </a:lnTo>
                  <a:cubicBezTo>
                    <a:pt x="6536" y="67953"/>
                    <a:pt x="5781" y="68372"/>
                    <a:pt x="5865" y="69880"/>
                  </a:cubicBezTo>
                  <a:lnTo>
                    <a:pt x="5865" y="70634"/>
                  </a:lnTo>
                  <a:cubicBezTo>
                    <a:pt x="5807" y="70944"/>
                    <a:pt x="5622" y="71212"/>
                    <a:pt x="5363" y="71388"/>
                  </a:cubicBezTo>
                  <a:cubicBezTo>
                    <a:pt x="5111" y="71556"/>
                    <a:pt x="4776" y="71556"/>
                    <a:pt x="4525" y="71388"/>
                  </a:cubicBezTo>
                  <a:cubicBezTo>
                    <a:pt x="5027" y="70885"/>
                    <a:pt x="5111" y="70466"/>
                    <a:pt x="4525" y="70131"/>
                  </a:cubicBezTo>
                  <a:cubicBezTo>
                    <a:pt x="3938" y="69796"/>
                    <a:pt x="3771" y="69545"/>
                    <a:pt x="3017" y="69629"/>
                  </a:cubicBezTo>
                  <a:lnTo>
                    <a:pt x="2346" y="70383"/>
                  </a:lnTo>
                  <a:cubicBezTo>
                    <a:pt x="2045" y="70458"/>
                    <a:pt x="1726" y="70458"/>
                    <a:pt x="1425" y="70383"/>
                  </a:cubicBezTo>
                  <a:lnTo>
                    <a:pt x="1425" y="68204"/>
                  </a:lnTo>
                  <a:cubicBezTo>
                    <a:pt x="1425" y="68204"/>
                    <a:pt x="1843" y="68204"/>
                    <a:pt x="1927" y="67701"/>
                  </a:cubicBezTo>
                  <a:cubicBezTo>
                    <a:pt x="2011" y="67199"/>
                    <a:pt x="1927" y="66780"/>
                    <a:pt x="2765" y="66445"/>
                  </a:cubicBezTo>
                  <a:cubicBezTo>
                    <a:pt x="3603" y="66109"/>
                    <a:pt x="3687" y="65523"/>
                    <a:pt x="3854" y="64350"/>
                  </a:cubicBezTo>
                  <a:lnTo>
                    <a:pt x="3268" y="64350"/>
                  </a:lnTo>
                  <a:lnTo>
                    <a:pt x="2430" y="64769"/>
                  </a:lnTo>
                  <a:lnTo>
                    <a:pt x="1760" y="64769"/>
                  </a:lnTo>
                  <a:cubicBezTo>
                    <a:pt x="1760" y="64392"/>
                    <a:pt x="1952" y="64048"/>
                    <a:pt x="2262" y="63847"/>
                  </a:cubicBezTo>
                  <a:lnTo>
                    <a:pt x="3100" y="63261"/>
                  </a:lnTo>
                  <a:lnTo>
                    <a:pt x="3771" y="63847"/>
                  </a:lnTo>
                  <a:cubicBezTo>
                    <a:pt x="4609" y="63847"/>
                    <a:pt x="5027" y="63009"/>
                    <a:pt x="4944" y="61836"/>
                  </a:cubicBezTo>
                  <a:lnTo>
                    <a:pt x="4944" y="60496"/>
                  </a:lnTo>
                  <a:lnTo>
                    <a:pt x="4944" y="59323"/>
                  </a:lnTo>
                  <a:cubicBezTo>
                    <a:pt x="5270" y="58669"/>
                    <a:pt x="5472" y="57957"/>
                    <a:pt x="5530" y="57228"/>
                  </a:cubicBezTo>
                  <a:cubicBezTo>
                    <a:pt x="5530" y="56055"/>
                    <a:pt x="6117" y="55384"/>
                    <a:pt x="6703" y="55384"/>
                  </a:cubicBezTo>
                  <a:lnTo>
                    <a:pt x="7373" y="55384"/>
                  </a:lnTo>
                  <a:cubicBezTo>
                    <a:pt x="7960" y="55384"/>
                    <a:pt x="8211" y="54965"/>
                    <a:pt x="8211" y="54547"/>
                  </a:cubicBezTo>
                  <a:lnTo>
                    <a:pt x="7792" y="53206"/>
                  </a:lnTo>
                  <a:cubicBezTo>
                    <a:pt x="7801" y="52904"/>
                    <a:pt x="7952" y="52619"/>
                    <a:pt x="8211" y="52452"/>
                  </a:cubicBezTo>
                  <a:cubicBezTo>
                    <a:pt x="8521" y="52360"/>
                    <a:pt x="8748" y="52100"/>
                    <a:pt x="8798" y="51782"/>
                  </a:cubicBezTo>
                  <a:lnTo>
                    <a:pt x="9217" y="50609"/>
                  </a:lnTo>
                  <a:lnTo>
                    <a:pt x="10055" y="51027"/>
                  </a:lnTo>
                  <a:lnTo>
                    <a:pt x="10055" y="48765"/>
                  </a:lnTo>
                  <a:lnTo>
                    <a:pt x="10893" y="48765"/>
                  </a:lnTo>
                  <a:cubicBezTo>
                    <a:pt x="11404" y="48673"/>
                    <a:pt x="11806" y="48271"/>
                    <a:pt x="11898" y="47760"/>
                  </a:cubicBezTo>
                  <a:lnTo>
                    <a:pt x="11898" y="46587"/>
                  </a:lnTo>
                  <a:lnTo>
                    <a:pt x="11898" y="45162"/>
                  </a:lnTo>
                  <a:cubicBezTo>
                    <a:pt x="11814" y="44777"/>
                    <a:pt x="11814" y="44375"/>
                    <a:pt x="11898" y="43989"/>
                  </a:cubicBezTo>
                  <a:lnTo>
                    <a:pt x="12820" y="43989"/>
                  </a:lnTo>
                  <a:cubicBezTo>
                    <a:pt x="12820" y="43989"/>
                    <a:pt x="12820" y="43989"/>
                    <a:pt x="12820" y="43486"/>
                  </a:cubicBezTo>
                  <a:lnTo>
                    <a:pt x="12820" y="43486"/>
                  </a:lnTo>
                  <a:cubicBezTo>
                    <a:pt x="12703" y="43135"/>
                    <a:pt x="12703" y="42749"/>
                    <a:pt x="12820" y="42397"/>
                  </a:cubicBezTo>
                  <a:cubicBezTo>
                    <a:pt x="12820" y="41978"/>
                    <a:pt x="13574" y="41894"/>
                    <a:pt x="14244" y="41894"/>
                  </a:cubicBezTo>
                  <a:lnTo>
                    <a:pt x="14244" y="41894"/>
                  </a:lnTo>
                  <a:cubicBezTo>
                    <a:pt x="13742" y="41894"/>
                    <a:pt x="13406" y="41894"/>
                    <a:pt x="13406" y="40973"/>
                  </a:cubicBezTo>
                  <a:cubicBezTo>
                    <a:pt x="13406" y="40051"/>
                    <a:pt x="13406" y="40386"/>
                    <a:pt x="13406" y="40302"/>
                  </a:cubicBezTo>
                  <a:lnTo>
                    <a:pt x="13406" y="39800"/>
                  </a:lnTo>
                  <a:lnTo>
                    <a:pt x="15250" y="41559"/>
                  </a:lnTo>
                  <a:cubicBezTo>
                    <a:pt x="15509" y="41065"/>
                    <a:pt x="15652" y="40520"/>
                    <a:pt x="15668" y="39967"/>
                  </a:cubicBezTo>
                  <a:cubicBezTo>
                    <a:pt x="15585" y="39498"/>
                    <a:pt x="15585" y="39012"/>
                    <a:pt x="15668" y="38543"/>
                  </a:cubicBezTo>
                  <a:cubicBezTo>
                    <a:pt x="15668" y="38543"/>
                    <a:pt x="15082" y="38040"/>
                    <a:pt x="14496" y="38040"/>
                  </a:cubicBezTo>
                  <a:lnTo>
                    <a:pt x="13825" y="38040"/>
                  </a:lnTo>
                  <a:cubicBezTo>
                    <a:pt x="13163" y="36255"/>
                    <a:pt x="12325" y="34546"/>
                    <a:pt x="11312" y="32929"/>
                  </a:cubicBezTo>
                  <a:cubicBezTo>
                    <a:pt x="10281" y="31253"/>
                    <a:pt x="9359" y="29519"/>
                    <a:pt x="8547" y="27734"/>
                  </a:cubicBezTo>
                  <a:cubicBezTo>
                    <a:pt x="7885" y="26980"/>
                    <a:pt x="7298" y="26167"/>
                    <a:pt x="6787" y="25304"/>
                  </a:cubicBezTo>
                  <a:lnTo>
                    <a:pt x="4022" y="18601"/>
                  </a:lnTo>
                  <a:cubicBezTo>
                    <a:pt x="3410" y="18023"/>
                    <a:pt x="2950" y="17302"/>
                    <a:pt x="2681" y="16506"/>
                  </a:cubicBezTo>
                  <a:cubicBezTo>
                    <a:pt x="2539" y="15610"/>
                    <a:pt x="1977" y="14831"/>
                    <a:pt x="1173" y="14412"/>
                  </a:cubicBezTo>
                  <a:cubicBezTo>
                    <a:pt x="1215" y="14219"/>
                    <a:pt x="1215" y="14018"/>
                    <a:pt x="1173" y="13825"/>
                  </a:cubicBezTo>
                  <a:lnTo>
                    <a:pt x="1173" y="13239"/>
                  </a:lnTo>
                  <a:lnTo>
                    <a:pt x="0" y="11982"/>
                  </a:lnTo>
                  <a:lnTo>
                    <a:pt x="2095" y="11982"/>
                  </a:lnTo>
                  <a:lnTo>
                    <a:pt x="3268" y="11982"/>
                  </a:lnTo>
                  <a:cubicBezTo>
                    <a:pt x="3762" y="11839"/>
                    <a:pt x="4282" y="11839"/>
                    <a:pt x="4776" y="11982"/>
                  </a:cubicBezTo>
                  <a:cubicBezTo>
                    <a:pt x="5287" y="12225"/>
                    <a:pt x="5740" y="12568"/>
                    <a:pt x="6117" y="12987"/>
                  </a:cubicBezTo>
                  <a:lnTo>
                    <a:pt x="7122" y="12987"/>
                  </a:lnTo>
                  <a:cubicBezTo>
                    <a:pt x="7524" y="13012"/>
                    <a:pt x="7927" y="12853"/>
                    <a:pt x="8211" y="12568"/>
                  </a:cubicBezTo>
                  <a:lnTo>
                    <a:pt x="9301" y="11395"/>
                  </a:lnTo>
                  <a:lnTo>
                    <a:pt x="9301" y="11395"/>
                  </a:lnTo>
                  <a:lnTo>
                    <a:pt x="9887" y="11395"/>
                  </a:lnTo>
                  <a:lnTo>
                    <a:pt x="9887" y="12149"/>
                  </a:lnTo>
                  <a:cubicBezTo>
                    <a:pt x="9845" y="12426"/>
                    <a:pt x="9845" y="12711"/>
                    <a:pt x="9887" y="12987"/>
                  </a:cubicBezTo>
                  <a:cubicBezTo>
                    <a:pt x="10055" y="13465"/>
                    <a:pt x="10474" y="13817"/>
                    <a:pt x="10976" y="13909"/>
                  </a:cubicBezTo>
                  <a:lnTo>
                    <a:pt x="11395" y="13909"/>
                  </a:lnTo>
                  <a:lnTo>
                    <a:pt x="11395" y="13909"/>
                  </a:lnTo>
                  <a:cubicBezTo>
                    <a:pt x="11655" y="13775"/>
                    <a:pt x="11974" y="13775"/>
                    <a:pt x="12233" y="13909"/>
                  </a:cubicBezTo>
                  <a:lnTo>
                    <a:pt x="12987" y="15417"/>
                  </a:lnTo>
                  <a:lnTo>
                    <a:pt x="12987" y="15082"/>
                  </a:lnTo>
                  <a:lnTo>
                    <a:pt x="12485" y="14412"/>
                  </a:lnTo>
                  <a:cubicBezTo>
                    <a:pt x="12384" y="14043"/>
                    <a:pt x="12099" y="13758"/>
                    <a:pt x="11730" y="13658"/>
                  </a:cubicBezTo>
                  <a:cubicBezTo>
                    <a:pt x="11588" y="14697"/>
                    <a:pt x="12082" y="15719"/>
                    <a:pt x="12987" y="16255"/>
                  </a:cubicBezTo>
                  <a:lnTo>
                    <a:pt x="16088" y="17931"/>
                  </a:lnTo>
                  <a:cubicBezTo>
                    <a:pt x="16088" y="17931"/>
                    <a:pt x="15417" y="17931"/>
                    <a:pt x="14914" y="17931"/>
                  </a:cubicBezTo>
                  <a:cubicBezTo>
                    <a:pt x="14529" y="18233"/>
                    <a:pt x="14311" y="18702"/>
                    <a:pt x="14328" y="19188"/>
                  </a:cubicBezTo>
                  <a:cubicBezTo>
                    <a:pt x="14328" y="19188"/>
                    <a:pt x="14747" y="20026"/>
                    <a:pt x="15668" y="20780"/>
                  </a:cubicBezTo>
                  <a:lnTo>
                    <a:pt x="18350" y="23042"/>
                  </a:lnTo>
                  <a:cubicBezTo>
                    <a:pt x="19221" y="23662"/>
                    <a:pt x="20143" y="24190"/>
                    <a:pt x="21115" y="24634"/>
                  </a:cubicBezTo>
                  <a:lnTo>
                    <a:pt x="22120" y="22372"/>
                  </a:lnTo>
                  <a:cubicBezTo>
                    <a:pt x="22665" y="21391"/>
                    <a:pt x="22975" y="20302"/>
                    <a:pt x="23042" y="19188"/>
                  </a:cubicBezTo>
                  <a:cubicBezTo>
                    <a:pt x="23042" y="18517"/>
                    <a:pt x="23712" y="18015"/>
                    <a:pt x="24802" y="17512"/>
                  </a:cubicBezTo>
                  <a:cubicBezTo>
                    <a:pt x="25891" y="17009"/>
                    <a:pt x="26393" y="16590"/>
                    <a:pt x="26393" y="16171"/>
                  </a:cubicBezTo>
                  <a:cubicBezTo>
                    <a:pt x="26393" y="15752"/>
                    <a:pt x="26393" y="16171"/>
                    <a:pt x="26393" y="16171"/>
                  </a:cubicBezTo>
                  <a:cubicBezTo>
                    <a:pt x="26268" y="15870"/>
                    <a:pt x="26100" y="15585"/>
                    <a:pt x="25891" y="15333"/>
                  </a:cubicBezTo>
                  <a:lnTo>
                    <a:pt x="25891" y="14244"/>
                  </a:lnTo>
                  <a:cubicBezTo>
                    <a:pt x="25748" y="13666"/>
                    <a:pt x="25748" y="13063"/>
                    <a:pt x="25891" y="12485"/>
                  </a:cubicBezTo>
                  <a:cubicBezTo>
                    <a:pt x="26159" y="11965"/>
                    <a:pt x="26570" y="11538"/>
                    <a:pt x="27064" y="11228"/>
                  </a:cubicBezTo>
                  <a:cubicBezTo>
                    <a:pt x="27416" y="9787"/>
                    <a:pt x="28170" y="8480"/>
                    <a:pt x="29243" y="7457"/>
                  </a:cubicBezTo>
                  <a:lnTo>
                    <a:pt x="29243" y="6703"/>
                  </a:lnTo>
                  <a:cubicBezTo>
                    <a:pt x="29485" y="6896"/>
                    <a:pt x="29661" y="7156"/>
                    <a:pt x="29745" y="7457"/>
                  </a:cubicBezTo>
                  <a:cubicBezTo>
                    <a:pt x="30055" y="7725"/>
                    <a:pt x="30524" y="7725"/>
                    <a:pt x="30834" y="7457"/>
                  </a:cubicBezTo>
                  <a:lnTo>
                    <a:pt x="31421" y="4189"/>
                  </a:lnTo>
                  <a:cubicBezTo>
                    <a:pt x="31656" y="4407"/>
                    <a:pt x="31940" y="4558"/>
                    <a:pt x="32259" y="4608"/>
                  </a:cubicBezTo>
                  <a:lnTo>
                    <a:pt x="33264" y="3770"/>
                  </a:lnTo>
                  <a:cubicBezTo>
                    <a:pt x="33549" y="3385"/>
                    <a:pt x="33926" y="3067"/>
                    <a:pt x="34354" y="2849"/>
                  </a:cubicBezTo>
                  <a:lnTo>
                    <a:pt x="34354" y="3435"/>
                  </a:lnTo>
                  <a:lnTo>
                    <a:pt x="34354" y="3854"/>
                  </a:lnTo>
                  <a:lnTo>
                    <a:pt x="33935" y="4608"/>
                  </a:lnTo>
                  <a:lnTo>
                    <a:pt x="33516" y="5781"/>
                  </a:lnTo>
                  <a:cubicBezTo>
                    <a:pt x="33516" y="6225"/>
                    <a:pt x="34102" y="6393"/>
                    <a:pt x="35275" y="6284"/>
                  </a:cubicBezTo>
                  <a:lnTo>
                    <a:pt x="35946" y="5279"/>
                  </a:lnTo>
                  <a:cubicBezTo>
                    <a:pt x="36080" y="4868"/>
                    <a:pt x="36080" y="4432"/>
                    <a:pt x="35946" y="4022"/>
                  </a:cubicBezTo>
                  <a:cubicBezTo>
                    <a:pt x="36038" y="3754"/>
                    <a:pt x="36038" y="3452"/>
                    <a:pt x="35946" y="3184"/>
                  </a:cubicBezTo>
                  <a:cubicBezTo>
                    <a:pt x="36499" y="2723"/>
                    <a:pt x="36976" y="2187"/>
                    <a:pt x="37370" y="1592"/>
                  </a:cubicBezTo>
                  <a:cubicBezTo>
                    <a:pt x="37906" y="913"/>
                    <a:pt x="38593" y="369"/>
                    <a:pt x="39381" y="0"/>
                  </a:cubicBezTo>
                  <a:lnTo>
                    <a:pt x="39381" y="838"/>
                  </a:lnTo>
                  <a:cubicBezTo>
                    <a:pt x="39381" y="838"/>
                    <a:pt x="38794" y="838"/>
                    <a:pt x="38459" y="1257"/>
                  </a:cubicBezTo>
                  <a:lnTo>
                    <a:pt x="37956" y="1760"/>
                  </a:lnTo>
                  <a:cubicBezTo>
                    <a:pt x="38375" y="1760"/>
                    <a:pt x="38627" y="1760"/>
                    <a:pt x="38794" y="1760"/>
                  </a:cubicBezTo>
                  <a:lnTo>
                    <a:pt x="38794" y="2765"/>
                  </a:lnTo>
                  <a:lnTo>
                    <a:pt x="38794" y="4189"/>
                  </a:lnTo>
                  <a:lnTo>
                    <a:pt x="38375" y="4692"/>
                  </a:lnTo>
                  <a:lnTo>
                    <a:pt x="38375" y="4692"/>
                  </a:lnTo>
                  <a:cubicBezTo>
                    <a:pt x="38375" y="4692"/>
                    <a:pt x="38375" y="4692"/>
                    <a:pt x="37956" y="3687"/>
                  </a:cubicBezTo>
                  <a:cubicBezTo>
                    <a:pt x="37956" y="3301"/>
                    <a:pt x="37672" y="2974"/>
                    <a:pt x="37286" y="2933"/>
                  </a:cubicBezTo>
                  <a:lnTo>
                    <a:pt x="37286" y="3603"/>
                  </a:lnTo>
                  <a:cubicBezTo>
                    <a:pt x="37219" y="3879"/>
                    <a:pt x="37219" y="4164"/>
                    <a:pt x="37286" y="4441"/>
                  </a:cubicBezTo>
                  <a:lnTo>
                    <a:pt x="38124" y="5362"/>
                  </a:lnTo>
                  <a:lnTo>
                    <a:pt x="35778" y="10641"/>
                  </a:lnTo>
                  <a:lnTo>
                    <a:pt x="34689" y="10641"/>
                  </a:lnTo>
                  <a:cubicBezTo>
                    <a:pt x="34420" y="10700"/>
                    <a:pt x="34186" y="10851"/>
                    <a:pt x="34018" y="11060"/>
                  </a:cubicBezTo>
                  <a:cubicBezTo>
                    <a:pt x="34320" y="11462"/>
                    <a:pt x="34554" y="11915"/>
                    <a:pt x="34689" y="12401"/>
                  </a:cubicBezTo>
                  <a:cubicBezTo>
                    <a:pt x="34563" y="13197"/>
                    <a:pt x="34144" y="13917"/>
                    <a:pt x="33516" y="14412"/>
                  </a:cubicBezTo>
                  <a:cubicBezTo>
                    <a:pt x="33004" y="15074"/>
                    <a:pt x="32661" y="15853"/>
                    <a:pt x="32510" y="16674"/>
                  </a:cubicBezTo>
                  <a:cubicBezTo>
                    <a:pt x="31446" y="17872"/>
                    <a:pt x="30617" y="19271"/>
                    <a:pt x="30080" y="20780"/>
                  </a:cubicBezTo>
                  <a:cubicBezTo>
                    <a:pt x="29527" y="22187"/>
                    <a:pt x="28882" y="23561"/>
                    <a:pt x="28153" y="24885"/>
                  </a:cubicBezTo>
                  <a:cubicBezTo>
                    <a:pt x="27650" y="24383"/>
                    <a:pt x="27231" y="24131"/>
                    <a:pt x="26980" y="24299"/>
                  </a:cubicBezTo>
                  <a:cubicBezTo>
                    <a:pt x="26863" y="26142"/>
                    <a:pt x="26435" y="27952"/>
                    <a:pt x="25723" y="29661"/>
                  </a:cubicBezTo>
                  <a:cubicBezTo>
                    <a:pt x="24802" y="32007"/>
                    <a:pt x="24299" y="33432"/>
                    <a:pt x="24131" y="34018"/>
                  </a:cubicBezTo>
                  <a:lnTo>
                    <a:pt x="25891" y="35275"/>
                  </a:lnTo>
                  <a:cubicBezTo>
                    <a:pt x="26570" y="35594"/>
                    <a:pt x="27148" y="36088"/>
                    <a:pt x="27567" y="36700"/>
                  </a:cubicBezTo>
                  <a:lnTo>
                    <a:pt x="28153" y="39129"/>
                  </a:lnTo>
                  <a:cubicBezTo>
                    <a:pt x="28379" y="39741"/>
                    <a:pt x="28748" y="40294"/>
                    <a:pt x="29243" y="40721"/>
                  </a:cubicBezTo>
                  <a:lnTo>
                    <a:pt x="29913" y="40302"/>
                  </a:lnTo>
                  <a:cubicBezTo>
                    <a:pt x="29217" y="40537"/>
                    <a:pt x="28823" y="41266"/>
                    <a:pt x="28991" y="41978"/>
                  </a:cubicBezTo>
                  <a:cubicBezTo>
                    <a:pt x="29025" y="42322"/>
                    <a:pt x="29167" y="42649"/>
                    <a:pt x="29410" y="42900"/>
                  </a:cubicBezTo>
                  <a:lnTo>
                    <a:pt x="30248" y="43570"/>
                  </a:lnTo>
                  <a:cubicBezTo>
                    <a:pt x="30667" y="43570"/>
                    <a:pt x="30834" y="42732"/>
                    <a:pt x="30751" y="41727"/>
                  </a:cubicBezTo>
                  <a:lnTo>
                    <a:pt x="31589" y="43235"/>
                  </a:lnTo>
                  <a:cubicBezTo>
                    <a:pt x="31781" y="44014"/>
                    <a:pt x="32468" y="44559"/>
                    <a:pt x="33264" y="44576"/>
                  </a:cubicBezTo>
                  <a:cubicBezTo>
                    <a:pt x="33591" y="45665"/>
                    <a:pt x="34169" y="46670"/>
                    <a:pt x="34940" y="47508"/>
                  </a:cubicBezTo>
                  <a:lnTo>
                    <a:pt x="37454" y="50273"/>
                  </a:lnTo>
                  <a:lnTo>
                    <a:pt x="37454" y="51027"/>
                  </a:lnTo>
                  <a:cubicBezTo>
                    <a:pt x="37454" y="51698"/>
                    <a:pt x="38208" y="52536"/>
                    <a:pt x="39632" y="53625"/>
                  </a:cubicBezTo>
                  <a:cubicBezTo>
                    <a:pt x="40822" y="54228"/>
                    <a:pt x="41610" y="55401"/>
                    <a:pt x="41727" y="56725"/>
                  </a:cubicBezTo>
                  <a:cubicBezTo>
                    <a:pt x="42431" y="56993"/>
                    <a:pt x="43042" y="57462"/>
                    <a:pt x="43486" y="58066"/>
                  </a:cubicBezTo>
                  <a:lnTo>
                    <a:pt x="44827" y="59825"/>
                  </a:lnTo>
                  <a:lnTo>
                    <a:pt x="44827" y="60915"/>
                  </a:lnTo>
                  <a:cubicBezTo>
                    <a:pt x="44827" y="61501"/>
                    <a:pt x="45581" y="62088"/>
                    <a:pt x="47006" y="62674"/>
                  </a:cubicBezTo>
                  <a:cubicBezTo>
                    <a:pt x="48430" y="63261"/>
                    <a:pt x="49268" y="63931"/>
                    <a:pt x="49268" y="64936"/>
                  </a:cubicBezTo>
                  <a:close/>
                  <a:moveTo>
                    <a:pt x="7457" y="69964"/>
                  </a:moveTo>
                  <a:lnTo>
                    <a:pt x="6871" y="69964"/>
                  </a:lnTo>
                  <a:lnTo>
                    <a:pt x="6871" y="69964"/>
                  </a:lnTo>
                  <a:close/>
                  <a:moveTo>
                    <a:pt x="8630" y="58150"/>
                  </a:moveTo>
                  <a:lnTo>
                    <a:pt x="7709" y="58150"/>
                  </a:lnTo>
                  <a:lnTo>
                    <a:pt x="7709" y="58652"/>
                  </a:lnTo>
                  <a:cubicBezTo>
                    <a:pt x="8086" y="58669"/>
                    <a:pt x="8446" y="58476"/>
                    <a:pt x="8630" y="58150"/>
                  </a:cubicBezTo>
                  <a:close/>
                  <a:moveTo>
                    <a:pt x="10641" y="65188"/>
                  </a:moveTo>
                  <a:lnTo>
                    <a:pt x="10641" y="64685"/>
                  </a:lnTo>
                  <a:lnTo>
                    <a:pt x="10139" y="64685"/>
                  </a:lnTo>
                  <a:lnTo>
                    <a:pt x="10139" y="65355"/>
                  </a:lnTo>
                  <a:close/>
                  <a:moveTo>
                    <a:pt x="10641" y="55133"/>
                  </a:moveTo>
                  <a:cubicBezTo>
                    <a:pt x="10574" y="54915"/>
                    <a:pt x="10423" y="54731"/>
                    <a:pt x="10222" y="54630"/>
                  </a:cubicBezTo>
                  <a:lnTo>
                    <a:pt x="10222" y="55468"/>
                  </a:lnTo>
                  <a:close/>
                  <a:moveTo>
                    <a:pt x="12233" y="15166"/>
                  </a:moveTo>
                  <a:lnTo>
                    <a:pt x="11814" y="15836"/>
                  </a:lnTo>
                  <a:cubicBezTo>
                    <a:pt x="11814" y="15836"/>
                    <a:pt x="11814" y="16506"/>
                    <a:pt x="11814" y="16674"/>
                  </a:cubicBezTo>
                  <a:lnTo>
                    <a:pt x="12233" y="15585"/>
                  </a:lnTo>
                  <a:lnTo>
                    <a:pt x="12401" y="15082"/>
                  </a:lnTo>
                  <a:close/>
                  <a:moveTo>
                    <a:pt x="17093" y="52117"/>
                  </a:moveTo>
                  <a:lnTo>
                    <a:pt x="17093" y="52117"/>
                  </a:lnTo>
                  <a:lnTo>
                    <a:pt x="16339" y="52117"/>
                  </a:lnTo>
                  <a:lnTo>
                    <a:pt x="16339" y="52117"/>
                  </a:lnTo>
                  <a:close/>
                  <a:moveTo>
                    <a:pt x="15501" y="18601"/>
                  </a:moveTo>
                  <a:lnTo>
                    <a:pt x="14998" y="18098"/>
                  </a:lnTo>
                  <a:lnTo>
                    <a:pt x="15417" y="18936"/>
                  </a:lnTo>
                  <a:close/>
                  <a:moveTo>
                    <a:pt x="18685" y="26980"/>
                  </a:moveTo>
                  <a:cubicBezTo>
                    <a:pt x="18685" y="26980"/>
                    <a:pt x="18098" y="26980"/>
                    <a:pt x="17344" y="26477"/>
                  </a:cubicBezTo>
                  <a:cubicBezTo>
                    <a:pt x="16884" y="26486"/>
                    <a:pt x="16473" y="26745"/>
                    <a:pt x="16255" y="27148"/>
                  </a:cubicBezTo>
                  <a:cubicBezTo>
                    <a:pt x="16456" y="27508"/>
                    <a:pt x="16850" y="27701"/>
                    <a:pt x="17260" y="27650"/>
                  </a:cubicBezTo>
                  <a:cubicBezTo>
                    <a:pt x="17847" y="27650"/>
                    <a:pt x="18182" y="27650"/>
                    <a:pt x="18434" y="28069"/>
                  </a:cubicBezTo>
                  <a:close/>
                  <a:moveTo>
                    <a:pt x="18266" y="30248"/>
                  </a:moveTo>
                  <a:lnTo>
                    <a:pt x="18266" y="30248"/>
                  </a:lnTo>
                  <a:lnTo>
                    <a:pt x="17680" y="30248"/>
                  </a:lnTo>
                  <a:lnTo>
                    <a:pt x="17680" y="30248"/>
                  </a:lnTo>
                  <a:close/>
                  <a:moveTo>
                    <a:pt x="21282" y="25723"/>
                  </a:moveTo>
                  <a:cubicBezTo>
                    <a:pt x="21249" y="25472"/>
                    <a:pt x="21249" y="25221"/>
                    <a:pt x="21282" y="24969"/>
                  </a:cubicBezTo>
                  <a:cubicBezTo>
                    <a:pt x="21282" y="24550"/>
                    <a:pt x="21282" y="24299"/>
                    <a:pt x="20612" y="24383"/>
                  </a:cubicBezTo>
                  <a:cubicBezTo>
                    <a:pt x="19942" y="24466"/>
                    <a:pt x="20612" y="24383"/>
                    <a:pt x="20612" y="25053"/>
                  </a:cubicBezTo>
                  <a:lnTo>
                    <a:pt x="20612" y="25975"/>
                  </a:lnTo>
                  <a:cubicBezTo>
                    <a:pt x="20612" y="25975"/>
                    <a:pt x="20612" y="26645"/>
                    <a:pt x="20612" y="26896"/>
                  </a:cubicBezTo>
                  <a:cubicBezTo>
                    <a:pt x="20796" y="27106"/>
                    <a:pt x="21115" y="27122"/>
                    <a:pt x="21324" y="26938"/>
                  </a:cubicBezTo>
                  <a:cubicBezTo>
                    <a:pt x="21341" y="26930"/>
                    <a:pt x="21349" y="26913"/>
                    <a:pt x="21366" y="26896"/>
                  </a:cubicBezTo>
                  <a:cubicBezTo>
                    <a:pt x="21668" y="26477"/>
                    <a:pt x="21701" y="25924"/>
                    <a:pt x="21450" y="25472"/>
                  </a:cubicBezTo>
                  <a:close/>
                  <a:moveTo>
                    <a:pt x="24634" y="27064"/>
                  </a:moveTo>
                  <a:lnTo>
                    <a:pt x="24634" y="26561"/>
                  </a:lnTo>
                  <a:lnTo>
                    <a:pt x="23629" y="26561"/>
                  </a:lnTo>
                  <a:cubicBezTo>
                    <a:pt x="23226" y="26611"/>
                    <a:pt x="22874" y="26863"/>
                    <a:pt x="22707" y="27231"/>
                  </a:cubicBezTo>
                  <a:close/>
                  <a:moveTo>
                    <a:pt x="25472" y="55971"/>
                  </a:moveTo>
                  <a:cubicBezTo>
                    <a:pt x="24634" y="55971"/>
                    <a:pt x="24215" y="55217"/>
                    <a:pt x="24131" y="54547"/>
                  </a:cubicBezTo>
                  <a:lnTo>
                    <a:pt x="24131" y="53792"/>
                  </a:lnTo>
                  <a:close/>
                  <a:moveTo>
                    <a:pt x="25891" y="48179"/>
                  </a:moveTo>
                  <a:lnTo>
                    <a:pt x="25221" y="48179"/>
                  </a:lnTo>
                  <a:cubicBezTo>
                    <a:pt x="24877" y="48187"/>
                    <a:pt x="24559" y="48380"/>
                    <a:pt x="24383" y="48681"/>
                  </a:cubicBezTo>
                  <a:cubicBezTo>
                    <a:pt x="24106" y="48941"/>
                    <a:pt x="23955" y="49310"/>
                    <a:pt x="23964" y="49687"/>
                  </a:cubicBezTo>
                  <a:lnTo>
                    <a:pt x="25137" y="49687"/>
                  </a:lnTo>
                  <a:lnTo>
                    <a:pt x="25639" y="49100"/>
                  </a:lnTo>
                  <a:cubicBezTo>
                    <a:pt x="26042" y="48991"/>
                    <a:pt x="26285" y="48581"/>
                    <a:pt x="26176" y="48179"/>
                  </a:cubicBezTo>
                  <a:cubicBezTo>
                    <a:pt x="26151" y="48086"/>
                    <a:pt x="26117" y="48003"/>
                    <a:pt x="26058" y="47927"/>
                  </a:cubicBezTo>
                  <a:close/>
                  <a:moveTo>
                    <a:pt x="30332" y="49771"/>
                  </a:moveTo>
                  <a:lnTo>
                    <a:pt x="30332" y="49771"/>
                  </a:lnTo>
                  <a:lnTo>
                    <a:pt x="29159" y="49771"/>
                  </a:lnTo>
                  <a:lnTo>
                    <a:pt x="29159" y="49771"/>
                  </a:lnTo>
                  <a:close/>
                  <a:moveTo>
                    <a:pt x="30332" y="12736"/>
                  </a:moveTo>
                  <a:lnTo>
                    <a:pt x="30332" y="12736"/>
                  </a:lnTo>
                  <a:lnTo>
                    <a:pt x="29829" y="12736"/>
                  </a:lnTo>
                  <a:lnTo>
                    <a:pt x="29829" y="12736"/>
                  </a:lnTo>
                  <a:close/>
                  <a:moveTo>
                    <a:pt x="33767" y="58652"/>
                  </a:moveTo>
                  <a:lnTo>
                    <a:pt x="33767" y="57479"/>
                  </a:lnTo>
                  <a:cubicBezTo>
                    <a:pt x="33767" y="56918"/>
                    <a:pt x="33516" y="56583"/>
                    <a:pt x="33013" y="56474"/>
                  </a:cubicBezTo>
                  <a:lnTo>
                    <a:pt x="32343" y="56474"/>
                  </a:lnTo>
                  <a:lnTo>
                    <a:pt x="33181" y="57898"/>
                  </a:lnTo>
                  <a:cubicBezTo>
                    <a:pt x="33382" y="58133"/>
                    <a:pt x="33641" y="58309"/>
                    <a:pt x="33935" y="58401"/>
                  </a:cubicBezTo>
                  <a:close/>
                  <a:moveTo>
                    <a:pt x="34521" y="47760"/>
                  </a:moveTo>
                  <a:lnTo>
                    <a:pt x="34521" y="47760"/>
                  </a:lnTo>
                  <a:cubicBezTo>
                    <a:pt x="34521" y="47760"/>
                    <a:pt x="34521" y="47760"/>
                    <a:pt x="33851" y="47760"/>
                  </a:cubicBezTo>
                  <a:lnTo>
                    <a:pt x="33851" y="48346"/>
                  </a:lnTo>
                  <a:close/>
                  <a:moveTo>
                    <a:pt x="35694" y="54128"/>
                  </a:moveTo>
                  <a:lnTo>
                    <a:pt x="35694" y="54128"/>
                  </a:lnTo>
                  <a:lnTo>
                    <a:pt x="35694" y="55049"/>
                  </a:lnTo>
                  <a:cubicBezTo>
                    <a:pt x="35694" y="55049"/>
                    <a:pt x="35862" y="54463"/>
                    <a:pt x="35862" y="53876"/>
                  </a:cubicBezTo>
                  <a:close/>
                  <a:moveTo>
                    <a:pt x="37621" y="56725"/>
                  </a:moveTo>
                  <a:lnTo>
                    <a:pt x="36951" y="56725"/>
                  </a:lnTo>
                  <a:lnTo>
                    <a:pt x="36951" y="56976"/>
                  </a:lnTo>
                  <a:lnTo>
                    <a:pt x="36951" y="56976"/>
                  </a:lnTo>
                  <a:cubicBezTo>
                    <a:pt x="36951" y="56976"/>
                    <a:pt x="37789" y="56976"/>
                    <a:pt x="37789" y="56474"/>
                  </a:cubicBezTo>
                  <a:close/>
                  <a:moveTo>
                    <a:pt x="40554" y="69545"/>
                  </a:moveTo>
                  <a:cubicBezTo>
                    <a:pt x="40696" y="69344"/>
                    <a:pt x="40696" y="69076"/>
                    <a:pt x="40554" y="68874"/>
                  </a:cubicBezTo>
                  <a:lnTo>
                    <a:pt x="39632" y="68874"/>
                  </a:lnTo>
                  <a:lnTo>
                    <a:pt x="39046" y="68874"/>
                  </a:lnTo>
                  <a:cubicBezTo>
                    <a:pt x="39205" y="69419"/>
                    <a:pt x="39733" y="69779"/>
                    <a:pt x="40302" y="69712"/>
                  </a:cubicBezTo>
                  <a:close/>
                  <a:moveTo>
                    <a:pt x="41308" y="65104"/>
                  </a:moveTo>
                  <a:cubicBezTo>
                    <a:pt x="41191" y="64693"/>
                    <a:pt x="40814" y="64417"/>
                    <a:pt x="40386" y="64434"/>
                  </a:cubicBezTo>
                  <a:lnTo>
                    <a:pt x="39800" y="64434"/>
                  </a:lnTo>
                  <a:lnTo>
                    <a:pt x="38878" y="65272"/>
                  </a:lnTo>
                  <a:cubicBezTo>
                    <a:pt x="38878" y="65272"/>
                    <a:pt x="38878" y="65774"/>
                    <a:pt x="38878" y="65858"/>
                  </a:cubicBezTo>
                  <a:lnTo>
                    <a:pt x="39548" y="65858"/>
                  </a:lnTo>
                  <a:lnTo>
                    <a:pt x="39548" y="65858"/>
                  </a:lnTo>
                  <a:cubicBezTo>
                    <a:pt x="39884" y="65808"/>
                    <a:pt x="40219" y="65808"/>
                    <a:pt x="40554" y="65858"/>
                  </a:cubicBezTo>
                  <a:cubicBezTo>
                    <a:pt x="40554" y="65858"/>
                    <a:pt x="41559" y="65355"/>
                    <a:pt x="41476" y="64853"/>
                  </a:cubicBezTo>
                  <a:close/>
                  <a:moveTo>
                    <a:pt x="41894" y="61166"/>
                  </a:moveTo>
                  <a:lnTo>
                    <a:pt x="41894" y="60579"/>
                  </a:lnTo>
                  <a:cubicBezTo>
                    <a:pt x="41961" y="60387"/>
                    <a:pt x="41961" y="60186"/>
                    <a:pt x="41894" y="59993"/>
                  </a:cubicBezTo>
                  <a:lnTo>
                    <a:pt x="41476" y="61166"/>
                  </a:lnTo>
                  <a:close/>
                  <a:moveTo>
                    <a:pt x="42732" y="64015"/>
                  </a:moveTo>
                  <a:lnTo>
                    <a:pt x="42732" y="63596"/>
                  </a:lnTo>
                  <a:lnTo>
                    <a:pt x="42062" y="63596"/>
                  </a:lnTo>
                  <a:lnTo>
                    <a:pt x="42062" y="64350"/>
                  </a:lnTo>
                  <a:close/>
                  <a:moveTo>
                    <a:pt x="48346" y="70885"/>
                  </a:moveTo>
                  <a:lnTo>
                    <a:pt x="48346" y="71723"/>
                  </a:lnTo>
                  <a:lnTo>
                    <a:pt x="48346" y="71723"/>
                  </a:lnTo>
                  <a:lnTo>
                    <a:pt x="47927" y="71723"/>
                  </a:lnTo>
                  <a:lnTo>
                    <a:pt x="47508" y="71304"/>
                  </a:lnTo>
                  <a:lnTo>
                    <a:pt x="47508" y="70634"/>
                  </a:lnTo>
                  <a:cubicBezTo>
                    <a:pt x="47634" y="70291"/>
                    <a:pt x="48020" y="70106"/>
                    <a:pt x="48371" y="70240"/>
                  </a:cubicBezTo>
                  <a:cubicBezTo>
                    <a:pt x="48556" y="70307"/>
                    <a:pt x="48698" y="70450"/>
                    <a:pt x="48765" y="70634"/>
                  </a:cubicBezTo>
                  <a:close/>
                </a:path>
              </a:pathLst>
            </a:custGeom>
            <a:solidFill>
              <a:srgbClr val="37474F"/>
            </a:solidFill>
            <a:ln w="8363" cap="flat">
              <a:noFill/>
              <a:prstDash val="solid"/>
              <a:miter/>
            </a:ln>
          </p:spPr>
          <p:txBody>
            <a:bodyPr rtlCol="0" anchor="ctr"/>
            <a:lstStyle/>
            <a:p>
              <a:pPr defTabSz="914378"/>
              <a:endParaRPr lang="en-US"/>
            </a:p>
          </p:txBody>
        </p:sp>
        <p:sp>
          <p:nvSpPr>
            <p:cNvPr id="724" name="Freeform: Shape 723">
              <a:extLst>
                <a:ext uri="{FF2B5EF4-FFF2-40B4-BE49-F238E27FC236}">
                  <a16:creationId xmlns:a16="http://schemas.microsoft.com/office/drawing/2014/main" id="{0B6ACC24-EF32-4C87-BC0F-553321ACE853}"/>
                </a:ext>
              </a:extLst>
            </p:cNvPr>
            <p:cNvSpPr/>
            <p:nvPr/>
          </p:nvSpPr>
          <p:spPr>
            <a:xfrm>
              <a:off x="2787296" y="2041562"/>
              <a:ext cx="856" cy="186"/>
            </a:xfrm>
            <a:custGeom>
              <a:avLst/>
              <a:gdLst>
                <a:gd name="connsiteX0" fmla="*/ 0 w 856"/>
                <a:gd name="connsiteY0" fmla="*/ 0 h 186"/>
                <a:gd name="connsiteX1" fmla="*/ 838 w 856"/>
                <a:gd name="connsiteY1" fmla="*/ 0 h 186"/>
                <a:gd name="connsiteX2" fmla="*/ 0 w 856"/>
                <a:gd name="connsiteY2" fmla="*/ 0 h 186"/>
              </a:gdLst>
              <a:ahLst/>
              <a:cxnLst>
                <a:cxn ang="0">
                  <a:pos x="connsiteX0" y="connsiteY0"/>
                </a:cxn>
                <a:cxn ang="0">
                  <a:pos x="connsiteX1" y="connsiteY1"/>
                </a:cxn>
                <a:cxn ang="0">
                  <a:pos x="connsiteX2" y="connsiteY2"/>
                </a:cxn>
              </a:cxnLst>
              <a:rect l="l" t="t" r="r" b="b"/>
              <a:pathLst>
                <a:path w="856" h="186">
                  <a:moveTo>
                    <a:pt x="0" y="0"/>
                  </a:moveTo>
                  <a:cubicBezTo>
                    <a:pt x="0" y="419"/>
                    <a:pt x="670" y="0"/>
                    <a:pt x="838" y="0"/>
                  </a:cubicBezTo>
                  <a:cubicBezTo>
                    <a:pt x="1005" y="0"/>
                    <a:pt x="0" y="168"/>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25" name="Freeform: Shape 724">
              <a:extLst>
                <a:ext uri="{FF2B5EF4-FFF2-40B4-BE49-F238E27FC236}">
                  <a16:creationId xmlns:a16="http://schemas.microsoft.com/office/drawing/2014/main" id="{3AECF853-19B0-43E2-AF88-FDA359C33300}"/>
                </a:ext>
              </a:extLst>
            </p:cNvPr>
            <p:cNvSpPr/>
            <p:nvPr/>
          </p:nvSpPr>
          <p:spPr>
            <a:xfrm>
              <a:off x="2778247" y="2035445"/>
              <a:ext cx="1508" cy="586"/>
            </a:xfrm>
            <a:custGeom>
              <a:avLst/>
              <a:gdLst>
                <a:gd name="connsiteX0" fmla="*/ 1173 w 1508"/>
                <a:gd name="connsiteY0" fmla="*/ 586 h 586"/>
                <a:gd name="connsiteX1" fmla="*/ 1508 w 1508"/>
                <a:gd name="connsiteY1" fmla="*/ 503 h 586"/>
                <a:gd name="connsiteX2" fmla="*/ 0 w 1508"/>
                <a:gd name="connsiteY2" fmla="*/ 0 h 586"/>
                <a:gd name="connsiteX3" fmla="*/ 1173 w 1508"/>
                <a:gd name="connsiteY3" fmla="*/ 586 h 586"/>
              </a:gdLst>
              <a:ahLst/>
              <a:cxnLst>
                <a:cxn ang="0">
                  <a:pos x="connsiteX0" y="connsiteY0"/>
                </a:cxn>
                <a:cxn ang="0">
                  <a:pos x="connsiteX1" y="connsiteY1"/>
                </a:cxn>
                <a:cxn ang="0">
                  <a:pos x="connsiteX2" y="connsiteY2"/>
                </a:cxn>
                <a:cxn ang="0">
                  <a:pos x="connsiteX3" y="connsiteY3"/>
                </a:cxn>
              </a:cxnLst>
              <a:rect l="l" t="t" r="r" b="b"/>
              <a:pathLst>
                <a:path w="1508" h="586">
                  <a:moveTo>
                    <a:pt x="1173" y="586"/>
                  </a:moveTo>
                  <a:lnTo>
                    <a:pt x="1508" y="503"/>
                  </a:lnTo>
                  <a:lnTo>
                    <a:pt x="0" y="0"/>
                  </a:lnTo>
                  <a:lnTo>
                    <a:pt x="1173" y="586"/>
                  </a:lnTo>
                  <a:close/>
                </a:path>
              </a:pathLst>
            </a:custGeom>
            <a:solidFill>
              <a:srgbClr val="37474F"/>
            </a:solidFill>
            <a:ln w="8363" cap="flat">
              <a:noFill/>
              <a:prstDash val="solid"/>
              <a:miter/>
            </a:ln>
          </p:spPr>
          <p:txBody>
            <a:bodyPr rtlCol="0" anchor="ctr"/>
            <a:lstStyle/>
            <a:p>
              <a:pPr defTabSz="914378"/>
              <a:endParaRPr lang="en-US"/>
            </a:p>
          </p:txBody>
        </p:sp>
        <p:sp>
          <p:nvSpPr>
            <p:cNvPr id="726" name="Freeform: Shape 725">
              <a:extLst>
                <a:ext uri="{FF2B5EF4-FFF2-40B4-BE49-F238E27FC236}">
                  <a16:creationId xmlns:a16="http://schemas.microsoft.com/office/drawing/2014/main" id="{9385FB18-1896-48B3-AF65-7767B2E9C498}"/>
                </a:ext>
              </a:extLst>
            </p:cNvPr>
            <p:cNvSpPr/>
            <p:nvPr/>
          </p:nvSpPr>
          <p:spPr>
            <a:xfrm>
              <a:off x="2772633" y="2029831"/>
              <a:ext cx="4608" cy="3435"/>
            </a:xfrm>
            <a:custGeom>
              <a:avLst/>
              <a:gdLst>
                <a:gd name="connsiteX0" fmla="*/ 0 w 4608"/>
                <a:gd name="connsiteY0" fmla="*/ 0 h 3435"/>
                <a:gd name="connsiteX1" fmla="*/ 3519 w 4608"/>
                <a:gd name="connsiteY1" fmla="*/ 3435 h 3435"/>
                <a:gd name="connsiteX2" fmla="*/ 3519 w 4608"/>
                <a:gd name="connsiteY2" fmla="*/ 3435 h 3435"/>
                <a:gd name="connsiteX3" fmla="*/ 4608 w 4608"/>
                <a:gd name="connsiteY3" fmla="*/ 3435 h 3435"/>
                <a:gd name="connsiteX4" fmla="*/ 0 w 4608"/>
                <a:gd name="connsiteY4" fmla="*/ 0 h 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 h="3435">
                  <a:moveTo>
                    <a:pt x="0" y="0"/>
                  </a:moveTo>
                  <a:cubicBezTo>
                    <a:pt x="0" y="1341"/>
                    <a:pt x="2597" y="2095"/>
                    <a:pt x="3519" y="3435"/>
                  </a:cubicBezTo>
                  <a:lnTo>
                    <a:pt x="3519" y="3435"/>
                  </a:lnTo>
                  <a:lnTo>
                    <a:pt x="4608" y="3435"/>
                  </a:lnTo>
                  <a:cubicBezTo>
                    <a:pt x="2966" y="2447"/>
                    <a:pt x="1425" y="129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27" name="Freeform: Shape 726">
              <a:extLst>
                <a:ext uri="{FF2B5EF4-FFF2-40B4-BE49-F238E27FC236}">
                  <a16:creationId xmlns:a16="http://schemas.microsoft.com/office/drawing/2014/main" id="{02500642-B0C2-4548-9FF8-9064EA6414B6}"/>
                </a:ext>
              </a:extLst>
            </p:cNvPr>
            <p:cNvSpPr/>
            <p:nvPr/>
          </p:nvSpPr>
          <p:spPr>
            <a:xfrm>
              <a:off x="2770219" y="2024888"/>
              <a:ext cx="1073" cy="837"/>
            </a:xfrm>
            <a:custGeom>
              <a:avLst/>
              <a:gdLst>
                <a:gd name="connsiteX0" fmla="*/ 320 w 1073"/>
                <a:gd name="connsiteY0" fmla="*/ 0 h 837"/>
                <a:gd name="connsiteX1" fmla="*/ 1074 w 1073"/>
                <a:gd name="connsiteY1" fmla="*/ 838 h 837"/>
                <a:gd name="connsiteX2" fmla="*/ 1074 w 1073"/>
                <a:gd name="connsiteY2" fmla="*/ 838 h 837"/>
                <a:gd name="connsiteX3" fmla="*/ 320 w 1073"/>
                <a:gd name="connsiteY3" fmla="*/ 0 h 837"/>
              </a:gdLst>
              <a:ahLst/>
              <a:cxnLst>
                <a:cxn ang="0">
                  <a:pos x="connsiteX0" y="connsiteY0"/>
                </a:cxn>
                <a:cxn ang="0">
                  <a:pos x="connsiteX1" y="connsiteY1"/>
                </a:cxn>
                <a:cxn ang="0">
                  <a:pos x="connsiteX2" y="connsiteY2"/>
                </a:cxn>
                <a:cxn ang="0">
                  <a:pos x="connsiteX3" y="connsiteY3"/>
                </a:cxn>
              </a:cxnLst>
              <a:rect l="l" t="t" r="r" b="b"/>
              <a:pathLst>
                <a:path w="1073" h="837">
                  <a:moveTo>
                    <a:pt x="320" y="0"/>
                  </a:moveTo>
                  <a:cubicBezTo>
                    <a:pt x="320" y="503"/>
                    <a:pt x="-770" y="-503"/>
                    <a:pt x="1074" y="838"/>
                  </a:cubicBezTo>
                  <a:lnTo>
                    <a:pt x="1074" y="838"/>
                  </a:lnTo>
                  <a:cubicBezTo>
                    <a:pt x="747" y="637"/>
                    <a:pt x="479" y="352"/>
                    <a:pt x="320" y="0"/>
                  </a:cubicBezTo>
                  <a:close/>
                </a:path>
              </a:pathLst>
            </a:custGeom>
            <a:solidFill>
              <a:srgbClr val="37474F"/>
            </a:solidFill>
            <a:ln w="8363" cap="flat">
              <a:noFill/>
              <a:prstDash val="solid"/>
              <a:miter/>
            </a:ln>
          </p:spPr>
          <p:txBody>
            <a:bodyPr rtlCol="0" anchor="ctr"/>
            <a:lstStyle/>
            <a:p>
              <a:pPr defTabSz="914378"/>
              <a:endParaRPr lang="en-US"/>
            </a:p>
          </p:txBody>
        </p:sp>
        <p:sp>
          <p:nvSpPr>
            <p:cNvPr id="728" name="Freeform: Shape 727">
              <a:extLst>
                <a:ext uri="{FF2B5EF4-FFF2-40B4-BE49-F238E27FC236}">
                  <a16:creationId xmlns:a16="http://schemas.microsoft.com/office/drawing/2014/main" id="{AC818BED-EF45-4DF7-B8DA-B4F2EED62386}"/>
                </a:ext>
              </a:extLst>
            </p:cNvPr>
            <p:cNvSpPr/>
            <p:nvPr/>
          </p:nvSpPr>
          <p:spPr>
            <a:xfrm>
              <a:off x="2771208" y="2025532"/>
              <a:ext cx="297" cy="387"/>
            </a:xfrm>
            <a:custGeom>
              <a:avLst/>
              <a:gdLst>
                <a:gd name="connsiteX0" fmla="*/ 0 w 297"/>
                <a:gd name="connsiteY0" fmla="*/ 194 h 387"/>
                <a:gd name="connsiteX1" fmla="*/ 0 w 297"/>
                <a:gd name="connsiteY1" fmla="*/ 194 h 387"/>
              </a:gdLst>
              <a:ahLst/>
              <a:cxnLst>
                <a:cxn ang="0">
                  <a:pos x="connsiteX0" y="connsiteY0"/>
                </a:cxn>
                <a:cxn ang="0">
                  <a:pos x="connsiteX1" y="connsiteY1"/>
                </a:cxn>
              </a:cxnLst>
              <a:rect l="l" t="t" r="r" b="b"/>
              <a:pathLst>
                <a:path w="297" h="387">
                  <a:moveTo>
                    <a:pt x="0" y="194"/>
                  </a:moveTo>
                  <a:cubicBezTo>
                    <a:pt x="670" y="864"/>
                    <a:pt x="0" y="-477"/>
                    <a:pt x="0" y="194"/>
                  </a:cubicBezTo>
                  <a:close/>
                </a:path>
              </a:pathLst>
            </a:custGeom>
            <a:solidFill>
              <a:srgbClr val="37474F"/>
            </a:solidFill>
            <a:ln w="8363" cap="flat">
              <a:noFill/>
              <a:prstDash val="solid"/>
              <a:miter/>
            </a:ln>
          </p:spPr>
          <p:txBody>
            <a:bodyPr rtlCol="0" anchor="ctr"/>
            <a:lstStyle/>
            <a:p>
              <a:pPr defTabSz="914378"/>
              <a:endParaRPr lang="en-US"/>
            </a:p>
          </p:txBody>
        </p:sp>
        <p:sp>
          <p:nvSpPr>
            <p:cNvPr id="729" name="Freeform: Shape 728">
              <a:extLst>
                <a:ext uri="{FF2B5EF4-FFF2-40B4-BE49-F238E27FC236}">
                  <a16:creationId xmlns:a16="http://schemas.microsoft.com/office/drawing/2014/main" id="{C646FF22-4724-4FF4-8E7C-696C08818A6D}"/>
                </a:ext>
              </a:extLst>
            </p:cNvPr>
            <p:cNvSpPr/>
            <p:nvPr/>
          </p:nvSpPr>
          <p:spPr>
            <a:xfrm>
              <a:off x="2767530" y="2021870"/>
              <a:ext cx="1332" cy="1425"/>
            </a:xfrm>
            <a:custGeom>
              <a:avLst/>
              <a:gdLst>
                <a:gd name="connsiteX0" fmla="*/ 159 w 1332"/>
                <a:gd name="connsiteY0" fmla="*/ 839 h 1425"/>
                <a:gd name="connsiteX1" fmla="*/ 1332 w 1332"/>
                <a:gd name="connsiteY1" fmla="*/ 1426 h 1425"/>
                <a:gd name="connsiteX2" fmla="*/ 913 w 1332"/>
                <a:gd name="connsiteY2" fmla="*/ 420 h 1425"/>
                <a:gd name="connsiteX3" fmla="*/ 159 w 1332"/>
                <a:gd name="connsiteY3" fmla="*/ 839 h 1425"/>
              </a:gdLst>
              <a:ahLst/>
              <a:cxnLst>
                <a:cxn ang="0">
                  <a:pos x="connsiteX0" y="connsiteY0"/>
                </a:cxn>
                <a:cxn ang="0">
                  <a:pos x="connsiteX1" y="connsiteY1"/>
                </a:cxn>
                <a:cxn ang="0">
                  <a:pos x="connsiteX2" y="connsiteY2"/>
                </a:cxn>
                <a:cxn ang="0">
                  <a:pos x="connsiteX3" y="connsiteY3"/>
                </a:cxn>
              </a:cxnLst>
              <a:rect l="l" t="t" r="r" b="b"/>
              <a:pathLst>
                <a:path w="1332" h="1425">
                  <a:moveTo>
                    <a:pt x="159" y="839"/>
                  </a:moveTo>
                  <a:lnTo>
                    <a:pt x="1332" y="1426"/>
                  </a:lnTo>
                  <a:cubicBezTo>
                    <a:pt x="1332" y="1007"/>
                    <a:pt x="495" y="253"/>
                    <a:pt x="913" y="420"/>
                  </a:cubicBezTo>
                  <a:cubicBezTo>
                    <a:pt x="-176" y="-334"/>
                    <a:pt x="-92" y="1"/>
                    <a:pt x="159" y="839"/>
                  </a:cubicBezTo>
                  <a:close/>
                </a:path>
              </a:pathLst>
            </a:custGeom>
            <a:solidFill>
              <a:srgbClr val="37474F"/>
            </a:solidFill>
            <a:ln w="8363" cap="flat">
              <a:noFill/>
              <a:prstDash val="solid"/>
              <a:miter/>
            </a:ln>
          </p:spPr>
          <p:txBody>
            <a:bodyPr rtlCol="0" anchor="ctr"/>
            <a:lstStyle/>
            <a:p>
              <a:pPr defTabSz="914378"/>
              <a:endParaRPr lang="en-US"/>
            </a:p>
          </p:txBody>
        </p:sp>
        <p:sp>
          <p:nvSpPr>
            <p:cNvPr id="730" name="Freeform: Shape 729">
              <a:extLst>
                <a:ext uri="{FF2B5EF4-FFF2-40B4-BE49-F238E27FC236}">
                  <a16:creationId xmlns:a16="http://schemas.microsoft.com/office/drawing/2014/main" id="{CB5664CB-FA77-4181-A114-92553D3E98DD}"/>
                </a:ext>
              </a:extLst>
            </p:cNvPr>
            <p:cNvSpPr/>
            <p:nvPr/>
          </p:nvSpPr>
          <p:spPr>
            <a:xfrm>
              <a:off x="2766265" y="2022458"/>
              <a:ext cx="586" cy="8378"/>
            </a:xfrm>
            <a:custGeom>
              <a:avLst/>
              <a:gdLst>
                <a:gd name="connsiteX0" fmla="*/ 0 w 586"/>
                <a:gd name="connsiteY0" fmla="*/ 0 h 8378"/>
                <a:gd name="connsiteX1" fmla="*/ 587 w 586"/>
                <a:gd name="connsiteY1" fmla="*/ 0 h 8378"/>
                <a:gd name="connsiteX2" fmla="*/ 0 w 586"/>
                <a:gd name="connsiteY2" fmla="*/ 0 h 8378"/>
              </a:gdLst>
              <a:ahLst/>
              <a:cxnLst>
                <a:cxn ang="0">
                  <a:pos x="connsiteX0" y="connsiteY0"/>
                </a:cxn>
                <a:cxn ang="0">
                  <a:pos x="connsiteX1" y="connsiteY1"/>
                </a:cxn>
                <a:cxn ang="0">
                  <a:pos x="connsiteX2" y="connsiteY2"/>
                </a:cxn>
              </a:cxnLst>
              <a:rect l="l" t="t" r="r" b="b"/>
              <a:pathLst>
                <a:path w="586" h="8378">
                  <a:moveTo>
                    <a:pt x="0" y="0"/>
                  </a:moveTo>
                  <a:lnTo>
                    <a:pt x="587" y="0"/>
                  </a:lnTo>
                  <a:cubicBezTo>
                    <a:pt x="587" y="0"/>
                    <a:pt x="503"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1" name="Freeform: Shape 730">
              <a:extLst>
                <a:ext uri="{FF2B5EF4-FFF2-40B4-BE49-F238E27FC236}">
                  <a16:creationId xmlns:a16="http://schemas.microsoft.com/office/drawing/2014/main" id="{77278272-87DA-49F1-90D4-3ABA06824511}"/>
                </a:ext>
              </a:extLst>
            </p:cNvPr>
            <p:cNvSpPr/>
            <p:nvPr/>
          </p:nvSpPr>
          <p:spPr>
            <a:xfrm>
              <a:off x="2766851" y="2022645"/>
              <a:ext cx="1256" cy="817"/>
            </a:xfrm>
            <a:custGeom>
              <a:avLst/>
              <a:gdLst>
                <a:gd name="connsiteX0" fmla="*/ 1257 w 1256"/>
                <a:gd name="connsiteY0" fmla="*/ 818 h 817"/>
                <a:gd name="connsiteX1" fmla="*/ 0 w 1256"/>
                <a:gd name="connsiteY1" fmla="*/ 148 h 817"/>
                <a:gd name="connsiteX2" fmla="*/ 587 w 1256"/>
                <a:gd name="connsiteY2" fmla="*/ 148 h 817"/>
                <a:gd name="connsiteX3" fmla="*/ 1257 w 1256"/>
                <a:gd name="connsiteY3" fmla="*/ 818 h 817"/>
              </a:gdLst>
              <a:ahLst/>
              <a:cxnLst>
                <a:cxn ang="0">
                  <a:pos x="connsiteX0" y="connsiteY0"/>
                </a:cxn>
                <a:cxn ang="0">
                  <a:pos x="connsiteX1" y="connsiteY1"/>
                </a:cxn>
                <a:cxn ang="0">
                  <a:pos x="connsiteX2" y="connsiteY2"/>
                </a:cxn>
                <a:cxn ang="0">
                  <a:pos x="connsiteX3" y="connsiteY3"/>
                </a:cxn>
              </a:cxnLst>
              <a:rect l="l" t="t" r="r" b="b"/>
              <a:pathLst>
                <a:path w="1256" h="817">
                  <a:moveTo>
                    <a:pt x="1257" y="818"/>
                  </a:moveTo>
                  <a:lnTo>
                    <a:pt x="0" y="148"/>
                  </a:lnTo>
                  <a:cubicBezTo>
                    <a:pt x="0" y="148"/>
                    <a:pt x="0" y="651"/>
                    <a:pt x="587" y="148"/>
                  </a:cubicBezTo>
                  <a:cubicBezTo>
                    <a:pt x="1173" y="-355"/>
                    <a:pt x="670" y="567"/>
                    <a:pt x="1257" y="818"/>
                  </a:cubicBezTo>
                  <a:close/>
                </a:path>
              </a:pathLst>
            </a:custGeom>
            <a:solidFill>
              <a:srgbClr val="37474F"/>
            </a:solidFill>
            <a:ln w="8363" cap="flat">
              <a:noFill/>
              <a:prstDash val="solid"/>
              <a:miter/>
            </a:ln>
          </p:spPr>
          <p:txBody>
            <a:bodyPr rtlCol="0" anchor="ctr"/>
            <a:lstStyle/>
            <a:p>
              <a:pPr defTabSz="914378"/>
              <a:endParaRPr lang="en-US"/>
            </a:p>
          </p:txBody>
        </p:sp>
        <p:sp>
          <p:nvSpPr>
            <p:cNvPr id="732" name="Freeform: Shape 731">
              <a:extLst>
                <a:ext uri="{FF2B5EF4-FFF2-40B4-BE49-F238E27FC236}">
                  <a16:creationId xmlns:a16="http://schemas.microsoft.com/office/drawing/2014/main" id="{3B767D5B-B4D4-437D-8FA4-EBDE506E627C}"/>
                </a:ext>
              </a:extLst>
            </p:cNvPr>
            <p:cNvSpPr/>
            <p:nvPr/>
          </p:nvSpPr>
          <p:spPr>
            <a:xfrm>
              <a:off x="2768611" y="2024133"/>
              <a:ext cx="1445" cy="1599"/>
            </a:xfrm>
            <a:custGeom>
              <a:avLst/>
              <a:gdLst>
                <a:gd name="connsiteX0" fmla="*/ 0 w 1445"/>
                <a:gd name="connsiteY0" fmla="*/ 0 h 1599"/>
                <a:gd name="connsiteX1" fmla="*/ 0 w 1445"/>
                <a:gd name="connsiteY1" fmla="*/ 754 h 1599"/>
                <a:gd name="connsiteX2" fmla="*/ 0 w 1445"/>
                <a:gd name="connsiteY2" fmla="*/ 0 h 1599"/>
              </a:gdLst>
              <a:ahLst/>
              <a:cxnLst>
                <a:cxn ang="0">
                  <a:pos x="connsiteX0" y="connsiteY0"/>
                </a:cxn>
                <a:cxn ang="0">
                  <a:pos x="connsiteX1" y="connsiteY1"/>
                </a:cxn>
                <a:cxn ang="0">
                  <a:pos x="connsiteX2" y="connsiteY2"/>
                </a:cxn>
              </a:cxnLst>
              <a:rect l="l" t="t" r="r" b="b"/>
              <a:pathLst>
                <a:path w="1445" h="1599">
                  <a:moveTo>
                    <a:pt x="0" y="0"/>
                  </a:moveTo>
                  <a:cubicBezTo>
                    <a:pt x="419" y="587"/>
                    <a:pt x="1006" y="1341"/>
                    <a:pt x="0" y="754"/>
                  </a:cubicBezTo>
                  <a:cubicBezTo>
                    <a:pt x="1927" y="2262"/>
                    <a:pt x="1927" y="1592"/>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3" name="Freeform: Shape 732">
              <a:extLst>
                <a:ext uri="{FF2B5EF4-FFF2-40B4-BE49-F238E27FC236}">
                  <a16:creationId xmlns:a16="http://schemas.microsoft.com/office/drawing/2014/main" id="{4022EBCA-5DE5-4DD4-AFC0-2442CEF716E3}"/>
                </a:ext>
              </a:extLst>
            </p:cNvPr>
            <p:cNvSpPr/>
            <p:nvPr/>
          </p:nvSpPr>
          <p:spPr>
            <a:xfrm>
              <a:off x="2771544" y="2030274"/>
              <a:ext cx="1340" cy="898"/>
            </a:xfrm>
            <a:custGeom>
              <a:avLst/>
              <a:gdLst>
                <a:gd name="connsiteX0" fmla="*/ 0 w 1340"/>
                <a:gd name="connsiteY0" fmla="*/ 60 h 898"/>
                <a:gd name="connsiteX1" fmla="*/ 503 w 1340"/>
                <a:gd name="connsiteY1" fmla="*/ 898 h 898"/>
                <a:gd name="connsiteX2" fmla="*/ 1341 w 1340"/>
                <a:gd name="connsiteY2" fmla="*/ 898 h 898"/>
                <a:gd name="connsiteX3" fmla="*/ 0 w 1340"/>
                <a:gd name="connsiteY3" fmla="*/ 60 h 898"/>
              </a:gdLst>
              <a:ahLst/>
              <a:cxnLst>
                <a:cxn ang="0">
                  <a:pos x="connsiteX0" y="connsiteY0"/>
                </a:cxn>
                <a:cxn ang="0">
                  <a:pos x="connsiteX1" y="connsiteY1"/>
                </a:cxn>
                <a:cxn ang="0">
                  <a:pos x="connsiteX2" y="connsiteY2"/>
                </a:cxn>
                <a:cxn ang="0">
                  <a:pos x="connsiteX3" y="connsiteY3"/>
                </a:cxn>
              </a:cxnLst>
              <a:rect l="l" t="t" r="r" b="b"/>
              <a:pathLst>
                <a:path w="1340" h="898">
                  <a:moveTo>
                    <a:pt x="0" y="60"/>
                  </a:moveTo>
                  <a:lnTo>
                    <a:pt x="503" y="898"/>
                  </a:lnTo>
                  <a:lnTo>
                    <a:pt x="1341" y="898"/>
                  </a:lnTo>
                  <a:cubicBezTo>
                    <a:pt x="1341" y="898"/>
                    <a:pt x="168" y="-275"/>
                    <a:pt x="0" y="60"/>
                  </a:cubicBezTo>
                  <a:close/>
                </a:path>
              </a:pathLst>
            </a:custGeom>
            <a:solidFill>
              <a:srgbClr val="37474F"/>
            </a:solidFill>
            <a:ln w="8363" cap="flat">
              <a:noFill/>
              <a:prstDash val="solid"/>
              <a:miter/>
            </a:ln>
          </p:spPr>
          <p:txBody>
            <a:bodyPr rtlCol="0" anchor="ctr"/>
            <a:lstStyle/>
            <a:p>
              <a:pPr defTabSz="914378"/>
              <a:endParaRPr lang="en-US"/>
            </a:p>
          </p:txBody>
        </p:sp>
        <p:sp>
          <p:nvSpPr>
            <p:cNvPr id="734" name="Freeform: Shape 733">
              <a:extLst>
                <a:ext uri="{FF2B5EF4-FFF2-40B4-BE49-F238E27FC236}">
                  <a16:creationId xmlns:a16="http://schemas.microsoft.com/office/drawing/2014/main" id="{F911B3FE-5828-4144-93AA-96B272B3F40F}"/>
                </a:ext>
              </a:extLst>
            </p:cNvPr>
            <p:cNvSpPr/>
            <p:nvPr/>
          </p:nvSpPr>
          <p:spPr>
            <a:xfrm>
              <a:off x="2762159" y="2017347"/>
              <a:ext cx="837" cy="1424"/>
            </a:xfrm>
            <a:custGeom>
              <a:avLst/>
              <a:gdLst>
                <a:gd name="connsiteX0" fmla="*/ 0 w 837"/>
                <a:gd name="connsiteY0" fmla="*/ 0 h 1424"/>
                <a:gd name="connsiteX1" fmla="*/ 0 w 837"/>
                <a:gd name="connsiteY1" fmla="*/ 1005 h 1424"/>
                <a:gd name="connsiteX2" fmla="*/ 838 w 837"/>
                <a:gd name="connsiteY2" fmla="*/ 1424 h 1424"/>
                <a:gd name="connsiteX3" fmla="*/ 0 w 837"/>
                <a:gd name="connsiteY3" fmla="*/ 0 h 1424"/>
              </a:gdLst>
              <a:ahLst/>
              <a:cxnLst>
                <a:cxn ang="0">
                  <a:pos x="connsiteX0" y="connsiteY0"/>
                </a:cxn>
                <a:cxn ang="0">
                  <a:pos x="connsiteX1" y="connsiteY1"/>
                </a:cxn>
                <a:cxn ang="0">
                  <a:pos x="connsiteX2" y="connsiteY2"/>
                </a:cxn>
                <a:cxn ang="0">
                  <a:pos x="connsiteX3" y="connsiteY3"/>
                </a:cxn>
              </a:cxnLst>
              <a:rect l="l" t="t" r="r" b="b"/>
              <a:pathLst>
                <a:path w="837" h="1424">
                  <a:moveTo>
                    <a:pt x="0" y="0"/>
                  </a:moveTo>
                  <a:cubicBezTo>
                    <a:pt x="0" y="0"/>
                    <a:pt x="0" y="754"/>
                    <a:pt x="0" y="1005"/>
                  </a:cubicBezTo>
                  <a:lnTo>
                    <a:pt x="838" y="1424"/>
                  </a:lnTo>
                  <a:cubicBezTo>
                    <a:pt x="419" y="587"/>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35" name="Freeform: Shape 734">
              <a:extLst>
                <a:ext uri="{FF2B5EF4-FFF2-40B4-BE49-F238E27FC236}">
                  <a16:creationId xmlns:a16="http://schemas.microsoft.com/office/drawing/2014/main" id="{43A73940-E37E-4202-A7C6-71CE9A00ED70}"/>
                </a:ext>
              </a:extLst>
            </p:cNvPr>
            <p:cNvSpPr/>
            <p:nvPr/>
          </p:nvSpPr>
          <p:spPr>
            <a:xfrm>
              <a:off x="2760819" y="2017263"/>
              <a:ext cx="1340" cy="813"/>
            </a:xfrm>
            <a:custGeom>
              <a:avLst/>
              <a:gdLst>
                <a:gd name="connsiteX0" fmla="*/ 1341 w 1340"/>
                <a:gd name="connsiteY0" fmla="*/ 670 h 813"/>
                <a:gd name="connsiteX1" fmla="*/ 0 w 1340"/>
                <a:gd name="connsiteY1" fmla="*/ 0 h 813"/>
                <a:gd name="connsiteX2" fmla="*/ 1341 w 1340"/>
                <a:gd name="connsiteY2" fmla="*/ 670 h 813"/>
              </a:gdLst>
              <a:ahLst/>
              <a:cxnLst>
                <a:cxn ang="0">
                  <a:pos x="connsiteX0" y="connsiteY0"/>
                </a:cxn>
                <a:cxn ang="0">
                  <a:pos x="connsiteX1" y="connsiteY1"/>
                </a:cxn>
                <a:cxn ang="0">
                  <a:pos x="connsiteX2" y="connsiteY2"/>
                </a:cxn>
              </a:cxnLst>
              <a:rect l="l" t="t" r="r" b="b"/>
              <a:pathLst>
                <a:path w="1340" h="813">
                  <a:moveTo>
                    <a:pt x="1341" y="670"/>
                  </a:moveTo>
                  <a:lnTo>
                    <a:pt x="0" y="0"/>
                  </a:lnTo>
                  <a:cubicBezTo>
                    <a:pt x="754" y="922"/>
                    <a:pt x="1341" y="922"/>
                    <a:pt x="1341" y="670"/>
                  </a:cubicBezTo>
                  <a:close/>
                </a:path>
              </a:pathLst>
            </a:custGeom>
            <a:solidFill>
              <a:srgbClr val="37474F"/>
            </a:solidFill>
            <a:ln w="8363" cap="flat">
              <a:noFill/>
              <a:prstDash val="solid"/>
              <a:miter/>
            </a:ln>
          </p:spPr>
          <p:txBody>
            <a:bodyPr rtlCol="0" anchor="ctr"/>
            <a:lstStyle/>
            <a:p>
              <a:pPr defTabSz="914378"/>
              <a:endParaRPr lang="en-US"/>
            </a:p>
          </p:txBody>
        </p:sp>
        <p:sp>
          <p:nvSpPr>
            <p:cNvPr id="736" name="Freeform: Shape 735">
              <a:extLst>
                <a:ext uri="{FF2B5EF4-FFF2-40B4-BE49-F238E27FC236}">
                  <a16:creationId xmlns:a16="http://schemas.microsoft.com/office/drawing/2014/main" id="{E562C28E-5E58-469F-94B4-0CC01CDE4810}"/>
                </a:ext>
              </a:extLst>
            </p:cNvPr>
            <p:cNvSpPr/>
            <p:nvPr/>
          </p:nvSpPr>
          <p:spPr>
            <a:xfrm>
              <a:off x="2765008" y="2022877"/>
              <a:ext cx="2597" cy="1256"/>
            </a:xfrm>
            <a:custGeom>
              <a:avLst/>
              <a:gdLst>
                <a:gd name="connsiteX0" fmla="*/ 335 w 2597"/>
                <a:gd name="connsiteY0" fmla="*/ 251 h 1256"/>
                <a:gd name="connsiteX1" fmla="*/ 2597 w 2597"/>
                <a:gd name="connsiteY1" fmla="*/ 1257 h 1256"/>
                <a:gd name="connsiteX2" fmla="*/ 0 w 2597"/>
                <a:gd name="connsiteY2" fmla="*/ 0 h 1256"/>
                <a:gd name="connsiteX3" fmla="*/ 335 w 2597"/>
                <a:gd name="connsiteY3" fmla="*/ 251 h 1256"/>
              </a:gdLst>
              <a:ahLst/>
              <a:cxnLst>
                <a:cxn ang="0">
                  <a:pos x="connsiteX0" y="connsiteY0"/>
                </a:cxn>
                <a:cxn ang="0">
                  <a:pos x="connsiteX1" y="connsiteY1"/>
                </a:cxn>
                <a:cxn ang="0">
                  <a:pos x="connsiteX2" y="connsiteY2"/>
                </a:cxn>
                <a:cxn ang="0">
                  <a:pos x="connsiteX3" y="connsiteY3"/>
                </a:cxn>
              </a:cxnLst>
              <a:rect l="l" t="t" r="r" b="b"/>
              <a:pathLst>
                <a:path w="2597" h="1256">
                  <a:moveTo>
                    <a:pt x="335" y="251"/>
                  </a:moveTo>
                  <a:lnTo>
                    <a:pt x="2597" y="1257"/>
                  </a:lnTo>
                  <a:lnTo>
                    <a:pt x="0" y="0"/>
                  </a:lnTo>
                  <a:lnTo>
                    <a:pt x="335" y="251"/>
                  </a:lnTo>
                  <a:close/>
                </a:path>
              </a:pathLst>
            </a:custGeom>
            <a:solidFill>
              <a:srgbClr val="37474F"/>
            </a:solidFill>
            <a:ln w="8363" cap="flat">
              <a:noFill/>
              <a:prstDash val="solid"/>
              <a:miter/>
            </a:ln>
          </p:spPr>
          <p:txBody>
            <a:bodyPr rtlCol="0" anchor="ctr"/>
            <a:lstStyle/>
            <a:p>
              <a:pPr defTabSz="914378"/>
              <a:endParaRPr lang="en-US"/>
            </a:p>
          </p:txBody>
        </p:sp>
        <p:sp>
          <p:nvSpPr>
            <p:cNvPr id="737" name="Freeform: Shape 736">
              <a:extLst>
                <a:ext uri="{FF2B5EF4-FFF2-40B4-BE49-F238E27FC236}">
                  <a16:creationId xmlns:a16="http://schemas.microsoft.com/office/drawing/2014/main" id="{53FADC2F-86DB-4F0B-B956-A1A7982FC5A2}"/>
                </a:ext>
              </a:extLst>
            </p:cNvPr>
            <p:cNvSpPr/>
            <p:nvPr/>
          </p:nvSpPr>
          <p:spPr>
            <a:xfrm>
              <a:off x="2757551" y="2013073"/>
              <a:ext cx="1592" cy="418"/>
            </a:xfrm>
            <a:custGeom>
              <a:avLst/>
              <a:gdLst>
                <a:gd name="connsiteX0" fmla="*/ 670 w 1592"/>
                <a:gd name="connsiteY0" fmla="*/ 251 h 418"/>
                <a:gd name="connsiteX1" fmla="*/ 1592 w 1592"/>
                <a:gd name="connsiteY1" fmla="*/ 419 h 418"/>
                <a:gd name="connsiteX2" fmla="*/ 0 w 1592"/>
                <a:gd name="connsiteY2" fmla="*/ 0 h 418"/>
                <a:gd name="connsiteX3" fmla="*/ 670 w 1592"/>
                <a:gd name="connsiteY3" fmla="*/ 251 h 418"/>
              </a:gdLst>
              <a:ahLst/>
              <a:cxnLst>
                <a:cxn ang="0">
                  <a:pos x="connsiteX0" y="connsiteY0"/>
                </a:cxn>
                <a:cxn ang="0">
                  <a:pos x="connsiteX1" y="connsiteY1"/>
                </a:cxn>
                <a:cxn ang="0">
                  <a:pos x="connsiteX2" y="connsiteY2"/>
                </a:cxn>
                <a:cxn ang="0">
                  <a:pos x="connsiteX3" y="connsiteY3"/>
                </a:cxn>
              </a:cxnLst>
              <a:rect l="l" t="t" r="r" b="b"/>
              <a:pathLst>
                <a:path w="1592" h="418">
                  <a:moveTo>
                    <a:pt x="670" y="251"/>
                  </a:moveTo>
                  <a:lnTo>
                    <a:pt x="1592" y="419"/>
                  </a:lnTo>
                  <a:lnTo>
                    <a:pt x="0" y="0"/>
                  </a:lnTo>
                  <a:lnTo>
                    <a:pt x="670" y="251"/>
                  </a:lnTo>
                  <a:close/>
                </a:path>
              </a:pathLst>
            </a:custGeom>
            <a:solidFill>
              <a:srgbClr val="37474F"/>
            </a:solidFill>
            <a:ln w="8363" cap="flat">
              <a:noFill/>
              <a:prstDash val="solid"/>
              <a:miter/>
            </a:ln>
          </p:spPr>
          <p:txBody>
            <a:bodyPr rtlCol="0" anchor="ctr"/>
            <a:lstStyle/>
            <a:p>
              <a:pPr defTabSz="914378"/>
              <a:endParaRPr lang="en-US"/>
            </a:p>
          </p:txBody>
        </p:sp>
        <p:sp>
          <p:nvSpPr>
            <p:cNvPr id="738" name="Freeform: Shape 737">
              <a:extLst>
                <a:ext uri="{FF2B5EF4-FFF2-40B4-BE49-F238E27FC236}">
                  <a16:creationId xmlns:a16="http://schemas.microsoft.com/office/drawing/2014/main" id="{E675B92D-F9E6-4858-B16E-239ADA2B2BD3}"/>
                </a:ext>
              </a:extLst>
            </p:cNvPr>
            <p:cNvSpPr/>
            <p:nvPr/>
          </p:nvSpPr>
          <p:spPr>
            <a:xfrm>
              <a:off x="2753780" y="2008968"/>
              <a:ext cx="2262" cy="2010"/>
            </a:xfrm>
            <a:custGeom>
              <a:avLst/>
              <a:gdLst>
                <a:gd name="connsiteX0" fmla="*/ 1676 w 2262"/>
                <a:gd name="connsiteY0" fmla="*/ 2011 h 2010"/>
                <a:gd name="connsiteX1" fmla="*/ 2262 w 2262"/>
                <a:gd name="connsiteY1" fmla="*/ 1173 h 2010"/>
                <a:gd name="connsiteX2" fmla="*/ 0 w 2262"/>
                <a:gd name="connsiteY2" fmla="*/ 0 h 2010"/>
                <a:gd name="connsiteX3" fmla="*/ 1676 w 2262"/>
                <a:gd name="connsiteY3" fmla="*/ 2011 h 2010"/>
              </a:gdLst>
              <a:ahLst/>
              <a:cxnLst>
                <a:cxn ang="0">
                  <a:pos x="connsiteX0" y="connsiteY0"/>
                </a:cxn>
                <a:cxn ang="0">
                  <a:pos x="connsiteX1" y="connsiteY1"/>
                </a:cxn>
                <a:cxn ang="0">
                  <a:pos x="connsiteX2" y="connsiteY2"/>
                </a:cxn>
                <a:cxn ang="0">
                  <a:pos x="connsiteX3" y="connsiteY3"/>
                </a:cxn>
              </a:cxnLst>
              <a:rect l="l" t="t" r="r" b="b"/>
              <a:pathLst>
                <a:path w="2262" h="2010">
                  <a:moveTo>
                    <a:pt x="1676" y="2011"/>
                  </a:moveTo>
                  <a:cubicBezTo>
                    <a:pt x="2430" y="2011"/>
                    <a:pt x="1676" y="922"/>
                    <a:pt x="2262" y="1173"/>
                  </a:cubicBezTo>
                  <a:cubicBezTo>
                    <a:pt x="1567" y="679"/>
                    <a:pt x="804" y="285"/>
                    <a:pt x="0" y="0"/>
                  </a:cubicBezTo>
                  <a:cubicBezTo>
                    <a:pt x="712" y="528"/>
                    <a:pt x="1290" y="1215"/>
                    <a:pt x="1676" y="2011"/>
                  </a:cubicBezTo>
                  <a:close/>
                </a:path>
              </a:pathLst>
            </a:custGeom>
            <a:solidFill>
              <a:srgbClr val="37474F"/>
            </a:solidFill>
            <a:ln w="8363" cap="flat">
              <a:noFill/>
              <a:prstDash val="solid"/>
              <a:miter/>
            </a:ln>
          </p:spPr>
          <p:txBody>
            <a:bodyPr rtlCol="0" anchor="ctr"/>
            <a:lstStyle/>
            <a:p>
              <a:pPr defTabSz="914378"/>
              <a:endParaRPr lang="en-US"/>
            </a:p>
          </p:txBody>
        </p:sp>
        <p:sp>
          <p:nvSpPr>
            <p:cNvPr id="739" name="Freeform: Shape 738">
              <a:extLst>
                <a:ext uri="{FF2B5EF4-FFF2-40B4-BE49-F238E27FC236}">
                  <a16:creationId xmlns:a16="http://schemas.microsoft.com/office/drawing/2014/main" id="{32DA1FF8-768D-4C34-B1A3-67D866B92867}"/>
                </a:ext>
              </a:extLst>
            </p:cNvPr>
            <p:cNvSpPr/>
            <p:nvPr/>
          </p:nvSpPr>
          <p:spPr>
            <a:xfrm>
              <a:off x="2752356" y="2008465"/>
              <a:ext cx="1257" cy="502"/>
            </a:xfrm>
            <a:custGeom>
              <a:avLst/>
              <a:gdLst>
                <a:gd name="connsiteX0" fmla="*/ 0 w 1257"/>
                <a:gd name="connsiteY0" fmla="*/ 0 h 502"/>
                <a:gd name="connsiteX1" fmla="*/ 1257 w 1257"/>
                <a:gd name="connsiteY1" fmla="*/ 503 h 502"/>
              </a:gdLst>
              <a:ahLst/>
              <a:cxnLst>
                <a:cxn ang="0">
                  <a:pos x="connsiteX0" y="connsiteY0"/>
                </a:cxn>
                <a:cxn ang="0">
                  <a:pos x="connsiteX1" y="connsiteY1"/>
                </a:cxn>
              </a:cxnLst>
              <a:rect l="l" t="t" r="r" b="b"/>
              <a:pathLst>
                <a:path w="1257" h="502">
                  <a:moveTo>
                    <a:pt x="0" y="0"/>
                  </a:moveTo>
                  <a:cubicBezTo>
                    <a:pt x="394" y="235"/>
                    <a:pt x="813" y="402"/>
                    <a:pt x="1257" y="503"/>
                  </a:cubicBezTo>
                  <a:close/>
                </a:path>
              </a:pathLst>
            </a:custGeom>
            <a:solidFill>
              <a:srgbClr val="37474F"/>
            </a:solidFill>
            <a:ln w="8363" cap="flat">
              <a:noFill/>
              <a:prstDash val="solid"/>
              <a:miter/>
            </a:ln>
          </p:spPr>
          <p:txBody>
            <a:bodyPr rtlCol="0" anchor="ctr"/>
            <a:lstStyle/>
            <a:p>
              <a:pPr defTabSz="914378"/>
              <a:endParaRPr lang="en-US"/>
            </a:p>
          </p:txBody>
        </p:sp>
        <p:sp>
          <p:nvSpPr>
            <p:cNvPr id="740" name="Freeform: Shape 739">
              <a:extLst>
                <a:ext uri="{FF2B5EF4-FFF2-40B4-BE49-F238E27FC236}">
                  <a16:creationId xmlns:a16="http://schemas.microsoft.com/office/drawing/2014/main" id="{F6E64959-997A-467D-969A-89666DAEFAC8}"/>
                </a:ext>
              </a:extLst>
            </p:cNvPr>
            <p:cNvSpPr/>
            <p:nvPr/>
          </p:nvSpPr>
          <p:spPr>
            <a:xfrm>
              <a:off x="2758556" y="2014330"/>
              <a:ext cx="425" cy="1256"/>
            </a:xfrm>
            <a:custGeom>
              <a:avLst/>
              <a:gdLst>
                <a:gd name="connsiteX0" fmla="*/ 419 w 425"/>
                <a:gd name="connsiteY0" fmla="*/ 1257 h 1256"/>
                <a:gd name="connsiteX1" fmla="*/ 0 w 425"/>
                <a:gd name="connsiteY1" fmla="*/ 0 h 1256"/>
                <a:gd name="connsiteX2" fmla="*/ 0 w 425"/>
                <a:gd name="connsiteY2" fmla="*/ 838 h 1256"/>
              </a:gdLst>
              <a:ahLst/>
              <a:cxnLst>
                <a:cxn ang="0">
                  <a:pos x="connsiteX0" y="connsiteY0"/>
                </a:cxn>
                <a:cxn ang="0">
                  <a:pos x="connsiteX1" y="connsiteY1"/>
                </a:cxn>
                <a:cxn ang="0">
                  <a:pos x="connsiteX2" y="connsiteY2"/>
                </a:cxn>
              </a:cxnLst>
              <a:rect l="l" t="t" r="r" b="b"/>
              <a:pathLst>
                <a:path w="425" h="1256">
                  <a:moveTo>
                    <a:pt x="419" y="1257"/>
                  </a:moveTo>
                  <a:cubicBezTo>
                    <a:pt x="461" y="796"/>
                    <a:pt x="310" y="344"/>
                    <a:pt x="0" y="0"/>
                  </a:cubicBez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741" name="Freeform: Shape 740">
              <a:extLst>
                <a:ext uri="{FF2B5EF4-FFF2-40B4-BE49-F238E27FC236}">
                  <a16:creationId xmlns:a16="http://schemas.microsoft.com/office/drawing/2014/main" id="{28F5844A-0767-4650-A261-769AC149613C}"/>
                </a:ext>
              </a:extLst>
            </p:cNvPr>
            <p:cNvSpPr/>
            <p:nvPr/>
          </p:nvSpPr>
          <p:spPr>
            <a:xfrm>
              <a:off x="2757718" y="2014498"/>
              <a:ext cx="837" cy="754"/>
            </a:xfrm>
            <a:custGeom>
              <a:avLst/>
              <a:gdLst>
                <a:gd name="connsiteX0" fmla="*/ 838 w 837"/>
                <a:gd name="connsiteY0" fmla="*/ 754 h 754"/>
                <a:gd name="connsiteX1" fmla="*/ 838 w 837"/>
                <a:gd name="connsiteY1" fmla="*/ 754 h 754"/>
                <a:gd name="connsiteX2" fmla="*/ 0 w 837"/>
                <a:gd name="connsiteY2" fmla="*/ 0 h 754"/>
              </a:gdLst>
              <a:ahLst/>
              <a:cxnLst>
                <a:cxn ang="0">
                  <a:pos x="connsiteX0" y="connsiteY0"/>
                </a:cxn>
                <a:cxn ang="0">
                  <a:pos x="connsiteX1" y="connsiteY1"/>
                </a:cxn>
                <a:cxn ang="0">
                  <a:pos x="connsiteX2" y="connsiteY2"/>
                </a:cxn>
              </a:cxnLst>
              <a:rect l="l" t="t" r="r" b="b"/>
              <a:pathLst>
                <a:path w="837" h="754">
                  <a:moveTo>
                    <a:pt x="838" y="754"/>
                  </a:moveTo>
                  <a:lnTo>
                    <a:pt x="838" y="754"/>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2" name="Freeform: Shape 741">
              <a:extLst>
                <a:ext uri="{FF2B5EF4-FFF2-40B4-BE49-F238E27FC236}">
                  <a16:creationId xmlns:a16="http://schemas.microsoft.com/office/drawing/2014/main" id="{886BDE08-0129-44D7-9C58-848CED7D5D3A}"/>
                </a:ext>
              </a:extLst>
            </p:cNvPr>
            <p:cNvSpPr/>
            <p:nvPr/>
          </p:nvSpPr>
          <p:spPr>
            <a:xfrm>
              <a:off x="2759022" y="2015671"/>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743" name="Freeform: Shape 742">
              <a:extLst>
                <a:ext uri="{FF2B5EF4-FFF2-40B4-BE49-F238E27FC236}">
                  <a16:creationId xmlns:a16="http://schemas.microsoft.com/office/drawing/2014/main" id="{A8CC3029-47FD-4442-95A3-852897E07F16}"/>
                </a:ext>
              </a:extLst>
            </p:cNvPr>
            <p:cNvSpPr/>
            <p:nvPr/>
          </p:nvSpPr>
          <p:spPr>
            <a:xfrm>
              <a:off x="2761211" y="2019674"/>
              <a:ext cx="1786" cy="675"/>
            </a:xfrm>
            <a:custGeom>
              <a:avLst/>
              <a:gdLst>
                <a:gd name="connsiteX0" fmla="*/ 1787 w 1786"/>
                <a:gd name="connsiteY0" fmla="*/ 521 h 675"/>
                <a:gd name="connsiteX1" fmla="*/ 278 w 1786"/>
                <a:gd name="connsiteY1" fmla="*/ 521 h 675"/>
                <a:gd name="connsiteX2" fmla="*/ 1787 w 1786"/>
                <a:gd name="connsiteY2" fmla="*/ 521 h 675"/>
              </a:gdLst>
              <a:ahLst/>
              <a:cxnLst>
                <a:cxn ang="0">
                  <a:pos x="connsiteX0" y="connsiteY0"/>
                </a:cxn>
                <a:cxn ang="0">
                  <a:pos x="connsiteX1" y="connsiteY1"/>
                </a:cxn>
                <a:cxn ang="0">
                  <a:pos x="connsiteX2" y="connsiteY2"/>
                </a:cxn>
              </a:cxnLst>
              <a:rect l="l" t="t" r="r" b="b"/>
              <a:pathLst>
                <a:path w="1786" h="675">
                  <a:moveTo>
                    <a:pt x="1787" y="521"/>
                  </a:moveTo>
                  <a:cubicBezTo>
                    <a:pt x="949" y="521"/>
                    <a:pt x="-643" y="-652"/>
                    <a:pt x="278" y="521"/>
                  </a:cubicBezTo>
                  <a:cubicBezTo>
                    <a:pt x="949" y="1024"/>
                    <a:pt x="949" y="102"/>
                    <a:pt x="1787" y="521"/>
                  </a:cubicBezTo>
                  <a:close/>
                </a:path>
              </a:pathLst>
            </a:custGeom>
            <a:solidFill>
              <a:srgbClr val="37474F"/>
            </a:solidFill>
            <a:ln w="8363" cap="flat">
              <a:noFill/>
              <a:prstDash val="solid"/>
              <a:miter/>
            </a:ln>
          </p:spPr>
          <p:txBody>
            <a:bodyPr rtlCol="0" anchor="ctr"/>
            <a:lstStyle/>
            <a:p>
              <a:pPr defTabSz="914378"/>
              <a:endParaRPr lang="en-US"/>
            </a:p>
          </p:txBody>
        </p:sp>
        <p:sp>
          <p:nvSpPr>
            <p:cNvPr id="744" name="Freeform: Shape 743">
              <a:extLst>
                <a:ext uri="{FF2B5EF4-FFF2-40B4-BE49-F238E27FC236}">
                  <a16:creationId xmlns:a16="http://schemas.microsoft.com/office/drawing/2014/main" id="{3FE84F99-3979-4FA1-B1EA-A7BDBD23AD1C}"/>
                </a:ext>
              </a:extLst>
            </p:cNvPr>
            <p:cNvSpPr/>
            <p:nvPr/>
          </p:nvSpPr>
          <p:spPr>
            <a:xfrm>
              <a:off x="2759059" y="2016760"/>
              <a:ext cx="1508" cy="1089"/>
            </a:xfrm>
            <a:custGeom>
              <a:avLst/>
              <a:gdLst>
                <a:gd name="connsiteX0" fmla="*/ 0 w 1508"/>
                <a:gd name="connsiteY0" fmla="*/ 0 h 1089"/>
                <a:gd name="connsiteX1" fmla="*/ 1005 w 1508"/>
                <a:gd name="connsiteY1" fmla="*/ 1089 h 1089"/>
                <a:gd name="connsiteX2" fmla="*/ 1508 w 1508"/>
                <a:gd name="connsiteY2" fmla="*/ 1089 h 1089"/>
              </a:gdLst>
              <a:ahLst/>
              <a:cxnLst>
                <a:cxn ang="0">
                  <a:pos x="connsiteX0" y="connsiteY0"/>
                </a:cxn>
                <a:cxn ang="0">
                  <a:pos x="connsiteX1" y="connsiteY1"/>
                </a:cxn>
                <a:cxn ang="0">
                  <a:pos x="connsiteX2" y="connsiteY2"/>
                </a:cxn>
              </a:cxnLst>
              <a:rect l="l" t="t" r="r" b="b"/>
              <a:pathLst>
                <a:path w="1508" h="1089">
                  <a:moveTo>
                    <a:pt x="0" y="0"/>
                  </a:moveTo>
                  <a:lnTo>
                    <a:pt x="1005" y="1089"/>
                  </a:lnTo>
                  <a:cubicBezTo>
                    <a:pt x="1005" y="1089"/>
                    <a:pt x="1005" y="587"/>
                    <a:pt x="1508" y="1089"/>
                  </a:cubicBezTo>
                  <a:close/>
                </a:path>
              </a:pathLst>
            </a:custGeom>
            <a:solidFill>
              <a:srgbClr val="37474F"/>
            </a:solidFill>
            <a:ln w="8363" cap="flat">
              <a:noFill/>
              <a:prstDash val="solid"/>
              <a:miter/>
            </a:ln>
          </p:spPr>
          <p:txBody>
            <a:bodyPr rtlCol="0" anchor="ctr"/>
            <a:lstStyle/>
            <a:p>
              <a:pPr defTabSz="914378"/>
              <a:endParaRPr lang="en-US"/>
            </a:p>
          </p:txBody>
        </p:sp>
        <p:sp>
          <p:nvSpPr>
            <p:cNvPr id="745" name="Freeform: Shape 744">
              <a:extLst>
                <a:ext uri="{FF2B5EF4-FFF2-40B4-BE49-F238E27FC236}">
                  <a16:creationId xmlns:a16="http://schemas.microsoft.com/office/drawing/2014/main" id="{E9856768-449B-442B-A7B7-953C26F4364C}"/>
                </a:ext>
              </a:extLst>
            </p:cNvPr>
            <p:cNvSpPr/>
            <p:nvPr/>
          </p:nvSpPr>
          <p:spPr>
            <a:xfrm>
              <a:off x="2758389" y="2016341"/>
              <a:ext cx="670" cy="418"/>
            </a:xfrm>
            <a:custGeom>
              <a:avLst/>
              <a:gdLst>
                <a:gd name="connsiteX0" fmla="*/ 0 w 670"/>
                <a:gd name="connsiteY0" fmla="*/ 0 h 418"/>
                <a:gd name="connsiteX1" fmla="*/ 670 w 670"/>
                <a:gd name="connsiteY1" fmla="*/ 419 h 418"/>
                <a:gd name="connsiteX2" fmla="*/ 251 w 670"/>
                <a:gd name="connsiteY2" fmla="*/ 0 h 418"/>
                <a:gd name="connsiteX3" fmla="*/ 0 w 670"/>
                <a:gd name="connsiteY3" fmla="*/ 0 h 418"/>
              </a:gdLst>
              <a:ahLst/>
              <a:cxnLst>
                <a:cxn ang="0">
                  <a:pos x="connsiteX0" y="connsiteY0"/>
                </a:cxn>
                <a:cxn ang="0">
                  <a:pos x="connsiteX1" y="connsiteY1"/>
                </a:cxn>
                <a:cxn ang="0">
                  <a:pos x="connsiteX2" y="connsiteY2"/>
                </a:cxn>
                <a:cxn ang="0">
                  <a:pos x="connsiteX3" y="connsiteY3"/>
                </a:cxn>
              </a:cxnLst>
              <a:rect l="l" t="t" r="r" b="b"/>
              <a:pathLst>
                <a:path w="670" h="418">
                  <a:moveTo>
                    <a:pt x="0" y="0"/>
                  </a:moveTo>
                  <a:lnTo>
                    <a:pt x="670" y="419"/>
                  </a:lnTo>
                  <a:lnTo>
                    <a:pt x="251"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6" name="Freeform: Shape 745">
              <a:extLst>
                <a:ext uri="{FF2B5EF4-FFF2-40B4-BE49-F238E27FC236}">
                  <a16:creationId xmlns:a16="http://schemas.microsoft.com/office/drawing/2014/main" id="{D80176D1-31B2-42F3-92DC-E9C4F5827347}"/>
                </a:ext>
              </a:extLst>
            </p:cNvPr>
            <p:cNvSpPr/>
            <p:nvPr/>
          </p:nvSpPr>
          <p:spPr>
            <a:xfrm>
              <a:off x="2751937" y="2009470"/>
              <a:ext cx="2178" cy="1843"/>
            </a:xfrm>
            <a:custGeom>
              <a:avLst/>
              <a:gdLst>
                <a:gd name="connsiteX0" fmla="*/ 1843 w 2178"/>
                <a:gd name="connsiteY0" fmla="*/ 1173 h 1843"/>
                <a:gd name="connsiteX1" fmla="*/ 0 w 2178"/>
                <a:gd name="connsiteY1" fmla="*/ 0 h 1843"/>
                <a:gd name="connsiteX2" fmla="*/ 1843 w 2178"/>
                <a:gd name="connsiteY2" fmla="*/ 1843 h 1843"/>
                <a:gd name="connsiteX3" fmla="*/ 1843 w 2178"/>
                <a:gd name="connsiteY3" fmla="*/ 1173 h 1843"/>
              </a:gdLst>
              <a:ahLst/>
              <a:cxnLst>
                <a:cxn ang="0">
                  <a:pos x="connsiteX0" y="connsiteY0"/>
                </a:cxn>
                <a:cxn ang="0">
                  <a:pos x="connsiteX1" y="connsiteY1"/>
                </a:cxn>
                <a:cxn ang="0">
                  <a:pos x="connsiteX2" y="connsiteY2"/>
                </a:cxn>
                <a:cxn ang="0">
                  <a:pos x="connsiteX3" y="connsiteY3"/>
                </a:cxn>
              </a:cxnLst>
              <a:rect l="l" t="t" r="r" b="b"/>
              <a:pathLst>
                <a:path w="2178" h="1843">
                  <a:moveTo>
                    <a:pt x="1843" y="1173"/>
                  </a:moveTo>
                  <a:cubicBezTo>
                    <a:pt x="1173" y="871"/>
                    <a:pt x="553" y="478"/>
                    <a:pt x="0" y="0"/>
                  </a:cubicBezTo>
                  <a:cubicBezTo>
                    <a:pt x="553" y="679"/>
                    <a:pt x="1165" y="1290"/>
                    <a:pt x="1843" y="1843"/>
                  </a:cubicBezTo>
                  <a:cubicBezTo>
                    <a:pt x="1843" y="1843"/>
                    <a:pt x="2597" y="1760"/>
                    <a:pt x="1843" y="1173"/>
                  </a:cubicBezTo>
                  <a:close/>
                </a:path>
              </a:pathLst>
            </a:custGeom>
            <a:solidFill>
              <a:srgbClr val="37474F"/>
            </a:solidFill>
            <a:ln w="8363" cap="flat">
              <a:noFill/>
              <a:prstDash val="solid"/>
              <a:miter/>
            </a:ln>
          </p:spPr>
          <p:txBody>
            <a:bodyPr rtlCol="0" anchor="ctr"/>
            <a:lstStyle/>
            <a:p>
              <a:pPr defTabSz="914378"/>
              <a:endParaRPr lang="en-US"/>
            </a:p>
          </p:txBody>
        </p:sp>
        <p:sp>
          <p:nvSpPr>
            <p:cNvPr id="747" name="Freeform: Shape 746">
              <a:extLst>
                <a:ext uri="{FF2B5EF4-FFF2-40B4-BE49-F238E27FC236}">
                  <a16:creationId xmlns:a16="http://schemas.microsoft.com/office/drawing/2014/main" id="{9270AB10-7869-44BA-9DCE-CF3ABEC88445}"/>
                </a:ext>
              </a:extLst>
            </p:cNvPr>
            <p:cNvSpPr/>
            <p:nvPr/>
          </p:nvSpPr>
          <p:spPr>
            <a:xfrm>
              <a:off x="2756089" y="2012906"/>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914378"/>
              <a:endParaRPr lang="en-US"/>
            </a:p>
          </p:txBody>
        </p:sp>
        <p:sp>
          <p:nvSpPr>
            <p:cNvPr id="748" name="Freeform: Shape 747">
              <a:extLst>
                <a:ext uri="{FF2B5EF4-FFF2-40B4-BE49-F238E27FC236}">
                  <a16:creationId xmlns:a16="http://schemas.microsoft.com/office/drawing/2014/main" id="{5CB93453-F569-4E4A-B075-D54622C1373F}"/>
                </a:ext>
              </a:extLst>
            </p:cNvPr>
            <p:cNvSpPr/>
            <p:nvPr/>
          </p:nvSpPr>
          <p:spPr>
            <a:xfrm>
              <a:off x="2746239" y="200419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49" name="Freeform: Shape 748">
              <a:extLst>
                <a:ext uri="{FF2B5EF4-FFF2-40B4-BE49-F238E27FC236}">
                  <a16:creationId xmlns:a16="http://schemas.microsoft.com/office/drawing/2014/main" id="{DFD93390-A0F9-49F8-ACE6-D6E0721A03C6}"/>
                </a:ext>
              </a:extLst>
            </p:cNvPr>
            <p:cNvSpPr/>
            <p:nvPr/>
          </p:nvSpPr>
          <p:spPr>
            <a:xfrm>
              <a:off x="2753780" y="2011314"/>
              <a:ext cx="1173" cy="1005"/>
            </a:xfrm>
            <a:custGeom>
              <a:avLst/>
              <a:gdLst>
                <a:gd name="connsiteX0" fmla="*/ 0 w 1173"/>
                <a:gd name="connsiteY0" fmla="*/ 168 h 1005"/>
                <a:gd name="connsiteX1" fmla="*/ 1173 w 1173"/>
                <a:gd name="connsiteY1" fmla="*/ 1005 h 1005"/>
                <a:gd name="connsiteX2" fmla="*/ 0 w 1173"/>
                <a:gd name="connsiteY2" fmla="*/ 0 h 1005"/>
                <a:gd name="connsiteX3" fmla="*/ 0 w 1173"/>
                <a:gd name="connsiteY3" fmla="*/ 168 h 1005"/>
              </a:gdLst>
              <a:ahLst/>
              <a:cxnLst>
                <a:cxn ang="0">
                  <a:pos x="connsiteX0" y="connsiteY0"/>
                </a:cxn>
                <a:cxn ang="0">
                  <a:pos x="connsiteX1" y="connsiteY1"/>
                </a:cxn>
                <a:cxn ang="0">
                  <a:pos x="connsiteX2" y="connsiteY2"/>
                </a:cxn>
                <a:cxn ang="0">
                  <a:pos x="connsiteX3" y="connsiteY3"/>
                </a:cxn>
              </a:cxnLst>
              <a:rect l="l" t="t" r="r" b="b"/>
              <a:pathLst>
                <a:path w="1173" h="1005">
                  <a:moveTo>
                    <a:pt x="0" y="168"/>
                  </a:moveTo>
                  <a:cubicBezTo>
                    <a:pt x="276" y="578"/>
                    <a:pt x="696" y="871"/>
                    <a:pt x="1173" y="1005"/>
                  </a:cubicBezTo>
                  <a:cubicBezTo>
                    <a:pt x="746" y="712"/>
                    <a:pt x="352" y="377"/>
                    <a:pt x="0" y="0"/>
                  </a:cubicBezTo>
                  <a:cubicBezTo>
                    <a:pt x="0" y="0"/>
                    <a:pt x="0" y="84"/>
                    <a:pt x="0" y="168"/>
                  </a:cubicBezTo>
                  <a:close/>
                </a:path>
              </a:pathLst>
            </a:custGeom>
            <a:solidFill>
              <a:srgbClr val="37474F"/>
            </a:solidFill>
            <a:ln w="8363" cap="flat">
              <a:noFill/>
              <a:prstDash val="solid"/>
              <a:miter/>
            </a:ln>
          </p:spPr>
          <p:txBody>
            <a:bodyPr rtlCol="0" anchor="ctr"/>
            <a:lstStyle/>
            <a:p>
              <a:pPr defTabSz="914378"/>
              <a:endParaRPr lang="en-US"/>
            </a:p>
          </p:txBody>
        </p:sp>
        <p:sp>
          <p:nvSpPr>
            <p:cNvPr id="750" name="Freeform: Shape 749">
              <a:extLst>
                <a:ext uri="{FF2B5EF4-FFF2-40B4-BE49-F238E27FC236}">
                  <a16:creationId xmlns:a16="http://schemas.microsoft.com/office/drawing/2014/main" id="{5111E76C-2F02-43EA-92F3-E96C65CD79D5}"/>
                </a:ext>
              </a:extLst>
            </p:cNvPr>
            <p:cNvSpPr/>
            <p:nvPr/>
          </p:nvSpPr>
          <p:spPr>
            <a:xfrm>
              <a:off x="2750512" y="2007208"/>
              <a:ext cx="586" cy="1005"/>
            </a:xfrm>
            <a:custGeom>
              <a:avLst/>
              <a:gdLst>
                <a:gd name="connsiteX0" fmla="*/ 0 w 586"/>
                <a:gd name="connsiteY0" fmla="*/ 0 h 1005"/>
                <a:gd name="connsiteX1" fmla="*/ 587 w 586"/>
                <a:gd name="connsiteY1" fmla="*/ 1006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0" y="0"/>
                  </a:moveTo>
                  <a:lnTo>
                    <a:pt x="587" y="1006"/>
                  </a:lnTo>
                  <a:cubicBezTo>
                    <a:pt x="587" y="1006"/>
                    <a:pt x="252"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51" name="Freeform: Shape 750">
              <a:extLst>
                <a:ext uri="{FF2B5EF4-FFF2-40B4-BE49-F238E27FC236}">
                  <a16:creationId xmlns:a16="http://schemas.microsoft.com/office/drawing/2014/main" id="{0F3ACDE2-B61A-4A6B-B0D6-9ACCDFAFAF3D}"/>
                </a:ext>
              </a:extLst>
            </p:cNvPr>
            <p:cNvSpPr/>
            <p:nvPr/>
          </p:nvSpPr>
          <p:spPr>
            <a:xfrm>
              <a:off x="2755959" y="2012496"/>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914378"/>
              <a:endParaRPr lang="en-US"/>
            </a:p>
          </p:txBody>
        </p:sp>
        <p:sp>
          <p:nvSpPr>
            <p:cNvPr id="752" name="Freeform: Shape 751">
              <a:extLst>
                <a:ext uri="{FF2B5EF4-FFF2-40B4-BE49-F238E27FC236}">
                  <a16:creationId xmlns:a16="http://schemas.microsoft.com/office/drawing/2014/main" id="{57A90181-1C40-4604-8332-643F1BB11A67}"/>
                </a:ext>
              </a:extLst>
            </p:cNvPr>
            <p:cNvSpPr/>
            <p:nvPr/>
          </p:nvSpPr>
          <p:spPr>
            <a:xfrm>
              <a:off x="2755037" y="2012571"/>
              <a:ext cx="921" cy="502"/>
            </a:xfrm>
            <a:custGeom>
              <a:avLst/>
              <a:gdLst>
                <a:gd name="connsiteX0" fmla="*/ 922 w 921"/>
                <a:gd name="connsiteY0" fmla="*/ 0 h 502"/>
                <a:gd name="connsiteX1" fmla="*/ 0 w 921"/>
                <a:gd name="connsiteY1" fmla="*/ 0 h 502"/>
                <a:gd name="connsiteX2" fmla="*/ 922 w 921"/>
                <a:gd name="connsiteY2" fmla="*/ 503 h 502"/>
              </a:gdLst>
              <a:ahLst/>
              <a:cxnLst>
                <a:cxn ang="0">
                  <a:pos x="connsiteX0" y="connsiteY0"/>
                </a:cxn>
                <a:cxn ang="0">
                  <a:pos x="connsiteX1" y="connsiteY1"/>
                </a:cxn>
                <a:cxn ang="0">
                  <a:pos x="connsiteX2" y="connsiteY2"/>
                </a:cxn>
              </a:cxnLst>
              <a:rect l="l" t="t" r="r" b="b"/>
              <a:pathLst>
                <a:path w="921" h="502">
                  <a:moveTo>
                    <a:pt x="922" y="0"/>
                  </a:moveTo>
                  <a:lnTo>
                    <a:pt x="0" y="0"/>
                  </a:lnTo>
                  <a:lnTo>
                    <a:pt x="922" y="503"/>
                  </a:lnTo>
                  <a:close/>
                </a:path>
              </a:pathLst>
            </a:custGeom>
            <a:solidFill>
              <a:srgbClr val="37474F"/>
            </a:solidFill>
            <a:ln w="8363" cap="flat">
              <a:noFill/>
              <a:prstDash val="solid"/>
              <a:miter/>
            </a:ln>
          </p:spPr>
          <p:txBody>
            <a:bodyPr rtlCol="0" anchor="ctr"/>
            <a:lstStyle/>
            <a:p>
              <a:pPr defTabSz="914378"/>
              <a:endParaRPr lang="en-US"/>
            </a:p>
          </p:txBody>
        </p:sp>
        <p:sp>
          <p:nvSpPr>
            <p:cNvPr id="753" name="Freeform: Shape 752">
              <a:extLst>
                <a:ext uri="{FF2B5EF4-FFF2-40B4-BE49-F238E27FC236}">
                  <a16:creationId xmlns:a16="http://schemas.microsoft.com/office/drawing/2014/main" id="{A8F84816-68C4-45FA-894E-72A2466B4755}"/>
                </a:ext>
              </a:extLst>
            </p:cNvPr>
            <p:cNvSpPr/>
            <p:nvPr/>
          </p:nvSpPr>
          <p:spPr>
            <a:xfrm>
              <a:off x="2740709" y="2004353"/>
              <a:ext cx="5545" cy="3570"/>
            </a:xfrm>
            <a:custGeom>
              <a:avLst/>
              <a:gdLst>
                <a:gd name="connsiteX0" fmla="*/ 1005 w 5545"/>
                <a:gd name="connsiteY0" fmla="*/ 1179 h 3570"/>
                <a:gd name="connsiteX1" fmla="*/ 3771 w 5545"/>
                <a:gd name="connsiteY1" fmla="*/ 3023 h 3570"/>
                <a:gd name="connsiteX2" fmla="*/ 5530 w 5545"/>
                <a:gd name="connsiteY2" fmla="*/ 6 h 3570"/>
                <a:gd name="connsiteX3" fmla="*/ 3854 w 5545"/>
                <a:gd name="connsiteY3" fmla="*/ 6 h 3570"/>
                <a:gd name="connsiteX4" fmla="*/ 4441 w 5545"/>
                <a:gd name="connsiteY4" fmla="*/ 2352 h 3570"/>
                <a:gd name="connsiteX5" fmla="*/ 2933 w 5545"/>
                <a:gd name="connsiteY5" fmla="*/ 257 h 3570"/>
                <a:gd name="connsiteX6" fmla="*/ 0 w 5545"/>
                <a:gd name="connsiteY6" fmla="*/ 257 h 3570"/>
                <a:gd name="connsiteX7" fmla="*/ 1508 w 5545"/>
                <a:gd name="connsiteY7" fmla="*/ 1095 h 3570"/>
                <a:gd name="connsiteX8" fmla="*/ 1005 w 5545"/>
                <a:gd name="connsiteY8" fmla="*/ 1179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 h="3570">
                  <a:moveTo>
                    <a:pt x="1005" y="1179"/>
                  </a:moveTo>
                  <a:cubicBezTo>
                    <a:pt x="1508" y="1179"/>
                    <a:pt x="3100" y="1179"/>
                    <a:pt x="3771" y="3023"/>
                  </a:cubicBezTo>
                  <a:cubicBezTo>
                    <a:pt x="4441" y="4866"/>
                    <a:pt x="5698" y="1598"/>
                    <a:pt x="5530" y="6"/>
                  </a:cubicBezTo>
                  <a:cubicBezTo>
                    <a:pt x="5530" y="6"/>
                    <a:pt x="5111" y="6"/>
                    <a:pt x="3854" y="6"/>
                  </a:cubicBezTo>
                  <a:cubicBezTo>
                    <a:pt x="3854" y="593"/>
                    <a:pt x="5781" y="2771"/>
                    <a:pt x="4441" y="2352"/>
                  </a:cubicBezTo>
                  <a:cubicBezTo>
                    <a:pt x="3100" y="1933"/>
                    <a:pt x="3435" y="1095"/>
                    <a:pt x="2933" y="257"/>
                  </a:cubicBezTo>
                  <a:cubicBezTo>
                    <a:pt x="2933" y="1263"/>
                    <a:pt x="335" y="-664"/>
                    <a:pt x="0" y="257"/>
                  </a:cubicBezTo>
                  <a:lnTo>
                    <a:pt x="1508" y="1095"/>
                  </a:lnTo>
                  <a:cubicBezTo>
                    <a:pt x="1508" y="1095"/>
                    <a:pt x="754" y="760"/>
                    <a:pt x="1005" y="1179"/>
                  </a:cubicBezTo>
                  <a:close/>
                </a:path>
              </a:pathLst>
            </a:custGeom>
            <a:solidFill>
              <a:srgbClr val="37474F"/>
            </a:solidFill>
            <a:ln w="8363" cap="flat">
              <a:noFill/>
              <a:prstDash val="solid"/>
              <a:miter/>
            </a:ln>
          </p:spPr>
          <p:txBody>
            <a:bodyPr rtlCol="0" anchor="ctr"/>
            <a:lstStyle/>
            <a:p>
              <a:pPr defTabSz="914378"/>
              <a:endParaRPr lang="en-US"/>
            </a:p>
          </p:txBody>
        </p:sp>
        <p:sp>
          <p:nvSpPr>
            <p:cNvPr id="754" name="Freeform: Shape 753">
              <a:extLst>
                <a:ext uri="{FF2B5EF4-FFF2-40B4-BE49-F238E27FC236}">
                  <a16:creationId xmlns:a16="http://schemas.microsoft.com/office/drawing/2014/main" id="{77AC5267-7758-4805-AE15-4DC4B60BBCD5}"/>
                </a:ext>
              </a:extLst>
            </p:cNvPr>
            <p:cNvSpPr/>
            <p:nvPr/>
          </p:nvSpPr>
          <p:spPr>
            <a:xfrm>
              <a:off x="2746323" y="2004276"/>
              <a:ext cx="2429" cy="2094"/>
            </a:xfrm>
            <a:custGeom>
              <a:avLst/>
              <a:gdLst>
                <a:gd name="connsiteX0" fmla="*/ 1927 w 2429"/>
                <a:gd name="connsiteY0" fmla="*/ 2011 h 2094"/>
                <a:gd name="connsiteX1" fmla="*/ 2430 w 2429"/>
                <a:gd name="connsiteY1" fmla="*/ 2011 h 2094"/>
                <a:gd name="connsiteX2" fmla="*/ 1425 w 2429"/>
                <a:gd name="connsiteY2" fmla="*/ 0 h 2094"/>
                <a:gd name="connsiteX3" fmla="*/ 0 w 2429"/>
                <a:gd name="connsiteY3" fmla="*/ 0 h 2094"/>
                <a:gd name="connsiteX4" fmla="*/ 2179 w 2429"/>
                <a:gd name="connsiteY4" fmla="*/ 2095 h 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 h="2094">
                  <a:moveTo>
                    <a:pt x="1927" y="2011"/>
                  </a:moveTo>
                  <a:lnTo>
                    <a:pt x="2430" y="2011"/>
                  </a:lnTo>
                  <a:cubicBezTo>
                    <a:pt x="1961" y="1416"/>
                    <a:pt x="1617" y="729"/>
                    <a:pt x="1425" y="0"/>
                  </a:cubicBezTo>
                  <a:cubicBezTo>
                    <a:pt x="503" y="0"/>
                    <a:pt x="168" y="0"/>
                    <a:pt x="0" y="0"/>
                  </a:cubicBezTo>
                  <a:lnTo>
                    <a:pt x="2179" y="2095"/>
                  </a:lnTo>
                  <a:close/>
                </a:path>
              </a:pathLst>
            </a:custGeom>
            <a:solidFill>
              <a:srgbClr val="37474F"/>
            </a:solidFill>
            <a:ln w="8363" cap="flat">
              <a:noFill/>
              <a:prstDash val="solid"/>
              <a:miter/>
            </a:ln>
          </p:spPr>
          <p:txBody>
            <a:bodyPr rtlCol="0" anchor="ctr"/>
            <a:lstStyle/>
            <a:p>
              <a:pPr defTabSz="914378"/>
              <a:endParaRPr lang="en-US"/>
            </a:p>
          </p:txBody>
        </p:sp>
        <p:sp>
          <p:nvSpPr>
            <p:cNvPr id="755" name="Freeform: Shape 754">
              <a:extLst>
                <a:ext uri="{FF2B5EF4-FFF2-40B4-BE49-F238E27FC236}">
                  <a16:creationId xmlns:a16="http://schemas.microsoft.com/office/drawing/2014/main" id="{3809653D-EAE2-49B1-A56A-3B62C3C1B0C9}"/>
                </a:ext>
              </a:extLst>
            </p:cNvPr>
            <p:cNvSpPr/>
            <p:nvPr/>
          </p:nvSpPr>
          <p:spPr>
            <a:xfrm>
              <a:off x="2748669" y="2006538"/>
              <a:ext cx="3351" cy="3351"/>
            </a:xfrm>
            <a:custGeom>
              <a:avLst/>
              <a:gdLst>
                <a:gd name="connsiteX0" fmla="*/ 2095 w 3351"/>
                <a:gd name="connsiteY0" fmla="*/ 1927 h 3351"/>
                <a:gd name="connsiteX1" fmla="*/ 251 w 3351"/>
                <a:gd name="connsiteY1" fmla="*/ 2430 h 3351"/>
                <a:gd name="connsiteX2" fmla="*/ 2514 w 3351"/>
                <a:gd name="connsiteY2" fmla="*/ 3352 h 3351"/>
                <a:gd name="connsiteX3" fmla="*/ 2095 w 3351"/>
                <a:gd name="connsiteY3" fmla="*/ 2011 h 3351"/>
                <a:gd name="connsiteX4" fmla="*/ 3352 w 3351"/>
                <a:gd name="connsiteY4" fmla="*/ 2933 h 3351"/>
                <a:gd name="connsiteX5" fmla="*/ 2430 w 3351"/>
                <a:gd name="connsiteY5" fmla="*/ 1676 h 3351"/>
                <a:gd name="connsiteX6" fmla="*/ 2430 w 3351"/>
                <a:gd name="connsiteY6" fmla="*/ 1676 h 3351"/>
                <a:gd name="connsiteX7" fmla="*/ 2430 w 3351"/>
                <a:gd name="connsiteY7" fmla="*/ 1676 h 3351"/>
                <a:gd name="connsiteX8" fmla="*/ 2430 w 3351"/>
                <a:gd name="connsiteY8" fmla="*/ 1676 h 3351"/>
                <a:gd name="connsiteX9" fmla="*/ 2430 w 3351"/>
                <a:gd name="connsiteY9" fmla="*/ 1676 h 3351"/>
                <a:gd name="connsiteX10" fmla="*/ 2430 w 3351"/>
                <a:gd name="connsiteY10" fmla="*/ 1676 h 3351"/>
                <a:gd name="connsiteX11" fmla="*/ 0 w 3351"/>
                <a:gd name="connsiteY11" fmla="*/ 0 h 3351"/>
                <a:gd name="connsiteX12" fmla="*/ 2095 w 3351"/>
                <a:gd name="connsiteY12" fmla="*/ 1927 h 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 h="3351">
                  <a:moveTo>
                    <a:pt x="2095" y="1927"/>
                  </a:moveTo>
                  <a:cubicBezTo>
                    <a:pt x="1340" y="1927"/>
                    <a:pt x="84" y="1341"/>
                    <a:pt x="251" y="2430"/>
                  </a:cubicBezTo>
                  <a:cubicBezTo>
                    <a:pt x="419" y="3519"/>
                    <a:pt x="1592" y="2849"/>
                    <a:pt x="2514" y="3352"/>
                  </a:cubicBezTo>
                  <a:cubicBezTo>
                    <a:pt x="335" y="1592"/>
                    <a:pt x="3435" y="3352"/>
                    <a:pt x="2095" y="2011"/>
                  </a:cubicBezTo>
                  <a:cubicBezTo>
                    <a:pt x="2564" y="2245"/>
                    <a:pt x="2983" y="2564"/>
                    <a:pt x="3352" y="2933"/>
                  </a:cubicBezTo>
                  <a:lnTo>
                    <a:pt x="2430" y="1676"/>
                  </a:lnTo>
                  <a:lnTo>
                    <a:pt x="2430" y="1676"/>
                  </a:lnTo>
                  <a:cubicBezTo>
                    <a:pt x="2430" y="1676"/>
                    <a:pt x="2430" y="1676"/>
                    <a:pt x="2430" y="1676"/>
                  </a:cubicBezTo>
                  <a:lnTo>
                    <a:pt x="2430" y="1676"/>
                  </a:lnTo>
                  <a:cubicBezTo>
                    <a:pt x="1927" y="1005"/>
                    <a:pt x="2430" y="1676"/>
                    <a:pt x="2430" y="1676"/>
                  </a:cubicBezTo>
                  <a:lnTo>
                    <a:pt x="2430" y="1676"/>
                  </a:lnTo>
                  <a:lnTo>
                    <a:pt x="0" y="0"/>
                  </a:lnTo>
                  <a:cubicBezTo>
                    <a:pt x="637" y="704"/>
                    <a:pt x="1340" y="1349"/>
                    <a:pt x="2095" y="1927"/>
                  </a:cubicBezTo>
                  <a:close/>
                </a:path>
              </a:pathLst>
            </a:custGeom>
            <a:solidFill>
              <a:srgbClr val="37474F"/>
            </a:solidFill>
            <a:ln w="8363" cap="flat">
              <a:noFill/>
              <a:prstDash val="solid"/>
              <a:miter/>
            </a:ln>
          </p:spPr>
          <p:txBody>
            <a:bodyPr rtlCol="0" anchor="ctr"/>
            <a:lstStyle/>
            <a:p>
              <a:pPr defTabSz="914378"/>
              <a:endParaRPr lang="en-US"/>
            </a:p>
          </p:txBody>
        </p:sp>
        <p:sp>
          <p:nvSpPr>
            <p:cNvPr id="756" name="Freeform: Shape 755">
              <a:extLst>
                <a:ext uri="{FF2B5EF4-FFF2-40B4-BE49-F238E27FC236}">
                  <a16:creationId xmlns:a16="http://schemas.microsoft.com/office/drawing/2014/main" id="{CF61B2C4-3821-4CFF-88E0-C26EFC026658}"/>
                </a:ext>
              </a:extLst>
            </p:cNvPr>
            <p:cNvSpPr/>
            <p:nvPr/>
          </p:nvSpPr>
          <p:spPr>
            <a:xfrm>
              <a:off x="2759283" y="2020419"/>
              <a:ext cx="111" cy="111"/>
            </a:xfrm>
            <a:custGeom>
              <a:avLst/>
              <a:gdLst>
                <a:gd name="connsiteX0" fmla="*/ 112 w 111"/>
                <a:gd name="connsiteY0" fmla="*/ 112 h 111"/>
                <a:gd name="connsiteX1" fmla="*/ 112 w 111"/>
                <a:gd name="connsiteY1" fmla="*/ 112 h 111"/>
                <a:gd name="connsiteX2" fmla="*/ 112 w 111"/>
                <a:gd name="connsiteY2" fmla="*/ 112 h 111"/>
              </a:gdLst>
              <a:ahLst/>
              <a:cxnLst>
                <a:cxn ang="0">
                  <a:pos x="connsiteX0" y="connsiteY0"/>
                </a:cxn>
                <a:cxn ang="0">
                  <a:pos x="connsiteX1" y="connsiteY1"/>
                </a:cxn>
                <a:cxn ang="0">
                  <a:pos x="connsiteX2" y="connsiteY2"/>
                </a:cxn>
              </a:cxnLst>
              <a:rect l="l" t="t" r="r" b="b"/>
              <a:pathLst>
                <a:path w="111" h="111">
                  <a:moveTo>
                    <a:pt x="112" y="112"/>
                  </a:moveTo>
                  <a:lnTo>
                    <a:pt x="112" y="112"/>
                  </a:lnTo>
                  <a:cubicBezTo>
                    <a:pt x="112" y="112"/>
                    <a:pt x="-140" y="-140"/>
                    <a:pt x="112" y="112"/>
                  </a:cubicBezTo>
                  <a:close/>
                </a:path>
              </a:pathLst>
            </a:custGeom>
            <a:solidFill>
              <a:srgbClr val="37474F"/>
            </a:solidFill>
            <a:ln w="8363" cap="flat">
              <a:noFill/>
              <a:prstDash val="solid"/>
              <a:miter/>
            </a:ln>
          </p:spPr>
          <p:txBody>
            <a:bodyPr rtlCol="0" anchor="ctr"/>
            <a:lstStyle/>
            <a:p>
              <a:pPr defTabSz="914378"/>
              <a:endParaRPr lang="en-US"/>
            </a:p>
          </p:txBody>
        </p:sp>
        <p:sp>
          <p:nvSpPr>
            <p:cNvPr id="757" name="Freeform: Shape 756">
              <a:extLst>
                <a:ext uri="{FF2B5EF4-FFF2-40B4-BE49-F238E27FC236}">
                  <a16:creationId xmlns:a16="http://schemas.microsoft.com/office/drawing/2014/main" id="{3841165B-9E87-4CDE-BA8F-5A159E341CCF}"/>
                </a:ext>
              </a:extLst>
            </p:cNvPr>
            <p:cNvSpPr/>
            <p:nvPr/>
          </p:nvSpPr>
          <p:spPr>
            <a:xfrm>
              <a:off x="2758808" y="2017430"/>
              <a:ext cx="1822" cy="3290"/>
            </a:xfrm>
            <a:custGeom>
              <a:avLst/>
              <a:gdLst>
                <a:gd name="connsiteX0" fmla="*/ 0 w 1822"/>
                <a:gd name="connsiteY0" fmla="*/ 2011 h 3290"/>
                <a:gd name="connsiteX1" fmla="*/ 1005 w 1822"/>
                <a:gd name="connsiteY1" fmla="*/ 2514 h 3290"/>
                <a:gd name="connsiteX2" fmla="*/ 1005 w 1822"/>
                <a:gd name="connsiteY2" fmla="*/ 2933 h 3290"/>
                <a:gd name="connsiteX3" fmla="*/ 1592 w 1822"/>
                <a:gd name="connsiteY3" fmla="*/ 2514 h 3290"/>
                <a:gd name="connsiteX4" fmla="*/ 1592 w 1822"/>
                <a:gd name="connsiteY4" fmla="*/ 2514 h 3290"/>
                <a:gd name="connsiteX5" fmla="*/ 503 w 1822"/>
                <a:gd name="connsiteY5" fmla="*/ 0 h 3290"/>
                <a:gd name="connsiteX6" fmla="*/ 0 w 1822"/>
                <a:gd name="connsiteY6" fmla="*/ 2011 h 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 h="3290">
                  <a:moveTo>
                    <a:pt x="0" y="2011"/>
                  </a:moveTo>
                  <a:cubicBezTo>
                    <a:pt x="377" y="2061"/>
                    <a:pt x="737" y="2237"/>
                    <a:pt x="1005" y="2514"/>
                  </a:cubicBezTo>
                  <a:cubicBezTo>
                    <a:pt x="1005" y="3100"/>
                    <a:pt x="1005" y="2514"/>
                    <a:pt x="1005" y="2933"/>
                  </a:cubicBezTo>
                  <a:cubicBezTo>
                    <a:pt x="1005" y="3352"/>
                    <a:pt x="2346" y="3603"/>
                    <a:pt x="1592" y="2514"/>
                  </a:cubicBezTo>
                  <a:lnTo>
                    <a:pt x="1592" y="2514"/>
                  </a:lnTo>
                  <a:cubicBezTo>
                    <a:pt x="838" y="1592"/>
                    <a:pt x="251" y="0"/>
                    <a:pt x="503" y="0"/>
                  </a:cubicBezTo>
                  <a:cubicBezTo>
                    <a:pt x="176" y="620"/>
                    <a:pt x="0" y="1307"/>
                    <a:pt x="0" y="2011"/>
                  </a:cubicBezTo>
                  <a:close/>
                </a:path>
              </a:pathLst>
            </a:custGeom>
            <a:solidFill>
              <a:srgbClr val="37474F"/>
            </a:solidFill>
            <a:ln w="8363" cap="flat">
              <a:noFill/>
              <a:prstDash val="solid"/>
              <a:miter/>
            </a:ln>
          </p:spPr>
          <p:txBody>
            <a:bodyPr rtlCol="0" anchor="ctr"/>
            <a:lstStyle/>
            <a:p>
              <a:pPr defTabSz="914378"/>
              <a:endParaRPr lang="en-US"/>
            </a:p>
          </p:txBody>
        </p:sp>
        <p:sp>
          <p:nvSpPr>
            <p:cNvPr id="758" name="Freeform: Shape 757">
              <a:extLst>
                <a:ext uri="{FF2B5EF4-FFF2-40B4-BE49-F238E27FC236}">
                  <a16:creationId xmlns:a16="http://schemas.microsoft.com/office/drawing/2014/main" id="{0FF52B2A-F9A8-4B30-9292-AAEAC64C5ECF}"/>
                </a:ext>
              </a:extLst>
            </p:cNvPr>
            <p:cNvSpPr/>
            <p:nvPr/>
          </p:nvSpPr>
          <p:spPr>
            <a:xfrm>
              <a:off x="2752607" y="2012654"/>
              <a:ext cx="2011" cy="1600"/>
            </a:xfrm>
            <a:custGeom>
              <a:avLst/>
              <a:gdLst>
                <a:gd name="connsiteX0" fmla="*/ 2011 w 2011"/>
                <a:gd name="connsiteY0" fmla="*/ 1341 h 1600"/>
                <a:gd name="connsiteX1" fmla="*/ 0 w 2011"/>
                <a:gd name="connsiteY1" fmla="*/ 0 h 1600"/>
                <a:gd name="connsiteX2" fmla="*/ 587 w 2011"/>
                <a:gd name="connsiteY2" fmla="*/ 1257 h 1600"/>
                <a:gd name="connsiteX3" fmla="*/ 587 w 2011"/>
                <a:gd name="connsiteY3" fmla="*/ 1257 h 1600"/>
                <a:gd name="connsiteX4" fmla="*/ 2011 w 2011"/>
                <a:gd name="connsiteY4" fmla="*/ 1341 h 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 h="1600">
                  <a:moveTo>
                    <a:pt x="2011" y="1341"/>
                  </a:moveTo>
                  <a:lnTo>
                    <a:pt x="0" y="0"/>
                  </a:lnTo>
                  <a:lnTo>
                    <a:pt x="587" y="1257"/>
                  </a:lnTo>
                  <a:lnTo>
                    <a:pt x="587" y="1257"/>
                  </a:lnTo>
                  <a:cubicBezTo>
                    <a:pt x="1676" y="1927"/>
                    <a:pt x="1760" y="1424"/>
                    <a:pt x="2011" y="1341"/>
                  </a:cubicBezTo>
                  <a:close/>
                </a:path>
              </a:pathLst>
            </a:custGeom>
            <a:solidFill>
              <a:srgbClr val="37474F"/>
            </a:solidFill>
            <a:ln w="8363" cap="flat">
              <a:noFill/>
              <a:prstDash val="solid"/>
              <a:miter/>
            </a:ln>
          </p:spPr>
          <p:txBody>
            <a:bodyPr rtlCol="0" anchor="ctr"/>
            <a:lstStyle/>
            <a:p>
              <a:pPr defTabSz="914378"/>
              <a:endParaRPr lang="en-US"/>
            </a:p>
          </p:txBody>
        </p:sp>
        <p:sp>
          <p:nvSpPr>
            <p:cNvPr id="759" name="Freeform: Shape 758">
              <a:extLst>
                <a:ext uri="{FF2B5EF4-FFF2-40B4-BE49-F238E27FC236}">
                  <a16:creationId xmlns:a16="http://schemas.microsoft.com/office/drawing/2014/main" id="{BEB952AB-96EB-41FC-987B-5CAA155A1909}"/>
                </a:ext>
              </a:extLst>
            </p:cNvPr>
            <p:cNvSpPr/>
            <p:nvPr/>
          </p:nvSpPr>
          <p:spPr>
            <a:xfrm>
              <a:off x="2745234" y="2003270"/>
              <a:ext cx="1675" cy="502"/>
            </a:xfrm>
            <a:custGeom>
              <a:avLst/>
              <a:gdLst>
                <a:gd name="connsiteX0" fmla="*/ 1005 w 1675"/>
                <a:gd name="connsiteY0" fmla="*/ 503 h 502"/>
                <a:gd name="connsiteX1" fmla="*/ 1676 w 1675"/>
                <a:gd name="connsiteY1" fmla="*/ 167 h 502"/>
                <a:gd name="connsiteX2" fmla="*/ 0 w 1675"/>
                <a:gd name="connsiteY2" fmla="*/ 0 h 502"/>
                <a:gd name="connsiteX3" fmla="*/ 1005 w 1675"/>
                <a:gd name="connsiteY3" fmla="*/ 503 h 502"/>
              </a:gdLst>
              <a:ahLst/>
              <a:cxnLst>
                <a:cxn ang="0">
                  <a:pos x="connsiteX0" y="connsiteY0"/>
                </a:cxn>
                <a:cxn ang="0">
                  <a:pos x="connsiteX1" y="connsiteY1"/>
                </a:cxn>
                <a:cxn ang="0">
                  <a:pos x="connsiteX2" y="connsiteY2"/>
                </a:cxn>
                <a:cxn ang="0">
                  <a:pos x="connsiteX3" y="connsiteY3"/>
                </a:cxn>
              </a:cxnLst>
              <a:rect l="l" t="t" r="r" b="b"/>
              <a:pathLst>
                <a:path w="1675" h="502">
                  <a:moveTo>
                    <a:pt x="1005" y="503"/>
                  </a:moveTo>
                  <a:lnTo>
                    <a:pt x="1676" y="167"/>
                  </a:lnTo>
                  <a:lnTo>
                    <a:pt x="0" y="0"/>
                  </a:lnTo>
                  <a:lnTo>
                    <a:pt x="1005" y="503"/>
                  </a:lnTo>
                  <a:close/>
                </a:path>
              </a:pathLst>
            </a:custGeom>
            <a:solidFill>
              <a:srgbClr val="37474F"/>
            </a:solidFill>
            <a:ln w="8363" cap="flat">
              <a:noFill/>
              <a:prstDash val="solid"/>
              <a:miter/>
            </a:ln>
          </p:spPr>
          <p:txBody>
            <a:bodyPr rtlCol="0" anchor="ctr"/>
            <a:lstStyle/>
            <a:p>
              <a:pPr defTabSz="914378"/>
              <a:endParaRPr lang="en-US"/>
            </a:p>
          </p:txBody>
        </p:sp>
        <p:sp>
          <p:nvSpPr>
            <p:cNvPr id="760" name="Freeform: Shape 759">
              <a:extLst>
                <a:ext uri="{FF2B5EF4-FFF2-40B4-BE49-F238E27FC236}">
                  <a16:creationId xmlns:a16="http://schemas.microsoft.com/office/drawing/2014/main" id="{13A834B2-8AAE-4D62-AD3D-777BD31F3ACF}"/>
                </a:ext>
              </a:extLst>
            </p:cNvPr>
            <p:cNvSpPr/>
            <p:nvPr/>
          </p:nvSpPr>
          <p:spPr>
            <a:xfrm>
              <a:off x="2743474" y="2001092"/>
              <a:ext cx="837" cy="586"/>
            </a:xfrm>
            <a:custGeom>
              <a:avLst/>
              <a:gdLst>
                <a:gd name="connsiteX0" fmla="*/ 335 w 837"/>
                <a:gd name="connsiteY0" fmla="*/ 587 h 586"/>
                <a:gd name="connsiteX1" fmla="*/ 838 w 837"/>
                <a:gd name="connsiteY1" fmla="*/ 251 h 586"/>
                <a:gd name="connsiteX2" fmla="*/ 0 w 837"/>
                <a:gd name="connsiteY2" fmla="*/ 0 h 586"/>
                <a:gd name="connsiteX3" fmla="*/ 335 w 837"/>
                <a:gd name="connsiteY3" fmla="*/ 587 h 586"/>
              </a:gdLst>
              <a:ahLst/>
              <a:cxnLst>
                <a:cxn ang="0">
                  <a:pos x="connsiteX0" y="connsiteY0"/>
                </a:cxn>
                <a:cxn ang="0">
                  <a:pos x="connsiteX1" y="connsiteY1"/>
                </a:cxn>
                <a:cxn ang="0">
                  <a:pos x="connsiteX2" y="connsiteY2"/>
                </a:cxn>
                <a:cxn ang="0">
                  <a:pos x="connsiteX3" y="connsiteY3"/>
                </a:cxn>
              </a:cxnLst>
              <a:rect l="l" t="t" r="r" b="b"/>
              <a:pathLst>
                <a:path w="837" h="586">
                  <a:moveTo>
                    <a:pt x="335" y="587"/>
                  </a:moveTo>
                  <a:lnTo>
                    <a:pt x="838" y="251"/>
                  </a:lnTo>
                  <a:lnTo>
                    <a:pt x="0" y="0"/>
                  </a:lnTo>
                  <a:lnTo>
                    <a:pt x="335" y="587"/>
                  </a:lnTo>
                  <a:close/>
                </a:path>
              </a:pathLst>
            </a:custGeom>
            <a:solidFill>
              <a:srgbClr val="37474F"/>
            </a:solidFill>
            <a:ln w="8363" cap="flat">
              <a:noFill/>
              <a:prstDash val="solid"/>
              <a:miter/>
            </a:ln>
          </p:spPr>
          <p:txBody>
            <a:bodyPr rtlCol="0" anchor="ctr"/>
            <a:lstStyle/>
            <a:p>
              <a:pPr defTabSz="914378"/>
              <a:endParaRPr lang="en-US"/>
            </a:p>
          </p:txBody>
        </p:sp>
        <p:sp>
          <p:nvSpPr>
            <p:cNvPr id="761" name="Freeform: Shape 760">
              <a:extLst>
                <a:ext uri="{FF2B5EF4-FFF2-40B4-BE49-F238E27FC236}">
                  <a16:creationId xmlns:a16="http://schemas.microsoft.com/office/drawing/2014/main" id="{BE5B7ACB-FF62-4905-B949-4AAB69BE5A54}"/>
                </a:ext>
              </a:extLst>
            </p:cNvPr>
            <p:cNvSpPr/>
            <p:nvPr/>
          </p:nvSpPr>
          <p:spPr>
            <a:xfrm>
              <a:off x="2607485" y="1888731"/>
              <a:ext cx="670" cy="8378"/>
            </a:xfrm>
            <a:custGeom>
              <a:avLst/>
              <a:gdLst>
                <a:gd name="connsiteX0" fmla="*/ 670 w 670"/>
                <a:gd name="connsiteY0" fmla="*/ 0 h 8378"/>
                <a:gd name="connsiteX1" fmla="*/ 0 w 670"/>
                <a:gd name="connsiteY1" fmla="*/ 0 h 8378"/>
              </a:gdLst>
              <a:ahLst/>
              <a:cxnLst>
                <a:cxn ang="0">
                  <a:pos x="connsiteX0" y="connsiteY0"/>
                </a:cxn>
                <a:cxn ang="0">
                  <a:pos x="connsiteX1" y="connsiteY1"/>
                </a:cxn>
              </a:cxnLst>
              <a:rect l="l" t="t" r="r" b="b"/>
              <a:pathLst>
                <a:path w="670" h="8378">
                  <a:moveTo>
                    <a:pt x="67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62" name="Freeform: Shape 761">
              <a:extLst>
                <a:ext uri="{FF2B5EF4-FFF2-40B4-BE49-F238E27FC236}">
                  <a16:creationId xmlns:a16="http://schemas.microsoft.com/office/drawing/2014/main" id="{44535C2D-2429-4206-92CA-93E5A76B0510}"/>
                </a:ext>
              </a:extLst>
            </p:cNvPr>
            <p:cNvSpPr/>
            <p:nvPr/>
          </p:nvSpPr>
          <p:spPr>
            <a:xfrm>
              <a:off x="2611851" y="1891943"/>
              <a:ext cx="74" cy="223"/>
            </a:xfrm>
            <a:custGeom>
              <a:avLst/>
              <a:gdLst>
                <a:gd name="connsiteX0" fmla="*/ 75 w 74"/>
                <a:gd name="connsiteY0" fmla="*/ 223 h 223"/>
                <a:gd name="connsiteX1" fmla="*/ 75 w 74"/>
                <a:gd name="connsiteY1" fmla="*/ 223 h 223"/>
                <a:gd name="connsiteX2" fmla="*/ 75 w 74"/>
                <a:gd name="connsiteY2" fmla="*/ 223 h 223"/>
              </a:gdLst>
              <a:ahLst/>
              <a:cxnLst>
                <a:cxn ang="0">
                  <a:pos x="connsiteX0" y="connsiteY0"/>
                </a:cxn>
                <a:cxn ang="0">
                  <a:pos x="connsiteX1" y="connsiteY1"/>
                </a:cxn>
                <a:cxn ang="0">
                  <a:pos x="connsiteX2" y="connsiteY2"/>
                </a:cxn>
              </a:cxnLst>
              <a:rect l="l" t="t" r="r" b="b"/>
              <a:pathLst>
                <a:path w="74" h="223">
                  <a:moveTo>
                    <a:pt x="75" y="223"/>
                  </a:moveTo>
                  <a:lnTo>
                    <a:pt x="75" y="223"/>
                  </a:lnTo>
                  <a:cubicBezTo>
                    <a:pt x="75" y="223"/>
                    <a:pt x="-93" y="-279"/>
                    <a:pt x="75" y="223"/>
                  </a:cubicBezTo>
                  <a:close/>
                </a:path>
              </a:pathLst>
            </a:custGeom>
            <a:solidFill>
              <a:srgbClr val="37474F"/>
            </a:solidFill>
            <a:ln w="8363" cap="flat">
              <a:noFill/>
              <a:prstDash val="solid"/>
              <a:miter/>
            </a:ln>
          </p:spPr>
          <p:txBody>
            <a:bodyPr rtlCol="0" anchor="ctr"/>
            <a:lstStyle/>
            <a:p>
              <a:pPr defTabSz="914378"/>
              <a:endParaRPr lang="en-US"/>
            </a:p>
          </p:txBody>
        </p:sp>
        <p:sp>
          <p:nvSpPr>
            <p:cNvPr id="763" name="Freeform: Shape 762">
              <a:extLst>
                <a:ext uri="{FF2B5EF4-FFF2-40B4-BE49-F238E27FC236}">
                  <a16:creationId xmlns:a16="http://schemas.microsoft.com/office/drawing/2014/main" id="{26F19588-7F75-4267-A868-EAE76AD990DF}"/>
                </a:ext>
              </a:extLst>
            </p:cNvPr>
            <p:cNvSpPr/>
            <p:nvPr/>
          </p:nvSpPr>
          <p:spPr>
            <a:xfrm>
              <a:off x="2685744" y="1948279"/>
              <a:ext cx="1005" cy="2035"/>
            </a:xfrm>
            <a:custGeom>
              <a:avLst/>
              <a:gdLst>
                <a:gd name="connsiteX0" fmla="*/ 1005 w 1005"/>
                <a:gd name="connsiteY0" fmla="*/ 2036 h 2035"/>
                <a:gd name="connsiteX1" fmla="*/ 0 w 1005"/>
                <a:gd name="connsiteY1" fmla="*/ 109 h 2035"/>
                <a:gd name="connsiteX2" fmla="*/ 0 w 1005"/>
                <a:gd name="connsiteY2" fmla="*/ 863 h 2035"/>
                <a:gd name="connsiteX3" fmla="*/ 1005 w 1005"/>
                <a:gd name="connsiteY3" fmla="*/ 2036 h 2035"/>
              </a:gdLst>
              <a:ahLst/>
              <a:cxnLst>
                <a:cxn ang="0">
                  <a:pos x="connsiteX0" y="connsiteY0"/>
                </a:cxn>
                <a:cxn ang="0">
                  <a:pos x="connsiteX1" y="connsiteY1"/>
                </a:cxn>
                <a:cxn ang="0">
                  <a:pos x="connsiteX2" y="connsiteY2"/>
                </a:cxn>
                <a:cxn ang="0">
                  <a:pos x="connsiteX3" y="connsiteY3"/>
                </a:cxn>
              </a:cxnLst>
              <a:rect l="l" t="t" r="r" b="b"/>
              <a:pathLst>
                <a:path w="1005" h="2035">
                  <a:moveTo>
                    <a:pt x="1005" y="2036"/>
                  </a:moveTo>
                  <a:cubicBezTo>
                    <a:pt x="587" y="947"/>
                    <a:pt x="335" y="-394"/>
                    <a:pt x="0" y="109"/>
                  </a:cubicBezTo>
                  <a:lnTo>
                    <a:pt x="0" y="863"/>
                  </a:lnTo>
                  <a:cubicBezTo>
                    <a:pt x="427" y="1165"/>
                    <a:pt x="771" y="1567"/>
                    <a:pt x="1005" y="2036"/>
                  </a:cubicBezTo>
                  <a:close/>
                </a:path>
              </a:pathLst>
            </a:custGeom>
            <a:solidFill>
              <a:srgbClr val="37474F"/>
            </a:solidFill>
            <a:ln w="8363" cap="flat">
              <a:noFill/>
              <a:prstDash val="solid"/>
              <a:miter/>
            </a:ln>
          </p:spPr>
          <p:txBody>
            <a:bodyPr rtlCol="0" anchor="ctr"/>
            <a:lstStyle/>
            <a:p>
              <a:pPr defTabSz="914378"/>
              <a:endParaRPr lang="en-US"/>
            </a:p>
          </p:txBody>
        </p:sp>
        <p:sp>
          <p:nvSpPr>
            <p:cNvPr id="764" name="Freeform: Shape 763">
              <a:extLst>
                <a:ext uri="{FF2B5EF4-FFF2-40B4-BE49-F238E27FC236}">
                  <a16:creationId xmlns:a16="http://schemas.microsoft.com/office/drawing/2014/main" id="{B1F519E3-A78E-4F97-8723-F582CC0F1D2A}"/>
                </a:ext>
              </a:extLst>
            </p:cNvPr>
            <p:cNvSpPr/>
            <p:nvPr/>
          </p:nvSpPr>
          <p:spPr>
            <a:xfrm>
              <a:off x="2645274" y="1917805"/>
              <a:ext cx="921" cy="8378"/>
            </a:xfrm>
            <a:custGeom>
              <a:avLst/>
              <a:gdLst>
                <a:gd name="connsiteX0" fmla="*/ 0 w 921"/>
                <a:gd name="connsiteY0" fmla="*/ 0 h 8378"/>
                <a:gd name="connsiteX1" fmla="*/ 0 w 921"/>
                <a:gd name="connsiteY1" fmla="*/ 0 h 8378"/>
                <a:gd name="connsiteX2" fmla="*/ 922 w 921"/>
                <a:gd name="connsiteY2" fmla="*/ 0 h 8378"/>
              </a:gdLst>
              <a:ahLst/>
              <a:cxnLst>
                <a:cxn ang="0">
                  <a:pos x="connsiteX0" y="connsiteY0"/>
                </a:cxn>
                <a:cxn ang="0">
                  <a:pos x="connsiteX1" y="connsiteY1"/>
                </a:cxn>
                <a:cxn ang="0">
                  <a:pos x="connsiteX2" y="connsiteY2"/>
                </a:cxn>
              </a:cxnLst>
              <a:rect l="l" t="t" r="r" b="b"/>
              <a:pathLst>
                <a:path w="921" h="8378">
                  <a:moveTo>
                    <a:pt x="0" y="0"/>
                  </a:moveTo>
                  <a:lnTo>
                    <a:pt x="0" y="0"/>
                  </a:lnTo>
                  <a:lnTo>
                    <a:pt x="922" y="0"/>
                  </a:lnTo>
                  <a:close/>
                </a:path>
              </a:pathLst>
            </a:custGeom>
            <a:solidFill>
              <a:srgbClr val="37474F"/>
            </a:solidFill>
            <a:ln w="8363" cap="flat">
              <a:noFill/>
              <a:prstDash val="solid"/>
              <a:miter/>
            </a:ln>
          </p:spPr>
          <p:txBody>
            <a:bodyPr rtlCol="0" anchor="ctr"/>
            <a:lstStyle/>
            <a:p>
              <a:pPr defTabSz="914378"/>
              <a:endParaRPr lang="en-US"/>
            </a:p>
          </p:txBody>
        </p:sp>
        <p:sp>
          <p:nvSpPr>
            <p:cNvPr id="765" name="Freeform: Shape 764">
              <a:extLst>
                <a:ext uri="{FF2B5EF4-FFF2-40B4-BE49-F238E27FC236}">
                  <a16:creationId xmlns:a16="http://schemas.microsoft.com/office/drawing/2014/main" id="{743D8E6C-9F1B-4253-B4FE-DA8C5F55A68B}"/>
                </a:ext>
              </a:extLst>
            </p:cNvPr>
            <p:cNvSpPr/>
            <p:nvPr/>
          </p:nvSpPr>
          <p:spPr>
            <a:xfrm>
              <a:off x="2642257" y="1918057"/>
              <a:ext cx="754" cy="1173"/>
            </a:xfrm>
            <a:custGeom>
              <a:avLst/>
              <a:gdLst>
                <a:gd name="connsiteX0" fmla="*/ 754 w 754"/>
                <a:gd name="connsiteY0" fmla="*/ 1173 h 1173"/>
                <a:gd name="connsiteX1" fmla="*/ 0 w 754"/>
                <a:gd name="connsiteY1" fmla="*/ 0 h 1173"/>
                <a:gd name="connsiteX2" fmla="*/ 754 w 754"/>
                <a:gd name="connsiteY2" fmla="*/ 1173 h 1173"/>
              </a:gdLst>
              <a:ahLst/>
              <a:cxnLst>
                <a:cxn ang="0">
                  <a:pos x="connsiteX0" y="connsiteY0"/>
                </a:cxn>
                <a:cxn ang="0">
                  <a:pos x="connsiteX1" y="connsiteY1"/>
                </a:cxn>
                <a:cxn ang="0">
                  <a:pos x="connsiteX2" y="connsiteY2"/>
                </a:cxn>
              </a:cxnLst>
              <a:rect l="l" t="t" r="r" b="b"/>
              <a:pathLst>
                <a:path w="754" h="1173">
                  <a:moveTo>
                    <a:pt x="754" y="1173"/>
                  </a:moveTo>
                  <a:lnTo>
                    <a:pt x="0" y="0"/>
                  </a:lnTo>
                  <a:cubicBezTo>
                    <a:pt x="201" y="419"/>
                    <a:pt x="452" y="821"/>
                    <a:pt x="754" y="1173"/>
                  </a:cubicBezTo>
                  <a:close/>
                </a:path>
              </a:pathLst>
            </a:custGeom>
            <a:solidFill>
              <a:srgbClr val="37474F"/>
            </a:solidFill>
            <a:ln w="8363" cap="flat">
              <a:noFill/>
              <a:prstDash val="solid"/>
              <a:miter/>
            </a:ln>
          </p:spPr>
          <p:txBody>
            <a:bodyPr rtlCol="0" anchor="ctr"/>
            <a:lstStyle/>
            <a:p>
              <a:pPr defTabSz="914378"/>
              <a:endParaRPr lang="en-US"/>
            </a:p>
          </p:txBody>
        </p:sp>
        <p:sp>
          <p:nvSpPr>
            <p:cNvPr id="766" name="Freeform: Shape 765">
              <a:extLst>
                <a:ext uri="{FF2B5EF4-FFF2-40B4-BE49-F238E27FC236}">
                  <a16:creationId xmlns:a16="http://schemas.microsoft.com/office/drawing/2014/main" id="{1A24DE32-647E-4035-A2DF-55535B13EDF8}"/>
                </a:ext>
              </a:extLst>
            </p:cNvPr>
            <p:cNvSpPr/>
            <p:nvPr/>
          </p:nvSpPr>
          <p:spPr>
            <a:xfrm>
              <a:off x="2586203" y="1870465"/>
              <a:ext cx="754" cy="375"/>
            </a:xfrm>
            <a:custGeom>
              <a:avLst/>
              <a:gdLst>
                <a:gd name="connsiteX0" fmla="*/ 754 w 754"/>
                <a:gd name="connsiteY0" fmla="*/ 0 h 375"/>
                <a:gd name="connsiteX1" fmla="*/ 0 w 754"/>
                <a:gd name="connsiteY1" fmla="*/ 0 h 375"/>
                <a:gd name="connsiteX2" fmla="*/ 754 w 754"/>
                <a:gd name="connsiteY2" fmla="*/ 0 h 375"/>
              </a:gdLst>
              <a:ahLst/>
              <a:cxnLst>
                <a:cxn ang="0">
                  <a:pos x="connsiteX0" y="connsiteY0"/>
                </a:cxn>
                <a:cxn ang="0">
                  <a:pos x="connsiteX1" y="connsiteY1"/>
                </a:cxn>
                <a:cxn ang="0">
                  <a:pos x="connsiteX2" y="connsiteY2"/>
                </a:cxn>
              </a:cxnLst>
              <a:rect l="l" t="t" r="r" b="b"/>
              <a:pathLst>
                <a:path w="754" h="375">
                  <a:moveTo>
                    <a:pt x="754" y="0"/>
                  </a:moveTo>
                  <a:lnTo>
                    <a:pt x="0" y="0"/>
                  </a:lnTo>
                  <a:cubicBezTo>
                    <a:pt x="670" y="754"/>
                    <a:pt x="503" y="168"/>
                    <a:pt x="754" y="0"/>
                  </a:cubicBezTo>
                  <a:close/>
                </a:path>
              </a:pathLst>
            </a:custGeom>
            <a:solidFill>
              <a:srgbClr val="37474F"/>
            </a:solidFill>
            <a:ln w="8363" cap="flat">
              <a:noFill/>
              <a:prstDash val="solid"/>
              <a:miter/>
            </a:ln>
          </p:spPr>
          <p:txBody>
            <a:bodyPr rtlCol="0" anchor="ctr"/>
            <a:lstStyle/>
            <a:p>
              <a:pPr defTabSz="914378"/>
              <a:endParaRPr lang="en-US"/>
            </a:p>
          </p:txBody>
        </p:sp>
        <p:sp>
          <p:nvSpPr>
            <p:cNvPr id="767" name="Freeform: Shape 766">
              <a:extLst>
                <a:ext uri="{FF2B5EF4-FFF2-40B4-BE49-F238E27FC236}">
                  <a16:creationId xmlns:a16="http://schemas.microsoft.com/office/drawing/2014/main" id="{5C73160C-E531-4BCA-926C-B5EEC7F832F1}"/>
                </a:ext>
              </a:extLst>
            </p:cNvPr>
            <p:cNvSpPr/>
            <p:nvPr/>
          </p:nvSpPr>
          <p:spPr>
            <a:xfrm>
              <a:off x="2718840" y="1978636"/>
              <a:ext cx="1424" cy="1798"/>
            </a:xfrm>
            <a:custGeom>
              <a:avLst/>
              <a:gdLst>
                <a:gd name="connsiteX0" fmla="*/ 1425 w 1424"/>
                <a:gd name="connsiteY0" fmla="*/ 1759 h 1798"/>
                <a:gd name="connsiteX1" fmla="*/ 0 w 1424"/>
                <a:gd name="connsiteY1" fmla="*/ 0 h 1798"/>
                <a:gd name="connsiteX2" fmla="*/ 1425 w 1424"/>
                <a:gd name="connsiteY2" fmla="*/ 1759 h 1798"/>
              </a:gdLst>
              <a:ahLst/>
              <a:cxnLst>
                <a:cxn ang="0">
                  <a:pos x="connsiteX0" y="connsiteY0"/>
                </a:cxn>
                <a:cxn ang="0">
                  <a:pos x="connsiteX1" y="connsiteY1"/>
                </a:cxn>
                <a:cxn ang="0">
                  <a:pos x="connsiteX2" y="connsiteY2"/>
                </a:cxn>
              </a:cxnLst>
              <a:rect l="l" t="t" r="r" b="b"/>
              <a:pathLst>
                <a:path w="1424" h="1798">
                  <a:moveTo>
                    <a:pt x="1425" y="1759"/>
                  </a:moveTo>
                  <a:cubicBezTo>
                    <a:pt x="1031" y="1114"/>
                    <a:pt x="553" y="519"/>
                    <a:pt x="0" y="0"/>
                  </a:cubicBezTo>
                  <a:cubicBezTo>
                    <a:pt x="251" y="1005"/>
                    <a:pt x="503" y="2011"/>
                    <a:pt x="1425" y="1759"/>
                  </a:cubicBezTo>
                  <a:close/>
                </a:path>
              </a:pathLst>
            </a:custGeom>
            <a:solidFill>
              <a:srgbClr val="37474F"/>
            </a:solidFill>
            <a:ln w="8363" cap="flat">
              <a:noFill/>
              <a:prstDash val="solid"/>
              <a:miter/>
            </a:ln>
          </p:spPr>
          <p:txBody>
            <a:bodyPr rtlCol="0" anchor="ctr"/>
            <a:lstStyle/>
            <a:p>
              <a:pPr defTabSz="914378"/>
              <a:endParaRPr lang="en-US"/>
            </a:p>
          </p:txBody>
        </p:sp>
        <p:sp>
          <p:nvSpPr>
            <p:cNvPr id="768" name="Freeform: Shape 767">
              <a:extLst>
                <a:ext uri="{FF2B5EF4-FFF2-40B4-BE49-F238E27FC236}">
                  <a16:creationId xmlns:a16="http://schemas.microsoft.com/office/drawing/2014/main" id="{8B012910-B5CD-44D8-98DC-2E366AC7FD24}"/>
                </a:ext>
              </a:extLst>
            </p:cNvPr>
            <p:cNvSpPr/>
            <p:nvPr/>
          </p:nvSpPr>
          <p:spPr>
            <a:xfrm>
              <a:off x="2613511" y="1885044"/>
              <a:ext cx="676" cy="74"/>
            </a:xfrm>
            <a:custGeom>
              <a:avLst/>
              <a:gdLst>
                <a:gd name="connsiteX0" fmla="*/ 677 w 676"/>
                <a:gd name="connsiteY0" fmla="*/ 0 h 74"/>
                <a:gd name="connsiteX1" fmla="*/ 7 w 676"/>
                <a:gd name="connsiteY1" fmla="*/ 0 h 74"/>
                <a:gd name="connsiteX2" fmla="*/ 677 w 676"/>
                <a:gd name="connsiteY2" fmla="*/ 0 h 74"/>
              </a:gdLst>
              <a:ahLst/>
              <a:cxnLst>
                <a:cxn ang="0">
                  <a:pos x="connsiteX0" y="connsiteY0"/>
                </a:cxn>
                <a:cxn ang="0">
                  <a:pos x="connsiteX1" y="connsiteY1"/>
                </a:cxn>
                <a:cxn ang="0">
                  <a:pos x="connsiteX2" y="connsiteY2"/>
                </a:cxn>
              </a:cxnLst>
              <a:rect l="l" t="t" r="r" b="b"/>
              <a:pathLst>
                <a:path w="676" h="74">
                  <a:moveTo>
                    <a:pt x="677" y="0"/>
                  </a:moveTo>
                  <a:cubicBezTo>
                    <a:pt x="677" y="0"/>
                    <a:pt x="90" y="0"/>
                    <a:pt x="7" y="0"/>
                  </a:cubicBezTo>
                  <a:cubicBezTo>
                    <a:pt x="-77" y="0"/>
                    <a:pt x="677" y="167"/>
                    <a:pt x="677" y="0"/>
                  </a:cubicBezTo>
                  <a:close/>
                </a:path>
              </a:pathLst>
            </a:custGeom>
            <a:solidFill>
              <a:srgbClr val="37474F"/>
            </a:solidFill>
            <a:ln w="8363" cap="flat">
              <a:noFill/>
              <a:prstDash val="solid"/>
              <a:miter/>
            </a:ln>
          </p:spPr>
          <p:txBody>
            <a:bodyPr rtlCol="0" anchor="ctr"/>
            <a:lstStyle/>
            <a:p>
              <a:pPr defTabSz="914378"/>
              <a:endParaRPr lang="en-US"/>
            </a:p>
          </p:txBody>
        </p:sp>
        <p:sp>
          <p:nvSpPr>
            <p:cNvPr id="769" name="Freeform: Shape 768">
              <a:extLst>
                <a:ext uri="{FF2B5EF4-FFF2-40B4-BE49-F238E27FC236}">
                  <a16:creationId xmlns:a16="http://schemas.microsoft.com/office/drawing/2014/main" id="{F3CC3427-0414-469D-9EB4-4805858A3E3F}"/>
                </a:ext>
              </a:extLst>
            </p:cNvPr>
            <p:cNvSpPr/>
            <p:nvPr/>
          </p:nvSpPr>
          <p:spPr>
            <a:xfrm>
              <a:off x="2716662" y="1976960"/>
              <a:ext cx="1592" cy="1256"/>
            </a:xfrm>
            <a:custGeom>
              <a:avLst/>
              <a:gdLst>
                <a:gd name="connsiteX0" fmla="*/ 0 w 1592"/>
                <a:gd name="connsiteY0" fmla="*/ 0 h 1256"/>
                <a:gd name="connsiteX1" fmla="*/ 0 w 1592"/>
                <a:gd name="connsiteY1" fmla="*/ 0 h 1256"/>
                <a:gd name="connsiteX2" fmla="*/ 1592 w 1592"/>
                <a:gd name="connsiteY2" fmla="*/ 1257 h 1256"/>
                <a:gd name="connsiteX3" fmla="*/ 0 w 1592"/>
                <a:gd name="connsiteY3" fmla="*/ 0 h 1256"/>
              </a:gdLst>
              <a:ahLst/>
              <a:cxnLst>
                <a:cxn ang="0">
                  <a:pos x="connsiteX0" y="connsiteY0"/>
                </a:cxn>
                <a:cxn ang="0">
                  <a:pos x="connsiteX1" y="connsiteY1"/>
                </a:cxn>
                <a:cxn ang="0">
                  <a:pos x="connsiteX2" y="connsiteY2"/>
                </a:cxn>
                <a:cxn ang="0">
                  <a:pos x="connsiteX3" y="connsiteY3"/>
                </a:cxn>
              </a:cxnLst>
              <a:rect l="l" t="t" r="r" b="b"/>
              <a:pathLst>
                <a:path w="1592" h="1256">
                  <a:moveTo>
                    <a:pt x="0" y="0"/>
                  </a:moveTo>
                  <a:lnTo>
                    <a:pt x="0" y="0"/>
                  </a:lnTo>
                  <a:cubicBezTo>
                    <a:pt x="587" y="335"/>
                    <a:pt x="1123" y="763"/>
                    <a:pt x="1592" y="1257"/>
                  </a:cubicBezTo>
                  <a:cubicBezTo>
                    <a:pt x="1232" y="654"/>
                    <a:pt x="670" y="21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0" name="Freeform: Shape 769">
              <a:extLst>
                <a:ext uri="{FF2B5EF4-FFF2-40B4-BE49-F238E27FC236}">
                  <a16:creationId xmlns:a16="http://schemas.microsoft.com/office/drawing/2014/main" id="{78BB71FA-0093-44BD-9D7D-89DBF162C76E}"/>
                </a:ext>
              </a:extLst>
            </p:cNvPr>
            <p:cNvSpPr/>
            <p:nvPr/>
          </p:nvSpPr>
          <p:spPr>
            <a:xfrm>
              <a:off x="2512096" y="1802056"/>
              <a:ext cx="37" cy="37"/>
            </a:xfrm>
            <a:custGeom>
              <a:avLst/>
              <a:gdLst>
                <a:gd name="connsiteX0" fmla="*/ 37 w 37"/>
                <a:gd name="connsiteY0" fmla="*/ 37 h 37"/>
                <a:gd name="connsiteX1" fmla="*/ 37 w 37"/>
                <a:gd name="connsiteY1" fmla="*/ 37 h 37"/>
                <a:gd name="connsiteX2" fmla="*/ 37 w 37"/>
                <a:gd name="connsiteY2" fmla="*/ 37 h 37"/>
              </a:gdLst>
              <a:ahLst/>
              <a:cxnLst>
                <a:cxn ang="0">
                  <a:pos x="connsiteX0" y="connsiteY0"/>
                </a:cxn>
                <a:cxn ang="0">
                  <a:pos x="connsiteX1" y="connsiteY1"/>
                </a:cxn>
                <a:cxn ang="0">
                  <a:pos x="connsiteX2" y="connsiteY2"/>
                </a:cxn>
              </a:cxnLst>
              <a:rect l="l" t="t" r="r" b="b"/>
              <a:pathLst>
                <a:path w="37" h="37">
                  <a:moveTo>
                    <a:pt x="37" y="37"/>
                  </a:moveTo>
                  <a:lnTo>
                    <a:pt x="37" y="37"/>
                  </a:lnTo>
                  <a:cubicBezTo>
                    <a:pt x="37" y="37"/>
                    <a:pt x="-47" y="-47"/>
                    <a:pt x="37" y="37"/>
                  </a:cubicBezTo>
                  <a:close/>
                </a:path>
              </a:pathLst>
            </a:custGeom>
            <a:solidFill>
              <a:srgbClr val="37474F"/>
            </a:solidFill>
            <a:ln w="8363" cap="flat">
              <a:noFill/>
              <a:prstDash val="solid"/>
              <a:miter/>
            </a:ln>
          </p:spPr>
          <p:txBody>
            <a:bodyPr rtlCol="0" anchor="ctr"/>
            <a:lstStyle/>
            <a:p>
              <a:pPr defTabSz="914378"/>
              <a:endParaRPr lang="en-US"/>
            </a:p>
          </p:txBody>
        </p:sp>
        <p:sp>
          <p:nvSpPr>
            <p:cNvPr id="771" name="Freeform: Shape 770">
              <a:extLst>
                <a:ext uri="{FF2B5EF4-FFF2-40B4-BE49-F238E27FC236}">
                  <a16:creationId xmlns:a16="http://schemas.microsoft.com/office/drawing/2014/main" id="{3F21BE68-43D0-443E-B820-FD8C002C49D1}"/>
                </a:ext>
              </a:extLst>
            </p:cNvPr>
            <p:cNvSpPr/>
            <p:nvPr/>
          </p:nvSpPr>
          <p:spPr>
            <a:xfrm>
              <a:off x="2494537" y="1777459"/>
              <a:ext cx="921" cy="837"/>
            </a:xfrm>
            <a:custGeom>
              <a:avLst/>
              <a:gdLst>
                <a:gd name="connsiteX0" fmla="*/ 0 w 921"/>
                <a:gd name="connsiteY0" fmla="*/ 0 h 837"/>
                <a:gd name="connsiteX1" fmla="*/ 922 w 921"/>
                <a:gd name="connsiteY1" fmla="*/ 838 h 837"/>
                <a:gd name="connsiteX2" fmla="*/ 0 w 921"/>
                <a:gd name="connsiteY2" fmla="*/ 0 h 837"/>
              </a:gdLst>
              <a:ahLst/>
              <a:cxnLst>
                <a:cxn ang="0">
                  <a:pos x="connsiteX0" y="connsiteY0"/>
                </a:cxn>
                <a:cxn ang="0">
                  <a:pos x="connsiteX1" y="connsiteY1"/>
                </a:cxn>
                <a:cxn ang="0">
                  <a:pos x="connsiteX2" y="connsiteY2"/>
                </a:cxn>
              </a:cxnLst>
              <a:rect l="l" t="t" r="r" b="b"/>
              <a:pathLst>
                <a:path w="921" h="837">
                  <a:moveTo>
                    <a:pt x="0" y="0"/>
                  </a:moveTo>
                  <a:lnTo>
                    <a:pt x="922" y="838"/>
                  </a:lnTo>
                  <a:cubicBezTo>
                    <a:pt x="922" y="838"/>
                    <a:pt x="587"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2" name="Freeform: Shape 771">
              <a:extLst>
                <a:ext uri="{FF2B5EF4-FFF2-40B4-BE49-F238E27FC236}">
                  <a16:creationId xmlns:a16="http://schemas.microsoft.com/office/drawing/2014/main" id="{EC10D45F-E976-4AEF-85F2-1277C08D2F1F}"/>
                </a:ext>
              </a:extLst>
            </p:cNvPr>
            <p:cNvSpPr/>
            <p:nvPr/>
          </p:nvSpPr>
          <p:spPr>
            <a:xfrm>
              <a:off x="2734677" y="1993048"/>
              <a:ext cx="223" cy="186"/>
            </a:xfrm>
            <a:custGeom>
              <a:avLst/>
              <a:gdLst>
                <a:gd name="connsiteX0" fmla="*/ 0 w 223"/>
                <a:gd name="connsiteY0" fmla="*/ 0 h 186"/>
                <a:gd name="connsiteX1" fmla="*/ 0 w 223"/>
                <a:gd name="connsiteY1" fmla="*/ 0 h 186"/>
              </a:gdLst>
              <a:ahLst/>
              <a:cxnLst>
                <a:cxn ang="0">
                  <a:pos x="connsiteX0" y="connsiteY0"/>
                </a:cxn>
                <a:cxn ang="0">
                  <a:pos x="connsiteX1" y="connsiteY1"/>
                </a:cxn>
              </a:cxnLst>
              <a:rect l="l" t="t" r="r" b="b"/>
              <a:pathLst>
                <a:path w="223" h="186">
                  <a:moveTo>
                    <a:pt x="0" y="0"/>
                  </a:moveTo>
                  <a:cubicBezTo>
                    <a:pt x="503" y="419"/>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3" name="Freeform: Shape 772">
              <a:extLst>
                <a:ext uri="{FF2B5EF4-FFF2-40B4-BE49-F238E27FC236}">
                  <a16:creationId xmlns:a16="http://schemas.microsoft.com/office/drawing/2014/main" id="{2CD170EE-297A-4936-B5C8-E3FD62FDE8AA}"/>
                </a:ext>
              </a:extLst>
            </p:cNvPr>
            <p:cNvSpPr/>
            <p:nvPr/>
          </p:nvSpPr>
          <p:spPr>
            <a:xfrm>
              <a:off x="2735431" y="1997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74" name="Freeform: Shape 773">
              <a:extLst>
                <a:ext uri="{FF2B5EF4-FFF2-40B4-BE49-F238E27FC236}">
                  <a16:creationId xmlns:a16="http://schemas.microsoft.com/office/drawing/2014/main" id="{A93CEC3D-5A34-47DC-A309-5A4809D9EDBB}"/>
                </a:ext>
              </a:extLst>
            </p:cNvPr>
            <p:cNvSpPr/>
            <p:nvPr/>
          </p:nvSpPr>
          <p:spPr>
            <a:xfrm>
              <a:off x="2709121" y="197545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5" name="Freeform: Shape 774">
              <a:extLst>
                <a:ext uri="{FF2B5EF4-FFF2-40B4-BE49-F238E27FC236}">
                  <a16:creationId xmlns:a16="http://schemas.microsoft.com/office/drawing/2014/main" id="{8E86E690-7192-4FD1-A5BA-C6389CF87C9B}"/>
                </a:ext>
              </a:extLst>
            </p:cNvPr>
            <p:cNvSpPr/>
            <p:nvPr/>
          </p:nvSpPr>
          <p:spPr>
            <a:xfrm>
              <a:off x="2734760" y="1993215"/>
              <a:ext cx="502" cy="754"/>
            </a:xfrm>
            <a:custGeom>
              <a:avLst/>
              <a:gdLst>
                <a:gd name="connsiteX0" fmla="*/ 503 w 502"/>
                <a:gd name="connsiteY0" fmla="*/ 754 h 754"/>
                <a:gd name="connsiteX1" fmla="*/ 0 w 502"/>
                <a:gd name="connsiteY1" fmla="*/ 0 h 754"/>
                <a:gd name="connsiteX2" fmla="*/ 503 w 502"/>
                <a:gd name="connsiteY2" fmla="*/ 754 h 754"/>
              </a:gdLst>
              <a:ahLst/>
              <a:cxnLst>
                <a:cxn ang="0">
                  <a:pos x="connsiteX0" y="connsiteY0"/>
                </a:cxn>
                <a:cxn ang="0">
                  <a:pos x="connsiteX1" y="connsiteY1"/>
                </a:cxn>
                <a:cxn ang="0">
                  <a:pos x="connsiteX2" y="connsiteY2"/>
                </a:cxn>
              </a:cxnLst>
              <a:rect l="l" t="t" r="r" b="b"/>
              <a:pathLst>
                <a:path w="502" h="754">
                  <a:moveTo>
                    <a:pt x="503" y="754"/>
                  </a:moveTo>
                  <a:lnTo>
                    <a:pt x="0" y="0"/>
                  </a:lnTo>
                  <a:cubicBezTo>
                    <a:pt x="117" y="285"/>
                    <a:pt x="285" y="536"/>
                    <a:pt x="503" y="754"/>
                  </a:cubicBezTo>
                  <a:close/>
                </a:path>
              </a:pathLst>
            </a:custGeom>
            <a:solidFill>
              <a:srgbClr val="37474F"/>
            </a:solidFill>
            <a:ln w="8363" cap="flat">
              <a:noFill/>
              <a:prstDash val="solid"/>
              <a:miter/>
            </a:ln>
          </p:spPr>
          <p:txBody>
            <a:bodyPr rtlCol="0" anchor="ctr"/>
            <a:lstStyle/>
            <a:p>
              <a:pPr defTabSz="914378"/>
              <a:endParaRPr lang="en-US"/>
            </a:p>
          </p:txBody>
        </p:sp>
        <p:sp>
          <p:nvSpPr>
            <p:cNvPr id="776" name="Freeform: Shape 775">
              <a:extLst>
                <a:ext uri="{FF2B5EF4-FFF2-40B4-BE49-F238E27FC236}">
                  <a16:creationId xmlns:a16="http://schemas.microsoft.com/office/drawing/2014/main" id="{7D03200B-46C3-47C1-BF10-696D87232768}"/>
                </a:ext>
              </a:extLst>
            </p:cNvPr>
            <p:cNvSpPr/>
            <p:nvPr/>
          </p:nvSpPr>
          <p:spPr>
            <a:xfrm>
              <a:off x="2735347" y="1993634"/>
              <a:ext cx="608" cy="578"/>
            </a:xfrm>
            <a:custGeom>
              <a:avLst/>
              <a:gdLst>
                <a:gd name="connsiteX0" fmla="*/ 0 w 608"/>
                <a:gd name="connsiteY0" fmla="*/ 0 h 578"/>
                <a:gd name="connsiteX1" fmla="*/ 419 w 608"/>
                <a:gd name="connsiteY1" fmla="*/ 419 h 578"/>
                <a:gd name="connsiteX2" fmla="*/ 0 w 608"/>
                <a:gd name="connsiteY2" fmla="*/ 0 h 578"/>
              </a:gdLst>
              <a:ahLst/>
              <a:cxnLst>
                <a:cxn ang="0">
                  <a:pos x="connsiteX0" y="connsiteY0"/>
                </a:cxn>
                <a:cxn ang="0">
                  <a:pos x="connsiteX1" y="connsiteY1"/>
                </a:cxn>
                <a:cxn ang="0">
                  <a:pos x="connsiteX2" y="connsiteY2"/>
                </a:cxn>
              </a:cxnLst>
              <a:rect l="l" t="t" r="r" b="b"/>
              <a:pathLst>
                <a:path w="608" h="578">
                  <a:moveTo>
                    <a:pt x="0" y="0"/>
                  </a:moveTo>
                  <a:cubicBezTo>
                    <a:pt x="0" y="0"/>
                    <a:pt x="0" y="0"/>
                    <a:pt x="419" y="419"/>
                  </a:cubicBezTo>
                  <a:cubicBezTo>
                    <a:pt x="838" y="838"/>
                    <a:pt x="503"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77" name="Freeform: Shape 776">
              <a:extLst>
                <a:ext uri="{FF2B5EF4-FFF2-40B4-BE49-F238E27FC236}">
                  <a16:creationId xmlns:a16="http://schemas.microsoft.com/office/drawing/2014/main" id="{C552AA24-C91A-436A-8834-91B9A599EF4C}"/>
                </a:ext>
              </a:extLst>
            </p:cNvPr>
            <p:cNvSpPr/>
            <p:nvPr/>
          </p:nvSpPr>
          <p:spPr>
            <a:xfrm>
              <a:off x="2734006" y="1992210"/>
              <a:ext cx="754" cy="754"/>
            </a:xfrm>
            <a:custGeom>
              <a:avLst/>
              <a:gdLst>
                <a:gd name="connsiteX0" fmla="*/ 0 w 754"/>
                <a:gd name="connsiteY0" fmla="*/ 0 h 754"/>
                <a:gd name="connsiteX1" fmla="*/ 754 w 754"/>
                <a:gd name="connsiteY1" fmla="*/ 754 h 754"/>
                <a:gd name="connsiteX2" fmla="*/ 754 w 754"/>
                <a:gd name="connsiteY2" fmla="*/ 754 h 754"/>
              </a:gdLst>
              <a:ahLst/>
              <a:cxnLst>
                <a:cxn ang="0">
                  <a:pos x="connsiteX0" y="connsiteY0"/>
                </a:cxn>
                <a:cxn ang="0">
                  <a:pos x="connsiteX1" y="connsiteY1"/>
                </a:cxn>
                <a:cxn ang="0">
                  <a:pos x="connsiteX2" y="connsiteY2"/>
                </a:cxn>
              </a:cxnLst>
              <a:rect l="l" t="t" r="r" b="b"/>
              <a:pathLst>
                <a:path w="754" h="754">
                  <a:moveTo>
                    <a:pt x="0" y="0"/>
                  </a:moveTo>
                  <a:lnTo>
                    <a:pt x="754" y="754"/>
                  </a:lnTo>
                  <a:lnTo>
                    <a:pt x="754" y="754"/>
                  </a:lnTo>
                  <a:close/>
                </a:path>
              </a:pathLst>
            </a:custGeom>
            <a:solidFill>
              <a:srgbClr val="37474F"/>
            </a:solidFill>
            <a:ln w="8363" cap="flat">
              <a:noFill/>
              <a:prstDash val="solid"/>
              <a:miter/>
            </a:ln>
          </p:spPr>
          <p:txBody>
            <a:bodyPr rtlCol="0" anchor="ctr"/>
            <a:lstStyle/>
            <a:p>
              <a:pPr defTabSz="914378"/>
              <a:endParaRPr lang="en-US"/>
            </a:p>
          </p:txBody>
        </p:sp>
        <p:sp>
          <p:nvSpPr>
            <p:cNvPr id="778" name="Freeform: Shape 777">
              <a:extLst>
                <a:ext uri="{FF2B5EF4-FFF2-40B4-BE49-F238E27FC236}">
                  <a16:creationId xmlns:a16="http://schemas.microsoft.com/office/drawing/2014/main" id="{FEA79E1B-925D-47B7-89FF-56E0C08C0D43}"/>
                </a:ext>
              </a:extLst>
            </p:cNvPr>
            <p:cNvSpPr/>
            <p:nvPr/>
          </p:nvSpPr>
          <p:spPr>
            <a:xfrm>
              <a:off x="2553063" y="1837007"/>
              <a:ext cx="545" cy="193"/>
            </a:xfrm>
            <a:custGeom>
              <a:avLst/>
              <a:gdLst>
                <a:gd name="connsiteX0" fmla="*/ 545 w 545"/>
                <a:gd name="connsiteY0" fmla="*/ 193 h 193"/>
                <a:gd name="connsiteX1" fmla="*/ 545 w 545"/>
                <a:gd name="connsiteY1" fmla="*/ 193 h 193"/>
                <a:gd name="connsiteX2" fmla="*/ 545 w 545"/>
                <a:gd name="connsiteY2" fmla="*/ 193 h 193"/>
              </a:gdLst>
              <a:ahLst/>
              <a:cxnLst>
                <a:cxn ang="0">
                  <a:pos x="connsiteX0" y="connsiteY0"/>
                </a:cxn>
                <a:cxn ang="0">
                  <a:pos x="connsiteX1" y="connsiteY1"/>
                </a:cxn>
                <a:cxn ang="0">
                  <a:pos x="connsiteX2" y="connsiteY2"/>
                </a:cxn>
              </a:cxnLst>
              <a:rect l="l" t="t" r="r" b="b"/>
              <a:pathLst>
                <a:path w="545" h="193">
                  <a:moveTo>
                    <a:pt x="545" y="193"/>
                  </a:moveTo>
                  <a:lnTo>
                    <a:pt x="545" y="193"/>
                  </a:lnTo>
                  <a:cubicBezTo>
                    <a:pt x="-376" y="-142"/>
                    <a:pt x="42" y="26"/>
                    <a:pt x="545" y="193"/>
                  </a:cubicBezTo>
                  <a:close/>
                </a:path>
              </a:pathLst>
            </a:custGeom>
            <a:solidFill>
              <a:srgbClr val="37474F"/>
            </a:solidFill>
            <a:ln w="8363" cap="flat">
              <a:noFill/>
              <a:prstDash val="solid"/>
              <a:miter/>
            </a:ln>
          </p:spPr>
          <p:txBody>
            <a:bodyPr rtlCol="0" anchor="ctr"/>
            <a:lstStyle/>
            <a:p>
              <a:pPr defTabSz="914378"/>
              <a:endParaRPr lang="en-US"/>
            </a:p>
          </p:txBody>
        </p:sp>
        <p:sp>
          <p:nvSpPr>
            <p:cNvPr id="779" name="Freeform: Shape 778">
              <a:extLst>
                <a:ext uri="{FF2B5EF4-FFF2-40B4-BE49-F238E27FC236}">
                  <a16:creationId xmlns:a16="http://schemas.microsoft.com/office/drawing/2014/main" id="{725D173F-6A85-45E4-9639-0B30D9FF2189}"/>
                </a:ext>
              </a:extLst>
            </p:cNvPr>
            <p:cNvSpPr/>
            <p:nvPr/>
          </p:nvSpPr>
          <p:spPr>
            <a:xfrm>
              <a:off x="2669573" y="1943529"/>
              <a:ext cx="83" cy="83"/>
            </a:xfrm>
            <a:custGeom>
              <a:avLst/>
              <a:gdLst>
                <a:gd name="connsiteX0" fmla="*/ 0 w 83"/>
                <a:gd name="connsiteY0" fmla="*/ 84 h 83"/>
                <a:gd name="connsiteX1" fmla="*/ 84 w 83"/>
                <a:gd name="connsiteY1" fmla="*/ 84 h 83"/>
                <a:gd name="connsiteX2" fmla="*/ 84 w 83"/>
                <a:gd name="connsiteY2" fmla="*/ 0 h 83"/>
                <a:gd name="connsiteX3" fmla="*/ 0 w 83"/>
                <a:gd name="connsiteY3" fmla="*/ 84 h 83"/>
              </a:gdLst>
              <a:ahLst/>
              <a:cxnLst>
                <a:cxn ang="0">
                  <a:pos x="connsiteX0" y="connsiteY0"/>
                </a:cxn>
                <a:cxn ang="0">
                  <a:pos x="connsiteX1" y="connsiteY1"/>
                </a:cxn>
                <a:cxn ang="0">
                  <a:pos x="connsiteX2" y="connsiteY2"/>
                </a:cxn>
                <a:cxn ang="0">
                  <a:pos x="connsiteX3" y="connsiteY3"/>
                </a:cxn>
              </a:cxnLst>
              <a:rect l="l" t="t" r="r" b="b"/>
              <a:pathLst>
                <a:path w="83" h="83">
                  <a:moveTo>
                    <a:pt x="0" y="84"/>
                  </a:moveTo>
                  <a:lnTo>
                    <a:pt x="84" y="84"/>
                  </a:lnTo>
                  <a:lnTo>
                    <a:pt x="84" y="0"/>
                  </a:lnTo>
                  <a:lnTo>
                    <a:pt x="0" y="84"/>
                  </a:lnTo>
                  <a:close/>
                </a:path>
              </a:pathLst>
            </a:custGeom>
            <a:solidFill>
              <a:srgbClr val="37474F"/>
            </a:solidFill>
            <a:ln w="8363" cap="flat">
              <a:noFill/>
              <a:prstDash val="solid"/>
              <a:miter/>
            </a:ln>
          </p:spPr>
          <p:txBody>
            <a:bodyPr rtlCol="0" anchor="ctr"/>
            <a:lstStyle/>
            <a:p>
              <a:pPr defTabSz="914378"/>
              <a:endParaRPr lang="en-US"/>
            </a:p>
          </p:txBody>
        </p:sp>
        <p:sp>
          <p:nvSpPr>
            <p:cNvPr id="780" name="Freeform: Shape 779">
              <a:extLst>
                <a:ext uri="{FF2B5EF4-FFF2-40B4-BE49-F238E27FC236}">
                  <a16:creationId xmlns:a16="http://schemas.microsoft.com/office/drawing/2014/main" id="{B6D04198-CD4D-4EB5-A019-26BA1AAD3F57}"/>
                </a:ext>
              </a:extLst>
            </p:cNvPr>
            <p:cNvSpPr/>
            <p:nvPr/>
          </p:nvSpPr>
          <p:spPr>
            <a:xfrm>
              <a:off x="2667562" y="1941937"/>
              <a:ext cx="2429" cy="1592"/>
            </a:xfrm>
            <a:custGeom>
              <a:avLst/>
              <a:gdLst>
                <a:gd name="connsiteX0" fmla="*/ 0 w 2429"/>
                <a:gd name="connsiteY0" fmla="*/ 419 h 1592"/>
                <a:gd name="connsiteX1" fmla="*/ 2095 w 2429"/>
                <a:gd name="connsiteY1" fmla="*/ 1592 h 1592"/>
                <a:gd name="connsiteX2" fmla="*/ 2430 w 2429"/>
                <a:gd name="connsiteY2" fmla="*/ 0 h 1592"/>
              </a:gdLst>
              <a:ahLst/>
              <a:cxnLst>
                <a:cxn ang="0">
                  <a:pos x="connsiteX0" y="connsiteY0"/>
                </a:cxn>
                <a:cxn ang="0">
                  <a:pos x="connsiteX1" y="connsiteY1"/>
                </a:cxn>
                <a:cxn ang="0">
                  <a:pos x="connsiteX2" y="connsiteY2"/>
                </a:cxn>
              </a:cxnLst>
              <a:rect l="l" t="t" r="r" b="b"/>
              <a:pathLst>
                <a:path w="2429" h="1592">
                  <a:moveTo>
                    <a:pt x="0" y="419"/>
                  </a:moveTo>
                  <a:cubicBezTo>
                    <a:pt x="863" y="394"/>
                    <a:pt x="1667" y="846"/>
                    <a:pt x="2095" y="1592"/>
                  </a:cubicBezTo>
                  <a:lnTo>
                    <a:pt x="2430" y="0"/>
                  </a:lnTo>
                  <a:close/>
                </a:path>
              </a:pathLst>
            </a:custGeom>
            <a:solidFill>
              <a:srgbClr val="37474F"/>
            </a:solidFill>
            <a:ln w="8363" cap="flat">
              <a:noFill/>
              <a:prstDash val="solid"/>
              <a:miter/>
            </a:ln>
          </p:spPr>
          <p:txBody>
            <a:bodyPr rtlCol="0" anchor="ctr"/>
            <a:lstStyle/>
            <a:p>
              <a:pPr defTabSz="914378"/>
              <a:endParaRPr lang="en-US"/>
            </a:p>
          </p:txBody>
        </p:sp>
        <p:sp>
          <p:nvSpPr>
            <p:cNvPr id="781" name="Freeform: Shape 780">
              <a:extLst>
                <a:ext uri="{FF2B5EF4-FFF2-40B4-BE49-F238E27FC236}">
                  <a16:creationId xmlns:a16="http://schemas.microsoft.com/office/drawing/2014/main" id="{9ECF5BC7-3382-4059-ACE4-33733545EC47}"/>
                </a:ext>
              </a:extLst>
            </p:cNvPr>
            <p:cNvSpPr/>
            <p:nvPr/>
          </p:nvSpPr>
          <p:spPr>
            <a:xfrm>
              <a:off x="2487416" y="1774482"/>
              <a:ext cx="256393" cy="226274"/>
            </a:xfrm>
            <a:custGeom>
              <a:avLst/>
              <a:gdLst>
                <a:gd name="connsiteX0" fmla="*/ 111523 w 256393"/>
                <a:gd name="connsiteY0" fmla="*/ 106121 h 226274"/>
                <a:gd name="connsiteX1" fmla="*/ 112361 w 256393"/>
                <a:gd name="connsiteY1" fmla="*/ 107713 h 226274"/>
                <a:gd name="connsiteX2" fmla="*/ 110015 w 256393"/>
                <a:gd name="connsiteY2" fmla="*/ 107713 h 226274"/>
                <a:gd name="connsiteX3" fmla="*/ 116466 w 256393"/>
                <a:gd name="connsiteY3" fmla="*/ 110646 h 226274"/>
                <a:gd name="connsiteX4" fmla="*/ 117053 w 256393"/>
                <a:gd name="connsiteY4" fmla="*/ 111651 h 226274"/>
                <a:gd name="connsiteX5" fmla="*/ 116466 w 256393"/>
                <a:gd name="connsiteY5" fmla="*/ 111232 h 226274"/>
                <a:gd name="connsiteX6" fmla="*/ 120488 w 256393"/>
                <a:gd name="connsiteY6" fmla="*/ 113327 h 226274"/>
                <a:gd name="connsiteX7" fmla="*/ 120488 w 256393"/>
                <a:gd name="connsiteY7" fmla="*/ 114500 h 226274"/>
                <a:gd name="connsiteX8" fmla="*/ 122416 w 256393"/>
                <a:gd name="connsiteY8" fmla="*/ 115589 h 226274"/>
                <a:gd name="connsiteX9" fmla="*/ 122416 w 256393"/>
                <a:gd name="connsiteY9" fmla="*/ 115589 h 226274"/>
                <a:gd name="connsiteX10" fmla="*/ 124929 w 256393"/>
                <a:gd name="connsiteY10" fmla="*/ 117684 h 226274"/>
                <a:gd name="connsiteX11" fmla="*/ 124929 w 256393"/>
                <a:gd name="connsiteY11" fmla="*/ 117684 h 226274"/>
                <a:gd name="connsiteX12" fmla="*/ 127192 w 256393"/>
                <a:gd name="connsiteY12" fmla="*/ 118271 h 226274"/>
                <a:gd name="connsiteX13" fmla="*/ 126689 w 256393"/>
                <a:gd name="connsiteY13" fmla="*/ 118271 h 226274"/>
                <a:gd name="connsiteX14" fmla="*/ 128365 w 256393"/>
                <a:gd name="connsiteY14" fmla="*/ 119108 h 226274"/>
                <a:gd name="connsiteX15" fmla="*/ 126270 w 256393"/>
                <a:gd name="connsiteY15" fmla="*/ 118438 h 226274"/>
                <a:gd name="connsiteX16" fmla="*/ 129621 w 256393"/>
                <a:gd name="connsiteY16" fmla="*/ 122376 h 226274"/>
                <a:gd name="connsiteX17" fmla="*/ 128197 w 256393"/>
                <a:gd name="connsiteY17" fmla="*/ 121454 h 226274"/>
                <a:gd name="connsiteX18" fmla="*/ 130459 w 256393"/>
                <a:gd name="connsiteY18" fmla="*/ 125393 h 226274"/>
                <a:gd name="connsiteX19" fmla="*/ 130459 w 256393"/>
                <a:gd name="connsiteY19" fmla="*/ 122460 h 226274"/>
                <a:gd name="connsiteX20" fmla="*/ 132386 w 256393"/>
                <a:gd name="connsiteY20" fmla="*/ 123884 h 226274"/>
                <a:gd name="connsiteX21" fmla="*/ 133727 w 256393"/>
                <a:gd name="connsiteY21" fmla="*/ 125812 h 226274"/>
                <a:gd name="connsiteX22" fmla="*/ 133057 w 256393"/>
                <a:gd name="connsiteY22" fmla="*/ 126482 h 226274"/>
                <a:gd name="connsiteX23" fmla="*/ 135403 w 256393"/>
                <a:gd name="connsiteY23" fmla="*/ 126985 h 226274"/>
                <a:gd name="connsiteX24" fmla="*/ 136157 w 256393"/>
                <a:gd name="connsiteY24" fmla="*/ 129582 h 226274"/>
                <a:gd name="connsiteX25" fmla="*/ 137917 w 256393"/>
                <a:gd name="connsiteY25" fmla="*/ 129582 h 226274"/>
                <a:gd name="connsiteX26" fmla="*/ 142776 w 256393"/>
                <a:gd name="connsiteY26" fmla="*/ 133185 h 226274"/>
                <a:gd name="connsiteX27" fmla="*/ 142776 w 256393"/>
                <a:gd name="connsiteY27" fmla="*/ 134023 h 226274"/>
                <a:gd name="connsiteX28" fmla="*/ 144201 w 256393"/>
                <a:gd name="connsiteY28" fmla="*/ 134023 h 226274"/>
                <a:gd name="connsiteX29" fmla="*/ 144201 w 256393"/>
                <a:gd name="connsiteY29" fmla="*/ 134442 h 226274"/>
                <a:gd name="connsiteX30" fmla="*/ 146295 w 256393"/>
                <a:gd name="connsiteY30" fmla="*/ 134442 h 226274"/>
                <a:gd name="connsiteX31" fmla="*/ 150234 w 256393"/>
                <a:gd name="connsiteY31" fmla="*/ 138464 h 226274"/>
                <a:gd name="connsiteX32" fmla="*/ 149563 w 256393"/>
                <a:gd name="connsiteY32" fmla="*/ 139050 h 226274"/>
                <a:gd name="connsiteX33" fmla="*/ 154255 w 256393"/>
                <a:gd name="connsiteY33" fmla="*/ 141145 h 226274"/>
                <a:gd name="connsiteX34" fmla="*/ 155345 w 256393"/>
                <a:gd name="connsiteY34" fmla="*/ 142988 h 226274"/>
                <a:gd name="connsiteX35" fmla="*/ 158361 w 256393"/>
                <a:gd name="connsiteY35" fmla="*/ 142988 h 226274"/>
                <a:gd name="connsiteX36" fmla="*/ 157439 w 256393"/>
                <a:gd name="connsiteY36" fmla="*/ 142318 h 226274"/>
                <a:gd name="connsiteX37" fmla="*/ 159785 w 256393"/>
                <a:gd name="connsiteY37" fmla="*/ 143742 h 226274"/>
                <a:gd name="connsiteX38" fmla="*/ 158864 w 256393"/>
                <a:gd name="connsiteY38" fmla="*/ 143742 h 226274"/>
                <a:gd name="connsiteX39" fmla="*/ 159450 w 256393"/>
                <a:gd name="connsiteY39" fmla="*/ 143742 h 226274"/>
                <a:gd name="connsiteX40" fmla="*/ 158277 w 256393"/>
                <a:gd name="connsiteY40" fmla="*/ 144664 h 226274"/>
                <a:gd name="connsiteX41" fmla="*/ 158277 w 256393"/>
                <a:gd name="connsiteY41" fmla="*/ 143575 h 226274"/>
                <a:gd name="connsiteX42" fmla="*/ 156266 w 256393"/>
                <a:gd name="connsiteY42" fmla="*/ 144161 h 226274"/>
                <a:gd name="connsiteX43" fmla="*/ 157104 w 256393"/>
                <a:gd name="connsiteY43" fmla="*/ 144161 h 226274"/>
                <a:gd name="connsiteX44" fmla="*/ 156685 w 256393"/>
                <a:gd name="connsiteY44" fmla="*/ 144161 h 226274"/>
                <a:gd name="connsiteX45" fmla="*/ 157523 w 256393"/>
                <a:gd name="connsiteY45" fmla="*/ 144161 h 226274"/>
                <a:gd name="connsiteX46" fmla="*/ 157523 w 256393"/>
                <a:gd name="connsiteY46" fmla="*/ 145418 h 226274"/>
                <a:gd name="connsiteX47" fmla="*/ 157942 w 256393"/>
                <a:gd name="connsiteY47" fmla="*/ 145418 h 226274"/>
                <a:gd name="connsiteX48" fmla="*/ 160037 w 256393"/>
                <a:gd name="connsiteY48" fmla="*/ 148267 h 226274"/>
                <a:gd name="connsiteX49" fmla="*/ 168416 w 256393"/>
                <a:gd name="connsiteY49" fmla="*/ 151786 h 226274"/>
                <a:gd name="connsiteX50" fmla="*/ 166740 w 256393"/>
                <a:gd name="connsiteY50" fmla="*/ 153211 h 226274"/>
                <a:gd name="connsiteX51" fmla="*/ 162802 w 256393"/>
                <a:gd name="connsiteY51" fmla="*/ 149943 h 226274"/>
                <a:gd name="connsiteX52" fmla="*/ 162802 w 256393"/>
                <a:gd name="connsiteY52" fmla="*/ 150781 h 226274"/>
                <a:gd name="connsiteX53" fmla="*/ 166070 w 256393"/>
                <a:gd name="connsiteY53" fmla="*/ 152624 h 226274"/>
                <a:gd name="connsiteX54" fmla="*/ 166824 w 256393"/>
                <a:gd name="connsiteY54" fmla="*/ 154384 h 226274"/>
                <a:gd name="connsiteX55" fmla="*/ 170846 w 256393"/>
                <a:gd name="connsiteY55" fmla="*/ 156227 h 226274"/>
                <a:gd name="connsiteX56" fmla="*/ 168751 w 256393"/>
                <a:gd name="connsiteY56" fmla="*/ 155473 h 226274"/>
                <a:gd name="connsiteX57" fmla="*/ 172689 w 256393"/>
                <a:gd name="connsiteY57" fmla="*/ 157903 h 226274"/>
                <a:gd name="connsiteX58" fmla="*/ 171851 w 256393"/>
                <a:gd name="connsiteY58" fmla="*/ 157484 h 226274"/>
                <a:gd name="connsiteX59" fmla="*/ 173862 w 256393"/>
                <a:gd name="connsiteY59" fmla="*/ 159746 h 226274"/>
                <a:gd name="connsiteX60" fmla="*/ 173862 w 256393"/>
                <a:gd name="connsiteY60" fmla="*/ 159746 h 226274"/>
                <a:gd name="connsiteX61" fmla="*/ 181654 w 256393"/>
                <a:gd name="connsiteY61" fmla="*/ 165192 h 226274"/>
                <a:gd name="connsiteX62" fmla="*/ 180062 w 256393"/>
                <a:gd name="connsiteY62" fmla="*/ 166114 h 226274"/>
                <a:gd name="connsiteX63" fmla="*/ 186765 w 256393"/>
                <a:gd name="connsiteY63" fmla="*/ 166114 h 226274"/>
                <a:gd name="connsiteX64" fmla="*/ 183079 w 256393"/>
                <a:gd name="connsiteY64" fmla="*/ 168460 h 226274"/>
                <a:gd name="connsiteX65" fmla="*/ 185425 w 256393"/>
                <a:gd name="connsiteY65" fmla="*/ 170471 h 226274"/>
                <a:gd name="connsiteX66" fmla="*/ 186095 w 256393"/>
                <a:gd name="connsiteY66" fmla="*/ 168879 h 226274"/>
                <a:gd name="connsiteX67" fmla="*/ 187603 w 256393"/>
                <a:gd name="connsiteY67" fmla="*/ 172398 h 226274"/>
                <a:gd name="connsiteX68" fmla="*/ 189698 w 256393"/>
                <a:gd name="connsiteY68" fmla="*/ 171895 h 226274"/>
                <a:gd name="connsiteX69" fmla="*/ 188274 w 256393"/>
                <a:gd name="connsiteY69" fmla="*/ 172985 h 226274"/>
                <a:gd name="connsiteX70" fmla="*/ 191458 w 256393"/>
                <a:gd name="connsiteY70" fmla="*/ 173655 h 226274"/>
                <a:gd name="connsiteX71" fmla="*/ 190536 w 256393"/>
                <a:gd name="connsiteY71" fmla="*/ 175415 h 226274"/>
                <a:gd name="connsiteX72" fmla="*/ 193050 w 256393"/>
                <a:gd name="connsiteY72" fmla="*/ 177426 h 226274"/>
                <a:gd name="connsiteX73" fmla="*/ 192379 w 256393"/>
                <a:gd name="connsiteY73" fmla="*/ 176336 h 226274"/>
                <a:gd name="connsiteX74" fmla="*/ 198580 w 256393"/>
                <a:gd name="connsiteY74" fmla="*/ 178934 h 226274"/>
                <a:gd name="connsiteX75" fmla="*/ 197490 w 256393"/>
                <a:gd name="connsiteY75" fmla="*/ 181112 h 226274"/>
                <a:gd name="connsiteX76" fmla="*/ 205199 w 256393"/>
                <a:gd name="connsiteY76" fmla="*/ 181615 h 226274"/>
                <a:gd name="connsiteX77" fmla="*/ 205199 w 256393"/>
                <a:gd name="connsiteY77" fmla="*/ 182369 h 226274"/>
                <a:gd name="connsiteX78" fmla="*/ 207210 w 256393"/>
                <a:gd name="connsiteY78" fmla="*/ 183374 h 226274"/>
                <a:gd name="connsiteX79" fmla="*/ 198831 w 256393"/>
                <a:gd name="connsiteY79" fmla="*/ 182285 h 226274"/>
                <a:gd name="connsiteX80" fmla="*/ 200004 w 256393"/>
                <a:gd name="connsiteY80" fmla="*/ 184129 h 226274"/>
                <a:gd name="connsiteX81" fmla="*/ 198412 w 256393"/>
                <a:gd name="connsiteY81" fmla="*/ 183626 h 226274"/>
                <a:gd name="connsiteX82" fmla="*/ 201345 w 256393"/>
                <a:gd name="connsiteY82" fmla="*/ 186642 h 226274"/>
                <a:gd name="connsiteX83" fmla="*/ 204780 w 256393"/>
                <a:gd name="connsiteY83" fmla="*/ 187313 h 226274"/>
                <a:gd name="connsiteX84" fmla="*/ 200758 w 256393"/>
                <a:gd name="connsiteY84" fmla="*/ 185050 h 226274"/>
                <a:gd name="connsiteX85" fmla="*/ 206623 w 256393"/>
                <a:gd name="connsiteY85" fmla="*/ 186810 h 226274"/>
                <a:gd name="connsiteX86" fmla="*/ 204864 w 256393"/>
                <a:gd name="connsiteY86" fmla="*/ 188067 h 226274"/>
                <a:gd name="connsiteX87" fmla="*/ 207377 w 256393"/>
                <a:gd name="connsiteY87" fmla="*/ 189826 h 226274"/>
                <a:gd name="connsiteX88" fmla="*/ 206121 w 256393"/>
                <a:gd name="connsiteY88" fmla="*/ 189407 h 226274"/>
                <a:gd name="connsiteX89" fmla="*/ 209807 w 256393"/>
                <a:gd name="connsiteY89" fmla="*/ 192172 h 226274"/>
                <a:gd name="connsiteX90" fmla="*/ 210981 w 256393"/>
                <a:gd name="connsiteY90" fmla="*/ 194183 h 226274"/>
                <a:gd name="connsiteX91" fmla="*/ 214164 w 256393"/>
                <a:gd name="connsiteY91" fmla="*/ 189743 h 226274"/>
                <a:gd name="connsiteX92" fmla="*/ 216259 w 256393"/>
                <a:gd name="connsiteY92" fmla="*/ 193848 h 226274"/>
                <a:gd name="connsiteX93" fmla="*/ 213829 w 256393"/>
                <a:gd name="connsiteY93" fmla="*/ 195524 h 226274"/>
                <a:gd name="connsiteX94" fmla="*/ 215002 w 256393"/>
                <a:gd name="connsiteY94" fmla="*/ 195524 h 226274"/>
                <a:gd name="connsiteX95" fmla="*/ 215421 w 256393"/>
                <a:gd name="connsiteY95" fmla="*/ 196864 h 226274"/>
                <a:gd name="connsiteX96" fmla="*/ 216510 w 256393"/>
                <a:gd name="connsiteY96" fmla="*/ 196864 h 226274"/>
                <a:gd name="connsiteX97" fmla="*/ 218940 w 256393"/>
                <a:gd name="connsiteY97" fmla="*/ 199294 h 226274"/>
                <a:gd name="connsiteX98" fmla="*/ 222962 w 256393"/>
                <a:gd name="connsiteY98" fmla="*/ 199294 h 226274"/>
                <a:gd name="connsiteX99" fmla="*/ 222962 w 256393"/>
                <a:gd name="connsiteY99" fmla="*/ 200132 h 226274"/>
                <a:gd name="connsiteX100" fmla="*/ 228241 w 256393"/>
                <a:gd name="connsiteY100" fmla="*/ 205662 h 226274"/>
                <a:gd name="connsiteX101" fmla="*/ 228241 w 256393"/>
                <a:gd name="connsiteY101" fmla="*/ 207087 h 226274"/>
                <a:gd name="connsiteX102" fmla="*/ 229833 w 256393"/>
                <a:gd name="connsiteY102" fmla="*/ 207841 h 226274"/>
                <a:gd name="connsiteX103" fmla="*/ 228576 w 256393"/>
                <a:gd name="connsiteY103" fmla="*/ 208260 h 226274"/>
                <a:gd name="connsiteX104" fmla="*/ 232011 w 256393"/>
                <a:gd name="connsiteY104" fmla="*/ 209768 h 226274"/>
                <a:gd name="connsiteX105" fmla="*/ 228744 w 256393"/>
                <a:gd name="connsiteY105" fmla="*/ 207087 h 226274"/>
                <a:gd name="connsiteX106" fmla="*/ 234693 w 256393"/>
                <a:gd name="connsiteY106" fmla="*/ 208344 h 226274"/>
                <a:gd name="connsiteX107" fmla="*/ 235363 w 256393"/>
                <a:gd name="connsiteY107" fmla="*/ 209768 h 226274"/>
                <a:gd name="connsiteX108" fmla="*/ 241898 w 256393"/>
                <a:gd name="connsiteY108" fmla="*/ 213958 h 226274"/>
                <a:gd name="connsiteX109" fmla="*/ 240725 w 256393"/>
                <a:gd name="connsiteY109" fmla="*/ 215801 h 226274"/>
                <a:gd name="connsiteX110" fmla="*/ 237877 w 256393"/>
                <a:gd name="connsiteY110" fmla="*/ 212533 h 226274"/>
                <a:gd name="connsiteX111" fmla="*/ 238798 w 256393"/>
                <a:gd name="connsiteY111" fmla="*/ 213874 h 226274"/>
                <a:gd name="connsiteX112" fmla="*/ 236704 w 256393"/>
                <a:gd name="connsiteY112" fmla="*/ 212282 h 226274"/>
                <a:gd name="connsiteX113" fmla="*/ 244412 w 256393"/>
                <a:gd name="connsiteY113" fmla="*/ 220661 h 226274"/>
                <a:gd name="connsiteX114" fmla="*/ 245836 w 256393"/>
                <a:gd name="connsiteY114" fmla="*/ 220661 h 226274"/>
                <a:gd name="connsiteX115" fmla="*/ 244999 w 256393"/>
                <a:gd name="connsiteY115" fmla="*/ 219990 h 226274"/>
                <a:gd name="connsiteX116" fmla="*/ 246256 w 256393"/>
                <a:gd name="connsiteY116" fmla="*/ 219990 h 226274"/>
                <a:gd name="connsiteX117" fmla="*/ 250696 w 256393"/>
                <a:gd name="connsiteY117" fmla="*/ 222839 h 226274"/>
                <a:gd name="connsiteX118" fmla="*/ 250696 w 256393"/>
                <a:gd name="connsiteY118" fmla="*/ 223761 h 226274"/>
                <a:gd name="connsiteX119" fmla="*/ 249440 w 256393"/>
                <a:gd name="connsiteY119" fmla="*/ 222336 h 226274"/>
                <a:gd name="connsiteX120" fmla="*/ 252456 w 256393"/>
                <a:gd name="connsiteY120" fmla="*/ 225101 h 226274"/>
                <a:gd name="connsiteX121" fmla="*/ 251786 w 256393"/>
                <a:gd name="connsiteY121" fmla="*/ 223677 h 226274"/>
                <a:gd name="connsiteX122" fmla="*/ 256394 w 256393"/>
                <a:gd name="connsiteY122" fmla="*/ 226274 h 226274"/>
                <a:gd name="connsiteX123" fmla="*/ 255724 w 256393"/>
                <a:gd name="connsiteY123" fmla="*/ 224431 h 226274"/>
                <a:gd name="connsiteX124" fmla="*/ 252707 w 256393"/>
                <a:gd name="connsiteY124" fmla="*/ 223426 h 226274"/>
                <a:gd name="connsiteX125" fmla="*/ 250696 w 256393"/>
                <a:gd name="connsiteY125" fmla="*/ 219571 h 226274"/>
                <a:gd name="connsiteX126" fmla="*/ 249775 w 256393"/>
                <a:gd name="connsiteY126" fmla="*/ 219571 h 226274"/>
                <a:gd name="connsiteX127" fmla="*/ 249272 w 256393"/>
                <a:gd name="connsiteY127" fmla="*/ 219571 h 226274"/>
                <a:gd name="connsiteX128" fmla="*/ 249272 w 256393"/>
                <a:gd name="connsiteY128" fmla="*/ 220493 h 226274"/>
                <a:gd name="connsiteX129" fmla="*/ 245585 w 256393"/>
                <a:gd name="connsiteY129" fmla="*/ 218482 h 226274"/>
                <a:gd name="connsiteX130" fmla="*/ 245585 w 256393"/>
                <a:gd name="connsiteY130" fmla="*/ 217896 h 226274"/>
                <a:gd name="connsiteX131" fmla="*/ 244328 w 256393"/>
                <a:gd name="connsiteY131" fmla="*/ 217477 h 226274"/>
                <a:gd name="connsiteX132" fmla="*/ 245082 w 256393"/>
                <a:gd name="connsiteY132" fmla="*/ 216220 h 226274"/>
                <a:gd name="connsiteX133" fmla="*/ 243658 w 256393"/>
                <a:gd name="connsiteY133" fmla="*/ 214879 h 226274"/>
                <a:gd name="connsiteX134" fmla="*/ 241061 w 256393"/>
                <a:gd name="connsiteY134" fmla="*/ 212198 h 226274"/>
                <a:gd name="connsiteX135" fmla="*/ 239804 w 256393"/>
                <a:gd name="connsiteY135" fmla="*/ 211360 h 226274"/>
                <a:gd name="connsiteX136" fmla="*/ 237206 w 256393"/>
                <a:gd name="connsiteY136" fmla="*/ 209600 h 226274"/>
                <a:gd name="connsiteX137" fmla="*/ 237206 w 256393"/>
                <a:gd name="connsiteY137" fmla="*/ 209600 h 226274"/>
                <a:gd name="connsiteX138" fmla="*/ 230084 w 256393"/>
                <a:gd name="connsiteY138" fmla="*/ 203065 h 226274"/>
                <a:gd name="connsiteX139" fmla="*/ 227152 w 256393"/>
                <a:gd name="connsiteY139" fmla="*/ 200635 h 226274"/>
                <a:gd name="connsiteX140" fmla="*/ 227152 w 256393"/>
                <a:gd name="connsiteY140" fmla="*/ 199965 h 226274"/>
                <a:gd name="connsiteX141" fmla="*/ 223800 w 256393"/>
                <a:gd name="connsiteY141" fmla="*/ 197032 h 226274"/>
                <a:gd name="connsiteX142" fmla="*/ 217767 w 256393"/>
                <a:gd name="connsiteY142" fmla="*/ 190748 h 226274"/>
                <a:gd name="connsiteX143" fmla="*/ 217181 w 256393"/>
                <a:gd name="connsiteY143" fmla="*/ 191251 h 226274"/>
                <a:gd name="connsiteX144" fmla="*/ 213159 w 256393"/>
                <a:gd name="connsiteY144" fmla="*/ 188234 h 226274"/>
                <a:gd name="connsiteX145" fmla="*/ 213159 w 256393"/>
                <a:gd name="connsiteY145" fmla="*/ 188737 h 226274"/>
                <a:gd name="connsiteX146" fmla="*/ 208215 w 256393"/>
                <a:gd name="connsiteY146" fmla="*/ 183793 h 226274"/>
                <a:gd name="connsiteX147" fmla="*/ 209221 w 256393"/>
                <a:gd name="connsiteY147" fmla="*/ 184631 h 226274"/>
                <a:gd name="connsiteX148" fmla="*/ 202015 w 256393"/>
                <a:gd name="connsiteY148" fmla="*/ 178180 h 226274"/>
                <a:gd name="connsiteX149" fmla="*/ 200758 w 256393"/>
                <a:gd name="connsiteY149" fmla="*/ 177007 h 226274"/>
                <a:gd name="connsiteX150" fmla="*/ 200758 w 256393"/>
                <a:gd name="connsiteY150" fmla="*/ 177007 h 226274"/>
                <a:gd name="connsiteX151" fmla="*/ 200758 w 256393"/>
                <a:gd name="connsiteY151" fmla="*/ 177007 h 226274"/>
                <a:gd name="connsiteX152" fmla="*/ 199334 w 256393"/>
                <a:gd name="connsiteY152" fmla="*/ 175834 h 226274"/>
                <a:gd name="connsiteX153" fmla="*/ 199753 w 256393"/>
                <a:gd name="connsiteY153" fmla="*/ 176671 h 226274"/>
                <a:gd name="connsiteX154" fmla="*/ 197909 w 256393"/>
                <a:gd name="connsiteY154" fmla="*/ 175415 h 226274"/>
                <a:gd name="connsiteX155" fmla="*/ 197909 w 256393"/>
                <a:gd name="connsiteY155" fmla="*/ 174660 h 226274"/>
                <a:gd name="connsiteX156" fmla="*/ 197909 w 256393"/>
                <a:gd name="connsiteY156" fmla="*/ 174660 h 226274"/>
                <a:gd name="connsiteX157" fmla="*/ 197155 w 256393"/>
                <a:gd name="connsiteY157" fmla="*/ 175163 h 226274"/>
                <a:gd name="connsiteX158" fmla="*/ 196066 w 256393"/>
                <a:gd name="connsiteY158" fmla="*/ 175163 h 226274"/>
                <a:gd name="connsiteX159" fmla="*/ 194306 w 256393"/>
                <a:gd name="connsiteY159" fmla="*/ 172482 h 226274"/>
                <a:gd name="connsiteX160" fmla="*/ 189782 w 256393"/>
                <a:gd name="connsiteY160" fmla="*/ 170639 h 226274"/>
                <a:gd name="connsiteX161" fmla="*/ 189782 w 256393"/>
                <a:gd name="connsiteY161" fmla="*/ 170639 h 226274"/>
                <a:gd name="connsiteX162" fmla="*/ 187771 w 256393"/>
                <a:gd name="connsiteY162" fmla="*/ 168963 h 226274"/>
                <a:gd name="connsiteX163" fmla="*/ 187771 w 256393"/>
                <a:gd name="connsiteY163" fmla="*/ 168041 h 226274"/>
                <a:gd name="connsiteX164" fmla="*/ 185425 w 256393"/>
                <a:gd name="connsiteY164" fmla="*/ 167538 h 226274"/>
                <a:gd name="connsiteX165" fmla="*/ 186095 w 256393"/>
                <a:gd name="connsiteY165" fmla="*/ 166030 h 226274"/>
                <a:gd name="connsiteX166" fmla="*/ 181487 w 256393"/>
                <a:gd name="connsiteY166" fmla="*/ 163852 h 226274"/>
                <a:gd name="connsiteX167" fmla="*/ 181989 w 256393"/>
                <a:gd name="connsiteY167" fmla="*/ 163852 h 226274"/>
                <a:gd name="connsiteX168" fmla="*/ 179643 w 256393"/>
                <a:gd name="connsiteY168" fmla="*/ 162176 h 226274"/>
                <a:gd name="connsiteX169" fmla="*/ 169337 w 256393"/>
                <a:gd name="connsiteY169" fmla="*/ 151200 h 226274"/>
                <a:gd name="connsiteX170" fmla="*/ 166991 w 256393"/>
                <a:gd name="connsiteY170" fmla="*/ 149859 h 226274"/>
                <a:gd name="connsiteX171" fmla="*/ 167578 w 256393"/>
                <a:gd name="connsiteY171" fmla="*/ 149021 h 226274"/>
                <a:gd name="connsiteX172" fmla="*/ 162969 w 256393"/>
                <a:gd name="connsiteY172" fmla="*/ 145502 h 226274"/>
                <a:gd name="connsiteX173" fmla="*/ 163723 w 256393"/>
                <a:gd name="connsiteY173" fmla="*/ 145083 h 226274"/>
                <a:gd name="connsiteX174" fmla="*/ 162886 w 256393"/>
                <a:gd name="connsiteY174" fmla="*/ 144496 h 226274"/>
                <a:gd name="connsiteX175" fmla="*/ 163807 w 256393"/>
                <a:gd name="connsiteY175" fmla="*/ 144496 h 226274"/>
                <a:gd name="connsiteX176" fmla="*/ 159785 w 256393"/>
                <a:gd name="connsiteY176" fmla="*/ 144496 h 226274"/>
                <a:gd name="connsiteX177" fmla="*/ 157355 w 256393"/>
                <a:gd name="connsiteY177" fmla="*/ 142737 h 226274"/>
                <a:gd name="connsiteX178" fmla="*/ 158277 w 256393"/>
                <a:gd name="connsiteY178" fmla="*/ 142318 h 226274"/>
                <a:gd name="connsiteX179" fmla="*/ 153753 w 256393"/>
                <a:gd name="connsiteY179" fmla="*/ 138715 h 226274"/>
                <a:gd name="connsiteX180" fmla="*/ 152580 w 256393"/>
                <a:gd name="connsiteY180" fmla="*/ 137710 h 226274"/>
                <a:gd name="connsiteX181" fmla="*/ 149396 w 256393"/>
                <a:gd name="connsiteY181" fmla="*/ 134693 h 226274"/>
                <a:gd name="connsiteX182" fmla="*/ 149396 w 256393"/>
                <a:gd name="connsiteY182" fmla="*/ 135196 h 226274"/>
                <a:gd name="connsiteX183" fmla="*/ 146630 w 256393"/>
                <a:gd name="connsiteY183" fmla="*/ 133269 h 226274"/>
                <a:gd name="connsiteX184" fmla="*/ 146630 w 256393"/>
                <a:gd name="connsiteY184" fmla="*/ 133269 h 226274"/>
                <a:gd name="connsiteX185" fmla="*/ 143028 w 256393"/>
                <a:gd name="connsiteY185" fmla="*/ 129247 h 226274"/>
                <a:gd name="connsiteX186" fmla="*/ 143028 w 256393"/>
                <a:gd name="connsiteY186" fmla="*/ 129917 h 226274"/>
                <a:gd name="connsiteX187" fmla="*/ 139090 w 256393"/>
                <a:gd name="connsiteY187" fmla="*/ 125979 h 226274"/>
                <a:gd name="connsiteX188" fmla="*/ 139090 w 256393"/>
                <a:gd name="connsiteY188" fmla="*/ 126817 h 226274"/>
                <a:gd name="connsiteX189" fmla="*/ 137246 w 256393"/>
                <a:gd name="connsiteY189" fmla="*/ 122125 h 226274"/>
                <a:gd name="connsiteX190" fmla="*/ 138084 w 256393"/>
                <a:gd name="connsiteY190" fmla="*/ 122125 h 226274"/>
                <a:gd name="connsiteX191" fmla="*/ 135235 w 256393"/>
                <a:gd name="connsiteY191" fmla="*/ 121119 h 226274"/>
                <a:gd name="connsiteX192" fmla="*/ 135235 w 256393"/>
                <a:gd name="connsiteY192" fmla="*/ 119444 h 226274"/>
                <a:gd name="connsiteX193" fmla="*/ 129873 w 256393"/>
                <a:gd name="connsiteY193" fmla="*/ 115506 h 226274"/>
                <a:gd name="connsiteX194" fmla="*/ 129035 w 256393"/>
                <a:gd name="connsiteY194" fmla="*/ 116176 h 226274"/>
                <a:gd name="connsiteX195" fmla="*/ 124762 w 256393"/>
                <a:gd name="connsiteY195" fmla="*/ 111986 h 226274"/>
                <a:gd name="connsiteX196" fmla="*/ 124762 w 256393"/>
                <a:gd name="connsiteY196" fmla="*/ 111567 h 226274"/>
                <a:gd name="connsiteX197" fmla="*/ 120321 w 256393"/>
                <a:gd name="connsiteY197" fmla="*/ 109138 h 226274"/>
                <a:gd name="connsiteX198" fmla="*/ 115210 w 256393"/>
                <a:gd name="connsiteY198" fmla="*/ 103105 h 226274"/>
                <a:gd name="connsiteX199" fmla="*/ 112193 w 256393"/>
                <a:gd name="connsiteY199" fmla="*/ 100507 h 226274"/>
                <a:gd name="connsiteX200" fmla="*/ 112193 w 256393"/>
                <a:gd name="connsiteY200" fmla="*/ 100507 h 226274"/>
                <a:gd name="connsiteX201" fmla="*/ 108423 w 256393"/>
                <a:gd name="connsiteY201" fmla="*/ 98329 h 226274"/>
                <a:gd name="connsiteX202" fmla="*/ 108423 w 256393"/>
                <a:gd name="connsiteY202" fmla="*/ 97910 h 226274"/>
                <a:gd name="connsiteX203" fmla="*/ 102641 w 256393"/>
                <a:gd name="connsiteY203" fmla="*/ 93720 h 226274"/>
                <a:gd name="connsiteX204" fmla="*/ 102641 w 256393"/>
                <a:gd name="connsiteY204" fmla="*/ 92966 h 226274"/>
                <a:gd name="connsiteX205" fmla="*/ 96273 w 256393"/>
                <a:gd name="connsiteY205" fmla="*/ 86850 h 226274"/>
                <a:gd name="connsiteX206" fmla="*/ 96776 w 256393"/>
                <a:gd name="connsiteY206" fmla="*/ 86850 h 226274"/>
                <a:gd name="connsiteX207" fmla="*/ 88397 w 256393"/>
                <a:gd name="connsiteY207" fmla="*/ 79895 h 226274"/>
                <a:gd name="connsiteX208" fmla="*/ 85967 w 256393"/>
                <a:gd name="connsiteY208" fmla="*/ 78555 h 226274"/>
                <a:gd name="connsiteX209" fmla="*/ 85967 w 256393"/>
                <a:gd name="connsiteY209" fmla="*/ 80398 h 226274"/>
                <a:gd name="connsiteX210" fmla="*/ 85213 w 256393"/>
                <a:gd name="connsiteY210" fmla="*/ 78471 h 226274"/>
                <a:gd name="connsiteX211" fmla="*/ 85213 w 256393"/>
                <a:gd name="connsiteY211" fmla="*/ 78471 h 226274"/>
                <a:gd name="connsiteX212" fmla="*/ 83119 w 256393"/>
                <a:gd name="connsiteY212" fmla="*/ 74617 h 226274"/>
                <a:gd name="connsiteX213" fmla="*/ 68958 w 256393"/>
                <a:gd name="connsiteY213" fmla="*/ 60875 h 226274"/>
                <a:gd name="connsiteX214" fmla="*/ 68958 w 256393"/>
                <a:gd name="connsiteY214" fmla="*/ 62132 h 226274"/>
                <a:gd name="connsiteX215" fmla="*/ 67366 w 256393"/>
                <a:gd name="connsiteY215" fmla="*/ 60624 h 226274"/>
                <a:gd name="connsiteX216" fmla="*/ 68539 w 256393"/>
                <a:gd name="connsiteY216" fmla="*/ 60624 h 226274"/>
                <a:gd name="connsiteX217" fmla="*/ 66026 w 256393"/>
                <a:gd name="connsiteY217" fmla="*/ 59367 h 226274"/>
                <a:gd name="connsiteX218" fmla="*/ 67031 w 256393"/>
                <a:gd name="connsiteY218" fmla="*/ 58613 h 226274"/>
                <a:gd name="connsiteX219" fmla="*/ 66026 w 256393"/>
                <a:gd name="connsiteY219" fmla="*/ 57775 h 226274"/>
                <a:gd name="connsiteX220" fmla="*/ 66026 w 256393"/>
                <a:gd name="connsiteY220" fmla="*/ 57775 h 226274"/>
                <a:gd name="connsiteX221" fmla="*/ 63177 w 256393"/>
                <a:gd name="connsiteY221" fmla="*/ 56351 h 226274"/>
                <a:gd name="connsiteX222" fmla="*/ 63177 w 256393"/>
                <a:gd name="connsiteY222" fmla="*/ 55094 h 226274"/>
                <a:gd name="connsiteX223" fmla="*/ 62674 w 256393"/>
                <a:gd name="connsiteY223" fmla="*/ 54591 h 226274"/>
                <a:gd name="connsiteX224" fmla="*/ 60663 w 256393"/>
                <a:gd name="connsiteY224" fmla="*/ 52664 h 226274"/>
                <a:gd name="connsiteX225" fmla="*/ 60663 w 256393"/>
                <a:gd name="connsiteY225" fmla="*/ 54005 h 226274"/>
                <a:gd name="connsiteX226" fmla="*/ 59071 w 256393"/>
                <a:gd name="connsiteY226" fmla="*/ 54005 h 226274"/>
                <a:gd name="connsiteX227" fmla="*/ 51195 w 256393"/>
                <a:gd name="connsiteY227" fmla="*/ 45626 h 226274"/>
                <a:gd name="connsiteX228" fmla="*/ 46754 w 256393"/>
                <a:gd name="connsiteY228" fmla="*/ 42274 h 226274"/>
                <a:gd name="connsiteX229" fmla="*/ 45330 w 256393"/>
                <a:gd name="connsiteY229" fmla="*/ 42274 h 226274"/>
                <a:gd name="connsiteX230" fmla="*/ 43319 w 256393"/>
                <a:gd name="connsiteY230" fmla="*/ 37414 h 226274"/>
                <a:gd name="connsiteX231" fmla="*/ 39967 w 256393"/>
                <a:gd name="connsiteY231" fmla="*/ 36493 h 226274"/>
                <a:gd name="connsiteX232" fmla="*/ 39967 w 256393"/>
                <a:gd name="connsiteY232" fmla="*/ 34733 h 226274"/>
                <a:gd name="connsiteX233" fmla="*/ 30918 w 256393"/>
                <a:gd name="connsiteY233" fmla="*/ 26354 h 226274"/>
                <a:gd name="connsiteX234" fmla="*/ 29996 w 256393"/>
                <a:gd name="connsiteY234" fmla="*/ 26941 h 226274"/>
                <a:gd name="connsiteX235" fmla="*/ 29159 w 256393"/>
                <a:gd name="connsiteY235" fmla="*/ 24427 h 226274"/>
                <a:gd name="connsiteX236" fmla="*/ 26896 w 256393"/>
                <a:gd name="connsiteY236" fmla="*/ 23254 h 226274"/>
                <a:gd name="connsiteX237" fmla="*/ 26477 w 256393"/>
                <a:gd name="connsiteY237" fmla="*/ 23673 h 226274"/>
                <a:gd name="connsiteX238" fmla="*/ 7541 w 256393"/>
                <a:gd name="connsiteY238" fmla="*/ 4737 h 226274"/>
                <a:gd name="connsiteX239" fmla="*/ 6703 w 256393"/>
                <a:gd name="connsiteY239" fmla="*/ 4737 h 226274"/>
                <a:gd name="connsiteX240" fmla="*/ 6117 w 256393"/>
                <a:gd name="connsiteY240" fmla="*/ 5491 h 226274"/>
                <a:gd name="connsiteX241" fmla="*/ 4022 w 256393"/>
                <a:gd name="connsiteY241" fmla="*/ 2307 h 226274"/>
                <a:gd name="connsiteX242" fmla="*/ 167 w 256393"/>
                <a:gd name="connsiteY242" fmla="*/ 44 h 226274"/>
                <a:gd name="connsiteX243" fmla="*/ 1089 w 256393"/>
                <a:gd name="connsiteY243" fmla="*/ 715 h 226274"/>
                <a:gd name="connsiteX244" fmla="*/ 0 w 256393"/>
                <a:gd name="connsiteY244" fmla="*/ 4904 h 226274"/>
                <a:gd name="connsiteX245" fmla="*/ 5530 w 256393"/>
                <a:gd name="connsiteY245" fmla="*/ 10015 h 226274"/>
                <a:gd name="connsiteX246" fmla="*/ 4860 w 256393"/>
                <a:gd name="connsiteY246" fmla="*/ 10434 h 226274"/>
                <a:gd name="connsiteX247" fmla="*/ 7541 w 256393"/>
                <a:gd name="connsiteY247" fmla="*/ 12278 h 226274"/>
                <a:gd name="connsiteX248" fmla="*/ 7541 w 256393"/>
                <a:gd name="connsiteY248" fmla="*/ 12278 h 226274"/>
                <a:gd name="connsiteX249" fmla="*/ 15920 w 256393"/>
                <a:gd name="connsiteY249" fmla="*/ 20656 h 226274"/>
                <a:gd name="connsiteX250" fmla="*/ 15920 w 256393"/>
                <a:gd name="connsiteY250" fmla="*/ 19902 h 226274"/>
                <a:gd name="connsiteX251" fmla="*/ 16925 w 256393"/>
                <a:gd name="connsiteY251" fmla="*/ 21494 h 226274"/>
                <a:gd name="connsiteX252" fmla="*/ 16339 w 256393"/>
                <a:gd name="connsiteY252" fmla="*/ 19316 h 226274"/>
                <a:gd name="connsiteX253" fmla="*/ 21785 w 256393"/>
                <a:gd name="connsiteY253" fmla="*/ 26438 h 226274"/>
                <a:gd name="connsiteX254" fmla="*/ 23209 w 256393"/>
                <a:gd name="connsiteY254" fmla="*/ 26438 h 226274"/>
                <a:gd name="connsiteX255" fmla="*/ 23209 w 256393"/>
                <a:gd name="connsiteY255" fmla="*/ 27108 h 226274"/>
                <a:gd name="connsiteX256" fmla="*/ 23964 w 256393"/>
                <a:gd name="connsiteY256" fmla="*/ 27108 h 226274"/>
                <a:gd name="connsiteX257" fmla="*/ 24550 w 256393"/>
                <a:gd name="connsiteY257" fmla="*/ 29035 h 226274"/>
                <a:gd name="connsiteX258" fmla="*/ 23628 w 256393"/>
                <a:gd name="connsiteY258" fmla="*/ 28449 h 226274"/>
                <a:gd name="connsiteX259" fmla="*/ 27064 w 256393"/>
                <a:gd name="connsiteY259" fmla="*/ 31465 h 226274"/>
                <a:gd name="connsiteX260" fmla="*/ 26058 w 256393"/>
                <a:gd name="connsiteY260" fmla="*/ 30208 h 226274"/>
                <a:gd name="connsiteX261" fmla="*/ 37537 w 256393"/>
                <a:gd name="connsiteY261" fmla="*/ 39593 h 226274"/>
                <a:gd name="connsiteX262" fmla="*/ 37537 w 256393"/>
                <a:gd name="connsiteY262" fmla="*/ 39593 h 226274"/>
                <a:gd name="connsiteX263" fmla="*/ 42313 w 256393"/>
                <a:gd name="connsiteY263" fmla="*/ 43950 h 226274"/>
                <a:gd name="connsiteX264" fmla="*/ 42313 w 256393"/>
                <a:gd name="connsiteY264" fmla="*/ 43950 h 226274"/>
                <a:gd name="connsiteX265" fmla="*/ 44743 w 256393"/>
                <a:gd name="connsiteY265" fmla="*/ 45458 h 226274"/>
                <a:gd name="connsiteX266" fmla="*/ 44743 w 256393"/>
                <a:gd name="connsiteY266" fmla="*/ 46715 h 226274"/>
                <a:gd name="connsiteX267" fmla="*/ 49100 w 256393"/>
                <a:gd name="connsiteY267" fmla="*/ 48307 h 226274"/>
                <a:gd name="connsiteX268" fmla="*/ 49100 w 256393"/>
                <a:gd name="connsiteY268" fmla="*/ 49145 h 226274"/>
                <a:gd name="connsiteX269" fmla="*/ 51782 w 256393"/>
                <a:gd name="connsiteY269" fmla="*/ 50318 h 226274"/>
                <a:gd name="connsiteX270" fmla="*/ 50357 w 256393"/>
                <a:gd name="connsiteY270" fmla="*/ 51072 h 226274"/>
                <a:gd name="connsiteX271" fmla="*/ 55719 w 256393"/>
                <a:gd name="connsiteY271" fmla="*/ 56602 h 226274"/>
                <a:gd name="connsiteX272" fmla="*/ 54714 w 256393"/>
                <a:gd name="connsiteY272" fmla="*/ 54088 h 226274"/>
                <a:gd name="connsiteX273" fmla="*/ 57395 w 256393"/>
                <a:gd name="connsiteY273" fmla="*/ 55261 h 226274"/>
                <a:gd name="connsiteX274" fmla="*/ 60077 w 256393"/>
                <a:gd name="connsiteY274" fmla="*/ 60205 h 226274"/>
                <a:gd name="connsiteX275" fmla="*/ 59490 w 256393"/>
                <a:gd name="connsiteY275" fmla="*/ 60205 h 226274"/>
                <a:gd name="connsiteX276" fmla="*/ 62255 w 256393"/>
                <a:gd name="connsiteY276" fmla="*/ 62802 h 226274"/>
                <a:gd name="connsiteX277" fmla="*/ 64601 w 256393"/>
                <a:gd name="connsiteY277" fmla="*/ 63389 h 226274"/>
                <a:gd name="connsiteX278" fmla="*/ 62255 w 256393"/>
                <a:gd name="connsiteY278" fmla="*/ 61629 h 226274"/>
                <a:gd name="connsiteX279" fmla="*/ 67282 w 256393"/>
                <a:gd name="connsiteY279" fmla="*/ 64897 h 226274"/>
                <a:gd name="connsiteX280" fmla="*/ 65690 w 256393"/>
                <a:gd name="connsiteY280" fmla="*/ 64311 h 226274"/>
                <a:gd name="connsiteX281" fmla="*/ 67366 w 256393"/>
                <a:gd name="connsiteY281" fmla="*/ 65986 h 226274"/>
                <a:gd name="connsiteX282" fmla="*/ 62590 w 256393"/>
                <a:gd name="connsiteY282" fmla="*/ 63305 h 226274"/>
                <a:gd name="connsiteX283" fmla="*/ 64182 w 256393"/>
                <a:gd name="connsiteY283" fmla="*/ 65232 h 226274"/>
                <a:gd name="connsiteX284" fmla="*/ 68791 w 256393"/>
                <a:gd name="connsiteY284" fmla="*/ 68081 h 226274"/>
                <a:gd name="connsiteX285" fmla="*/ 68204 w 256393"/>
                <a:gd name="connsiteY285" fmla="*/ 68500 h 226274"/>
                <a:gd name="connsiteX286" fmla="*/ 69712 w 256393"/>
                <a:gd name="connsiteY286" fmla="*/ 69254 h 226274"/>
                <a:gd name="connsiteX287" fmla="*/ 68288 w 256393"/>
                <a:gd name="connsiteY287" fmla="*/ 69254 h 226274"/>
                <a:gd name="connsiteX288" fmla="*/ 71807 w 256393"/>
                <a:gd name="connsiteY288" fmla="*/ 72857 h 226274"/>
                <a:gd name="connsiteX289" fmla="*/ 71053 w 256393"/>
                <a:gd name="connsiteY289" fmla="*/ 70343 h 226274"/>
                <a:gd name="connsiteX290" fmla="*/ 75494 w 256393"/>
                <a:gd name="connsiteY290" fmla="*/ 76292 h 226274"/>
                <a:gd name="connsiteX291" fmla="*/ 74907 w 256393"/>
                <a:gd name="connsiteY291" fmla="*/ 74784 h 226274"/>
                <a:gd name="connsiteX292" fmla="*/ 76415 w 256393"/>
                <a:gd name="connsiteY292" fmla="*/ 77214 h 226274"/>
                <a:gd name="connsiteX293" fmla="*/ 77840 w 256393"/>
                <a:gd name="connsiteY293" fmla="*/ 77214 h 226274"/>
                <a:gd name="connsiteX294" fmla="*/ 80437 w 256393"/>
                <a:gd name="connsiteY294" fmla="*/ 78722 h 226274"/>
                <a:gd name="connsiteX295" fmla="*/ 79935 w 256393"/>
                <a:gd name="connsiteY295" fmla="*/ 79225 h 226274"/>
                <a:gd name="connsiteX296" fmla="*/ 83705 w 256393"/>
                <a:gd name="connsiteY296" fmla="*/ 81403 h 226274"/>
                <a:gd name="connsiteX297" fmla="*/ 82029 w 256393"/>
                <a:gd name="connsiteY297" fmla="*/ 81403 h 226274"/>
                <a:gd name="connsiteX298" fmla="*/ 83454 w 256393"/>
                <a:gd name="connsiteY298" fmla="*/ 82325 h 226274"/>
                <a:gd name="connsiteX299" fmla="*/ 82699 w 256393"/>
                <a:gd name="connsiteY299" fmla="*/ 82325 h 226274"/>
                <a:gd name="connsiteX300" fmla="*/ 85967 w 256393"/>
                <a:gd name="connsiteY300" fmla="*/ 85090 h 226274"/>
                <a:gd name="connsiteX301" fmla="*/ 88230 w 256393"/>
                <a:gd name="connsiteY301" fmla="*/ 85090 h 226274"/>
                <a:gd name="connsiteX302" fmla="*/ 89068 w 256393"/>
                <a:gd name="connsiteY302" fmla="*/ 86598 h 226274"/>
                <a:gd name="connsiteX303" fmla="*/ 87308 w 256393"/>
                <a:gd name="connsiteY303" fmla="*/ 85509 h 226274"/>
                <a:gd name="connsiteX304" fmla="*/ 86386 w 256393"/>
                <a:gd name="connsiteY304" fmla="*/ 85509 h 226274"/>
                <a:gd name="connsiteX305" fmla="*/ 89151 w 256393"/>
                <a:gd name="connsiteY305" fmla="*/ 88107 h 226274"/>
                <a:gd name="connsiteX306" fmla="*/ 88565 w 256393"/>
                <a:gd name="connsiteY306" fmla="*/ 87436 h 226274"/>
                <a:gd name="connsiteX307" fmla="*/ 91749 w 256393"/>
                <a:gd name="connsiteY307" fmla="*/ 88861 h 226274"/>
                <a:gd name="connsiteX308" fmla="*/ 91078 w 256393"/>
                <a:gd name="connsiteY308" fmla="*/ 88861 h 226274"/>
                <a:gd name="connsiteX309" fmla="*/ 92922 w 256393"/>
                <a:gd name="connsiteY309" fmla="*/ 89950 h 226274"/>
                <a:gd name="connsiteX310" fmla="*/ 90743 w 256393"/>
                <a:gd name="connsiteY310" fmla="*/ 89950 h 226274"/>
                <a:gd name="connsiteX311" fmla="*/ 93508 w 256393"/>
                <a:gd name="connsiteY311" fmla="*/ 91626 h 226274"/>
                <a:gd name="connsiteX312" fmla="*/ 93508 w 256393"/>
                <a:gd name="connsiteY312" fmla="*/ 93050 h 226274"/>
                <a:gd name="connsiteX313" fmla="*/ 98871 w 256393"/>
                <a:gd name="connsiteY313" fmla="*/ 96988 h 226274"/>
                <a:gd name="connsiteX314" fmla="*/ 99709 w 256393"/>
                <a:gd name="connsiteY314" fmla="*/ 96988 h 226274"/>
                <a:gd name="connsiteX315" fmla="*/ 104652 w 256393"/>
                <a:gd name="connsiteY315" fmla="*/ 101513 h 226274"/>
                <a:gd name="connsiteX316" fmla="*/ 105071 w 256393"/>
                <a:gd name="connsiteY316" fmla="*/ 103272 h 226274"/>
                <a:gd name="connsiteX317" fmla="*/ 107166 w 256393"/>
                <a:gd name="connsiteY317" fmla="*/ 103272 h 226274"/>
                <a:gd name="connsiteX318" fmla="*/ 107669 w 256393"/>
                <a:gd name="connsiteY318" fmla="*/ 105283 h 226274"/>
                <a:gd name="connsiteX319" fmla="*/ 112277 w 256393"/>
                <a:gd name="connsiteY319" fmla="*/ 108383 h 226274"/>
                <a:gd name="connsiteX320" fmla="*/ 111523 w 256393"/>
                <a:gd name="connsiteY320" fmla="*/ 106121 h 226274"/>
                <a:gd name="connsiteX321" fmla="*/ 130375 w 256393"/>
                <a:gd name="connsiteY321" fmla="*/ 122879 h 226274"/>
                <a:gd name="connsiteX322" fmla="*/ 128951 w 256393"/>
                <a:gd name="connsiteY322" fmla="*/ 121873 h 226274"/>
                <a:gd name="connsiteX323" fmla="*/ 130375 w 256393"/>
                <a:gd name="connsiteY323" fmla="*/ 122544 h 226274"/>
                <a:gd name="connsiteX324" fmla="*/ 159702 w 256393"/>
                <a:gd name="connsiteY324" fmla="*/ 147094 h 226274"/>
                <a:gd name="connsiteX325" fmla="*/ 158612 w 256393"/>
                <a:gd name="connsiteY325" fmla="*/ 146005 h 226274"/>
                <a:gd name="connsiteX326" fmla="*/ 159702 w 256393"/>
                <a:gd name="connsiteY326" fmla="*/ 146759 h 226274"/>
                <a:gd name="connsiteX327" fmla="*/ 242988 w 256393"/>
                <a:gd name="connsiteY327" fmla="*/ 215885 h 226274"/>
                <a:gd name="connsiteX328" fmla="*/ 242988 w 256393"/>
                <a:gd name="connsiteY328" fmla="*/ 215885 h 226274"/>
                <a:gd name="connsiteX329" fmla="*/ 241982 w 256393"/>
                <a:gd name="connsiteY329" fmla="*/ 215214 h 226274"/>
                <a:gd name="connsiteX330" fmla="*/ 242988 w 256393"/>
                <a:gd name="connsiteY330" fmla="*/ 215885 h 226274"/>
                <a:gd name="connsiteX331" fmla="*/ 64098 w 256393"/>
                <a:gd name="connsiteY331" fmla="*/ 54507 h 226274"/>
                <a:gd name="connsiteX332" fmla="*/ 64098 w 256393"/>
                <a:gd name="connsiteY332" fmla="*/ 54507 h 226274"/>
                <a:gd name="connsiteX333" fmla="*/ 64098 w 256393"/>
                <a:gd name="connsiteY333" fmla="*/ 54507 h 2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256393" h="226274">
                  <a:moveTo>
                    <a:pt x="111523" y="106121"/>
                  </a:moveTo>
                  <a:lnTo>
                    <a:pt x="112361" y="107713"/>
                  </a:lnTo>
                  <a:cubicBezTo>
                    <a:pt x="110266" y="107043"/>
                    <a:pt x="109428" y="105786"/>
                    <a:pt x="110015" y="107713"/>
                  </a:cubicBezTo>
                  <a:cubicBezTo>
                    <a:pt x="111523" y="106373"/>
                    <a:pt x="114958" y="111903"/>
                    <a:pt x="116466" y="110646"/>
                  </a:cubicBezTo>
                  <a:lnTo>
                    <a:pt x="117053" y="111651"/>
                  </a:lnTo>
                  <a:lnTo>
                    <a:pt x="116466" y="111232"/>
                  </a:lnTo>
                  <a:cubicBezTo>
                    <a:pt x="117388" y="113411"/>
                    <a:pt x="118645" y="111232"/>
                    <a:pt x="120488" y="113327"/>
                  </a:cubicBezTo>
                  <a:cubicBezTo>
                    <a:pt x="121075" y="114081"/>
                    <a:pt x="121410" y="114751"/>
                    <a:pt x="120488" y="114500"/>
                  </a:cubicBezTo>
                  <a:lnTo>
                    <a:pt x="122416" y="115589"/>
                  </a:lnTo>
                  <a:cubicBezTo>
                    <a:pt x="122416" y="116008"/>
                    <a:pt x="122416" y="116176"/>
                    <a:pt x="122416" y="115589"/>
                  </a:cubicBezTo>
                  <a:lnTo>
                    <a:pt x="124929" y="117684"/>
                  </a:lnTo>
                  <a:lnTo>
                    <a:pt x="124929" y="117684"/>
                  </a:lnTo>
                  <a:lnTo>
                    <a:pt x="127192" y="118271"/>
                  </a:lnTo>
                  <a:cubicBezTo>
                    <a:pt x="127610" y="119025"/>
                    <a:pt x="126689" y="118271"/>
                    <a:pt x="126689" y="118271"/>
                  </a:cubicBezTo>
                  <a:lnTo>
                    <a:pt x="128365" y="119108"/>
                  </a:lnTo>
                  <a:cubicBezTo>
                    <a:pt x="128365" y="119946"/>
                    <a:pt x="127108" y="119108"/>
                    <a:pt x="126270" y="118438"/>
                  </a:cubicBezTo>
                  <a:cubicBezTo>
                    <a:pt x="126270" y="121036"/>
                    <a:pt x="127694" y="119108"/>
                    <a:pt x="129621" y="122376"/>
                  </a:cubicBezTo>
                  <a:lnTo>
                    <a:pt x="128197" y="121454"/>
                  </a:lnTo>
                  <a:cubicBezTo>
                    <a:pt x="128197" y="122963"/>
                    <a:pt x="129538" y="123633"/>
                    <a:pt x="130459" y="125393"/>
                  </a:cubicBezTo>
                  <a:cubicBezTo>
                    <a:pt x="130459" y="124806"/>
                    <a:pt x="128783" y="121538"/>
                    <a:pt x="130459" y="122460"/>
                  </a:cubicBezTo>
                  <a:cubicBezTo>
                    <a:pt x="130928" y="123139"/>
                    <a:pt x="131607" y="123641"/>
                    <a:pt x="132386" y="123884"/>
                  </a:cubicBezTo>
                  <a:cubicBezTo>
                    <a:pt x="131884" y="124387"/>
                    <a:pt x="132805" y="124974"/>
                    <a:pt x="133727" y="125812"/>
                  </a:cubicBezTo>
                  <a:lnTo>
                    <a:pt x="133057" y="126482"/>
                  </a:lnTo>
                  <a:cubicBezTo>
                    <a:pt x="134313" y="127236"/>
                    <a:pt x="134481" y="126482"/>
                    <a:pt x="135403" y="126985"/>
                  </a:cubicBezTo>
                  <a:cubicBezTo>
                    <a:pt x="136140" y="127630"/>
                    <a:pt x="136434" y="128644"/>
                    <a:pt x="136157" y="129582"/>
                  </a:cubicBezTo>
                  <a:cubicBezTo>
                    <a:pt x="137917" y="131342"/>
                    <a:pt x="135654" y="127571"/>
                    <a:pt x="137917" y="129582"/>
                  </a:cubicBezTo>
                  <a:cubicBezTo>
                    <a:pt x="139274" y="131107"/>
                    <a:pt x="140924" y="132330"/>
                    <a:pt x="142776" y="133185"/>
                  </a:cubicBezTo>
                  <a:cubicBezTo>
                    <a:pt x="143698" y="134442"/>
                    <a:pt x="142190" y="133185"/>
                    <a:pt x="142776" y="134023"/>
                  </a:cubicBezTo>
                  <a:lnTo>
                    <a:pt x="144201" y="134023"/>
                  </a:lnTo>
                  <a:cubicBezTo>
                    <a:pt x="144201" y="134023"/>
                    <a:pt x="144201" y="134023"/>
                    <a:pt x="144201" y="134442"/>
                  </a:cubicBezTo>
                  <a:cubicBezTo>
                    <a:pt x="144201" y="134861"/>
                    <a:pt x="144871" y="133771"/>
                    <a:pt x="146295" y="134442"/>
                  </a:cubicBezTo>
                  <a:cubicBezTo>
                    <a:pt x="147385" y="133939"/>
                    <a:pt x="147887" y="137877"/>
                    <a:pt x="150234" y="138464"/>
                  </a:cubicBezTo>
                  <a:cubicBezTo>
                    <a:pt x="150234" y="138966"/>
                    <a:pt x="149731" y="138464"/>
                    <a:pt x="149563" y="139050"/>
                  </a:cubicBezTo>
                  <a:cubicBezTo>
                    <a:pt x="151029" y="139947"/>
                    <a:pt x="152605" y="140651"/>
                    <a:pt x="154255" y="141145"/>
                  </a:cubicBezTo>
                  <a:lnTo>
                    <a:pt x="155345" y="142988"/>
                  </a:lnTo>
                  <a:cubicBezTo>
                    <a:pt x="154674" y="141480"/>
                    <a:pt x="156685" y="142150"/>
                    <a:pt x="158361" y="142988"/>
                  </a:cubicBezTo>
                  <a:cubicBezTo>
                    <a:pt x="158068" y="142745"/>
                    <a:pt x="157766" y="142519"/>
                    <a:pt x="157439" y="142318"/>
                  </a:cubicBezTo>
                  <a:lnTo>
                    <a:pt x="159785" y="143742"/>
                  </a:lnTo>
                  <a:cubicBezTo>
                    <a:pt x="159785" y="143742"/>
                    <a:pt x="159785" y="143742"/>
                    <a:pt x="158864" y="143742"/>
                  </a:cubicBezTo>
                  <a:lnTo>
                    <a:pt x="159450" y="143742"/>
                  </a:lnTo>
                  <a:cubicBezTo>
                    <a:pt x="159869" y="144664"/>
                    <a:pt x="159450" y="144748"/>
                    <a:pt x="158277" y="144664"/>
                  </a:cubicBezTo>
                  <a:cubicBezTo>
                    <a:pt x="158311" y="144304"/>
                    <a:pt x="158311" y="143935"/>
                    <a:pt x="158277" y="143575"/>
                  </a:cubicBezTo>
                  <a:cubicBezTo>
                    <a:pt x="157439" y="143575"/>
                    <a:pt x="156601" y="143575"/>
                    <a:pt x="156266" y="144161"/>
                  </a:cubicBezTo>
                  <a:cubicBezTo>
                    <a:pt x="156543" y="144111"/>
                    <a:pt x="156828" y="144111"/>
                    <a:pt x="157104" y="144161"/>
                  </a:cubicBezTo>
                  <a:cubicBezTo>
                    <a:pt x="157104" y="144161"/>
                    <a:pt x="156685" y="144161"/>
                    <a:pt x="156685" y="144161"/>
                  </a:cubicBezTo>
                  <a:cubicBezTo>
                    <a:pt x="156685" y="144161"/>
                    <a:pt x="156685" y="144161"/>
                    <a:pt x="157523" y="144161"/>
                  </a:cubicBezTo>
                  <a:lnTo>
                    <a:pt x="157523" y="145418"/>
                  </a:lnTo>
                  <a:lnTo>
                    <a:pt x="157942" y="145418"/>
                  </a:lnTo>
                  <a:lnTo>
                    <a:pt x="160037" y="148267"/>
                  </a:lnTo>
                  <a:cubicBezTo>
                    <a:pt x="163028" y="148912"/>
                    <a:pt x="165869" y="150102"/>
                    <a:pt x="168416" y="151786"/>
                  </a:cubicBezTo>
                  <a:cubicBezTo>
                    <a:pt x="167159" y="151786"/>
                    <a:pt x="167410" y="152540"/>
                    <a:pt x="166740" y="153211"/>
                  </a:cubicBezTo>
                  <a:cubicBezTo>
                    <a:pt x="166740" y="151786"/>
                    <a:pt x="164226" y="151451"/>
                    <a:pt x="162802" y="149943"/>
                  </a:cubicBezTo>
                  <a:cubicBezTo>
                    <a:pt x="163556" y="150697"/>
                    <a:pt x="162802" y="150864"/>
                    <a:pt x="162802" y="150781"/>
                  </a:cubicBezTo>
                  <a:lnTo>
                    <a:pt x="166070" y="152624"/>
                  </a:lnTo>
                  <a:cubicBezTo>
                    <a:pt x="165483" y="153127"/>
                    <a:pt x="166070" y="153546"/>
                    <a:pt x="166824" y="154384"/>
                  </a:cubicBezTo>
                  <a:cubicBezTo>
                    <a:pt x="167243" y="152875"/>
                    <a:pt x="169505" y="155557"/>
                    <a:pt x="170846" y="156227"/>
                  </a:cubicBezTo>
                  <a:cubicBezTo>
                    <a:pt x="170846" y="156646"/>
                    <a:pt x="170008" y="156730"/>
                    <a:pt x="168751" y="155473"/>
                  </a:cubicBezTo>
                  <a:cubicBezTo>
                    <a:pt x="169505" y="157651"/>
                    <a:pt x="171851" y="155892"/>
                    <a:pt x="172689" y="157903"/>
                  </a:cubicBezTo>
                  <a:cubicBezTo>
                    <a:pt x="172689" y="157903"/>
                    <a:pt x="172186" y="157400"/>
                    <a:pt x="171851" y="157484"/>
                  </a:cubicBezTo>
                  <a:cubicBezTo>
                    <a:pt x="172940" y="157484"/>
                    <a:pt x="174616" y="159830"/>
                    <a:pt x="173862" y="159746"/>
                  </a:cubicBezTo>
                  <a:lnTo>
                    <a:pt x="173862" y="159746"/>
                  </a:lnTo>
                  <a:cubicBezTo>
                    <a:pt x="175957" y="161841"/>
                    <a:pt x="180481" y="165779"/>
                    <a:pt x="181654" y="165192"/>
                  </a:cubicBezTo>
                  <a:cubicBezTo>
                    <a:pt x="181160" y="165553"/>
                    <a:pt x="180624" y="165863"/>
                    <a:pt x="180062" y="166114"/>
                  </a:cubicBezTo>
                  <a:lnTo>
                    <a:pt x="186765" y="166114"/>
                  </a:lnTo>
                  <a:cubicBezTo>
                    <a:pt x="185760" y="166533"/>
                    <a:pt x="185341" y="169633"/>
                    <a:pt x="183079" y="168460"/>
                  </a:cubicBezTo>
                  <a:cubicBezTo>
                    <a:pt x="183665" y="169332"/>
                    <a:pt x="184478" y="170019"/>
                    <a:pt x="185425" y="170471"/>
                  </a:cubicBezTo>
                  <a:cubicBezTo>
                    <a:pt x="185425" y="170052"/>
                    <a:pt x="185425" y="168544"/>
                    <a:pt x="186095" y="168879"/>
                  </a:cubicBezTo>
                  <a:cubicBezTo>
                    <a:pt x="186598" y="170974"/>
                    <a:pt x="186598" y="170220"/>
                    <a:pt x="187603" y="172398"/>
                  </a:cubicBezTo>
                  <a:cubicBezTo>
                    <a:pt x="187184" y="171812"/>
                    <a:pt x="188944" y="171057"/>
                    <a:pt x="189698" y="171895"/>
                  </a:cubicBezTo>
                  <a:cubicBezTo>
                    <a:pt x="190452" y="172733"/>
                    <a:pt x="188693" y="173152"/>
                    <a:pt x="188274" y="172985"/>
                  </a:cubicBezTo>
                  <a:lnTo>
                    <a:pt x="191458" y="173655"/>
                  </a:lnTo>
                  <a:cubicBezTo>
                    <a:pt x="190703" y="173655"/>
                    <a:pt x="190368" y="174660"/>
                    <a:pt x="190536" y="175415"/>
                  </a:cubicBezTo>
                  <a:cubicBezTo>
                    <a:pt x="190703" y="176169"/>
                    <a:pt x="192379" y="177090"/>
                    <a:pt x="193050" y="177426"/>
                  </a:cubicBezTo>
                  <a:lnTo>
                    <a:pt x="192379" y="176336"/>
                  </a:lnTo>
                  <a:cubicBezTo>
                    <a:pt x="194558" y="178682"/>
                    <a:pt x="196317" y="176755"/>
                    <a:pt x="198580" y="178934"/>
                  </a:cubicBezTo>
                  <a:cubicBezTo>
                    <a:pt x="198077" y="178934"/>
                    <a:pt x="196485" y="179855"/>
                    <a:pt x="197490" y="181112"/>
                  </a:cubicBezTo>
                  <a:cubicBezTo>
                    <a:pt x="200054" y="180559"/>
                    <a:pt x="202727" y="180735"/>
                    <a:pt x="205199" y="181615"/>
                  </a:cubicBezTo>
                  <a:lnTo>
                    <a:pt x="205199" y="182369"/>
                  </a:lnTo>
                  <a:lnTo>
                    <a:pt x="207210" y="183374"/>
                  </a:lnTo>
                  <a:cubicBezTo>
                    <a:pt x="204386" y="183341"/>
                    <a:pt x="201571" y="182981"/>
                    <a:pt x="198831" y="182285"/>
                  </a:cubicBezTo>
                  <a:cubicBezTo>
                    <a:pt x="199418" y="183374"/>
                    <a:pt x="198831" y="182956"/>
                    <a:pt x="200004" y="184129"/>
                  </a:cubicBezTo>
                  <a:cubicBezTo>
                    <a:pt x="201177" y="185302"/>
                    <a:pt x="198831" y="184129"/>
                    <a:pt x="198412" y="183626"/>
                  </a:cubicBezTo>
                  <a:lnTo>
                    <a:pt x="201345" y="186642"/>
                  </a:lnTo>
                  <a:cubicBezTo>
                    <a:pt x="201847" y="185804"/>
                    <a:pt x="204361" y="188067"/>
                    <a:pt x="204780" y="187313"/>
                  </a:cubicBezTo>
                  <a:lnTo>
                    <a:pt x="200758" y="185050"/>
                  </a:lnTo>
                  <a:cubicBezTo>
                    <a:pt x="201261" y="184212"/>
                    <a:pt x="204529" y="185050"/>
                    <a:pt x="206623" y="186810"/>
                  </a:cubicBezTo>
                  <a:cubicBezTo>
                    <a:pt x="206623" y="187648"/>
                    <a:pt x="205031" y="187815"/>
                    <a:pt x="204864" y="188067"/>
                  </a:cubicBezTo>
                  <a:cubicBezTo>
                    <a:pt x="205844" y="188410"/>
                    <a:pt x="206716" y="189022"/>
                    <a:pt x="207377" y="189826"/>
                  </a:cubicBezTo>
                  <a:lnTo>
                    <a:pt x="206121" y="189407"/>
                  </a:lnTo>
                  <a:cubicBezTo>
                    <a:pt x="207126" y="190748"/>
                    <a:pt x="208969" y="190161"/>
                    <a:pt x="209807" y="192172"/>
                  </a:cubicBezTo>
                  <a:cubicBezTo>
                    <a:pt x="210310" y="192675"/>
                    <a:pt x="210478" y="194518"/>
                    <a:pt x="210981" y="194183"/>
                  </a:cubicBezTo>
                  <a:cubicBezTo>
                    <a:pt x="211232" y="192265"/>
                    <a:pt x="212430" y="190597"/>
                    <a:pt x="214164" y="189743"/>
                  </a:cubicBezTo>
                  <a:cubicBezTo>
                    <a:pt x="215019" y="191024"/>
                    <a:pt x="215714" y="192407"/>
                    <a:pt x="216259" y="193848"/>
                  </a:cubicBezTo>
                  <a:cubicBezTo>
                    <a:pt x="216259" y="195273"/>
                    <a:pt x="213662" y="194267"/>
                    <a:pt x="213829" y="195524"/>
                  </a:cubicBezTo>
                  <a:cubicBezTo>
                    <a:pt x="213829" y="195524"/>
                    <a:pt x="214751" y="195524"/>
                    <a:pt x="215002" y="195524"/>
                  </a:cubicBezTo>
                  <a:cubicBezTo>
                    <a:pt x="215254" y="195524"/>
                    <a:pt x="214248" y="195943"/>
                    <a:pt x="215421" y="196864"/>
                  </a:cubicBezTo>
                  <a:cubicBezTo>
                    <a:pt x="216343" y="196278"/>
                    <a:pt x="217684" y="199043"/>
                    <a:pt x="216510" y="196864"/>
                  </a:cubicBezTo>
                  <a:cubicBezTo>
                    <a:pt x="217851" y="197702"/>
                    <a:pt x="217600" y="198121"/>
                    <a:pt x="218940" y="199294"/>
                  </a:cubicBezTo>
                  <a:cubicBezTo>
                    <a:pt x="218940" y="198457"/>
                    <a:pt x="221622" y="198708"/>
                    <a:pt x="222962" y="199294"/>
                  </a:cubicBezTo>
                  <a:cubicBezTo>
                    <a:pt x="222962" y="199294"/>
                    <a:pt x="222962" y="199881"/>
                    <a:pt x="222962" y="200132"/>
                  </a:cubicBezTo>
                  <a:cubicBezTo>
                    <a:pt x="225141" y="202227"/>
                    <a:pt x="226062" y="203735"/>
                    <a:pt x="228241" y="205662"/>
                  </a:cubicBezTo>
                  <a:cubicBezTo>
                    <a:pt x="228241" y="205662"/>
                    <a:pt x="229163" y="207171"/>
                    <a:pt x="228241" y="207087"/>
                  </a:cubicBezTo>
                  <a:cubicBezTo>
                    <a:pt x="228827" y="207212"/>
                    <a:pt x="229372" y="207464"/>
                    <a:pt x="229833" y="207841"/>
                  </a:cubicBezTo>
                  <a:cubicBezTo>
                    <a:pt x="230587" y="209684"/>
                    <a:pt x="228241" y="206584"/>
                    <a:pt x="228576" y="208260"/>
                  </a:cubicBezTo>
                  <a:cubicBezTo>
                    <a:pt x="228995" y="208260"/>
                    <a:pt x="230838" y="209181"/>
                    <a:pt x="232011" y="209768"/>
                  </a:cubicBezTo>
                  <a:cubicBezTo>
                    <a:pt x="232011" y="208846"/>
                    <a:pt x="229917" y="207673"/>
                    <a:pt x="228744" y="207087"/>
                  </a:cubicBezTo>
                  <a:cubicBezTo>
                    <a:pt x="229581" y="206165"/>
                    <a:pt x="232095" y="207087"/>
                    <a:pt x="234693" y="208344"/>
                  </a:cubicBezTo>
                  <a:cubicBezTo>
                    <a:pt x="237290" y="209600"/>
                    <a:pt x="234693" y="209600"/>
                    <a:pt x="235363" y="209768"/>
                  </a:cubicBezTo>
                  <a:cubicBezTo>
                    <a:pt x="238631" y="212952"/>
                    <a:pt x="239720" y="210773"/>
                    <a:pt x="241898" y="213958"/>
                  </a:cubicBezTo>
                  <a:cubicBezTo>
                    <a:pt x="242485" y="215550"/>
                    <a:pt x="240893" y="215131"/>
                    <a:pt x="240725" y="215801"/>
                  </a:cubicBezTo>
                  <a:cubicBezTo>
                    <a:pt x="239050" y="214712"/>
                    <a:pt x="238882" y="213371"/>
                    <a:pt x="237877" y="212533"/>
                  </a:cubicBezTo>
                  <a:lnTo>
                    <a:pt x="238798" y="213874"/>
                  </a:lnTo>
                  <a:cubicBezTo>
                    <a:pt x="237935" y="213597"/>
                    <a:pt x="237198" y="213036"/>
                    <a:pt x="236704" y="212282"/>
                  </a:cubicBezTo>
                  <a:cubicBezTo>
                    <a:pt x="237123" y="213706"/>
                    <a:pt x="242234" y="217560"/>
                    <a:pt x="244412" y="220661"/>
                  </a:cubicBezTo>
                  <a:cubicBezTo>
                    <a:pt x="245082" y="220661"/>
                    <a:pt x="246004" y="221415"/>
                    <a:pt x="245836" y="220661"/>
                  </a:cubicBezTo>
                  <a:lnTo>
                    <a:pt x="244999" y="219990"/>
                  </a:lnTo>
                  <a:cubicBezTo>
                    <a:pt x="244999" y="218901"/>
                    <a:pt x="247094" y="220744"/>
                    <a:pt x="246256" y="219990"/>
                  </a:cubicBezTo>
                  <a:cubicBezTo>
                    <a:pt x="247965" y="220518"/>
                    <a:pt x="249507" y="221498"/>
                    <a:pt x="250696" y="222839"/>
                  </a:cubicBezTo>
                  <a:lnTo>
                    <a:pt x="250696" y="223761"/>
                  </a:lnTo>
                  <a:cubicBezTo>
                    <a:pt x="250696" y="223761"/>
                    <a:pt x="250026" y="222504"/>
                    <a:pt x="249440" y="222336"/>
                  </a:cubicBezTo>
                  <a:cubicBezTo>
                    <a:pt x="250361" y="222336"/>
                    <a:pt x="250948" y="225353"/>
                    <a:pt x="252456" y="225101"/>
                  </a:cubicBezTo>
                  <a:lnTo>
                    <a:pt x="251786" y="223677"/>
                  </a:lnTo>
                  <a:cubicBezTo>
                    <a:pt x="253495" y="224188"/>
                    <a:pt x="255070" y="225076"/>
                    <a:pt x="256394" y="226274"/>
                  </a:cubicBezTo>
                  <a:cubicBezTo>
                    <a:pt x="256394" y="225101"/>
                    <a:pt x="255975" y="226274"/>
                    <a:pt x="255724" y="224431"/>
                  </a:cubicBezTo>
                  <a:cubicBezTo>
                    <a:pt x="255724" y="226191"/>
                    <a:pt x="252288" y="221247"/>
                    <a:pt x="252707" y="223426"/>
                  </a:cubicBezTo>
                  <a:cubicBezTo>
                    <a:pt x="252707" y="221666"/>
                    <a:pt x="251367" y="221498"/>
                    <a:pt x="250696" y="219571"/>
                  </a:cubicBezTo>
                  <a:cubicBezTo>
                    <a:pt x="250696" y="219571"/>
                    <a:pt x="250696" y="220409"/>
                    <a:pt x="249775" y="219571"/>
                  </a:cubicBezTo>
                  <a:lnTo>
                    <a:pt x="249272" y="219571"/>
                  </a:lnTo>
                  <a:cubicBezTo>
                    <a:pt x="249364" y="219873"/>
                    <a:pt x="249364" y="220191"/>
                    <a:pt x="249272" y="220493"/>
                  </a:cubicBezTo>
                  <a:cubicBezTo>
                    <a:pt x="248183" y="220493"/>
                    <a:pt x="246423" y="218817"/>
                    <a:pt x="245585" y="218482"/>
                  </a:cubicBezTo>
                  <a:cubicBezTo>
                    <a:pt x="244747" y="218147"/>
                    <a:pt x="246088" y="218482"/>
                    <a:pt x="245585" y="217896"/>
                  </a:cubicBezTo>
                  <a:lnTo>
                    <a:pt x="244328" y="217477"/>
                  </a:lnTo>
                  <a:cubicBezTo>
                    <a:pt x="244328" y="216890"/>
                    <a:pt x="243239" y="215047"/>
                    <a:pt x="245082" y="216220"/>
                  </a:cubicBezTo>
                  <a:lnTo>
                    <a:pt x="243658" y="214879"/>
                  </a:lnTo>
                  <a:cubicBezTo>
                    <a:pt x="243063" y="213756"/>
                    <a:pt x="242167" y="212826"/>
                    <a:pt x="241061" y="212198"/>
                  </a:cubicBezTo>
                  <a:cubicBezTo>
                    <a:pt x="240474" y="211444"/>
                    <a:pt x="238882" y="211192"/>
                    <a:pt x="239804" y="211360"/>
                  </a:cubicBezTo>
                  <a:lnTo>
                    <a:pt x="237206" y="209600"/>
                  </a:lnTo>
                  <a:lnTo>
                    <a:pt x="237206" y="209600"/>
                  </a:lnTo>
                  <a:cubicBezTo>
                    <a:pt x="234944" y="207506"/>
                    <a:pt x="231844" y="206249"/>
                    <a:pt x="230084" y="203065"/>
                  </a:cubicBezTo>
                  <a:cubicBezTo>
                    <a:pt x="228978" y="202420"/>
                    <a:pt x="227990" y="201599"/>
                    <a:pt x="227152" y="200635"/>
                  </a:cubicBezTo>
                  <a:lnTo>
                    <a:pt x="227152" y="199965"/>
                  </a:lnTo>
                  <a:cubicBezTo>
                    <a:pt x="225979" y="199294"/>
                    <a:pt x="224554" y="196948"/>
                    <a:pt x="223800" y="197032"/>
                  </a:cubicBezTo>
                  <a:cubicBezTo>
                    <a:pt x="223800" y="194937"/>
                    <a:pt x="219276" y="192508"/>
                    <a:pt x="217767" y="190748"/>
                  </a:cubicBezTo>
                  <a:lnTo>
                    <a:pt x="217181" y="191251"/>
                  </a:lnTo>
                  <a:cubicBezTo>
                    <a:pt x="215949" y="190103"/>
                    <a:pt x="214600" y="189097"/>
                    <a:pt x="213159" y="188234"/>
                  </a:cubicBezTo>
                  <a:lnTo>
                    <a:pt x="213159" y="188737"/>
                  </a:lnTo>
                  <a:cubicBezTo>
                    <a:pt x="211483" y="188067"/>
                    <a:pt x="210226" y="185553"/>
                    <a:pt x="208215" y="183793"/>
                  </a:cubicBezTo>
                  <a:cubicBezTo>
                    <a:pt x="208215" y="183793"/>
                    <a:pt x="208969" y="183793"/>
                    <a:pt x="209221" y="184631"/>
                  </a:cubicBezTo>
                  <a:cubicBezTo>
                    <a:pt x="207797" y="181364"/>
                    <a:pt x="203439" y="180945"/>
                    <a:pt x="202015" y="178180"/>
                  </a:cubicBezTo>
                  <a:cubicBezTo>
                    <a:pt x="201487" y="177928"/>
                    <a:pt x="201043" y="177518"/>
                    <a:pt x="200758" y="177007"/>
                  </a:cubicBezTo>
                  <a:lnTo>
                    <a:pt x="200758" y="177007"/>
                  </a:lnTo>
                  <a:lnTo>
                    <a:pt x="200758" y="177007"/>
                  </a:lnTo>
                  <a:lnTo>
                    <a:pt x="199334" y="175834"/>
                  </a:lnTo>
                  <a:cubicBezTo>
                    <a:pt x="199443" y="176127"/>
                    <a:pt x="199577" y="176412"/>
                    <a:pt x="199753" y="176671"/>
                  </a:cubicBezTo>
                  <a:cubicBezTo>
                    <a:pt x="199174" y="176202"/>
                    <a:pt x="198555" y="175783"/>
                    <a:pt x="197909" y="175415"/>
                  </a:cubicBezTo>
                  <a:lnTo>
                    <a:pt x="197909" y="174660"/>
                  </a:lnTo>
                  <a:lnTo>
                    <a:pt x="197909" y="174660"/>
                  </a:lnTo>
                  <a:cubicBezTo>
                    <a:pt x="197490" y="173906"/>
                    <a:pt x="197155" y="174660"/>
                    <a:pt x="197155" y="175163"/>
                  </a:cubicBezTo>
                  <a:lnTo>
                    <a:pt x="196066" y="175163"/>
                  </a:lnTo>
                  <a:cubicBezTo>
                    <a:pt x="196066" y="173906"/>
                    <a:pt x="194139" y="173990"/>
                    <a:pt x="194306" y="172482"/>
                  </a:cubicBezTo>
                  <a:cubicBezTo>
                    <a:pt x="193468" y="172482"/>
                    <a:pt x="190955" y="170052"/>
                    <a:pt x="189782" y="170639"/>
                  </a:cubicBezTo>
                  <a:cubicBezTo>
                    <a:pt x="188609" y="171225"/>
                    <a:pt x="189782" y="170639"/>
                    <a:pt x="189782" y="170639"/>
                  </a:cubicBezTo>
                  <a:cubicBezTo>
                    <a:pt x="189279" y="169910"/>
                    <a:pt x="188584" y="169323"/>
                    <a:pt x="187771" y="168963"/>
                  </a:cubicBezTo>
                  <a:lnTo>
                    <a:pt x="187771" y="168041"/>
                  </a:lnTo>
                  <a:lnTo>
                    <a:pt x="185425" y="167538"/>
                  </a:lnTo>
                  <a:cubicBezTo>
                    <a:pt x="184922" y="166282"/>
                    <a:pt x="184755" y="165779"/>
                    <a:pt x="186095" y="166030"/>
                  </a:cubicBezTo>
                  <a:cubicBezTo>
                    <a:pt x="183246" y="164857"/>
                    <a:pt x="184084" y="164773"/>
                    <a:pt x="181487" y="163852"/>
                  </a:cubicBezTo>
                  <a:lnTo>
                    <a:pt x="181989" y="163852"/>
                  </a:lnTo>
                  <a:cubicBezTo>
                    <a:pt x="181319" y="163265"/>
                    <a:pt x="179727" y="162846"/>
                    <a:pt x="179643" y="162176"/>
                  </a:cubicBezTo>
                  <a:cubicBezTo>
                    <a:pt x="178889" y="159997"/>
                    <a:pt x="172438" y="155389"/>
                    <a:pt x="169337" y="151200"/>
                  </a:cubicBezTo>
                  <a:cubicBezTo>
                    <a:pt x="168918" y="153127"/>
                    <a:pt x="168080" y="149021"/>
                    <a:pt x="166991" y="149859"/>
                  </a:cubicBezTo>
                  <a:cubicBezTo>
                    <a:pt x="166991" y="149356"/>
                    <a:pt x="166991" y="148770"/>
                    <a:pt x="167578" y="149021"/>
                  </a:cubicBezTo>
                  <a:cubicBezTo>
                    <a:pt x="165315" y="147597"/>
                    <a:pt x="165064" y="145921"/>
                    <a:pt x="162969" y="145502"/>
                  </a:cubicBezTo>
                  <a:cubicBezTo>
                    <a:pt x="162969" y="144999"/>
                    <a:pt x="163807" y="145502"/>
                    <a:pt x="163723" y="145083"/>
                  </a:cubicBezTo>
                  <a:cubicBezTo>
                    <a:pt x="163640" y="144664"/>
                    <a:pt x="162886" y="145083"/>
                    <a:pt x="162886" y="144496"/>
                  </a:cubicBezTo>
                  <a:cubicBezTo>
                    <a:pt x="162886" y="143910"/>
                    <a:pt x="163388" y="144496"/>
                    <a:pt x="163807" y="144496"/>
                  </a:cubicBezTo>
                  <a:cubicBezTo>
                    <a:pt x="161796" y="142821"/>
                    <a:pt x="160707" y="143491"/>
                    <a:pt x="159785" y="144496"/>
                  </a:cubicBezTo>
                  <a:cubicBezTo>
                    <a:pt x="159509" y="143399"/>
                    <a:pt x="158487" y="142662"/>
                    <a:pt x="157355" y="142737"/>
                  </a:cubicBezTo>
                  <a:cubicBezTo>
                    <a:pt x="157355" y="142150"/>
                    <a:pt x="156937" y="141313"/>
                    <a:pt x="158277" y="142318"/>
                  </a:cubicBezTo>
                  <a:cubicBezTo>
                    <a:pt x="157607" y="141648"/>
                    <a:pt x="154423" y="138045"/>
                    <a:pt x="153753" y="138715"/>
                  </a:cubicBezTo>
                  <a:cubicBezTo>
                    <a:pt x="153082" y="139385"/>
                    <a:pt x="152831" y="137793"/>
                    <a:pt x="152580" y="137710"/>
                  </a:cubicBezTo>
                  <a:cubicBezTo>
                    <a:pt x="151582" y="136637"/>
                    <a:pt x="150518" y="135632"/>
                    <a:pt x="149396" y="134693"/>
                  </a:cubicBezTo>
                  <a:lnTo>
                    <a:pt x="149396" y="135196"/>
                  </a:lnTo>
                  <a:cubicBezTo>
                    <a:pt x="147971" y="135196"/>
                    <a:pt x="147887" y="134274"/>
                    <a:pt x="146630" y="133269"/>
                  </a:cubicBezTo>
                  <a:lnTo>
                    <a:pt x="146630" y="133269"/>
                  </a:lnTo>
                  <a:cubicBezTo>
                    <a:pt x="144368" y="130085"/>
                    <a:pt x="145122" y="132431"/>
                    <a:pt x="143028" y="129247"/>
                  </a:cubicBezTo>
                  <a:lnTo>
                    <a:pt x="143028" y="129917"/>
                  </a:lnTo>
                  <a:cubicBezTo>
                    <a:pt x="141687" y="130839"/>
                    <a:pt x="141100" y="126985"/>
                    <a:pt x="139090" y="125979"/>
                  </a:cubicBezTo>
                  <a:lnTo>
                    <a:pt x="139090" y="126817"/>
                  </a:lnTo>
                  <a:cubicBezTo>
                    <a:pt x="137917" y="126398"/>
                    <a:pt x="138000" y="123046"/>
                    <a:pt x="137246" y="122125"/>
                  </a:cubicBezTo>
                  <a:cubicBezTo>
                    <a:pt x="136492" y="121203"/>
                    <a:pt x="137749" y="122125"/>
                    <a:pt x="138084" y="122125"/>
                  </a:cubicBezTo>
                  <a:cubicBezTo>
                    <a:pt x="136325" y="119360"/>
                    <a:pt x="137162" y="122125"/>
                    <a:pt x="135235" y="121119"/>
                  </a:cubicBezTo>
                  <a:cubicBezTo>
                    <a:pt x="135235" y="120533"/>
                    <a:pt x="136492" y="120617"/>
                    <a:pt x="135235" y="119444"/>
                  </a:cubicBezTo>
                  <a:cubicBezTo>
                    <a:pt x="133979" y="118271"/>
                    <a:pt x="130794" y="117600"/>
                    <a:pt x="129873" y="115506"/>
                  </a:cubicBezTo>
                  <a:cubicBezTo>
                    <a:pt x="129873" y="116092"/>
                    <a:pt x="129873" y="116679"/>
                    <a:pt x="129035" y="116176"/>
                  </a:cubicBezTo>
                  <a:cubicBezTo>
                    <a:pt x="128197" y="115673"/>
                    <a:pt x="126689" y="112070"/>
                    <a:pt x="124762" y="111986"/>
                  </a:cubicBezTo>
                  <a:cubicBezTo>
                    <a:pt x="124762" y="111986"/>
                    <a:pt x="124762" y="111986"/>
                    <a:pt x="124762" y="111567"/>
                  </a:cubicBezTo>
                  <a:cubicBezTo>
                    <a:pt x="124762" y="111148"/>
                    <a:pt x="121326" y="109138"/>
                    <a:pt x="120321" y="109138"/>
                  </a:cubicBezTo>
                  <a:cubicBezTo>
                    <a:pt x="121075" y="106540"/>
                    <a:pt x="113701" y="104697"/>
                    <a:pt x="115210" y="103105"/>
                  </a:cubicBezTo>
                  <a:lnTo>
                    <a:pt x="112193" y="100507"/>
                  </a:lnTo>
                  <a:lnTo>
                    <a:pt x="112193" y="100507"/>
                  </a:lnTo>
                  <a:cubicBezTo>
                    <a:pt x="111221" y="99376"/>
                    <a:pt x="109889" y="98605"/>
                    <a:pt x="108423" y="98329"/>
                  </a:cubicBezTo>
                  <a:cubicBezTo>
                    <a:pt x="108423" y="97826"/>
                    <a:pt x="108423" y="98329"/>
                    <a:pt x="108423" y="97910"/>
                  </a:cubicBezTo>
                  <a:cubicBezTo>
                    <a:pt x="107007" y="95916"/>
                    <a:pt x="104979" y="94441"/>
                    <a:pt x="102641" y="93720"/>
                  </a:cubicBezTo>
                  <a:lnTo>
                    <a:pt x="102641" y="92966"/>
                  </a:lnTo>
                  <a:cubicBezTo>
                    <a:pt x="101803" y="92966"/>
                    <a:pt x="99541" y="88609"/>
                    <a:pt x="96273" y="86850"/>
                  </a:cubicBezTo>
                  <a:cubicBezTo>
                    <a:pt x="96441" y="86799"/>
                    <a:pt x="96608" y="86799"/>
                    <a:pt x="96776" y="86850"/>
                  </a:cubicBezTo>
                  <a:cubicBezTo>
                    <a:pt x="93257" y="84839"/>
                    <a:pt x="90995" y="78471"/>
                    <a:pt x="88397" y="79895"/>
                  </a:cubicBezTo>
                  <a:lnTo>
                    <a:pt x="85967" y="78555"/>
                  </a:lnTo>
                  <a:cubicBezTo>
                    <a:pt x="88397" y="81068"/>
                    <a:pt x="84878" y="79141"/>
                    <a:pt x="85967" y="80398"/>
                  </a:cubicBezTo>
                  <a:cubicBezTo>
                    <a:pt x="84794" y="79560"/>
                    <a:pt x="83873" y="77465"/>
                    <a:pt x="85213" y="78471"/>
                  </a:cubicBezTo>
                  <a:lnTo>
                    <a:pt x="85213" y="78471"/>
                  </a:lnTo>
                  <a:cubicBezTo>
                    <a:pt x="86638" y="77884"/>
                    <a:pt x="82365" y="75287"/>
                    <a:pt x="83119" y="74617"/>
                  </a:cubicBezTo>
                  <a:cubicBezTo>
                    <a:pt x="78007" y="70092"/>
                    <a:pt x="73650" y="65148"/>
                    <a:pt x="68958" y="60875"/>
                  </a:cubicBezTo>
                  <a:lnTo>
                    <a:pt x="68958" y="62132"/>
                  </a:lnTo>
                  <a:lnTo>
                    <a:pt x="67366" y="60624"/>
                  </a:lnTo>
                  <a:cubicBezTo>
                    <a:pt x="67366" y="60037"/>
                    <a:pt x="67366" y="59451"/>
                    <a:pt x="68539" y="60624"/>
                  </a:cubicBezTo>
                  <a:cubicBezTo>
                    <a:pt x="68539" y="59618"/>
                    <a:pt x="66193" y="59283"/>
                    <a:pt x="66026" y="59367"/>
                  </a:cubicBezTo>
                  <a:cubicBezTo>
                    <a:pt x="64015" y="57021"/>
                    <a:pt x="67785" y="59367"/>
                    <a:pt x="67031" y="58613"/>
                  </a:cubicBezTo>
                  <a:lnTo>
                    <a:pt x="66026" y="57775"/>
                  </a:lnTo>
                  <a:lnTo>
                    <a:pt x="66026" y="57775"/>
                  </a:lnTo>
                  <a:cubicBezTo>
                    <a:pt x="64936" y="57356"/>
                    <a:pt x="64601" y="57775"/>
                    <a:pt x="63177" y="56351"/>
                  </a:cubicBezTo>
                  <a:cubicBezTo>
                    <a:pt x="61752" y="54926"/>
                    <a:pt x="63177" y="55429"/>
                    <a:pt x="63177" y="55094"/>
                  </a:cubicBezTo>
                  <a:cubicBezTo>
                    <a:pt x="63177" y="54759"/>
                    <a:pt x="63177" y="55094"/>
                    <a:pt x="62674" y="54591"/>
                  </a:cubicBezTo>
                  <a:lnTo>
                    <a:pt x="60663" y="52664"/>
                  </a:lnTo>
                  <a:lnTo>
                    <a:pt x="60663" y="54005"/>
                  </a:lnTo>
                  <a:cubicBezTo>
                    <a:pt x="59490" y="53502"/>
                    <a:pt x="58820" y="52245"/>
                    <a:pt x="59071" y="54005"/>
                  </a:cubicBezTo>
                  <a:cubicBezTo>
                    <a:pt x="58652" y="51658"/>
                    <a:pt x="51782" y="46631"/>
                    <a:pt x="51195" y="45626"/>
                  </a:cubicBezTo>
                  <a:cubicBezTo>
                    <a:pt x="49519" y="44804"/>
                    <a:pt x="48011" y="43665"/>
                    <a:pt x="46754" y="42274"/>
                  </a:cubicBezTo>
                  <a:cubicBezTo>
                    <a:pt x="46754" y="42777"/>
                    <a:pt x="46754" y="43698"/>
                    <a:pt x="45330" y="42274"/>
                  </a:cubicBezTo>
                  <a:cubicBezTo>
                    <a:pt x="47173" y="41269"/>
                    <a:pt x="43403" y="39425"/>
                    <a:pt x="43319" y="37414"/>
                  </a:cubicBezTo>
                  <a:cubicBezTo>
                    <a:pt x="43319" y="38922"/>
                    <a:pt x="39297" y="34063"/>
                    <a:pt x="39967" y="36493"/>
                  </a:cubicBezTo>
                  <a:cubicBezTo>
                    <a:pt x="38878" y="35320"/>
                    <a:pt x="39967" y="35822"/>
                    <a:pt x="39967" y="34733"/>
                  </a:cubicBezTo>
                  <a:cubicBezTo>
                    <a:pt x="36783" y="32127"/>
                    <a:pt x="33767" y="29329"/>
                    <a:pt x="30918" y="26354"/>
                  </a:cubicBezTo>
                  <a:cubicBezTo>
                    <a:pt x="30918" y="26354"/>
                    <a:pt x="30918" y="27276"/>
                    <a:pt x="29996" y="26941"/>
                  </a:cubicBezTo>
                  <a:lnTo>
                    <a:pt x="29159" y="24427"/>
                  </a:lnTo>
                  <a:cubicBezTo>
                    <a:pt x="28404" y="23924"/>
                    <a:pt x="27483" y="25014"/>
                    <a:pt x="26896" y="23254"/>
                  </a:cubicBezTo>
                  <a:cubicBezTo>
                    <a:pt x="26896" y="23254"/>
                    <a:pt x="26896" y="24008"/>
                    <a:pt x="26477" y="23673"/>
                  </a:cubicBezTo>
                  <a:cubicBezTo>
                    <a:pt x="20863" y="16886"/>
                    <a:pt x="12484" y="12445"/>
                    <a:pt x="7541" y="4737"/>
                  </a:cubicBezTo>
                  <a:cubicBezTo>
                    <a:pt x="8044" y="5910"/>
                    <a:pt x="7541" y="5407"/>
                    <a:pt x="6703" y="4737"/>
                  </a:cubicBezTo>
                  <a:cubicBezTo>
                    <a:pt x="5865" y="4066"/>
                    <a:pt x="6703" y="5156"/>
                    <a:pt x="6117" y="5491"/>
                  </a:cubicBezTo>
                  <a:lnTo>
                    <a:pt x="4022" y="2307"/>
                  </a:lnTo>
                  <a:cubicBezTo>
                    <a:pt x="2849" y="2307"/>
                    <a:pt x="1005" y="-375"/>
                    <a:pt x="167" y="44"/>
                  </a:cubicBezTo>
                  <a:lnTo>
                    <a:pt x="1089" y="715"/>
                  </a:lnTo>
                  <a:cubicBezTo>
                    <a:pt x="-754" y="715"/>
                    <a:pt x="1089" y="4066"/>
                    <a:pt x="0" y="4904"/>
                  </a:cubicBezTo>
                  <a:cubicBezTo>
                    <a:pt x="2095" y="4904"/>
                    <a:pt x="2178" y="9429"/>
                    <a:pt x="5530" y="10015"/>
                  </a:cubicBezTo>
                  <a:cubicBezTo>
                    <a:pt x="5530" y="10686"/>
                    <a:pt x="4776" y="10015"/>
                    <a:pt x="4860" y="10434"/>
                  </a:cubicBezTo>
                  <a:cubicBezTo>
                    <a:pt x="5974" y="10635"/>
                    <a:pt x="6954" y="11306"/>
                    <a:pt x="7541" y="12278"/>
                  </a:cubicBezTo>
                  <a:lnTo>
                    <a:pt x="7541" y="12278"/>
                  </a:lnTo>
                  <a:cubicBezTo>
                    <a:pt x="10541" y="14858"/>
                    <a:pt x="13339" y="17657"/>
                    <a:pt x="15920" y="20656"/>
                  </a:cubicBezTo>
                  <a:lnTo>
                    <a:pt x="15920" y="19902"/>
                  </a:lnTo>
                  <a:cubicBezTo>
                    <a:pt x="16347" y="20372"/>
                    <a:pt x="16682" y="20908"/>
                    <a:pt x="16925" y="21494"/>
                  </a:cubicBezTo>
                  <a:cubicBezTo>
                    <a:pt x="18601" y="21494"/>
                    <a:pt x="14663" y="19400"/>
                    <a:pt x="16339" y="19316"/>
                  </a:cubicBezTo>
                  <a:cubicBezTo>
                    <a:pt x="16339" y="21327"/>
                    <a:pt x="22120" y="24595"/>
                    <a:pt x="21785" y="26438"/>
                  </a:cubicBezTo>
                  <a:cubicBezTo>
                    <a:pt x="23042" y="27527"/>
                    <a:pt x="21785" y="25516"/>
                    <a:pt x="23209" y="26438"/>
                  </a:cubicBezTo>
                  <a:lnTo>
                    <a:pt x="23209" y="27108"/>
                  </a:lnTo>
                  <a:lnTo>
                    <a:pt x="23964" y="27108"/>
                  </a:lnTo>
                  <a:cubicBezTo>
                    <a:pt x="24525" y="27577"/>
                    <a:pt x="24751" y="28332"/>
                    <a:pt x="24550" y="29035"/>
                  </a:cubicBezTo>
                  <a:cubicBezTo>
                    <a:pt x="24550" y="29035"/>
                    <a:pt x="23880" y="29035"/>
                    <a:pt x="23628" y="28449"/>
                  </a:cubicBezTo>
                  <a:cubicBezTo>
                    <a:pt x="24382" y="29790"/>
                    <a:pt x="26812" y="31046"/>
                    <a:pt x="27064" y="31465"/>
                  </a:cubicBezTo>
                  <a:lnTo>
                    <a:pt x="26058" y="30208"/>
                  </a:lnTo>
                  <a:cubicBezTo>
                    <a:pt x="29745" y="32973"/>
                    <a:pt x="33599" y="37247"/>
                    <a:pt x="37537" y="39593"/>
                  </a:cubicBezTo>
                  <a:lnTo>
                    <a:pt x="37537" y="39593"/>
                  </a:lnTo>
                  <a:cubicBezTo>
                    <a:pt x="40470" y="41436"/>
                    <a:pt x="39381" y="41688"/>
                    <a:pt x="42313" y="43950"/>
                  </a:cubicBezTo>
                  <a:lnTo>
                    <a:pt x="42313" y="43950"/>
                  </a:lnTo>
                  <a:cubicBezTo>
                    <a:pt x="43218" y="44277"/>
                    <a:pt x="44048" y="44788"/>
                    <a:pt x="44743" y="45458"/>
                  </a:cubicBezTo>
                  <a:cubicBezTo>
                    <a:pt x="43738" y="45458"/>
                    <a:pt x="45581" y="47218"/>
                    <a:pt x="44743" y="46715"/>
                  </a:cubicBezTo>
                  <a:cubicBezTo>
                    <a:pt x="47927" y="48726"/>
                    <a:pt x="46503" y="47553"/>
                    <a:pt x="49100" y="48307"/>
                  </a:cubicBezTo>
                  <a:lnTo>
                    <a:pt x="49100" y="49145"/>
                  </a:lnTo>
                  <a:cubicBezTo>
                    <a:pt x="50106" y="49187"/>
                    <a:pt x="51069" y="49606"/>
                    <a:pt x="51782" y="50318"/>
                  </a:cubicBezTo>
                  <a:cubicBezTo>
                    <a:pt x="50273" y="49647"/>
                    <a:pt x="51782" y="51742"/>
                    <a:pt x="50357" y="51072"/>
                  </a:cubicBezTo>
                  <a:cubicBezTo>
                    <a:pt x="52536" y="54591"/>
                    <a:pt x="55552" y="54088"/>
                    <a:pt x="55719" y="56602"/>
                  </a:cubicBezTo>
                  <a:cubicBezTo>
                    <a:pt x="58066" y="56602"/>
                    <a:pt x="53709" y="53669"/>
                    <a:pt x="54714" y="54088"/>
                  </a:cubicBezTo>
                  <a:cubicBezTo>
                    <a:pt x="54714" y="53167"/>
                    <a:pt x="56557" y="54088"/>
                    <a:pt x="57395" y="55261"/>
                  </a:cubicBezTo>
                  <a:cubicBezTo>
                    <a:pt x="58233" y="56434"/>
                    <a:pt x="57395" y="58110"/>
                    <a:pt x="60077" y="60205"/>
                  </a:cubicBezTo>
                  <a:cubicBezTo>
                    <a:pt x="60077" y="60205"/>
                    <a:pt x="60077" y="60205"/>
                    <a:pt x="59490" y="60205"/>
                  </a:cubicBezTo>
                  <a:cubicBezTo>
                    <a:pt x="60160" y="61294"/>
                    <a:pt x="61585" y="61378"/>
                    <a:pt x="62255" y="62802"/>
                  </a:cubicBezTo>
                  <a:cubicBezTo>
                    <a:pt x="63512" y="62802"/>
                    <a:pt x="63596" y="64143"/>
                    <a:pt x="64601" y="63389"/>
                  </a:cubicBezTo>
                  <a:lnTo>
                    <a:pt x="62255" y="61629"/>
                  </a:lnTo>
                  <a:cubicBezTo>
                    <a:pt x="63679" y="62551"/>
                    <a:pt x="65774" y="62551"/>
                    <a:pt x="67282" y="64897"/>
                  </a:cubicBezTo>
                  <a:cubicBezTo>
                    <a:pt x="66730" y="64771"/>
                    <a:pt x="66193" y="64579"/>
                    <a:pt x="65690" y="64311"/>
                  </a:cubicBezTo>
                  <a:cubicBezTo>
                    <a:pt x="65690" y="65148"/>
                    <a:pt x="66947" y="65232"/>
                    <a:pt x="67366" y="65986"/>
                  </a:cubicBezTo>
                  <a:cubicBezTo>
                    <a:pt x="66361" y="66740"/>
                    <a:pt x="64517" y="63808"/>
                    <a:pt x="62590" y="63305"/>
                  </a:cubicBezTo>
                  <a:cubicBezTo>
                    <a:pt x="62590" y="64227"/>
                    <a:pt x="65690" y="64897"/>
                    <a:pt x="64182" y="65232"/>
                  </a:cubicBezTo>
                  <a:cubicBezTo>
                    <a:pt x="66193" y="65232"/>
                    <a:pt x="66361" y="67495"/>
                    <a:pt x="68791" y="68081"/>
                  </a:cubicBezTo>
                  <a:lnTo>
                    <a:pt x="68204" y="68500"/>
                  </a:lnTo>
                  <a:cubicBezTo>
                    <a:pt x="68757" y="68626"/>
                    <a:pt x="69277" y="68885"/>
                    <a:pt x="69712" y="69254"/>
                  </a:cubicBezTo>
                  <a:lnTo>
                    <a:pt x="68288" y="69254"/>
                  </a:lnTo>
                  <a:cubicBezTo>
                    <a:pt x="70048" y="69841"/>
                    <a:pt x="70299" y="72019"/>
                    <a:pt x="71807" y="72857"/>
                  </a:cubicBezTo>
                  <a:cubicBezTo>
                    <a:pt x="69210" y="70511"/>
                    <a:pt x="71807" y="71684"/>
                    <a:pt x="71053" y="70343"/>
                  </a:cubicBezTo>
                  <a:cubicBezTo>
                    <a:pt x="74907" y="72522"/>
                    <a:pt x="71640" y="73360"/>
                    <a:pt x="75494" y="76292"/>
                  </a:cubicBezTo>
                  <a:cubicBezTo>
                    <a:pt x="74907" y="76292"/>
                    <a:pt x="73902" y="74365"/>
                    <a:pt x="74907" y="74784"/>
                  </a:cubicBezTo>
                  <a:cubicBezTo>
                    <a:pt x="75544" y="75505"/>
                    <a:pt x="76055" y="76326"/>
                    <a:pt x="76415" y="77214"/>
                  </a:cubicBezTo>
                  <a:cubicBezTo>
                    <a:pt x="78845" y="79225"/>
                    <a:pt x="76415" y="76292"/>
                    <a:pt x="77840" y="77214"/>
                  </a:cubicBezTo>
                  <a:cubicBezTo>
                    <a:pt x="79264" y="78136"/>
                    <a:pt x="79180" y="77968"/>
                    <a:pt x="80437" y="78722"/>
                  </a:cubicBezTo>
                  <a:lnTo>
                    <a:pt x="79935" y="79225"/>
                  </a:lnTo>
                  <a:cubicBezTo>
                    <a:pt x="82365" y="81990"/>
                    <a:pt x="81694" y="78806"/>
                    <a:pt x="83705" y="81403"/>
                  </a:cubicBezTo>
                  <a:lnTo>
                    <a:pt x="82029" y="81403"/>
                  </a:lnTo>
                  <a:lnTo>
                    <a:pt x="83454" y="82325"/>
                  </a:lnTo>
                  <a:lnTo>
                    <a:pt x="82699" y="82325"/>
                  </a:lnTo>
                  <a:cubicBezTo>
                    <a:pt x="84032" y="82912"/>
                    <a:pt x="85171" y="83875"/>
                    <a:pt x="85967" y="85090"/>
                  </a:cubicBezTo>
                  <a:cubicBezTo>
                    <a:pt x="85967" y="84420"/>
                    <a:pt x="87057" y="84252"/>
                    <a:pt x="88230" y="85090"/>
                  </a:cubicBezTo>
                  <a:cubicBezTo>
                    <a:pt x="89403" y="85928"/>
                    <a:pt x="87308" y="85090"/>
                    <a:pt x="89068" y="86598"/>
                  </a:cubicBezTo>
                  <a:cubicBezTo>
                    <a:pt x="88397" y="86598"/>
                    <a:pt x="87643" y="86598"/>
                    <a:pt x="87308" y="85509"/>
                  </a:cubicBezTo>
                  <a:lnTo>
                    <a:pt x="86386" y="85509"/>
                  </a:lnTo>
                  <a:cubicBezTo>
                    <a:pt x="87132" y="86548"/>
                    <a:pt x="88071" y="87428"/>
                    <a:pt x="89151" y="88107"/>
                  </a:cubicBezTo>
                  <a:lnTo>
                    <a:pt x="88565" y="87436"/>
                  </a:lnTo>
                  <a:lnTo>
                    <a:pt x="91749" y="88861"/>
                  </a:lnTo>
                  <a:cubicBezTo>
                    <a:pt x="91749" y="89447"/>
                    <a:pt x="91749" y="89363"/>
                    <a:pt x="91078" y="88861"/>
                  </a:cubicBezTo>
                  <a:cubicBezTo>
                    <a:pt x="90408" y="88358"/>
                    <a:pt x="92168" y="89363"/>
                    <a:pt x="92922" y="89950"/>
                  </a:cubicBezTo>
                  <a:cubicBezTo>
                    <a:pt x="92293" y="90486"/>
                    <a:pt x="91372" y="90486"/>
                    <a:pt x="90743" y="89950"/>
                  </a:cubicBezTo>
                  <a:lnTo>
                    <a:pt x="93508" y="91626"/>
                  </a:lnTo>
                  <a:cubicBezTo>
                    <a:pt x="93508" y="91626"/>
                    <a:pt x="94262" y="93218"/>
                    <a:pt x="93508" y="93050"/>
                  </a:cubicBezTo>
                  <a:cubicBezTo>
                    <a:pt x="94598" y="94474"/>
                    <a:pt x="97446" y="95145"/>
                    <a:pt x="98871" y="96988"/>
                  </a:cubicBezTo>
                  <a:cubicBezTo>
                    <a:pt x="99147" y="96904"/>
                    <a:pt x="99432" y="96904"/>
                    <a:pt x="99709" y="96988"/>
                  </a:cubicBezTo>
                  <a:cubicBezTo>
                    <a:pt x="101049" y="98806"/>
                    <a:pt x="102725" y="100340"/>
                    <a:pt x="104652" y="101513"/>
                  </a:cubicBezTo>
                  <a:lnTo>
                    <a:pt x="105071" y="103272"/>
                  </a:lnTo>
                  <a:cubicBezTo>
                    <a:pt x="106663" y="104445"/>
                    <a:pt x="104401" y="100926"/>
                    <a:pt x="107166" y="103272"/>
                  </a:cubicBezTo>
                  <a:cubicBezTo>
                    <a:pt x="109931" y="105618"/>
                    <a:pt x="107166" y="104529"/>
                    <a:pt x="107669" y="105283"/>
                  </a:cubicBezTo>
                  <a:cubicBezTo>
                    <a:pt x="109562" y="105652"/>
                    <a:pt x="111221" y="106766"/>
                    <a:pt x="112277" y="108383"/>
                  </a:cubicBezTo>
                  <a:cubicBezTo>
                    <a:pt x="111950" y="107655"/>
                    <a:pt x="111699" y="106900"/>
                    <a:pt x="111523" y="106121"/>
                  </a:cubicBezTo>
                  <a:close/>
                  <a:moveTo>
                    <a:pt x="130375" y="122879"/>
                  </a:moveTo>
                  <a:cubicBezTo>
                    <a:pt x="130375" y="122879"/>
                    <a:pt x="128867" y="122376"/>
                    <a:pt x="128951" y="121873"/>
                  </a:cubicBezTo>
                  <a:cubicBezTo>
                    <a:pt x="129035" y="121371"/>
                    <a:pt x="129957" y="121873"/>
                    <a:pt x="130375" y="122544"/>
                  </a:cubicBezTo>
                  <a:close/>
                  <a:moveTo>
                    <a:pt x="159702" y="147094"/>
                  </a:moveTo>
                  <a:cubicBezTo>
                    <a:pt x="159702" y="147094"/>
                    <a:pt x="158947" y="146591"/>
                    <a:pt x="158612" y="146005"/>
                  </a:cubicBezTo>
                  <a:cubicBezTo>
                    <a:pt x="159023" y="146181"/>
                    <a:pt x="159392" y="146440"/>
                    <a:pt x="159702" y="146759"/>
                  </a:cubicBezTo>
                  <a:close/>
                  <a:moveTo>
                    <a:pt x="242988" y="215885"/>
                  </a:moveTo>
                  <a:cubicBezTo>
                    <a:pt x="242988" y="215885"/>
                    <a:pt x="242988" y="215885"/>
                    <a:pt x="242988" y="215885"/>
                  </a:cubicBezTo>
                  <a:cubicBezTo>
                    <a:pt x="242988" y="215885"/>
                    <a:pt x="242401" y="215885"/>
                    <a:pt x="241982" y="215214"/>
                  </a:cubicBezTo>
                  <a:cubicBezTo>
                    <a:pt x="241563" y="214544"/>
                    <a:pt x="242317" y="215550"/>
                    <a:pt x="242988" y="215885"/>
                  </a:cubicBezTo>
                  <a:close/>
                  <a:moveTo>
                    <a:pt x="64098" y="54507"/>
                  </a:moveTo>
                  <a:lnTo>
                    <a:pt x="64098" y="54507"/>
                  </a:lnTo>
                  <a:cubicBezTo>
                    <a:pt x="63428" y="54423"/>
                    <a:pt x="63763" y="54423"/>
                    <a:pt x="64098" y="54507"/>
                  </a:cubicBezTo>
                  <a:close/>
                </a:path>
              </a:pathLst>
            </a:custGeom>
            <a:solidFill>
              <a:srgbClr val="37474F"/>
            </a:solidFill>
            <a:ln w="8363" cap="flat">
              <a:noFill/>
              <a:prstDash val="solid"/>
              <a:miter/>
            </a:ln>
          </p:spPr>
          <p:txBody>
            <a:bodyPr rtlCol="0" anchor="ctr"/>
            <a:lstStyle/>
            <a:p>
              <a:pPr defTabSz="914378"/>
              <a:endParaRPr lang="en-US"/>
            </a:p>
          </p:txBody>
        </p:sp>
        <p:sp>
          <p:nvSpPr>
            <p:cNvPr id="782" name="Freeform: Shape 781">
              <a:extLst>
                <a:ext uri="{FF2B5EF4-FFF2-40B4-BE49-F238E27FC236}">
                  <a16:creationId xmlns:a16="http://schemas.microsoft.com/office/drawing/2014/main" id="{0C4549D0-09FA-4B06-B650-7E00932DB4BB}"/>
                </a:ext>
              </a:extLst>
            </p:cNvPr>
            <p:cNvSpPr/>
            <p:nvPr/>
          </p:nvSpPr>
          <p:spPr>
            <a:xfrm>
              <a:off x="2643188" y="1918727"/>
              <a:ext cx="74" cy="418"/>
            </a:xfrm>
            <a:custGeom>
              <a:avLst/>
              <a:gdLst>
                <a:gd name="connsiteX0" fmla="*/ 74 w 74"/>
                <a:gd name="connsiteY0" fmla="*/ 419 h 418"/>
                <a:gd name="connsiteX1" fmla="*/ 74 w 74"/>
                <a:gd name="connsiteY1" fmla="*/ 0 h 418"/>
                <a:gd name="connsiteX2" fmla="*/ 74 w 74"/>
                <a:gd name="connsiteY2" fmla="*/ 419 h 418"/>
              </a:gdLst>
              <a:ahLst/>
              <a:cxnLst>
                <a:cxn ang="0">
                  <a:pos x="connsiteX0" y="connsiteY0"/>
                </a:cxn>
                <a:cxn ang="0">
                  <a:pos x="connsiteX1" y="connsiteY1"/>
                </a:cxn>
                <a:cxn ang="0">
                  <a:pos x="connsiteX2" y="connsiteY2"/>
                </a:cxn>
              </a:cxnLst>
              <a:rect l="l" t="t" r="r" b="b"/>
              <a:pathLst>
                <a:path w="74" h="418">
                  <a:moveTo>
                    <a:pt x="74" y="419"/>
                  </a:moveTo>
                  <a:cubicBezTo>
                    <a:pt x="58" y="277"/>
                    <a:pt x="58" y="142"/>
                    <a:pt x="74" y="0"/>
                  </a:cubicBezTo>
                  <a:cubicBezTo>
                    <a:pt x="74" y="0"/>
                    <a:pt x="-93" y="0"/>
                    <a:pt x="74" y="419"/>
                  </a:cubicBezTo>
                  <a:close/>
                </a:path>
              </a:pathLst>
            </a:custGeom>
            <a:solidFill>
              <a:srgbClr val="37474F"/>
            </a:solidFill>
            <a:ln w="8363" cap="flat">
              <a:noFill/>
              <a:prstDash val="solid"/>
              <a:miter/>
            </a:ln>
          </p:spPr>
          <p:txBody>
            <a:bodyPr rtlCol="0" anchor="ctr"/>
            <a:lstStyle/>
            <a:p>
              <a:pPr defTabSz="914378"/>
              <a:endParaRPr lang="en-US"/>
            </a:p>
          </p:txBody>
        </p:sp>
        <p:sp>
          <p:nvSpPr>
            <p:cNvPr id="783" name="Freeform: Shape 782">
              <a:extLst>
                <a:ext uri="{FF2B5EF4-FFF2-40B4-BE49-F238E27FC236}">
                  <a16:creationId xmlns:a16="http://schemas.microsoft.com/office/drawing/2014/main" id="{523C038C-E633-4D97-9081-BEBAE157A8DE}"/>
                </a:ext>
              </a:extLst>
            </p:cNvPr>
            <p:cNvSpPr/>
            <p:nvPr/>
          </p:nvSpPr>
          <p:spPr>
            <a:xfrm>
              <a:off x="2587208" y="187046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914378"/>
              <a:endParaRPr lang="en-US"/>
            </a:p>
          </p:txBody>
        </p:sp>
        <p:sp>
          <p:nvSpPr>
            <p:cNvPr id="784" name="Freeform: Shape 783">
              <a:extLst>
                <a:ext uri="{FF2B5EF4-FFF2-40B4-BE49-F238E27FC236}">
                  <a16:creationId xmlns:a16="http://schemas.microsoft.com/office/drawing/2014/main" id="{49867635-6728-4416-BDFA-A985BAE01AC0}"/>
                </a:ext>
              </a:extLst>
            </p:cNvPr>
            <p:cNvSpPr/>
            <p:nvPr/>
          </p:nvSpPr>
          <p:spPr>
            <a:xfrm>
              <a:off x="2700351" y="1970676"/>
              <a:ext cx="223" cy="837"/>
            </a:xfrm>
            <a:custGeom>
              <a:avLst/>
              <a:gdLst>
                <a:gd name="connsiteX0" fmla="*/ 223 w 223"/>
                <a:gd name="connsiteY0" fmla="*/ 838 h 837"/>
                <a:gd name="connsiteX1" fmla="*/ 223 w 223"/>
                <a:gd name="connsiteY1" fmla="*/ 0 h 837"/>
                <a:gd name="connsiteX2" fmla="*/ 223 w 223"/>
                <a:gd name="connsiteY2" fmla="*/ 838 h 837"/>
              </a:gdLst>
              <a:ahLst/>
              <a:cxnLst>
                <a:cxn ang="0">
                  <a:pos x="connsiteX0" y="connsiteY0"/>
                </a:cxn>
                <a:cxn ang="0">
                  <a:pos x="connsiteX1" y="connsiteY1"/>
                </a:cxn>
                <a:cxn ang="0">
                  <a:pos x="connsiteX2" y="connsiteY2"/>
                </a:cxn>
              </a:cxnLst>
              <a:rect l="l" t="t" r="r" b="b"/>
              <a:pathLst>
                <a:path w="223" h="837">
                  <a:moveTo>
                    <a:pt x="223" y="838"/>
                  </a:moveTo>
                  <a:cubicBezTo>
                    <a:pt x="173" y="561"/>
                    <a:pt x="173" y="277"/>
                    <a:pt x="223" y="0"/>
                  </a:cubicBezTo>
                  <a:cubicBezTo>
                    <a:pt x="223" y="0"/>
                    <a:pt x="-279" y="335"/>
                    <a:pt x="223" y="838"/>
                  </a:cubicBezTo>
                  <a:close/>
                </a:path>
              </a:pathLst>
            </a:custGeom>
            <a:solidFill>
              <a:srgbClr val="37474F"/>
            </a:solidFill>
            <a:ln w="8363" cap="flat">
              <a:noFill/>
              <a:prstDash val="solid"/>
              <a:miter/>
            </a:ln>
          </p:spPr>
          <p:txBody>
            <a:bodyPr rtlCol="0" anchor="ctr"/>
            <a:lstStyle/>
            <a:p>
              <a:pPr defTabSz="914378"/>
              <a:endParaRPr lang="en-US"/>
            </a:p>
          </p:txBody>
        </p:sp>
        <p:sp>
          <p:nvSpPr>
            <p:cNvPr id="785" name="Freeform: Shape 784">
              <a:extLst>
                <a:ext uri="{FF2B5EF4-FFF2-40B4-BE49-F238E27FC236}">
                  <a16:creationId xmlns:a16="http://schemas.microsoft.com/office/drawing/2014/main" id="{AB327300-E29E-471B-8301-28E83D45E3BE}"/>
                </a:ext>
              </a:extLst>
            </p:cNvPr>
            <p:cNvSpPr/>
            <p:nvPr/>
          </p:nvSpPr>
          <p:spPr>
            <a:xfrm>
              <a:off x="2738782" y="1996651"/>
              <a:ext cx="1256" cy="1005"/>
            </a:xfrm>
            <a:custGeom>
              <a:avLst/>
              <a:gdLst>
                <a:gd name="connsiteX0" fmla="*/ 1257 w 1256"/>
                <a:gd name="connsiteY0" fmla="*/ 754 h 1005"/>
                <a:gd name="connsiteX1" fmla="*/ 0 w 1256"/>
                <a:gd name="connsiteY1" fmla="*/ 0 h 1005"/>
                <a:gd name="connsiteX2" fmla="*/ 838 w 1256"/>
                <a:gd name="connsiteY2" fmla="*/ 1005 h 1005"/>
                <a:gd name="connsiteX3" fmla="*/ 1257 w 1256"/>
                <a:gd name="connsiteY3" fmla="*/ 754 h 1005"/>
              </a:gdLst>
              <a:ahLst/>
              <a:cxnLst>
                <a:cxn ang="0">
                  <a:pos x="connsiteX0" y="connsiteY0"/>
                </a:cxn>
                <a:cxn ang="0">
                  <a:pos x="connsiteX1" y="connsiteY1"/>
                </a:cxn>
                <a:cxn ang="0">
                  <a:pos x="connsiteX2" y="connsiteY2"/>
                </a:cxn>
                <a:cxn ang="0">
                  <a:pos x="connsiteX3" y="connsiteY3"/>
                </a:cxn>
              </a:cxnLst>
              <a:rect l="l" t="t" r="r" b="b"/>
              <a:pathLst>
                <a:path w="1256" h="1005">
                  <a:moveTo>
                    <a:pt x="1257" y="754"/>
                  </a:moveTo>
                  <a:lnTo>
                    <a:pt x="0" y="0"/>
                  </a:lnTo>
                  <a:cubicBezTo>
                    <a:pt x="377" y="235"/>
                    <a:pt x="670" y="587"/>
                    <a:pt x="838" y="1005"/>
                  </a:cubicBezTo>
                  <a:cubicBezTo>
                    <a:pt x="838" y="1005"/>
                    <a:pt x="838" y="503"/>
                    <a:pt x="1257" y="754"/>
                  </a:cubicBezTo>
                  <a:close/>
                </a:path>
              </a:pathLst>
            </a:custGeom>
            <a:solidFill>
              <a:srgbClr val="37474F"/>
            </a:solidFill>
            <a:ln w="8363" cap="flat">
              <a:noFill/>
              <a:prstDash val="solid"/>
              <a:miter/>
            </a:ln>
          </p:spPr>
          <p:txBody>
            <a:bodyPr rtlCol="0" anchor="ctr"/>
            <a:lstStyle/>
            <a:p>
              <a:pPr defTabSz="914378"/>
              <a:endParaRPr lang="en-US"/>
            </a:p>
          </p:txBody>
        </p:sp>
        <p:sp>
          <p:nvSpPr>
            <p:cNvPr id="786" name="Freeform: Shape 785">
              <a:extLst>
                <a:ext uri="{FF2B5EF4-FFF2-40B4-BE49-F238E27FC236}">
                  <a16:creationId xmlns:a16="http://schemas.microsoft.com/office/drawing/2014/main" id="{51019658-C766-44A7-ADDA-598178B7F9A4}"/>
                </a:ext>
              </a:extLst>
            </p:cNvPr>
            <p:cNvSpPr/>
            <p:nvPr/>
          </p:nvSpPr>
          <p:spPr>
            <a:xfrm>
              <a:off x="2745930" y="2008720"/>
              <a:ext cx="896" cy="666"/>
            </a:xfrm>
            <a:custGeom>
              <a:avLst/>
              <a:gdLst>
                <a:gd name="connsiteX0" fmla="*/ 393 w 896"/>
                <a:gd name="connsiteY0" fmla="*/ 247 h 666"/>
                <a:gd name="connsiteX1" fmla="*/ 896 w 896"/>
                <a:gd name="connsiteY1" fmla="*/ 666 h 666"/>
                <a:gd name="connsiteX2" fmla="*/ 896 w 896"/>
                <a:gd name="connsiteY2" fmla="*/ 666 h 666"/>
                <a:gd name="connsiteX3" fmla="*/ 393 w 896"/>
                <a:gd name="connsiteY3" fmla="*/ 247 h 666"/>
              </a:gdLst>
              <a:ahLst/>
              <a:cxnLst>
                <a:cxn ang="0">
                  <a:pos x="connsiteX0" y="connsiteY0"/>
                </a:cxn>
                <a:cxn ang="0">
                  <a:pos x="connsiteX1" y="connsiteY1"/>
                </a:cxn>
                <a:cxn ang="0">
                  <a:pos x="connsiteX2" y="connsiteY2"/>
                </a:cxn>
                <a:cxn ang="0">
                  <a:pos x="connsiteX3" y="connsiteY3"/>
                </a:cxn>
              </a:cxnLst>
              <a:rect l="l" t="t" r="r" b="b"/>
              <a:pathLst>
                <a:path w="896" h="666">
                  <a:moveTo>
                    <a:pt x="393" y="247"/>
                  </a:moveTo>
                  <a:lnTo>
                    <a:pt x="896" y="666"/>
                  </a:lnTo>
                  <a:lnTo>
                    <a:pt x="896" y="666"/>
                  </a:lnTo>
                  <a:cubicBezTo>
                    <a:pt x="393" y="247"/>
                    <a:pt x="-528" y="-339"/>
                    <a:pt x="393" y="247"/>
                  </a:cubicBezTo>
                  <a:close/>
                </a:path>
              </a:pathLst>
            </a:custGeom>
            <a:solidFill>
              <a:srgbClr val="37474F"/>
            </a:solidFill>
            <a:ln w="8363" cap="flat">
              <a:noFill/>
              <a:prstDash val="solid"/>
              <a:miter/>
            </a:ln>
          </p:spPr>
          <p:txBody>
            <a:bodyPr rtlCol="0" anchor="ctr"/>
            <a:lstStyle/>
            <a:p>
              <a:pPr defTabSz="914378"/>
              <a:endParaRPr lang="en-US"/>
            </a:p>
          </p:txBody>
        </p:sp>
        <p:sp>
          <p:nvSpPr>
            <p:cNvPr id="787" name="Freeform: Shape 786">
              <a:extLst>
                <a:ext uri="{FF2B5EF4-FFF2-40B4-BE49-F238E27FC236}">
                  <a16:creationId xmlns:a16="http://schemas.microsoft.com/office/drawing/2014/main" id="{FEA251CE-41CC-46A8-B8A9-215CA3F6C4AB}"/>
                </a:ext>
              </a:extLst>
            </p:cNvPr>
            <p:cNvSpPr/>
            <p:nvPr/>
          </p:nvSpPr>
          <p:spPr>
            <a:xfrm>
              <a:off x="2739369" y="2000086"/>
              <a:ext cx="1557" cy="1592"/>
            </a:xfrm>
            <a:custGeom>
              <a:avLst/>
              <a:gdLst>
                <a:gd name="connsiteX0" fmla="*/ 0 w 1557"/>
                <a:gd name="connsiteY0" fmla="*/ 0 h 1592"/>
                <a:gd name="connsiteX1" fmla="*/ 1341 w 1557"/>
                <a:gd name="connsiteY1" fmla="*/ 1592 h 1592"/>
                <a:gd name="connsiteX2" fmla="*/ 1341 w 1557"/>
                <a:gd name="connsiteY2" fmla="*/ 1592 h 1592"/>
                <a:gd name="connsiteX3" fmla="*/ 0 w 1557"/>
                <a:gd name="connsiteY3" fmla="*/ 0 h 1592"/>
              </a:gdLst>
              <a:ahLst/>
              <a:cxnLst>
                <a:cxn ang="0">
                  <a:pos x="connsiteX0" y="connsiteY0"/>
                </a:cxn>
                <a:cxn ang="0">
                  <a:pos x="connsiteX1" y="connsiteY1"/>
                </a:cxn>
                <a:cxn ang="0">
                  <a:pos x="connsiteX2" y="connsiteY2"/>
                </a:cxn>
                <a:cxn ang="0">
                  <a:pos x="connsiteX3" y="connsiteY3"/>
                </a:cxn>
              </a:cxnLst>
              <a:rect l="l" t="t" r="r" b="b"/>
              <a:pathLst>
                <a:path w="1557" h="1592">
                  <a:moveTo>
                    <a:pt x="0" y="0"/>
                  </a:moveTo>
                  <a:cubicBezTo>
                    <a:pt x="0" y="503"/>
                    <a:pt x="503" y="1005"/>
                    <a:pt x="1341" y="1592"/>
                  </a:cubicBezTo>
                  <a:lnTo>
                    <a:pt x="1341" y="1592"/>
                  </a:lnTo>
                  <a:cubicBezTo>
                    <a:pt x="2011" y="1005"/>
                    <a:pt x="1005" y="503"/>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88" name="Freeform: Shape 787">
              <a:extLst>
                <a:ext uri="{FF2B5EF4-FFF2-40B4-BE49-F238E27FC236}">
                  <a16:creationId xmlns:a16="http://schemas.microsoft.com/office/drawing/2014/main" id="{7E9A4FD5-6F92-4E53-B51B-BD9C5FC598E4}"/>
                </a:ext>
              </a:extLst>
            </p:cNvPr>
            <p:cNvSpPr/>
            <p:nvPr/>
          </p:nvSpPr>
          <p:spPr>
            <a:xfrm>
              <a:off x="2740877" y="2001762"/>
              <a:ext cx="754" cy="670"/>
            </a:xfrm>
            <a:custGeom>
              <a:avLst/>
              <a:gdLst>
                <a:gd name="connsiteX0" fmla="*/ 0 w 754"/>
                <a:gd name="connsiteY0" fmla="*/ 0 h 670"/>
                <a:gd name="connsiteX1" fmla="*/ 754 w 754"/>
                <a:gd name="connsiteY1" fmla="*/ 670 h 670"/>
                <a:gd name="connsiteX2" fmla="*/ 0 w 754"/>
                <a:gd name="connsiteY2" fmla="*/ 0 h 670"/>
              </a:gdLst>
              <a:ahLst/>
              <a:cxnLst>
                <a:cxn ang="0">
                  <a:pos x="connsiteX0" y="connsiteY0"/>
                </a:cxn>
                <a:cxn ang="0">
                  <a:pos x="connsiteX1" y="connsiteY1"/>
                </a:cxn>
                <a:cxn ang="0">
                  <a:pos x="connsiteX2" y="connsiteY2"/>
                </a:cxn>
              </a:cxnLst>
              <a:rect l="l" t="t" r="r" b="b"/>
              <a:pathLst>
                <a:path w="754" h="670">
                  <a:moveTo>
                    <a:pt x="0" y="0"/>
                  </a:moveTo>
                  <a:lnTo>
                    <a:pt x="754" y="670"/>
                  </a:lnTo>
                  <a:cubicBezTo>
                    <a:pt x="754" y="670"/>
                    <a:pt x="503" y="335"/>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789" name="Freeform: Shape 788">
              <a:extLst>
                <a:ext uri="{FF2B5EF4-FFF2-40B4-BE49-F238E27FC236}">
                  <a16:creationId xmlns:a16="http://schemas.microsoft.com/office/drawing/2014/main" id="{050D680B-E50E-4618-BEEE-C5EE3FFB268A}"/>
                </a:ext>
              </a:extLst>
            </p:cNvPr>
            <p:cNvSpPr/>
            <p:nvPr/>
          </p:nvSpPr>
          <p:spPr>
            <a:xfrm>
              <a:off x="2731944" y="1991465"/>
              <a:ext cx="1559" cy="930"/>
            </a:xfrm>
            <a:custGeom>
              <a:avLst/>
              <a:gdLst>
                <a:gd name="connsiteX0" fmla="*/ 805 w 1559"/>
                <a:gd name="connsiteY0" fmla="*/ 745 h 930"/>
                <a:gd name="connsiteX1" fmla="*/ 1559 w 1559"/>
                <a:gd name="connsiteY1" fmla="*/ 745 h 930"/>
                <a:gd name="connsiteX2" fmla="*/ 805 w 1559"/>
                <a:gd name="connsiteY2" fmla="*/ 745 h 930"/>
              </a:gdLst>
              <a:ahLst/>
              <a:cxnLst>
                <a:cxn ang="0">
                  <a:pos x="connsiteX0" y="connsiteY0"/>
                </a:cxn>
                <a:cxn ang="0">
                  <a:pos x="connsiteX1" y="connsiteY1"/>
                </a:cxn>
                <a:cxn ang="0">
                  <a:pos x="connsiteX2" y="connsiteY2"/>
                </a:cxn>
              </a:cxnLst>
              <a:rect l="l" t="t" r="r" b="b"/>
              <a:pathLst>
                <a:path w="1559" h="930">
                  <a:moveTo>
                    <a:pt x="805" y="745"/>
                  </a:moveTo>
                  <a:cubicBezTo>
                    <a:pt x="805" y="1164"/>
                    <a:pt x="1559" y="745"/>
                    <a:pt x="1559" y="745"/>
                  </a:cubicBezTo>
                  <a:cubicBezTo>
                    <a:pt x="1559" y="745"/>
                    <a:pt x="-1373" y="-931"/>
                    <a:pt x="805" y="745"/>
                  </a:cubicBezTo>
                  <a:close/>
                </a:path>
              </a:pathLst>
            </a:custGeom>
            <a:solidFill>
              <a:srgbClr val="37474F"/>
            </a:solidFill>
            <a:ln w="8363" cap="flat">
              <a:noFill/>
              <a:prstDash val="solid"/>
              <a:miter/>
            </a:ln>
          </p:spPr>
          <p:txBody>
            <a:bodyPr rtlCol="0" anchor="ctr"/>
            <a:lstStyle/>
            <a:p>
              <a:pPr defTabSz="914378"/>
              <a:endParaRPr lang="en-US"/>
            </a:p>
          </p:txBody>
        </p:sp>
        <p:sp>
          <p:nvSpPr>
            <p:cNvPr id="790" name="Freeform: Shape 789">
              <a:extLst>
                <a:ext uri="{FF2B5EF4-FFF2-40B4-BE49-F238E27FC236}">
                  <a16:creationId xmlns:a16="http://schemas.microsoft.com/office/drawing/2014/main" id="{EDFC2302-2884-4BC6-905A-C87BC97E2934}"/>
                </a:ext>
              </a:extLst>
            </p:cNvPr>
            <p:cNvSpPr/>
            <p:nvPr/>
          </p:nvSpPr>
          <p:spPr>
            <a:xfrm>
              <a:off x="2738112" y="2001343"/>
              <a:ext cx="837" cy="754"/>
            </a:xfrm>
            <a:custGeom>
              <a:avLst/>
              <a:gdLst>
                <a:gd name="connsiteX0" fmla="*/ 587 w 837"/>
                <a:gd name="connsiteY0" fmla="*/ 754 h 754"/>
                <a:gd name="connsiteX1" fmla="*/ 838 w 837"/>
                <a:gd name="connsiteY1" fmla="*/ 0 h 754"/>
                <a:gd name="connsiteX2" fmla="*/ 0 w 837"/>
                <a:gd name="connsiteY2" fmla="*/ 0 h 754"/>
                <a:gd name="connsiteX3" fmla="*/ 587 w 837"/>
                <a:gd name="connsiteY3" fmla="*/ 754 h 754"/>
              </a:gdLst>
              <a:ahLst/>
              <a:cxnLst>
                <a:cxn ang="0">
                  <a:pos x="connsiteX0" y="connsiteY0"/>
                </a:cxn>
                <a:cxn ang="0">
                  <a:pos x="connsiteX1" y="connsiteY1"/>
                </a:cxn>
                <a:cxn ang="0">
                  <a:pos x="connsiteX2" y="connsiteY2"/>
                </a:cxn>
                <a:cxn ang="0">
                  <a:pos x="connsiteX3" y="connsiteY3"/>
                </a:cxn>
              </a:cxnLst>
              <a:rect l="l" t="t" r="r" b="b"/>
              <a:pathLst>
                <a:path w="837" h="754">
                  <a:moveTo>
                    <a:pt x="587" y="754"/>
                  </a:moveTo>
                  <a:lnTo>
                    <a:pt x="838" y="0"/>
                  </a:lnTo>
                  <a:lnTo>
                    <a:pt x="0" y="0"/>
                  </a:lnTo>
                  <a:lnTo>
                    <a:pt x="587" y="754"/>
                  </a:lnTo>
                  <a:close/>
                </a:path>
              </a:pathLst>
            </a:custGeom>
            <a:solidFill>
              <a:srgbClr val="37474F"/>
            </a:solidFill>
            <a:ln w="8363" cap="flat">
              <a:noFill/>
              <a:prstDash val="solid"/>
              <a:miter/>
            </a:ln>
          </p:spPr>
          <p:txBody>
            <a:bodyPr rtlCol="0" anchor="ctr"/>
            <a:lstStyle/>
            <a:p>
              <a:pPr defTabSz="914378"/>
              <a:endParaRPr lang="en-US"/>
            </a:p>
          </p:txBody>
        </p:sp>
        <p:sp>
          <p:nvSpPr>
            <p:cNvPr id="791" name="Freeform: Shape 790">
              <a:extLst>
                <a:ext uri="{FF2B5EF4-FFF2-40B4-BE49-F238E27FC236}">
                  <a16:creationId xmlns:a16="http://schemas.microsoft.com/office/drawing/2014/main" id="{F07B16B4-0F4B-4D6B-B3DF-3012C097CFD3}"/>
                </a:ext>
              </a:extLst>
            </p:cNvPr>
            <p:cNvSpPr/>
            <p:nvPr/>
          </p:nvSpPr>
          <p:spPr>
            <a:xfrm>
              <a:off x="2733168" y="1996294"/>
              <a:ext cx="1508" cy="1278"/>
            </a:xfrm>
            <a:custGeom>
              <a:avLst/>
              <a:gdLst>
                <a:gd name="connsiteX0" fmla="*/ 0 w 1508"/>
                <a:gd name="connsiteY0" fmla="*/ 22 h 1278"/>
                <a:gd name="connsiteX1" fmla="*/ 1089 w 1508"/>
                <a:gd name="connsiteY1" fmla="*/ 1279 h 1278"/>
                <a:gd name="connsiteX2" fmla="*/ 1508 w 1508"/>
                <a:gd name="connsiteY2" fmla="*/ 1279 h 1278"/>
                <a:gd name="connsiteX3" fmla="*/ 0 w 1508"/>
                <a:gd name="connsiteY3" fmla="*/ 22 h 1278"/>
              </a:gdLst>
              <a:ahLst/>
              <a:cxnLst>
                <a:cxn ang="0">
                  <a:pos x="connsiteX0" y="connsiteY0"/>
                </a:cxn>
                <a:cxn ang="0">
                  <a:pos x="connsiteX1" y="connsiteY1"/>
                </a:cxn>
                <a:cxn ang="0">
                  <a:pos x="connsiteX2" y="connsiteY2"/>
                </a:cxn>
                <a:cxn ang="0">
                  <a:pos x="connsiteX3" y="connsiteY3"/>
                </a:cxn>
              </a:cxnLst>
              <a:rect l="l" t="t" r="r" b="b"/>
              <a:pathLst>
                <a:path w="1508" h="1278">
                  <a:moveTo>
                    <a:pt x="0" y="22"/>
                  </a:moveTo>
                  <a:lnTo>
                    <a:pt x="1089" y="1279"/>
                  </a:lnTo>
                  <a:lnTo>
                    <a:pt x="1508" y="1279"/>
                  </a:lnTo>
                  <a:cubicBezTo>
                    <a:pt x="838" y="692"/>
                    <a:pt x="84" y="-146"/>
                    <a:pt x="0" y="22"/>
                  </a:cubicBezTo>
                  <a:close/>
                </a:path>
              </a:pathLst>
            </a:custGeom>
            <a:solidFill>
              <a:srgbClr val="37474F"/>
            </a:solidFill>
            <a:ln w="8363" cap="flat">
              <a:noFill/>
              <a:prstDash val="solid"/>
              <a:miter/>
            </a:ln>
          </p:spPr>
          <p:txBody>
            <a:bodyPr rtlCol="0" anchor="ctr"/>
            <a:lstStyle/>
            <a:p>
              <a:pPr defTabSz="914378"/>
              <a:endParaRPr lang="en-US"/>
            </a:p>
          </p:txBody>
        </p:sp>
        <p:sp>
          <p:nvSpPr>
            <p:cNvPr id="792" name="Freeform: Shape 791">
              <a:extLst>
                <a:ext uri="{FF2B5EF4-FFF2-40B4-BE49-F238E27FC236}">
                  <a16:creationId xmlns:a16="http://schemas.microsoft.com/office/drawing/2014/main" id="{05B4C154-78CF-44CE-B108-49A1B564CA3E}"/>
                </a:ext>
              </a:extLst>
            </p:cNvPr>
            <p:cNvSpPr/>
            <p:nvPr/>
          </p:nvSpPr>
          <p:spPr>
            <a:xfrm>
              <a:off x="2734677" y="1997656"/>
              <a:ext cx="1089" cy="837"/>
            </a:xfrm>
            <a:custGeom>
              <a:avLst/>
              <a:gdLst>
                <a:gd name="connsiteX0" fmla="*/ 0 w 1089"/>
                <a:gd name="connsiteY0" fmla="*/ 0 h 837"/>
                <a:gd name="connsiteX1" fmla="*/ 1089 w 1089"/>
                <a:gd name="connsiteY1" fmla="*/ 838 h 837"/>
              </a:gdLst>
              <a:ahLst/>
              <a:cxnLst>
                <a:cxn ang="0">
                  <a:pos x="connsiteX0" y="connsiteY0"/>
                </a:cxn>
                <a:cxn ang="0">
                  <a:pos x="connsiteX1" y="connsiteY1"/>
                </a:cxn>
              </a:cxnLst>
              <a:rect l="l" t="t" r="r" b="b"/>
              <a:pathLst>
                <a:path w="1089" h="837">
                  <a:moveTo>
                    <a:pt x="0" y="0"/>
                  </a:moveTo>
                  <a:cubicBezTo>
                    <a:pt x="318" y="335"/>
                    <a:pt x="679" y="620"/>
                    <a:pt x="1089" y="838"/>
                  </a:cubicBezTo>
                  <a:close/>
                </a:path>
              </a:pathLst>
            </a:custGeom>
            <a:solidFill>
              <a:srgbClr val="37474F"/>
            </a:solidFill>
            <a:ln w="8363" cap="flat">
              <a:noFill/>
              <a:prstDash val="solid"/>
              <a:miter/>
            </a:ln>
          </p:spPr>
          <p:txBody>
            <a:bodyPr rtlCol="0" anchor="ctr"/>
            <a:lstStyle/>
            <a:p>
              <a:pPr defTabSz="914378"/>
              <a:endParaRPr lang="en-US"/>
            </a:p>
          </p:txBody>
        </p:sp>
        <p:sp>
          <p:nvSpPr>
            <p:cNvPr id="793" name="Freeform: Shape 792">
              <a:extLst>
                <a:ext uri="{FF2B5EF4-FFF2-40B4-BE49-F238E27FC236}">
                  <a16:creationId xmlns:a16="http://schemas.microsoft.com/office/drawing/2014/main" id="{72AAD9C9-8CED-4B08-89F0-14358387C4C4}"/>
                </a:ext>
              </a:extLst>
            </p:cNvPr>
            <p:cNvSpPr/>
            <p:nvPr/>
          </p:nvSpPr>
          <p:spPr>
            <a:xfrm>
              <a:off x="2735849" y="1999583"/>
              <a:ext cx="1089" cy="1173"/>
            </a:xfrm>
            <a:custGeom>
              <a:avLst/>
              <a:gdLst>
                <a:gd name="connsiteX0" fmla="*/ 1089 w 1089"/>
                <a:gd name="connsiteY0" fmla="*/ 1173 h 1173"/>
                <a:gd name="connsiteX1" fmla="*/ 838 w 1089"/>
                <a:gd name="connsiteY1" fmla="*/ 754 h 1173"/>
                <a:gd name="connsiteX2" fmla="*/ 0 w 1089"/>
                <a:gd name="connsiteY2" fmla="*/ 0 h 1173"/>
                <a:gd name="connsiteX3" fmla="*/ 1089 w 1089"/>
                <a:gd name="connsiteY3" fmla="*/ 1173 h 1173"/>
              </a:gdLst>
              <a:ahLst/>
              <a:cxnLst>
                <a:cxn ang="0">
                  <a:pos x="connsiteX0" y="connsiteY0"/>
                </a:cxn>
                <a:cxn ang="0">
                  <a:pos x="connsiteX1" y="connsiteY1"/>
                </a:cxn>
                <a:cxn ang="0">
                  <a:pos x="connsiteX2" y="connsiteY2"/>
                </a:cxn>
                <a:cxn ang="0">
                  <a:pos x="connsiteX3" y="connsiteY3"/>
                </a:cxn>
              </a:cxnLst>
              <a:rect l="l" t="t" r="r" b="b"/>
              <a:pathLst>
                <a:path w="1089" h="1173">
                  <a:moveTo>
                    <a:pt x="1089" y="1173"/>
                  </a:moveTo>
                  <a:lnTo>
                    <a:pt x="838" y="754"/>
                  </a:lnTo>
                  <a:lnTo>
                    <a:pt x="0" y="0"/>
                  </a:lnTo>
                  <a:lnTo>
                    <a:pt x="1089" y="1173"/>
                  </a:lnTo>
                  <a:close/>
                </a:path>
              </a:pathLst>
            </a:custGeom>
            <a:solidFill>
              <a:srgbClr val="37474F"/>
            </a:solidFill>
            <a:ln w="8363" cap="flat">
              <a:noFill/>
              <a:prstDash val="solid"/>
              <a:miter/>
            </a:ln>
          </p:spPr>
          <p:txBody>
            <a:bodyPr rtlCol="0" anchor="ctr"/>
            <a:lstStyle/>
            <a:p>
              <a:pPr defTabSz="914378"/>
              <a:endParaRPr lang="en-US"/>
            </a:p>
          </p:txBody>
        </p:sp>
        <p:sp>
          <p:nvSpPr>
            <p:cNvPr id="794" name="Freeform: Shape 793">
              <a:extLst>
                <a:ext uri="{FF2B5EF4-FFF2-40B4-BE49-F238E27FC236}">
                  <a16:creationId xmlns:a16="http://schemas.microsoft.com/office/drawing/2014/main" id="{9B5101BB-91F1-4B3E-8F3A-2D26D16B2D31}"/>
                </a:ext>
              </a:extLst>
            </p:cNvPr>
            <p:cNvSpPr/>
            <p:nvPr/>
          </p:nvSpPr>
          <p:spPr>
            <a:xfrm>
              <a:off x="2718840" y="1983663"/>
              <a:ext cx="1424" cy="1188"/>
            </a:xfrm>
            <a:custGeom>
              <a:avLst/>
              <a:gdLst>
                <a:gd name="connsiteX0" fmla="*/ 1425 w 1424"/>
                <a:gd name="connsiteY0" fmla="*/ 1006 h 1188"/>
                <a:gd name="connsiteX1" fmla="*/ 0 w 1424"/>
                <a:gd name="connsiteY1" fmla="*/ 0 h 1188"/>
                <a:gd name="connsiteX2" fmla="*/ 503 w 1424"/>
                <a:gd name="connsiteY2" fmla="*/ 838 h 1188"/>
                <a:gd name="connsiteX3" fmla="*/ 1425 w 1424"/>
                <a:gd name="connsiteY3" fmla="*/ 1006 h 1188"/>
              </a:gdLst>
              <a:ahLst/>
              <a:cxnLst>
                <a:cxn ang="0">
                  <a:pos x="connsiteX0" y="connsiteY0"/>
                </a:cxn>
                <a:cxn ang="0">
                  <a:pos x="connsiteX1" y="connsiteY1"/>
                </a:cxn>
                <a:cxn ang="0">
                  <a:pos x="connsiteX2" y="connsiteY2"/>
                </a:cxn>
                <a:cxn ang="0">
                  <a:pos x="connsiteX3" y="connsiteY3"/>
                </a:cxn>
              </a:cxnLst>
              <a:rect l="l" t="t" r="r" b="b"/>
              <a:pathLst>
                <a:path w="1424" h="1188">
                  <a:moveTo>
                    <a:pt x="1425" y="1006"/>
                  </a:moveTo>
                  <a:lnTo>
                    <a:pt x="0" y="0"/>
                  </a:lnTo>
                  <a:cubicBezTo>
                    <a:pt x="0" y="0"/>
                    <a:pt x="0" y="503"/>
                    <a:pt x="503" y="838"/>
                  </a:cubicBezTo>
                  <a:cubicBezTo>
                    <a:pt x="1006" y="1173"/>
                    <a:pt x="1425" y="1341"/>
                    <a:pt x="1425" y="1006"/>
                  </a:cubicBezTo>
                  <a:close/>
                </a:path>
              </a:pathLst>
            </a:custGeom>
            <a:solidFill>
              <a:srgbClr val="37474F"/>
            </a:solidFill>
            <a:ln w="8363" cap="flat">
              <a:noFill/>
              <a:prstDash val="solid"/>
              <a:miter/>
            </a:ln>
          </p:spPr>
          <p:txBody>
            <a:bodyPr rtlCol="0" anchor="ctr"/>
            <a:lstStyle/>
            <a:p>
              <a:pPr defTabSz="914378"/>
              <a:endParaRPr lang="en-US"/>
            </a:p>
          </p:txBody>
        </p:sp>
        <p:sp>
          <p:nvSpPr>
            <p:cNvPr id="795" name="Freeform: Shape 794">
              <a:extLst>
                <a:ext uri="{FF2B5EF4-FFF2-40B4-BE49-F238E27FC236}">
                  <a16:creationId xmlns:a16="http://schemas.microsoft.com/office/drawing/2014/main" id="{87DE5FAA-472C-44A8-8171-F38E5396E409}"/>
                </a:ext>
              </a:extLst>
            </p:cNvPr>
            <p:cNvSpPr/>
            <p:nvPr/>
          </p:nvSpPr>
          <p:spPr>
            <a:xfrm>
              <a:off x="2722360" y="1988775"/>
              <a:ext cx="670" cy="921"/>
            </a:xfrm>
            <a:custGeom>
              <a:avLst/>
              <a:gdLst>
                <a:gd name="connsiteX0" fmla="*/ 670 w 670"/>
                <a:gd name="connsiteY0" fmla="*/ 922 h 921"/>
                <a:gd name="connsiteX1" fmla="*/ 670 w 670"/>
                <a:gd name="connsiteY1" fmla="*/ 0 h 921"/>
                <a:gd name="connsiteX2" fmla="*/ 0 w 670"/>
                <a:gd name="connsiteY2" fmla="*/ 670 h 921"/>
              </a:gdLst>
              <a:ahLst/>
              <a:cxnLst>
                <a:cxn ang="0">
                  <a:pos x="connsiteX0" y="connsiteY0"/>
                </a:cxn>
                <a:cxn ang="0">
                  <a:pos x="connsiteX1" y="connsiteY1"/>
                </a:cxn>
                <a:cxn ang="0">
                  <a:pos x="connsiteX2" y="connsiteY2"/>
                </a:cxn>
              </a:cxnLst>
              <a:rect l="l" t="t" r="r" b="b"/>
              <a:pathLst>
                <a:path w="670" h="921">
                  <a:moveTo>
                    <a:pt x="670" y="922"/>
                  </a:moveTo>
                  <a:cubicBezTo>
                    <a:pt x="553" y="628"/>
                    <a:pt x="553" y="293"/>
                    <a:pt x="670" y="0"/>
                  </a:cubicBezTo>
                  <a:lnTo>
                    <a:pt x="0" y="670"/>
                  </a:lnTo>
                  <a:close/>
                </a:path>
              </a:pathLst>
            </a:custGeom>
            <a:solidFill>
              <a:srgbClr val="37474F"/>
            </a:solidFill>
            <a:ln w="8363" cap="flat">
              <a:noFill/>
              <a:prstDash val="solid"/>
              <a:miter/>
            </a:ln>
          </p:spPr>
          <p:txBody>
            <a:bodyPr rtlCol="0" anchor="ctr"/>
            <a:lstStyle/>
            <a:p>
              <a:pPr defTabSz="914378"/>
              <a:endParaRPr lang="en-US"/>
            </a:p>
          </p:txBody>
        </p:sp>
        <p:sp>
          <p:nvSpPr>
            <p:cNvPr id="796" name="Freeform: Shape 795">
              <a:extLst>
                <a:ext uri="{FF2B5EF4-FFF2-40B4-BE49-F238E27FC236}">
                  <a16:creationId xmlns:a16="http://schemas.microsoft.com/office/drawing/2014/main" id="{D9AF3AF2-086B-40B2-99C0-C71DAE3DAEE6}"/>
                </a:ext>
              </a:extLst>
            </p:cNvPr>
            <p:cNvSpPr/>
            <p:nvPr/>
          </p:nvSpPr>
          <p:spPr>
            <a:xfrm>
              <a:off x="2717818" y="1985907"/>
              <a:ext cx="1700" cy="1140"/>
            </a:xfrm>
            <a:custGeom>
              <a:avLst/>
              <a:gdLst>
                <a:gd name="connsiteX0" fmla="*/ 1274 w 1700"/>
                <a:gd name="connsiteY0" fmla="*/ 521 h 1140"/>
                <a:gd name="connsiteX1" fmla="*/ 604 w 1700"/>
                <a:gd name="connsiteY1" fmla="*/ 521 h 1140"/>
                <a:gd name="connsiteX2" fmla="*/ 1274 w 1700"/>
                <a:gd name="connsiteY2" fmla="*/ 521 h 1140"/>
              </a:gdLst>
              <a:ahLst/>
              <a:cxnLst>
                <a:cxn ang="0">
                  <a:pos x="connsiteX0" y="connsiteY0"/>
                </a:cxn>
                <a:cxn ang="0">
                  <a:pos x="connsiteX1" y="connsiteY1"/>
                </a:cxn>
                <a:cxn ang="0">
                  <a:pos x="connsiteX2" y="connsiteY2"/>
                </a:cxn>
              </a:cxnLst>
              <a:rect l="l" t="t" r="r" b="b"/>
              <a:pathLst>
                <a:path w="1700" h="1140">
                  <a:moveTo>
                    <a:pt x="1274" y="521"/>
                  </a:moveTo>
                  <a:cubicBezTo>
                    <a:pt x="1274" y="521"/>
                    <a:pt x="-1072" y="-652"/>
                    <a:pt x="604" y="521"/>
                  </a:cubicBezTo>
                  <a:cubicBezTo>
                    <a:pt x="855" y="773"/>
                    <a:pt x="2447" y="1778"/>
                    <a:pt x="1274" y="521"/>
                  </a:cubicBezTo>
                  <a:close/>
                </a:path>
              </a:pathLst>
            </a:custGeom>
            <a:solidFill>
              <a:srgbClr val="37474F"/>
            </a:solidFill>
            <a:ln w="8363" cap="flat">
              <a:noFill/>
              <a:prstDash val="solid"/>
              <a:miter/>
            </a:ln>
          </p:spPr>
          <p:txBody>
            <a:bodyPr rtlCol="0" anchor="ctr"/>
            <a:lstStyle/>
            <a:p>
              <a:pPr defTabSz="914378"/>
              <a:endParaRPr lang="en-US"/>
            </a:p>
          </p:txBody>
        </p:sp>
        <p:sp>
          <p:nvSpPr>
            <p:cNvPr id="797" name="Freeform: Shape 796">
              <a:extLst>
                <a:ext uri="{FF2B5EF4-FFF2-40B4-BE49-F238E27FC236}">
                  <a16:creationId xmlns:a16="http://schemas.microsoft.com/office/drawing/2014/main" id="{C9BF11E9-C6B7-4C7F-B93F-BB55AB7FC103}"/>
                </a:ext>
              </a:extLst>
            </p:cNvPr>
            <p:cNvSpPr/>
            <p:nvPr/>
          </p:nvSpPr>
          <p:spPr>
            <a:xfrm>
              <a:off x="2700239" y="1966989"/>
              <a:ext cx="1257" cy="1173"/>
            </a:xfrm>
            <a:custGeom>
              <a:avLst/>
              <a:gdLst>
                <a:gd name="connsiteX0" fmla="*/ 0 w 1257"/>
                <a:gd name="connsiteY0" fmla="*/ 838 h 1173"/>
                <a:gd name="connsiteX1" fmla="*/ 335 w 1257"/>
                <a:gd name="connsiteY1" fmla="*/ 1173 h 1173"/>
                <a:gd name="connsiteX2" fmla="*/ 1257 w 1257"/>
                <a:gd name="connsiteY2" fmla="*/ 0 h 1173"/>
                <a:gd name="connsiteX3" fmla="*/ 0 w 1257"/>
                <a:gd name="connsiteY3" fmla="*/ 838 h 1173"/>
              </a:gdLst>
              <a:ahLst/>
              <a:cxnLst>
                <a:cxn ang="0">
                  <a:pos x="connsiteX0" y="connsiteY0"/>
                </a:cxn>
                <a:cxn ang="0">
                  <a:pos x="connsiteX1" y="connsiteY1"/>
                </a:cxn>
                <a:cxn ang="0">
                  <a:pos x="connsiteX2" y="connsiteY2"/>
                </a:cxn>
                <a:cxn ang="0">
                  <a:pos x="connsiteX3" y="connsiteY3"/>
                </a:cxn>
              </a:cxnLst>
              <a:rect l="l" t="t" r="r" b="b"/>
              <a:pathLst>
                <a:path w="1257" h="1173">
                  <a:moveTo>
                    <a:pt x="0" y="838"/>
                  </a:moveTo>
                  <a:lnTo>
                    <a:pt x="335" y="1173"/>
                  </a:lnTo>
                  <a:lnTo>
                    <a:pt x="1257"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798" name="Freeform: Shape 797">
              <a:extLst>
                <a:ext uri="{FF2B5EF4-FFF2-40B4-BE49-F238E27FC236}">
                  <a16:creationId xmlns:a16="http://schemas.microsoft.com/office/drawing/2014/main" id="{A45762B7-94C2-46E4-B588-1CB0BA221ACD}"/>
                </a:ext>
              </a:extLst>
            </p:cNvPr>
            <p:cNvSpPr/>
            <p:nvPr/>
          </p:nvSpPr>
          <p:spPr>
            <a:xfrm>
              <a:off x="2680549" y="1954230"/>
              <a:ext cx="2234" cy="1867"/>
            </a:xfrm>
            <a:custGeom>
              <a:avLst/>
              <a:gdLst>
                <a:gd name="connsiteX0" fmla="*/ 0 w 2234"/>
                <a:gd name="connsiteY0" fmla="*/ 610 h 1867"/>
                <a:gd name="connsiteX1" fmla="*/ 2095 w 2234"/>
                <a:gd name="connsiteY1" fmla="*/ 1867 h 1867"/>
                <a:gd name="connsiteX2" fmla="*/ 2095 w 2234"/>
                <a:gd name="connsiteY2" fmla="*/ 694 h 1867"/>
                <a:gd name="connsiteX3" fmla="*/ 0 w 2234"/>
                <a:gd name="connsiteY3" fmla="*/ 610 h 1867"/>
              </a:gdLst>
              <a:ahLst/>
              <a:cxnLst>
                <a:cxn ang="0">
                  <a:pos x="connsiteX0" y="connsiteY0"/>
                </a:cxn>
                <a:cxn ang="0">
                  <a:pos x="connsiteX1" y="connsiteY1"/>
                </a:cxn>
                <a:cxn ang="0">
                  <a:pos x="connsiteX2" y="connsiteY2"/>
                </a:cxn>
                <a:cxn ang="0">
                  <a:pos x="connsiteX3" y="connsiteY3"/>
                </a:cxn>
              </a:cxnLst>
              <a:rect l="l" t="t" r="r" b="b"/>
              <a:pathLst>
                <a:path w="2234" h="1867">
                  <a:moveTo>
                    <a:pt x="0" y="610"/>
                  </a:moveTo>
                  <a:cubicBezTo>
                    <a:pt x="1341" y="2286"/>
                    <a:pt x="1005" y="610"/>
                    <a:pt x="2095" y="1867"/>
                  </a:cubicBezTo>
                  <a:cubicBezTo>
                    <a:pt x="2681" y="1867"/>
                    <a:pt x="1173" y="526"/>
                    <a:pt x="2095" y="694"/>
                  </a:cubicBezTo>
                  <a:cubicBezTo>
                    <a:pt x="586" y="107"/>
                    <a:pt x="251" y="-479"/>
                    <a:pt x="0" y="610"/>
                  </a:cubicBezTo>
                  <a:close/>
                </a:path>
              </a:pathLst>
            </a:custGeom>
            <a:solidFill>
              <a:srgbClr val="37474F"/>
            </a:solidFill>
            <a:ln w="8363" cap="flat">
              <a:noFill/>
              <a:prstDash val="solid"/>
              <a:miter/>
            </a:ln>
          </p:spPr>
          <p:txBody>
            <a:bodyPr rtlCol="0" anchor="ctr"/>
            <a:lstStyle/>
            <a:p>
              <a:pPr defTabSz="914378"/>
              <a:endParaRPr lang="en-US"/>
            </a:p>
          </p:txBody>
        </p:sp>
        <p:sp>
          <p:nvSpPr>
            <p:cNvPr id="799" name="Freeform: Shape 798">
              <a:extLst>
                <a:ext uri="{FF2B5EF4-FFF2-40B4-BE49-F238E27FC236}">
                  <a16:creationId xmlns:a16="http://schemas.microsoft.com/office/drawing/2014/main" id="{AE843EF6-E3B1-42F6-BA8D-9C25482454BF}"/>
                </a:ext>
              </a:extLst>
            </p:cNvPr>
            <p:cNvSpPr/>
            <p:nvPr/>
          </p:nvSpPr>
          <p:spPr>
            <a:xfrm>
              <a:off x="2682308" y="1954924"/>
              <a:ext cx="670" cy="8378"/>
            </a:xfrm>
            <a:custGeom>
              <a:avLst/>
              <a:gdLst>
                <a:gd name="connsiteX0" fmla="*/ 0 w 670"/>
                <a:gd name="connsiteY0" fmla="*/ 0 h 8378"/>
                <a:gd name="connsiteX1" fmla="*/ 670 w 670"/>
                <a:gd name="connsiteY1" fmla="*/ 0 h 8378"/>
              </a:gdLst>
              <a:ahLst/>
              <a:cxnLst>
                <a:cxn ang="0">
                  <a:pos x="connsiteX0" y="connsiteY0"/>
                </a:cxn>
                <a:cxn ang="0">
                  <a:pos x="connsiteX1" y="connsiteY1"/>
                </a:cxn>
              </a:cxnLst>
              <a:rect l="l" t="t" r="r" b="b"/>
              <a:pathLst>
                <a:path w="670" h="8378">
                  <a:moveTo>
                    <a:pt x="0" y="0"/>
                  </a:moveTo>
                  <a:lnTo>
                    <a:pt x="670" y="0"/>
                  </a:lnTo>
                  <a:close/>
                </a:path>
              </a:pathLst>
            </a:custGeom>
            <a:solidFill>
              <a:srgbClr val="37474F"/>
            </a:solidFill>
            <a:ln w="8363" cap="flat">
              <a:noFill/>
              <a:prstDash val="solid"/>
              <a:miter/>
            </a:ln>
          </p:spPr>
          <p:txBody>
            <a:bodyPr rtlCol="0" anchor="ctr"/>
            <a:lstStyle/>
            <a:p>
              <a:pPr defTabSz="914378"/>
              <a:endParaRPr lang="en-US"/>
            </a:p>
          </p:txBody>
        </p:sp>
        <p:sp>
          <p:nvSpPr>
            <p:cNvPr id="800" name="Freeform: Shape 799">
              <a:extLst>
                <a:ext uri="{FF2B5EF4-FFF2-40B4-BE49-F238E27FC236}">
                  <a16:creationId xmlns:a16="http://schemas.microsoft.com/office/drawing/2014/main" id="{05DDEFC0-E5A2-4285-8EB3-6A80145CD17E}"/>
                </a:ext>
              </a:extLst>
            </p:cNvPr>
            <p:cNvSpPr/>
            <p:nvPr/>
          </p:nvSpPr>
          <p:spPr>
            <a:xfrm>
              <a:off x="2490683" y="1772515"/>
              <a:ext cx="754" cy="1089"/>
            </a:xfrm>
            <a:custGeom>
              <a:avLst/>
              <a:gdLst>
                <a:gd name="connsiteX0" fmla="*/ 754 w 754"/>
                <a:gd name="connsiteY0" fmla="*/ 1089 h 1089"/>
                <a:gd name="connsiteX1" fmla="*/ 0 w 754"/>
                <a:gd name="connsiteY1" fmla="*/ 0 h 1089"/>
                <a:gd name="connsiteX2" fmla="*/ 335 w 754"/>
                <a:gd name="connsiteY2" fmla="*/ 922 h 1089"/>
                <a:gd name="connsiteX3" fmla="*/ 754 w 754"/>
                <a:gd name="connsiteY3" fmla="*/ 1089 h 1089"/>
              </a:gdLst>
              <a:ahLst/>
              <a:cxnLst>
                <a:cxn ang="0">
                  <a:pos x="connsiteX0" y="connsiteY0"/>
                </a:cxn>
                <a:cxn ang="0">
                  <a:pos x="connsiteX1" y="connsiteY1"/>
                </a:cxn>
                <a:cxn ang="0">
                  <a:pos x="connsiteX2" y="connsiteY2"/>
                </a:cxn>
                <a:cxn ang="0">
                  <a:pos x="connsiteX3" y="connsiteY3"/>
                </a:cxn>
              </a:cxnLst>
              <a:rect l="l" t="t" r="r" b="b"/>
              <a:pathLst>
                <a:path w="754" h="1089">
                  <a:moveTo>
                    <a:pt x="754" y="1089"/>
                  </a:moveTo>
                  <a:lnTo>
                    <a:pt x="0" y="0"/>
                  </a:lnTo>
                  <a:lnTo>
                    <a:pt x="335" y="922"/>
                  </a:lnTo>
                  <a:lnTo>
                    <a:pt x="754" y="1089"/>
                  </a:lnTo>
                  <a:close/>
                </a:path>
              </a:pathLst>
            </a:custGeom>
            <a:solidFill>
              <a:srgbClr val="37474F"/>
            </a:solidFill>
            <a:ln w="8363" cap="flat">
              <a:noFill/>
              <a:prstDash val="solid"/>
              <a:miter/>
            </a:ln>
          </p:spPr>
          <p:txBody>
            <a:bodyPr rtlCol="0" anchor="ctr"/>
            <a:lstStyle/>
            <a:p>
              <a:pPr defTabSz="914378"/>
              <a:endParaRPr lang="en-US"/>
            </a:p>
          </p:txBody>
        </p:sp>
        <p:sp>
          <p:nvSpPr>
            <p:cNvPr id="801" name="Freeform: Shape 800">
              <a:extLst>
                <a:ext uri="{FF2B5EF4-FFF2-40B4-BE49-F238E27FC236}">
                  <a16:creationId xmlns:a16="http://schemas.microsoft.com/office/drawing/2014/main" id="{BDF1B553-C2FB-4115-9202-B7AD1FFD3188}"/>
                </a:ext>
              </a:extLst>
            </p:cNvPr>
            <p:cNvSpPr/>
            <p:nvPr/>
          </p:nvSpPr>
          <p:spPr>
            <a:xfrm>
              <a:off x="2488086" y="1771761"/>
              <a:ext cx="1173" cy="921"/>
            </a:xfrm>
            <a:custGeom>
              <a:avLst/>
              <a:gdLst>
                <a:gd name="connsiteX0" fmla="*/ 754 w 1173"/>
                <a:gd name="connsiteY0" fmla="*/ 922 h 921"/>
                <a:gd name="connsiteX1" fmla="*/ 1173 w 1173"/>
                <a:gd name="connsiteY1" fmla="*/ 0 h 921"/>
                <a:gd name="connsiteX2" fmla="*/ 0 w 1173"/>
                <a:gd name="connsiteY2" fmla="*/ 0 h 921"/>
                <a:gd name="connsiteX3" fmla="*/ 754 w 1173"/>
                <a:gd name="connsiteY3" fmla="*/ 922 h 921"/>
              </a:gdLst>
              <a:ahLst/>
              <a:cxnLst>
                <a:cxn ang="0">
                  <a:pos x="connsiteX0" y="connsiteY0"/>
                </a:cxn>
                <a:cxn ang="0">
                  <a:pos x="connsiteX1" y="connsiteY1"/>
                </a:cxn>
                <a:cxn ang="0">
                  <a:pos x="connsiteX2" y="connsiteY2"/>
                </a:cxn>
                <a:cxn ang="0">
                  <a:pos x="connsiteX3" y="connsiteY3"/>
                </a:cxn>
              </a:cxnLst>
              <a:rect l="l" t="t" r="r" b="b"/>
              <a:pathLst>
                <a:path w="1173" h="921">
                  <a:moveTo>
                    <a:pt x="754" y="922"/>
                  </a:moveTo>
                  <a:lnTo>
                    <a:pt x="1173" y="0"/>
                  </a:lnTo>
                  <a:lnTo>
                    <a:pt x="0" y="0"/>
                  </a:lnTo>
                  <a:cubicBezTo>
                    <a:pt x="0" y="0"/>
                    <a:pt x="670" y="586"/>
                    <a:pt x="754" y="922"/>
                  </a:cubicBezTo>
                  <a:close/>
                </a:path>
              </a:pathLst>
            </a:custGeom>
            <a:solidFill>
              <a:srgbClr val="37474F"/>
            </a:solidFill>
            <a:ln w="8363" cap="flat">
              <a:noFill/>
              <a:prstDash val="solid"/>
              <a:miter/>
            </a:ln>
          </p:spPr>
          <p:txBody>
            <a:bodyPr rtlCol="0" anchor="ctr"/>
            <a:lstStyle/>
            <a:p>
              <a:pPr defTabSz="914378"/>
              <a:endParaRPr lang="en-US"/>
            </a:p>
          </p:txBody>
        </p:sp>
        <p:sp>
          <p:nvSpPr>
            <p:cNvPr id="802" name="Freeform: Shape 801">
              <a:extLst>
                <a:ext uri="{FF2B5EF4-FFF2-40B4-BE49-F238E27FC236}">
                  <a16:creationId xmlns:a16="http://schemas.microsoft.com/office/drawing/2014/main" id="{3626FC9D-3650-4744-8600-915AB5F9E6AC}"/>
                </a:ext>
              </a:extLst>
            </p:cNvPr>
            <p:cNvSpPr/>
            <p:nvPr/>
          </p:nvSpPr>
          <p:spPr>
            <a:xfrm>
              <a:off x="2619132" y="1899958"/>
              <a:ext cx="586" cy="1005"/>
            </a:xfrm>
            <a:custGeom>
              <a:avLst/>
              <a:gdLst>
                <a:gd name="connsiteX0" fmla="*/ 587 w 586"/>
                <a:gd name="connsiteY0" fmla="*/ 1005 h 1005"/>
                <a:gd name="connsiteX1" fmla="*/ 587 w 586"/>
                <a:gd name="connsiteY1" fmla="*/ 1005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5"/>
                  </a:moveTo>
                  <a:lnTo>
                    <a:pt x="587" y="1005"/>
                  </a:lnTo>
                  <a:cubicBezTo>
                    <a:pt x="587" y="1005"/>
                    <a:pt x="587" y="419"/>
                    <a:pt x="0" y="0"/>
                  </a:cubicBezTo>
                  <a:close/>
                </a:path>
              </a:pathLst>
            </a:custGeom>
            <a:solidFill>
              <a:srgbClr val="37474F"/>
            </a:solidFill>
            <a:ln w="8363" cap="flat">
              <a:noFill/>
              <a:prstDash val="solid"/>
              <a:miter/>
            </a:ln>
          </p:spPr>
          <p:txBody>
            <a:bodyPr rtlCol="0" anchor="ctr"/>
            <a:lstStyle/>
            <a:p>
              <a:pPr defTabSz="914378"/>
              <a:endParaRPr lang="en-US"/>
            </a:p>
          </p:txBody>
        </p:sp>
        <p:sp>
          <p:nvSpPr>
            <p:cNvPr id="803" name="Freeform: Shape 802">
              <a:extLst>
                <a:ext uri="{FF2B5EF4-FFF2-40B4-BE49-F238E27FC236}">
                  <a16:creationId xmlns:a16="http://schemas.microsoft.com/office/drawing/2014/main" id="{D0EECD86-D00D-4885-8AD8-7A5219BC136B}"/>
                </a:ext>
              </a:extLst>
            </p:cNvPr>
            <p:cNvSpPr/>
            <p:nvPr/>
          </p:nvSpPr>
          <p:spPr>
            <a:xfrm>
              <a:off x="2606312" y="1887474"/>
              <a:ext cx="335" cy="1005"/>
            </a:xfrm>
            <a:custGeom>
              <a:avLst/>
              <a:gdLst>
                <a:gd name="connsiteX0" fmla="*/ 0 w 335"/>
                <a:gd name="connsiteY0" fmla="*/ 838 h 1005"/>
                <a:gd name="connsiteX1" fmla="*/ 168 w 335"/>
                <a:gd name="connsiteY1" fmla="*/ 1005 h 1005"/>
                <a:gd name="connsiteX2" fmla="*/ 335 w 335"/>
                <a:gd name="connsiteY2" fmla="*/ 0 h 1005"/>
                <a:gd name="connsiteX3" fmla="*/ 0 w 335"/>
                <a:gd name="connsiteY3" fmla="*/ 838 h 1005"/>
              </a:gdLst>
              <a:ahLst/>
              <a:cxnLst>
                <a:cxn ang="0">
                  <a:pos x="connsiteX0" y="connsiteY0"/>
                </a:cxn>
                <a:cxn ang="0">
                  <a:pos x="connsiteX1" y="connsiteY1"/>
                </a:cxn>
                <a:cxn ang="0">
                  <a:pos x="connsiteX2" y="connsiteY2"/>
                </a:cxn>
                <a:cxn ang="0">
                  <a:pos x="connsiteX3" y="connsiteY3"/>
                </a:cxn>
              </a:cxnLst>
              <a:rect l="l" t="t" r="r" b="b"/>
              <a:pathLst>
                <a:path w="335" h="1005">
                  <a:moveTo>
                    <a:pt x="0" y="838"/>
                  </a:moveTo>
                  <a:lnTo>
                    <a:pt x="168" y="1005"/>
                  </a:lnTo>
                  <a:lnTo>
                    <a:pt x="335" y="0"/>
                  </a:lnTo>
                  <a:lnTo>
                    <a:pt x="0" y="838"/>
                  </a:lnTo>
                  <a:close/>
                </a:path>
              </a:pathLst>
            </a:custGeom>
            <a:solidFill>
              <a:srgbClr val="37474F"/>
            </a:solidFill>
            <a:ln w="8363" cap="flat">
              <a:noFill/>
              <a:prstDash val="solid"/>
              <a:miter/>
            </a:ln>
          </p:spPr>
          <p:txBody>
            <a:bodyPr rtlCol="0" anchor="ctr"/>
            <a:lstStyle/>
            <a:p>
              <a:pPr defTabSz="914378"/>
              <a:endParaRPr lang="en-US"/>
            </a:p>
          </p:txBody>
        </p:sp>
        <p:sp>
          <p:nvSpPr>
            <p:cNvPr id="804" name="Freeform: Shape 803">
              <a:extLst>
                <a:ext uri="{FF2B5EF4-FFF2-40B4-BE49-F238E27FC236}">
                  <a16:creationId xmlns:a16="http://schemas.microsoft.com/office/drawing/2014/main" id="{49689AB8-6713-44D3-B5B6-F0EE4CB92172}"/>
                </a:ext>
              </a:extLst>
            </p:cNvPr>
            <p:cNvSpPr/>
            <p:nvPr/>
          </p:nvSpPr>
          <p:spPr>
            <a:xfrm>
              <a:off x="2594581" y="1878577"/>
              <a:ext cx="1592" cy="1523"/>
            </a:xfrm>
            <a:custGeom>
              <a:avLst/>
              <a:gdLst>
                <a:gd name="connsiteX0" fmla="*/ 0 w 1592"/>
                <a:gd name="connsiteY0" fmla="*/ 266 h 1523"/>
                <a:gd name="connsiteX1" fmla="*/ 1592 w 1592"/>
                <a:gd name="connsiteY1" fmla="*/ 1523 h 1523"/>
                <a:gd name="connsiteX2" fmla="*/ 0 w 1592"/>
                <a:gd name="connsiteY2" fmla="*/ 266 h 1523"/>
              </a:gdLst>
              <a:ahLst/>
              <a:cxnLst>
                <a:cxn ang="0">
                  <a:pos x="connsiteX0" y="connsiteY0"/>
                </a:cxn>
                <a:cxn ang="0">
                  <a:pos x="connsiteX1" y="connsiteY1"/>
                </a:cxn>
                <a:cxn ang="0">
                  <a:pos x="connsiteX2" y="connsiteY2"/>
                </a:cxn>
              </a:cxnLst>
              <a:rect l="l" t="t" r="r" b="b"/>
              <a:pathLst>
                <a:path w="1592" h="1523">
                  <a:moveTo>
                    <a:pt x="0" y="266"/>
                  </a:moveTo>
                  <a:cubicBezTo>
                    <a:pt x="494" y="727"/>
                    <a:pt x="1022" y="1154"/>
                    <a:pt x="1592" y="1523"/>
                  </a:cubicBezTo>
                  <a:cubicBezTo>
                    <a:pt x="0" y="769"/>
                    <a:pt x="0" y="-572"/>
                    <a:pt x="0" y="266"/>
                  </a:cubicBezTo>
                  <a:close/>
                </a:path>
              </a:pathLst>
            </a:custGeom>
            <a:solidFill>
              <a:srgbClr val="37474F"/>
            </a:solidFill>
            <a:ln w="8363" cap="flat">
              <a:noFill/>
              <a:prstDash val="solid"/>
              <a:miter/>
            </a:ln>
          </p:spPr>
          <p:txBody>
            <a:bodyPr rtlCol="0" anchor="ctr"/>
            <a:lstStyle/>
            <a:p>
              <a:pPr defTabSz="914378"/>
              <a:endParaRPr lang="en-US"/>
            </a:p>
          </p:txBody>
        </p:sp>
        <p:sp>
          <p:nvSpPr>
            <p:cNvPr id="805" name="Freeform: Shape 804">
              <a:extLst>
                <a:ext uri="{FF2B5EF4-FFF2-40B4-BE49-F238E27FC236}">
                  <a16:creationId xmlns:a16="http://schemas.microsoft.com/office/drawing/2014/main" id="{F3937928-E474-48DC-8C5C-E5130E261714}"/>
                </a:ext>
              </a:extLst>
            </p:cNvPr>
            <p:cNvSpPr/>
            <p:nvPr/>
          </p:nvSpPr>
          <p:spPr>
            <a:xfrm>
              <a:off x="3703627" y="1911102"/>
              <a:ext cx="195044" cy="349232"/>
            </a:xfrm>
            <a:custGeom>
              <a:avLst/>
              <a:gdLst>
                <a:gd name="connsiteX0" fmla="*/ 185325 w 195044"/>
                <a:gd name="connsiteY0" fmla="*/ 167 h 349232"/>
                <a:gd name="connsiteX1" fmla="*/ 195045 w 195044"/>
                <a:gd name="connsiteY1" fmla="*/ 194893 h 349232"/>
                <a:gd name="connsiteX2" fmla="*/ 76064 w 195044"/>
                <a:gd name="connsiteY2" fmla="*/ 349232 h 349232"/>
                <a:gd name="connsiteX3" fmla="*/ 40471 w 195044"/>
                <a:gd name="connsiteY3" fmla="*/ 75804 h 349232"/>
                <a:gd name="connsiteX4" fmla="*/ 184990 w 195044"/>
                <a:gd name="connsiteY4" fmla="*/ 0 h 34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44" h="349232">
                  <a:moveTo>
                    <a:pt x="185325" y="167"/>
                  </a:moveTo>
                  <a:lnTo>
                    <a:pt x="195045" y="194893"/>
                  </a:lnTo>
                  <a:lnTo>
                    <a:pt x="76064" y="349232"/>
                  </a:lnTo>
                  <a:cubicBezTo>
                    <a:pt x="-9266" y="283550"/>
                    <a:pt x="-25203" y="161134"/>
                    <a:pt x="40471" y="75804"/>
                  </a:cubicBezTo>
                  <a:cubicBezTo>
                    <a:pt x="75243" y="30616"/>
                    <a:pt x="128055" y="2924"/>
                    <a:pt x="184990" y="0"/>
                  </a:cubicBezTo>
                  <a:close/>
                </a:path>
              </a:pathLst>
            </a:custGeom>
            <a:solidFill>
              <a:srgbClr val="455A64"/>
            </a:solidFill>
            <a:ln w="8363" cap="flat">
              <a:noFill/>
              <a:prstDash val="solid"/>
              <a:miter/>
            </a:ln>
          </p:spPr>
          <p:txBody>
            <a:bodyPr rtlCol="0" anchor="ctr"/>
            <a:lstStyle/>
            <a:p>
              <a:pPr defTabSz="914378"/>
              <a:endParaRPr lang="en-US"/>
            </a:p>
          </p:txBody>
        </p:sp>
        <p:sp>
          <p:nvSpPr>
            <p:cNvPr id="806" name="Freeform: Shape 805">
              <a:extLst>
                <a:ext uri="{FF2B5EF4-FFF2-40B4-BE49-F238E27FC236}">
                  <a16:creationId xmlns:a16="http://schemas.microsoft.com/office/drawing/2014/main" id="{0BC6194A-BA81-48B6-B3C3-E40FCB0F55E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EBEBEB"/>
            </a:solidFill>
            <a:ln w="8363" cap="flat">
              <a:noFill/>
              <a:prstDash val="solid"/>
              <a:miter/>
            </a:ln>
          </p:spPr>
          <p:txBody>
            <a:bodyPr rtlCol="0" anchor="ctr"/>
            <a:lstStyle/>
            <a:p>
              <a:pPr defTabSz="914378"/>
              <a:endParaRPr lang="en-US"/>
            </a:p>
          </p:txBody>
        </p:sp>
        <p:sp>
          <p:nvSpPr>
            <p:cNvPr id="807" name="Freeform: Shape 806">
              <a:extLst>
                <a:ext uri="{FF2B5EF4-FFF2-40B4-BE49-F238E27FC236}">
                  <a16:creationId xmlns:a16="http://schemas.microsoft.com/office/drawing/2014/main" id="{5A043820-0ACB-4A4B-8804-86AB2DD73C5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FFC727"/>
            </a:solidFill>
            <a:ln w="8363" cap="flat">
              <a:noFill/>
              <a:prstDash val="solid"/>
              <a:miter/>
            </a:ln>
          </p:spPr>
          <p:txBody>
            <a:bodyPr rtlCol="0" anchor="ctr"/>
            <a:lstStyle/>
            <a:p>
              <a:pPr defTabSz="914378"/>
              <a:endParaRPr lang="en-US"/>
            </a:p>
          </p:txBody>
        </p:sp>
        <p:sp>
          <p:nvSpPr>
            <p:cNvPr id="808" name="Freeform: Shape 807">
              <a:extLst>
                <a:ext uri="{FF2B5EF4-FFF2-40B4-BE49-F238E27FC236}">
                  <a16:creationId xmlns:a16="http://schemas.microsoft.com/office/drawing/2014/main" id="{DD3C2747-7AEC-41BF-89A5-7570BA9201E4}"/>
                </a:ext>
              </a:extLst>
            </p:cNvPr>
            <p:cNvSpPr/>
            <p:nvPr/>
          </p:nvSpPr>
          <p:spPr>
            <a:xfrm>
              <a:off x="3079726" y="1678039"/>
              <a:ext cx="499459" cy="608688"/>
            </a:xfrm>
            <a:custGeom>
              <a:avLst/>
              <a:gdLst>
                <a:gd name="connsiteX0" fmla="*/ 496107 w 499459"/>
                <a:gd name="connsiteY0" fmla="*/ 214881 h 608688"/>
                <a:gd name="connsiteX1" fmla="*/ 417680 w 499459"/>
                <a:gd name="connsiteY1" fmla="*/ 479821 h 608688"/>
                <a:gd name="connsiteX2" fmla="*/ 417262 w 499459"/>
                <a:gd name="connsiteY2" fmla="*/ 566291 h 608688"/>
                <a:gd name="connsiteX3" fmla="*/ 252197 w 499459"/>
                <a:gd name="connsiteY3" fmla="*/ 608689 h 608688"/>
                <a:gd name="connsiteX4" fmla="*/ 210303 w 499459"/>
                <a:gd name="connsiteY4" fmla="*/ 533279 h 608688"/>
                <a:gd name="connsiteX5" fmla="*/ 14153 w 499459"/>
                <a:gd name="connsiteY5" fmla="*/ 338721 h 608688"/>
                <a:gd name="connsiteX6" fmla="*/ 186591 w 499459"/>
                <a:gd name="connsiteY6" fmla="*/ 8425 h 608688"/>
                <a:gd name="connsiteX7" fmla="*/ 496107 w 499459"/>
                <a:gd name="connsiteY7" fmla="*/ 214881 h 6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459" h="608688">
                  <a:moveTo>
                    <a:pt x="496107" y="214881"/>
                  </a:moveTo>
                  <a:cubicBezTo>
                    <a:pt x="518227" y="378018"/>
                    <a:pt x="423881" y="433235"/>
                    <a:pt x="417680" y="479821"/>
                  </a:cubicBezTo>
                  <a:cubicBezTo>
                    <a:pt x="415887" y="508611"/>
                    <a:pt x="415753" y="537485"/>
                    <a:pt x="417262" y="566291"/>
                  </a:cubicBezTo>
                  <a:lnTo>
                    <a:pt x="252197" y="608689"/>
                  </a:lnTo>
                  <a:cubicBezTo>
                    <a:pt x="239729" y="582748"/>
                    <a:pt x="225737" y="557569"/>
                    <a:pt x="210303" y="533279"/>
                  </a:cubicBezTo>
                  <a:cubicBezTo>
                    <a:pt x="182485" y="495406"/>
                    <a:pt x="73224" y="492390"/>
                    <a:pt x="14153" y="338721"/>
                  </a:cubicBezTo>
                  <a:cubicBezTo>
                    <a:pt x="-24725" y="238174"/>
                    <a:pt x="11388" y="53336"/>
                    <a:pt x="186591" y="8425"/>
                  </a:cubicBezTo>
                  <a:cubicBezTo>
                    <a:pt x="361793" y="-36486"/>
                    <a:pt x="481528" y="107715"/>
                    <a:pt x="496107" y="214881"/>
                  </a:cubicBezTo>
                  <a:close/>
                </a:path>
              </a:pathLst>
            </a:custGeom>
            <a:solidFill>
              <a:srgbClr val="FFC727"/>
            </a:solidFill>
            <a:ln w="8363" cap="flat">
              <a:noFill/>
              <a:prstDash val="solid"/>
              <a:miter/>
            </a:ln>
          </p:spPr>
          <p:txBody>
            <a:bodyPr rtlCol="0" anchor="ctr"/>
            <a:lstStyle/>
            <a:p>
              <a:pPr defTabSz="914378"/>
              <a:endParaRPr lang="en-US"/>
            </a:p>
          </p:txBody>
        </p:sp>
        <p:sp>
          <p:nvSpPr>
            <p:cNvPr id="809" name="Freeform: Shape 808">
              <a:extLst>
                <a:ext uri="{FF2B5EF4-FFF2-40B4-BE49-F238E27FC236}">
                  <a16:creationId xmlns:a16="http://schemas.microsoft.com/office/drawing/2014/main" id="{F7F46A45-0DC9-44EC-A3F1-B62E67C5E7F2}"/>
                </a:ext>
              </a:extLst>
            </p:cNvPr>
            <p:cNvSpPr/>
            <p:nvPr/>
          </p:nvSpPr>
          <p:spPr>
            <a:xfrm rot="-1496400">
              <a:off x="3313930" y="2023422"/>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914378"/>
              <a:endParaRPr lang="en-US"/>
            </a:p>
          </p:txBody>
        </p:sp>
        <p:sp>
          <p:nvSpPr>
            <p:cNvPr id="810" name="Freeform: Shape 809">
              <a:extLst>
                <a:ext uri="{FF2B5EF4-FFF2-40B4-BE49-F238E27FC236}">
                  <a16:creationId xmlns:a16="http://schemas.microsoft.com/office/drawing/2014/main" id="{6C99F87F-E9E5-4701-A691-67E81198A7D6}"/>
                </a:ext>
              </a:extLst>
            </p:cNvPr>
            <p:cNvSpPr/>
            <p:nvPr/>
          </p:nvSpPr>
          <p:spPr>
            <a:xfrm rot="-228600">
              <a:off x="3444361" y="1989830"/>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914378"/>
              <a:endParaRPr lang="en-US"/>
            </a:p>
          </p:txBody>
        </p:sp>
        <p:sp>
          <p:nvSpPr>
            <p:cNvPr id="811" name="Freeform: Shape 810">
              <a:extLst>
                <a:ext uri="{FF2B5EF4-FFF2-40B4-BE49-F238E27FC236}">
                  <a16:creationId xmlns:a16="http://schemas.microsoft.com/office/drawing/2014/main" id="{9C8B7229-F45E-4C08-BEA4-9273E511C1A6}"/>
                </a:ext>
              </a:extLst>
            </p:cNvPr>
            <p:cNvSpPr/>
            <p:nvPr/>
          </p:nvSpPr>
          <p:spPr>
            <a:xfrm>
              <a:off x="3264725" y="1986523"/>
              <a:ext cx="177548" cy="114621"/>
            </a:xfrm>
            <a:custGeom>
              <a:avLst/>
              <a:gdLst>
                <a:gd name="connsiteX0" fmla="*/ 100714 w 177548"/>
                <a:gd name="connsiteY0" fmla="*/ 114612 h 114621"/>
                <a:gd name="connsiteX1" fmla="*/ 63093 w 177548"/>
                <a:gd name="connsiteY1" fmla="*/ 94251 h 114621"/>
                <a:gd name="connsiteX2" fmla="*/ 60831 w 177548"/>
                <a:gd name="connsiteY2" fmla="*/ 91905 h 114621"/>
                <a:gd name="connsiteX3" fmla="*/ 48681 w 177548"/>
                <a:gd name="connsiteY3" fmla="*/ 103468 h 114621"/>
                <a:gd name="connsiteX4" fmla="*/ 0 w 177548"/>
                <a:gd name="connsiteY4" fmla="*/ 59228 h 114621"/>
                <a:gd name="connsiteX5" fmla="*/ 3770 w 177548"/>
                <a:gd name="connsiteY5" fmla="*/ 57468 h 114621"/>
                <a:gd name="connsiteX6" fmla="*/ 47592 w 177548"/>
                <a:gd name="connsiteY6" fmla="*/ 99362 h 114621"/>
                <a:gd name="connsiteX7" fmla="*/ 57814 w 177548"/>
                <a:gd name="connsiteY7" fmla="*/ 88554 h 114621"/>
                <a:gd name="connsiteX8" fmla="*/ 32678 w 177548"/>
                <a:gd name="connsiteY8" fmla="*/ 28393 h 114621"/>
                <a:gd name="connsiteX9" fmla="*/ 42313 w 177548"/>
                <a:gd name="connsiteY9" fmla="*/ 18841 h 114621"/>
                <a:gd name="connsiteX10" fmla="*/ 65523 w 177548"/>
                <a:gd name="connsiteY10" fmla="*/ 38280 h 114621"/>
                <a:gd name="connsiteX11" fmla="*/ 62506 w 177548"/>
                <a:gd name="connsiteY11" fmla="*/ 87716 h 114621"/>
                <a:gd name="connsiteX12" fmla="*/ 65942 w 177548"/>
                <a:gd name="connsiteY12" fmla="*/ 91319 h 114621"/>
                <a:gd name="connsiteX13" fmla="*/ 106077 w 177548"/>
                <a:gd name="connsiteY13" fmla="*/ 109752 h 114621"/>
                <a:gd name="connsiteX14" fmla="*/ 129370 w 177548"/>
                <a:gd name="connsiteY14" fmla="*/ 79421 h 114621"/>
                <a:gd name="connsiteX15" fmla="*/ 130543 w 177548"/>
                <a:gd name="connsiteY15" fmla="*/ 75064 h 114621"/>
                <a:gd name="connsiteX16" fmla="*/ 103982 w 177548"/>
                <a:gd name="connsiteY16" fmla="*/ 34678 h 114621"/>
                <a:gd name="connsiteX17" fmla="*/ 114288 w 177548"/>
                <a:gd name="connsiteY17" fmla="*/ 408 h 114621"/>
                <a:gd name="connsiteX18" fmla="*/ 126354 w 177548"/>
                <a:gd name="connsiteY18" fmla="*/ 4094 h 114621"/>
                <a:gd name="connsiteX19" fmla="*/ 135235 w 177548"/>
                <a:gd name="connsiteY19" fmla="*/ 73137 h 114621"/>
                <a:gd name="connsiteX20" fmla="*/ 153669 w 177548"/>
                <a:gd name="connsiteY20" fmla="*/ 75818 h 114621"/>
                <a:gd name="connsiteX21" fmla="*/ 173359 w 177548"/>
                <a:gd name="connsiteY21" fmla="*/ 17166 h 114621"/>
                <a:gd name="connsiteX22" fmla="*/ 177549 w 177548"/>
                <a:gd name="connsiteY22" fmla="*/ 17166 h 114621"/>
                <a:gd name="connsiteX23" fmla="*/ 154758 w 177548"/>
                <a:gd name="connsiteY23" fmla="*/ 79672 h 114621"/>
                <a:gd name="connsiteX24" fmla="*/ 134314 w 177548"/>
                <a:gd name="connsiteY24" fmla="*/ 77075 h 114621"/>
                <a:gd name="connsiteX25" fmla="*/ 133392 w 177548"/>
                <a:gd name="connsiteY25" fmla="*/ 80426 h 114621"/>
                <a:gd name="connsiteX26" fmla="*/ 107166 w 177548"/>
                <a:gd name="connsiteY26" fmla="*/ 113942 h 114621"/>
                <a:gd name="connsiteX27" fmla="*/ 100714 w 177548"/>
                <a:gd name="connsiteY27" fmla="*/ 114612 h 114621"/>
                <a:gd name="connsiteX28" fmla="*/ 46922 w 177548"/>
                <a:gd name="connsiteY28" fmla="*/ 22444 h 114621"/>
                <a:gd name="connsiteX29" fmla="*/ 43570 w 177548"/>
                <a:gd name="connsiteY29" fmla="*/ 22444 h 114621"/>
                <a:gd name="connsiteX30" fmla="*/ 36867 w 177548"/>
                <a:gd name="connsiteY30" fmla="*/ 29147 h 114621"/>
                <a:gd name="connsiteX31" fmla="*/ 59574 w 177548"/>
                <a:gd name="connsiteY31" fmla="*/ 83694 h 114621"/>
                <a:gd name="connsiteX32" fmla="*/ 61669 w 177548"/>
                <a:gd name="connsiteY32" fmla="*/ 38951 h 114621"/>
                <a:gd name="connsiteX33" fmla="*/ 46922 w 177548"/>
                <a:gd name="connsiteY33" fmla="*/ 22444 h 114621"/>
                <a:gd name="connsiteX34" fmla="*/ 117556 w 177548"/>
                <a:gd name="connsiteY34" fmla="*/ 4178 h 114621"/>
                <a:gd name="connsiteX35" fmla="*/ 115545 w 177548"/>
                <a:gd name="connsiteY35" fmla="*/ 4178 h 114621"/>
                <a:gd name="connsiteX36" fmla="*/ 108172 w 177548"/>
                <a:gd name="connsiteY36" fmla="*/ 33421 h 114621"/>
                <a:gd name="connsiteX37" fmla="*/ 131548 w 177548"/>
                <a:gd name="connsiteY37" fmla="*/ 70539 h 114621"/>
                <a:gd name="connsiteX38" fmla="*/ 123170 w 177548"/>
                <a:gd name="connsiteY38" fmla="*/ 6776 h 114621"/>
                <a:gd name="connsiteX39" fmla="*/ 117472 w 177548"/>
                <a:gd name="connsiteY39" fmla="*/ 4346 h 11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548" h="114621">
                  <a:moveTo>
                    <a:pt x="100714" y="114612"/>
                  </a:moveTo>
                  <a:cubicBezTo>
                    <a:pt x="89235" y="114612"/>
                    <a:pt x="76080" y="107574"/>
                    <a:pt x="63093" y="94251"/>
                  </a:cubicBezTo>
                  <a:lnTo>
                    <a:pt x="60831" y="91905"/>
                  </a:lnTo>
                  <a:cubicBezTo>
                    <a:pt x="58602" y="97310"/>
                    <a:pt x="54186" y="101508"/>
                    <a:pt x="48681" y="103468"/>
                  </a:cubicBezTo>
                  <a:cubicBezTo>
                    <a:pt x="23545" y="109752"/>
                    <a:pt x="922" y="61574"/>
                    <a:pt x="0" y="59228"/>
                  </a:cubicBezTo>
                  <a:lnTo>
                    <a:pt x="3770" y="57468"/>
                  </a:lnTo>
                  <a:cubicBezTo>
                    <a:pt x="3770" y="57971"/>
                    <a:pt x="26310" y="104893"/>
                    <a:pt x="47592" y="99362"/>
                  </a:cubicBezTo>
                  <a:cubicBezTo>
                    <a:pt x="52443" y="97469"/>
                    <a:pt x="56197" y="93506"/>
                    <a:pt x="57814" y="88554"/>
                  </a:cubicBezTo>
                  <a:cubicBezTo>
                    <a:pt x="41811" y="69785"/>
                    <a:pt x="28740" y="43140"/>
                    <a:pt x="32678" y="28393"/>
                  </a:cubicBezTo>
                  <a:cubicBezTo>
                    <a:pt x="33842" y="23651"/>
                    <a:pt x="37563" y="19964"/>
                    <a:pt x="42313" y="18841"/>
                  </a:cubicBezTo>
                  <a:cubicBezTo>
                    <a:pt x="53206" y="15992"/>
                    <a:pt x="61669" y="23115"/>
                    <a:pt x="65523" y="38280"/>
                  </a:cubicBezTo>
                  <a:cubicBezTo>
                    <a:pt x="69159" y="54720"/>
                    <a:pt x="68112" y="71846"/>
                    <a:pt x="62506" y="87716"/>
                  </a:cubicBezTo>
                  <a:cubicBezTo>
                    <a:pt x="63596" y="88973"/>
                    <a:pt x="64769" y="90146"/>
                    <a:pt x="65942" y="91319"/>
                  </a:cubicBezTo>
                  <a:cubicBezTo>
                    <a:pt x="74321" y="99698"/>
                    <a:pt x="90659" y="113690"/>
                    <a:pt x="106077" y="109752"/>
                  </a:cubicBezTo>
                  <a:cubicBezTo>
                    <a:pt x="116383" y="107155"/>
                    <a:pt x="124678" y="96346"/>
                    <a:pt x="129370" y="79421"/>
                  </a:cubicBezTo>
                  <a:cubicBezTo>
                    <a:pt x="129789" y="77996"/>
                    <a:pt x="130124" y="76572"/>
                    <a:pt x="130543" y="75064"/>
                  </a:cubicBezTo>
                  <a:cubicBezTo>
                    <a:pt x="117196" y="65168"/>
                    <a:pt x="107786" y="50857"/>
                    <a:pt x="103982" y="34678"/>
                  </a:cubicBezTo>
                  <a:cubicBezTo>
                    <a:pt x="99290" y="16328"/>
                    <a:pt x="103228" y="3173"/>
                    <a:pt x="114288" y="408"/>
                  </a:cubicBezTo>
                  <a:cubicBezTo>
                    <a:pt x="118687" y="-774"/>
                    <a:pt x="123371" y="659"/>
                    <a:pt x="126354" y="4094"/>
                  </a:cubicBezTo>
                  <a:cubicBezTo>
                    <a:pt x="136911" y="14903"/>
                    <a:pt x="140681" y="45989"/>
                    <a:pt x="135235" y="73137"/>
                  </a:cubicBezTo>
                  <a:cubicBezTo>
                    <a:pt x="140790" y="76413"/>
                    <a:pt x="147410" y="77368"/>
                    <a:pt x="153669" y="75818"/>
                  </a:cubicBezTo>
                  <a:cubicBezTo>
                    <a:pt x="168918" y="71880"/>
                    <a:pt x="173024" y="32248"/>
                    <a:pt x="173359" y="17166"/>
                  </a:cubicBezTo>
                  <a:lnTo>
                    <a:pt x="177549" y="17166"/>
                  </a:lnTo>
                  <a:cubicBezTo>
                    <a:pt x="177549" y="19512"/>
                    <a:pt x="176124" y="74226"/>
                    <a:pt x="154758" y="79672"/>
                  </a:cubicBezTo>
                  <a:cubicBezTo>
                    <a:pt x="147862" y="81398"/>
                    <a:pt x="140564" y="80468"/>
                    <a:pt x="134314" y="77075"/>
                  </a:cubicBezTo>
                  <a:cubicBezTo>
                    <a:pt x="134314" y="78248"/>
                    <a:pt x="133727" y="79337"/>
                    <a:pt x="133392" y="80426"/>
                  </a:cubicBezTo>
                  <a:cubicBezTo>
                    <a:pt x="129789" y="93413"/>
                    <a:pt x="122248" y="109752"/>
                    <a:pt x="107166" y="113942"/>
                  </a:cubicBezTo>
                  <a:cubicBezTo>
                    <a:pt x="105054" y="114444"/>
                    <a:pt x="102884" y="114671"/>
                    <a:pt x="100714" y="114612"/>
                  </a:cubicBezTo>
                  <a:close/>
                  <a:moveTo>
                    <a:pt x="46922" y="22444"/>
                  </a:moveTo>
                  <a:cubicBezTo>
                    <a:pt x="45807" y="22327"/>
                    <a:pt x="44684" y="22327"/>
                    <a:pt x="43570" y="22444"/>
                  </a:cubicBezTo>
                  <a:cubicBezTo>
                    <a:pt x="40227" y="23198"/>
                    <a:pt x="37621" y="25804"/>
                    <a:pt x="36867" y="29147"/>
                  </a:cubicBezTo>
                  <a:cubicBezTo>
                    <a:pt x="33599" y="40794"/>
                    <a:pt x="43905" y="64758"/>
                    <a:pt x="59574" y="83694"/>
                  </a:cubicBezTo>
                  <a:cubicBezTo>
                    <a:pt x="64199" y="69224"/>
                    <a:pt x="64928" y="53790"/>
                    <a:pt x="61669" y="38951"/>
                  </a:cubicBezTo>
                  <a:cubicBezTo>
                    <a:pt x="59993" y="32918"/>
                    <a:pt x="55887" y="22444"/>
                    <a:pt x="46922" y="22444"/>
                  </a:cubicBezTo>
                  <a:close/>
                  <a:moveTo>
                    <a:pt x="117556" y="4178"/>
                  </a:moveTo>
                  <a:cubicBezTo>
                    <a:pt x="116885" y="4094"/>
                    <a:pt x="116215" y="4094"/>
                    <a:pt x="115545" y="4178"/>
                  </a:cubicBezTo>
                  <a:cubicBezTo>
                    <a:pt x="105239" y="6776"/>
                    <a:pt x="105155" y="21606"/>
                    <a:pt x="108172" y="33421"/>
                  </a:cubicBezTo>
                  <a:cubicBezTo>
                    <a:pt x="111841" y="47958"/>
                    <a:pt x="120019" y="60954"/>
                    <a:pt x="131548" y="70539"/>
                  </a:cubicBezTo>
                  <a:cubicBezTo>
                    <a:pt x="136241" y="45402"/>
                    <a:pt x="132889" y="16411"/>
                    <a:pt x="123170" y="6776"/>
                  </a:cubicBezTo>
                  <a:cubicBezTo>
                    <a:pt x="121653" y="5268"/>
                    <a:pt x="119609" y="4396"/>
                    <a:pt x="117472" y="4346"/>
                  </a:cubicBezTo>
                  <a:close/>
                </a:path>
              </a:pathLst>
            </a:custGeom>
            <a:solidFill>
              <a:srgbClr val="FFFFFF"/>
            </a:solidFill>
            <a:ln w="8363" cap="flat">
              <a:noFill/>
              <a:prstDash val="solid"/>
              <a:miter/>
            </a:ln>
          </p:spPr>
          <p:txBody>
            <a:bodyPr rtlCol="0" anchor="ctr"/>
            <a:lstStyle/>
            <a:p>
              <a:pPr defTabSz="914378"/>
              <a:endParaRPr lang="en-US"/>
            </a:p>
          </p:txBody>
        </p:sp>
        <p:sp>
          <p:nvSpPr>
            <p:cNvPr id="812" name="Freeform: Shape 811">
              <a:extLst>
                <a:ext uri="{FF2B5EF4-FFF2-40B4-BE49-F238E27FC236}">
                  <a16:creationId xmlns:a16="http://schemas.microsoft.com/office/drawing/2014/main" id="{58369A09-189D-4CC7-AA85-986F43D02A2B}"/>
                </a:ext>
              </a:extLst>
            </p:cNvPr>
            <p:cNvSpPr/>
            <p:nvPr/>
          </p:nvSpPr>
          <p:spPr>
            <a:xfrm rot="-862801">
              <a:off x="3312308" y="2257542"/>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3" name="Freeform: Shape 812">
              <a:extLst>
                <a:ext uri="{FF2B5EF4-FFF2-40B4-BE49-F238E27FC236}">
                  <a16:creationId xmlns:a16="http://schemas.microsoft.com/office/drawing/2014/main" id="{33696756-F750-4FFF-882D-07618FD32263}"/>
                </a:ext>
              </a:extLst>
            </p:cNvPr>
            <p:cNvSpPr/>
            <p:nvPr/>
          </p:nvSpPr>
          <p:spPr>
            <a:xfrm rot="-862801">
              <a:off x="3324217" y="230399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4" name="Freeform: Shape 813">
              <a:extLst>
                <a:ext uri="{FF2B5EF4-FFF2-40B4-BE49-F238E27FC236}">
                  <a16:creationId xmlns:a16="http://schemas.microsoft.com/office/drawing/2014/main" id="{85E0867B-87B5-40F1-B46E-D8D8B428DC53}"/>
                </a:ext>
              </a:extLst>
            </p:cNvPr>
            <p:cNvSpPr/>
            <p:nvPr/>
          </p:nvSpPr>
          <p:spPr>
            <a:xfrm rot="-862801">
              <a:off x="3336025" y="235038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914378"/>
              <a:endParaRPr lang="en-US"/>
            </a:p>
          </p:txBody>
        </p:sp>
        <p:sp>
          <p:nvSpPr>
            <p:cNvPr id="815" name="Freeform: Shape 814">
              <a:extLst>
                <a:ext uri="{FF2B5EF4-FFF2-40B4-BE49-F238E27FC236}">
                  <a16:creationId xmlns:a16="http://schemas.microsoft.com/office/drawing/2014/main" id="{7C7234EE-5C17-41BB-A65C-ECA21678753B}"/>
                </a:ext>
              </a:extLst>
            </p:cNvPr>
            <p:cNvSpPr/>
            <p:nvPr/>
          </p:nvSpPr>
          <p:spPr>
            <a:xfrm>
              <a:off x="3239002" y="1598905"/>
              <a:ext cx="16759" cy="59741"/>
            </a:xfrm>
            <a:custGeom>
              <a:avLst/>
              <a:gdLst>
                <a:gd name="connsiteX0" fmla="*/ 16758 w 16759"/>
                <a:gd name="connsiteY0" fmla="*/ 59742 h 59741"/>
                <a:gd name="connsiteX1" fmla="*/ 0 w 16759"/>
                <a:gd name="connsiteY1" fmla="*/ 0 h 59741"/>
                <a:gd name="connsiteX2" fmla="*/ 12317 w 16759"/>
                <a:gd name="connsiteY2" fmla="*/ 28740 h 59741"/>
                <a:gd name="connsiteX3" fmla="*/ 16758 w 16759"/>
                <a:gd name="connsiteY3" fmla="*/ 59742 h 59741"/>
              </a:gdLst>
              <a:ahLst/>
              <a:cxnLst>
                <a:cxn ang="0">
                  <a:pos x="connsiteX0" y="connsiteY0"/>
                </a:cxn>
                <a:cxn ang="0">
                  <a:pos x="connsiteX1" y="connsiteY1"/>
                </a:cxn>
                <a:cxn ang="0">
                  <a:pos x="connsiteX2" y="connsiteY2"/>
                </a:cxn>
                <a:cxn ang="0">
                  <a:pos x="connsiteX3" y="connsiteY3"/>
                </a:cxn>
              </a:cxnLst>
              <a:rect l="l" t="t" r="r" b="b"/>
              <a:pathLst>
                <a:path w="16759" h="59741">
                  <a:moveTo>
                    <a:pt x="16758" y="59742"/>
                  </a:moveTo>
                  <a:cubicBezTo>
                    <a:pt x="5949" y="41677"/>
                    <a:pt x="167" y="21048"/>
                    <a:pt x="0" y="0"/>
                  </a:cubicBezTo>
                  <a:cubicBezTo>
                    <a:pt x="5547" y="8898"/>
                    <a:pt x="9694" y="18593"/>
                    <a:pt x="12317" y="28740"/>
                  </a:cubicBezTo>
                  <a:cubicBezTo>
                    <a:pt x="15325" y="38794"/>
                    <a:pt x="16825" y="49243"/>
                    <a:pt x="16758" y="59742"/>
                  </a:cubicBezTo>
                  <a:close/>
                </a:path>
              </a:pathLst>
            </a:custGeom>
            <a:solidFill>
              <a:srgbClr val="263238"/>
            </a:solidFill>
            <a:ln w="8363" cap="flat">
              <a:noFill/>
              <a:prstDash val="solid"/>
              <a:miter/>
            </a:ln>
          </p:spPr>
          <p:txBody>
            <a:bodyPr rtlCol="0" anchor="ctr"/>
            <a:lstStyle/>
            <a:p>
              <a:pPr defTabSz="914378"/>
              <a:endParaRPr lang="en-US"/>
            </a:p>
          </p:txBody>
        </p:sp>
        <p:sp>
          <p:nvSpPr>
            <p:cNvPr id="816" name="Freeform: Shape 815">
              <a:extLst>
                <a:ext uri="{FF2B5EF4-FFF2-40B4-BE49-F238E27FC236}">
                  <a16:creationId xmlns:a16="http://schemas.microsoft.com/office/drawing/2014/main" id="{EE417735-80BD-4CB8-AAF3-2E66CD76128E}"/>
                </a:ext>
              </a:extLst>
            </p:cNvPr>
            <p:cNvSpPr/>
            <p:nvPr/>
          </p:nvSpPr>
          <p:spPr>
            <a:xfrm>
              <a:off x="3084160" y="1688978"/>
              <a:ext cx="44324" cy="43486"/>
            </a:xfrm>
            <a:custGeom>
              <a:avLst/>
              <a:gdLst>
                <a:gd name="connsiteX0" fmla="*/ 44324 w 44324"/>
                <a:gd name="connsiteY0" fmla="*/ 43486 h 43486"/>
                <a:gd name="connsiteX1" fmla="*/ 19188 w 44324"/>
                <a:gd name="connsiteY1" fmla="*/ 24718 h 43486"/>
                <a:gd name="connsiteX2" fmla="*/ 0 w 44324"/>
                <a:gd name="connsiteY2" fmla="*/ 0 h 43486"/>
                <a:gd name="connsiteX3" fmla="*/ 25137 w 44324"/>
                <a:gd name="connsiteY3" fmla="*/ 18769 h 43486"/>
                <a:gd name="connsiteX4" fmla="*/ 44324 w 44324"/>
                <a:gd name="connsiteY4" fmla="*/ 43486 h 4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 h="43486">
                  <a:moveTo>
                    <a:pt x="44324" y="43486"/>
                  </a:moveTo>
                  <a:cubicBezTo>
                    <a:pt x="35057" y="38509"/>
                    <a:pt x="26586" y="32183"/>
                    <a:pt x="19188" y="24718"/>
                  </a:cubicBezTo>
                  <a:cubicBezTo>
                    <a:pt x="11621" y="17462"/>
                    <a:pt x="5153" y="9133"/>
                    <a:pt x="0" y="0"/>
                  </a:cubicBezTo>
                  <a:cubicBezTo>
                    <a:pt x="9301" y="4918"/>
                    <a:pt x="17780" y="11253"/>
                    <a:pt x="25137" y="18769"/>
                  </a:cubicBezTo>
                  <a:cubicBezTo>
                    <a:pt x="32745" y="25991"/>
                    <a:pt x="39213" y="34328"/>
                    <a:pt x="44324" y="43486"/>
                  </a:cubicBezTo>
                  <a:close/>
                </a:path>
              </a:pathLst>
            </a:custGeom>
            <a:solidFill>
              <a:srgbClr val="263238"/>
            </a:solidFill>
            <a:ln w="8363" cap="flat">
              <a:noFill/>
              <a:prstDash val="solid"/>
              <a:miter/>
            </a:ln>
          </p:spPr>
          <p:txBody>
            <a:bodyPr rtlCol="0" anchor="ctr"/>
            <a:lstStyle/>
            <a:p>
              <a:pPr defTabSz="914378"/>
              <a:endParaRPr lang="en-US"/>
            </a:p>
          </p:txBody>
        </p:sp>
        <p:sp>
          <p:nvSpPr>
            <p:cNvPr id="817" name="Freeform: Shape 816">
              <a:extLst>
                <a:ext uri="{FF2B5EF4-FFF2-40B4-BE49-F238E27FC236}">
                  <a16:creationId xmlns:a16="http://schemas.microsoft.com/office/drawing/2014/main" id="{6F1C837D-6271-4FAF-941A-288D4C7D82CB}"/>
                </a:ext>
              </a:extLst>
            </p:cNvPr>
            <p:cNvSpPr/>
            <p:nvPr/>
          </p:nvSpPr>
          <p:spPr>
            <a:xfrm>
              <a:off x="2994841" y="1843643"/>
              <a:ext cx="60076" cy="15602"/>
            </a:xfrm>
            <a:custGeom>
              <a:avLst/>
              <a:gdLst>
                <a:gd name="connsiteX0" fmla="*/ 60077 w 60076"/>
                <a:gd name="connsiteY0" fmla="*/ 15594 h 15602"/>
                <a:gd name="connsiteX1" fmla="*/ 0 w 60076"/>
                <a:gd name="connsiteY1" fmla="*/ 9 h 15602"/>
                <a:gd name="connsiteX2" fmla="*/ 60077 w 60076"/>
                <a:gd name="connsiteY2" fmla="*/ 15594 h 15602"/>
              </a:gdLst>
              <a:ahLst/>
              <a:cxnLst>
                <a:cxn ang="0">
                  <a:pos x="connsiteX0" y="connsiteY0"/>
                </a:cxn>
                <a:cxn ang="0">
                  <a:pos x="connsiteX1" y="connsiteY1"/>
                </a:cxn>
                <a:cxn ang="0">
                  <a:pos x="connsiteX2" y="connsiteY2"/>
                </a:cxn>
              </a:cxnLst>
              <a:rect l="l" t="t" r="r" b="b"/>
              <a:pathLst>
                <a:path w="60076" h="15602">
                  <a:moveTo>
                    <a:pt x="60077" y="15594"/>
                  </a:moveTo>
                  <a:cubicBezTo>
                    <a:pt x="39021" y="15853"/>
                    <a:pt x="18274" y="10474"/>
                    <a:pt x="0" y="9"/>
                  </a:cubicBezTo>
                  <a:cubicBezTo>
                    <a:pt x="21056" y="-251"/>
                    <a:pt x="41802" y="5128"/>
                    <a:pt x="60077" y="15594"/>
                  </a:cubicBezTo>
                  <a:close/>
                </a:path>
              </a:pathLst>
            </a:custGeom>
            <a:solidFill>
              <a:srgbClr val="263238"/>
            </a:solidFill>
            <a:ln w="8363" cap="flat">
              <a:noFill/>
              <a:prstDash val="solid"/>
              <a:miter/>
            </a:ln>
          </p:spPr>
          <p:txBody>
            <a:bodyPr rtlCol="0" anchor="ctr"/>
            <a:lstStyle/>
            <a:p>
              <a:pPr defTabSz="914378"/>
              <a:endParaRPr lang="en-US"/>
            </a:p>
          </p:txBody>
        </p:sp>
        <p:sp>
          <p:nvSpPr>
            <p:cNvPr id="818" name="Freeform: Shape 817">
              <a:extLst>
                <a:ext uri="{FF2B5EF4-FFF2-40B4-BE49-F238E27FC236}">
                  <a16:creationId xmlns:a16="http://schemas.microsoft.com/office/drawing/2014/main" id="{BE41CDC3-A358-45FB-B869-D1CF64CACB28}"/>
                </a:ext>
              </a:extLst>
            </p:cNvPr>
            <p:cNvSpPr/>
            <p:nvPr/>
          </p:nvSpPr>
          <p:spPr>
            <a:xfrm>
              <a:off x="2995009" y="2006203"/>
              <a:ext cx="59741" cy="16757"/>
            </a:xfrm>
            <a:custGeom>
              <a:avLst/>
              <a:gdLst>
                <a:gd name="connsiteX0" fmla="*/ 59742 w 59741"/>
                <a:gd name="connsiteY0" fmla="*/ 0 h 16757"/>
                <a:gd name="connsiteX1" fmla="*/ 0 w 59741"/>
                <a:gd name="connsiteY1" fmla="*/ 16758 h 16757"/>
                <a:gd name="connsiteX2" fmla="*/ 59742 w 59741"/>
                <a:gd name="connsiteY2" fmla="*/ 0 h 16757"/>
              </a:gdLst>
              <a:ahLst/>
              <a:cxnLst>
                <a:cxn ang="0">
                  <a:pos x="connsiteX0" y="connsiteY0"/>
                </a:cxn>
                <a:cxn ang="0">
                  <a:pos x="connsiteX1" y="connsiteY1"/>
                </a:cxn>
                <a:cxn ang="0">
                  <a:pos x="connsiteX2" y="connsiteY2"/>
                </a:cxn>
              </a:cxnLst>
              <a:rect l="l" t="t" r="r" b="b"/>
              <a:pathLst>
                <a:path w="59741" h="16757">
                  <a:moveTo>
                    <a:pt x="59742" y="0"/>
                  </a:moveTo>
                  <a:cubicBezTo>
                    <a:pt x="41719" y="10909"/>
                    <a:pt x="21064" y="16699"/>
                    <a:pt x="0" y="16758"/>
                  </a:cubicBezTo>
                  <a:cubicBezTo>
                    <a:pt x="18023" y="5848"/>
                    <a:pt x="38677" y="59"/>
                    <a:pt x="59742" y="0"/>
                  </a:cubicBezTo>
                  <a:close/>
                </a:path>
              </a:pathLst>
            </a:custGeom>
            <a:solidFill>
              <a:srgbClr val="263238"/>
            </a:solidFill>
            <a:ln w="8363" cap="flat">
              <a:noFill/>
              <a:prstDash val="solid"/>
              <a:miter/>
            </a:ln>
          </p:spPr>
          <p:txBody>
            <a:bodyPr rtlCol="0" anchor="ctr"/>
            <a:lstStyle/>
            <a:p>
              <a:pPr defTabSz="914378"/>
              <a:endParaRPr lang="en-US"/>
            </a:p>
          </p:txBody>
        </p:sp>
        <p:sp>
          <p:nvSpPr>
            <p:cNvPr id="819" name="Freeform: Shape 818">
              <a:extLst>
                <a:ext uri="{FF2B5EF4-FFF2-40B4-BE49-F238E27FC236}">
                  <a16:creationId xmlns:a16="http://schemas.microsoft.com/office/drawing/2014/main" id="{0DAD6C9A-F232-43FE-8ADE-F29DB1FB9FFA}"/>
                </a:ext>
              </a:extLst>
            </p:cNvPr>
            <p:cNvSpPr/>
            <p:nvPr/>
          </p:nvSpPr>
          <p:spPr>
            <a:xfrm>
              <a:off x="3084663" y="2133562"/>
              <a:ext cx="43486" cy="44324"/>
            </a:xfrm>
            <a:custGeom>
              <a:avLst/>
              <a:gdLst>
                <a:gd name="connsiteX0" fmla="*/ 43486 w 43486"/>
                <a:gd name="connsiteY0" fmla="*/ 0 h 44324"/>
                <a:gd name="connsiteX1" fmla="*/ 24718 w 43486"/>
                <a:gd name="connsiteY1" fmla="*/ 25137 h 44324"/>
                <a:gd name="connsiteX2" fmla="*/ 0 w 43486"/>
                <a:gd name="connsiteY2" fmla="*/ 44324 h 44324"/>
                <a:gd name="connsiteX3" fmla="*/ 18769 w 43486"/>
                <a:gd name="connsiteY3" fmla="*/ 19188 h 44324"/>
                <a:gd name="connsiteX4" fmla="*/ 43486 w 43486"/>
                <a:gd name="connsiteY4" fmla="*/ 0 h 4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6" h="44324">
                  <a:moveTo>
                    <a:pt x="43486" y="0"/>
                  </a:moveTo>
                  <a:cubicBezTo>
                    <a:pt x="38526" y="9276"/>
                    <a:pt x="32200" y="17747"/>
                    <a:pt x="24718" y="25137"/>
                  </a:cubicBezTo>
                  <a:cubicBezTo>
                    <a:pt x="17504" y="32753"/>
                    <a:pt x="9167" y="39222"/>
                    <a:pt x="0" y="44324"/>
                  </a:cubicBezTo>
                  <a:cubicBezTo>
                    <a:pt x="4918" y="35024"/>
                    <a:pt x="11253" y="26544"/>
                    <a:pt x="18769" y="19188"/>
                  </a:cubicBezTo>
                  <a:cubicBezTo>
                    <a:pt x="26025" y="11613"/>
                    <a:pt x="34354" y="5153"/>
                    <a:pt x="43486" y="0"/>
                  </a:cubicBezTo>
                  <a:close/>
                </a:path>
              </a:pathLst>
            </a:custGeom>
            <a:solidFill>
              <a:srgbClr val="263238"/>
            </a:solidFill>
            <a:ln w="8363" cap="flat">
              <a:noFill/>
              <a:prstDash val="solid"/>
              <a:miter/>
            </a:ln>
          </p:spPr>
          <p:txBody>
            <a:bodyPr rtlCol="0" anchor="ctr"/>
            <a:lstStyle/>
            <a:p>
              <a:pPr defTabSz="914378"/>
              <a:endParaRPr lang="en-US"/>
            </a:p>
          </p:txBody>
        </p:sp>
        <p:sp>
          <p:nvSpPr>
            <p:cNvPr id="820" name="Freeform: Shape 819">
              <a:extLst>
                <a:ext uri="{FF2B5EF4-FFF2-40B4-BE49-F238E27FC236}">
                  <a16:creationId xmlns:a16="http://schemas.microsoft.com/office/drawing/2014/main" id="{3A2A7851-A41A-42C3-9F0B-351F5DA3E874}"/>
                </a:ext>
              </a:extLst>
            </p:cNvPr>
            <p:cNvSpPr/>
            <p:nvPr/>
          </p:nvSpPr>
          <p:spPr>
            <a:xfrm>
              <a:off x="3603232" y="2006571"/>
              <a:ext cx="59992" cy="15684"/>
            </a:xfrm>
            <a:custGeom>
              <a:avLst/>
              <a:gdLst>
                <a:gd name="connsiteX0" fmla="*/ 0 w 59992"/>
                <a:gd name="connsiteY0" fmla="*/ 50 h 15684"/>
                <a:gd name="connsiteX1" fmla="*/ 31086 w 59992"/>
                <a:gd name="connsiteY1" fmla="*/ 3821 h 15684"/>
                <a:gd name="connsiteX2" fmla="*/ 59993 w 59992"/>
                <a:gd name="connsiteY2" fmla="*/ 15635 h 15684"/>
                <a:gd name="connsiteX3" fmla="*/ 28991 w 59992"/>
                <a:gd name="connsiteY3" fmla="*/ 11864 h 15684"/>
                <a:gd name="connsiteX4" fmla="*/ 0 w 59992"/>
                <a:gd name="connsiteY4" fmla="*/ 5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2" h="15684">
                  <a:moveTo>
                    <a:pt x="0" y="50"/>
                  </a:moveTo>
                  <a:cubicBezTo>
                    <a:pt x="10490" y="-277"/>
                    <a:pt x="20972" y="997"/>
                    <a:pt x="31086" y="3821"/>
                  </a:cubicBezTo>
                  <a:cubicBezTo>
                    <a:pt x="41266" y="6259"/>
                    <a:pt x="51019" y="10247"/>
                    <a:pt x="59993" y="15635"/>
                  </a:cubicBezTo>
                  <a:cubicBezTo>
                    <a:pt x="49527" y="15962"/>
                    <a:pt x="39071" y="14688"/>
                    <a:pt x="28991" y="11864"/>
                  </a:cubicBezTo>
                  <a:cubicBezTo>
                    <a:pt x="18786" y="9409"/>
                    <a:pt x="9016" y="5429"/>
                    <a:pt x="0" y="50"/>
                  </a:cubicBezTo>
                  <a:close/>
                </a:path>
              </a:pathLst>
            </a:custGeom>
            <a:solidFill>
              <a:srgbClr val="263238"/>
            </a:solidFill>
            <a:ln w="8363" cap="flat">
              <a:noFill/>
              <a:prstDash val="solid"/>
              <a:miter/>
            </a:ln>
          </p:spPr>
          <p:txBody>
            <a:bodyPr rtlCol="0" anchor="ctr"/>
            <a:lstStyle/>
            <a:p>
              <a:pPr defTabSz="914378"/>
              <a:endParaRPr lang="en-US"/>
            </a:p>
          </p:txBody>
        </p:sp>
        <p:sp>
          <p:nvSpPr>
            <p:cNvPr id="821" name="Freeform: Shape 820">
              <a:extLst>
                <a:ext uri="{FF2B5EF4-FFF2-40B4-BE49-F238E27FC236}">
                  <a16:creationId xmlns:a16="http://schemas.microsoft.com/office/drawing/2014/main" id="{1926A5D7-3D1A-4933-93F6-6D5E54C832D0}"/>
                </a:ext>
              </a:extLst>
            </p:cNvPr>
            <p:cNvSpPr/>
            <p:nvPr/>
          </p:nvSpPr>
          <p:spPr>
            <a:xfrm>
              <a:off x="3603316" y="1842898"/>
              <a:ext cx="59825" cy="16757"/>
            </a:xfrm>
            <a:custGeom>
              <a:avLst/>
              <a:gdLst>
                <a:gd name="connsiteX0" fmla="*/ 0 w 59825"/>
                <a:gd name="connsiteY0" fmla="*/ 16758 h 16757"/>
                <a:gd name="connsiteX1" fmla="*/ 59825 w 59825"/>
                <a:gd name="connsiteY1" fmla="*/ 0 h 16757"/>
                <a:gd name="connsiteX2" fmla="*/ 0 w 59825"/>
                <a:gd name="connsiteY2" fmla="*/ 16758 h 16757"/>
              </a:gdLst>
              <a:ahLst/>
              <a:cxnLst>
                <a:cxn ang="0">
                  <a:pos x="connsiteX0" y="connsiteY0"/>
                </a:cxn>
                <a:cxn ang="0">
                  <a:pos x="connsiteX1" y="connsiteY1"/>
                </a:cxn>
                <a:cxn ang="0">
                  <a:pos x="connsiteX2" y="connsiteY2"/>
                </a:cxn>
              </a:cxnLst>
              <a:rect l="l" t="t" r="r" b="b"/>
              <a:pathLst>
                <a:path w="59825" h="16757">
                  <a:moveTo>
                    <a:pt x="0" y="16758"/>
                  </a:moveTo>
                  <a:cubicBezTo>
                    <a:pt x="18056" y="5865"/>
                    <a:pt x="38735" y="67"/>
                    <a:pt x="59825" y="0"/>
                  </a:cubicBezTo>
                  <a:cubicBezTo>
                    <a:pt x="41769" y="10893"/>
                    <a:pt x="21090" y="16691"/>
                    <a:pt x="0" y="16758"/>
                  </a:cubicBezTo>
                  <a:close/>
                </a:path>
              </a:pathLst>
            </a:custGeom>
            <a:solidFill>
              <a:srgbClr val="263238"/>
            </a:solidFill>
            <a:ln w="8363" cap="flat">
              <a:noFill/>
              <a:prstDash val="solid"/>
              <a:miter/>
            </a:ln>
          </p:spPr>
          <p:txBody>
            <a:bodyPr rtlCol="0" anchor="ctr"/>
            <a:lstStyle/>
            <a:p>
              <a:pPr defTabSz="914378"/>
              <a:endParaRPr lang="en-US"/>
            </a:p>
          </p:txBody>
        </p:sp>
        <p:sp>
          <p:nvSpPr>
            <p:cNvPr id="822" name="Freeform: Shape 821">
              <a:extLst>
                <a:ext uri="{FF2B5EF4-FFF2-40B4-BE49-F238E27FC236}">
                  <a16:creationId xmlns:a16="http://schemas.microsoft.com/office/drawing/2014/main" id="{C9016AA6-92CA-4E68-81F6-57E6960B2BE9}"/>
                </a:ext>
              </a:extLst>
            </p:cNvPr>
            <p:cNvSpPr/>
            <p:nvPr/>
          </p:nvSpPr>
          <p:spPr>
            <a:xfrm>
              <a:off x="3529917" y="1688140"/>
              <a:ext cx="43570" cy="44324"/>
            </a:xfrm>
            <a:custGeom>
              <a:avLst/>
              <a:gdLst>
                <a:gd name="connsiteX0" fmla="*/ 0 w 43570"/>
                <a:gd name="connsiteY0" fmla="*/ 44324 h 44324"/>
                <a:gd name="connsiteX1" fmla="*/ 18853 w 43570"/>
                <a:gd name="connsiteY1" fmla="*/ 19188 h 44324"/>
                <a:gd name="connsiteX2" fmla="*/ 43570 w 43570"/>
                <a:gd name="connsiteY2" fmla="*/ 0 h 44324"/>
                <a:gd name="connsiteX3" fmla="*/ 0 w 43570"/>
                <a:gd name="connsiteY3" fmla="*/ 44157 h 44324"/>
              </a:gdLst>
              <a:ahLst/>
              <a:cxnLst>
                <a:cxn ang="0">
                  <a:pos x="connsiteX0" y="connsiteY0"/>
                </a:cxn>
                <a:cxn ang="0">
                  <a:pos x="connsiteX1" y="connsiteY1"/>
                </a:cxn>
                <a:cxn ang="0">
                  <a:pos x="connsiteX2" y="connsiteY2"/>
                </a:cxn>
                <a:cxn ang="0">
                  <a:pos x="connsiteX3" y="connsiteY3"/>
                </a:cxn>
              </a:cxnLst>
              <a:rect l="l" t="t" r="r" b="b"/>
              <a:pathLst>
                <a:path w="43570" h="44324">
                  <a:moveTo>
                    <a:pt x="0" y="44324"/>
                  </a:moveTo>
                  <a:cubicBezTo>
                    <a:pt x="4994" y="35049"/>
                    <a:pt x="11345" y="26578"/>
                    <a:pt x="18853" y="19188"/>
                  </a:cubicBezTo>
                  <a:cubicBezTo>
                    <a:pt x="26050" y="11554"/>
                    <a:pt x="34395" y="5086"/>
                    <a:pt x="43570" y="0"/>
                  </a:cubicBezTo>
                  <a:cubicBezTo>
                    <a:pt x="33340" y="18417"/>
                    <a:pt x="18274" y="33683"/>
                    <a:pt x="0" y="44157"/>
                  </a:cubicBezTo>
                  <a:close/>
                </a:path>
              </a:pathLst>
            </a:custGeom>
            <a:solidFill>
              <a:srgbClr val="263238"/>
            </a:solidFill>
            <a:ln w="8363" cap="flat">
              <a:noFill/>
              <a:prstDash val="solid"/>
              <a:miter/>
            </a:ln>
          </p:spPr>
          <p:txBody>
            <a:bodyPr rtlCol="0" anchor="ctr"/>
            <a:lstStyle/>
            <a:p>
              <a:pPr defTabSz="914378"/>
              <a:endParaRPr lang="en-US"/>
            </a:p>
          </p:txBody>
        </p:sp>
        <p:sp>
          <p:nvSpPr>
            <p:cNvPr id="823" name="Freeform: Shape 822">
              <a:extLst>
                <a:ext uri="{FF2B5EF4-FFF2-40B4-BE49-F238E27FC236}">
                  <a16:creationId xmlns:a16="http://schemas.microsoft.com/office/drawing/2014/main" id="{F5BBD7FF-8A91-4D2B-AF3B-9E868D5B5E09}"/>
                </a:ext>
              </a:extLst>
            </p:cNvPr>
            <p:cNvSpPr/>
            <p:nvPr/>
          </p:nvSpPr>
          <p:spPr>
            <a:xfrm>
              <a:off x="3402717" y="1598737"/>
              <a:ext cx="15651" cy="59992"/>
            </a:xfrm>
            <a:custGeom>
              <a:avLst/>
              <a:gdLst>
                <a:gd name="connsiteX0" fmla="*/ 8 w 15651"/>
                <a:gd name="connsiteY0" fmla="*/ 59993 h 59992"/>
                <a:gd name="connsiteX1" fmla="*/ 15593 w 15651"/>
                <a:gd name="connsiteY1" fmla="*/ 0 h 59992"/>
                <a:gd name="connsiteX2" fmla="*/ 11906 w 15651"/>
                <a:gd name="connsiteY2" fmla="*/ 31086 h 59992"/>
                <a:gd name="connsiteX3" fmla="*/ 8 w 15651"/>
                <a:gd name="connsiteY3" fmla="*/ 59993 h 59992"/>
              </a:gdLst>
              <a:ahLst/>
              <a:cxnLst>
                <a:cxn ang="0">
                  <a:pos x="connsiteX0" y="connsiteY0"/>
                </a:cxn>
                <a:cxn ang="0">
                  <a:pos x="connsiteX1" y="connsiteY1"/>
                </a:cxn>
                <a:cxn ang="0">
                  <a:pos x="connsiteX2" y="connsiteY2"/>
                </a:cxn>
                <a:cxn ang="0">
                  <a:pos x="connsiteX3" y="connsiteY3"/>
                </a:cxn>
              </a:cxnLst>
              <a:rect l="l" t="t" r="r" b="b"/>
              <a:pathLst>
                <a:path w="15651" h="59992">
                  <a:moveTo>
                    <a:pt x="8" y="59993"/>
                  </a:moveTo>
                  <a:cubicBezTo>
                    <a:pt x="-243" y="38962"/>
                    <a:pt x="5136" y="18249"/>
                    <a:pt x="15593" y="0"/>
                  </a:cubicBezTo>
                  <a:cubicBezTo>
                    <a:pt x="15945" y="10490"/>
                    <a:pt x="14697" y="20972"/>
                    <a:pt x="11906" y="31086"/>
                  </a:cubicBezTo>
                  <a:cubicBezTo>
                    <a:pt x="9401" y="41258"/>
                    <a:pt x="5388" y="51002"/>
                    <a:pt x="8" y="59993"/>
                  </a:cubicBezTo>
                  <a:close/>
                </a:path>
              </a:pathLst>
            </a:custGeom>
            <a:solidFill>
              <a:srgbClr val="263238"/>
            </a:solidFill>
            <a:ln w="8363" cap="flat">
              <a:noFill/>
              <a:prstDash val="solid"/>
              <a:miter/>
            </a:ln>
          </p:spPr>
          <p:txBody>
            <a:bodyPr rtlCol="0" anchor="ctr"/>
            <a:lstStyle/>
            <a:p>
              <a:pPr defTabSz="914378"/>
              <a:endParaRPr lang="en-US"/>
            </a:p>
          </p:txBody>
        </p:sp>
        <p:sp>
          <p:nvSpPr>
            <p:cNvPr id="824" name="Freeform: Shape 823">
              <a:extLst>
                <a:ext uri="{FF2B5EF4-FFF2-40B4-BE49-F238E27FC236}">
                  <a16:creationId xmlns:a16="http://schemas.microsoft.com/office/drawing/2014/main" id="{19709336-4CA0-4EBF-A31D-9FC6999CDCE8}"/>
                </a:ext>
              </a:extLst>
            </p:cNvPr>
            <p:cNvSpPr/>
            <p:nvPr/>
          </p:nvSpPr>
          <p:spPr>
            <a:xfrm>
              <a:off x="2807240" y="2189520"/>
              <a:ext cx="198912" cy="362529"/>
            </a:xfrm>
            <a:custGeom>
              <a:avLst/>
              <a:gdLst>
                <a:gd name="connsiteX0" fmla="*/ 156013 w 198912"/>
                <a:gd name="connsiteY0" fmla="*/ 362483 h 362529"/>
                <a:gd name="connsiteX1" fmla="*/ 26475 w 198912"/>
                <a:gd name="connsiteY1" fmla="*/ 208647 h 362529"/>
                <a:gd name="connsiteX2" fmla="*/ 32592 w 198912"/>
                <a:gd name="connsiteY2" fmla="*/ 2191 h 362529"/>
                <a:gd name="connsiteX3" fmla="*/ 172603 w 198912"/>
                <a:gd name="connsiteY3" fmla="*/ 153933 h 362529"/>
                <a:gd name="connsiteX4" fmla="*/ 198913 w 198912"/>
                <a:gd name="connsiteY4" fmla="*/ 286906 h 362529"/>
                <a:gd name="connsiteX5" fmla="*/ 166487 w 198912"/>
                <a:gd name="connsiteY5" fmla="*/ 360305 h 362529"/>
                <a:gd name="connsiteX6" fmla="*/ 156013 w 198912"/>
                <a:gd name="connsiteY6" fmla="*/ 362483 h 362529"/>
                <a:gd name="connsiteX7" fmla="*/ 43485 w 198912"/>
                <a:gd name="connsiteY7" fmla="*/ 8475 h 362529"/>
                <a:gd name="connsiteX8" fmla="*/ 35525 w 198912"/>
                <a:gd name="connsiteY8" fmla="*/ 10067 h 362529"/>
                <a:gd name="connsiteX9" fmla="*/ 34268 w 198912"/>
                <a:gd name="connsiteY9" fmla="*/ 205714 h 362529"/>
                <a:gd name="connsiteX10" fmla="*/ 163554 w 198912"/>
                <a:gd name="connsiteY10" fmla="*/ 352428 h 362529"/>
                <a:gd name="connsiteX11" fmla="*/ 190534 w 198912"/>
                <a:gd name="connsiteY11" fmla="*/ 286738 h 362529"/>
                <a:gd name="connsiteX12" fmla="*/ 164811 w 198912"/>
                <a:gd name="connsiteY12" fmla="*/ 156865 h 362529"/>
                <a:gd name="connsiteX13" fmla="*/ 43568 w 198912"/>
                <a:gd name="connsiteY13" fmla="*/ 8475 h 3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912" h="362529">
                  <a:moveTo>
                    <a:pt x="156013" y="362483"/>
                  </a:moveTo>
                  <a:cubicBezTo>
                    <a:pt x="115627" y="364494"/>
                    <a:pt x="60913" y="300731"/>
                    <a:pt x="26475" y="208647"/>
                  </a:cubicBezTo>
                  <a:cubicBezTo>
                    <a:pt x="-11062" y="108100"/>
                    <a:pt x="-8381" y="17524"/>
                    <a:pt x="32592" y="2191"/>
                  </a:cubicBezTo>
                  <a:cubicBezTo>
                    <a:pt x="73565" y="-13143"/>
                    <a:pt x="135066" y="53553"/>
                    <a:pt x="172603" y="153933"/>
                  </a:cubicBezTo>
                  <a:cubicBezTo>
                    <a:pt x="189378" y="196288"/>
                    <a:pt x="198293" y="241350"/>
                    <a:pt x="198913" y="286906"/>
                  </a:cubicBezTo>
                  <a:cubicBezTo>
                    <a:pt x="198243" y="326705"/>
                    <a:pt x="186680" y="352764"/>
                    <a:pt x="166487" y="360305"/>
                  </a:cubicBezTo>
                  <a:cubicBezTo>
                    <a:pt x="163118" y="361536"/>
                    <a:pt x="159591" y="362265"/>
                    <a:pt x="156013" y="362483"/>
                  </a:cubicBezTo>
                  <a:close/>
                  <a:moveTo>
                    <a:pt x="43485" y="8475"/>
                  </a:moveTo>
                  <a:cubicBezTo>
                    <a:pt x="40761" y="8567"/>
                    <a:pt x="38072" y="9112"/>
                    <a:pt x="35525" y="10067"/>
                  </a:cubicBezTo>
                  <a:cubicBezTo>
                    <a:pt x="166" y="23306"/>
                    <a:pt x="-421" y="112876"/>
                    <a:pt x="34268" y="205714"/>
                  </a:cubicBezTo>
                  <a:cubicBezTo>
                    <a:pt x="68956" y="298552"/>
                    <a:pt x="128195" y="365667"/>
                    <a:pt x="163554" y="352428"/>
                  </a:cubicBezTo>
                  <a:cubicBezTo>
                    <a:pt x="180312" y="346312"/>
                    <a:pt x="189947" y="322348"/>
                    <a:pt x="190534" y="286738"/>
                  </a:cubicBezTo>
                  <a:cubicBezTo>
                    <a:pt x="189897" y="242246"/>
                    <a:pt x="181183" y="198240"/>
                    <a:pt x="164811" y="156865"/>
                  </a:cubicBezTo>
                  <a:cubicBezTo>
                    <a:pt x="132636" y="70814"/>
                    <a:pt x="79346" y="6632"/>
                    <a:pt x="43568" y="8475"/>
                  </a:cubicBezTo>
                  <a:close/>
                </a:path>
              </a:pathLst>
            </a:custGeom>
            <a:solidFill>
              <a:srgbClr val="FFFFFF"/>
            </a:solidFill>
            <a:ln w="8363" cap="flat">
              <a:noFill/>
              <a:prstDash val="solid"/>
              <a:miter/>
            </a:ln>
          </p:spPr>
          <p:txBody>
            <a:bodyPr rtlCol="0" anchor="ctr"/>
            <a:lstStyle/>
            <a:p>
              <a:pPr defTabSz="914378"/>
              <a:endParaRPr lang="en-US"/>
            </a:p>
          </p:txBody>
        </p:sp>
        <p:sp>
          <p:nvSpPr>
            <p:cNvPr id="825" name="Freeform: Shape 824">
              <a:extLst>
                <a:ext uri="{FF2B5EF4-FFF2-40B4-BE49-F238E27FC236}">
                  <a16:creationId xmlns:a16="http://schemas.microsoft.com/office/drawing/2014/main" id="{02F76CB9-DB13-48DF-8C5D-650AB7AED1AF}"/>
                </a:ext>
              </a:extLst>
            </p:cNvPr>
            <p:cNvSpPr/>
            <p:nvPr/>
          </p:nvSpPr>
          <p:spPr>
            <a:xfrm>
              <a:off x="2770755" y="2214896"/>
              <a:ext cx="272189" cy="311988"/>
            </a:xfrm>
            <a:custGeom>
              <a:avLst/>
              <a:gdLst>
                <a:gd name="connsiteX0" fmla="*/ 43856 w 272189"/>
                <a:gd name="connsiteY0" fmla="*/ 311804 h 311988"/>
                <a:gd name="connsiteX1" fmla="*/ 14530 w 272189"/>
                <a:gd name="connsiteY1" fmla="*/ 303425 h 311988"/>
                <a:gd name="connsiteX2" fmla="*/ 7743 w 272189"/>
                <a:gd name="connsiteY2" fmla="*/ 223406 h 311988"/>
                <a:gd name="connsiteX3" fmla="*/ 177834 w 272189"/>
                <a:gd name="connsiteY3" fmla="*/ 17034 h 311988"/>
                <a:gd name="connsiteX4" fmla="*/ 257685 w 272189"/>
                <a:gd name="connsiteY4" fmla="*/ 8655 h 311988"/>
                <a:gd name="connsiteX5" fmla="*/ 264472 w 272189"/>
                <a:gd name="connsiteY5" fmla="*/ 88590 h 311988"/>
                <a:gd name="connsiteX6" fmla="*/ 196352 w 272189"/>
                <a:gd name="connsiteY6" fmla="*/ 205894 h 311988"/>
                <a:gd name="connsiteX7" fmla="*/ 43856 w 272189"/>
                <a:gd name="connsiteY7" fmla="*/ 311804 h 311988"/>
                <a:gd name="connsiteX8" fmla="*/ 228862 w 272189"/>
                <a:gd name="connsiteY8" fmla="*/ 8404 h 311988"/>
                <a:gd name="connsiteX9" fmla="*/ 181940 w 272189"/>
                <a:gd name="connsiteY9" fmla="*/ 24324 h 311988"/>
                <a:gd name="connsiteX10" fmla="*/ 15703 w 272189"/>
                <a:gd name="connsiteY10" fmla="*/ 226004 h 311988"/>
                <a:gd name="connsiteX11" fmla="*/ 19892 w 272189"/>
                <a:gd name="connsiteY11" fmla="*/ 296973 h 311988"/>
                <a:gd name="connsiteX12" fmla="*/ 189900 w 272189"/>
                <a:gd name="connsiteY12" fmla="*/ 200197 h 311988"/>
                <a:gd name="connsiteX13" fmla="*/ 256512 w 272189"/>
                <a:gd name="connsiteY13" fmla="*/ 85741 h 311988"/>
                <a:gd name="connsiteX14" fmla="*/ 252323 w 272189"/>
                <a:gd name="connsiteY14" fmla="*/ 14856 h 311988"/>
                <a:gd name="connsiteX15" fmla="*/ 228862 w 272189"/>
                <a:gd name="connsiteY15" fmla="*/ 8404 h 31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89" h="311988">
                  <a:moveTo>
                    <a:pt x="43856" y="311804"/>
                  </a:moveTo>
                  <a:cubicBezTo>
                    <a:pt x="33374" y="312792"/>
                    <a:pt x="22909" y="309801"/>
                    <a:pt x="14530" y="303425"/>
                  </a:cubicBezTo>
                  <a:cubicBezTo>
                    <a:pt x="-2228" y="289683"/>
                    <a:pt x="-4490" y="261530"/>
                    <a:pt x="7743" y="223406"/>
                  </a:cubicBezTo>
                  <a:cubicBezTo>
                    <a:pt x="40370" y="137883"/>
                    <a:pt x="100112" y="65397"/>
                    <a:pt x="177834" y="17034"/>
                  </a:cubicBezTo>
                  <a:cubicBezTo>
                    <a:pt x="212691" y="-2237"/>
                    <a:pt x="241011" y="-5337"/>
                    <a:pt x="257685" y="8655"/>
                  </a:cubicBezTo>
                  <a:cubicBezTo>
                    <a:pt x="274359" y="22648"/>
                    <a:pt x="276705" y="50550"/>
                    <a:pt x="264472" y="88590"/>
                  </a:cubicBezTo>
                  <a:cubicBezTo>
                    <a:pt x="249055" y="131490"/>
                    <a:pt x="225971" y="171239"/>
                    <a:pt x="196352" y="205894"/>
                  </a:cubicBezTo>
                  <a:cubicBezTo>
                    <a:pt x="143565" y="269574"/>
                    <a:pt x="83572" y="309793"/>
                    <a:pt x="43856" y="311804"/>
                  </a:cubicBezTo>
                  <a:close/>
                  <a:moveTo>
                    <a:pt x="228862" y="8404"/>
                  </a:moveTo>
                  <a:cubicBezTo>
                    <a:pt x="212246" y="10205"/>
                    <a:pt x="196226" y="15643"/>
                    <a:pt x="181940" y="24324"/>
                  </a:cubicBezTo>
                  <a:cubicBezTo>
                    <a:pt x="106103" y="71723"/>
                    <a:pt x="47752" y="142517"/>
                    <a:pt x="15703" y="226004"/>
                  </a:cubicBezTo>
                  <a:cubicBezTo>
                    <a:pt x="4727" y="259519"/>
                    <a:pt x="6235" y="285745"/>
                    <a:pt x="19892" y="296973"/>
                  </a:cubicBezTo>
                  <a:cubicBezTo>
                    <a:pt x="48967" y="320937"/>
                    <a:pt x="126807" y="276612"/>
                    <a:pt x="189900" y="200197"/>
                  </a:cubicBezTo>
                  <a:cubicBezTo>
                    <a:pt x="218841" y="166388"/>
                    <a:pt x="241414" y="127611"/>
                    <a:pt x="256512" y="85741"/>
                  </a:cubicBezTo>
                  <a:cubicBezTo>
                    <a:pt x="267489" y="52226"/>
                    <a:pt x="265980" y="26084"/>
                    <a:pt x="252323" y="14856"/>
                  </a:cubicBezTo>
                  <a:cubicBezTo>
                    <a:pt x="245586" y="9845"/>
                    <a:pt x="237216" y="7541"/>
                    <a:pt x="228862" y="8404"/>
                  </a:cubicBezTo>
                  <a:close/>
                </a:path>
              </a:pathLst>
            </a:custGeom>
            <a:solidFill>
              <a:srgbClr val="FFFFFF"/>
            </a:solidFill>
            <a:ln w="8363" cap="flat">
              <a:noFill/>
              <a:prstDash val="solid"/>
              <a:miter/>
            </a:ln>
          </p:spPr>
          <p:txBody>
            <a:bodyPr rtlCol="0" anchor="ctr"/>
            <a:lstStyle/>
            <a:p>
              <a:pPr defTabSz="914378"/>
              <a:endParaRPr lang="en-US"/>
            </a:p>
          </p:txBody>
        </p:sp>
        <p:sp>
          <p:nvSpPr>
            <p:cNvPr id="826" name="Freeform: Shape 825">
              <a:extLst>
                <a:ext uri="{FF2B5EF4-FFF2-40B4-BE49-F238E27FC236}">
                  <a16:creationId xmlns:a16="http://schemas.microsoft.com/office/drawing/2014/main" id="{76BB9B37-BCD7-415E-A22B-F13315BA231E}"/>
                </a:ext>
              </a:extLst>
            </p:cNvPr>
            <p:cNvSpPr/>
            <p:nvPr/>
          </p:nvSpPr>
          <p:spPr>
            <a:xfrm>
              <a:off x="2717859" y="2287418"/>
              <a:ext cx="377671" cy="166612"/>
            </a:xfrm>
            <a:custGeom>
              <a:avLst/>
              <a:gdLst>
                <a:gd name="connsiteX0" fmla="*/ 267849 w 377671"/>
                <a:gd name="connsiteY0" fmla="*/ 166217 h 166612"/>
                <a:gd name="connsiteX1" fmla="*/ 176100 w 377671"/>
                <a:gd name="connsiteY1" fmla="*/ 160352 h 166612"/>
                <a:gd name="connsiteX2" fmla="*/ 176100 w 377671"/>
                <a:gd name="connsiteY2" fmla="*/ 160352 h 166612"/>
                <a:gd name="connsiteX3" fmla="*/ 47819 w 377671"/>
                <a:gd name="connsiteY3" fmla="*/ 116698 h 166612"/>
                <a:gd name="connsiteX4" fmla="*/ 478 w 377671"/>
                <a:gd name="connsiteY4" fmla="*/ 51846 h 166612"/>
                <a:gd name="connsiteX5" fmla="*/ 201572 w 377671"/>
                <a:gd name="connsiteY5" fmla="*/ 6432 h 166612"/>
                <a:gd name="connsiteX6" fmla="*/ 329853 w 377671"/>
                <a:gd name="connsiteY6" fmla="*/ 50086 h 166612"/>
                <a:gd name="connsiteX7" fmla="*/ 377193 w 377671"/>
                <a:gd name="connsiteY7" fmla="*/ 114855 h 166612"/>
                <a:gd name="connsiteX8" fmla="*/ 311335 w 377671"/>
                <a:gd name="connsiteY8" fmla="*/ 160771 h 166612"/>
                <a:gd name="connsiteX9" fmla="*/ 267849 w 377671"/>
                <a:gd name="connsiteY9" fmla="*/ 166217 h 166612"/>
                <a:gd name="connsiteX10" fmla="*/ 111331 w 377671"/>
                <a:gd name="connsiteY10" fmla="*/ 9029 h 166612"/>
                <a:gd name="connsiteX11" fmla="*/ 9025 w 377671"/>
                <a:gd name="connsiteY11" fmla="*/ 53270 h 166612"/>
                <a:gd name="connsiteX12" fmla="*/ 52511 w 377671"/>
                <a:gd name="connsiteY12" fmla="*/ 109492 h 166612"/>
                <a:gd name="connsiteX13" fmla="*/ 310246 w 377671"/>
                <a:gd name="connsiteY13" fmla="*/ 152560 h 166612"/>
                <a:gd name="connsiteX14" fmla="*/ 369569 w 377671"/>
                <a:gd name="connsiteY14" fmla="*/ 113514 h 166612"/>
                <a:gd name="connsiteX15" fmla="*/ 326166 w 377671"/>
                <a:gd name="connsiteY15" fmla="*/ 57292 h 166612"/>
                <a:gd name="connsiteX16" fmla="*/ 200483 w 377671"/>
                <a:gd name="connsiteY16" fmla="*/ 14643 h 166612"/>
                <a:gd name="connsiteX17" fmla="*/ 111331 w 377671"/>
                <a:gd name="connsiteY17" fmla="*/ 9029 h 16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671" h="166612">
                  <a:moveTo>
                    <a:pt x="267849" y="166217"/>
                  </a:moveTo>
                  <a:cubicBezTo>
                    <a:pt x="237140" y="167533"/>
                    <a:pt x="206390" y="165564"/>
                    <a:pt x="176100" y="160352"/>
                  </a:cubicBezTo>
                  <a:lnTo>
                    <a:pt x="176100" y="160352"/>
                  </a:lnTo>
                  <a:cubicBezTo>
                    <a:pt x="131072" y="153599"/>
                    <a:pt x="87619" y="138818"/>
                    <a:pt x="47819" y="116698"/>
                  </a:cubicBezTo>
                  <a:cubicBezTo>
                    <a:pt x="13717" y="96170"/>
                    <a:pt x="-3124" y="73128"/>
                    <a:pt x="478" y="51846"/>
                  </a:cubicBezTo>
                  <a:cubicBezTo>
                    <a:pt x="7684" y="8694"/>
                    <a:pt x="96165" y="-11247"/>
                    <a:pt x="201572" y="6432"/>
                  </a:cubicBezTo>
                  <a:cubicBezTo>
                    <a:pt x="246625" y="13093"/>
                    <a:pt x="290087" y="27882"/>
                    <a:pt x="329853" y="50086"/>
                  </a:cubicBezTo>
                  <a:cubicBezTo>
                    <a:pt x="363955" y="70614"/>
                    <a:pt x="380796" y="93656"/>
                    <a:pt x="377193" y="114855"/>
                  </a:cubicBezTo>
                  <a:cubicBezTo>
                    <a:pt x="373590" y="136053"/>
                    <a:pt x="350213" y="152476"/>
                    <a:pt x="311335" y="160771"/>
                  </a:cubicBezTo>
                  <a:cubicBezTo>
                    <a:pt x="297007" y="163737"/>
                    <a:pt x="282462" y="165555"/>
                    <a:pt x="267849" y="166217"/>
                  </a:cubicBezTo>
                  <a:close/>
                  <a:moveTo>
                    <a:pt x="111331" y="9029"/>
                  </a:moveTo>
                  <a:cubicBezTo>
                    <a:pt x="54774" y="11878"/>
                    <a:pt x="13298" y="28050"/>
                    <a:pt x="9025" y="53270"/>
                  </a:cubicBezTo>
                  <a:cubicBezTo>
                    <a:pt x="6176" y="70614"/>
                    <a:pt x="22012" y="91143"/>
                    <a:pt x="52511" y="109492"/>
                  </a:cubicBezTo>
                  <a:cubicBezTo>
                    <a:pt x="131440" y="151538"/>
                    <a:pt x="221941" y="166653"/>
                    <a:pt x="310246" y="152560"/>
                  </a:cubicBezTo>
                  <a:cubicBezTo>
                    <a:pt x="345102" y="145103"/>
                    <a:pt x="366720" y="130859"/>
                    <a:pt x="369569" y="113514"/>
                  </a:cubicBezTo>
                  <a:cubicBezTo>
                    <a:pt x="372417" y="96170"/>
                    <a:pt x="356665" y="75642"/>
                    <a:pt x="326166" y="57292"/>
                  </a:cubicBezTo>
                  <a:cubicBezTo>
                    <a:pt x="287196" y="35590"/>
                    <a:pt x="244614" y="21137"/>
                    <a:pt x="200483" y="14643"/>
                  </a:cubicBezTo>
                  <a:cubicBezTo>
                    <a:pt x="171048" y="9641"/>
                    <a:pt x="141160" y="7756"/>
                    <a:pt x="111331" y="9029"/>
                  </a:cubicBezTo>
                  <a:close/>
                </a:path>
              </a:pathLst>
            </a:custGeom>
            <a:solidFill>
              <a:srgbClr val="FFFFFF"/>
            </a:solidFill>
            <a:ln w="8363" cap="flat">
              <a:noFill/>
              <a:prstDash val="solid"/>
              <a:miter/>
            </a:ln>
          </p:spPr>
          <p:txBody>
            <a:bodyPr rtlCol="0" anchor="ctr"/>
            <a:lstStyle/>
            <a:p>
              <a:pPr defTabSz="914378"/>
              <a:endParaRPr lang="en-US"/>
            </a:p>
          </p:txBody>
        </p:sp>
        <p:sp>
          <p:nvSpPr>
            <p:cNvPr id="827" name="Freeform: Shape 826">
              <a:extLst>
                <a:ext uri="{FF2B5EF4-FFF2-40B4-BE49-F238E27FC236}">
                  <a16:creationId xmlns:a16="http://schemas.microsoft.com/office/drawing/2014/main" id="{95E3886B-44C1-47D4-AF12-BE87A96D9C0E}"/>
                </a:ext>
              </a:extLst>
            </p:cNvPr>
            <p:cNvSpPr/>
            <p:nvPr/>
          </p:nvSpPr>
          <p:spPr>
            <a:xfrm>
              <a:off x="2872515" y="2336506"/>
              <a:ext cx="68725" cy="68723"/>
            </a:xfrm>
            <a:custGeom>
              <a:avLst/>
              <a:gdLst>
                <a:gd name="connsiteX0" fmla="*/ 66523 w 68725"/>
                <a:gd name="connsiteY0" fmla="*/ 22281 h 68723"/>
                <a:gd name="connsiteX1" fmla="*/ 46447 w 68725"/>
                <a:gd name="connsiteY1" fmla="*/ 66521 h 68723"/>
                <a:gd name="connsiteX2" fmla="*/ 2207 w 68725"/>
                <a:gd name="connsiteY2" fmla="*/ 46445 h 68723"/>
                <a:gd name="connsiteX3" fmla="*/ 22282 w 68725"/>
                <a:gd name="connsiteY3" fmla="*/ 2205 h 68723"/>
                <a:gd name="connsiteX4" fmla="*/ 22366 w 68725"/>
                <a:gd name="connsiteY4" fmla="*/ 2171 h 68723"/>
                <a:gd name="connsiteX5" fmla="*/ 66523 w 68725"/>
                <a:gd name="connsiteY5" fmla="*/ 22281 h 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25" h="68723">
                  <a:moveTo>
                    <a:pt x="66523" y="22281"/>
                  </a:moveTo>
                  <a:cubicBezTo>
                    <a:pt x="73193" y="40044"/>
                    <a:pt x="64202" y="59851"/>
                    <a:pt x="46447" y="66521"/>
                  </a:cubicBezTo>
                  <a:cubicBezTo>
                    <a:pt x="28684" y="73191"/>
                    <a:pt x="8876" y="64200"/>
                    <a:pt x="2207" y="46445"/>
                  </a:cubicBezTo>
                  <a:cubicBezTo>
                    <a:pt x="-4471" y="28682"/>
                    <a:pt x="4519" y="8874"/>
                    <a:pt x="22282" y="2205"/>
                  </a:cubicBezTo>
                  <a:cubicBezTo>
                    <a:pt x="22308" y="2188"/>
                    <a:pt x="22341" y="2180"/>
                    <a:pt x="22366" y="2171"/>
                  </a:cubicBezTo>
                  <a:cubicBezTo>
                    <a:pt x="40113" y="-4440"/>
                    <a:pt x="59862" y="4551"/>
                    <a:pt x="66523" y="22281"/>
                  </a:cubicBezTo>
                  <a:close/>
                </a:path>
              </a:pathLst>
            </a:custGeom>
            <a:solidFill>
              <a:srgbClr val="FFFFFF"/>
            </a:solidFill>
            <a:ln w="8363" cap="flat">
              <a:noFill/>
              <a:prstDash val="solid"/>
              <a:miter/>
            </a:ln>
          </p:spPr>
          <p:txBody>
            <a:bodyPr rtlCol="0" anchor="ctr"/>
            <a:lstStyle/>
            <a:p>
              <a:pPr defTabSz="914378"/>
              <a:endParaRPr lang="en-US"/>
            </a:p>
          </p:txBody>
        </p:sp>
        <p:sp>
          <p:nvSpPr>
            <p:cNvPr id="828" name="Freeform: Shape 827">
              <a:extLst>
                <a:ext uri="{FF2B5EF4-FFF2-40B4-BE49-F238E27FC236}">
                  <a16:creationId xmlns:a16="http://schemas.microsoft.com/office/drawing/2014/main" id="{92231C91-6F05-401B-9CA4-5E65652CC5AB}"/>
                </a:ext>
              </a:extLst>
            </p:cNvPr>
            <p:cNvSpPr/>
            <p:nvPr/>
          </p:nvSpPr>
          <p:spPr>
            <a:xfrm>
              <a:off x="3458078" y="2456149"/>
              <a:ext cx="92854" cy="101803"/>
            </a:xfrm>
            <a:custGeom>
              <a:avLst/>
              <a:gdLst>
                <a:gd name="connsiteX0" fmla="*/ 56170 w 92854"/>
                <a:gd name="connsiteY0" fmla="*/ 93760 h 101803"/>
                <a:gd name="connsiteX1" fmla="*/ 55081 w 92854"/>
                <a:gd name="connsiteY1" fmla="*/ 94765 h 101803"/>
                <a:gd name="connsiteX2" fmla="*/ 54662 w 92854"/>
                <a:gd name="connsiteY2" fmla="*/ 93089 h 101803"/>
                <a:gd name="connsiteX3" fmla="*/ 53992 w 92854"/>
                <a:gd name="connsiteY3" fmla="*/ 93089 h 101803"/>
                <a:gd name="connsiteX4" fmla="*/ 53321 w 92854"/>
                <a:gd name="connsiteY4" fmla="*/ 93089 h 101803"/>
                <a:gd name="connsiteX5" fmla="*/ 52902 w 92854"/>
                <a:gd name="connsiteY5" fmla="*/ 92587 h 101803"/>
                <a:gd name="connsiteX6" fmla="*/ 52400 w 92854"/>
                <a:gd name="connsiteY6" fmla="*/ 91916 h 101803"/>
                <a:gd name="connsiteX7" fmla="*/ 51645 w 92854"/>
                <a:gd name="connsiteY7" fmla="*/ 91916 h 101803"/>
                <a:gd name="connsiteX8" fmla="*/ 50975 w 92854"/>
                <a:gd name="connsiteY8" fmla="*/ 92419 h 101803"/>
                <a:gd name="connsiteX9" fmla="*/ 50389 w 92854"/>
                <a:gd name="connsiteY9" fmla="*/ 93006 h 101803"/>
                <a:gd name="connsiteX10" fmla="*/ 49802 w 92854"/>
                <a:gd name="connsiteY10" fmla="*/ 93006 h 101803"/>
                <a:gd name="connsiteX11" fmla="*/ 49132 w 92854"/>
                <a:gd name="connsiteY11" fmla="*/ 93006 h 101803"/>
                <a:gd name="connsiteX12" fmla="*/ 49132 w 92854"/>
                <a:gd name="connsiteY12" fmla="*/ 93006 h 101803"/>
                <a:gd name="connsiteX13" fmla="*/ 49132 w 92854"/>
                <a:gd name="connsiteY13" fmla="*/ 93508 h 101803"/>
                <a:gd name="connsiteX14" fmla="*/ 49132 w 92854"/>
                <a:gd name="connsiteY14" fmla="*/ 94263 h 101803"/>
                <a:gd name="connsiteX15" fmla="*/ 49132 w 92854"/>
                <a:gd name="connsiteY15" fmla="*/ 94263 h 101803"/>
                <a:gd name="connsiteX16" fmla="*/ 49132 w 92854"/>
                <a:gd name="connsiteY16" fmla="*/ 94263 h 101803"/>
                <a:gd name="connsiteX17" fmla="*/ 49132 w 92854"/>
                <a:gd name="connsiteY17" fmla="*/ 94263 h 101803"/>
                <a:gd name="connsiteX18" fmla="*/ 47791 w 92854"/>
                <a:gd name="connsiteY18" fmla="*/ 94681 h 101803"/>
                <a:gd name="connsiteX19" fmla="*/ 46534 w 92854"/>
                <a:gd name="connsiteY19" fmla="*/ 95100 h 101803"/>
                <a:gd name="connsiteX20" fmla="*/ 44859 w 92854"/>
                <a:gd name="connsiteY20" fmla="*/ 95100 h 101803"/>
                <a:gd name="connsiteX21" fmla="*/ 43602 w 92854"/>
                <a:gd name="connsiteY21" fmla="*/ 95100 h 101803"/>
                <a:gd name="connsiteX22" fmla="*/ 41423 w 92854"/>
                <a:gd name="connsiteY22" fmla="*/ 97447 h 101803"/>
                <a:gd name="connsiteX23" fmla="*/ 39747 w 92854"/>
                <a:gd name="connsiteY23" fmla="*/ 96692 h 101803"/>
                <a:gd name="connsiteX24" fmla="*/ 40250 w 92854"/>
                <a:gd name="connsiteY24" fmla="*/ 98620 h 101803"/>
                <a:gd name="connsiteX25" fmla="*/ 36312 w 92854"/>
                <a:gd name="connsiteY25" fmla="*/ 98620 h 101803"/>
                <a:gd name="connsiteX26" fmla="*/ 35809 w 92854"/>
                <a:gd name="connsiteY26" fmla="*/ 96692 h 101803"/>
                <a:gd name="connsiteX27" fmla="*/ 35809 w 92854"/>
                <a:gd name="connsiteY27" fmla="*/ 96692 h 101803"/>
                <a:gd name="connsiteX28" fmla="*/ 35307 w 92854"/>
                <a:gd name="connsiteY28" fmla="*/ 96692 h 101803"/>
                <a:gd name="connsiteX29" fmla="*/ 34552 w 92854"/>
                <a:gd name="connsiteY29" fmla="*/ 96692 h 101803"/>
                <a:gd name="connsiteX30" fmla="*/ 33044 w 92854"/>
                <a:gd name="connsiteY30" fmla="*/ 97447 h 101803"/>
                <a:gd name="connsiteX31" fmla="*/ 32206 w 92854"/>
                <a:gd name="connsiteY31" fmla="*/ 98033 h 101803"/>
                <a:gd name="connsiteX32" fmla="*/ 32206 w 92854"/>
                <a:gd name="connsiteY32" fmla="*/ 98703 h 101803"/>
                <a:gd name="connsiteX33" fmla="*/ 32206 w 92854"/>
                <a:gd name="connsiteY33" fmla="*/ 99541 h 101803"/>
                <a:gd name="connsiteX34" fmla="*/ 32206 w 92854"/>
                <a:gd name="connsiteY34" fmla="*/ 99960 h 101803"/>
                <a:gd name="connsiteX35" fmla="*/ 32206 w 92854"/>
                <a:gd name="connsiteY35" fmla="*/ 99960 h 101803"/>
                <a:gd name="connsiteX36" fmla="*/ 31788 w 92854"/>
                <a:gd name="connsiteY36" fmla="*/ 99960 h 101803"/>
                <a:gd name="connsiteX37" fmla="*/ 30698 w 92854"/>
                <a:gd name="connsiteY37" fmla="*/ 99960 h 101803"/>
                <a:gd name="connsiteX38" fmla="*/ 30196 w 92854"/>
                <a:gd name="connsiteY38" fmla="*/ 99960 h 101803"/>
                <a:gd name="connsiteX39" fmla="*/ 29274 w 92854"/>
                <a:gd name="connsiteY39" fmla="*/ 99960 h 101803"/>
                <a:gd name="connsiteX40" fmla="*/ 28436 w 92854"/>
                <a:gd name="connsiteY40" fmla="*/ 100882 h 101803"/>
                <a:gd name="connsiteX41" fmla="*/ 27514 w 92854"/>
                <a:gd name="connsiteY41" fmla="*/ 101804 h 101803"/>
                <a:gd name="connsiteX42" fmla="*/ 26844 w 92854"/>
                <a:gd name="connsiteY42" fmla="*/ 101804 h 101803"/>
                <a:gd name="connsiteX43" fmla="*/ 26174 w 92854"/>
                <a:gd name="connsiteY43" fmla="*/ 101804 h 101803"/>
                <a:gd name="connsiteX44" fmla="*/ 24414 w 92854"/>
                <a:gd name="connsiteY44" fmla="*/ 101804 h 101803"/>
                <a:gd name="connsiteX45" fmla="*/ 22487 w 92854"/>
                <a:gd name="connsiteY45" fmla="*/ 101804 h 101803"/>
                <a:gd name="connsiteX46" fmla="*/ 22487 w 92854"/>
                <a:gd name="connsiteY46" fmla="*/ 100882 h 101803"/>
                <a:gd name="connsiteX47" fmla="*/ 22487 w 92854"/>
                <a:gd name="connsiteY47" fmla="*/ 99793 h 101803"/>
                <a:gd name="connsiteX48" fmla="*/ 22487 w 92854"/>
                <a:gd name="connsiteY48" fmla="*/ 99793 h 101803"/>
                <a:gd name="connsiteX49" fmla="*/ 22487 w 92854"/>
                <a:gd name="connsiteY49" fmla="*/ 99793 h 101803"/>
                <a:gd name="connsiteX50" fmla="*/ 22487 w 92854"/>
                <a:gd name="connsiteY50" fmla="*/ 99793 h 101803"/>
                <a:gd name="connsiteX51" fmla="*/ 22487 w 92854"/>
                <a:gd name="connsiteY51" fmla="*/ 99039 h 101803"/>
                <a:gd name="connsiteX52" fmla="*/ 22487 w 92854"/>
                <a:gd name="connsiteY52" fmla="*/ 98368 h 101803"/>
                <a:gd name="connsiteX53" fmla="*/ 21900 w 92854"/>
                <a:gd name="connsiteY53" fmla="*/ 98368 h 101803"/>
                <a:gd name="connsiteX54" fmla="*/ 21481 w 92854"/>
                <a:gd name="connsiteY54" fmla="*/ 98368 h 101803"/>
                <a:gd name="connsiteX55" fmla="*/ 20811 w 92854"/>
                <a:gd name="connsiteY55" fmla="*/ 98368 h 101803"/>
                <a:gd name="connsiteX56" fmla="*/ 19973 w 92854"/>
                <a:gd name="connsiteY56" fmla="*/ 98368 h 101803"/>
                <a:gd name="connsiteX57" fmla="*/ 19973 w 92854"/>
                <a:gd name="connsiteY57" fmla="*/ 97195 h 101803"/>
                <a:gd name="connsiteX58" fmla="*/ 19973 w 92854"/>
                <a:gd name="connsiteY58" fmla="*/ 95938 h 101803"/>
                <a:gd name="connsiteX59" fmla="*/ 19973 w 92854"/>
                <a:gd name="connsiteY59" fmla="*/ 94933 h 101803"/>
                <a:gd name="connsiteX60" fmla="*/ 19973 w 92854"/>
                <a:gd name="connsiteY60" fmla="*/ 93341 h 101803"/>
                <a:gd name="connsiteX61" fmla="*/ 19973 w 92854"/>
                <a:gd name="connsiteY61" fmla="*/ 91916 h 101803"/>
                <a:gd name="connsiteX62" fmla="*/ 19973 w 92854"/>
                <a:gd name="connsiteY62" fmla="*/ 91079 h 101803"/>
                <a:gd name="connsiteX63" fmla="*/ 19973 w 92854"/>
                <a:gd name="connsiteY63" fmla="*/ 90073 h 101803"/>
                <a:gd name="connsiteX64" fmla="*/ 19554 w 92854"/>
                <a:gd name="connsiteY64" fmla="*/ 88314 h 101803"/>
                <a:gd name="connsiteX65" fmla="*/ 19051 w 92854"/>
                <a:gd name="connsiteY65" fmla="*/ 86638 h 101803"/>
                <a:gd name="connsiteX66" fmla="*/ 19051 w 92854"/>
                <a:gd name="connsiteY66" fmla="*/ 85549 h 101803"/>
                <a:gd name="connsiteX67" fmla="*/ 19051 w 92854"/>
                <a:gd name="connsiteY67" fmla="*/ 83873 h 101803"/>
                <a:gd name="connsiteX68" fmla="*/ 19051 w 92854"/>
                <a:gd name="connsiteY68" fmla="*/ 82029 h 101803"/>
                <a:gd name="connsiteX69" fmla="*/ 19051 w 92854"/>
                <a:gd name="connsiteY69" fmla="*/ 80186 h 101803"/>
                <a:gd name="connsiteX70" fmla="*/ 18381 w 92854"/>
                <a:gd name="connsiteY70" fmla="*/ 77505 h 101803"/>
                <a:gd name="connsiteX71" fmla="*/ 18381 w 92854"/>
                <a:gd name="connsiteY71" fmla="*/ 76834 h 101803"/>
                <a:gd name="connsiteX72" fmla="*/ 18381 w 92854"/>
                <a:gd name="connsiteY72" fmla="*/ 75578 h 101803"/>
                <a:gd name="connsiteX73" fmla="*/ 17962 w 92854"/>
                <a:gd name="connsiteY73" fmla="*/ 74321 h 101803"/>
                <a:gd name="connsiteX74" fmla="*/ 17962 w 92854"/>
                <a:gd name="connsiteY74" fmla="*/ 73399 h 101803"/>
                <a:gd name="connsiteX75" fmla="*/ 17124 w 92854"/>
                <a:gd name="connsiteY75" fmla="*/ 72896 h 101803"/>
                <a:gd name="connsiteX76" fmla="*/ 16454 w 92854"/>
                <a:gd name="connsiteY76" fmla="*/ 72394 h 101803"/>
                <a:gd name="connsiteX77" fmla="*/ 16454 w 92854"/>
                <a:gd name="connsiteY77" fmla="*/ 72394 h 101803"/>
                <a:gd name="connsiteX78" fmla="*/ 16454 w 92854"/>
                <a:gd name="connsiteY78" fmla="*/ 72394 h 101803"/>
                <a:gd name="connsiteX79" fmla="*/ 16454 w 92854"/>
                <a:gd name="connsiteY79" fmla="*/ 71807 h 101803"/>
                <a:gd name="connsiteX80" fmla="*/ 16454 w 92854"/>
                <a:gd name="connsiteY80" fmla="*/ 71807 h 101803"/>
                <a:gd name="connsiteX81" fmla="*/ 16454 w 92854"/>
                <a:gd name="connsiteY81" fmla="*/ 70718 h 101803"/>
                <a:gd name="connsiteX82" fmla="*/ 16454 w 92854"/>
                <a:gd name="connsiteY82" fmla="*/ 69545 h 101803"/>
                <a:gd name="connsiteX83" fmla="*/ 16454 w 92854"/>
                <a:gd name="connsiteY83" fmla="*/ 69545 h 101803"/>
                <a:gd name="connsiteX84" fmla="*/ 16454 w 92854"/>
                <a:gd name="connsiteY84" fmla="*/ 69545 h 101803"/>
                <a:gd name="connsiteX85" fmla="*/ 15700 w 92854"/>
                <a:gd name="connsiteY85" fmla="*/ 69545 h 101803"/>
                <a:gd name="connsiteX86" fmla="*/ 14862 w 92854"/>
                <a:gd name="connsiteY86" fmla="*/ 69545 h 101803"/>
                <a:gd name="connsiteX87" fmla="*/ 14192 w 92854"/>
                <a:gd name="connsiteY87" fmla="*/ 72561 h 101803"/>
                <a:gd name="connsiteX88" fmla="*/ 14192 w 92854"/>
                <a:gd name="connsiteY88" fmla="*/ 72561 h 101803"/>
                <a:gd name="connsiteX89" fmla="*/ 13689 w 92854"/>
                <a:gd name="connsiteY89" fmla="*/ 72561 h 101803"/>
                <a:gd name="connsiteX90" fmla="*/ 13689 w 92854"/>
                <a:gd name="connsiteY90" fmla="*/ 72561 h 101803"/>
                <a:gd name="connsiteX91" fmla="*/ 13689 w 92854"/>
                <a:gd name="connsiteY91" fmla="*/ 72561 h 101803"/>
                <a:gd name="connsiteX92" fmla="*/ 12851 w 92854"/>
                <a:gd name="connsiteY92" fmla="*/ 72561 h 101803"/>
                <a:gd name="connsiteX93" fmla="*/ 12013 w 92854"/>
                <a:gd name="connsiteY93" fmla="*/ 72561 h 101803"/>
                <a:gd name="connsiteX94" fmla="*/ 12013 w 92854"/>
                <a:gd name="connsiteY94" fmla="*/ 71723 h 101803"/>
                <a:gd name="connsiteX95" fmla="*/ 12013 w 92854"/>
                <a:gd name="connsiteY95" fmla="*/ 70634 h 101803"/>
                <a:gd name="connsiteX96" fmla="*/ 12013 w 92854"/>
                <a:gd name="connsiteY96" fmla="*/ 69461 h 101803"/>
                <a:gd name="connsiteX97" fmla="*/ 12600 w 92854"/>
                <a:gd name="connsiteY97" fmla="*/ 68204 h 101803"/>
                <a:gd name="connsiteX98" fmla="*/ 12600 w 92854"/>
                <a:gd name="connsiteY98" fmla="*/ 67450 h 101803"/>
                <a:gd name="connsiteX99" fmla="*/ 13102 w 92854"/>
                <a:gd name="connsiteY99" fmla="*/ 66696 h 101803"/>
                <a:gd name="connsiteX100" fmla="*/ 13102 w 92854"/>
                <a:gd name="connsiteY100" fmla="*/ 65774 h 101803"/>
                <a:gd name="connsiteX101" fmla="*/ 13102 w 92854"/>
                <a:gd name="connsiteY101" fmla="*/ 65020 h 101803"/>
                <a:gd name="connsiteX102" fmla="*/ 13102 w 92854"/>
                <a:gd name="connsiteY102" fmla="*/ 65020 h 101803"/>
                <a:gd name="connsiteX103" fmla="*/ 13102 w 92854"/>
                <a:gd name="connsiteY103" fmla="*/ 65020 h 101803"/>
                <a:gd name="connsiteX104" fmla="*/ 11678 w 92854"/>
                <a:gd name="connsiteY104" fmla="*/ 59490 h 101803"/>
                <a:gd name="connsiteX105" fmla="*/ 11678 w 92854"/>
                <a:gd name="connsiteY105" fmla="*/ 57144 h 101803"/>
                <a:gd name="connsiteX106" fmla="*/ 11678 w 92854"/>
                <a:gd name="connsiteY106" fmla="*/ 54965 h 101803"/>
                <a:gd name="connsiteX107" fmla="*/ 11678 w 92854"/>
                <a:gd name="connsiteY107" fmla="*/ 54379 h 101803"/>
                <a:gd name="connsiteX108" fmla="*/ 10756 w 92854"/>
                <a:gd name="connsiteY108" fmla="*/ 53206 h 101803"/>
                <a:gd name="connsiteX109" fmla="*/ 9584 w 92854"/>
                <a:gd name="connsiteY109" fmla="*/ 52033 h 101803"/>
                <a:gd name="connsiteX110" fmla="*/ 9081 w 92854"/>
                <a:gd name="connsiteY110" fmla="*/ 51111 h 101803"/>
                <a:gd name="connsiteX111" fmla="*/ 8662 w 92854"/>
                <a:gd name="connsiteY111" fmla="*/ 50190 h 101803"/>
                <a:gd name="connsiteX112" fmla="*/ 8243 w 92854"/>
                <a:gd name="connsiteY112" fmla="*/ 49100 h 101803"/>
                <a:gd name="connsiteX113" fmla="*/ 7405 w 92854"/>
                <a:gd name="connsiteY113" fmla="*/ 47341 h 101803"/>
                <a:gd name="connsiteX114" fmla="*/ 6651 w 92854"/>
                <a:gd name="connsiteY114" fmla="*/ 45497 h 101803"/>
                <a:gd name="connsiteX115" fmla="*/ 6148 w 92854"/>
                <a:gd name="connsiteY115" fmla="*/ 44241 h 101803"/>
                <a:gd name="connsiteX116" fmla="*/ 6148 w 92854"/>
                <a:gd name="connsiteY116" fmla="*/ 43067 h 101803"/>
                <a:gd name="connsiteX117" fmla="*/ 6148 w 92854"/>
                <a:gd name="connsiteY117" fmla="*/ 42313 h 101803"/>
                <a:gd name="connsiteX118" fmla="*/ 6651 w 92854"/>
                <a:gd name="connsiteY118" fmla="*/ 41643 h 101803"/>
                <a:gd name="connsiteX119" fmla="*/ 7321 w 92854"/>
                <a:gd name="connsiteY119" fmla="*/ 40554 h 101803"/>
                <a:gd name="connsiteX120" fmla="*/ 7908 w 92854"/>
                <a:gd name="connsiteY120" fmla="*/ 39465 h 101803"/>
                <a:gd name="connsiteX121" fmla="*/ 7908 w 92854"/>
                <a:gd name="connsiteY121" fmla="*/ 38794 h 101803"/>
                <a:gd name="connsiteX122" fmla="*/ 7908 w 92854"/>
                <a:gd name="connsiteY122" fmla="*/ 38124 h 101803"/>
                <a:gd name="connsiteX123" fmla="*/ 7908 w 92854"/>
                <a:gd name="connsiteY123" fmla="*/ 37538 h 101803"/>
                <a:gd name="connsiteX124" fmla="*/ 9081 w 92854"/>
                <a:gd name="connsiteY124" fmla="*/ 38124 h 101803"/>
                <a:gd name="connsiteX125" fmla="*/ 10338 w 92854"/>
                <a:gd name="connsiteY125" fmla="*/ 38124 h 101803"/>
                <a:gd name="connsiteX126" fmla="*/ 10840 w 92854"/>
                <a:gd name="connsiteY126" fmla="*/ 37538 h 101803"/>
                <a:gd name="connsiteX127" fmla="*/ 11427 w 92854"/>
                <a:gd name="connsiteY127" fmla="*/ 36448 h 101803"/>
                <a:gd name="connsiteX128" fmla="*/ 11427 w 92854"/>
                <a:gd name="connsiteY128" fmla="*/ 35694 h 101803"/>
                <a:gd name="connsiteX129" fmla="*/ 11427 w 92854"/>
                <a:gd name="connsiteY129" fmla="*/ 35024 h 101803"/>
                <a:gd name="connsiteX130" fmla="*/ 11846 w 92854"/>
                <a:gd name="connsiteY130" fmla="*/ 35694 h 101803"/>
                <a:gd name="connsiteX131" fmla="*/ 12432 w 92854"/>
                <a:gd name="connsiteY131" fmla="*/ 36113 h 101803"/>
                <a:gd name="connsiteX132" fmla="*/ 13270 w 92854"/>
                <a:gd name="connsiteY132" fmla="*/ 35694 h 101803"/>
                <a:gd name="connsiteX133" fmla="*/ 13940 w 92854"/>
                <a:gd name="connsiteY133" fmla="*/ 35191 h 101803"/>
                <a:gd name="connsiteX134" fmla="*/ 13940 w 92854"/>
                <a:gd name="connsiteY134" fmla="*/ 33767 h 101803"/>
                <a:gd name="connsiteX135" fmla="*/ 13522 w 92854"/>
                <a:gd name="connsiteY135" fmla="*/ 32091 h 101803"/>
                <a:gd name="connsiteX136" fmla="*/ 12684 w 92854"/>
                <a:gd name="connsiteY136" fmla="*/ 31002 h 101803"/>
                <a:gd name="connsiteX137" fmla="*/ 11594 w 92854"/>
                <a:gd name="connsiteY137" fmla="*/ 29829 h 101803"/>
                <a:gd name="connsiteX138" fmla="*/ 11594 w 92854"/>
                <a:gd name="connsiteY138" fmla="*/ 29326 h 101803"/>
                <a:gd name="connsiteX139" fmla="*/ 11594 w 92854"/>
                <a:gd name="connsiteY139" fmla="*/ 28153 h 101803"/>
                <a:gd name="connsiteX140" fmla="*/ 11594 w 92854"/>
                <a:gd name="connsiteY140" fmla="*/ 26980 h 101803"/>
                <a:gd name="connsiteX141" fmla="*/ 11594 w 92854"/>
                <a:gd name="connsiteY141" fmla="*/ 25556 h 101803"/>
                <a:gd name="connsiteX142" fmla="*/ 11594 w 92854"/>
                <a:gd name="connsiteY142" fmla="*/ 23964 h 101803"/>
                <a:gd name="connsiteX143" fmla="*/ 12265 w 92854"/>
                <a:gd name="connsiteY143" fmla="*/ 23377 h 101803"/>
                <a:gd name="connsiteX144" fmla="*/ 12265 w 92854"/>
                <a:gd name="connsiteY144" fmla="*/ 22204 h 101803"/>
                <a:gd name="connsiteX145" fmla="*/ 12265 w 92854"/>
                <a:gd name="connsiteY145" fmla="*/ 21199 h 101803"/>
                <a:gd name="connsiteX146" fmla="*/ 13019 w 92854"/>
                <a:gd name="connsiteY146" fmla="*/ 21199 h 101803"/>
                <a:gd name="connsiteX147" fmla="*/ 13019 w 92854"/>
                <a:gd name="connsiteY147" fmla="*/ 21701 h 101803"/>
                <a:gd name="connsiteX148" fmla="*/ 13019 w 92854"/>
                <a:gd name="connsiteY148" fmla="*/ 21701 h 101803"/>
                <a:gd name="connsiteX149" fmla="*/ 13689 w 92854"/>
                <a:gd name="connsiteY149" fmla="*/ 22372 h 101803"/>
                <a:gd name="connsiteX150" fmla="*/ 13689 w 92854"/>
                <a:gd name="connsiteY150" fmla="*/ 22958 h 101803"/>
                <a:gd name="connsiteX151" fmla="*/ 15113 w 92854"/>
                <a:gd name="connsiteY151" fmla="*/ 22958 h 101803"/>
                <a:gd name="connsiteX152" fmla="*/ 16789 w 92854"/>
                <a:gd name="connsiteY152" fmla="*/ 22958 h 101803"/>
                <a:gd name="connsiteX153" fmla="*/ 16789 w 92854"/>
                <a:gd name="connsiteY153" fmla="*/ 22958 h 101803"/>
                <a:gd name="connsiteX154" fmla="*/ 17292 w 92854"/>
                <a:gd name="connsiteY154" fmla="*/ 22958 h 101803"/>
                <a:gd name="connsiteX155" fmla="*/ 17879 w 92854"/>
                <a:gd name="connsiteY155" fmla="*/ 22372 h 101803"/>
                <a:gd name="connsiteX156" fmla="*/ 18716 w 92854"/>
                <a:gd name="connsiteY156" fmla="*/ 21450 h 101803"/>
                <a:gd name="connsiteX157" fmla="*/ 19554 w 92854"/>
                <a:gd name="connsiteY157" fmla="*/ 20612 h 101803"/>
                <a:gd name="connsiteX158" fmla="*/ 19554 w 92854"/>
                <a:gd name="connsiteY158" fmla="*/ 20026 h 101803"/>
                <a:gd name="connsiteX159" fmla="*/ 20308 w 92854"/>
                <a:gd name="connsiteY159" fmla="*/ 19523 h 101803"/>
                <a:gd name="connsiteX160" fmla="*/ 20895 w 92854"/>
                <a:gd name="connsiteY160" fmla="*/ 19020 h 101803"/>
                <a:gd name="connsiteX161" fmla="*/ 21481 w 92854"/>
                <a:gd name="connsiteY161" fmla="*/ 19020 h 101803"/>
                <a:gd name="connsiteX162" fmla="*/ 22822 w 92854"/>
                <a:gd name="connsiteY162" fmla="*/ 19439 h 101803"/>
                <a:gd name="connsiteX163" fmla="*/ 23827 w 92854"/>
                <a:gd name="connsiteY163" fmla="*/ 19942 h 101803"/>
                <a:gd name="connsiteX164" fmla="*/ 24414 w 92854"/>
                <a:gd name="connsiteY164" fmla="*/ 20445 h 101803"/>
                <a:gd name="connsiteX165" fmla="*/ 25084 w 92854"/>
                <a:gd name="connsiteY165" fmla="*/ 21031 h 101803"/>
                <a:gd name="connsiteX166" fmla="*/ 25839 w 92854"/>
                <a:gd name="connsiteY166" fmla="*/ 21031 h 101803"/>
                <a:gd name="connsiteX167" fmla="*/ 26593 w 92854"/>
                <a:gd name="connsiteY167" fmla="*/ 21031 h 101803"/>
                <a:gd name="connsiteX168" fmla="*/ 27095 w 92854"/>
                <a:gd name="connsiteY168" fmla="*/ 20193 h 101803"/>
                <a:gd name="connsiteX169" fmla="*/ 27095 w 92854"/>
                <a:gd name="connsiteY169" fmla="*/ 18936 h 101803"/>
                <a:gd name="connsiteX170" fmla="*/ 27095 w 92854"/>
                <a:gd name="connsiteY170" fmla="*/ 18015 h 101803"/>
                <a:gd name="connsiteX171" fmla="*/ 27095 w 92854"/>
                <a:gd name="connsiteY171" fmla="*/ 17344 h 101803"/>
                <a:gd name="connsiteX172" fmla="*/ 27095 w 92854"/>
                <a:gd name="connsiteY172" fmla="*/ 17344 h 101803"/>
                <a:gd name="connsiteX173" fmla="*/ 24665 w 92854"/>
                <a:gd name="connsiteY173" fmla="*/ 17344 h 101803"/>
                <a:gd name="connsiteX174" fmla="*/ 26006 w 92854"/>
                <a:gd name="connsiteY174" fmla="*/ 18182 h 101803"/>
                <a:gd name="connsiteX175" fmla="*/ 27179 w 92854"/>
                <a:gd name="connsiteY175" fmla="*/ 18685 h 101803"/>
                <a:gd name="connsiteX176" fmla="*/ 27179 w 92854"/>
                <a:gd name="connsiteY176" fmla="*/ 18685 h 101803"/>
                <a:gd name="connsiteX177" fmla="*/ 27179 w 92854"/>
                <a:gd name="connsiteY177" fmla="*/ 18685 h 101803"/>
                <a:gd name="connsiteX178" fmla="*/ 27766 w 92854"/>
                <a:gd name="connsiteY178" fmla="*/ 18685 h 101803"/>
                <a:gd name="connsiteX179" fmla="*/ 28520 w 92854"/>
                <a:gd name="connsiteY179" fmla="*/ 18685 h 101803"/>
                <a:gd name="connsiteX180" fmla="*/ 29441 w 92854"/>
                <a:gd name="connsiteY180" fmla="*/ 18015 h 101803"/>
                <a:gd name="connsiteX181" fmla="*/ 30279 w 92854"/>
                <a:gd name="connsiteY181" fmla="*/ 17428 h 101803"/>
                <a:gd name="connsiteX182" fmla="*/ 30950 w 92854"/>
                <a:gd name="connsiteY182" fmla="*/ 17428 h 101803"/>
                <a:gd name="connsiteX183" fmla="*/ 31704 w 92854"/>
                <a:gd name="connsiteY183" fmla="*/ 17428 h 101803"/>
                <a:gd name="connsiteX184" fmla="*/ 31117 w 92854"/>
                <a:gd name="connsiteY184" fmla="*/ 18350 h 101803"/>
                <a:gd name="connsiteX185" fmla="*/ 30531 w 92854"/>
                <a:gd name="connsiteY185" fmla="*/ 19020 h 101803"/>
                <a:gd name="connsiteX186" fmla="*/ 30531 w 92854"/>
                <a:gd name="connsiteY186" fmla="*/ 19020 h 101803"/>
                <a:gd name="connsiteX187" fmla="*/ 30531 w 92854"/>
                <a:gd name="connsiteY187" fmla="*/ 19020 h 101803"/>
                <a:gd name="connsiteX188" fmla="*/ 33044 w 92854"/>
                <a:gd name="connsiteY188" fmla="*/ 19020 h 101803"/>
                <a:gd name="connsiteX189" fmla="*/ 33714 w 92854"/>
                <a:gd name="connsiteY189" fmla="*/ 18517 h 101803"/>
                <a:gd name="connsiteX190" fmla="*/ 34301 w 92854"/>
                <a:gd name="connsiteY190" fmla="*/ 17679 h 101803"/>
                <a:gd name="connsiteX191" fmla="*/ 34301 w 92854"/>
                <a:gd name="connsiteY191" fmla="*/ 17679 h 101803"/>
                <a:gd name="connsiteX192" fmla="*/ 34301 w 92854"/>
                <a:gd name="connsiteY192" fmla="*/ 17679 h 101803"/>
                <a:gd name="connsiteX193" fmla="*/ 34301 w 92854"/>
                <a:gd name="connsiteY193" fmla="*/ 17679 h 101803"/>
                <a:gd name="connsiteX194" fmla="*/ 34301 w 92854"/>
                <a:gd name="connsiteY194" fmla="*/ 16506 h 101803"/>
                <a:gd name="connsiteX195" fmla="*/ 34301 w 92854"/>
                <a:gd name="connsiteY195" fmla="*/ 15417 h 101803"/>
                <a:gd name="connsiteX196" fmla="*/ 34301 w 92854"/>
                <a:gd name="connsiteY196" fmla="*/ 15417 h 101803"/>
                <a:gd name="connsiteX197" fmla="*/ 34972 w 92854"/>
                <a:gd name="connsiteY197" fmla="*/ 15417 h 101803"/>
                <a:gd name="connsiteX198" fmla="*/ 35390 w 92854"/>
                <a:gd name="connsiteY198" fmla="*/ 15417 h 101803"/>
                <a:gd name="connsiteX199" fmla="*/ 36312 w 92854"/>
                <a:gd name="connsiteY199" fmla="*/ 13574 h 101803"/>
                <a:gd name="connsiteX200" fmla="*/ 37401 w 92854"/>
                <a:gd name="connsiteY200" fmla="*/ 12066 h 101803"/>
                <a:gd name="connsiteX201" fmla="*/ 37820 w 92854"/>
                <a:gd name="connsiteY201" fmla="*/ 12066 h 101803"/>
                <a:gd name="connsiteX202" fmla="*/ 38407 w 92854"/>
                <a:gd name="connsiteY202" fmla="*/ 12066 h 101803"/>
                <a:gd name="connsiteX203" fmla="*/ 38993 w 92854"/>
                <a:gd name="connsiteY203" fmla="*/ 12066 h 101803"/>
                <a:gd name="connsiteX204" fmla="*/ 39412 w 92854"/>
                <a:gd name="connsiteY204" fmla="*/ 12066 h 101803"/>
                <a:gd name="connsiteX205" fmla="*/ 40418 w 92854"/>
                <a:gd name="connsiteY205" fmla="*/ 12736 h 101803"/>
                <a:gd name="connsiteX206" fmla="*/ 41339 w 92854"/>
                <a:gd name="connsiteY206" fmla="*/ 13658 h 101803"/>
                <a:gd name="connsiteX207" fmla="*/ 42596 w 92854"/>
                <a:gd name="connsiteY207" fmla="*/ 14496 h 101803"/>
                <a:gd name="connsiteX208" fmla="*/ 43853 w 92854"/>
                <a:gd name="connsiteY208" fmla="*/ 15250 h 101803"/>
                <a:gd name="connsiteX209" fmla="*/ 43853 w 92854"/>
                <a:gd name="connsiteY209" fmla="*/ 14412 h 101803"/>
                <a:gd name="connsiteX210" fmla="*/ 43853 w 92854"/>
                <a:gd name="connsiteY210" fmla="*/ 13574 h 101803"/>
                <a:gd name="connsiteX211" fmla="*/ 43434 w 92854"/>
                <a:gd name="connsiteY211" fmla="*/ 13574 h 101803"/>
                <a:gd name="connsiteX212" fmla="*/ 42848 w 92854"/>
                <a:gd name="connsiteY212" fmla="*/ 13574 h 101803"/>
                <a:gd name="connsiteX213" fmla="*/ 42848 w 92854"/>
                <a:gd name="connsiteY213" fmla="*/ 13155 h 101803"/>
                <a:gd name="connsiteX214" fmla="*/ 42848 w 92854"/>
                <a:gd name="connsiteY214" fmla="*/ 12568 h 101803"/>
                <a:gd name="connsiteX215" fmla="*/ 43518 w 92854"/>
                <a:gd name="connsiteY215" fmla="*/ 12568 h 101803"/>
                <a:gd name="connsiteX216" fmla="*/ 44607 w 92854"/>
                <a:gd name="connsiteY216" fmla="*/ 12568 h 101803"/>
                <a:gd name="connsiteX217" fmla="*/ 46367 w 92854"/>
                <a:gd name="connsiteY217" fmla="*/ 12568 h 101803"/>
                <a:gd name="connsiteX218" fmla="*/ 47121 w 92854"/>
                <a:gd name="connsiteY218" fmla="*/ 12568 h 101803"/>
                <a:gd name="connsiteX219" fmla="*/ 47121 w 92854"/>
                <a:gd name="connsiteY219" fmla="*/ 12568 h 101803"/>
                <a:gd name="connsiteX220" fmla="*/ 47121 w 92854"/>
                <a:gd name="connsiteY220" fmla="*/ 11982 h 101803"/>
                <a:gd name="connsiteX221" fmla="*/ 49802 w 92854"/>
                <a:gd name="connsiteY221" fmla="*/ 11982 h 101803"/>
                <a:gd name="connsiteX222" fmla="*/ 53489 w 92854"/>
                <a:gd name="connsiteY222" fmla="*/ 14412 h 101803"/>
                <a:gd name="connsiteX223" fmla="*/ 57846 w 92854"/>
                <a:gd name="connsiteY223" fmla="*/ 10809 h 101803"/>
                <a:gd name="connsiteX224" fmla="*/ 60862 w 92854"/>
                <a:gd name="connsiteY224" fmla="*/ 19188 h 101803"/>
                <a:gd name="connsiteX225" fmla="*/ 58097 w 92854"/>
                <a:gd name="connsiteY225" fmla="*/ 21869 h 101803"/>
                <a:gd name="connsiteX226" fmla="*/ 58097 w 92854"/>
                <a:gd name="connsiteY226" fmla="*/ 22874 h 101803"/>
                <a:gd name="connsiteX227" fmla="*/ 57511 w 92854"/>
                <a:gd name="connsiteY227" fmla="*/ 24131 h 101803"/>
                <a:gd name="connsiteX228" fmla="*/ 57511 w 92854"/>
                <a:gd name="connsiteY228" fmla="*/ 24131 h 101803"/>
                <a:gd name="connsiteX229" fmla="*/ 56840 w 92854"/>
                <a:gd name="connsiteY229" fmla="*/ 24131 h 101803"/>
                <a:gd name="connsiteX230" fmla="*/ 56086 w 92854"/>
                <a:gd name="connsiteY230" fmla="*/ 24131 h 101803"/>
                <a:gd name="connsiteX231" fmla="*/ 55248 w 92854"/>
                <a:gd name="connsiteY231" fmla="*/ 24131 h 101803"/>
                <a:gd name="connsiteX232" fmla="*/ 54829 w 92854"/>
                <a:gd name="connsiteY232" fmla="*/ 24802 h 101803"/>
                <a:gd name="connsiteX233" fmla="*/ 54829 w 92854"/>
                <a:gd name="connsiteY233" fmla="*/ 25388 h 101803"/>
                <a:gd name="connsiteX234" fmla="*/ 54829 w 92854"/>
                <a:gd name="connsiteY234" fmla="*/ 26058 h 101803"/>
                <a:gd name="connsiteX235" fmla="*/ 54829 w 92854"/>
                <a:gd name="connsiteY235" fmla="*/ 26645 h 101803"/>
                <a:gd name="connsiteX236" fmla="*/ 54829 w 92854"/>
                <a:gd name="connsiteY236" fmla="*/ 26645 h 101803"/>
                <a:gd name="connsiteX237" fmla="*/ 54159 w 92854"/>
                <a:gd name="connsiteY237" fmla="*/ 26645 h 101803"/>
                <a:gd name="connsiteX238" fmla="*/ 53405 w 92854"/>
                <a:gd name="connsiteY238" fmla="*/ 26645 h 101803"/>
                <a:gd name="connsiteX239" fmla="*/ 52567 w 92854"/>
                <a:gd name="connsiteY239" fmla="*/ 26645 h 101803"/>
                <a:gd name="connsiteX240" fmla="*/ 51897 w 92854"/>
                <a:gd name="connsiteY240" fmla="*/ 26645 h 101803"/>
                <a:gd name="connsiteX241" fmla="*/ 51143 w 92854"/>
                <a:gd name="connsiteY241" fmla="*/ 26142 h 101803"/>
                <a:gd name="connsiteX242" fmla="*/ 50389 w 92854"/>
                <a:gd name="connsiteY242" fmla="*/ 25639 h 101803"/>
                <a:gd name="connsiteX243" fmla="*/ 48545 w 92854"/>
                <a:gd name="connsiteY243" fmla="*/ 25137 h 101803"/>
                <a:gd name="connsiteX244" fmla="*/ 47372 w 92854"/>
                <a:gd name="connsiteY244" fmla="*/ 25137 h 101803"/>
                <a:gd name="connsiteX245" fmla="*/ 46534 w 92854"/>
                <a:gd name="connsiteY245" fmla="*/ 26310 h 101803"/>
                <a:gd name="connsiteX246" fmla="*/ 45864 w 92854"/>
                <a:gd name="connsiteY246" fmla="*/ 27483 h 101803"/>
                <a:gd name="connsiteX247" fmla="*/ 45194 w 92854"/>
                <a:gd name="connsiteY247" fmla="*/ 27483 h 101803"/>
                <a:gd name="connsiteX248" fmla="*/ 44021 w 92854"/>
                <a:gd name="connsiteY248" fmla="*/ 28153 h 101803"/>
                <a:gd name="connsiteX249" fmla="*/ 42010 w 92854"/>
                <a:gd name="connsiteY249" fmla="*/ 29159 h 101803"/>
                <a:gd name="connsiteX250" fmla="*/ 39915 w 92854"/>
                <a:gd name="connsiteY250" fmla="*/ 30164 h 101803"/>
                <a:gd name="connsiteX251" fmla="*/ 38742 w 92854"/>
                <a:gd name="connsiteY251" fmla="*/ 30667 h 101803"/>
                <a:gd name="connsiteX252" fmla="*/ 36815 w 92854"/>
                <a:gd name="connsiteY252" fmla="*/ 31169 h 101803"/>
                <a:gd name="connsiteX253" fmla="*/ 36228 w 92854"/>
                <a:gd name="connsiteY253" fmla="*/ 31672 h 101803"/>
                <a:gd name="connsiteX254" fmla="*/ 35642 w 92854"/>
                <a:gd name="connsiteY254" fmla="*/ 32175 h 101803"/>
                <a:gd name="connsiteX255" fmla="*/ 34720 w 92854"/>
                <a:gd name="connsiteY255" fmla="*/ 32594 h 101803"/>
                <a:gd name="connsiteX256" fmla="*/ 33296 w 92854"/>
                <a:gd name="connsiteY256" fmla="*/ 33180 h 101803"/>
                <a:gd name="connsiteX257" fmla="*/ 31788 w 92854"/>
                <a:gd name="connsiteY257" fmla="*/ 33767 h 101803"/>
                <a:gd name="connsiteX258" fmla="*/ 30950 w 92854"/>
                <a:gd name="connsiteY258" fmla="*/ 33767 h 101803"/>
                <a:gd name="connsiteX259" fmla="*/ 30447 w 92854"/>
                <a:gd name="connsiteY259" fmla="*/ 33767 h 101803"/>
                <a:gd name="connsiteX260" fmla="*/ 29441 w 92854"/>
                <a:gd name="connsiteY260" fmla="*/ 34270 h 101803"/>
                <a:gd name="connsiteX261" fmla="*/ 28352 w 92854"/>
                <a:gd name="connsiteY261" fmla="*/ 34856 h 101803"/>
                <a:gd name="connsiteX262" fmla="*/ 27766 w 92854"/>
                <a:gd name="connsiteY262" fmla="*/ 34856 h 101803"/>
                <a:gd name="connsiteX263" fmla="*/ 26928 w 92854"/>
                <a:gd name="connsiteY263" fmla="*/ 34856 h 101803"/>
                <a:gd name="connsiteX264" fmla="*/ 25671 w 92854"/>
                <a:gd name="connsiteY264" fmla="*/ 34856 h 101803"/>
                <a:gd name="connsiteX265" fmla="*/ 24330 w 92854"/>
                <a:gd name="connsiteY265" fmla="*/ 34856 h 101803"/>
                <a:gd name="connsiteX266" fmla="*/ 23492 w 92854"/>
                <a:gd name="connsiteY266" fmla="*/ 34856 h 101803"/>
                <a:gd name="connsiteX267" fmla="*/ 22822 w 92854"/>
                <a:gd name="connsiteY267" fmla="*/ 32259 h 101803"/>
                <a:gd name="connsiteX268" fmla="*/ 22403 w 92854"/>
                <a:gd name="connsiteY268" fmla="*/ 32259 h 101803"/>
                <a:gd name="connsiteX269" fmla="*/ 22403 w 92854"/>
                <a:gd name="connsiteY269" fmla="*/ 32259 h 101803"/>
                <a:gd name="connsiteX270" fmla="*/ 22403 w 92854"/>
                <a:gd name="connsiteY270" fmla="*/ 32259 h 101803"/>
                <a:gd name="connsiteX271" fmla="*/ 21984 w 92854"/>
                <a:gd name="connsiteY271" fmla="*/ 32259 h 101803"/>
                <a:gd name="connsiteX272" fmla="*/ 22990 w 92854"/>
                <a:gd name="connsiteY272" fmla="*/ 36448 h 101803"/>
                <a:gd name="connsiteX273" fmla="*/ 21733 w 92854"/>
                <a:gd name="connsiteY273" fmla="*/ 36448 h 101803"/>
                <a:gd name="connsiteX274" fmla="*/ 20308 w 92854"/>
                <a:gd name="connsiteY274" fmla="*/ 36448 h 101803"/>
                <a:gd name="connsiteX275" fmla="*/ 19889 w 92854"/>
                <a:gd name="connsiteY275" fmla="*/ 36448 h 101803"/>
                <a:gd name="connsiteX276" fmla="*/ 19889 w 92854"/>
                <a:gd name="connsiteY276" fmla="*/ 36448 h 101803"/>
                <a:gd name="connsiteX277" fmla="*/ 19889 w 92854"/>
                <a:gd name="connsiteY277" fmla="*/ 38040 h 101803"/>
                <a:gd name="connsiteX278" fmla="*/ 11008 w 92854"/>
                <a:gd name="connsiteY278" fmla="*/ 40302 h 101803"/>
                <a:gd name="connsiteX279" fmla="*/ 10421 w 92854"/>
                <a:gd name="connsiteY279" fmla="*/ 40302 h 101803"/>
                <a:gd name="connsiteX280" fmla="*/ 10421 w 92854"/>
                <a:gd name="connsiteY280" fmla="*/ 40302 h 101803"/>
                <a:gd name="connsiteX281" fmla="*/ 10421 w 92854"/>
                <a:gd name="connsiteY281" fmla="*/ 40302 h 101803"/>
                <a:gd name="connsiteX282" fmla="*/ 10421 w 92854"/>
                <a:gd name="connsiteY282" fmla="*/ 40973 h 101803"/>
                <a:gd name="connsiteX283" fmla="*/ 10421 w 92854"/>
                <a:gd name="connsiteY283" fmla="*/ 41811 h 101803"/>
                <a:gd name="connsiteX284" fmla="*/ 10924 w 92854"/>
                <a:gd name="connsiteY284" fmla="*/ 41811 h 101803"/>
                <a:gd name="connsiteX285" fmla="*/ 10924 w 92854"/>
                <a:gd name="connsiteY285" fmla="*/ 41811 h 101803"/>
                <a:gd name="connsiteX286" fmla="*/ 12097 w 92854"/>
                <a:gd name="connsiteY286" fmla="*/ 41811 h 101803"/>
                <a:gd name="connsiteX287" fmla="*/ 13019 w 92854"/>
                <a:gd name="connsiteY287" fmla="*/ 41811 h 101803"/>
                <a:gd name="connsiteX288" fmla="*/ 13773 w 92854"/>
                <a:gd name="connsiteY288" fmla="*/ 44660 h 101803"/>
                <a:gd name="connsiteX289" fmla="*/ 13773 w 92854"/>
                <a:gd name="connsiteY289" fmla="*/ 44660 h 101803"/>
                <a:gd name="connsiteX290" fmla="*/ 14359 w 92854"/>
                <a:gd name="connsiteY290" fmla="*/ 44660 h 101803"/>
                <a:gd name="connsiteX291" fmla="*/ 15030 w 92854"/>
                <a:gd name="connsiteY291" fmla="*/ 44073 h 101803"/>
                <a:gd name="connsiteX292" fmla="*/ 15532 w 92854"/>
                <a:gd name="connsiteY292" fmla="*/ 43654 h 101803"/>
                <a:gd name="connsiteX293" fmla="*/ 16035 w 92854"/>
                <a:gd name="connsiteY293" fmla="*/ 43654 h 101803"/>
                <a:gd name="connsiteX294" fmla="*/ 16035 w 92854"/>
                <a:gd name="connsiteY294" fmla="*/ 43654 h 101803"/>
                <a:gd name="connsiteX295" fmla="*/ 16622 w 92854"/>
                <a:gd name="connsiteY295" fmla="*/ 43654 h 101803"/>
                <a:gd name="connsiteX296" fmla="*/ 16622 w 92854"/>
                <a:gd name="connsiteY296" fmla="*/ 43654 h 101803"/>
                <a:gd name="connsiteX297" fmla="*/ 17543 w 92854"/>
                <a:gd name="connsiteY297" fmla="*/ 47089 h 101803"/>
                <a:gd name="connsiteX298" fmla="*/ 18214 w 92854"/>
                <a:gd name="connsiteY298" fmla="*/ 47089 h 101803"/>
                <a:gd name="connsiteX299" fmla="*/ 18968 w 92854"/>
                <a:gd name="connsiteY299" fmla="*/ 47089 h 101803"/>
                <a:gd name="connsiteX300" fmla="*/ 18968 w 92854"/>
                <a:gd name="connsiteY300" fmla="*/ 47089 h 101803"/>
                <a:gd name="connsiteX301" fmla="*/ 18968 w 92854"/>
                <a:gd name="connsiteY301" fmla="*/ 47089 h 101803"/>
                <a:gd name="connsiteX302" fmla="*/ 18968 w 92854"/>
                <a:gd name="connsiteY302" fmla="*/ 48681 h 101803"/>
                <a:gd name="connsiteX303" fmla="*/ 18968 w 92854"/>
                <a:gd name="connsiteY303" fmla="*/ 47173 h 101803"/>
                <a:gd name="connsiteX304" fmla="*/ 19471 w 92854"/>
                <a:gd name="connsiteY304" fmla="*/ 47592 h 101803"/>
                <a:gd name="connsiteX305" fmla="*/ 20057 w 92854"/>
                <a:gd name="connsiteY305" fmla="*/ 48095 h 101803"/>
                <a:gd name="connsiteX306" fmla="*/ 20560 w 92854"/>
                <a:gd name="connsiteY306" fmla="*/ 48095 h 101803"/>
                <a:gd name="connsiteX307" fmla="*/ 20560 w 92854"/>
                <a:gd name="connsiteY307" fmla="*/ 48095 h 101803"/>
                <a:gd name="connsiteX308" fmla="*/ 20560 w 92854"/>
                <a:gd name="connsiteY308" fmla="*/ 48765 h 101803"/>
                <a:gd name="connsiteX309" fmla="*/ 19973 w 92854"/>
                <a:gd name="connsiteY309" fmla="*/ 49603 h 101803"/>
                <a:gd name="connsiteX310" fmla="*/ 19554 w 92854"/>
                <a:gd name="connsiteY310" fmla="*/ 50525 h 101803"/>
                <a:gd name="connsiteX311" fmla="*/ 20225 w 92854"/>
                <a:gd name="connsiteY311" fmla="*/ 53122 h 101803"/>
                <a:gd name="connsiteX312" fmla="*/ 19806 w 92854"/>
                <a:gd name="connsiteY312" fmla="*/ 54211 h 101803"/>
                <a:gd name="connsiteX313" fmla="*/ 19387 w 92854"/>
                <a:gd name="connsiteY313" fmla="*/ 55468 h 101803"/>
                <a:gd name="connsiteX314" fmla="*/ 19387 w 92854"/>
                <a:gd name="connsiteY314" fmla="*/ 56222 h 101803"/>
                <a:gd name="connsiteX315" fmla="*/ 19387 w 92854"/>
                <a:gd name="connsiteY315" fmla="*/ 56725 h 101803"/>
                <a:gd name="connsiteX316" fmla="*/ 20560 w 92854"/>
                <a:gd name="connsiteY316" fmla="*/ 55887 h 101803"/>
                <a:gd name="connsiteX317" fmla="*/ 21063 w 92854"/>
                <a:gd name="connsiteY317" fmla="*/ 56809 h 101803"/>
                <a:gd name="connsiteX318" fmla="*/ 21817 w 92854"/>
                <a:gd name="connsiteY318" fmla="*/ 57647 h 101803"/>
                <a:gd name="connsiteX319" fmla="*/ 22403 w 92854"/>
                <a:gd name="connsiteY319" fmla="*/ 57647 h 101803"/>
                <a:gd name="connsiteX320" fmla="*/ 23325 w 92854"/>
                <a:gd name="connsiteY320" fmla="*/ 57647 h 101803"/>
                <a:gd name="connsiteX321" fmla="*/ 24582 w 92854"/>
                <a:gd name="connsiteY321" fmla="*/ 57060 h 101803"/>
                <a:gd name="connsiteX322" fmla="*/ 25755 w 92854"/>
                <a:gd name="connsiteY322" fmla="*/ 56390 h 101803"/>
                <a:gd name="connsiteX323" fmla="*/ 25755 w 92854"/>
                <a:gd name="connsiteY323" fmla="*/ 55887 h 101803"/>
                <a:gd name="connsiteX324" fmla="*/ 25755 w 92854"/>
                <a:gd name="connsiteY324" fmla="*/ 55384 h 101803"/>
                <a:gd name="connsiteX325" fmla="*/ 25755 w 92854"/>
                <a:gd name="connsiteY325" fmla="*/ 54630 h 101803"/>
                <a:gd name="connsiteX326" fmla="*/ 25755 w 92854"/>
                <a:gd name="connsiteY326" fmla="*/ 53792 h 101803"/>
                <a:gd name="connsiteX327" fmla="*/ 25755 w 92854"/>
                <a:gd name="connsiteY327" fmla="*/ 53792 h 101803"/>
                <a:gd name="connsiteX328" fmla="*/ 26174 w 92854"/>
                <a:gd name="connsiteY328" fmla="*/ 53792 h 101803"/>
                <a:gd name="connsiteX329" fmla="*/ 28268 w 92854"/>
                <a:gd name="connsiteY329" fmla="*/ 53290 h 101803"/>
                <a:gd name="connsiteX330" fmla="*/ 28268 w 92854"/>
                <a:gd name="connsiteY330" fmla="*/ 53290 h 101803"/>
                <a:gd name="connsiteX331" fmla="*/ 28268 w 92854"/>
                <a:gd name="connsiteY331" fmla="*/ 53290 h 101803"/>
                <a:gd name="connsiteX332" fmla="*/ 29609 w 92854"/>
                <a:gd name="connsiteY332" fmla="*/ 53290 h 101803"/>
                <a:gd name="connsiteX333" fmla="*/ 30196 w 92854"/>
                <a:gd name="connsiteY333" fmla="*/ 52452 h 101803"/>
                <a:gd name="connsiteX334" fmla="*/ 30782 w 92854"/>
                <a:gd name="connsiteY334" fmla="*/ 51530 h 101803"/>
                <a:gd name="connsiteX335" fmla="*/ 30782 w 92854"/>
                <a:gd name="connsiteY335" fmla="*/ 51530 h 101803"/>
                <a:gd name="connsiteX336" fmla="*/ 30782 w 92854"/>
                <a:gd name="connsiteY336" fmla="*/ 51530 h 101803"/>
                <a:gd name="connsiteX337" fmla="*/ 31955 w 92854"/>
                <a:gd name="connsiteY337" fmla="*/ 52033 h 101803"/>
                <a:gd name="connsiteX338" fmla="*/ 33044 w 92854"/>
                <a:gd name="connsiteY338" fmla="*/ 52033 h 101803"/>
                <a:gd name="connsiteX339" fmla="*/ 33798 w 92854"/>
                <a:gd name="connsiteY339" fmla="*/ 52033 h 101803"/>
                <a:gd name="connsiteX340" fmla="*/ 34469 w 92854"/>
                <a:gd name="connsiteY340" fmla="*/ 52033 h 101803"/>
                <a:gd name="connsiteX341" fmla="*/ 35055 w 92854"/>
                <a:gd name="connsiteY341" fmla="*/ 52619 h 101803"/>
                <a:gd name="connsiteX342" fmla="*/ 35558 w 92854"/>
                <a:gd name="connsiteY342" fmla="*/ 53290 h 101803"/>
                <a:gd name="connsiteX343" fmla="*/ 41004 w 92854"/>
                <a:gd name="connsiteY343" fmla="*/ 51865 h 101803"/>
                <a:gd name="connsiteX344" fmla="*/ 41004 w 92854"/>
                <a:gd name="connsiteY344" fmla="*/ 51195 h 101803"/>
                <a:gd name="connsiteX345" fmla="*/ 41004 w 92854"/>
                <a:gd name="connsiteY345" fmla="*/ 50273 h 101803"/>
                <a:gd name="connsiteX346" fmla="*/ 40334 w 92854"/>
                <a:gd name="connsiteY346" fmla="*/ 47676 h 101803"/>
                <a:gd name="connsiteX347" fmla="*/ 40334 w 92854"/>
                <a:gd name="connsiteY347" fmla="*/ 47676 h 101803"/>
                <a:gd name="connsiteX348" fmla="*/ 40753 w 92854"/>
                <a:gd name="connsiteY348" fmla="*/ 47676 h 101803"/>
                <a:gd name="connsiteX349" fmla="*/ 42010 w 92854"/>
                <a:gd name="connsiteY349" fmla="*/ 48262 h 101803"/>
                <a:gd name="connsiteX350" fmla="*/ 43099 w 92854"/>
                <a:gd name="connsiteY350" fmla="*/ 48681 h 101803"/>
                <a:gd name="connsiteX351" fmla="*/ 43602 w 92854"/>
                <a:gd name="connsiteY351" fmla="*/ 48681 h 101803"/>
                <a:gd name="connsiteX352" fmla="*/ 44021 w 92854"/>
                <a:gd name="connsiteY352" fmla="*/ 48681 h 101803"/>
                <a:gd name="connsiteX353" fmla="*/ 44607 w 92854"/>
                <a:gd name="connsiteY353" fmla="*/ 49771 h 101803"/>
                <a:gd name="connsiteX354" fmla="*/ 45194 w 92854"/>
                <a:gd name="connsiteY354" fmla="*/ 50609 h 101803"/>
                <a:gd name="connsiteX355" fmla="*/ 45864 w 92854"/>
                <a:gd name="connsiteY355" fmla="*/ 50609 h 101803"/>
                <a:gd name="connsiteX356" fmla="*/ 46702 w 92854"/>
                <a:gd name="connsiteY356" fmla="*/ 50609 h 101803"/>
                <a:gd name="connsiteX357" fmla="*/ 46702 w 92854"/>
                <a:gd name="connsiteY357" fmla="*/ 51279 h 101803"/>
                <a:gd name="connsiteX358" fmla="*/ 46702 w 92854"/>
                <a:gd name="connsiteY358" fmla="*/ 51279 h 101803"/>
                <a:gd name="connsiteX359" fmla="*/ 46702 w 92854"/>
                <a:gd name="connsiteY359" fmla="*/ 51279 h 101803"/>
                <a:gd name="connsiteX360" fmla="*/ 46702 w 92854"/>
                <a:gd name="connsiteY360" fmla="*/ 52117 h 101803"/>
                <a:gd name="connsiteX361" fmla="*/ 46702 w 92854"/>
                <a:gd name="connsiteY361" fmla="*/ 52871 h 101803"/>
                <a:gd name="connsiteX362" fmla="*/ 46031 w 92854"/>
                <a:gd name="connsiteY362" fmla="*/ 52871 h 101803"/>
                <a:gd name="connsiteX363" fmla="*/ 45529 w 92854"/>
                <a:gd name="connsiteY363" fmla="*/ 52871 h 101803"/>
                <a:gd name="connsiteX364" fmla="*/ 45529 w 92854"/>
                <a:gd name="connsiteY364" fmla="*/ 53792 h 101803"/>
                <a:gd name="connsiteX365" fmla="*/ 45529 w 92854"/>
                <a:gd name="connsiteY365" fmla="*/ 54798 h 101803"/>
                <a:gd name="connsiteX366" fmla="*/ 46367 w 92854"/>
                <a:gd name="connsiteY366" fmla="*/ 55217 h 101803"/>
                <a:gd name="connsiteX367" fmla="*/ 47289 w 92854"/>
                <a:gd name="connsiteY367" fmla="*/ 55217 h 101803"/>
                <a:gd name="connsiteX368" fmla="*/ 46702 w 92854"/>
                <a:gd name="connsiteY368" fmla="*/ 55887 h 101803"/>
                <a:gd name="connsiteX369" fmla="*/ 46031 w 92854"/>
                <a:gd name="connsiteY369" fmla="*/ 56390 h 101803"/>
                <a:gd name="connsiteX370" fmla="*/ 45110 w 92854"/>
                <a:gd name="connsiteY370" fmla="*/ 56390 h 101803"/>
                <a:gd name="connsiteX371" fmla="*/ 44104 w 92854"/>
                <a:gd name="connsiteY371" fmla="*/ 56390 h 101803"/>
                <a:gd name="connsiteX372" fmla="*/ 43518 w 92854"/>
                <a:gd name="connsiteY372" fmla="*/ 56893 h 101803"/>
                <a:gd name="connsiteX373" fmla="*/ 42931 w 92854"/>
                <a:gd name="connsiteY373" fmla="*/ 57395 h 101803"/>
                <a:gd name="connsiteX374" fmla="*/ 40166 w 92854"/>
                <a:gd name="connsiteY374" fmla="*/ 58066 h 101803"/>
                <a:gd name="connsiteX375" fmla="*/ 38910 w 92854"/>
                <a:gd name="connsiteY375" fmla="*/ 58652 h 101803"/>
                <a:gd name="connsiteX376" fmla="*/ 37569 w 92854"/>
                <a:gd name="connsiteY376" fmla="*/ 59490 h 101803"/>
                <a:gd name="connsiteX377" fmla="*/ 36480 w 92854"/>
                <a:gd name="connsiteY377" fmla="*/ 60328 h 101803"/>
                <a:gd name="connsiteX378" fmla="*/ 34636 w 92854"/>
                <a:gd name="connsiteY378" fmla="*/ 61669 h 101803"/>
                <a:gd name="connsiteX379" fmla="*/ 32709 w 92854"/>
                <a:gd name="connsiteY379" fmla="*/ 63093 h 101803"/>
                <a:gd name="connsiteX380" fmla="*/ 31788 w 92854"/>
                <a:gd name="connsiteY380" fmla="*/ 63847 h 101803"/>
                <a:gd name="connsiteX381" fmla="*/ 30447 w 92854"/>
                <a:gd name="connsiteY381" fmla="*/ 64601 h 101803"/>
                <a:gd name="connsiteX382" fmla="*/ 29022 w 92854"/>
                <a:gd name="connsiteY382" fmla="*/ 65272 h 101803"/>
                <a:gd name="connsiteX383" fmla="*/ 27095 w 92854"/>
                <a:gd name="connsiteY383" fmla="*/ 66445 h 101803"/>
                <a:gd name="connsiteX384" fmla="*/ 25503 w 92854"/>
                <a:gd name="connsiteY384" fmla="*/ 67618 h 101803"/>
                <a:gd name="connsiteX385" fmla="*/ 24917 w 92854"/>
                <a:gd name="connsiteY385" fmla="*/ 68539 h 101803"/>
                <a:gd name="connsiteX386" fmla="*/ 24917 w 92854"/>
                <a:gd name="connsiteY386" fmla="*/ 69461 h 101803"/>
                <a:gd name="connsiteX387" fmla="*/ 24917 w 92854"/>
                <a:gd name="connsiteY387" fmla="*/ 71975 h 101803"/>
                <a:gd name="connsiteX388" fmla="*/ 24917 w 92854"/>
                <a:gd name="connsiteY388" fmla="*/ 73483 h 101803"/>
                <a:gd name="connsiteX389" fmla="*/ 24917 w 92854"/>
                <a:gd name="connsiteY389" fmla="*/ 73986 h 101803"/>
                <a:gd name="connsiteX390" fmla="*/ 24917 w 92854"/>
                <a:gd name="connsiteY390" fmla="*/ 73986 h 101803"/>
                <a:gd name="connsiteX391" fmla="*/ 24917 w 92854"/>
                <a:gd name="connsiteY391" fmla="*/ 74740 h 101803"/>
                <a:gd name="connsiteX392" fmla="*/ 24917 w 92854"/>
                <a:gd name="connsiteY392" fmla="*/ 75661 h 101803"/>
                <a:gd name="connsiteX393" fmla="*/ 24917 w 92854"/>
                <a:gd name="connsiteY393" fmla="*/ 76416 h 101803"/>
                <a:gd name="connsiteX394" fmla="*/ 24917 w 92854"/>
                <a:gd name="connsiteY394" fmla="*/ 77253 h 101803"/>
                <a:gd name="connsiteX395" fmla="*/ 25755 w 92854"/>
                <a:gd name="connsiteY395" fmla="*/ 77253 h 101803"/>
                <a:gd name="connsiteX396" fmla="*/ 26593 w 92854"/>
                <a:gd name="connsiteY396" fmla="*/ 77253 h 101803"/>
                <a:gd name="connsiteX397" fmla="*/ 29022 w 92854"/>
                <a:gd name="connsiteY397" fmla="*/ 78678 h 101803"/>
                <a:gd name="connsiteX398" fmla="*/ 33044 w 92854"/>
                <a:gd name="connsiteY398" fmla="*/ 78678 h 101803"/>
                <a:gd name="connsiteX399" fmla="*/ 33044 w 92854"/>
                <a:gd name="connsiteY399" fmla="*/ 78678 h 101803"/>
                <a:gd name="connsiteX400" fmla="*/ 33463 w 92854"/>
                <a:gd name="connsiteY400" fmla="*/ 78259 h 101803"/>
                <a:gd name="connsiteX401" fmla="*/ 33882 w 92854"/>
                <a:gd name="connsiteY401" fmla="*/ 78259 h 101803"/>
                <a:gd name="connsiteX402" fmla="*/ 34385 w 92854"/>
                <a:gd name="connsiteY402" fmla="*/ 78259 h 101803"/>
                <a:gd name="connsiteX403" fmla="*/ 35307 w 92854"/>
                <a:gd name="connsiteY403" fmla="*/ 78259 h 101803"/>
                <a:gd name="connsiteX404" fmla="*/ 37066 w 92854"/>
                <a:gd name="connsiteY404" fmla="*/ 78762 h 101803"/>
                <a:gd name="connsiteX405" fmla="*/ 38742 w 92854"/>
                <a:gd name="connsiteY405" fmla="*/ 78762 h 101803"/>
                <a:gd name="connsiteX406" fmla="*/ 39915 w 92854"/>
                <a:gd name="connsiteY406" fmla="*/ 78762 h 101803"/>
                <a:gd name="connsiteX407" fmla="*/ 40585 w 92854"/>
                <a:gd name="connsiteY407" fmla="*/ 78762 h 101803"/>
                <a:gd name="connsiteX408" fmla="*/ 41256 w 92854"/>
                <a:gd name="connsiteY408" fmla="*/ 78762 h 101803"/>
                <a:gd name="connsiteX409" fmla="*/ 42010 w 92854"/>
                <a:gd name="connsiteY409" fmla="*/ 79599 h 101803"/>
                <a:gd name="connsiteX410" fmla="*/ 42596 w 92854"/>
                <a:gd name="connsiteY410" fmla="*/ 80689 h 101803"/>
                <a:gd name="connsiteX411" fmla="*/ 42596 w 92854"/>
                <a:gd name="connsiteY411" fmla="*/ 79683 h 101803"/>
                <a:gd name="connsiteX412" fmla="*/ 43015 w 92854"/>
                <a:gd name="connsiteY412" fmla="*/ 78929 h 101803"/>
                <a:gd name="connsiteX413" fmla="*/ 44523 w 92854"/>
                <a:gd name="connsiteY413" fmla="*/ 78929 h 101803"/>
                <a:gd name="connsiteX414" fmla="*/ 45780 w 92854"/>
                <a:gd name="connsiteY414" fmla="*/ 78929 h 101803"/>
                <a:gd name="connsiteX415" fmla="*/ 45780 w 92854"/>
                <a:gd name="connsiteY415" fmla="*/ 77924 h 101803"/>
                <a:gd name="connsiteX416" fmla="*/ 44775 w 92854"/>
                <a:gd name="connsiteY416" fmla="*/ 77337 h 101803"/>
                <a:gd name="connsiteX417" fmla="*/ 43602 w 92854"/>
                <a:gd name="connsiteY417" fmla="*/ 77337 h 101803"/>
                <a:gd name="connsiteX418" fmla="*/ 42345 w 92854"/>
                <a:gd name="connsiteY418" fmla="*/ 77337 h 101803"/>
                <a:gd name="connsiteX419" fmla="*/ 42848 w 92854"/>
                <a:gd name="connsiteY419" fmla="*/ 76583 h 101803"/>
                <a:gd name="connsiteX420" fmla="*/ 43602 w 92854"/>
                <a:gd name="connsiteY420" fmla="*/ 75997 h 101803"/>
                <a:gd name="connsiteX421" fmla="*/ 44356 w 92854"/>
                <a:gd name="connsiteY421" fmla="*/ 75997 h 101803"/>
                <a:gd name="connsiteX422" fmla="*/ 45277 w 92854"/>
                <a:gd name="connsiteY422" fmla="*/ 75997 h 101803"/>
                <a:gd name="connsiteX423" fmla="*/ 45948 w 92854"/>
                <a:gd name="connsiteY423" fmla="*/ 75997 h 101803"/>
                <a:gd name="connsiteX424" fmla="*/ 46702 w 92854"/>
                <a:gd name="connsiteY424" fmla="*/ 75410 h 101803"/>
                <a:gd name="connsiteX425" fmla="*/ 47372 w 92854"/>
                <a:gd name="connsiteY425" fmla="*/ 74656 h 101803"/>
                <a:gd name="connsiteX426" fmla="*/ 48043 w 92854"/>
                <a:gd name="connsiteY426" fmla="*/ 77170 h 101803"/>
                <a:gd name="connsiteX427" fmla="*/ 48461 w 92854"/>
                <a:gd name="connsiteY427" fmla="*/ 77170 h 101803"/>
                <a:gd name="connsiteX428" fmla="*/ 49132 w 92854"/>
                <a:gd name="connsiteY428" fmla="*/ 77170 h 101803"/>
                <a:gd name="connsiteX429" fmla="*/ 49802 w 92854"/>
                <a:gd name="connsiteY429" fmla="*/ 80689 h 101803"/>
                <a:gd name="connsiteX430" fmla="*/ 50389 w 92854"/>
                <a:gd name="connsiteY430" fmla="*/ 79851 h 101803"/>
                <a:gd name="connsiteX431" fmla="*/ 51059 w 92854"/>
                <a:gd name="connsiteY431" fmla="*/ 79851 h 101803"/>
                <a:gd name="connsiteX432" fmla="*/ 51645 w 92854"/>
                <a:gd name="connsiteY432" fmla="*/ 79851 h 101803"/>
                <a:gd name="connsiteX433" fmla="*/ 52148 w 92854"/>
                <a:gd name="connsiteY433" fmla="*/ 79851 h 101803"/>
                <a:gd name="connsiteX434" fmla="*/ 52148 w 92854"/>
                <a:gd name="connsiteY434" fmla="*/ 79851 h 101803"/>
                <a:gd name="connsiteX435" fmla="*/ 52148 w 92854"/>
                <a:gd name="connsiteY435" fmla="*/ 80270 h 101803"/>
                <a:gd name="connsiteX436" fmla="*/ 52148 w 92854"/>
                <a:gd name="connsiteY436" fmla="*/ 80772 h 101803"/>
                <a:gd name="connsiteX437" fmla="*/ 52148 w 92854"/>
                <a:gd name="connsiteY437" fmla="*/ 81443 h 101803"/>
                <a:gd name="connsiteX438" fmla="*/ 52148 w 92854"/>
                <a:gd name="connsiteY438" fmla="*/ 82113 h 101803"/>
                <a:gd name="connsiteX439" fmla="*/ 52148 w 92854"/>
                <a:gd name="connsiteY439" fmla="*/ 83035 h 101803"/>
                <a:gd name="connsiteX440" fmla="*/ 52148 w 92854"/>
                <a:gd name="connsiteY440" fmla="*/ 83538 h 101803"/>
                <a:gd name="connsiteX441" fmla="*/ 52986 w 92854"/>
                <a:gd name="connsiteY441" fmla="*/ 84040 h 101803"/>
                <a:gd name="connsiteX442" fmla="*/ 53573 w 92854"/>
                <a:gd name="connsiteY442" fmla="*/ 84040 h 101803"/>
                <a:gd name="connsiteX443" fmla="*/ 53573 w 92854"/>
                <a:gd name="connsiteY443" fmla="*/ 83538 h 101803"/>
                <a:gd name="connsiteX444" fmla="*/ 53573 w 92854"/>
                <a:gd name="connsiteY444" fmla="*/ 83538 h 101803"/>
                <a:gd name="connsiteX445" fmla="*/ 53573 w 92854"/>
                <a:gd name="connsiteY445" fmla="*/ 82113 h 101803"/>
                <a:gd name="connsiteX446" fmla="*/ 53573 w 92854"/>
                <a:gd name="connsiteY446" fmla="*/ 80772 h 101803"/>
                <a:gd name="connsiteX447" fmla="*/ 54243 w 92854"/>
                <a:gd name="connsiteY447" fmla="*/ 80102 h 101803"/>
                <a:gd name="connsiteX448" fmla="*/ 54829 w 92854"/>
                <a:gd name="connsiteY448" fmla="*/ 79599 h 101803"/>
                <a:gd name="connsiteX449" fmla="*/ 54829 w 92854"/>
                <a:gd name="connsiteY449" fmla="*/ 78343 h 101803"/>
                <a:gd name="connsiteX450" fmla="*/ 54829 w 92854"/>
                <a:gd name="connsiteY450" fmla="*/ 77086 h 101803"/>
                <a:gd name="connsiteX451" fmla="*/ 60862 w 92854"/>
                <a:gd name="connsiteY451" fmla="*/ 75578 h 101803"/>
                <a:gd name="connsiteX452" fmla="*/ 61868 w 92854"/>
                <a:gd name="connsiteY452" fmla="*/ 73483 h 101803"/>
                <a:gd name="connsiteX453" fmla="*/ 67398 w 92854"/>
                <a:gd name="connsiteY453" fmla="*/ 72059 h 101803"/>
                <a:gd name="connsiteX454" fmla="*/ 67398 w 92854"/>
                <a:gd name="connsiteY454" fmla="*/ 72980 h 101803"/>
                <a:gd name="connsiteX455" fmla="*/ 68068 w 92854"/>
                <a:gd name="connsiteY455" fmla="*/ 73902 h 101803"/>
                <a:gd name="connsiteX456" fmla="*/ 69157 w 92854"/>
                <a:gd name="connsiteY456" fmla="*/ 74405 h 101803"/>
                <a:gd name="connsiteX457" fmla="*/ 70414 w 92854"/>
                <a:gd name="connsiteY457" fmla="*/ 74824 h 101803"/>
                <a:gd name="connsiteX458" fmla="*/ 71839 w 92854"/>
                <a:gd name="connsiteY458" fmla="*/ 74824 h 101803"/>
                <a:gd name="connsiteX459" fmla="*/ 71839 w 92854"/>
                <a:gd name="connsiteY459" fmla="*/ 74824 h 101803"/>
                <a:gd name="connsiteX460" fmla="*/ 72257 w 92854"/>
                <a:gd name="connsiteY460" fmla="*/ 74824 h 101803"/>
                <a:gd name="connsiteX461" fmla="*/ 72257 w 92854"/>
                <a:gd name="connsiteY461" fmla="*/ 75578 h 101803"/>
                <a:gd name="connsiteX462" fmla="*/ 72257 w 92854"/>
                <a:gd name="connsiteY462" fmla="*/ 76248 h 101803"/>
                <a:gd name="connsiteX463" fmla="*/ 74436 w 92854"/>
                <a:gd name="connsiteY463" fmla="*/ 76248 h 101803"/>
                <a:gd name="connsiteX464" fmla="*/ 75106 w 92854"/>
                <a:gd name="connsiteY464" fmla="*/ 77505 h 101803"/>
                <a:gd name="connsiteX465" fmla="*/ 75860 w 92854"/>
                <a:gd name="connsiteY465" fmla="*/ 78762 h 101803"/>
                <a:gd name="connsiteX466" fmla="*/ 76615 w 92854"/>
                <a:gd name="connsiteY466" fmla="*/ 79348 h 101803"/>
                <a:gd name="connsiteX467" fmla="*/ 77536 w 92854"/>
                <a:gd name="connsiteY467" fmla="*/ 79935 h 101803"/>
                <a:gd name="connsiteX468" fmla="*/ 78039 w 92854"/>
                <a:gd name="connsiteY468" fmla="*/ 79097 h 101803"/>
                <a:gd name="connsiteX469" fmla="*/ 77033 w 92854"/>
                <a:gd name="connsiteY469" fmla="*/ 78175 h 101803"/>
                <a:gd name="connsiteX470" fmla="*/ 76028 w 92854"/>
                <a:gd name="connsiteY470" fmla="*/ 77337 h 101803"/>
                <a:gd name="connsiteX471" fmla="*/ 76028 w 92854"/>
                <a:gd name="connsiteY471" fmla="*/ 76834 h 101803"/>
                <a:gd name="connsiteX472" fmla="*/ 76028 w 92854"/>
                <a:gd name="connsiteY472" fmla="*/ 74656 h 101803"/>
                <a:gd name="connsiteX473" fmla="*/ 76028 w 92854"/>
                <a:gd name="connsiteY473" fmla="*/ 73064 h 101803"/>
                <a:gd name="connsiteX474" fmla="*/ 76531 w 92854"/>
                <a:gd name="connsiteY474" fmla="*/ 72226 h 101803"/>
                <a:gd name="connsiteX475" fmla="*/ 77033 w 92854"/>
                <a:gd name="connsiteY475" fmla="*/ 71304 h 101803"/>
                <a:gd name="connsiteX476" fmla="*/ 77033 w 92854"/>
                <a:gd name="connsiteY476" fmla="*/ 71304 h 101803"/>
                <a:gd name="connsiteX477" fmla="*/ 77704 w 92854"/>
                <a:gd name="connsiteY477" fmla="*/ 71304 h 101803"/>
                <a:gd name="connsiteX478" fmla="*/ 77704 w 92854"/>
                <a:gd name="connsiteY478" fmla="*/ 72059 h 101803"/>
                <a:gd name="connsiteX479" fmla="*/ 77704 w 92854"/>
                <a:gd name="connsiteY479" fmla="*/ 72980 h 101803"/>
                <a:gd name="connsiteX480" fmla="*/ 77704 w 92854"/>
                <a:gd name="connsiteY480" fmla="*/ 72980 h 101803"/>
                <a:gd name="connsiteX481" fmla="*/ 77704 w 92854"/>
                <a:gd name="connsiteY481" fmla="*/ 72980 h 101803"/>
                <a:gd name="connsiteX482" fmla="*/ 78123 w 92854"/>
                <a:gd name="connsiteY482" fmla="*/ 72980 h 101803"/>
                <a:gd name="connsiteX483" fmla="*/ 78625 w 92854"/>
                <a:gd name="connsiteY483" fmla="*/ 72980 h 101803"/>
                <a:gd name="connsiteX484" fmla="*/ 79212 w 92854"/>
                <a:gd name="connsiteY484" fmla="*/ 71221 h 101803"/>
                <a:gd name="connsiteX485" fmla="*/ 79966 w 92854"/>
                <a:gd name="connsiteY485" fmla="*/ 69210 h 101803"/>
                <a:gd name="connsiteX486" fmla="*/ 80720 w 92854"/>
                <a:gd name="connsiteY486" fmla="*/ 68623 h 101803"/>
                <a:gd name="connsiteX487" fmla="*/ 80720 w 92854"/>
                <a:gd name="connsiteY487" fmla="*/ 71137 h 101803"/>
                <a:gd name="connsiteX488" fmla="*/ 81726 w 92854"/>
                <a:gd name="connsiteY488" fmla="*/ 75243 h 101803"/>
                <a:gd name="connsiteX489" fmla="*/ 82899 w 92854"/>
                <a:gd name="connsiteY489" fmla="*/ 74069 h 101803"/>
                <a:gd name="connsiteX490" fmla="*/ 83653 w 92854"/>
                <a:gd name="connsiteY490" fmla="*/ 74824 h 101803"/>
                <a:gd name="connsiteX491" fmla="*/ 83653 w 92854"/>
                <a:gd name="connsiteY491" fmla="*/ 76751 h 101803"/>
                <a:gd name="connsiteX492" fmla="*/ 82815 w 92854"/>
                <a:gd name="connsiteY492" fmla="*/ 79181 h 101803"/>
                <a:gd name="connsiteX493" fmla="*/ 82815 w 92854"/>
                <a:gd name="connsiteY493" fmla="*/ 80605 h 101803"/>
                <a:gd name="connsiteX494" fmla="*/ 82815 w 92854"/>
                <a:gd name="connsiteY494" fmla="*/ 81946 h 101803"/>
                <a:gd name="connsiteX495" fmla="*/ 82396 w 92854"/>
                <a:gd name="connsiteY495" fmla="*/ 82867 h 101803"/>
                <a:gd name="connsiteX496" fmla="*/ 81642 w 92854"/>
                <a:gd name="connsiteY496" fmla="*/ 84208 h 101803"/>
                <a:gd name="connsiteX497" fmla="*/ 80888 w 92854"/>
                <a:gd name="connsiteY497" fmla="*/ 85465 h 101803"/>
                <a:gd name="connsiteX498" fmla="*/ 80385 w 92854"/>
                <a:gd name="connsiteY498" fmla="*/ 86219 h 101803"/>
                <a:gd name="connsiteX499" fmla="*/ 80385 w 92854"/>
                <a:gd name="connsiteY499" fmla="*/ 86889 h 101803"/>
                <a:gd name="connsiteX500" fmla="*/ 81810 w 92854"/>
                <a:gd name="connsiteY500" fmla="*/ 86889 h 101803"/>
                <a:gd name="connsiteX501" fmla="*/ 81055 w 92854"/>
                <a:gd name="connsiteY501" fmla="*/ 89989 h 101803"/>
                <a:gd name="connsiteX502" fmla="*/ 75525 w 92854"/>
                <a:gd name="connsiteY502" fmla="*/ 91414 h 101803"/>
                <a:gd name="connsiteX503" fmla="*/ 74771 w 92854"/>
                <a:gd name="connsiteY503" fmla="*/ 90743 h 101803"/>
                <a:gd name="connsiteX504" fmla="*/ 73849 w 92854"/>
                <a:gd name="connsiteY504" fmla="*/ 90324 h 101803"/>
                <a:gd name="connsiteX505" fmla="*/ 71252 w 92854"/>
                <a:gd name="connsiteY505" fmla="*/ 90995 h 101803"/>
                <a:gd name="connsiteX506" fmla="*/ 70330 w 92854"/>
                <a:gd name="connsiteY506" fmla="*/ 90576 h 101803"/>
                <a:gd name="connsiteX507" fmla="*/ 69493 w 92854"/>
                <a:gd name="connsiteY507" fmla="*/ 90073 h 101803"/>
                <a:gd name="connsiteX508" fmla="*/ 68822 w 92854"/>
                <a:gd name="connsiteY508" fmla="*/ 90073 h 101803"/>
                <a:gd name="connsiteX509" fmla="*/ 69576 w 92854"/>
                <a:gd name="connsiteY509" fmla="*/ 93089 h 101803"/>
                <a:gd name="connsiteX510" fmla="*/ 68236 w 92854"/>
                <a:gd name="connsiteY510" fmla="*/ 93089 h 101803"/>
                <a:gd name="connsiteX511" fmla="*/ 66644 w 92854"/>
                <a:gd name="connsiteY511" fmla="*/ 93089 h 101803"/>
                <a:gd name="connsiteX512" fmla="*/ 64716 w 92854"/>
                <a:gd name="connsiteY512" fmla="*/ 93089 h 101803"/>
                <a:gd name="connsiteX513" fmla="*/ 62370 w 92854"/>
                <a:gd name="connsiteY513" fmla="*/ 93089 h 101803"/>
                <a:gd name="connsiteX514" fmla="*/ 61952 w 92854"/>
                <a:gd name="connsiteY514" fmla="*/ 93089 h 101803"/>
                <a:gd name="connsiteX515" fmla="*/ 61952 w 92854"/>
                <a:gd name="connsiteY515" fmla="*/ 93089 h 101803"/>
                <a:gd name="connsiteX516" fmla="*/ 61952 w 92854"/>
                <a:gd name="connsiteY516" fmla="*/ 92503 h 101803"/>
                <a:gd name="connsiteX517" fmla="*/ 61952 w 92854"/>
                <a:gd name="connsiteY517" fmla="*/ 91749 h 101803"/>
                <a:gd name="connsiteX518" fmla="*/ 60862 w 92854"/>
                <a:gd name="connsiteY518" fmla="*/ 91749 h 101803"/>
                <a:gd name="connsiteX519" fmla="*/ 60108 w 92854"/>
                <a:gd name="connsiteY519" fmla="*/ 91749 h 101803"/>
                <a:gd name="connsiteX520" fmla="*/ 59522 w 92854"/>
                <a:gd name="connsiteY520" fmla="*/ 91749 h 101803"/>
                <a:gd name="connsiteX521" fmla="*/ 59103 w 92854"/>
                <a:gd name="connsiteY521" fmla="*/ 91749 h 101803"/>
                <a:gd name="connsiteX522" fmla="*/ 58684 w 92854"/>
                <a:gd name="connsiteY522" fmla="*/ 91749 h 101803"/>
                <a:gd name="connsiteX523" fmla="*/ 58684 w 92854"/>
                <a:gd name="connsiteY523" fmla="*/ 93173 h 101803"/>
                <a:gd name="connsiteX524" fmla="*/ 58684 w 92854"/>
                <a:gd name="connsiteY524" fmla="*/ 94514 h 101803"/>
                <a:gd name="connsiteX525" fmla="*/ 58684 w 92854"/>
                <a:gd name="connsiteY525" fmla="*/ 94514 h 101803"/>
                <a:gd name="connsiteX526" fmla="*/ 58684 w 92854"/>
                <a:gd name="connsiteY526" fmla="*/ 94514 h 101803"/>
                <a:gd name="connsiteX527" fmla="*/ 57427 w 92854"/>
                <a:gd name="connsiteY527" fmla="*/ 95687 h 101803"/>
                <a:gd name="connsiteX528" fmla="*/ 56338 w 92854"/>
                <a:gd name="connsiteY528" fmla="*/ 96692 h 101803"/>
                <a:gd name="connsiteX529" fmla="*/ 55751 w 92854"/>
                <a:gd name="connsiteY529" fmla="*/ 96106 h 101803"/>
                <a:gd name="connsiteX530" fmla="*/ 55165 w 92854"/>
                <a:gd name="connsiteY530" fmla="*/ 95436 h 101803"/>
                <a:gd name="connsiteX531" fmla="*/ 55165 w 92854"/>
                <a:gd name="connsiteY531" fmla="*/ 95436 h 101803"/>
                <a:gd name="connsiteX532" fmla="*/ 55165 w 92854"/>
                <a:gd name="connsiteY532" fmla="*/ 95436 h 101803"/>
                <a:gd name="connsiteX533" fmla="*/ 54662 w 92854"/>
                <a:gd name="connsiteY533" fmla="*/ 95436 h 101803"/>
                <a:gd name="connsiteX534" fmla="*/ 31 w 92854"/>
                <a:gd name="connsiteY534" fmla="*/ 32007 h 101803"/>
                <a:gd name="connsiteX535" fmla="*/ 31 w 92854"/>
                <a:gd name="connsiteY535" fmla="*/ 30834 h 101803"/>
                <a:gd name="connsiteX536" fmla="*/ 618 w 92854"/>
                <a:gd name="connsiteY536" fmla="*/ 29745 h 101803"/>
                <a:gd name="connsiteX537" fmla="*/ 1372 w 92854"/>
                <a:gd name="connsiteY537" fmla="*/ 30918 h 101803"/>
                <a:gd name="connsiteX538" fmla="*/ 2210 w 92854"/>
                <a:gd name="connsiteY538" fmla="*/ 32259 h 101803"/>
                <a:gd name="connsiteX539" fmla="*/ 2210 w 92854"/>
                <a:gd name="connsiteY539" fmla="*/ 33013 h 101803"/>
                <a:gd name="connsiteX540" fmla="*/ 1121 w 92854"/>
                <a:gd name="connsiteY540" fmla="*/ 33013 h 101803"/>
                <a:gd name="connsiteX541" fmla="*/ 199 w 92854"/>
                <a:gd name="connsiteY541" fmla="*/ 32510 h 101803"/>
                <a:gd name="connsiteX542" fmla="*/ 31 w 92854"/>
                <a:gd name="connsiteY542" fmla="*/ 32007 h 101803"/>
                <a:gd name="connsiteX543" fmla="*/ 2797 w 92854"/>
                <a:gd name="connsiteY543" fmla="*/ 26477 h 101803"/>
                <a:gd name="connsiteX544" fmla="*/ 2797 w 92854"/>
                <a:gd name="connsiteY544" fmla="*/ 25891 h 101803"/>
                <a:gd name="connsiteX545" fmla="*/ 2797 w 92854"/>
                <a:gd name="connsiteY545" fmla="*/ 25472 h 101803"/>
                <a:gd name="connsiteX546" fmla="*/ 4305 w 92854"/>
                <a:gd name="connsiteY546" fmla="*/ 26142 h 101803"/>
                <a:gd name="connsiteX547" fmla="*/ 5897 w 92854"/>
                <a:gd name="connsiteY547" fmla="*/ 26896 h 101803"/>
                <a:gd name="connsiteX548" fmla="*/ 6567 w 92854"/>
                <a:gd name="connsiteY548" fmla="*/ 27734 h 101803"/>
                <a:gd name="connsiteX549" fmla="*/ 7070 w 92854"/>
                <a:gd name="connsiteY549" fmla="*/ 28656 h 101803"/>
                <a:gd name="connsiteX550" fmla="*/ 7070 w 92854"/>
                <a:gd name="connsiteY550" fmla="*/ 29745 h 101803"/>
                <a:gd name="connsiteX551" fmla="*/ 6567 w 92854"/>
                <a:gd name="connsiteY551" fmla="*/ 29745 h 101803"/>
                <a:gd name="connsiteX552" fmla="*/ 6567 w 92854"/>
                <a:gd name="connsiteY552" fmla="*/ 29745 h 101803"/>
                <a:gd name="connsiteX553" fmla="*/ 6567 w 92854"/>
                <a:gd name="connsiteY553" fmla="*/ 29745 h 101803"/>
                <a:gd name="connsiteX554" fmla="*/ 6148 w 92854"/>
                <a:gd name="connsiteY554" fmla="*/ 29745 h 101803"/>
                <a:gd name="connsiteX555" fmla="*/ 5562 w 92854"/>
                <a:gd name="connsiteY555" fmla="*/ 29326 h 101803"/>
                <a:gd name="connsiteX556" fmla="*/ 4891 w 92854"/>
                <a:gd name="connsiteY556" fmla="*/ 28823 h 101803"/>
                <a:gd name="connsiteX557" fmla="*/ 4137 w 92854"/>
                <a:gd name="connsiteY557" fmla="*/ 28237 h 101803"/>
                <a:gd name="connsiteX558" fmla="*/ 3383 w 92854"/>
                <a:gd name="connsiteY558" fmla="*/ 27650 h 101803"/>
                <a:gd name="connsiteX559" fmla="*/ 3383 w 92854"/>
                <a:gd name="connsiteY559" fmla="*/ 27650 h 101803"/>
                <a:gd name="connsiteX560" fmla="*/ 21398 w 92854"/>
                <a:gd name="connsiteY560" fmla="*/ 89151 h 101803"/>
                <a:gd name="connsiteX561" fmla="*/ 20895 w 92854"/>
                <a:gd name="connsiteY561" fmla="*/ 89151 h 101803"/>
                <a:gd name="connsiteX562" fmla="*/ 20476 w 92854"/>
                <a:gd name="connsiteY562" fmla="*/ 89654 h 101803"/>
                <a:gd name="connsiteX563" fmla="*/ 20979 w 92854"/>
                <a:gd name="connsiteY563" fmla="*/ 89654 h 101803"/>
                <a:gd name="connsiteX564" fmla="*/ 21398 w 92854"/>
                <a:gd name="connsiteY564" fmla="*/ 89068 h 101803"/>
                <a:gd name="connsiteX565" fmla="*/ 25336 w 92854"/>
                <a:gd name="connsiteY565" fmla="*/ 99625 h 101803"/>
                <a:gd name="connsiteX566" fmla="*/ 25336 w 92854"/>
                <a:gd name="connsiteY566" fmla="*/ 100379 h 101803"/>
                <a:gd name="connsiteX567" fmla="*/ 26006 w 92854"/>
                <a:gd name="connsiteY567" fmla="*/ 100882 h 101803"/>
                <a:gd name="connsiteX568" fmla="*/ 26006 w 92854"/>
                <a:gd name="connsiteY568" fmla="*/ 100128 h 101803"/>
                <a:gd name="connsiteX569" fmla="*/ 25336 w 92854"/>
                <a:gd name="connsiteY569" fmla="*/ 99625 h 101803"/>
                <a:gd name="connsiteX570" fmla="*/ 16287 w 92854"/>
                <a:gd name="connsiteY570" fmla="*/ 50190 h 101803"/>
                <a:gd name="connsiteX571" fmla="*/ 16287 w 92854"/>
                <a:gd name="connsiteY571" fmla="*/ 51028 h 101803"/>
                <a:gd name="connsiteX572" fmla="*/ 16957 w 92854"/>
                <a:gd name="connsiteY572" fmla="*/ 51614 h 101803"/>
                <a:gd name="connsiteX573" fmla="*/ 16957 w 92854"/>
                <a:gd name="connsiteY573" fmla="*/ 50776 h 101803"/>
                <a:gd name="connsiteX574" fmla="*/ 16287 w 92854"/>
                <a:gd name="connsiteY574" fmla="*/ 50190 h 101803"/>
                <a:gd name="connsiteX575" fmla="*/ 15532 w 92854"/>
                <a:gd name="connsiteY575" fmla="*/ 21785 h 101803"/>
                <a:gd name="connsiteX576" fmla="*/ 15532 w 92854"/>
                <a:gd name="connsiteY576" fmla="*/ 21031 h 101803"/>
                <a:gd name="connsiteX577" fmla="*/ 14778 w 92854"/>
                <a:gd name="connsiteY577" fmla="*/ 21031 h 101803"/>
                <a:gd name="connsiteX578" fmla="*/ 16119 w 92854"/>
                <a:gd name="connsiteY578" fmla="*/ 27315 h 101803"/>
                <a:gd name="connsiteX579" fmla="*/ 16119 w 92854"/>
                <a:gd name="connsiteY579" fmla="*/ 26813 h 101803"/>
                <a:gd name="connsiteX580" fmla="*/ 16119 w 92854"/>
                <a:gd name="connsiteY580" fmla="*/ 26226 h 101803"/>
                <a:gd name="connsiteX581" fmla="*/ 16119 w 92854"/>
                <a:gd name="connsiteY581" fmla="*/ 25723 h 101803"/>
                <a:gd name="connsiteX582" fmla="*/ 16119 w 92854"/>
                <a:gd name="connsiteY582" fmla="*/ 25053 h 101803"/>
                <a:gd name="connsiteX583" fmla="*/ 15700 w 92854"/>
                <a:gd name="connsiteY583" fmla="*/ 25053 h 101803"/>
                <a:gd name="connsiteX584" fmla="*/ 15197 w 92854"/>
                <a:gd name="connsiteY584" fmla="*/ 25053 h 101803"/>
                <a:gd name="connsiteX585" fmla="*/ 16119 w 92854"/>
                <a:gd name="connsiteY585" fmla="*/ 13490 h 101803"/>
                <a:gd name="connsiteX586" fmla="*/ 16119 w 92854"/>
                <a:gd name="connsiteY586" fmla="*/ 13490 h 101803"/>
                <a:gd name="connsiteX587" fmla="*/ 16119 w 92854"/>
                <a:gd name="connsiteY587" fmla="*/ 13993 h 101803"/>
                <a:gd name="connsiteX588" fmla="*/ 15532 w 92854"/>
                <a:gd name="connsiteY588" fmla="*/ 13993 h 101803"/>
                <a:gd name="connsiteX589" fmla="*/ 16287 w 92854"/>
                <a:gd name="connsiteY589" fmla="*/ 13658 h 101803"/>
                <a:gd name="connsiteX590" fmla="*/ 19303 w 92854"/>
                <a:gd name="connsiteY590" fmla="*/ 17847 h 101803"/>
                <a:gd name="connsiteX591" fmla="*/ 18775 w 92854"/>
                <a:gd name="connsiteY591" fmla="*/ 18492 h 101803"/>
                <a:gd name="connsiteX592" fmla="*/ 18800 w 92854"/>
                <a:gd name="connsiteY592" fmla="*/ 18601 h 101803"/>
                <a:gd name="connsiteX593" fmla="*/ 19638 w 92854"/>
                <a:gd name="connsiteY593" fmla="*/ 18601 h 101803"/>
                <a:gd name="connsiteX594" fmla="*/ 19638 w 92854"/>
                <a:gd name="connsiteY594" fmla="*/ 17847 h 101803"/>
                <a:gd name="connsiteX595" fmla="*/ 19554 w 92854"/>
                <a:gd name="connsiteY595" fmla="*/ 17847 h 101803"/>
                <a:gd name="connsiteX596" fmla="*/ 46702 w 92854"/>
                <a:gd name="connsiteY596" fmla="*/ 82616 h 101803"/>
                <a:gd name="connsiteX597" fmla="*/ 46693 w 92854"/>
                <a:gd name="connsiteY597" fmla="*/ 83445 h 101803"/>
                <a:gd name="connsiteX598" fmla="*/ 46702 w 92854"/>
                <a:gd name="connsiteY598" fmla="*/ 83454 h 101803"/>
                <a:gd name="connsiteX599" fmla="*/ 47372 w 92854"/>
                <a:gd name="connsiteY599" fmla="*/ 84040 h 101803"/>
                <a:gd name="connsiteX600" fmla="*/ 47372 w 92854"/>
                <a:gd name="connsiteY600" fmla="*/ 83286 h 101803"/>
                <a:gd name="connsiteX601" fmla="*/ 46953 w 92854"/>
                <a:gd name="connsiteY601" fmla="*/ 82616 h 101803"/>
                <a:gd name="connsiteX602" fmla="*/ 40920 w 92854"/>
                <a:gd name="connsiteY602" fmla="*/ 58150 h 101803"/>
                <a:gd name="connsiteX603" fmla="*/ 41758 w 92854"/>
                <a:gd name="connsiteY603" fmla="*/ 58150 h 101803"/>
                <a:gd name="connsiteX604" fmla="*/ 41758 w 92854"/>
                <a:gd name="connsiteY604" fmla="*/ 56976 h 101803"/>
                <a:gd name="connsiteX605" fmla="*/ 41004 w 92854"/>
                <a:gd name="connsiteY605" fmla="*/ 56976 h 101803"/>
                <a:gd name="connsiteX606" fmla="*/ 37904 w 92854"/>
                <a:gd name="connsiteY606" fmla="*/ 12066 h 101803"/>
                <a:gd name="connsiteX607" fmla="*/ 38323 w 92854"/>
                <a:gd name="connsiteY607" fmla="*/ 12485 h 101803"/>
                <a:gd name="connsiteX608" fmla="*/ 38826 w 92854"/>
                <a:gd name="connsiteY608" fmla="*/ 12485 h 101803"/>
                <a:gd name="connsiteX609" fmla="*/ 38826 w 92854"/>
                <a:gd name="connsiteY609" fmla="*/ 11395 h 101803"/>
                <a:gd name="connsiteX610" fmla="*/ 38826 w 92854"/>
                <a:gd name="connsiteY610" fmla="*/ 10893 h 101803"/>
                <a:gd name="connsiteX611" fmla="*/ 38826 w 92854"/>
                <a:gd name="connsiteY611" fmla="*/ 10222 h 101803"/>
                <a:gd name="connsiteX612" fmla="*/ 37988 w 92854"/>
                <a:gd name="connsiteY612" fmla="*/ 10222 h 101803"/>
                <a:gd name="connsiteX613" fmla="*/ 37988 w 92854"/>
                <a:gd name="connsiteY613" fmla="*/ 10725 h 101803"/>
                <a:gd name="connsiteX614" fmla="*/ 37988 w 92854"/>
                <a:gd name="connsiteY614" fmla="*/ 11144 h 101803"/>
                <a:gd name="connsiteX615" fmla="*/ 50472 w 92854"/>
                <a:gd name="connsiteY615" fmla="*/ 55720 h 101803"/>
                <a:gd name="connsiteX616" fmla="*/ 51310 w 92854"/>
                <a:gd name="connsiteY616" fmla="*/ 56306 h 101803"/>
                <a:gd name="connsiteX617" fmla="*/ 51319 w 92854"/>
                <a:gd name="connsiteY617" fmla="*/ 57136 h 101803"/>
                <a:gd name="connsiteX618" fmla="*/ 51310 w 92854"/>
                <a:gd name="connsiteY618" fmla="*/ 57144 h 101803"/>
                <a:gd name="connsiteX619" fmla="*/ 50556 w 92854"/>
                <a:gd name="connsiteY619" fmla="*/ 56558 h 101803"/>
                <a:gd name="connsiteX620" fmla="*/ 50724 w 92854"/>
                <a:gd name="connsiteY620" fmla="*/ 55552 h 101803"/>
                <a:gd name="connsiteX621" fmla="*/ 48713 w 92854"/>
                <a:gd name="connsiteY621" fmla="*/ 49100 h 101803"/>
                <a:gd name="connsiteX622" fmla="*/ 48713 w 92854"/>
                <a:gd name="connsiteY622" fmla="*/ 48430 h 101803"/>
                <a:gd name="connsiteX623" fmla="*/ 48713 w 92854"/>
                <a:gd name="connsiteY623" fmla="*/ 47592 h 101803"/>
                <a:gd name="connsiteX624" fmla="*/ 50472 w 92854"/>
                <a:gd name="connsiteY624" fmla="*/ 48179 h 101803"/>
                <a:gd name="connsiteX625" fmla="*/ 51897 w 92854"/>
                <a:gd name="connsiteY625" fmla="*/ 48849 h 101803"/>
                <a:gd name="connsiteX626" fmla="*/ 52735 w 92854"/>
                <a:gd name="connsiteY626" fmla="*/ 50357 h 101803"/>
                <a:gd name="connsiteX627" fmla="*/ 53405 w 92854"/>
                <a:gd name="connsiteY627" fmla="*/ 51949 h 101803"/>
                <a:gd name="connsiteX628" fmla="*/ 52400 w 92854"/>
                <a:gd name="connsiteY628" fmla="*/ 51949 h 101803"/>
                <a:gd name="connsiteX629" fmla="*/ 51227 w 92854"/>
                <a:gd name="connsiteY629" fmla="*/ 51949 h 101803"/>
                <a:gd name="connsiteX630" fmla="*/ 50724 w 92854"/>
                <a:gd name="connsiteY630" fmla="*/ 51195 h 101803"/>
                <a:gd name="connsiteX631" fmla="*/ 50305 w 92854"/>
                <a:gd name="connsiteY631" fmla="*/ 50609 h 101803"/>
                <a:gd name="connsiteX632" fmla="*/ 49886 w 92854"/>
                <a:gd name="connsiteY632" fmla="*/ 50609 h 101803"/>
                <a:gd name="connsiteX633" fmla="*/ 49383 w 92854"/>
                <a:gd name="connsiteY633" fmla="*/ 50609 h 101803"/>
                <a:gd name="connsiteX634" fmla="*/ 49383 w 92854"/>
                <a:gd name="connsiteY634" fmla="*/ 49938 h 101803"/>
                <a:gd name="connsiteX635" fmla="*/ 48964 w 92854"/>
                <a:gd name="connsiteY635" fmla="*/ 49100 h 101803"/>
                <a:gd name="connsiteX636" fmla="*/ 42680 w 92854"/>
                <a:gd name="connsiteY636" fmla="*/ 20361 h 101803"/>
                <a:gd name="connsiteX637" fmla="*/ 42680 w 92854"/>
                <a:gd name="connsiteY637" fmla="*/ 20361 h 101803"/>
                <a:gd name="connsiteX638" fmla="*/ 42680 w 92854"/>
                <a:gd name="connsiteY638" fmla="*/ 20361 h 101803"/>
                <a:gd name="connsiteX639" fmla="*/ 43183 w 92854"/>
                <a:gd name="connsiteY639" fmla="*/ 20361 h 101803"/>
                <a:gd name="connsiteX640" fmla="*/ 43183 w 92854"/>
                <a:gd name="connsiteY640" fmla="*/ 19607 h 101803"/>
                <a:gd name="connsiteX641" fmla="*/ 43183 w 92854"/>
                <a:gd name="connsiteY641" fmla="*/ 18769 h 101803"/>
                <a:gd name="connsiteX642" fmla="*/ 42345 w 92854"/>
                <a:gd name="connsiteY642" fmla="*/ 18769 h 101803"/>
                <a:gd name="connsiteX643" fmla="*/ 42345 w 92854"/>
                <a:gd name="connsiteY643" fmla="*/ 18769 h 101803"/>
                <a:gd name="connsiteX644" fmla="*/ 42345 w 92854"/>
                <a:gd name="connsiteY644" fmla="*/ 18769 h 101803"/>
                <a:gd name="connsiteX645" fmla="*/ 42345 w 92854"/>
                <a:gd name="connsiteY645" fmla="*/ 18769 h 101803"/>
                <a:gd name="connsiteX646" fmla="*/ 42345 w 92854"/>
                <a:gd name="connsiteY646" fmla="*/ 19607 h 101803"/>
                <a:gd name="connsiteX647" fmla="*/ 42680 w 92854"/>
                <a:gd name="connsiteY647" fmla="*/ 10893 h 101803"/>
                <a:gd name="connsiteX648" fmla="*/ 42680 w 92854"/>
                <a:gd name="connsiteY648" fmla="*/ 10893 h 101803"/>
                <a:gd name="connsiteX649" fmla="*/ 42680 w 92854"/>
                <a:gd name="connsiteY649" fmla="*/ 10893 h 101803"/>
                <a:gd name="connsiteX650" fmla="*/ 42680 w 92854"/>
                <a:gd name="connsiteY650" fmla="*/ 10893 h 101803"/>
                <a:gd name="connsiteX651" fmla="*/ 42848 w 92854"/>
                <a:gd name="connsiteY651" fmla="*/ 10893 h 101803"/>
                <a:gd name="connsiteX652" fmla="*/ 52316 w 92854"/>
                <a:gd name="connsiteY652" fmla="*/ 45916 h 101803"/>
                <a:gd name="connsiteX653" fmla="*/ 51729 w 92854"/>
                <a:gd name="connsiteY653" fmla="*/ 45916 h 101803"/>
                <a:gd name="connsiteX654" fmla="*/ 51729 w 92854"/>
                <a:gd name="connsiteY654" fmla="*/ 45246 h 101803"/>
                <a:gd name="connsiteX655" fmla="*/ 46031 w 92854"/>
                <a:gd name="connsiteY655" fmla="*/ 21618 h 101803"/>
                <a:gd name="connsiteX656" fmla="*/ 46811 w 92854"/>
                <a:gd name="connsiteY656" fmla="*/ 21894 h 101803"/>
                <a:gd name="connsiteX657" fmla="*/ 46869 w 92854"/>
                <a:gd name="connsiteY657" fmla="*/ 22120 h 101803"/>
                <a:gd name="connsiteX658" fmla="*/ 46367 w 92854"/>
                <a:gd name="connsiteY658" fmla="*/ 23042 h 101803"/>
                <a:gd name="connsiteX659" fmla="*/ 45864 w 92854"/>
                <a:gd name="connsiteY659" fmla="*/ 22455 h 101803"/>
                <a:gd name="connsiteX660" fmla="*/ 46199 w 92854"/>
                <a:gd name="connsiteY660" fmla="*/ 22037 h 101803"/>
                <a:gd name="connsiteX661" fmla="*/ 53908 w 92854"/>
                <a:gd name="connsiteY661" fmla="*/ 46252 h 101803"/>
                <a:gd name="connsiteX662" fmla="*/ 53908 w 92854"/>
                <a:gd name="connsiteY662" fmla="*/ 46252 h 101803"/>
                <a:gd name="connsiteX663" fmla="*/ 53908 w 92854"/>
                <a:gd name="connsiteY663" fmla="*/ 46252 h 101803"/>
                <a:gd name="connsiteX664" fmla="*/ 54075 w 92854"/>
                <a:gd name="connsiteY664" fmla="*/ 46252 h 101803"/>
                <a:gd name="connsiteX665" fmla="*/ 54746 w 92854"/>
                <a:gd name="connsiteY665" fmla="*/ 49603 h 101803"/>
                <a:gd name="connsiteX666" fmla="*/ 55165 w 92854"/>
                <a:gd name="connsiteY666" fmla="*/ 50273 h 101803"/>
                <a:gd name="connsiteX667" fmla="*/ 55165 w 92854"/>
                <a:gd name="connsiteY667" fmla="*/ 51028 h 101803"/>
                <a:gd name="connsiteX668" fmla="*/ 55165 w 92854"/>
                <a:gd name="connsiteY668" fmla="*/ 50441 h 101803"/>
                <a:gd name="connsiteX669" fmla="*/ 54913 w 92854"/>
                <a:gd name="connsiteY669" fmla="*/ 49603 h 101803"/>
                <a:gd name="connsiteX670" fmla="*/ 46367 w 92854"/>
                <a:gd name="connsiteY670" fmla="*/ 9468 h 101803"/>
                <a:gd name="connsiteX671" fmla="*/ 46367 w 92854"/>
                <a:gd name="connsiteY671" fmla="*/ 10222 h 101803"/>
                <a:gd name="connsiteX672" fmla="*/ 46869 w 92854"/>
                <a:gd name="connsiteY672" fmla="*/ 10809 h 101803"/>
                <a:gd name="connsiteX673" fmla="*/ 47381 w 92854"/>
                <a:gd name="connsiteY673" fmla="*/ 10013 h 101803"/>
                <a:gd name="connsiteX674" fmla="*/ 47372 w 92854"/>
                <a:gd name="connsiteY674" fmla="*/ 9971 h 101803"/>
                <a:gd name="connsiteX675" fmla="*/ 46702 w 92854"/>
                <a:gd name="connsiteY675" fmla="*/ 9468 h 101803"/>
                <a:gd name="connsiteX676" fmla="*/ 57259 w 92854"/>
                <a:gd name="connsiteY676" fmla="*/ 45330 h 101803"/>
                <a:gd name="connsiteX677" fmla="*/ 57678 w 92854"/>
                <a:gd name="connsiteY677" fmla="*/ 46000 h 101803"/>
                <a:gd name="connsiteX678" fmla="*/ 57678 w 92854"/>
                <a:gd name="connsiteY678" fmla="*/ 46754 h 101803"/>
                <a:gd name="connsiteX679" fmla="*/ 56840 w 92854"/>
                <a:gd name="connsiteY679" fmla="*/ 46168 h 101803"/>
                <a:gd name="connsiteX680" fmla="*/ 57310 w 92854"/>
                <a:gd name="connsiteY680" fmla="*/ 45347 h 101803"/>
                <a:gd name="connsiteX681" fmla="*/ 57594 w 92854"/>
                <a:gd name="connsiteY681" fmla="*/ 45330 h 101803"/>
                <a:gd name="connsiteX682" fmla="*/ 68990 w 92854"/>
                <a:gd name="connsiteY682" fmla="*/ 91162 h 101803"/>
                <a:gd name="connsiteX683" fmla="*/ 69660 w 92854"/>
                <a:gd name="connsiteY683" fmla="*/ 91162 h 101803"/>
                <a:gd name="connsiteX684" fmla="*/ 69241 w 92854"/>
                <a:gd name="connsiteY684" fmla="*/ 90576 h 101803"/>
                <a:gd name="connsiteX685" fmla="*/ 68655 w 92854"/>
                <a:gd name="connsiteY685" fmla="*/ 89989 h 101803"/>
                <a:gd name="connsiteX686" fmla="*/ 73766 w 92854"/>
                <a:gd name="connsiteY686" fmla="*/ 79181 h 101803"/>
                <a:gd name="connsiteX687" fmla="*/ 73766 w 92854"/>
                <a:gd name="connsiteY687" fmla="*/ 79181 h 101803"/>
                <a:gd name="connsiteX688" fmla="*/ 73766 w 92854"/>
                <a:gd name="connsiteY688" fmla="*/ 78762 h 101803"/>
                <a:gd name="connsiteX689" fmla="*/ 73766 w 92854"/>
                <a:gd name="connsiteY689" fmla="*/ 78762 h 101803"/>
                <a:gd name="connsiteX690" fmla="*/ 73766 w 92854"/>
                <a:gd name="connsiteY690" fmla="*/ 78762 h 101803"/>
                <a:gd name="connsiteX691" fmla="*/ 73766 w 92854"/>
                <a:gd name="connsiteY691" fmla="*/ 78762 h 101803"/>
                <a:gd name="connsiteX692" fmla="*/ 73766 w 92854"/>
                <a:gd name="connsiteY692" fmla="*/ 78762 h 101803"/>
                <a:gd name="connsiteX693" fmla="*/ 73012 w 92854"/>
                <a:gd name="connsiteY693" fmla="*/ 78762 h 101803"/>
                <a:gd name="connsiteX694" fmla="*/ 76112 w 92854"/>
                <a:gd name="connsiteY694" fmla="*/ 85800 h 101803"/>
                <a:gd name="connsiteX695" fmla="*/ 76112 w 92854"/>
                <a:gd name="connsiteY695" fmla="*/ 86554 h 101803"/>
                <a:gd name="connsiteX696" fmla="*/ 76782 w 92854"/>
                <a:gd name="connsiteY696" fmla="*/ 87141 h 101803"/>
                <a:gd name="connsiteX697" fmla="*/ 76791 w 92854"/>
                <a:gd name="connsiteY697" fmla="*/ 86311 h 101803"/>
                <a:gd name="connsiteX698" fmla="*/ 76782 w 92854"/>
                <a:gd name="connsiteY698" fmla="*/ 86303 h 101803"/>
                <a:gd name="connsiteX699" fmla="*/ 76447 w 92854"/>
                <a:gd name="connsiteY699" fmla="*/ 85800 h 101803"/>
                <a:gd name="connsiteX700" fmla="*/ 73849 w 92854"/>
                <a:gd name="connsiteY700" fmla="*/ 71304 h 101803"/>
                <a:gd name="connsiteX701" fmla="*/ 73849 w 92854"/>
                <a:gd name="connsiteY701" fmla="*/ 71891 h 101803"/>
                <a:gd name="connsiteX702" fmla="*/ 73179 w 92854"/>
                <a:gd name="connsiteY702" fmla="*/ 71891 h 101803"/>
                <a:gd name="connsiteX703" fmla="*/ 73179 w 92854"/>
                <a:gd name="connsiteY703" fmla="*/ 71388 h 101803"/>
                <a:gd name="connsiteX704" fmla="*/ 74185 w 92854"/>
                <a:gd name="connsiteY704" fmla="*/ 71304 h 101803"/>
                <a:gd name="connsiteX705" fmla="*/ 58768 w 92854"/>
                <a:gd name="connsiteY705" fmla="*/ 15333 h 101803"/>
                <a:gd name="connsiteX706" fmla="*/ 59940 w 92854"/>
                <a:gd name="connsiteY706" fmla="*/ 14160 h 101803"/>
                <a:gd name="connsiteX707" fmla="*/ 60862 w 92854"/>
                <a:gd name="connsiteY707" fmla="*/ 12736 h 101803"/>
                <a:gd name="connsiteX708" fmla="*/ 61281 w 92854"/>
                <a:gd name="connsiteY708" fmla="*/ 12736 h 101803"/>
                <a:gd name="connsiteX709" fmla="*/ 61281 w 92854"/>
                <a:gd name="connsiteY709" fmla="*/ 12317 h 101803"/>
                <a:gd name="connsiteX710" fmla="*/ 61281 w 92854"/>
                <a:gd name="connsiteY710" fmla="*/ 11479 h 101803"/>
                <a:gd name="connsiteX711" fmla="*/ 61281 w 92854"/>
                <a:gd name="connsiteY711" fmla="*/ 10641 h 101803"/>
                <a:gd name="connsiteX712" fmla="*/ 60192 w 92854"/>
                <a:gd name="connsiteY712" fmla="*/ 9720 h 101803"/>
                <a:gd name="connsiteX713" fmla="*/ 59438 w 92854"/>
                <a:gd name="connsiteY713" fmla="*/ 8798 h 101803"/>
                <a:gd name="connsiteX714" fmla="*/ 59019 w 92854"/>
                <a:gd name="connsiteY714" fmla="*/ 7876 h 101803"/>
                <a:gd name="connsiteX715" fmla="*/ 58265 w 92854"/>
                <a:gd name="connsiteY715" fmla="*/ 7876 h 101803"/>
                <a:gd name="connsiteX716" fmla="*/ 60695 w 92854"/>
                <a:gd name="connsiteY716" fmla="*/ 5362 h 101803"/>
                <a:gd name="connsiteX717" fmla="*/ 58348 w 92854"/>
                <a:gd name="connsiteY717" fmla="*/ 5362 h 101803"/>
                <a:gd name="connsiteX718" fmla="*/ 58935 w 92854"/>
                <a:gd name="connsiteY718" fmla="*/ 4860 h 101803"/>
                <a:gd name="connsiteX719" fmla="*/ 59605 w 92854"/>
                <a:gd name="connsiteY719" fmla="*/ 4273 h 101803"/>
                <a:gd name="connsiteX720" fmla="*/ 59605 w 92854"/>
                <a:gd name="connsiteY720" fmla="*/ 3100 h 101803"/>
                <a:gd name="connsiteX721" fmla="*/ 60108 w 92854"/>
                <a:gd name="connsiteY721" fmla="*/ 2011 h 101803"/>
                <a:gd name="connsiteX722" fmla="*/ 60108 w 92854"/>
                <a:gd name="connsiteY722" fmla="*/ 1257 h 101803"/>
                <a:gd name="connsiteX723" fmla="*/ 60108 w 92854"/>
                <a:gd name="connsiteY723" fmla="*/ 503 h 101803"/>
                <a:gd name="connsiteX724" fmla="*/ 62119 w 92854"/>
                <a:gd name="connsiteY724" fmla="*/ 0 h 101803"/>
                <a:gd name="connsiteX725" fmla="*/ 62119 w 92854"/>
                <a:gd name="connsiteY725" fmla="*/ 503 h 101803"/>
                <a:gd name="connsiteX726" fmla="*/ 62119 w 92854"/>
                <a:gd name="connsiteY726" fmla="*/ 1676 h 101803"/>
                <a:gd name="connsiteX727" fmla="*/ 62119 w 92854"/>
                <a:gd name="connsiteY727" fmla="*/ 2849 h 101803"/>
                <a:gd name="connsiteX728" fmla="*/ 63208 w 92854"/>
                <a:gd name="connsiteY728" fmla="*/ 3435 h 101803"/>
                <a:gd name="connsiteX729" fmla="*/ 63711 w 92854"/>
                <a:gd name="connsiteY729" fmla="*/ 3435 h 101803"/>
                <a:gd name="connsiteX730" fmla="*/ 63711 w 92854"/>
                <a:gd name="connsiteY730" fmla="*/ 3016 h 101803"/>
                <a:gd name="connsiteX731" fmla="*/ 63711 w 92854"/>
                <a:gd name="connsiteY731" fmla="*/ 2430 h 101803"/>
                <a:gd name="connsiteX732" fmla="*/ 63711 w 92854"/>
                <a:gd name="connsiteY732" fmla="*/ 1760 h 101803"/>
                <a:gd name="connsiteX733" fmla="*/ 63711 w 92854"/>
                <a:gd name="connsiteY733" fmla="*/ 1089 h 101803"/>
                <a:gd name="connsiteX734" fmla="*/ 64214 w 92854"/>
                <a:gd name="connsiteY734" fmla="*/ 1592 h 101803"/>
                <a:gd name="connsiteX735" fmla="*/ 64800 w 92854"/>
                <a:gd name="connsiteY735" fmla="*/ 2095 h 101803"/>
                <a:gd name="connsiteX736" fmla="*/ 65554 w 92854"/>
                <a:gd name="connsiteY736" fmla="*/ 2765 h 101803"/>
                <a:gd name="connsiteX737" fmla="*/ 66560 w 92854"/>
                <a:gd name="connsiteY737" fmla="*/ 2095 h 101803"/>
                <a:gd name="connsiteX738" fmla="*/ 67398 w 92854"/>
                <a:gd name="connsiteY738" fmla="*/ 1424 h 101803"/>
                <a:gd name="connsiteX739" fmla="*/ 67901 w 92854"/>
                <a:gd name="connsiteY739" fmla="*/ 2179 h 101803"/>
                <a:gd name="connsiteX740" fmla="*/ 68403 w 92854"/>
                <a:gd name="connsiteY740" fmla="*/ 2681 h 101803"/>
                <a:gd name="connsiteX741" fmla="*/ 69073 w 92854"/>
                <a:gd name="connsiteY741" fmla="*/ 2681 h 101803"/>
                <a:gd name="connsiteX742" fmla="*/ 69660 w 92854"/>
                <a:gd name="connsiteY742" fmla="*/ 2681 h 101803"/>
                <a:gd name="connsiteX743" fmla="*/ 70917 w 92854"/>
                <a:gd name="connsiteY743" fmla="*/ 1508 h 101803"/>
                <a:gd name="connsiteX744" fmla="*/ 72090 w 92854"/>
                <a:gd name="connsiteY744" fmla="*/ 503 h 101803"/>
                <a:gd name="connsiteX745" fmla="*/ 74436 w 92854"/>
                <a:gd name="connsiteY745" fmla="*/ 922 h 101803"/>
                <a:gd name="connsiteX746" fmla="*/ 76698 w 92854"/>
                <a:gd name="connsiteY746" fmla="*/ 1508 h 101803"/>
                <a:gd name="connsiteX747" fmla="*/ 73347 w 92854"/>
                <a:gd name="connsiteY747" fmla="*/ 2430 h 101803"/>
                <a:gd name="connsiteX748" fmla="*/ 73347 w 92854"/>
                <a:gd name="connsiteY748" fmla="*/ 3771 h 101803"/>
                <a:gd name="connsiteX749" fmla="*/ 73347 w 92854"/>
                <a:gd name="connsiteY749" fmla="*/ 5865 h 101803"/>
                <a:gd name="connsiteX750" fmla="*/ 73347 w 92854"/>
                <a:gd name="connsiteY750" fmla="*/ 7876 h 101803"/>
                <a:gd name="connsiteX751" fmla="*/ 73347 w 92854"/>
                <a:gd name="connsiteY751" fmla="*/ 9217 h 101803"/>
                <a:gd name="connsiteX752" fmla="*/ 73347 w 92854"/>
                <a:gd name="connsiteY752" fmla="*/ 10055 h 101803"/>
                <a:gd name="connsiteX753" fmla="*/ 73347 w 92854"/>
                <a:gd name="connsiteY753" fmla="*/ 10893 h 101803"/>
                <a:gd name="connsiteX754" fmla="*/ 73347 w 92854"/>
                <a:gd name="connsiteY754" fmla="*/ 10893 h 101803"/>
                <a:gd name="connsiteX755" fmla="*/ 73347 w 92854"/>
                <a:gd name="connsiteY755" fmla="*/ 10474 h 101803"/>
                <a:gd name="connsiteX756" fmla="*/ 73347 w 92854"/>
                <a:gd name="connsiteY756" fmla="*/ 9552 h 101803"/>
                <a:gd name="connsiteX757" fmla="*/ 73347 w 92854"/>
                <a:gd name="connsiteY757" fmla="*/ 8379 h 101803"/>
                <a:gd name="connsiteX758" fmla="*/ 72677 w 92854"/>
                <a:gd name="connsiteY758" fmla="*/ 7290 h 101803"/>
                <a:gd name="connsiteX759" fmla="*/ 72090 w 92854"/>
                <a:gd name="connsiteY759" fmla="*/ 6033 h 101803"/>
                <a:gd name="connsiteX760" fmla="*/ 71503 w 92854"/>
                <a:gd name="connsiteY760" fmla="*/ 5362 h 101803"/>
                <a:gd name="connsiteX761" fmla="*/ 70749 w 92854"/>
                <a:gd name="connsiteY761" fmla="*/ 4776 h 101803"/>
                <a:gd name="connsiteX762" fmla="*/ 70749 w 92854"/>
                <a:gd name="connsiteY762" fmla="*/ 4776 h 101803"/>
                <a:gd name="connsiteX763" fmla="*/ 70749 w 92854"/>
                <a:gd name="connsiteY763" fmla="*/ 5949 h 101803"/>
                <a:gd name="connsiteX764" fmla="*/ 70749 w 92854"/>
                <a:gd name="connsiteY764" fmla="*/ 7038 h 101803"/>
                <a:gd name="connsiteX765" fmla="*/ 70079 w 92854"/>
                <a:gd name="connsiteY765" fmla="*/ 8379 h 101803"/>
                <a:gd name="connsiteX766" fmla="*/ 69325 w 92854"/>
                <a:gd name="connsiteY766" fmla="*/ 9552 h 101803"/>
                <a:gd name="connsiteX767" fmla="*/ 69325 w 92854"/>
                <a:gd name="connsiteY767" fmla="*/ 10809 h 101803"/>
                <a:gd name="connsiteX768" fmla="*/ 69744 w 92854"/>
                <a:gd name="connsiteY768" fmla="*/ 12401 h 101803"/>
                <a:gd name="connsiteX769" fmla="*/ 70163 w 92854"/>
                <a:gd name="connsiteY769" fmla="*/ 12401 h 101803"/>
                <a:gd name="connsiteX770" fmla="*/ 70582 w 92854"/>
                <a:gd name="connsiteY770" fmla="*/ 12401 h 101803"/>
                <a:gd name="connsiteX771" fmla="*/ 70079 w 92854"/>
                <a:gd name="connsiteY771" fmla="*/ 13239 h 101803"/>
                <a:gd name="connsiteX772" fmla="*/ 69493 w 92854"/>
                <a:gd name="connsiteY772" fmla="*/ 14160 h 101803"/>
                <a:gd name="connsiteX773" fmla="*/ 69073 w 92854"/>
                <a:gd name="connsiteY773" fmla="*/ 14160 h 101803"/>
                <a:gd name="connsiteX774" fmla="*/ 69073 w 92854"/>
                <a:gd name="connsiteY774" fmla="*/ 14160 h 101803"/>
                <a:gd name="connsiteX775" fmla="*/ 68152 w 92854"/>
                <a:gd name="connsiteY775" fmla="*/ 13574 h 101803"/>
                <a:gd name="connsiteX776" fmla="*/ 67230 w 92854"/>
                <a:gd name="connsiteY776" fmla="*/ 13071 h 101803"/>
                <a:gd name="connsiteX777" fmla="*/ 66644 w 92854"/>
                <a:gd name="connsiteY777" fmla="*/ 13071 h 101803"/>
                <a:gd name="connsiteX778" fmla="*/ 66225 w 92854"/>
                <a:gd name="connsiteY778" fmla="*/ 13490 h 101803"/>
                <a:gd name="connsiteX779" fmla="*/ 65722 w 92854"/>
                <a:gd name="connsiteY779" fmla="*/ 14831 h 101803"/>
                <a:gd name="connsiteX780" fmla="*/ 65722 w 92854"/>
                <a:gd name="connsiteY780" fmla="*/ 16087 h 101803"/>
                <a:gd name="connsiteX781" fmla="*/ 64968 w 92854"/>
                <a:gd name="connsiteY781" fmla="*/ 16087 h 101803"/>
                <a:gd name="connsiteX782" fmla="*/ 64549 w 92854"/>
                <a:gd name="connsiteY782" fmla="*/ 16087 h 101803"/>
                <a:gd name="connsiteX783" fmla="*/ 64549 w 92854"/>
                <a:gd name="connsiteY783" fmla="*/ 16087 h 101803"/>
                <a:gd name="connsiteX784" fmla="*/ 63124 w 92854"/>
                <a:gd name="connsiteY784" fmla="*/ 16087 h 101803"/>
                <a:gd name="connsiteX785" fmla="*/ 61868 w 92854"/>
                <a:gd name="connsiteY785" fmla="*/ 16087 h 101803"/>
                <a:gd name="connsiteX786" fmla="*/ 61197 w 92854"/>
                <a:gd name="connsiteY786" fmla="*/ 16087 h 101803"/>
                <a:gd name="connsiteX787" fmla="*/ 60360 w 92854"/>
                <a:gd name="connsiteY787" fmla="*/ 16087 h 101803"/>
                <a:gd name="connsiteX788" fmla="*/ 59857 w 92854"/>
                <a:gd name="connsiteY788" fmla="*/ 16087 h 101803"/>
                <a:gd name="connsiteX789" fmla="*/ 59103 w 92854"/>
                <a:gd name="connsiteY789" fmla="*/ 15333 h 101803"/>
                <a:gd name="connsiteX790" fmla="*/ 58768 w 92854"/>
                <a:gd name="connsiteY790" fmla="*/ 8965 h 101803"/>
                <a:gd name="connsiteX791" fmla="*/ 58768 w 92854"/>
                <a:gd name="connsiteY791" fmla="*/ 9552 h 101803"/>
                <a:gd name="connsiteX792" fmla="*/ 59186 w 92854"/>
                <a:gd name="connsiteY792" fmla="*/ 9552 h 101803"/>
                <a:gd name="connsiteX793" fmla="*/ 59186 w 92854"/>
                <a:gd name="connsiteY793" fmla="*/ 9049 h 101803"/>
                <a:gd name="connsiteX794" fmla="*/ 58851 w 92854"/>
                <a:gd name="connsiteY794" fmla="*/ 8965 h 101803"/>
                <a:gd name="connsiteX795" fmla="*/ 76028 w 92854"/>
                <a:gd name="connsiteY795" fmla="*/ 70802 h 101803"/>
                <a:gd name="connsiteX796" fmla="*/ 76849 w 92854"/>
                <a:gd name="connsiteY796" fmla="*/ 71279 h 101803"/>
                <a:gd name="connsiteX797" fmla="*/ 76866 w 92854"/>
                <a:gd name="connsiteY797" fmla="*/ 71388 h 101803"/>
                <a:gd name="connsiteX798" fmla="*/ 76363 w 92854"/>
                <a:gd name="connsiteY798" fmla="*/ 72310 h 101803"/>
                <a:gd name="connsiteX799" fmla="*/ 75860 w 92854"/>
                <a:gd name="connsiteY799" fmla="*/ 71640 h 101803"/>
                <a:gd name="connsiteX800" fmla="*/ 76112 w 92854"/>
                <a:gd name="connsiteY800" fmla="*/ 70802 h 101803"/>
                <a:gd name="connsiteX801" fmla="*/ 63376 w 92854"/>
                <a:gd name="connsiteY801" fmla="*/ 9887 h 101803"/>
                <a:gd name="connsiteX802" fmla="*/ 63795 w 92854"/>
                <a:gd name="connsiteY802" fmla="*/ 9887 h 101803"/>
                <a:gd name="connsiteX803" fmla="*/ 64381 w 92854"/>
                <a:gd name="connsiteY803" fmla="*/ 9887 h 101803"/>
                <a:gd name="connsiteX804" fmla="*/ 64381 w 92854"/>
                <a:gd name="connsiteY804" fmla="*/ 8379 h 101803"/>
                <a:gd name="connsiteX805" fmla="*/ 64381 w 92854"/>
                <a:gd name="connsiteY805" fmla="*/ 6619 h 101803"/>
                <a:gd name="connsiteX806" fmla="*/ 64381 w 92854"/>
                <a:gd name="connsiteY806" fmla="*/ 6117 h 101803"/>
                <a:gd name="connsiteX807" fmla="*/ 63795 w 92854"/>
                <a:gd name="connsiteY807" fmla="*/ 6117 h 101803"/>
                <a:gd name="connsiteX808" fmla="*/ 63292 w 92854"/>
                <a:gd name="connsiteY808" fmla="*/ 6117 h 101803"/>
                <a:gd name="connsiteX809" fmla="*/ 63292 w 92854"/>
                <a:gd name="connsiteY809" fmla="*/ 7541 h 101803"/>
                <a:gd name="connsiteX810" fmla="*/ 62873 w 92854"/>
                <a:gd name="connsiteY810" fmla="*/ 9217 h 101803"/>
                <a:gd name="connsiteX811" fmla="*/ 62873 w 92854"/>
                <a:gd name="connsiteY811" fmla="*/ 9217 h 101803"/>
                <a:gd name="connsiteX812" fmla="*/ 81474 w 92854"/>
                <a:gd name="connsiteY812" fmla="*/ 76918 h 101803"/>
                <a:gd name="connsiteX813" fmla="*/ 81474 w 92854"/>
                <a:gd name="connsiteY813" fmla="*/ 76164 h 101803"/>
                <a:gd name="connsiteX814" fmla="*/ 80804 w 92854"/>
                <a:gd name="connsiteY814" fmla="*/ 75578 h 101803"/>
                <a:gd name="connsiteX815" fmla="*/ 83402 w 92854"/>
                <a:gd name="connsiteY815" fmla="*/ 76416 h 101803"/>
                <a:gd name="connsiteX816" fmla="*/ 83904 w 92854"/>
                <a:gd name="connsiteY816" fmla="*/ 75578 h 101803"/>
                <a:gd name="connsiteX817" fmla="*/ 82982 w 92854"/>
                <a:gd name="connsiteY817" fmla="*/ 76834 h 101803"/>
                <a:gd name="connsiteX818" fmla="*/ 87256 w 92854"/>
                <a:gd name="connsiteY818" fmla="*/ 82700 h 101803"/>
                <a:gd name="connsiteX819" fmla="*/ 87842 w 92854"/>
                <a:gd name="connsiteY819" fmla="*/ 83202 h 101803"/>
                <a:gd name="connsiteX820" fmla="*/ 87842 w 92854"/>
                <a:gd name="connsiteY820" fmla="*/ 83957 h 101803"/>
                <a:gd name="connsiteX821" fmla="*/ 87055 w 92854"/>
                <a:gd name="connsiteY821" fmla="*/ 83688 h 101803"/>
                <a:gd name="connsiteX822" fmla="*/ 87004 w 92854"/>
                <a:gd name="connsiteY822" fmla="*/ 83538 h 101803"/>
                <a:gd name="connsiteX823" fmla="*/ 87340 w 92854"/>
                <a:gd name="connsiteY823" fmla="*/ 83035 h 101803"/>
                <a:gd name="connsiteX824" fmla="*/ 86753 w 92854"/>
                <a:gd name="connsiteY824" fmla="*/ 69796 h 101803"/>
                <a:gd name="connsiteX825" fmla="*/ 86250 w 92854"/>
                <a:gd name="connsiteY825" fmla="*/ 69293 h 101803"/>
                <a:gd name="connsiteX826" fmla="*/ 85748 w 92854"/>
                <a:gd name="connsiteY826" fmla="*/ 68539 h 101803"/>
                <a:gd name="connsiteX827" fmla="*/ 85245 w 92854"/>
                <a:gd name="connsiteY827" fmla="*/ 67534 h 101803"/>
                <a:gd name="connsiteX828" fmla="*/ 85245 w 92854"/>
                <a:gd name="connsiteY828" fmla="*/ 66528 h 101803"/>
                <a:gd name="connsiteX829" fmla="*/ 86669 w 92854"/>
                <a:gd name="connsiteY829" fmla="*/ 66528 h 101803"/>
                <a:gd name="connsiteX830" fmla="*/ 88010 w 92854"/>
                <a:gd name="connsiteY830" fmla="*/ 66528 h 101803"/>
                <a:gd name="connsiteX831" fmla="*/ 88680 w 92854"/>
                <a:gd name="connsiteY831" fmla="*/ 66528 h 101803"/>
                <a:gd name="connsiteX832" fmla="*/ 89183 w 92854"/>
                <a:gd name="connsiteY832" fmla="*/ 66528 h 101803"/>
                <a:gd name="connsiteX833" fmla="*/ 89183 w 92854"/>
                <a:gd name="connsiteY833" fmla="*/ 68456 h 101803"/>
                <a:gd name="connsiteX834" fmla="*/ 88177 w 92854"/>
                <a:gd name="connsiteY834" fmla="*/ 69042 h 101803"/>
                <a:gd name="connsiteX835" fmla="*/ 88177 w 92854"/>
                <a:gd name="connsiteY835" fmla="*/ 69461 h 101803"/>
                <a:gd name="connsiteX836" fmla="*/ 88177 w 92854"/>
                <a:gd name="connsiteY836" fmla="*/ 69964 h 101803"/>
                <a:gd name="connsiteX837" fmla="*/ 89769 w 92854"/>
                <a:gd name="connsiteY837" fmla="*/ 70383 h 101803"/>
                <a:gd name="connsiteX838" fmla="*/ 90942 w 92854"/>
                <a:gd name="connsiteY838" fmla="*/ 70383 h 101803"/>
                <a:gd name="connsiteX839" fmla="*/ 91613 w 92854"/>
                <a:gd name="connsiteY839" fmla="*/ 70383 h 101803"/>
                <a:gd name="connsiteX840" fmla="*/ 90859 w 92854"/>
                <a:gd name="connsiteY840" fmla="*/ 71137 h 101803"/>
                <a:gd name="connsiteX841" fmla="*/ 90188 w 92854"/>
                <a:gd name="connsiteY841" fmla="*/ 71807 h 101803"/>
                <a:gd name="connsiteX842" fmla="*/ 90188 w 92854"/>
                <a:gd name="connsiteY842" fmla="*/ 71807 h 101803"/>
                <a:gd name="connsiteX843" fmla="*/ 90188 w 92854"/>
                <a:gd name="connsiteY843" fmla="*/ 72896 h 101803"/>
                <a:gd name="connsiteX844" fmla="*/ 90188 w 92854"/>
                <a:gd name="connsiteY844" fmla="*/ 73483 h 101803"/>
                <a:gd name="connsiteX845" fmla="*/ 89183 w 92854"/>
                <a:gd name="connsiteY845" fmla="*/ 73483 h 101803"/>
                <a:gd name="connsiteX846" fmla="*/ 88261 w 92854"/>
                <a:gd name="connsiteY846" fmla="*/ 73483 h 101803"/>
                <a:gd name="connsiteX847" fmla="*/ 71420 w 92854"/>
                <a:gd name="connsiteY847" fmla="*/ 7541 h 101803"/>
                <a:gd name="connsiteX848" fmla="*/ 72257 w 92854"/>
                <a:gd name="connsiteY848" fmla="*/ 8044 h 101803"/>
                <a:gd name="connsiteX849" fmla="*/ 71931 w 92854"/>
                <a:gd name="connsiteY849" fmla="*/ 8932 h 101803"/>
                <a:gd name="connsiteX850" fmla="*/ 71839 w 92854"/>
                <a:gd name="connsiteY850" fmla="*/ 8965 h 101803"/>
                <a:gd name="connsiteX851" fmla="*/ 71085 w 92854"/>
                <a:gd name="connsiteY851" fmla="*/ 8379 h 101803"/>
                <a:gd name="connsiteX852" fmla="*/ 71503 w 92854"/>
                <a:gd name="connsiteY852" fmla="*/ 7876 h 101803"/>
                <a:gd name="connsiteX853" fmla="*/ 72174 w 92854"/>
                <a:gd name="connsiteY853" fmla="*/ 5279 h 101803"/>
                <a:gd name="connsiteX854" fmla="*/ 73012 w 92854"/>
                <a:gd name="connsiteY854" fmla="*/ 5865 h 101803"/>
                <a:gd name="connsiteX855" fmla="*/ 72509 w 92854"/>
                <a:gd name="connsiteY855" fmla="*/ 6787 h 101803"/>
                <a:gd name="connsiteX856" fmla="*/ 72090 w 92854"/>
                <a:gd name="connsiteY856" fmla="*/ 6117 h 101803"/>
                <a:gd name="connsiteX857" fmla="*/ 72257 w 92854"/>
                <a:gd name="connsiteY857" fmla="*/ 5279 h 101803"/>
                <a:gd name="connsiteX858" fmla="*/ 92786 w 92854"/>
                <a:gd name="connsiteY858" fmla="*/ 62423 h 101803"/>
                <a:gd name="connsiteX859" fmla="*/ 92786 w 92854"/>
                <a:gd name="connsiteY859" fmla="*/ 62423 h 101803"/>
                <a:gd name="connsiteX860" fmla="*/ 92786 w 92854"/>
                <a:gd name="connsiteY860" fmla="*/ 62926 h 101803"/>
                <a:gd name="connsiteX861" fmla="*/ 92786 w 92854"/>
                <a:gd name="connsiteY861" fmla="*/ 63931 h 101803"/>
                <a:gd name="connsiteX862" fmla="*/ 92786 w 92854"/>
                <a:gd name="connsiteY862" fmla="*/ 64434 h 101803"/>
                <a:gd name="connsiteX863" fmla="*/ 92786 w 92854"/>
                <a:gd name="connsiteY863" fmla="*/ 64434 h 101803"/>
                <a:gd name="connsiteX864" fmla="*/ 92786 w 92854"/>
                <a:gd name="connsiteY864" fmla="*/ 65020 h 101803"/>
                <a:gd name="connsiteX865" fmla="*/ 92786 w 92854"/>
                <a:gd name="connsiteY865" fmla="*/ 66109 h 101803"/>
                <a:gd name="connsiteX866" fmla="*/ 92786 w 92854"/>
                <a:gd name="connsiteY866" fmla="*/ 67199 h 101803"/>
                <a:gd name="connsiteX867" fmla="*/ 92786 w 92854"/>
                <a:gd name="connsiteY867" fmla="*/ 67869 h 101803"/>
                <a:gd name="connsiteX868" fmla="*/ 92367 w 92854"/>
                <a:gd name="connsiteY868" fmla="*/ 68791 h 101803"/>
                <a:gd name="connsiteX869" fmla="*/ 91697 w 92854"/>
                <a:gd name="connsiteY869" fmla="*/ 69629 h 101803"/>
                <a:gd name="connsiteX870" fmla="*/ 91194 w 92854"/>
                <a:gd name="connsiteY870" fmla="*/ 68456 h 101803"/>
                <a:gd name="connsiteX871" fmla="*/ 90272 w 92854"/>
                <a:gd name="connsiteY871" fmla="*/ 66780 h 101803"/>
                <a:gd name="connsiteX872" fmla="*/ 89350 w 92854"/>
                <a:gd name="connsiteY872" fmla="*/ 65020 h 101803"/>
                <a:gd name="connsiteX873" fmla="*/ 88764 w 92854"/>
                <a:gd name="connsiteY873" fmla="*/ 64015 h 101803"/>
                <a:gd name="connsiteX874" fmla="*/ 88764 w 92854"/>
                <a:gd name="connsiteY874" fmla="*/ 63093 h 10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Lst>
              <a:rect l="l" t="t" r="r" b="b"/>
              <a:pathLst>
                <a:path w="92854" h="101803">
                  <a:moveTo>
                    <a:pt x="56170" y="93760"/>
                  </a:moveTo>
                  <a:lnTo>
                    <a:pt x="55081" y="94765"/>
                  </a:lnTo>
                  <a:lnTo>
                    <a:pt x="54662" y="93089"/>
                  </a:lnTo>
                  <a:cubicBezTo>
                    <a:pt x="54662" y="93089"/>
                    <a:pt x="54243" y="93089"/>
                    <a:pt x="53992" y="93089"/>
                  </a:cubicBezTo>
                  <a:lnTo>
                    <a:pt x="53321" y="93089"/>
                  </a:lnTo>
                  <a:cubicBezTo>
                    <a:pt x="53321" y="93089"/>
                    <a:pt x="53321" y="93089"/>
                    <a:pt x="52902" y="92587"/>
                  </a:cubicBezTo>
                  <a:cubicBezTo>
                    <a:pt x="52483" y="92084"/>
                    <a:pt x="52902" y="92000"/>
                    <a:pt x="52400" y="91916"/>
                  </a:cubicBezTo>
                  <a:lnTo>
                    <a:pt x="51645" y="91916"/>
                  </a:lnTo>
                  <a:lnTo>
                    <a:pt x="50975" y="92419"/>
                  </a:lnTo>
                  <a:cubicBezTo>
                    <a:pt x="50741" y="92570"/>
                    <a:pt x="50540" y="92771"/>
                    <a:pt x="50389" y="93006"/>
                  </a:cubicBezTo>
                  <a:lnTo>
                    <a:pt x="49802" y="93006"/>
                  </a:lnTo>
                  <a:lnTo>
                    <a:pt x="49132" y="93006"/>
                  </a:lnTo>
                  <a:cubicBezTo>
                    <a:pt x="49132" y="93006"/>
                    <a:pt x="49132" y="93006"/>
                    <a:pt x="49132" y="93006"/>
                  </a:cubicBezTo>
                  <a:lnTo>
                    <a:pt x="49132" y="93508"/>
                  </a:lnTo>
                  <a:cubicBezTo>
                    <a:pt x="49182" y="93760"/>
                    <a:pt x="49182" y="94011"/>
                    <a:pt x="49132" y="94263"/>
                  </a:cubicBezTo>
                  <a:lnTo>
                    <a:pt x="49132" y="94263"/>
                  </a:lnTo>
                  <a:lnTo>
                    <a:pt x="49132" y="94263"/>
                  </a:lnTo>
                  <a:cubicBezTo>
                    <a:pt x="49132" y="94263"/>
                    <a:pt x="49132" y="94263"/>
                    <a:pt x="49132" y="94263"/>
                  </a:cubicBezTo>
                  <a:lnTo>
                    <a:pt x="47791" y="94681"/>
                  </a:lnTo>
                  <a:lnTo>
                    <a:pt x="46534" y="95100"/>
                  </a:lnTo>
                  <a:lnTo>
                    <a:pt x="44859" y="95100"/>
                  </a:lnTo>
                  <a:lnTo>
                    <a:pt x="43602" y="95100"/>
                  </a:lnTo>
                  <a:lnTo>
                    <a:pt x="41423" y="97447"/>
                  </a:lnTo>
                  <a:lnTo>
                    <a:pt x="39747" y="96692"/>
                  </a:lnTo>
                  <a:lnTo>
                    <a:pt x="40250" y="98620"/>
                  </a:lnTo>
                  <a:lnTo>
                    <a:pt x="36312" y="98620"/>
                  </a:lnTo>
                  <a:lnTo>
                    <a:pt x="35809" y="96692"/>
                  </a:lnTo>
                  <a:lnTo>
                    <a:pt x="35809" y="96692"/>
                  </a:lnTo>
                  <a:lnTo>
                    <a:pt x="35307" y="96692"/>
                  </a:lnTo>
                  <a:lnTo>
                    <a:pt x="34552" y="96692"/>
                  </a:lnTo>
                  <a:lnTo>
                    <a:pt x="33044" y="97447"/>
                  </a:lnTo>
                  <a:cubicBezTo>
                    <a:pt x="32818" y="97715"/>
                    <a:pt x="32533" y="97916"/>
                    <a:pt x="32206" y="98033"/>
                  </a:cubicBezTo>
                  <a:cubicBezTo>
                    <a:pt x="32206" y="98033"/>
                    <a:pt x="32206" y="98033"/>
                    <a:pt x="32206" y="98703"/>
                  </a:cubicBezTo>
                  <a:cubicBezTo>
                    <a:pt x="32156" y="98980"/>
                    <a:pt x="32156" y="99265"/>
                    <a:pt x="32206" y="99541"/>
                  </a:cubicBezTo>
                  <a:cubicBezTo>
                    <a:pt x="32206" y="99541"/>
                    <a:pt x="32206" y="99541"/>
                    <a:pt x="32206" y="99960"/>
                  </a:cubicBezTo>
                  <a:lnTo>
                    <a:pt x="32206" y="99960"/>
                  </a:lnTo>
                  <a:lnTo>
                    <a:pt x="31788" y="99960"/>
                  </a:lnTo>
                  <a:lnTo>
                    <a:pt x="30698" y="99960"/>
                  </a:lnTo>
                  <a:lnTo>
                    <a:pt x="30196" y="99960"/>
                  </a:lnTo>
                  <a:lnTo>
                    <a:pt x="29274" y="99960"/>
                  </a:lnTo>
                  <a:cubicBezTo>
                    <a:pt x="28930" y="100203"/>
                    <a:pt x="28645" y="100522"/>
                    <a:pt x="28436" y="100882"/>
                  </a:cubicBezTo>
                  <a:cubicBezTo>
                    <a:pt x="28017" y="101468"/>
                    <a:pt x="27682" y="101804"/>
                    <a:pt x="27514" y="101804"/>
                  </a:cubicBezTo>
                  <a:lnTo>
                    <a:pt x="26844" y="101804"/>
                  </a:lnTo>
                  <a:lnTo>
                    <a:pt x="26174" y="101804"/>
                  </a:lnTo>
                  <a:lnTo>
                    <a:pt x="24414" y="101804"/>
                  </a:lnTo>
                  <a:lnTo>
                    <a:pt x="22487" y="101804"/>
                  </a:lnTo>
                  <a:lnTo>
                    <a:pt x="22487" y="100882"/>
                  </a:lnTo>
                  <a:lnTo>
                    <a:pt x="22487" y="99793"/>
                  </a:lnTo>
                  <a:lnTo>
                    <a:pt x="22487" y="99793"/>
                  </a:lnTo>
                  <a:lnTo>
                    <a:pt x="22487" y="99793"/>
                  </a:lnTo>
                  <a:lnTo>
                    <a:pt x="22487" y="99793"/>
                  </a:lnTo>
                  <a:lnTo>
                    <a:pt x="22487" y="99039"/>
                  </a:lnTo>
                  <a:lnTo>
                    <a:pt x="22487" y="98368"/>
                  </a:lnTo>
                  <a:lnTo>
                    <a:pt x="21900" y="98368"/>
                  </a:lnTo>
                  <a:lnTo>
                    <a:pt x="21481" y="98368"/>
                  </a:lnTo>
                  <a:lnTo>
                    <a:pt x="20811" y="98368"/>
                  </a:lnTo>
                  <a:lnTo>
                    <a:pt x="19973" y="98368"/>
                  </a:lnTo>
                  <a:lnTo>
                    <a:pt x="19973" y="97195"/>
                  </a:lnTo>
                  <a:cubicBezTo>
                    <a:pt x="19856" y="96785"/>
                    <a:pt x="19856" y="96349"/>
                    <a:pt x="19973" y="95938"/>
                  </a:cubicBezTo>
                  <a:cubicBezTo>
                    <a:pt x="19915" y="95603"/>
                    <a:pt x="19915" y="95268"/>
                    <a:pt x="19973" y="94933"/>
                  </a:cubicBezTo>
                  <a:cubicBezTo>
                    <a:pt x="20007" y="94405"/>
                    <a:pt x="20007" y="93869"/>
                    <a:pt x="19973" y="93341"/>
                  </a:cubicBezTo>
                  <a:cubicBezTo>
                    <a:pt x="19940" y="92863"/>
                    <a:pt x="19940" y="92394"/>
                    <a:pt x="19973" y="91916"/>
                  </a:cubicBezTo>
                  <a:cubicBezTo>
                    <a:pt x="19973" y="91414"/>
                    <a:pt x="19973" y="91162"/>
                    <a:pt x="19973" y="91079"/>
                  </a:cubicBezTo>
                  <a:lnTo>
                    <a:pt x="19973" y="90073"/>
                  </a:lnTo>
                  <a:lnTo>
                    <a:pt x="19554" y="88314"/>
                  </a:lnTo>
                  <a:lnTo>
                    <a:pt x="19051" y="86638"/>
                  </a:lnTo>
                  <a:lnTo>
                    <a:pt x="19051" y="85549"/>
                  </a:lnTo>
                  <a:cubicBezTo>
                    <a:pt x="19051" y="85549"/>
                    <a:pt x="19051" y="84878"/>
                    <a:pt x="19051" y="83873"/>
                  </a:cubicBezTo>
                  <a:cubicBezTo>
                    <a:pt x="19135" y="83261"/>
                    <a:pt x="19135" y="82641"/>
                    <a:pt x="19051" y="82029"/>
                  </a:cubicBezTo>
                  <a:cubicBezTo>
                    <a:pt x="19051" y="82029"/>
                    <a:pt x="19051" y="81191"/>
                    <a:pt x="19051" y="80186"/>
                  </a:cubicBezTo>
                  <a:cubicBezTo>
                    <a:pt x="19051" y="79181"/>
                    <a:pt x="18633" y="78259"/>
                    <a:pt x="18381" y="77505"/>
                  </a:cubicBezTo>
                  <a:lnTo>
                    <a:pt x="18381" y="76834"/>
                  </a:lnTo>
                  <a:cubicBezTo>
                    <a:pt x="18423" y="76416"/>
                    <a:pt x="18423" y="75997"/>
                    <a:pt x="18381" y="75578"/>
                  </a:cubicBezTo>
                  <a:cubicBezTo>
                    <a:pt x="18205" y="75175"/>
                    <a:pt x="18063" y="74748"/>
                    <a:pt x="17962" y="74321"/>
                  </a:cubicBezTo>
                  <a:lnTo>
                    <a:pt x="17962" y="73399"/>
                  </a:lnTo>
                  <a:lnTo>
                    <a:pt x="17124" y="72896"/>
                  </a:lnTo>
                  <a:lnTo>
                    <a:pt x="16454" y="72394"/>
                  </a:lnTo>
                  <a:lnTo>
                    <a:pt x="16454" y="72394"/>
                  </a:lnTo>
                  <a:cubicBezTo>
                    <a:pt x="16454" y="72394"/>
                    <a:pt x="16454" y="72394"/>
                    <a:pt x="16454" y="72394"/>
                  </a:cubicBezTo>
                  <a:cubicBezTo>
                    <a:pt x="16362" y="72209"/>
                    <a:pt x="16362" y="71992"/>
                    <a:pt x="16454" y="71807"/>
                  </a:cubicBezTo>
                  <a:lnTo>
                    <a:pt x="16454" y="71807"/>
                  </a:lnTo>
                  <a:cubicBezTo>
                    <a:pt x="16496" y="71447"/>
                    <a:pt x="16496" y="71078"/>
                    <a:pt x="16454" y="70718"/>
                  </a:cubicBezTo>
                  <a:cubicBezTo>
                    <a:pt x="16513" y="70333"/>
                    <a:pt x="16513" y="69930"/>
                    <a:pt x="16454" y="69545"/>
                  </a:cubicBezTo>
                  <a:lnTo>
                    <a:pt x="16454" y="69545"/>
                  </a:lnTo>
                  <a:lnTo>
                    <a:pt x="16454" y="69545"/>
                  </a:lnTo>
                  <a:cubicBezTo>
                    <a:pt x="16220" y="69428"/>
                    <a:pt x="15935" y="69428"/>
                    <a:pt x="15700" y="69545"/>
                  </a:cubicBezTo>
                  <a:lnTo>
                    <a:pt x="14862" y="69545"/>
                  </a:lnTo>
                  <a:lnTo>
                    <a:pt x="14192" y="72561"/>
                  </a:lnTo>
                  <a:lnTo>
                    <a:pt x="14192" y="72561"/>
                  </a:lnTo>
                  <a:lnTo>
                    <a:pt x="13689" y="72561"/>
                  </a:lnTo>
                  <a:lnTo>
                    <a:pt x="13689" y="72561"/>
                  </a:lnTo>
                  <a:lnTo>
                    <a:pt x="13689" y="72561"/>
                  </a:lnTo>
                  <a:cubicBezTo>
                    <a:pt x="13689" y="72561"/>
                    <a:pt x="13270" y="72561"/>
                    <a:pt x="12851" y="72561"/>
                  </a:cubicBezTo>
                  <a:cubicBezTo>
                    <a:pt x="12575" y="72637"/>
                    <a:pt x="12290" y="72637"/>
                    <a:pt x="12013" y="72561"/>
                  </a:cubicBezTo>
                  <a:lnTo>
                    <a:pt x="12013" y="71723"/>
                  </a:lnTo>
                  <a:lnTo>
                    <a:pt x="12013" y="70634"/>
                  </a:lnTo>
                  <a:cubicBezTo>
                    <a:pt x="11971" y="70240"/>
                    <a:pt x="11971" y="69855"/>
                    <a:pt x="12013" y="69461"/>
                  </a:cubicBezTo>
                  <a:cubicBezTo>
                    <a:pt x="12181" y="69025"/>
                    <a:pt x="12373" y="68606"/>
                    <a:pt x="12600" y="68204"/>
                  </a:cubicBezTo>
                  <a:lnTo>
                    <a:pt x="12600" y="67450"/>
                  </a:lnTo>
                  <a:cubicBezTo>
                    <a:pt x="12809" y="67232"/>
                    <a:pt x="12985" y="66973"/>
                    <a:pt x="13102" y="66696"/>
                  </a:cubicBezTo>
                  <a:cubicBezTo>
                    <a:pt x="13052" y="66394"/>
                    <a:pt x="13052" y="66076"/>
                    <a:pt x="13102" y="65774"/>
                  </a:cubicBezTo>
                  <a:cubicBezTo>
                    <a:pt x="13052" y="65523"/>
                    <a:pt x="13052" y="65272"/>
                    <a:pt x="13102" y="65020"/>
                  </a:cubicBezTo>
                  <a:cubicBezTo>
                    <a:pt x="13102" y="65020"/>
                    <a:pt x="13102" y="65020"/>
                    <a:pt x="13102" y="65020"/>
                  </a:cubicBezTo>
                  <a:lnTo>
                    <a:pt x="13102" y="65020"/>
                  </a:lnTo>
                  <a:lnTo>
                    <a:pt x="11678" y="59490"/>
                  </a:lnTo>
                  <a:cubicBezTo>
                    <a:pt x="11737" y="58711"/>
                    <a:pt x="11737" y="57923"/>
                    <a:pt x="11678" y="57144"/>
                  </a:cubicBezTo>
                  <a:cubicBezTo>
                    <a:pt x="11770" y="56424"/>
                    <a:pt x="11770" y="55686"/>
                    <a:pt x="11678" y="54965"/>
                  </a:cubicBezTo>
                  <a:lnTo>
                    <a:pt x="11678" y="54379"/>
                  </a:lnTo>
                  <a:cubicBezTo>
                    <a:pt x="11678" y="54379"/>
                    <a:pt x="11678" y="53792"/>
                    <a:pt x="10756" y="53206"/>
                  </a:cubicBezTo>
                  <a:lnTo>
                    <a:pt x="9584" y="52033"/>
                  </a:lnTo>
                  <a:lnTo>
                    <a:pt x="9081" y="51111"/>
                  </a:lnTo>
                  <a:cubicBezTo>
                    <a:pt x="8896" y="50826"/>
                    <a:pt x="8754" y="50516"/>
                    <a:pt x="8662" y="50190"/>
                  </a:cubicBezTo>
                  <a:cubicBezTo>
                    <a:pt x="8662" y="50190"/>
                    <a:pt x="8662" y="49603"/>
                    <a:pt x="8243" y="49100"/>
                  </a:cubicBezTo>
                  <a:cubicBezTo>
                    <a:pt x="8000" y="48497"/>
                    <a:pt x="7715" y="47911"/>
                    <a:pt x="7405" y="47341"/>
                  </a:cubicBezTo>
                  <a:lnTo>
                    <a:pt x="6651" y="45497"/>
                  </a:lnTo>
                  <a:lnTo>
                    <a:pt x="6148" y="44241"/>
                  </a:lnTo>
                  <a:lnTo>
                    <a:pt x="6148" y="43067"/>
                  </a:lnTo>
                  <a:lnTo>
                    <a:pt x="6148" y="42313"/>
                  </a:lnTo>
                  <a:lnTo>
                    <a:pt x="6651" y="41643"/>
                  </a:lnTo>
                  <a:lnTo>
                    <a:pt x="7321" y="40554"/>
                  </a:lnTo>
                  <a:lnTo>
                    <a:pt x="7908" y="39465"/>
                  </a:lnTo>
                  <a:cubicBezTo>
                    <a:pt x="7958" y="39247"/>
                    <a:pt x="7958" y="39012"/>
                    <a:pt x="7908" y="38794"/>
                  </a:cubicBezTo>
                  <a:cubicBezTo>
                    <a:pt x="7933" y="38568"/>
                    <a:pt x="7933" y="38350"/>
                    <a:pt x="7908" y="38124"/>
                  </a:cubicBezTo>
                  <a:cubicBezTo>
                    <a:pt x="7958" y="37931"/>
                    <a:pt x="7958" y="37730"/>
                    <a:pt x="7908" y="37538"/>
                  </a:cubicBezTo>
                  <a:cubicBezTo>
                    <a:pt x="7908" y="37538"/>
                    <a:pt x="8410" y="37538"/>
                    <a:pt x="9081" y="38124"/>
                  </a:cubicBezTo>
                  <a:cubicBezTo>
                    <a:pt x="9491" y="38225"/>
                    <a:pt x="9927" y="38225"/>
                    <a:pt x="10338" y="38124"/>
                  </a:cubicBezTo>
                  <a:cubicBezTo>
                    <a:pt x="10338" y="38124"/>
                    <a:pt x="10338" y="38124"/>
                    <a:pt x="10840" y="37538"/>
                  </a:cubicBezTo>
                  <a:lnTo>
                    <a:pt x="11427" y="36448"/>
                  </a:lnTo>
                  <a:cubicBezTo>
                    <a:pt x="11402" y="36197"/>
                    <a:pt x="11402" y="35946"/>
                    <a:pt x="11427" y="35694"/>
                  </a:cubicBezTo>
                  <a:lnTo>
                    <a:pt x="11427" y="35024"/>
                  </a:lnTo>
                  <a:cubicBezTo>
                    <a:pt x="11494" y="35283"/>
                    <a:pt x="11636" y="35518"/>
                    <a:pt x="11846" y="35694"/>
                  </a:cubicBezTo>
                  <a:cubicBezTo>
                    <a:pt x="11846" y="35694"/>
                    <a:pt x="11846" y="36113"/>
                    <a:pt x="12432" y="36113"/>
                  </a:cubicBezTo>
                  <a:cubicBezTo>
                    <a:pt x="12767" y="36155"/>
                    <a:pt x="13102" y="35987"/>
                    <a:pt x="13270" y="35694"/>
                  </a:cubicBezTo>
                  <a:cubicBezTo>
                    <a:pt x="13270" y="35694"/>
                    <a:pt x="13773" y="35191"/>
                    <a:pt x="13940" y="35191"/>
                  </a:cubicBezTo>
                  <a:cubicBezTo>
                    <a:pt x="14108" y="35191"/>
                    <a:pt x="13940" y="34521"/>
                    <a:pt x="13940" y="33767"/>
                  </a:cubicBezTo>
                  <a:cubicBezTo>
                    <a:pt x="13890" y="33189"/>
                    <a:pt x="13748" y="32628"/>
                    <a:pt x="13522" y="32091"/>
                  </a:cubicBezTo>
                  <a:cubicBezTo>
                    <a:pt x="13295" y="31689"/>
                    <a:pt x="13019" y="31320"/>
                    <a:pt x="12684" y="31002"/>
                  </a:cubicBezTo>
                  <a:cubicBezTo>
                    <a:pt x="12382" y="30558"/>
                    <a:pt x="12013" y="30164"/>
                    <a:pt x="11594" y="29829"/>
                  </a:cubicBezTo>
                  <a:lnTo>
                    <a:pt x="11594" y="29326"/>
                  </a:lnTo>
                  <a:cubicBezTo>
                    <a:pt x="11619" y="28932"/>
                    <a:pt x="11619" y="28547"/>
                    <a:pt x="11594" y="28153"/>
                  </a:cubicBezTo>
                  <a:cubicBezTo>
                    <a:pt x="11594" y="27567"/>
                    <a:pt x="11594" y="27231"/>
                    <a:pt x="11594" y="26980"/>
                  </a:cubicBezTo>
                  <a:cubicBezTo>
                    <a:pt x="11695" y="26511"/>
                    <a:pt x="11695" y="26025"/>
                    <a:pt x="11594" y="25556"/>
                  </a:cubicBezTo>
                  <a:cubicBezTo>
                    <a:pt x="11594" y="24718"/>
                    <a:pt x="11594" y="24131"/>
                    <a:pt x="11594" y="23964"/>
                  </a:cubicBezTo>
                  <a:lnTo>
                    <a:pt x="12265" y="23377"/>
                  </a:lnTo>
                  <a:cubicBezTo>
                    <a:pt x="12298" y="22983"/>
                    <a:pt x="12298" y="22598"/>
                    <a:pt x="12265" y="22204"/>
                  </a:cubicBezTo>
                  <a:cubicBezTo>
                    <a:pt x="12323" y="21869"/>
                    <a:pt x="12323" y="21534"/>
                    <a:pt x="12265" y="21199"/>
                  </a:cubicBezTo>
                  <a:lnTo>
                    <a:pt x="13019" y="21199"/>
                  </a:lnTo>
                  <a:lnTo>
                    <a:pt x="13019" y="21701"/>
                  </a:lnTo>
                  <a:lnTo>
                    <a:pt x="13019" y="21701"/>
                  </a:lnTo>
                  <a:cubicBezTo>
                    <a:pt x="13278" y="21877"/>
                    <a:pt x="13513" y="22112"/>
                    <a:pt x="13689" y="22372"/>
                  </a:cubicBezTo>
                  <a:lnTo>
                    <a:pt x="13689" y="22958"/>
                  </a:lnTo>
                  <a:lnTo>
                    <a:pt x="15113" y="22958"/>
                  </a:lnTo>
                  <a:lnTo>
                    <a:pt x="16789" y="22958"/>
                  </a:lnTo>
                  <a:lnTo>
                    <a:pt x="16789" y="22958"/>
                  </a:lnTo>
                  <a:lnTo>
                    <a:pt x="17292" y="22958"/>
                  </a:lnTo>
                  <a:cubicBezTo>
                    <a:pt x="17468" y="22740"/>
                    <a:pt x="17661" y="22548"/>
                    <a:pt x="17879" y="22372"/>
                  </a:cubicBezTo>
                  <a:lnTo>
                    <a:pt x="18716" y="21450"/>
                  </a:lnTo>
                  <a:lnTo>
                    <a:pt x="19554" y="20612"/>
                  </a:lnTo>
                  <a:cubicBezTo>
                    <a:pt x="19554" y="20612"/>
                    <a:pt x="19973" y="20193"/>
                    <a:pt x="19554" y="20026"/>
                  </a:cubicBezTo>
                  <a:cubicBezTo>
                    <a:pt x="19135" y="19858"/>
                    <a:pt x="19554" y="20026"/>
                    <a:pt x="20308" y="19523"/>
                  </a:cubicBezTo>
                  <a:cubicBezTo>
                    <a:pt x="20476" y="19322"/>
                    <a:pt x="20669" y="19154"/>
                    <a:pt x="20895" y="19020"/>
                  </a:cubicBezTo>
                  <a:lnTo>
                    <a:pt x="21481" y="19020"/>
                  </a:lnTo>
                  <a:lnTo>
                    <a:pt x="22822" y="19439"/>
                  </a:lnTo>
                  <a:lnTo>
                    <a:pt x="23827" y="19942"/>
                  </a:lnTo>
                  <a:cubicBezTo>
                    <a:pt x="24096" y="20000"/>
                    <a:pt x="24314" y="20193"/>
                    <a:pt x="24414" y="20445"/>
                  </a:cubicBezTo>
                  <a:cubicBezTo>
                    <a:pt x="24414" y="20445"/>
                    <a:pt x="24917" y="21031"/>
                    <a:pt x="25084" y="21031"/>
                  </a:cubicBezTo>
                  <a:cubicBezTo>
                    <a:pt x="25336" y="21090"/>
                    <a:pt x="25587" y="21090"/>
                    <a:pt x="25839" y="21031"/>
                  </a:cubicBezTo>
                  <a:lnTo>
                    <a:pt x="26593" y="21031"/>
                  </a:lnTo>
                  <a:cubicBezTo>
                    <a:pt x="26593" y="21031"/>
                    <a:pt x="26593" y="21031"/>
                    <a:pt x="27095" y="20193"/>
                  </a:cubicBezTo>
                  <a:lnTo>
                    <a:pt x="27095" y="18936"/>
                  </a:lnTo>
                  <a:cubicBezTo>
                    <a:pt x="27011" y="18635"/>
                    <a:pt x="27011" y="18316"/>
                    <a:pt x="27095" y="18015"/>
                  </a:cubicBezTo>
                  <a:cubicBezTo>
                    <a:pt x="27095" y="18015"/>
                    <a:pt x="27095" y="17428"/>
                    <a:pt x="27095" y="17344"/>
                  </a:cubicBezTo>
                  <a:lnTo>
                    <a:pt x="27095" y="17344"/>
                  </a:lnTo>
                  <a:lnTo>
                    <a:pt x="24665" y="17344"/>
                  </a:lnTo>
                  <a:lnTo>
                    <a:pt x="26006" y="18182"/>
                  </a:lnTo>
                  <a:lnTo>
                    <a:pt x="27179" y="18685"/>
                  </a:lnTo>
                  <a:lnTo>
                    <a:pt x="27179" y="18685"/>
                  </a:lnTo>
                  <a:lnTo>
                    <a:pt x="27179" y="18685"/>
                  </a:lnTo>
                  <a:lnTo>
                    <a:pt x="27766" y="18685"/>
                  </a:lnTo>
                  <a:lnTo>
                    <a:pt x="28520" y="18685"/>
                  </a:lnTo>
                  <a:cubicBezTo>
                    <a:pt x="28763" y="18383"/>
                    <a:pt x="29081" y="18157"/>
                    <a:pt x="29441" y="18015"/>
                  </a:cubicBezTo>
                  <a:lnTo>
                    <a:pt x="30279" y="17428"/>
                  </a:lnTo>
                  <a:lnTo>
                    <a:pt x="30950" y="17428"/>
                  </a:lnTo>
                  <a:lnTo>
                    <a:pt x="31704" y="17428"/>
                  </a:lnTo>
                  <a:lnTo>
                    <a:pt x="31117" y="18350"/>
                  </a:lnTo>
                  <a:cubicBezTo>
                    <a:pt x="31017" y="18643"/>
                    <a:pt x="30807" y="18886"/>
                    <a:pt x="30531" y="19020"/>
                  </a:cubicBezTo>
                  <a:cubicBezTo>
                    <a:pt x="30531" y="19020"/>
                    <a:pt x="30531" y="19020"/>
                    <a:pt x="30531" y="19020"/>
                  </a:cubicBezTo>
                  <a:lnTo>
                    <a:pt x="30531" y="19020"/>
                  </a:lnTo>
                  <a:lnTo>
                    <a:pt x="33044" y="19020"/>
                  </a:lnTo>
                  <a:cubicBezTo>
                    <a:pt x="33304" y="18911"/>
                    <a:pt x="33539" y="18735"/>
                    <a:pt x="33714" y="18517"/>
                  </a:cubicBezTo>
                  <a:lnTo>
                    <a:pt x="34301" y="17679"/>
                  </a:lnTo>
                  <a:lnTo>
                    <a:pt x="34301" y="17679"/>
                  </a:lnTo>
                  <a:lnTo>
                    <a:pt x="34301" y="17679"/>
                  </a:lnTo>
                  <a:lnTo>
                    <a:pt x="34301" y="17679"/>
                  </a:lnTo>
                  <a:lnTo>
                    <a:pt x="34301" y="16506"/>
                  </a:lnTo>
                  <a:cubicBezTo>
                    <a:pt x="34301" y="15836"/>
                    <a:pt x="34301" y="15501"/>
                    <a:pt x="34301" y="15417"/>
                  </a:cubicBezTo>
                  <a:lnTo>
                    <a:pt x="34301" y="15417"/>
                  </a:lnTo>
                  <a:lnTo>
                    <a:pt x="34972" y="15417"/>
                  </a:lnTo>
                  <a:lnTo>
                    <a:pt x="35390" y="15417"/>
                  </a:lnTo>
                  <a:cubicBezTo>
                    <a:pt x="35575" y="14747"/>
                    <a:pt x="35885" y="14118"/>
                    <a:pt x="36312" y="13574"/>
                  </a:cubicBezTo>
                  <a:lnTo>
                    <a:pt x="37401" y="12066"/>
                  </a:lnTo>
                  <a:cubicBezTo>
                    <a:pt x="37401" y="12066"/>
                    <a:pt x="37401" y="12066"/>
                    <a:pt x="37820" y="12066"/>
                  </a:cubicBezTo>
                  <a:lnTo>
                    <a:pt x="38407" y="12066"/>
                  </a:lnTo>
                  <a:lnTo>
                    <a:pt x="38993" y="12066"/>
                  </a:lnTo>
                  <a:cubicBezTo>
                    <a:pt x="38993" y="12066"/>
                    <a:pt x="38993" y="12066"/>
                    <a:pt x="39412" y="12066"/>
                  </a:cubicBezTo>
                  <a:cubicBezTo>
                    <a:pt x="39831" y="12066"/>
                    <a:pt x="39915" y="12066"/>
                    <a:pt x="40418" y="12736"/>
                  </a:cubicBezTo>
                  <a:cubicBezTo>
                    <a:pt x="40703" y="13063"/>
                    <a:pt x="41013" y="13373"/>
                    <a:pt x="41339" y="13658"/>
                  </a:cubicBezTo>
                  <a:lnTo>
                    <a:pt x="42596" y="14496"/>
                  </a:lnTo>
                  <a:lnTo>
                    <a:pt x="43853" y="15250"/>
                  </a:lnTo>
                  <a:cubicBezTo>
                    <a:pt x="43870" y="14973"/>
                    <a:pt x="43870" y="14688"/>
                    <a:pt x="43853" y="14412"/>
                  </a:cubicBezTo>
                  <a:cubicBezTo>
                    <a:pt x="43887" y="14135"/>
                    <a:pt x="43887" y="13850"/>
                    <a:pt x="43853" y="13574"/>
                  </a:cubicBezTo>
                  <a:cubicBezTo>
                    <a:pt x="43853" y="13574"/>
                    <a:pt x="43853" y="13574"/>
                    <a:pt x="43434" y="13574"/>
                  </a:cubicBezTo>
                  <a:cubicBezTo>
                    <a:pt x="43250" y="13498"/>
                    <a:pt x="43032" y="13498"/>
                    <a:pt x="42848" y="13574"/>
                  </a:cubicBezTo>
                  <a:cubicBezTo>
                    <a:pt x="42806" y="13440"/>
                    <a:pt x="42806" y="13289"/>
                    <a:pt x="42848" y="13155"/>
                  </a:cubicBezTo>
                  <a:cubicBezTo>
                    <a:pt x="42915" y="12962"/>
                    <a:pt x="42915" y="12761"/>
                    <a:pt x="42848" y="12568"/>
                  </a:cubicBezTo>
                  <a:lnTo>
                    <a:pt x="43518" y="12568"/>
                  </a:lnTo>
                  <a:cubicBezTo>
                    <a:pt x="43870" y="12694"/>
                    <a:pt x="44255" y="12694"/>
                    <a:pt x="44607" y="12568"/>
                  </a:cubicBezTo>
                  <a:lnTo>
                    <a:pt x="46367" y="12568"/>
                  </a:lnTo>
                  <a:lnTo>
                    <a:pt x="47121" y="12568"/>
                  </a:lnTo>
                  <a:cubicBezTo>
                    <a:pt x="47121" y="12568"/>
                    <a:pt x="47121" y="12568"/>
                    <a:pt x="47121" y="12568"/>
                  </a:cubicBezTo>
                  <a:lnTo>
                    <a:pt x="47121" y="11982"/>
                  </a:lnTo>
                  <a:lnTo>
                    <a:pt x="49802" y="11982"/>
                  </a:lnTo>
                  <a:lnTo>
                    <a:pt x="53489" y="14412"/>
                  </a:lnTo>
                  <a:lnTo>
                    <a:pt x="57846" y="10809"/>
                  </a:lnTo>
                  <a:lnTo>
                    <a:pt x="60862" y="19188"/>
                  </a:lnTo>
                  <a:lnTo>
                    <a:pt x="58097" y="21869"/>
                  </a:lnTo>
                  <a:cubicBezTo>
                    <a:pt x="58097" y="21869"/>
                    <a:pt x="58097" y="22288"/>
                    <a:pt x="58097" y="22874"/>
                  </a:cubicBezTo>
                  <a:cubicBezTo>
                    <a:pt x="57972" y="23318"/>
                    <a:pt x="57770" y="23746"/>
                    <a:pt x="57511" y="24131"/>
                  </a:cubicBezTo>
                  <a:cubicBezTo>
                    <a:pt x="57511" y="24131"/>
                    <a:pt x="57511" y="24131"/>
                    <a:pt x="57511" y="24131"/>
                  </a:cubicBezTo>
                  <a:lnTo>
                    <a:pt x="56840" y="24131"/>
                  </a:lnTo>
                  <a:lnTo>
                    <a:pt x="56086" y="24131"/>
                  </a:lnTo>
                  <a:lnTo>
                    <a:pt x="55248" y="24131"/>
                  </a:lnTo>
                  <a:lnTo>
                    <a:pt x="54829" y="24802"/>
                  </a:lnTo>
                  <a:lnTo>
                    <a:pt x="54829" y="25388"/>
                  </a:lnTo>
                  <a:cubicBezTo>
                    <a:pt x="54829" y="25388"/>
                    <a:pt x="54829" y="25975"/>
                    <a:pt x="54829" y="26058"/>
                  </a:cubicBezTo>
                  <a:cubicBezTo>
                    <a:pt x="54922" y="26243"/>
                    <a:pt x="54922" y="26461"/>
                    <a:pt x="54829" y="26645"/>
                  </a:cubicBezTo>
                  <a:cubicBezTo>
                    <a:pt x="54829" y="26645"/>
                    <a:pt x="54829" y="26645"/>
                    <a:pt x="54829" y="26645"/>
                  </a:cubicBezTo>
                  <a:lnTo>
                    <a:pt x="54159" y="26645"/>
                  </a:lnTo>
                  <a:lnTo>
                    <a:pt x="53405" y="26645"/>
                  </a:lnTo>
                  <a:lnTo>
                    <a:pt x="52567" y="26645"/>
                  </a:lnTo>
                  <a:lnTo>
                    <a:pt x="51897" y="26645"/>
                  </a:lnTo>
                  <a:lnTo>
                    <a:pt x="51143" y="26142"/>
                  </a:lnTo>
                  <a:cubicBezTo>
                    <a:pt x="51143" y="26142"/>
                    <a:pt x="50556" y="25639"/>
                    <a:pt x="50389" y="25639"/>
                  </a:cubicBezTo>
                  <a:lnTo>
                    <a:pt x="48545" y="25137"/>
                  </a:lnTo>
                  <a:lnTo>
                    <a:pt x="47372" y="25137"/>
                  </a:lnTo>
                  <a:cubicBezTo>
                    <a:pt x="46987" y="25438"/>
                    <a:pt x="46693" y="25849"/>
                    <a:pt x="46534" y="26310"/>
                  </a:cubicBezTo>
                  <a:cubicBezTo>
                    <a:pt x="46534" y="26980"/>
                    <a:pt x="46031" y="27399"/>
                    <a:pt x="45864" y="27483"/>
                  </a:cubicBezTo>
                  <a:lnTo>
                    <a:pt x="45194" y="27483"/>
                  </a:lnTo>
                  <a:lnTo>
                    <a:pt x="44021" y="28153"/>
                  </a:lnTo>
                  <a:lnTo>
                    <a:pt x="42010" y="29159"/>
                  </a:lnTo>
                  <a:lnTo>
                    <a:pt x="39915" y="30164"/>
                  </a:lnTo>
                  <a:lnTo>
                    <a:pt x="38742" y="30667"/>
                  </a:lnTo>
                  <a:lnTo>
                    <a:pt x="36815" y="31169"/>
                  </a:lnTo>
                  <a:lnTo>
                    <a:pt x="36228" y="31672"/>
                  </a:lnTo>
                  <a:lnTo>
                    <a:pt x="35642" y="32175"/>
                  </a:lnTo>
                  <a:cubicBezTo>
                    <a:pt x="35365" y="32376"/>
                    <a:pt x="35055" y="32527"/>
                    <a:pt x="34720" y="32594"/>
                  </a:cubicBezTo>
                  <a:lnTo>
                    <a:pt x="33296" y="33180"/>
                  </a:lnTo>
                  <a:lnTo>
                    <a:pt x="31788" y="33767"/>
                  </a:lnTo>
                  <a:lnTo>
                    <a:pt x="30950" y="33767"/>
                  </a:lnTo>
                  <a:lnTo>
                    <a:pt x="30447" y="33767"/>
                  </a:lnTo>
                  <a:lnTo>
                    <a:pt x="29441" y="34270"/>
                  </a:lnTo>
                  <a:lnTo>
                    <a:pt x="28352" y="34856"/>
                  </a:lnTo>
                  <a:lnTo>
                    <a:pt x="27766" y="34856"/>
                  </a:lnTo>
                  <a:lnTo>
                    <a:pt x="26928" y="34856"/>
                  </a:lnTo>
                  <a:lnTo>
                    <a:pt x="25671" y="34856"/>
                  </a:lnTo>
                  <a:lnTo>
                    <a:pt x="24330" y="34856"/>
                  </a:lnTo>
                  <a:lnTo>
                    <a:pt x="23492" y="34856"/>
                  </a:lnTo>
                  <a:lnTo>
                    <a:pt x="22822" y="32259"/>
                  </a:lnTo>
                  <a:cubicBezTo>
                    <a:pt x="22688" y="32225"/>
                    <a:pt x="22537" y="32225"/>
                    <a:pt x="22403" y="32259"/>
                  </a:cubicBezTo>
                  <a:lnTo>
                    <a:pt x="22403" y="32259"/>
                  </a:lnTo>
                  <a:cubicBezTo>
                    <a:pt x="22403" y="32259"/>
                    <a:pt x="22403" y="32259"/>
                    <a:pt x="22403" y="32259"/>
                  </a:cubicBezTo>
                  <a:lnTo>
                    <a:pt x="21984" y="32259"/>
                  </a:lnTo>
                  <a:lnTo>
                    <a:pt x="22990" y="36448"/>
                  </a:lnTo>
                  <a:lnTo>
                    <a:pt x="21733" y="36448"/>
                  </a:lnTo>
                  <a:lnTo>
                    <a:pt x="20308" y="36448"/>
                  </a:lnTo>
                  <a:lnTo>
                    <a:pt x="19889" y="36448"/>
                  </a:lnTo>
                  <a:cubicBezTo>
                    <a:pt x="19889" y="36448"/>
                    <a:pt x="19889" y="36448"/>
                    <a:pt x="19889" y="36448"/>
                  </a:cubicBezTo>
                  <a:lnTo>
                    <a:pt x="19889" y="38040"/>
                  </a:lnTo>
                  <a:lnTo>
                    <a:pt x="11008" y="40302"/>
                  </a:lnTo>
                  <a:lnTo>
                    <a:pt x="10421" y="40302"/>
                  </a:lnTo>
                  <a:cubicBezTo>
                    <a:pt x="10421" y="40302"/>
                    <a:pt x="10421" y="40302"/>
                    <a:pt x="10421" y="40302"/>
                  </a:cubicBezTo>
                  <a:lnTo>
                    <a:pt x="10421" y="40302"/>
                  </a:lnTo>
                  <a:lnTo>
                    <a:pt x="10421" y="40973"/>
                  </a:lnTo>
                  <a:lnTo>
                    <a:pt x="10421" y="41811"/>
                  </a:lnTo>
                  <a:lnTo>
                    <a:pt x="10924" y="41811"/>
                  </a:lnTo>
                  <a:cubicBezTo>
                    <a:pt x="10924" y="41811"/>
                    <a:pt x="10924" y="41811"/>
                    <a:pt x="10924" y="41811"/>
                  </a:cubicBezTo>
                  <a:cubicBezTo>
                    <a:pt x="11310" y="41894"/>
                    <a:pt x="11712" y="41894"/>
                    <a:pt x="12097" y="41811"/>
                  </a:cubicBezTo>
                  <a:lnTo>
                    <a:pt x="13019" y="41811"/>
                  </a:lnTo>
                  <a:lnTo>
                    <a:pt x="13773" y="44660"/>
                  </a:lnTo>
                  <a:cubicBezTo>
                    <a:pt x="13773" y="44660"/>
                    <a:pt x="13773" y="44660"/>
                    <a:pt x="13773" y="44660"/>
                  </a:cubicBezTo>
                  <a:lnTo>
                    <a:pt x="14359" y="44660"/>
                  </a:lnTo>
                  <a:lnTo>
                    <a:pt x="15030" y="44073"/>
                  </a:lnTo>
                  <a:lnTo>
                    <a:pt x="15532" y="43654"/>
                  </a:lnTo>
                  <a:lnTo>
                    <a:pt x="16035" y="43654"/>
                  </a:lnTo>
                  <a:lnTo>
                    <a:pt x="16035" y="43654"/>
                  </a:lnTo>
                  <a:lnTo>
                    <a:pt x="16622" y="43654"/>
                  </a:lnTo>
                  <a:cubicBezTo>
                    <a:pt x="16622" y="43654"/>
                    <a:pt x="16622" y="43654"/>
                    <a:pt x="16622" y="43654"/>
                  </a:cubicBezTo>
                  <a:lnTo>
                    <a:pt x="17543" y="47089"/>
                  </a:lnTo>
                  <a:lnTo>
                    <a:pt x="18214" y="47089"/>
                  </a:lnTo>
                  <a:cubicBezTo>
                    <a:pt x="18633" y="47089"/>
                    <a:pt x="18884" y="47089"/>
                    <a:pt x="18968" y="47089"/>
                  </a:cubicBezTo>
                  <a:lnTo>
                    <a:pt x="18968" y="47089"/>
                  </a:lnTo>
                  <a:lnTo>
                    <a:pt x="18968" y="47089"/>
                  </a:lnTo>
                  <a:cubicBezTo>
                    <a:pt x="18968" y="47089"/>
                    <a:pt x="18968" y="47927"/>
                    <a:pt x="18968" y="48681"/>
                  </a:cubicBezTo>
                  <a:lnTo>
                    <a:pt x="18968" y="47173"/>
                  </a:lnTo>
                  <a:lnTo>
                    <a:pt x="19471" y="47592"/>
                  </a:lnTo>
                  <a:cubicBezTo>
                    <a:pt x="19697" y="47718"/>
                    <a:pt x="19898" y="47885"/>
                    <a:pt x="20057" y="48095"/>
                  </a:cubicBezTo>
                  <a:lnTo>
                    <a:pt x="20560" y="48095"/>
                  </a:lnTo>
                  <a:lnTo>
                    <a:pt x="20560" y="48095"/>
                  </a:lnTo>
                  <a:lnTo>
                    <a:pt x="20560" y="48765"/>
                  </a:lnTo>
                  <a:lnTo>
                    <a:pt x="19973" y="49603"/>
                  </a:lnTo>
                  <a:cubicBezTo>
                    <a:pt x="19973" y="49603"/>
                    <a:pt x="19471" y="50357"/>
                    <a:pt x="19554" y="50525"/>
                  </a:cubicBezTo>
                  <a:lnTo>
                    <a:pt x="20225" y="53122"/>
                  </a:lnTo>
                  <a:cubicBezTo>
                    <a:pt x="20158" y="53508"/>
                    <a:pt x="20015" y="53876"/>
                    <a:pt x="19806" y="54211"/>
                  </a:cubicBezTo>
                  <a:lnTo>
                    <a:pt x="19387" y="55468"/>
                  </a:lnTo>
                  <a:lnTo>
                    <a:pt x="19387" y="56222"/>
                  </a:lnTo>
                  <a:lnTo>
                    <a:pt x="19387" y="56725"/>
                  </a:lnTo>
                  <a:lnTo>
                    <a:pt x="20560" y="55887"/>
                  </a:lnTo>
                  <a:lnTo>
                    <a:pt x="21063" y="56809"/>
                  </a:lnTo>
                  <a:cubicBezTo>
                    <a:pt x="21272" y="57119"/>
                    <a:pt x="21523" y="57404"/>
                    <a:pt x="21817" y="57647"/>
                  </a:cubicBezTo>
                  <a:lnTo>
                    <a:pt x="22403" y="57647"/>
                  </a:lnTo>
                  <a:lnTo>
                    <a:pt x="23325" y="57647"/>
                  </a:lnTo>
                  <a:lnTo>
                    <a:pt x="24582" y="57060"/>
                  </a:lnTo>
                  <a:cubicBezTo>
                    <a:pt x="25017" y="56918"/>
                    <a:pt x="25411" y="56692"/>
                    <a:pt x="25755" y="56390"/>
                  </a:cubicBezTo>
                  <a:cubicBezTo>
                    <a:pt x="25713" y="56222"/>
                    <a:pt x="25713" y="56055"/>
                    <a:pt x="25755" y="55887"/>
                  </a:cubicBezTo>
                  <a:lnTo>
                    <a:pt x="25755" y="55384"/>
                  </a:lnTo>
                  <a:cubicBezTo>
                    <a:pt x="25813" y="55133"/>
                    <a:pt x="25813" y="54882"/>
                    <a:pt x="25755" y="54630"/>
                  </a:cubicBezTo>
                  <a:cubicBezTo>
                    <a:pt x="25721" y="54354"/>
                    <a:pt x="25721" y="54069"/>
                    <a:pt x="25755" y="53792"/>
                  </a:cubicBezTo>
                  <a:cubicBezTo>
                    <a:pt x="25755" y="53792"/>
                    <a:pt x="25755" y="53792"/>
                    <a:pt x="25755" y="53792"/>
                  </a:cubicBezTo>
                  <a:cubicBezTo>
                    <a:pt x="25755" y="53792"/>
                    <a:pt x="25755" y="53792"/>
                    <a:pt x="26174" y="53792"/>
                  </a:cubicBezTo>
                  <a:lnTo>
                    <a:pt x="28268" y="53290"/>
                  </a:lnTo>
                  <a:lnTo>
                    <a:pt x="28268" y="53290"/>
                  </a:lnTo>
                  <a:lnTo>
                    <a:pt x="28268" y="53290"/>
                  </a:lnTo>
                  <a:lnTo>
                    <a:pt x="29609" y="53290"/>
                  </a:lnTo>
                  <a:cubicBezTo>
                    <a:pt x="29609" y="53290"/>
                    <a:pt x="29609" y="53290"/>
                    <a:pt x="30196" y="52452"/>
                  </a:cubicBezTo>
                  <a:cubicBezTo>
                    <a:pt x="30371" y="52133"/>
                    <a:pt x="30572" y="51823"/>
                    <a:pt x="30782" y="51530"/>
                  </a:cubicBezTo>
                  <a:lnTo>
                    <a:pt x="30782" y="51530"/>
                  </a:lnTo>
                  <a:lnTo>
                    <a:pt x="30782" y="51530"/>
                  </a:lnTo>
                  <a:lnTo>
                    <a:pt x="31955" y="52033"/>
                  </a:lnTo>
                  <a:lnTo>
                    <a:pt x="33044" y="52033"/>
                  </a:lnTo>
                  <a:cubicBezTo>
                    <a:pt x="33044" y="52033"/>
                    <a:pt x="33044" y="52033"/>
                    <a:pt x="33798" y="52033"/>
                  </a:cubicBezTo>
                  <a:lnTo>
                    <a:pt x="34469" y="52033"/>
                  </a:lnTo>
                  <a:lnTo>
                    <a:pt x="35055" y="52619"/>
                  </a:lnTo>
                  <a:lnTo>
                    <a:pt x="35558" y="53290"/>
                  </a:lnTo>
                  <a:lnTo>
                    <a:pt x="41004" y="51865"/>
                  </a:lnTo>
                  <a:cubicBezTo>
                    <a:pt x="41004" y="51865"/>
                    <a:pt x="41004" y="51865"/>
                    <a:pt x="41004" y="51195"/>
                  </a:cubicBezTo>
                  <a:cubicBezTo>
                    <a:pt x="41038" y="50885"/>
                    <a:pt x="41038" y="50583"/>
                    <a:pt x="41004" y="50273"/>
                  </a:cubicBezTo>
                  <a:lnTo>
                    <a:pt x="40334" y="47676"/>
                  </a:lnTo>
                  <a:cubicBezTo>
                    <a:pt x="40334" y="47676"/>
                    <a:pt x="40334" y="47676"/>
                    <a:pt x="40334" y="47676"/>
                  </a:cubicBezTo>
                  <a:cubicBezTo>
                    <a:pt x="40334" y="47676"/>
                    <a:pt x="40334" y="47676"/>
                    <a:pt x="40753" y="47676"/>
                  </a:cubicBezTo>
                  <a:lnTo>
                    <a:pt x="42010" y="48262"/>
                  </a:lnTo>
                  <a:cubicBezTo>
                    <a:pt x="42395" y="48329"/>
                    <a:pt x="42764" y="48472"/>
                    <a:pt x="43099" y="48681"/>
                  </a:cubicBezTo>
                  <a:lnTo>
                    <a:pt x="43602" y="48681"/>
                  </a:lnTo>
                  <a:cubicBezTo>
                    <a:pt x="43602" y="48681"/>
                    <a:pt x="43602" y="48681"/>
                    <a:pt x="44021" y="48681"/>
                  </a:cubicBezTo>
                  <a:cubicBezTo>
                    <a:pt x="44171" y="49067"/>
                    <a:pt x="44364" y="49436"/>
                    <a:pt x="44607" y="49771"/>
                  </a:cubicBezTo>
                  <a:cubicBezTo>
                    <a:pt x="44607" y="50273"/>
                    <a:pt x="45110" y="50609"/>
                    <a:pt x="45194" y="50609"/>
                  </a:cubicBezTo>
                  <a:lnTo>
                    <a:pt x="45864" y="50609"/>
                  </a:lnTo>
                  <a:cubicBezTo>
                    <a:pt x="46132" y="50516"/>
                    <a:pt x="46434" y="50516"/>
                    <a:pt x="46702" y="50609"/>
                  </a:cubicBezTo>
                  <a:lnTo>
                    <a:pt x="46702" y="51279"/>
                  </a:lnTo>
                  <a:cubicBezTo>
                    <a:pt x="46702" y="51279"/>
                    <a:pt x="46702" y="51279"/>
                    <a:pt x="46702" y="51279"/>
                  </a:cubicBezTo>
                  <a:lnTo>
                    <a:pt x="46702" y="51279"/>
                  </a:lnTo>
                  <a:cubicBezTo>
                    <a:pt x="46635" y="51555"/>
                    <a:pt x="46635" y="51840"/>
                    <a:pt x="46702" y="52117"/>
                  </a:cubicBezTo>
                  <a:cubicBezTo>
                    <a:pt x="46702" y="52619"/>
                    <a:pt x="46702" y="52871"/>
                    <a:pt x="46702" y="52871"/>
                  </a:cubicBezTo>
                  <a:cubicBezTo>
                    <a:pt x="46702" y="52871"/>
                    <a:pt x="46702" y="52871"/>
                    <a:pt x="46031" y="52871"/>
                  </a:cubicBezTo>
                  <a:cubicBezTo>
                    <a:pt x="45361" y="52871"/>
                    <a:pt x="45613" y="52871"/>
                    <a:pt x="45529" y="52871"/>
                  </a:cubicBezTo>
                  <a:lnTo>
                    <a:pt x="45529" y="53792"/>
                  </a:lnTo>
                  <a:cubicBezTo>
                    <a:pt x="45529" y="54295"/>
                    <a:pt x="45529" y="54630"/>
                    <a:pt x="45529" y="54798"/>
                  </a:cubicBezTo>
                  <a:lnTo>
                    <a:pt x="46367" y="55217"/>
                  </a:lnTo>
                  <a:cubicBezTo>
                    <a:pt x="46668" y="55259"/>
                    <a:pt x="46987" y="55259"/>
                    <a:pt x="47289" y="55217"/>
                  </a:cubicBezTo>
                  <a:lnTo>
                    <a:pt x="46702" y="55887"/>
                  </a:lnTo>
                  <a:cubicBezTo>
                    <a:pt x="46702" y="55887"/>
                    <a:pt x="46199" y="56390"/>
                    <a:pt x="46031" y="56390"/>
                  </a:cubicBezTo>
                  <a:cubicBezTo>
                    <a:pt x="45730" y="56474"/>
                    <a:pt x="45412" y="56474"/>
                    <a:pt x="45110" y="56390"/>
                  </a:cubicBezTo>
                  <a:lnTo>
                    <a:pt x="44104" y="56390"/>
                  </a:lnTo>
                  <a:cubicBezTo>
                    <a:pt x="43861" y="56491"/>
                    <a:pt x="43652" y="56666"/>
                    <a:pt x="43518" y="56893"/>
                  </a:cubicBezTo>
                  <a:lnTo>
                    <a:pt x="42931" y="57395"/>
                  </a:lnTo>
                  <a:lnTo>
                    <a:pt x="40166" y="58066"/>
                  </a:lnTo>
                  <a:lnTo>
                    <a:pt x="38910" y="58652"/>
                  </a:lnTo>
                  <a:lnTo>
                    <a:pt x="37569" y="59490"/>
                  </a:lnTo>
                  <a:lnTo>
                    <a:pt x="36480" y="60328"/>
                  </a:lnTo>
                  <a:lnTo>
                    <a:pt x="34636" y="61669"/>
                  </a:lnTo>
                  <a:lnTo>
                    <a:pt x="32709" y="63093"/>
                  </a:lnTo>
                  <a:lnTo>
                    <a:pt x="31788" y="63847"/>
                  </a:lnTo>
                  <a:cubicBezTo>
                    <a:pt x="31385" y="64166"/>
                    <a:pt x="30933" y="64417"/>
                    <a:pt x="30447" y="64601"/>
                  </a:cubicBezTo>
                  <a:cubicBezTo>
                    <a:pt x="29953" y="64777"/>
                    <a:pt x="29475" y="65004"/>
                    <a:pt x="29022" y="65272"/>
                  </a:cubicBezTo>
                  <a:cubicBezTo>
                    <a:pt x="28352" y="65615"/>
                    <a:pt x="27707" y="66009"/>
                    <a:pt x="27095" y="66445"/>
                  </a:cubicBezTo>
                  <a:cubicBezTo>
                    <a:pt x="26534" y="66788"/>
                    <a:pt x="25998" y="67182"/>
                    <a:pt x="25503" y="67618"/>
                  </a:cubicBezTo>
                  <a:cubicBezTo>
                    <a:pt x="25202" y="67844"/>
                    <a:pt x="25001" y="68171"/>
                    <a:pt x="24917" y="68539"/>
                  </a:cubicBezTo>
                  <a:cubicBezTo>
                    <a:pt x="24917" y="68539"/>
                    <a:pt x="24917" y="68539"/>
                    <a:pt x="24917" y="69461"/>
                  </a:cubicBezTo>
                  <a:lnTo>
                    <a:pt x="24917" y="71975"/>
                  </a:lnTo>
                  <a:cubicBezTo>
                    <a:pt x="24917" y="72813"/>
                    <a:pt x="24917" y="73315"/>
                    <a:pt x="24917" y="73483"/>
                  </a:cubicBezTo>
                  <a:cubicBezTo>
                    <a:pt x="24883" y="73651"/>
                    <a:pt x="24883" y="73818"/>
                    <a:pt x="24917" y="73986"/>
                  </a:cubicBezTo>
                  <a:lnTo>
                    <a:pt x="24917" y="73986"/>
                  </a:lnTo>
                  <a:cubicBezTo>
                    <a:pt x="24875" y="74237"/>
                    <a:pt x="24875" y="74488"/>
                    <a:pt x="24917" y="74740"/>
                  </a:cubicBezTo>
                  <a:lnTo>
                    <a:pt x="24917" y="75661"/>
                  </a:lnTo>
                  <a:cubicBezTo>
                    <a:pt x="24866" y="75913"/>
                    <a:pt x="24866" y="76164"/>
                    <a:pt x="24917" y="76416"/>
                  </a:cubicBezTo>
                  <a:cubicBezTo>
                    <a:pt x="24959" y="76692"/>
                    <a:pt x="24959" y="76977"/>
                    <a:pt x="24917" y="77253"/>
                  </a:cubicBezTo>
                  <a:lnTo>
                    <a:pt x="25755" y="77253"/>
                  </a:lnTo>
                  <a:lnTo>
                    <a:pt x="26593" y="77253"/>
                  </a:lnTo>
                  <a:lnTo>
                    <a:pt x="29022" y="78678"/>
                  </a:lnTo>
                  <a:lnTo>
                    <a:pt x="33044" y="78678"/>
                  </a:lnTo>
                  <a:lnTo>
                    <a:pt x="33044" y="78678"/>
                  </a:lnTo>
                  <a:lnTo>
                    <a:pt x="33463" y="78259"/>
                  </a:lnTo>
                  <a:cubicBezTo>
                    <a:pt x="33463" y="78259"/>
                    <a:pt x="33463" y="78259"/>
                    <a:pt x="33882" y="78259"/>
                  </a:cubicBezTo>
                  <a:lnTo>
                    <a:pt x="34385" y="78259"/>
                  </a:lnTo>
                  <a:lnTo>
                    <a:pt x="35307" y="78259"/>
                  </a:lnTo>
                  <a:lnTo>
                    <a:pt x="37066" y="78762"/>
                  </a:lnTo>
                  <a:lnTo>
                    <a:pt x="38742" y="78762"/>
                  </a:lnTo>
                  <a:lnTo>
                    <a:pt x="39915" y="78762"/>
                  </a:lnTo>
                  <a:lnTo>
                    <a:pt x="40585" y="78762"/>
                  </a:lnTo>
                  <a:cubicBezTo>
                    <a:pt x="41004" y="78762"/>
                    <a:pt x="41256" y="78762"/>
                    <a:pt x="41256" y="78762"/>
                  </a:cubicBezTo>
                  <a:cubicBezTo>
                    <a:pt x="41591" y="78954"/>
                    <a:pt x="41850" y="79248"/>
                    <a:pt x="42010" y="79599"/>
                  </a:cubicBezTo>
                  <a:lnTo>
                    <a:pt x="42596" y="80689"/>
                  </a:lnTo>
                  <a:cubicBezTo>
                    <a:pt x="42546" y="80354"/>
                    <a:pt x="42546" y="80018"/>
                    <a:pt x="42596" y="79683"/>
                  </a:cubicBezTo>
                  <a:cubicBezTo>
                    <a:pt x="42596" y="79181"/>
                    <a:pt x="42596" y="78929"/>
                    <a:pt x="43015" y="78929"/>
                  </a:cubicBezTo>
                  <a:cubicBezTo>
                    <a:pt x="43518" y="78854"/>
                    <a:pt x="44021" y="78854"/>
                    <a:pt x="44523" y="78929"/>
                  </a:cubicBezTo>
                  <a:lnTo>
                    <a:pt x="45780" y="78929"/>
                  </a:lnTo>
                  <a:lnTo>
                    <a:pt x="45780" y="77924"/>
                  </a:lnTo>
                  <a:lnTo>
                    <a:pt x="44775" y="77337"/>
                  </a:lnTo>
                  <a:lnTo>
                    <a:pt x="43602" y="77337"/>
                  </a:lnTo>
                  <a:cubicBezTo>
                    <a:pt x="42931" y="77337"/>
                    <a:pt x="42596" y="77337"/>
                    <a:pt x="42345" y="77337"/>
                  </a:cubicBezTo>
                  <a:cubicBezTo>
                    <a:pt x="42454" y="77052"/>
                    <a:pt x="42621" y="76793"/>
                    <a:pt x="42848" y="76583"/>
                  </a:cubicBezTo>
                  <a:lnTo>
                    <a:pt x="43602" y="75997"/>
                  </a:lnTo>
                  <a:lnTo>
                    <a:pt x="44356" y="75997"/>
                  </a:lnTo>
                  <a:lnTo>
                    <a:pt x="45277" y="75997"/>
                  </a:lnTo>
                  <a:lnTo>
                    <a:pt x="45948" y="75997"/>
                  </a:lnTo>
                  <a:cubicBezTo>
                    <a:pt x="46149" y="75745"/>
                    <a:pt x="46409" y="75544"/>
                    <a:pt x="46702" y="75410"/>
                  </a:cubicBezTo>
                  <a:lnTo>
                    <a:pt x="47372" y="74656"/>
                  </a:lnTo>
                  <a:lnTo>
                    <a:pt x="48043" y="77170"/>
                  </a:lnTo>
                  <a:lnTo>
                    <a:pt x="48461" y="77170"/>
                  </a:lnTo>
                  <a:cubicBezTo>
                    <a:pt x="48461" y="77170"/>
                    <a:pt x="49048" y="77170"/>
                    <a:pt x="49132" y="77170"/>
                  </a:cubicBezTo>
                  <a:cubicBezTo>
                    <a:pt x="48612" y="78368"/>
                    <a:pt x="48881" y="79767"/>
                    <a:pt x="49802" y="80689"/>
                  </a:cubicBezTo>
                  <a:cubicBezTo>
                    <a:pt x="49802" y="80186"/>
                    <a:pt x="50221" y="79851"/>
                    <a:pt x="50389" y="79851"/>
                  </a:cubicBezTo>
                  <a:lnTo>
                    <a:pt x="51059" y="79851"/>
                  </a:lnTo>
                  <a:lnTo>
                    <a:pt x="51645" y="79851"/>
                  </a:lnTo>
                  <a:cubicBezTo>
                    <a:pt x="51645" y="79851"/>
                    <a:pt x="51645" y="79851"/>
                    <a:pt x="52148" y="79851"/>
                  </a:cubicBezTo>
                  <a:cubicBezTo>
                    <a:pt x="52651" y="79851"/>
                    <a:pt x="52148" y="79851"/>
                    <a:pt x="52148" y="79851"/>
                  </a:cubicBezTo>
                  <a:lnTo>
                    <a:pt x="52148" y="80270"/>
                  </a:lnTo>
                  <a:cubicBezTo>
                    <a:pt x="52115" y="80437"/>
                    <a:pt x="52115" y="80605"/>
                    <a:pt x="52148" y="80772"/>
                  </a:cubicBezTo>
                  <a:cubicBezTo>
                    <a:pt x="52106" y="80990"/>
                    <a:pt x="52106" y="81225"/>
                    <a:pt x="52148" y="81443"/>
                  </a:cubicBezTo>
                  <a:cubicBezTo>
                    <a:pt x="52148" y="81443"/>
                    <a:pt x="52148" y="82029"/>
                    <a:pt x="52148" y="82113"/>
                  </a:cubicBezTo>
                  <a:lnTo>
                    <a:pt x="52148" y="83035"/>
                  </a:lnTo>
                  <a:lnTo>
                    <a:pt x="52148" y="83538"/>
                  </a:lnTo>
                  <a:lnTo>
                    <a:pt x="52986" y="84040"/>
                  </a:lnTo>
                  <a:lnTo>
                    <a:pt x="53573" y="84040"/>
                  </a:lnTo>
                  <a:lnTo>
                    <a:pt x="53573" y="83538"/>
                  </a:lnTo>
                  <a:lnTo>
                    <a:pt x="53573" y="83538"/>
                  </a:lnTo>
                  <a:cubicBezTo>
                    <a:pt x="53598" y="83060"/>
                    <a:pt x="53598" y="82591"/>
                    <a:pt x="53573" y="82113"/>
                  </a:cubicBezTo>
                  <a:cubicBezTo>
                    <a:pt x="53497" y="81669"/>
                    <a:pt x="53497" y="81217"/>
                    <a:pt x="53573" y="80772"/>
                  </a:cubicBezTo>
                  <a:cubicBezTo>
                    <a:pt x="53723" y="80488"/>
                    <a:pt x="53958" y="80253"/>
                    <a:pt x="54243" y="80102"/>
                  </a:cubicBezTo>
                  <a:cubicBezTo>
                    <a:pt x="54662" y="80102"/>
                    <a:pt x="54829" y="80102"/>
                    <a:pt x="54829" y="79599"/>
                  </a:cubicBezTo>
                  <a:cubicBezTo>
                    <a:pt x="54829" y="79097"/>
                    <a:pt x="54829" y="79013"/>
                    <a:pt x="54829" y="78343"/>
                  </a:cubicBezTo>
                  <a:cubicBezTo>
                    <a:pt x="54896" y="77924"/>
                    <a:pt x="54896" y="77505"/>
                    <a:pt x="54829" y="77086"/>
                  </a:cubicBezTo>
                  <a:lnTo>
                    <a:pt x="60862" y="75578"/>
                  </a:lnTo>
                  <a:lnTo>
                    <a:pt x="61868" y="73483"/>
                  </a:lnTo>
                  <a:lnTo>
                    <a:pt x="67398" y="72059"/>
                  </a:lnTo>
                  <a:lnTo>
                    <a:pt x="67398" y="72980"/>
                  </a:lnTo>
                  <a:cubicBezTo>
                    <a:pt x="67565" y="73324"/>
                    <a:pt x="67792" y="73634"/>
                    <a:pt x="68068" y="73902"/>
                  </a:cubicBezTo>
                  <a:cubicBezTo>
                    <a:pt x="68386" y="74153"/>
                    <a:pt x="68764" y="74321"/>
                    <a:pt x="69157" y="74405"/>
                  </a:cubicBezTo>
                  <a:lnTo>
                    <a:pt x="70414" y="74824"/>
                  </a:lnTo>
                  <a:lnTo>
                    <a:pt x="71839" y="74824"/>
                  </a:lnTo>
                  <a:cubicBezTo>
                    <a:pt x="71839" y="74824"/>
                    <a:pt x="71839" y="74824"/>
                    <a:pt x="71839" y="74824"/>
                  </a:cubicBezTo>
                  <a:lnTo>
                    <a:pt x="72257" y="74824"/>
                  </a:lnTo>
                  <a:cubicBezTo>
                    <a:pt x="72257" y="74824"/>
                    <a:pt x="72257" y="74824"/>
                    <a:pt x="72257" y="75578"/>
                  </a:cubicBezTo>
                  <a:cubicBezTo>
                    <a:pt x="72257" y="76332"/>
                    <a:pt x="72257" y="76248"/>
                    <a:pt x="72257" y="76248"/>
                  </a:cubicBezTo>
                  <a:lnTo>
                    <a:pt x="74436" y="76248"/>
                  </a:lnTo>
                  <a:lnTo>
                    <a:pt x="75106" y="77505"/>
                  </a:lnTo>
                  <a:lnTo>
                    <a:pt x="75860" y="78762"/>
                  </a:lnTo>
                  <a:lnTo>
                    <a:pt x="76615" y="79348"/>
                  </a:lnTo>
                  <a:lnTo>
                    <a:pt x="77536" y="79935"/>
                  </a:lnTo>
                  <a:lnTo>
                    <a:pt x="78039" y="79097"/>
                  </a:lnTo>
                  <a:lnTo>
                    <a:pt x="77033" y="78175"/>
                  </a:lnTo>
                  <a:lnTo>
                    <a:pt x="76028" y="77337"/>
                  </a:lnTo>
                  <a:lnTo>
                    <a:pt x="76028" y="76834"/>
                  </a:lnTo>
                  <a:cubicBezTo>
                    <a:pt x="76062" y="76106"/>
                    <a:pt x="76062" y="75385"/>
                    <a:pt x="76028" y="74656"/>
                  </a:cubicBezTo>
                  <a:cubicBezTo>
                    <a:pt x="76028" y="73734"/>
                    <a:pt x="76028" y="73232"/>
                    <a:pt x="76028" y="73064"/>
                  </a:cubicBezTo>
                  <a:cubicBezTo>
                    <a:pt x="76229" y="72804"/>
                    <a:pt x="76405" y="72528"/>
                    <a:pt x="76531" y="72226"/>
                  </a:cubicBezTo>
                  <a:cubicBezTo>
                    <a:pt x="76665" y="71899"/>
                    <a:pt x="76832" y="71589"/>
                    <a:pt x="77033" y="71304"/>
                  </a:cubicBezTo>
                  <a:lnTo>
                    <a:pt x="77033" y="71304"/>
                  </a:lnTo>
                  <a:lnTo>
                    <a:pt x="77704" y="71304"/>
                  </a:lnTo>
                  <a:cubicBezTo>
                    <a:pt x="77662" y="71556"/>
                    <a:pt x="77662" y="71807"/>
                    <a:pt x="77704" y="72059"/>
                  </a:cubicBezTo>
                  <a:cubicBezTo>
                    <a:pt x="77737" y="72369"/>
                    <a:pt x="77737" y="72670"/>
                    <a:pt x="77704" y="72980"/>
                  </a:cubicBezTo>
                  <a:cubicBezTo>
                    <a:pt x="77704" y="72980"/>
                    <a:pt x="77704" y="72980"/>
                    <a:pt x="77704" y="72980"/>
                  </a:cubicBezTo>
                  <a:lnTo>
                    <a:pt x="77704" y="72980"/>
                  </a:lnTo>
                  <a:lnTo>
                    <a:pt x="78123" y="72980"/>
                  </a:lnTo>
                  <a:lnTo>
                    <a:pt x="78625" y="72980"/>
                  </a:lnTo>
                  <a:cubicBezTo>
                    <a:pt x="78768" y="72377"/>
                    <a:pt x="78961" y="71790"/>
                    <a:pt x="79212" y="71221"/>
                  </a:cubicBezTo>
                  <a:cubicBezTo>
                    <a:pt x="79405" y="70533"/>
                    <a:pt x="79656" y="69855"/>
                    <a:pt x="79966" y="69210"/>
                  </a:cubicBezTo>
                  <a:cubicBezTo>
                    <a:pt x="79966" y="68623"/>
                    <a:pt x="80553" y="68456"/>
                    <a:pt x="80720" y="68623"/>
                  </a:cubicBezTo>
                  <a:cubicBezTo>
                    <a:pt x="80888" y="68791"/>
                    <a:pt x="80720" y="69629"/>
                    <a:pt x="80720" y="71137"/>
                  </a:cubicBezTo>
                  <a:lnTo>
                    <a:pt x="81726" y="75243"/>
                  </a:lnTo>
                  <a:cubicBezTo>
                    <a:pt x="82228" y="74488"/>
                    <a:pt x="82647" y="74069"/>
                    <a:pt x="82899" y="74069"/>
                  </a:cubicBezTo>
                  <a:cubicBezTo>
                    <a:pt x="83150" y="74069"/>
                    <a:pt x="83485" y="74069"/>
                    <a:pt x="83653" y="74824"/>
                  </a:cubicBezTo>
                  <a:cubicBezTo>
                    <a:pt x="83770" y="75460"/>
                    <a:pt x="83770" y="76114"/>
                    <a:pt x="83653" y="76751"/>
                  </a:cubicBezTo>
                  <a:cubicBezTo>
                    <a:pt x="83502" y="77597"/>
                    <a:pt x="83217" y="78418"/>
                    <a:pt x="82815" y="79181"/>
                  </a:cubicBezTo>
                  <a:cubicBezTo>
                    <a:pt x="82781" y="79658"/>
                    <a:pt x="82781" y="80127"/>
                    <a:pt x="82815" y="80605"/>
                  </a:cubicBezTo>
                  <a:cubicBezTo>
                    <a:pt x="82815" y="81275"/>
                    <a:pt x="82815" y="81778"/>
                    <a:pt x="82815" y="81946"/>
                  </a:cubicBezTo>
                  <a:cubicBezTo>
                    <a:pt x="82756" y="82281"/>
                    <a:pt x="82606" y="82599"/>
                    <a:pt x="82396" y="82867"/>
                  </a:cubicBezTo>
                  <a:cubicBezTo>
                    <a:pt x="82228" y="83353"/>
                    <a:pt x="81969" y="83814"/>
                    <a:pt x="81642" y="84208"/>
                  </a:cubicBezTo>
                  <a:cubicBezTo>
                    <a:pt x="81357" y="84610"/>
                    <a:pt x="81106" y="85029"/>
                    <a:pt x="80888" y="85465"/>
                  </a:cubicBezTo>
                  <a:lnTo>
                    <a:pt x="80385" y="86219"/>
                  </a:lnTo>
                  <a:lnTo>
                    <a:pt x="80385" y="86889"/>
                  </a:lnTo>
                  <a:lnTo>
                    <a:pt x="81810" y="86889"/>
                  </a:lnTo>
                  <a:lnTo>
                    <a:pt x="81055" y="89989"/>
                  </a:lnTo>
                  <a:lnTo>
                    <a:pt x="75525" y="91414"/>
                  </a:lnTo>
                  <a:cubicBezTo>
                    <a:pt x="75525" y="91414"/>
                    <a:pt x="75525" y="91414"/>
                    <a:pt x="74771" y="90743"/>
                  </a:cubicBezTo>
                  <a:cubicBezTo>
                    <a:pt x="74503" y="90534"/>
                    <a:pt x="74185" y="90392"/>
                    <a:pt x="73849" y="90324"/>
                  </a:cubicBezTo>
                  <a:lnTo>
                    <a:pt x="71252" y="90995"/>
                  </a:lnTo>
                  <a:cubicBezTo>
                    <a:pt x="71252" y="90995"/>
                    <a:pt x="70749" y="90995"/>
                    <a:pt x="70330" y="90576"/>
                  </a:cubicBezTo>
                  <a:cubicBezTo>
                    <a:pt x="69911" y="90157"/>
                    <a:pt x="69576" y="90073"/>
                    <a:pt x="69493" y="90073"/>
                  </a:cubicBezTo>
                  <a:lnTo>
                    <a:pt x="68822" y="90073"/>
                  </a:lnTo>
                  <a:lnTo>
                    <a:pt x="69576" y="93089"/>
                  </a:lnTo>
                  <a:lnTo>
                    <a:pt x="68236" y="93089"/>
                  </a:lnTo>
                  <a:lnTo>
                    <a:pt x="66644" y="93089"/>
                  </a:lnTo>
                  <a:cubicBezTo>
                    <a:pt x="66007" y="93207"/>
                    <a:pt x="65353" y="93207"/>
                    <a:pt x="64716" y="93089"/>
                  </a:cubicBezTo>
                  <a:lnTo>
                    <a:pt x="62370" y="93089"/>
                  </a:lnTo>
                  <a:cubicBezTo>
                    <a:pt x="62370" y="93089"/>
                    <a:pt x="62370" y="93089"/>
                    <a:pt x="61952" y="93089"/>
                  </a:cubicBezTo>
                  <a:cubicBezTo>
                    <a:pt x="61532" y="93089"/>
                    <a:pt x="61952" y="93089"/>
                    <a:pt x="61952" y="93089"/>
                  </a:cubicBezTo>
                  <a:cubicBezTo>
                    <a:pt x="61952" y="93089"/>
                    <a:pt x="61952" y="93089"/>
                    <a:pt x="61952" y="92503"/>
                  </a:cubicBezTo>
                  <a:cubicBezTo>
                    <a:pt x="61926" y="92252"/>
                    <a:pt x="61926" y="92000"/>
                    <a:pt x="61952" y="91749"/>
                  </a:cubicBezTo>
                  <a:cubicBezTo>
                    <a:pt x="61952" y="91749"/>
                    <a:pt x="61449" y="91749"/>
                    <a:pt x="60862" y="91749"/>
                  </a:cubicBezTo>
                  <a:cubicBezTo>
                    <a:pt x="60276" y="91749"/>
                    <a:pt x="60443" y="91749"/>
                    <a:pt x="60108" y="91749"/>
                  </a:cubicBezTo>
                  <a:lnTo>
                    <a:pt x="59522" y="91749"/>
                  </a:lnTo>
                  <a:lnTo>
                    <a:pt x="59103" y="91749"/>
                  </a:lnTo>
                  <a:lnTo>
                    <a:pt x="58684" y="91749"/>
                  </a:lnTo>
                  <a:cubicBezTo>
                    <a:pt x="58742" y="92218"/>
                    <a:pt x="58742" y="92704"/>
                    <a:pt x="58684" y="93173"/>
                  </a:cubicBezTo>
                  <a:cubicBezTo>
                    <a:pt x="58742" y="93617"/>
                    <a:pt x="58742" y="94070"/>
                    <a:pt x="58684" y="94514"/>
                  </a:cubicBezTo>
                  <a:lnTo>
                    <a:pt x="58684" y="94514"/>
                  </a:lnTo>
                  <a:cubicBezTo>
                    <a:pt x="58684" y="94514"/>
                    <a:pt x="58684" y="94514"/>
                    <a:pt x="58684" y="94514"/>
                  </a:cubicBezTo>
                  <a:lnTo>
                    <a:pt x="57427" y="95687"/>
                  </a:lnTo>
                  <a:lnTo>
                    <a:pt x="56338" y="96692"/>
                  </a:lnTo>
                  <a:lnTo>
                    <a:pt x="55751" y="96106"/>
                  </a:lnTo>
                  <a:lnTo>
                    <a:pt x="55165" y="95436"/>
                  </a:lnTo>
                  <a:lnTo>
                    <a:pt x="55165" y="95436"/>
                  </a:lnTo>
                  <a:lnTo>
                    <a:pt x="55165" y="95436"/>
                  </a:lnTo>
                  <a:lnTo>
                    <a:pt x="54662" y="95436"/>
                  </a:lnTo>
                  <a:close/>
                  <a:moveTo>
                    <a:pt x="31" y="32007"/>
                  </a:moveTo>
                  <a:cubicBezTo>
                    <a:pt x="-10" y="31614"/>
                    <a:pt x="-10" y="31228"/>
                    <a:pt x="31" y="30834"/>
                  </a:cubicBezTo>
                  <a:cubicBezTo>
                    <a:pt x="31" y="30248"/>
                    <a:pt x="450" y="29829"/>
                    <a:pt x="618" y="29745"/>
                  </a:cubicBezTo>
                  <a:cubicBezTo>
                    <a:pt x="786" y="29661"/>
                    <a:pt x="1121" y="30248"/>
                    <a:pt x="1372" y="30918"/>
                  </a:cubicBezTo>
                  <a:cubicBezTo>
                    <a:pt x="1582" y="31404"/>
                    <a:pt x="1866" y="31857"/>
                    <a:pt x="2210" y="32259"/>
                  </a:cubicBezTo>
                  <a:lnTo>
                    <a:pt x="2210" y="33013"/>
                  </a:lnTo>
                  <a:lnTo>
                    <a:pt x="1121" y="33013"/>
                  </a:lnTo>
                  <a:lnTo>
                    <a:pt x="199" y="32510"/>
                  </a:lnTo>
                  <a:cubicBezTo>
                    <a:pt x="124" y="32351"/>
                    <a:pt x="73" y="32183"/>
                    <a:pt x="31" y="32007"/>
                  </a:cubicBezTo>
                  <a:close/>
                  <a:moveTo>
                    <a:pt x="2797" y="26477"/>
                  </a:moveTo>
                  <a:lnTo>
                    <a:pt x="2797" y="25891"/>
                  </a:lnTo>
                  <a:cubicBezTo>
                    <a:pt x="2830" y="25757"/>
                    <a:pt x="2830" y="25606"/>
                    <a:pt x="2797" y="25472"/>
                  </a:cubicBezTo>
                  <a:lnTo>
                    <a:pt x="4305" y="26142"/>
                  </a:lnTo>
                  <a:lnTo>
                    <a:pt x="5897" y="26896"/>
                  </a:lnTo>
                  <a:lnTo>
                    <a:pt x="6567" y="27734"/>
                  </a:lnTo>
                  <a:lnTo>
                    <a:pt x="7070" y="28656"/>
                  </a:lnTo>
                  <a:lnTo>
                    <a:pt x="7070" y="29745"/>
                  </a:lnTo>
                  <a:lnTo>
                    <a:pt x="6567" y="29745"/>
                  </a:lnTo>
                  <a:cubicBezTo>
                    <a:pt x="6567" y="29745"/>
                    <a:pt x="6567" y="29745"/>
                    <a:pt x="6567" y="29745"/>
                  </a:cubicBezTo>
                  <a:lnTo>
                    <a:pt x="6567" y="29745"/>
                  </a:lnTo>
                  <a:lnTo>
                    <a:pt x="6148" y="29745"/>
                  </a:lnTo>
                  <a:cubicBezTo>
                    <a:pt x="5905" y="29695"/>
                    <a:pt x="5696" y="29536"/>
                    <a:pt x="5562" y="29326"/>
                  </a:cubicBezTo>
                  <a:cubicBezTo>
                    <a:pt x="5562" y="29326"/>
                    <a:pt x="5059" y="28823"/>
                    <a:pt x="4891" y="28823"/>
                  </a:cubicBezTo>
                  <a:cubicBezTo>
                    <a:pt x="4724" y="28823"/>
                    <a:pt x="4891" y="28823"/>
                    <a:pt x="4137" y="28237"/>
                  </a:cubicBezTo>
                  <a:lnTo>
                    <a:pt x="3383" y="27650"/>
                  </a:lnTo>
                  <a:cubicBezTo>
                    <a:pt x="3383" y="27650"/>
                    <a:pt x="3383" y="27650"/>
                    <a:pt x="3383" y="27650"/>
                  </a:cubicBezTo>
                  <a:close/>
                  <a:moveTo>
                    <a:pt x="21398" y="89151"/>
                  </a:moveTo>
                  <a:cubicBezTo>
                    <a:pt x="21398" y="89151"/>
                    <a:pt x="21398" y="89151"/>
                    <a:pt x="20895" y="89151"/>
                  </a:cubicBezTo>
                  <a:cubicBezTo>
                    <a:pt x="20392" y="89151"/>
                    <a:pt x="20392" y="89151"/>
                    <a:pt x="20476" y="89654"/>
                  </a:cubicBezTo>
                  <a:cubicBezTo>
                    <a:pt x="20560" y="90157"/>
                    <a:pt x="20476" y="89654"/>
                    <a:pt x="20979" y="89654"/>
                  </a:cubicBezTo>
                  <a:cubicBezTo>
                    <a:pt x="21481" y="89654"/>
                    <a:pt x="21398" y="89068"/>
                    <a:pt x="21398" y="89068"/>
                  </a:cubicBezTo>
                  <a:close/>
                  <a:moveTo>
                    <a:pt x="25336" y="99625"/>
                  </a:moveTo>
                  <a:cubicBezTo>
                    <a:pt x="25336" y="99625"/>
                    <a:pt x="24833" y="99625"/>
                    <a:pt x="25336" y="100379"/>
                  </a:cubicBezTo>
                  <a:cubicBezTo>
                    <a:pt x="25839" y="101133"/>
                    <a:pt x="25336" y="101049"/>
                    <a:pt x="26006" y="100882"/>
                  </a:cubicBezTo>
                  <a:cubicBezTo>
                    <a:pt x="26676" y="100714"/>
                    <a:pt x="26509" y="100882"/>
                    <a:pt x="26006" y="100128"/>
                  </a:cubicBezTo>
                  <a:cubicBezTo>
                    <a:pt x="25503" y="99374"/>
                    <a:pt x="25671" y="99541"/>
                    <a:pt x="25336" y="99625"/>
                  </a:cubicBezTo>
                  <a:close/>
                  <a:moveTo>
                    <a:pt x="16287" y="50190"/>
                  </a:moveTo>
                  <a:cubicBezTo>
                    <a:pt x="16287" y="50190"/>
                    <a:pt x="15868" y="50190"/>
                    <a:pt x="16287" y="51028"/>
                  </a:cubicBezTo>
                  <a:cubicBezTo>
                    <a:pt x="16705" y="51865"/>
                    <a:pt x="16287" y="51698"/>
                    <a:pt x="16957" y="51614"/>
                  </a:cubicBezTo>
                  <a:cubicBezTo>
                    <a:pt x="17627" y="51530"/>
                    <a:pt x="17460" y="51614"/>
                    <a:pt x="16957" y="50776"/>
                  </a:cubicBezTo>
                  <a:cubicBezTo>
                    <a:pt x="16454" y="49938"/>
                    <a:pt x="16287" y="50106"/>
                    <a:pt x="16287" y="50190"/>
                  </a:cubicBezTo>
                  <a:close/>
                  <a:moveTo>
                    <a:pt x="15532" y="21785"/>
                  </a:moveTo>
                  <a:lnTo>
                    <a:pt x="15532" y="21031"/>
                  </a:lnTo>
                  <a:lnTo>
                    <a:pt x="14778" y="21031"/>
                  </a:lnTo>
                  <a:close/>
                  <a:moveTo>
                    <a:pt x="16119" y="27315"/>
                  </a:moveTo>
                  <a:lnTo>
                    <a:pt x="16119" y="26813"/>
                  </a:lnTo>
                  <a:lnTo>
                    <a:pt x="16119" y="26226"/>
                  </a:lnTo>
                  <a:lnTo>
                    <a:pt x="16119" y="25723"/>
                  </a:lnTo>
                  <a:lnTo>
                    <a:pt x="16119" y="25053"/>
                  </a:lnTo>
                  <a:lnTo>
                    <a:pt x="15700" y="25053"/>
                  </a:lnTo>
                  <a:cubicBezTo>
                    <a:pt x="15541" y="25112"/>
                    <a:pt x="15357" y="25112"/>
                    <a:pt x="15197" y="25053"/>
                  </a:cubicBezTo>
                  <a:close/>
                  <a:moveTo>
                    <a:pt x="16119" y="13490"/>
                  </a:moveTo>
                  <a:cubicBezTo>
                    <a:pt x="16119" y="13490"/>
                    <a:pt x="16119" y="13490"/>
                    <a:pt x="16119" y="13490"/>
                  </a:cubicBezTo>
                  <a:cubicBezTo>
                    <a:pt x="16194" y="13649"/>
                    <a:pt x="16194" y="13834"/>
                    <a:pt x="16119" y="13993"/>
                  </a:cubicBezTo>
                  <a:cubicBezTo>
                    <a:pt x="16119" y="13993"/>
                    <a:pt x="15616" y="13993"/>
                    <a:pt x="15532" y="13993"/>
                  </a:cubicBezTo>
                  <a:cubicBezTo>
                    <a:pt x="15449" y="13993"/>
                    <a:pt x="16287" y="13658"/>
                    <a:pt x="16287" y="13658"/>
                  </a:cubicBezTo>
                  <a:close/>
                  <a:moveTo>
                    <a:pt x="19303" y="17847"/>
                  </a:moveTo>
                  <a:cubicBezTo>
                    <a:pt x="18984" y="17881"/>
                    <a:pt x="18742" y="18165"/>
                    <a:pt x="18775" y="18492"/>
                  </a:cubicBezTo>
                  <a:cubicBezTo>
                    <a:pt x="18783" y="18526"/>
                    <a:pt x="18792" y="18568"/>
                    <a:pt x="18800" y="18601"/>
                  </a:cubicBezTo>
                  <a:cubicBezTo>
                    <a:pt x="19043" y="18794"/>
                    <a:pt x="19395" y="18794"/>
                    <a:pt x="19638" y="18601"/>
                  </a:cubicBezTo>
                  <a:cubicBezTo>
                    <a:pt x="19638" y="18601"/>
                    <a:pt x="20057" y="18601"/>
                    <a:pt x="19638" y="17847"/>
                  </a:cubicBezTo>
                  <a:cubicBezTo>
                    <a:pt x="19613" y="17847"/>
                    <a:pt x="19579" y="17847"/>
                    <a:pt x="19554" y="17847"/>
                  </a:cubicBezTo>
                  <a:close/>
                  <a:moveTo>
                    <a:pt x="46702" y="82616"/>
                  </a:moveTo>
                  <a:cubicBezTo>
                    <a:pt x="46467" y="82842"/>
                    <a:pt x="46467" y="83211"/>
                    <a:pt x="46693" y="83445"/>
                  </a:cubicBezTo>
                  <a:cubicBezTo>
                    <a:pt x="46693" y="83445"/>
                    <a:pt x="46702" y="83454"/>
                    <a:pt x="46702" y="83454"/>
                  </a:cubicBezTo>
                  <a:cubicBezTo>
                    <a:pt x="46702" y="83957"/>
                    <a:pt x="46702" y="84124"/>
                    <a:pt x="47372" y="84040"/>
                  </a:cubicBezTo>
                  <a:cubicBezTo>
                    <a:pt x="48043" y="83957"/>
                    <a:pt x="47372" y="84040"/>
                    <a:pt x="47372" y="83286"/>
                  </a:cubicBezTo>
                  <a:cubicBezTo>
                    <a:pt x="47372" y="82532"/>
                    <a:pt x="47205" y="82532"/>
                    <a:pt x="46953" y="82616"/>
                  </a:cubicBezTo>
                  <a:close/>
                  <a:moveTo>
                    <a:pt x="40920" y="58150"/>
                  </a:moveTo>
                  <a:lnTo>
                    <a:pt x="41758" y="58150"/>
                  </a:lnTo>
                  <a:lnTo>
                    <a:pt x="41758" y="56976"/>
                  </a:lnTo>
                  <a:lnTo>
                    <a:pt x="41004" y="56976"/>
                  </a:lnTo>
                  <a:close/>
                  <a:moveTo>
                    <a:pt x="37904" y="12066"/>
                  </a:moveTo>
                  <a:cubicBezTo>
                    <a:pt x="37971" y="12267"/>
                    <a:pt x="38122" y="12418"/>
                    <a:pt x="38323" y="12485"/>
                  </a:cubicBezTo>
                  <a:lnTo>
                    <a:pt x="38826" y="12485"/>
                  </a:lnTo>
                  <a:cubicBezTo>
                    <a:pt x="38876" y="12124"/>
                    <a:pt x="38876" y="11756"/>
                    <a:pt x="38826" y="11395"/>
                  </a:cubicBezTo>
                  <a:lnTo>
                    <a:pt x="38826" y="10893"/>
                  </a:lnTo>
                  <a:lnTo>
                    <a:pt x="38826" y="10222"/>
                  </a:lnTo>
                  <a:lnTo>
                    <a:pt x="37988" y="10222"/>
                  </a:lnTo>
                  <a:cubicBezTo>
                    <a:pt x="37912" y="10381"/>
                    <a:pt x="37912" y="10566"/>
                    <a:pt x="37988" y="10725"/>
                  </a:cubicBezTo>
                  <a:lnTo>
                    <a:pt x="37988" y="11144"/>
                  </a:lnTo>
                  <a:close/>
                  <a:moveTo>
                    <a:pt x="50472" y="55720"/>
                  </a:moveTo>
                  <a:cubicBezTo>
                    <a:pt x="50975" y="55720"/>
                    <a:pt x="51227" y="55720"/>
                    <a:pt x="51310" y="56306"/>
                  </a:cubicBezTo>
                  <a:cubicBezTo>
                    <a:pt x="51545" y="56532"/>
                    <a:pt x="51545" y="56901"/>
                    <a:pt x="51319" y="57136"/>
                  </a:cubicBezTo>
                  <a:cubicBezTo>
                    <a:pt x="51319" y="57136"/>
                    <a:pt x="51310" y="57144"/>
                    <a:pt x="51310" y="57144"/>
                  </a:cubicBezTo>
                  <a:cubicBezTo>
                    <a:pt x="51310" y="57144"/>
                    <a:pt x="50724" y="57144"/>
                    <a:pt x="50556" y="56558"/>
                  </a:cubicBezTo>
                  <a:cubicBezTo>
                    <a:pt x="50389" y="55971"/>
                    <a:pt x="50389" y="55552"/>
                    <a:pt x="50724" y="55552"/>
                  </a:cubicBezTo>
                  <a:close/>
                  <a:moveTo>
                    <a:pt x="48713" y="49100"/>
                  </a:moveTo>
                  <a:cubicBezTo>
                    <a:pt x="48713" y="49100"/>
                    <a:pt x="48713" y="49100"/>
                    <a:pt x="48713" y="48430"/>
                  </a:cubicBezTo>
                  <a:cubicBezTo>
                    <a:pt x="48713" y="47760"/>
                    <a:pt x="48713" y="47760"/>
                    <a:pt x="48713" y="47592"/>
                  </a:cubicBezTo>
                  <a:lnTo>
                    <a:pt x="50472" y="48179"/>
                  </a:lnTo>
                  <a:lnTo>
                    <a:pt x="51897" y="48849"/>
                  </a:lnTo>
                  <a:cubicBezTo>
                    <a:pt x="52224" y="49318"/>
                    <a:pt x="52508" y="49829"/>
                    <a:pt x="52735" y="50357"/>
                  </a:cubicBezTo>
                  <a:cubicBezTo>
                    <a:pt x="53011" y="50868"/>
                    <a:pt x="53229" y="51396"/>
                    <a:pt x="53405" y="51949"/>
                  </a:cubicBezTo>
                  <a:lnTo>
                    <a:pt x="52400" y="51949"/>
                  </a:lnTo>
                  <a:lnTo>
                    <a:pt x="51227" y="51949"/>
                  </a:lnTo>
                  <a:cubicBezTo>
                    <a:pt x="51227" y="51949"/>
                    <a:pt x="51227" y="51530"/>
                    <a:pt x="50724" y="51195"/>
                  </a:cubicBezTo>
                  <a:cubicBezTo>
                    <a:pt x="50565" y="51011"/>
                    <a:pt x="50431" y="50818"/>
                    <a:pt x="50305" y="50609"/>
                  </a:cubicBezTo>
                  <a:lnTo>
                    <a:pt x="49886" y="50609"/>
                  </a:lnTo>
                  <a:lnTo>
                    <a:pt x="49383" y="50609"/>
                  </a:lnTo>
                  <a:cubicBezTo>
                    <a:pt x="49425" y="50391"/>
                    <a:pt x="49425" y="50156"/>
                    <a:pt x="49383" y="49938"/>
                  </a:cubicBezTo>
                  <a:cubicBezTo>
                    <a:pt x="49190" y="49687"/>
                    <a:pt x="49048" y="49402"/>
                    <a:pt x="48964" y="49100"/>
                  </a:cubicBezTo>
                  <a:close/>
                  <a:moveTo>
                    <a:pt x="42680" y="20361"/>
                  </a:moveTo>
                  <a:lnTo>
                    <a:pt x="42680" y="20361"/>
                  </a:lnTo>
                  <a:lnTo>
                    <a:pt x="42680" y="20361"/>
                  </a:lnTo>
                  <a:lnTo>
                    <a:pt x="43183" y="20361"/>
                  </a:lnTo>
                  <a:cubicBezTo>
                    <a:pt x="43241" y="20109"/>
                    <a:pt x="43241" y="19858"/>
                    <a:pt x="43183" y="19607"/>
                  </a:cubicBezTo>
                  <a:cubicBezTo>
                    <a:pt x="43267" y="19330"/>
                    <a:pt x="43267" y="19045"/>
                    <a:pt x="43183" y="18769"/>
                  </a:cubicBezTo>
                  <a:cubicBezTo>
                    <a:pt x="43183" y="18769"/>
                    <a:pt x="43183" y="18266"/>
                    <a:pt x="42345" y="18769"/>
                  </a:cubicBezTo>
                  <a:lnTo>
                    <a:pt x="42345" y="18769"/>
                  </a:lnTo>
                  <a:lnTo>
                    <a:pt x="42345" y="18769"/>
                  </a:lnTo>
                  <a:lnTo>
                    <a:pt x="42345" y="18769"/>
                  </a:lnTo>
                  <a:lnTo>
                    <a:pt x="42345" y="19607"/>
                  </a:lnTo>
                  <a:close/>
                  <a:moveTo>
                    <a:pt x="42680" y="10893"/>
                  </a:moveTo>
                  <a:cubicBezTo>
                    <a:pt x="42680" y="10893"/>
                    <a:pt x="42680" y="10893"/>
                    <a:pt x="42680" y="10893"/>
                  </a:cubicBezTo>
                  <a:cubicBezTo>
                    <a:pt x="42680" y="10893"/>
                    <a:pt x="42261" y="10893"/>
                    <a:pt x="42680" y="10893"/>
                  </a:cubicBezTo>
                  <a:lnTo>
                    <a:pt x="42680" y="10893"/>
                  </a:lnTo>
                  <a:cubicBezTo>
                    <a:pt x="42739" y="10901"/>
                    <a:pt x="42789" y="10901"/>
                    <a:pt x="42848" y="10893"/>
                  </a:cubicBezTo>
                  <a:close/>
                  <a:moveTo>
                    <a:pt x="52316" y="45916"/>
                  </a:moveTo>
                  <a:lnTo>
                    <a:pt x="51729" y="45916"/>
                  </a:lnTo>
                  <a:lnTo>
                    <a:pt x="51729" y="45246"/>
                  </a:lnTo>
                  <a:close/>
                  <a:moveTo>
                    <a:pt x="46031" y="21618"/>
                  </a:moveTo>
                  <a:cubicBezTo>
                    <a:pt x="46325" y="21475"/>
                    <a:pt x="46677" y="21601"/>
                    <a:pt x="46811" y="21894"/>
                  </a:cubicBezTo>
                  <a:cubicBezTo>
                    <a:pt x="46844" y="21970"/>
                    <a:pt x="46869" y="22045"/>
                    <a:pt x="46869" y="22120"/>
                  </a:cubicBezTo>
                  <a:cubicBezTo>
                    <a:pt x="46869" y="22623"/>
                    <a:pt x="46869" y="22958"/>
                    <a:pt x="46367" y="23042"/>
                  </a:cubicBezTo>
                  <a:cubicBezTo>
                    <a:pt x="45864" y="23126"/>
                    <a:pt x="45948" y="23042"/>
                    <a:pt x="45864" y="22455"/>
                  </a:cubicBezTo>
                  <a:cubicBezTo>
                    <a:pt x="45780" y="21869"/>
                    <a:pt x="45948" y="22037"/>
                    <a:pt x="46199" y="22037"/>
                  </a:cubicBezTo>
                  <a:close/>
                  <a:moveTo>
                    <a:pt x="53908" y="46252"/>
                  </a:moveTo>
                  <a:cubicBezTo>
                    <a:pt x="53908" y="46252"/>
                    <a:pt x="53908" y="46252"/>
                    <a:pt x="53908" y="46252"/>
                  </a:cubicBezTo>
                  <a:cubicBezTo>
                    <a:pt x="53908" y="46252"/>
                    <a:pt x="53908" y="46252"/>
                    <a:pt x="53908" y="46252"/>
                  </a:cubicBezTo>
                  <a:cubicBezTo>
                    <a:pt x="53908" y="46252"/>
                    <a:pt x="53824" y="46168"/>
                    <a:pt x="54075" y="46252"/>
                  </a:cubicBezTo>
                  <a:close/>
                  <a:moveTo>
                    <a:pt x="54746" y="49603"/>
                  </a:moveTo>
                  <a:cubicBezTo>
                    <a:pt x="54980" y="49754"/>
                    <a:pt x="55131" y="49997"/>
                    <a:pt x="55165" y="50273"/>
                  </a:cubicBezTo>
                  <a:cubicBezTo>
                    <a:pt x="55165" y="50273"/>
                    <a:pt x="55165" y="50860"/>
                    <a:pt x="55165" y="51028"/>
                  </a:cubicBezTo>
                  <a:cubicBezTo>
                    <a:pt x="55165" y="51195"/>
                    <a:pt x="55165" y="51028"/>
                    <a:pt x="55165" y="50441"/>
                  </a:cubicBezTo>
                  <a:cubicBezTo>
                    <a:pt x="55165" y="49854"/>
                    <a:pt x="54746" y="49603"/>
                    <a:pt x="54913" y="49603"/>
                  </a:cubicBezTo>
                  <a:close/>
                  <a:moveTo>
                    <a:pt x="46367" y="9468"/>
                  </a:moveTo>
                  <a:cubicBezTo>
                    <a:pt x="46367" y="9468"/>
                    <a:pt x="46367" y="9468"/>
                    <a:pt x="46367" y="10222"/>
                  </a:cubicBezTo>
                  <a:cubicBezTo>
                    <a:pt x="46367" y="10976"/>
                    <a:pt x="46367" y="10809"/>
                    <a:pt x="46869" y="10809"/>
                  </a:cubicBezTo>
                  <a:cubicBezTo>
                    <a:pt x="47230" y="10733"/>
                    <a:pt x="47464" y="10373"/>
                    <a:pt x="47381" y="10013"/>
                  </a:cubicBezTo>
                  <a:cubicBezTo>
                    <a:pt x="47381" y="9996"/>
                    <a:pt x="47372" y="9988"/>
                    <a:pt x="47372" y="9971"/>
                  </a:cubicBezTo>
                  <a:cubicBezTo>
                    <a:pt x="47297" y="9669"/>
                    <a:pt x="47012" y="9460"/>
                    <a:pt x="46702" y="9468"/>
                  </a:cubicBezTo>
                  <a:close/>
                  <a:moveTo>
                    <a:pt x="57259" y="45330"/>
                  </a:moveTo>
                  <a:cubicBezTo>
                    <a:pt x="57259" y="45330"/>
                    <a:pt x="57259" y="45330"/>
                    <a:pt x="57678" y="46000"/>
                  </a:cubicBezTo>
                  <a:cubicBezTo>
                    <a:pt x="58097" y="46670"/>
                    <a:pt x="57678" y="46670"/>
                    <a:pt x="57678" y="46754"/>
                  </a:cubicBezTo>
                  <a:cubicBezTo>
                    <a:pt x="57678" y="46838"/>
                    <a:pt x="57008" y="46754"/>
                    <a:pt x="56840" y="46168"/>
                  </a:cubicBezTo>
                  <a:cubicBezTo>
                    <a:pt x="56740" y="45807"/>
                    <a:pt x="56958" y="45439"/>
                    <a:pt x="57310" y="45347"/>
                  </a:cubicBezTo>
                  <a:cubicBezTo>
                    <a:pt x="57402" y="45322"/>
                    <a:pt x="57502" y="45313"/>
                    <a:pt x="57594" y="45330"/>
                  </a:cubicBezTo>
                  <a:close/>
                  <a:moveTo>
                    <a:pt x="68990" y="91162"/>
                  </a:moveTo>
                  <a:lnTo>
                    <a:pt x="69660" y="91162"/>
                  </a:lnTo>
                  <a:cubicBezTo>
                    <a:pt x="69618" y="90911"/>
                    <a:pt x="69459" y="90702"/>
                    <a:pt x="69241" y="90576"/>
                  </a:cubicBezTo>
                  <a:lnTo>
                    <a:pt x="68655" y="89989"/>
                  </a:lnTo>
                  <a:close/>
                  <a:moveTo>
                    <a:pt x="73766" y="79181"/>
                  </a:moveTo>
                  <a:cubicBezTo>
                    <a:pt x="73766" y="79181"/>
                    <a:pt x="73766" y="79181"/>
                    <a:pt x="73766" y="79181"/>
                  </a:cubicBezTo>
                  <a:cubicBezTo>
                    <a:pt x="73766" y="79181"/>
                    <a:pt x="73766" y="78762"/>
                    <a:pt x="73766" y="78762"/>
                  </a:cubicBezTo>
                  <a:lnTo>
                    <a:pt x="73766" y="78762"/>
                  </a:lnTo>
                  <a:lnTo>
                    <a:pt x="73766" y="78762"/>
                  </a:lnTo>
                  <a:cubicBezTo>
                    <a:pt x="73766" y="78762"/>
                    <a:pt x="73766" y="78762"/>
                    <a:pt x="73766" y="78762"/>
                  </a:cubicBezTo>
                  <a:lnTo>
                    <a:pt x="73766" y="78762"/>
                  </a:lnTo>
                  <a:lnTo>
                    <a:pt x="73012" y="78762"/>
                  </a:lnTo>
                  <a:close/>
                  <a:moveTo>
                    <a:pt x="76112" y="85800"/>
                  </a:moveTo>
                  <a:cubicBezTo>
                    <a:pt x="76112" y="85800"/>
                    <a:pt x="75693" y="85800"/>
                    <a:pt x="76112" y="86554"/>
                  </a:cubicBezTo>
                  <a:cubicBezTo>
                    <a:pt x="76531" y="87308"/>
                    <a:pt x="76112" y="87224"/>
                    <a:pt x="76782" y="87141"/>
                  </a:cubicBezTo>
                  <a:cubicBezTo>
                    <a:pt x="77017" y="86914"/>
                    <a:pt x="77017" y="86546"/>
                    <a:pt x="76791" y="86311"/>
                  </a:cubicBezTo>
                  <a:cubicBezTo>
                    <a:pt x="76791" y="86311"/>
                    <a:pt x="76782" y="86303"/>
                    <a:pt x="76782" y="86303"/>
                  </a:cubicBezTo>
                  <a:cubicBezTo>
                    <a:pt x="76782" y="86303"/>
                    <a:pt x="76782" y="85716"/>
                    <a:pt x="76447" y="85800"/>
                  </a:cubicBezTo>
                  <a:close/>
                  <a:moveTo>
                    <a:pt x="73849" y="71304"/>
                  </a:moveTo>
                  <a:lnTo>
                    <a:pt x="73849" y="71891"/>
                  </a:lnTo>
                  <a:cubicBezTo>
                    <a:pt x="73849" y="71891"/>
                    <a:pt x="73849" y="71891"/>
                    <a:pt x="73179" y="71891"/>
                  </a:cubicBezTo>
                  <a:cubicBezTo>
                    <a:pt x="72509" y="71891"/>
                    <a:pt x="73179" y="71891"/>
                    <a:pt x="73179" y="71388"/>
                  </a:cubicBezTo>
                  <a:cubicBezTo>
                    <a:pt x="73179" y="70885"/>
                    <a:pt x="74017" y="71221"/>
                    <a:pt x="74185" y="71304"/>
                  </a:cubicBezTo>
                  <a:close/>
                  <a:moveTo>
                    <a:pt x="58768" y="15333"/>
                  </a:moveTo>
                  <a:lnTo>
                    <a:pt x="59940" y="14160"/>
                  </a:lnTo>
                  <a:cubicBezTo>
                    <a:pt x="60301" y="13725"/>
                    <a:pt x="60611" y="13247"/>
                    <a:pt x="60862" y="12736"/>
                  </a:cubicBezTo>
                  <a:cubicBezTo>
                    <a:pt x="60996" y="12778"/>
                    <a:pt x="61147" y="12778"/>
                    <a:pt x="61281" y="12736"/>
                  </a:cubicBezTo>
                  <a:lnTo>
                    <a:pt x="61281" y="12317"/>
                  </a:lnTo>
                  <a:cubicBezTo>
                    <a:pt x="61348" y="12041"/>
                    <a:pt x="61348" y="11756"/>
                    <a:pt x="61281" y="11479"/>
                  </a:cubicBezTo>
                  <a:lnTo>
                    <a:pt x="61281" y="10641"/>
                  </a:lnTo>
                  <a:lnTo>
                    <a:pt x="60192" y="9720"/>
                  </a:lnTo>
                  <a:lnTo>
                    <a:pt x="59438" y="8798"/>
                  </a:lnTo>
                  <a:cubicBezTo>
                    <a:pt x="59195" y="8547"/>
                    <a:pt x="59044" y="8220"/>
                    <a:pt x="59019" y="7876"/>
                  </a:cubicBezTo>
                  <a:cubicBezTo>
                    <a:pt x="57930" y="8714"/>
                    <a:pt x="57678" y="8798"/>
                    <a:pt x="58265" y="7876"/>
                  </a:cubicBezTo>
                  <a:cubicBezTo>
                    <a:pt x="58960" y="6938"/>
                    <a:pt x="59773" y="6091"/>
                    <a:pt x="60695" y="5362"/>
                  </a:cubicBezTo>
                  <a:lnTo>
                    <a:pt x="58348" y="5362"/>
                  </a:lnTo>
                  <a:cubicBezTo>
                    <a:pt x="58348" y="5362"/>
                    <a:pt x="58348" y="5362"/>
                    <a:pt x="58935" y="4860"/>
                  </a:cubicBezTo>
                  <a:cubicBezTo>
                    <a:pt x="59211" y="4734"/>
                    <a:pt x="59446" y="4533"/>
                    <a:pt x="59605" y="4273"/>
                  </a:cubicBezTo>
                  <a:cubicBezTo>
                    <a:pt x="59555" y="3888"/>
                    <a:pt x="59555" y="3486"/>
                    <a:pt x="59605" y="3100"/>
                  </a:cubicBezTo>
                  <a:cubicBezTo>
                    <a:pt x="59739" y="2723"/>
                    <a:pt x="59907" y="2363"/>
                    <a:pt x="60108" y="2011"/>
                  </a:cubicBezTo>
                  <a:cubicBezTo>
                    <a:pt x="60058" y="1760"/>
                    <a:pt x="60058" y="1508"/>
                    <a:pt x="60108" y="1257"/>
                  </a:cubicBezTo>
                  <a:cubicBezTo>
                    <a:pt x="60158" y="1006"/>
                    <a:pt x="60158" y="754"/>
                    <a:pt x="60108" y="503"/>
                  </a:cubicBezTo>
                  <a:lnTo>
                    <a:pt x="62119" y="0"/>
                  </a:lnTo>
                  <a:lnTo>
                    <a:pt x="62119" y="503"/>
                  </a:lnTo>
                  <a:cubicBezTo>
                    <a:pt x="62161" y="897"/>
                    <a:pt x="62161" y="1282"/>
                    <a:pt x="62119" y="1676"/>
                  </a:cubicBezTo>
                  <a:cubicBezTo>
                    <a:pt x="62044" y="2061"/>
                    <a:pt x="62044" y="2463"/>
                    <a:pt x="62119" y="2849"/>
                  </a:cubicBezTo>
                  <a:cubicBezTo>
                    <a:pt x="62119" y="2849"/>
                    <a:pt x="62538" y="3352"/>
                    <a:pt x="63208" y="3435"/>
                  </a:cubicBezTo>
                  <a:lnTo>
                    <a:pt x="63711" y="3435"/>
                  </a:lnTo>
                  <a:lnTo>
                    <a:pt x="63711" y="3016"/>
                  </a:lnTo>
                  <a:cubicBezTo>
                    <a:pt x="63711" y="3016"/>
                    <a:pt x="63711" y="3016"/>
                    <a:pt x="63711" y="2430"/>
                  </a:cubicBezTo>
                  <a:cubicBezTo>
                    <a:pt x="63653" y="2212"/>
                    <a:pt x="63653" y="1977"/>
                    <a:pt x="63711" y="1760"/>
                  </a:cubicBezTo>
                  <a:cubicBezTo>
                    <a:pt x="63736" y="1533"/>
                    <a:pt x="63736" y="1315"/>
                    <a:pt x="63711" y="1089"/>
                  </a:cubicBezTo>
                  <a:lnTo>
                    <a:pt x="64214" y="1592"/>
                  </a:lnTo>
                  <a:lnTo>
                    <a:pt x="64800" y="2095"/>
                  </a:lnTo>
                  <a:cubicBezTo>
                    <a:pt x="64800" y="2597"/>
                    <a:pt x="64800" y="2849"/>
                    <a:pt x="65554" y="2765"/>
                  </a:cubicBezTo>
                  <a:cubicBezTo>
                    <a:pt x="65915" y="2581"/>
                    <a:pt x="66258" y="2363"/>
                    <a:pt x="66560" y="2095"/>
                  </a:cubicBezTo>
                  <a:lnTo>
                    <a:pt x="67398" y="1424"/>
                  </a:lnTo>
                  <a:lnTo>
                    <a:pt x="67901" y="2179"/>
                  </a:lnTo>
                  <a:cubicBezTo>
                    <a:pt x="67901" y="2179"/>
                    <a:pt x="67901" y="2681"/>
                    <a:pt x="68403" y="2681"/>
                  </a:cubicBezTo>
                  <a:lnTo>
                    <a:pt x="69073" y="2681"/>
                  </a:lnTo>
                  <a:lnTo>
                    <a:pt x="69660" y="2681"/>
                  </a:lnTo>
                  <a:lnTo>
                    <a:pt x="70917" y="1508"/>
                  </a:lnTo>
                  <a:cubicBezTo>
                    <a:pt x="71587" y="838"/>
                    <a:pt x="71922" y="503"/>
                    <a:pt x="72090" y="503"/>
                  </a:cubicBezTo>
                  <a:lnTo>
                    <a:pt x="74436" y="922"/>
                  </a:lnTo>
                  <a:lnTo>
                    <a:pt x="76698" y="1508"/>
                  </a:lnTo>
                  <a:lnTo>
                    <a:pt x="73347" y="2430"/>
                  </a:lnTo>
                  <a:cubicBezTo>
                    <a:pt x="73389" y="2874"/>
                    <a:pt x="73389" y="3326"/>
                    <a:pt x="73347" y="3771"/>
                  </a:cubicBezTo>
                  <a:cubicBezTo>
                    <a:pt x="73397" y="4466"/>
                    <a:pt x="73397" y="5170"/>
                    <a:pt x="73347" y="5865"/>
                  </a:cubicBezTo>
                  <a:cubicBezTo>
                    <a:pt x="73347" y="6594"/>
                    <a:pt x="73347" y="7265"/>
                    <a:pt x="73347" y="7876"/>
                  </a:cubicBezTo>
                  <a:cubicBezTo>
                    <a:pt x="73347" y="8547"/>
                    <a:pt x="73347" y="8965"/>
                    <a:pt x="73347" y="9217"/>
                  </a:cubicBezTo>
                  <a:cubicBezTo>
                    <a:pt x="73347" y="9468"/>
                    <a:pt x="73347" y="9636"/>
                    <a:pt x="73347" y="10055"/>
                  </a:cubicBezTo>
                  <a:cubicBezTo>
                    <a:pt x="73422" y="10331"/>
                    <a:pt x="73422" y="10616"/>
                    <a:pt x="73347" y="10893"/>
                  </a:cubicBezTo>
                  <a:cubicBezTo>
                    <a:pt x="73347" y="10893"/>
                    <a:pt x="73347" y="10893"/>
                    <a:pt x="73347" y="10893"/>
                  </a:cubicBezTo>
                  <a:cubicBezTo>
                    <a:pt x="73296" y="10759"/>
                    <a:pt x="73296" y="10608"/>
                    <a:pt x="73347" y="10474"/>
                  </a:cubicBezTo>
                  <a:cubicBezTo>
                    <a:pt x="73347" y="10474"/>
                    <a:pt x="73347" y="10474"/>
                    <a:pt x="73347" y="9552"/>
                  </a:cubicBezTo>
                  <a:cubicBezTo>
                    <a:pt x="73389" y="9158"/>
                    <a:pt x="73389" y="8773"/>
                    <a:pt x="73347" y="8379"/>
                  </a:cubicBezTo>
                  <a:cubicBezTo>
                    <a:pt x="73079" y="8044"/>
                    <a:pt x="72852" y="7684"/>
                    <a:pt x="72677" y="7290"/>
                  </a:cubicBezTo>
                  <a:cubicBezTo>
                    <a:pt x="72408" y="6913"/>
                    <a:pt x="72207" y="6485"/>
                    <a:pt x="72090" y="6033"/>
                  </a:cubicBezTo>
                  <a:cubicBezTo>
                    <a:pt x="71855" y="5848"/>
                    <a:pt x="71654" y="5622"/>
                    <a:pt x="71503" y="5362"/>
                  </a:cubicBezTo>
                  <a:cubicBezTo>
                    <a:pt x="71503" y="4944"/>
                    <a:pt x="71001" y="4776"/>
                    <a:pt x="70749" y="4776"/>
                  </a:cubicBezTo>
                  <a:lnTo>
                    <a:pt x="70749" y="4776"/>
                  </a:lnTo>
                  <a:cubicBezTo>
                    <a:pt x="70691" y="5161"/>
                    <a:pt x="70691" y="5564"/>
                    <a:pt x="70749" y="5949"/>
                  </a:cubicBezTo>
                  <a:cubicBezTo>
                    <a:pt x="70749" y="6536"/>
                    <a:pt x="70749" y="6954"/>
                    <a:pt x="70749" y="7038"/>
                  </a:cubicBezTo>
                  <a:cubicBezTo>
                    <a:pt x="70598" y="7516"/>
                    <a:pt x="70372" y="7968"/>
                    <a:pt x="70079" y="8379"/>
                  </a:cubicBezTo>
                  <a:cubicBezTo>
                    <a:pt x="69869" y="8798"/>
                    <a:pt x="69618" y="9192"/>
                    <a:pt x="69325" y="9552"/>
                  </a:cubicBezTo>
                  <a:lnTo>
                    <a:pt x="69325" y="10809"/>
                  </a:lnTo>
                  <a:lnTo>
                    <a:pt x="69744" y="12401"/>
                  </a:lnTo>
                  <a:lnTo>
                    <a:pt x="70163" y="12401"/>
                  </a:lnTo>
                  <a:lnTo>
                    <a:pt x="70582" y="12401"/>
                  </a:lnTo>
                  <a:lnTo>
                    <a:pt x="70079" y="13239"/>
                  </a:lnTo>
                  <a:lnTo>
                    <a:pt x="69493" y="14160"/>
                  </a:lnTo>
                  <a:lnTo>
                    <a:pt x="69073" y="14160"/>
                  </a:lnTo>
                  <a:lnTo>
                    <a:pt x="69073" y="14160"/>
                  </a:lnTo>
                  <a:lnTo>
                    <a:pt x="68152" y="13574"/>
                  </a:lnTo>
                  <a:lnTo>
                    <a:pt x="67230" y="13071"/>
                  </a:lnTo>
                  <a:lnTo>
                    <a:pt x="66644" y="13071"/>
                  </a:lnTo>
                  <a:cubicBezTo>
                    <a:pt x="66644" y="13071"/>
                    <a:pt x="66141" y="13071"/>
                    <a:pt x="66225" y="13490"/>
                  </a:cubicBezTo>
                  <a:cubicBezTo>
                    <a:pt x="65982" y="13909"/>
                    <a:pt x="65814" y="14361"/>
                    <a:pt x="65722" y="14831"/>
                  </a:cubicBezTo>
                  <a:lnTo>
                    <a:pt x="65722" y="16087"/>
                  </a:lnTo>
                  <a:lnTo>
                    <a:pt x="64968" y="16087"/>
                  </a:lnTo>
                  <a:cubicBezTo>
                    <a:pt x="64968" y="16087"/>
                    <a:pt x="64968" y="16087"/>
                    <a:pt x="64549" y="16087"/>
                  </a:cubicBezTo>
                  <a:lnTo>
                    <a:pt x="64549" y="16087"/>
                  </a:lnTo>
                  <a:lnTo>
                    <a:pt x="63124" y="16087"/>
                  </a:lnTo>
                  <a:cubicBezTo>
                    <a:pt x="62454" y="16087"/>
                    <a:pt x="62035" y="16087"/>
                    <a:pt x="61868" y="16087"/>
                  </a:cubicBezTo>
                  <a:lnTo>
                    <a:pt x="61197" y="16087"/>
                  </a:lnTo>
                  <a:cubicBezTo>
                    <a:pt x="60929" y="16180"/>
                    <a:pt x="60628" y="16180"/>
                    <a:pt x="60360" y="16087"/>
                  </a:cubicBezTo>
                  <a:lnTo>
                    <a:pt x="59857" y="16087"/>
                  </a:lnTo>
                  <a:cubicBezTo>
                    <a:pt x="59488" y="15987"/>
                    <a:pt x="59203" y="15702"/>
                    <a:pt x="59103" y="15333"/>
                  </a:cubicBezTo>
                  <a:close/>
                  <a:moveTo>
                    <a:pt x="58768" y="8965"/>
                  </a:moveTo>
                  <a:cubicBezTo>
                    <a:pt x="58768" y="8965"/>
                    <a:pt x="58768" y="8965"/>
                    <a:pt x="58768" y="9552"/>
                  </a:cubicBezTo>
                  <a:cubicBezTo>
                    <a:pt x="58768" y="10139"/>
                    <a:pt x="58768" y="9552"/>
                    <a:pt x="59186" y="9552"/>
                  </a:cubicBezTo>
                  <a:cubicBezTo>
                    <a:pt x="59605" y="9552"/>
                    <a:pt x="59186" y="9552"/>
                    <a:pt x="59186" y="9049"/>
                  </a:cubicBezTo>
                  <a:cubicBezTo>
                    <a:pt x="59186" y="8547"/>
                    <a:pt x="59186" y="9049"/>
                    <a:pt x="58851" y="8965"/>
                  </a:cubicBezTo>
                  <a:close/>
                  <a:moveTo>
                    <a:pt x="76028" y="70802"/>
                  </a:moveTo>
                  <a:cubicBezTo>
                    <a:pt x="76388" y="70710"/>
                    <a:pt x="76749" y="70919"/>
                    <a:pt x="76849" y="71279"/>
                  </a:cubicBezTo>
                  <a:cubicBezTo>
                    <a:pt x="76858" y="71313"/>
                    <a:pt x="76866" y="71355"/>
                    <a:pt x="76866" y="71388"/>
                  </a:cubicBezTo>
                  <a:cubicBezTo>
                    <a:pt x="76866" y="71891"/>
                    <a:pt x="76866" y="72142"/>
                    <a:pt x="76363" y="72310"/>
                  </a:cubicBezTo>
                  <a:cubicBezTo>
                    <a:pt x="75860" y="72477"/>
                    <a:pt x="75944" y="72310"/>
                    <a:pt x="75860" y="71640"/>
                  </a:cubicBezTo>
                  <a:cubicBezTo>
                    <a:pt x="75777" y="70969"/>
                    <a:pt x="75860" y="70885"/>
                    <a:pt x="76112" y="70802"/>
                  </a:cubicBezTo>
                  <a:close/>
                  <a:moveTo>
                    <a:pt x="63376" y="9887"/>
                  </a:moveTo>
                  <a:cubicBezTo>
                    <a:pt x="63376" y="9887"/>
                    <a:pt x="63376" y="9887"/>
                    <a:pt x="63795" y="9887"/>
                  </a:cubicBezTo>
                  <a:lnTo>
                    <a:pt x="64381" y="9887"/>
                  </a:lnTo>
                  <a:cubicBezTo>
                    <a:pt x="64381" y="9887"/>
                    <a:pt x="64381" y="9217"/>
                    <a:pt x="64381" y="8379"/>
                  </a:cubicBezTo>
                  <a:cubicBezTo>
                    <a:pt x="64381" y="7541"/>
                    <a:pt x="64381" y="7038"/>
                    <a:pt x="64381" y="6619"/>
                  </a:cubicBezTo>
                  <a:lnTo>
                    <a:pt x="64381" y="6117"/>
                  </a:lnTo>
                  <a:lnTo>
                    <a:pt x="63795" y="6117"/>
                  </a:lnTo>
                  <a:lnTo>
                    <a:pt x="63292" y="6117"/>
                  </a:lnTo>
                  <a:cubicBezTo>
                    <a:pt x="63242" y="6586"/>
                    <a:pt x="63242" y="7072"/>
                    <a:pt x="63292" y="7541"/>
                  </a:cubicBezTo>
                  <a:cubicBezTo>
                    <a:pt x="63217" y="8111"/>
                    <a:pt x="63074" y="8672"/>
                    <a:pt x="62873" y="9217"/>
                  </a:cubicBezTo>
                  <a:lnTo>
                    <a:pt x="62873" y="9217"/>
                  </a:lnTo>
                  <a:close/>
                  <a:moveTo>
                    <a:pt x="81474" y="76918"/>
                  </a:moveTo>
                  <a:lnTo>
                    <a:pt x="81474" y="76164"/>
                  </a:lnTo>
                  <a:lnTo>
                    <a:pt x="80804" y="75578"/>
                  </a:lnTo>
                  <a:close/>
                  <a:moveTo>
                    <a:pt x="83402" y="76416"/>
                  </a:moveTo>
                  <a:lnTo>
                    <a:pt x="83904" y="75578"/>
                  </a:lnTo>
                  <a:lnTo>
                    <a:pt x="82982" y="76834"/>
                  </a:lnTo>
                  <a:close/>
                  <a:moveTo>
                    <a:pt x="87256" y="82700"/>
                  </a:moveTo>
                  <a:cubicBezTo>
                    <a:pt x="87256" y="82700"/>
                    <a:pt x="87256" y="82700"/>
                    <a:pt x="87842" y="83202"/>
                  </a:cubicBezTo>
                  <a:cubicBezTo>
                    <a:pt x="88429" y="83705"/>
                    <a:pt x="87842" y="83957"/>
                    <a:pt x="87842" y="83957"/>
                  </a:cubicBezTo>
                  <a:cubicBezTo>
                    <a:pt x="87549" y="84099"/>
                    <a:pt x="87197" y="83982"/>
                    <a:pt x="87055" y="83688"/>
                  </a:cubicBezTo>
                  <a:cubicBezTo>
                    <a:pt x="87029" y="83646"/>
                    <a:pt x="87013" y="83588"/>
                    <a:pt x="87004" y="83538"/>
                  </a:cubicBezTo>
                  <a:cubicBezTo>
                    <a:pt x="86753" y="83370"/>
                    <a:pt x="86921" y="83119"/>
                    <a:pt x="87340" y="83035"/>
                  </a:cubicBezTo>
                  <a:close/>
                  <a:moveTo>
                    <a:pt x="86753" y="69796"/>
                  </a:moveTo>
                  <a:cubicBezTo>
                    <a:pt x="86753" y="69796"/>
                    <a:pt x="86753" y="69796"/>
                    <a:pt x="86250" y="69293"/>
                  </a:cubicBezTo>
                  <a:cubicBezTo>
                    <a:pt x="85748" y="68791"/>
                    <a:pt x="85748" y="68707"/>
                    <a:pt x="85748" y="68539"/>
                  </a:cubicBezTo>
                  <a:cubicBezTo>
                    <a:pt x="85748" y="68372"/>
                    <a:pt x="85748" y="68120"/>
                    <a:pt x="85245" y="67534"/>
                  </a:cubicBezTo>
                  <a:lnTo>
                    <a:pt x="85245" y="66528"/>
                  </a:lnTo>
                  <a:lnTo>
                    <a:pt x="86669" y="66528"/>
                  </a:lnTo>
                  <a:lnTo>
                    <a:pt x="88010" y="66528"/>
                  </a:lnTo>
                  <a:cubicBezTo>
                    <a:pt x="88228" y="66570"/>
                    <a:pt x="88462" y="66570"/>
                    <a:pt x="88680" y="66528"/>
                  </a:cubicBezTo>
                  <a:cubicBezTo>
                    <a:pt x="88680" y="66528"/>
                    <a:pt x="89183" y="66528"/>
                    <a:pt x="89183" y="66528"/>
                  </a:cubicBezTo>
                  <a:cubicBezTo>
                    <a:pt x="89183" y="66528"/>
                    <a:pt x="89769" y="68037"/>
                    <a:pt x="89183" y="68456"/>
                  </a:cubicBezTo>
                  <a:cubicBezTo>
                    <a:pt x="88596" y="68874"/>
                    <a:pt x="88261" y="69126"/>
                    <a:pt x="88177" y="69042"/>
                  </a:cubicBezTo>
                  <a:lnTo>
                    <a:pt x="88177" y="69461"/>
                  </a:lnTo>
                  <a:lnTo>
                    <a:pt x="88177" y="69964"/>
                  </a:lnTo>
                  <a:lnTo>
                    <a:pt x="89769" y="70383"/>
                  </a:lnTo>
                  <a:cubicBezTo>
                    <a:pt x="90155" y="70316"/>
                    <a:pt x="90557" y="70316"/>
                    <a:pt x="90942" y="70383"/>
                  </a:cubicBezTo>
                  <a:lnTo>
                    <a:pt x="91613" y="70383"/>
                  </a:lnTo>
                  <a:cubicBezTo>
                    <a:pt x="91319" y="70592"/>
                    <a:pt x="91068" y="70844"/>
                    <a:pt x="90859" y="71137"/>
                  </a:cubicBezTo>
                  <a:lnTo>
                    <a:pt x="90188" y="71807"/>
                  </a:lnTo>
                  <a:lnTo>
                    <a:pt x="90188" y="71807"/>
                  </a:lnTo>
                  <a:cubicBezTo>
                    <a:pt x="90222" y="72167"/>
                    <a:pt x="90222" y="72536"/>
                    <a:pt x="90188" y="72896"/>
                  </a:cubicBezTo>
                  <a:cubicBezTo>
                    <a:pt x="90188" y="73315"/>
                    <a:pt x="90188" y="73483"/>
                    <a:pt x="90188" y="73483"/>
                  </a:cubicBezTo>
                  <a:cubicBezTo>
                    <a:pt x="89862" y="73575"/>
                    <a:pt x="89510" y="73575"/>
                    <a:pt x="89183" y="73483"/>
                  </a:cubicBezTo>
                  <a:lnTo>
                    <a:pt x="88261" y="73483"/>
                  </a:lnTo>
                  <a:close/>
                  <a:moveTo>
                    <a:pt x="71420" y="7541"/>
                  </a:moveTo>
                  <a:cubicBezTo>
                    <a:pt x="71922" y="7541"/>
                    <a:pt x="72174" y="7541"/>
                    <a:pt x="72257" y="8044"/>
                  </a:cubicBezTo>
                  <a:cubicBezTo>
                    <a:pt x="72408" y="8379"/>
                    <a:pt x="72266" y="8781"/>
                    <a:pt x="71931" y="8932"/>
                  </a:cubicBezTo>
                  <a:cubicBezTo>
                    <a:pt x="71897" y="8949"/>
                    <a:pt x="71872" y="8957"/>
                    <a:pt x="71839" y="8965"/>
                  </a:cubicBezTo>
                  <a:cubicBezTo>
                    <a:pt x="71839" y="8965"/>
                    <a:pt x="71252" y="8965"/>
                    <a:pt x="71085" y="8379"/>
                  </a:cubicBezTo>
                  <a:cubicBezTo>
                    <a:pt x="70917" y="7792"/>
                    <a:pt x="71168" y="7960"/>
                    <a:pt x="71503" y="7876"/>
                  </a:cubicBezTo>
                  <a:close/>
                  <a:moveTo>
                    <a:pt x="72174" y="5279"/>
                  </a:moveTo>
                  <a:cubicBezTo>
                    <a:pt x="72593" y="5279"/>
                    <a:pt x="72844" y="5279"/>
                    <a:pt x="73012" y="5865"/>
                  </a:cubicBezTo>
                  <a:cubicBezTo>
                    <a:pt x="73179" y="6452"/>
                    <a:pt x="73012" y="6703"/>
                    <a:pt x="72509" y="6787"/>
                  </a:cubicBezTo>
                  <a:cubicBezTo>
                    <a:pt x="72006" y="6871"/>
                    <a:pt x="72509" y="6787"/>
                    <a:pt x="72090" y="6117"/>
                  </a:cubicBezTo>
                  <a:cubicBezTo>
                    <a:pt x="71671" y="5446"/>
                    <a:pt x="72006" y="5279"/>
                    <a:pt x="72257" y="5279"/>
                  </a:cubicBezTo>
                  <a:close/>
                  <a:moveTo>
                    <a:pt x="92786" y="62423"/>
                  </a:moveTo>
                  <a:lnTo>
                    <a:pt x="92786" y="62423"/>
                  </a:lnTo>
                  <a:cubicBezTo>
                    <a:pt x="92878" y="62582"/>
                    <a:pt x="92878" y="62766"/>
                    <a:pt x="92786" y="62926"/>
                  </a:cubicBezTo>
                  <a:lnTo>
                    <a:pt x="92786" y="63931"/>
                  </a:lnTo>
                  <a:cubicBezTo>
                    <a:pt x="92735" y="64099"/>
                    <a:pt x="92735" y="64266"/>
                    <a:pt x="92786" y="64434"/>
                  </a:cubicBezTo>
                  <a:cubicBezTo>
                    <a:pt x="92786" y="64434"/>
                    <a:pt x="92786" y="64434"/>
                    <a:pt x="92786" y="64434"/>
                  </a:cubicBezTo>
                  <a:lnTo>
                    <a:pt x="92786" y="65020"/>
                  </a:lnTo>
                  <a:lnTo>
                    <a:pt x="92786" y="66109"/>
                  </a:lnTo>
                  <a:lnTo>
                    <a:pt x="92786" y="67199"/>
                  </a:lnTo>
                  <a:lnTo>
                    <a:pt x="92786" y="67869"/>
                  </a:lnTo>
                  <a:cubicBezTo>
                    <a:pt x="92710" y="68204"/>
                    <a:pt x="92568" y="68514"/>
                    <a:pt x="92367" y="68791"/>
                  </a:cubicBezTo>
                  <a:cubicBezTo>
                    <a:pt x="92208" y="69118"/>
                    <a:pt x="91973" y="69402"/>
                    <a:pt x="91697" y="69629"/>
                  </a:cubicBezTo>
                  <a:cubicBezTo>
                    <a:pt x="91596" y="69210"/>
                    <a:pt x="91420" y="68816"/>
                    <a:pt x="91194" y="68456"/>
                  </a:cubicBezTo>
                  <a:lnTo>
                    <a:pt x="90272" y="66780"/>
                  </a:lnTo>
                  <a:lnTo>
                    <a:pt x="89350" y="65020"/>
                  </a:lnTo>
                  <a:lnTo>
                    <a:pt x="88764" y="64015"/>
                  </a:lnTo>
                  <a:lnTo>
                    <a:pt x="88764" y="63093"/>
                  </a:lnTo>
                  <a:close/>
                </a:path>
              </a:pathLst>
            </a:custGeom>
            <a:solidFill>
              <a:srgbClr val="FFFFFF"/>
            </a:solidFill>
            <a:ln w="8363" cap="flat">
              <a:noFill/>
              <a:prstDash val="solid"/>
              <a:miter/>
            </a:ln>
          </p:spPr>
          <p:txBody>
            <a:bodyPr rtlCol="0" anchor="ctr"/>
            <a:lstStyle/>
            <a:p>
              <a:pPr defTabSz="914378"/>
              <a:endParaRPr lang="en-US"/>
            </a:p>
          </p:txBody>
        </p:sp>
        <p:sp>
          <p:nvSpPr>
            <p:cNvPr id="829" name="Freeform: Shape 828">
              <a:extLst>
                <a:ext uri="{FF2B5EF4-FFF2-40B4-BE49-F238E27FC236}">
                  <a16:creationId xmlns:a16="http://schemas.microsoft.com/office/drawing/2014/main" id="{AE038B60-DD9D-4830-B008-1C1333B0D36F}"/>
                </a:ext>
              </a:extLst>
            </p:cNvPr>
            <p:cNvSpPr/>
            <p:nvPr/>
          </p:nvSpPr>
          <p:spPr>
            <a:xfrm>
              <a:off x="3578219" y="2460804"/>
              <a:ext cx="76400" cy="68157"/>
            </a:xfrm>
            <a:custGeom>
              <a:avLst/>
              <a:gdLst>
                <a:gd name="connsiteX0" fmla="*/ 7920 w 76400"/>
                <a:gd name="connsiteY0" fmla="*/ 68158 h 68157"/>
                <a:gd name="connsiteX1" fmla="*/ 7920 w 76400"/>
                <a:gd name="connsiteY1" fmla="*/ 68158 h 68157"/>
                <a:gd name="connsiteX2" fmla="*/ 7920 w 76400"/>
                <a:gd name="connsiteY2" fmla="*/ 68158 h 68157"/>
                <a:gd name="connsiteX3" fmla="*/ 7920 w 76400"/>
                <a:gd name="connsiteY3" fmla="*/ 68158 h 68157"/>
                <a:gd name="connsiteX4" fmla="*/ 7501 w 76400"/>
                <a:gd name="connsiteY4" fmla="*/ 67404 h 68157"/>
                <a:gd name="connsiteX5" fmla="*/ 6747 w 76400"/>
                <a:gd name="connsiteY5" fmla="*/ 66650 h 68157"/>
                <a:gd name="connsiteX6" fmla="*/ 6077 w 76400"/>
                <a:gd name="connsiteY6" fmla="*/ 65895 h 68157"/>
                <a:gd name="connsiteX7" fmla="*/ 5407 w 76400"/>
                <a:gd name="connsiteY7" fmla="*/ 65225 h 68157"/>
                <a:gd name="connsiteX8" fmla="*/ 5407 w 76400"/>
                <a:gd name="connsiteY8" fmla="*/ 64806 h 68157"/>
                <a:gd name="connsiteX9" fmla="*/ 4820 w 76400"/>
                <a:gd name="connsiteY9" fmla="*/ 63801 h 68157"/>
                <a:gd name="connsiteX10" fmla="*/ 4317 w 76400"/>
                <a:gd name="connsiteY10" fmla="*/ 63130 h 68157"/>
                <a:gd name="connsiteX11" fmla="*/ 3312 w 76400"/>
                <a:gd name="connsiteY11" fmla="*/ 62376 h 68157"/>
                <a:gd name="connsiteX12" fmla="*/ 2223 w 76400"/>
                <a:gd name="connsiteY12" fmla="*/ 61455 h 68157"/>
                <a:gd name="connsiteX13" fmla="*/ 2223 w 76400"/>
                <a:gd name="connsiteY13" fmla="*/ 60952 h 68157"/>
                <a:gd name="connsiteX14" fmla="*/ 2223 w 76400"/>
                <a:gd name="connsiteY14" fmla="*/ 60198 h 68157"/>
                <a:gd name="connsiteX15" fmla="*/ 2223 w 76400"/>
                <a:gd name="connsiteY15" fmla="*/ 59276 h 68157"/>
                <a:gd name="connsiteX16" fmla="*/ 2223 w 76400"/>
                <a:gd name="connsiteY16" fmla="*/ 58689 h 68157"/>
                <a:gd name="connsiteX17" fmla="*/ 2223 w 76400"/>
                <a:gd name="connsiteY17" fmla="*/ 57768 h 68157"/>
                <a:gd name="connsiteX18" fmla="*/ 2641 w 76400"/>
                <a:gd name="connsiteY18" fmla="*/ 56762 h 68157"/>
                <a:gd name="connsiteX19" fmla="*/ 2641 w 76400"/>
                <a:gd name="connsiteY19" fmla="*/ 56343 h 68157"/>
                <a:gd name="connsiteX20" fmla="*/ 2641 w 76400"/>
                <a:gd name="connsiteY20" fmla="*/ 56343 h 68157"/>
                <a:gd name="connsiteX21" fmla="*/ 3982 w 76400"/>
                <a:gd name="connsiteY21" fmla="*/ 55589 h 68157"/>
                <a:gd name="connsiteX22" fmla="*/ 5239 w 76400"/>
                <a:gd name="connsiteY22" fmla="*/ 55003 h 68157"/>
                <a:gd name="connsiteX23" fmla="*/ 6077 w 76400"/>
                <a:gd name="connsiteY23" fmla="*/ 54500 h 68157"/>
                <a:gd name="connsiteX24" fmla="*/ 6831 w 76400"/>
                <a:gd name="connsiteY24" fmla="*/ 54500 h 68157"/>
                <a:gd name="connsiteX25" fmla="*/ 8423 w 76400"/>
                <a:gd name="connsiteY25" fmla="*/ 54081 h 68157"/>
                <a:gd name="connsiteX26" fmla="*/ 9177 w 76400"/>
                <a:gd name="connsiteY26" fmla="*/ 53578 h 68157"/>
                <a:gd name="connsiteX27" fmla="*/ 9931 w 76400"/>
                <a:gd name="connsiteY27" fmla="*/ 53076 h 68157"/>
                <a:gd name="connsiteX28" fmla="*/ 10350 w 76400"/>
                <a:gd name="connsiteY28" fmla="*/ 52405 h 68157"/>
                <a:gd name="connsiteX29" fmla="*/ 10769 w 76400"/>
                <a:gd name="connsiteY29" fmla="*/ 51819 h 68157"/>
                <a:gd name="connsiteX30" fmla="*/ 12026 w 76400"/>
                <a:gd name="connsiteY30" fmla="*/ 51149 h 68157"/>
                <a:gd name="connsiteX31" fmla="*/ 13366 w 76400"/>
                <a:gd name="connsiteY31" fmla="*/ 50394 h 68157"/>
                <a:gd name="connsiteX32" fmla="*/ 14037 w 76400"/>
                <a:gd name="connsiteY32" fmla="*/ 49975 h 68157"/>
                <a:gd name="connsiteX33" fmla="*/ 14791 w 76400"/>
                <a:gd name="connsiteY33" fmla="*/ 49473 h 68157"/>
                <a:gd name="connsiteX34" fmla="*/ 16718 w 76400"/>
                <a:gd name="connsiteY34" fmla="*/ 48970 h 68157"/>
                <a:gd name="connsiteX35" fmla="*/ 18058 w 76400"/>
                <a:gd name="connsiteY35" fmla="*/ 48970 h 68157"/>
                <a:gd name="connsiteX36" fmla="*/ 18813 w 76400"/>
                <a:gd name="connsiteY36" fmla="*/ 49724 h 68157"/>
                <a:gd name="connsiteX37" fmla="*/ 19650 w 76400"/>
                <a:gd name="connsiteY37" fmla="*/ 50394 h 68157"/>
                <a:gd name="connsiteX38" fmla="*/ 20153 w 76400"/>
                <a:gd name="connsiteY38" fmla="*/ 50394 h 68157"/>
                <a:gd name="connsiteX39" fmla="*/ 20824 w 76400"/>
                <a:gd name="connsiteY39" fmla="*/ 50394 h 68157"/>
                <a:gd name="connsiteX40" fmla="*/ 20824 w 76400"/>
                <a:gd name="connsiteY40" fmla="*/ 49808 h 68157"/>
                <a:gd name="connsiteX41" fmla="*/ 20824 w 76400"/>
                <a:gd name="connsiteY41" fmla="*/ 49054 h 68157"/>
                <a:gd name="connsiteX42" fmla="*/ 20824 w 76400"/>
                <a:gd name="connsiteY42" fmla="*/ 48216 h 68157"/>
                <a:gd name="connsiteX43" fmla="*/ 20824 w 76400"/>
                <a:gd name="connsiteY43" fmla="*/ 47294 h 68157"/>
                <a:gd name="connsiteX44" fmla="*/ 21745 w 76400"/>
                <a:gd name="connsiteY44" fmla="*/ 46540 h 68157"/>
                <a:gd name="connsiteX45" fmla="*/ 22416 w 76400"/>
                <a:gd name="connsiteY45" fmla="*/ 45702 h 68157"/>
                <a:gd name="connsiteX46" fmla="*/ 23170 w 76400"/>
                <a:gd name="connsiteY46" fmla="*/ 45032 h 68157"/>
                <a:gd name="connsiteX47" fmla="*/ 24343 w 76400"/>
                <a:gd name="connsiteY47" fmla="*/ 45032 h 68157"/>
                <a:gd name="connsiteX48" fmla="*/ 24762 w 76400"/>
                <a:gd name="connsiteY48" fmla="*/ 45032 h 68157"/>
                <a:gd name="connsiteX49" fmla="*/ 24762 w 76400"/>
                <a:gd name="connsiteY49" fmla="*/ 45032 h 68157"/>
                <a:gd name="connsiteX50" fmla="*/ 25264 w 76400"/>
                <a:gd name="connsiteY50" fmla="*/ 45032 h 68157"/>
                <a:gd name="connsiteX51" fmla="*/ 25264 w 76400"/>
                <a:gd name="connsiteY51" fmla="*/ 44613 h 68157"/>
                <a:gd name="connsiteX52" fmla="*/ 26102 w 76400"/>
                <a:gd name="connsiteY52" fmla="*/ 44110 h 68157"/>
                <a:gd name="connsiteX53" fmla="*/ 26856 w 76400"/>
                <a:gd name="connsiteY53" fmla="*/ 43608 h 68157"/>
                <a:gd name="connsiteX54" fmla="*/ 27694 w 76400"/>
                <a:gd name="connsiteY54" fmla="*/ 42686 h 68157"/>
                <a:gd name="connsiteX55" fmla="*/ 28783 w 76400"/>
                <a:gd name="connsiteY55" fmla="*/ 41932 h 68157"/>
                <a:gd name="connsiteX56" fmla="*/ 29789 w 76400"/>
                <a:gd name="connsiteY56" fmla="*/ 41932 h 68157"/>
                <a:gd name="connsiteX57" fmla="*/ 30878 w 76400"/>
                <a:gd name="connsiteY57" fmla="*/ 41932 h 68157"/>
                <a:gd name="connsiteX58" fmla="*/ 30878 w 76400"/>
                <a:gd name="connsiteY58" fmla="*/ 41932 h 68157"/>
                <a:gd name="connsiteX59" fmla="*/ 30878 w 76400"/>
                <a:gd name="connsiteY59" fmla="*/ 41513 h 68157"/>
                <a:gd name="connsiteX60" fmla="*/ 31381 w 76400"/>
                <a:gd name="connsiteY60" fmla="*/ 41513 h 68157"/>
                <a:gd name="connsiteX61" fmla="*/ 32051 w 76400"/>
                <a:gd name="connsiteY61" fmla="*/ 41513 h 68157"/>
                <a:gd name="connsiteX62" fmla="*/ 32638 w 76400"/>
                <a:gd name="connsiteY62" fmla="*/ 41513 h 68157"/>
                <a:gd name="connsiteX63" fmla="*/ 33811 w 76400"/>
                <a:gd name="connsiteY63" fmla="*/ 41513 h 68157"/>
                <a:gd name="connsiteX64" fmla="*/ 34314 w 76400"/>
                <a:gd name="connsiteY64" fmla="*/ 41513 h 68157"/>
                <a:gd name="connsiteX65" fmla="*/ 35151 w 76400"/>
                <a:gd name="connsiteY65" fmla="*/ 41513 h 68157"/>
                <a:gd name="connsiteX66" fmla="*/ 37833 w 76400"/>
                <a:gd name="connsiteY66" fmla="*/ 40759 h 68157"/>
                <a:gd name="connsiteX67" fmla="*/ 40346 w 76400"/>
                <a:gd name="connsiteY67" fmla="*/ 40172 h 68157"/>
                <a:gd name="connsiteX68" fmla="*/ 41687 w 76400"/>
                <a:gd name="connsiteY68" fmla="*/ 39334 h 68157"/>
                <a:gd name="connsiteX69" fmla="*/ 42944 w 76400"/>
                <a:gd name="connsiteY69" fmla="*/ 38245 h 68157"/>
                <a:gd name="connsiteX70" fmla="*/ 42944 w 76400"/>
                <a:gd name="connsiteY70" fmla="*/ 37826 h 68157"/>
                <a:gd name="connsiteX71" fmla="*/ 42944 w 76400"/>
                <a:gd name="connsiteY71" fmla="*/ 37156 h 68157"/>
                <a:gd name="connsiteX72" fmla="*/ 43530 w 76400"/>
                <a:gd name="connsiteY72" fmla="*/ 37156 h 68157"/>
                <a:gd name="connsiteX73" fmla="*/ 44117 w 76400"/>
                <a:gd name="connsiteY73" fmla="*/ 37156 h 68157"/>
                <a:gd name="connsiteX74" fmla="*/ 44117 w 76400"/>
                <a:gd name="connsiteY74" fmla="*/ 37156 h 68157"/>
                <a:gd name="connsiteX75" fmla="*/ 44117 w 76400"/>
                <a:gd name="connsiteY75" fmla="*/ 37156 h 68157"/>
                <a:gd name="connsiteX76" fmla="*/ 45583 w 76400"/>
                <a:gd name="connsiteY76" fmla="*/ 34181 h 68157"/>
                <a:gd name="connsiteX77" fmla="*/ 46966 w 76400"/>
                <a:gd name="connsiteY77" fmla="*/ 34139 h 68157"/>
                <a:gd name="connsiteX78" fmla="*/ 46966 w 76400"/>
                <a:gd name="connsiteY78" fmla="*/ 33469 h 68157"/>
                <a:gd name="connsiteX79" fmla="*/ 46966 w 76400"/>
                <a:gd name="connsiteY79" fmla="*/ 33469 h 68157"/>
                <a:gd name="connsiteX80" fmla="*/ 46966 w 76400"/>
                <a:gd name="connsiteY80" fmla="*/ 33469 h 68157"/>
                <a:gd name="connsiteX81" fmla="*/ 47385 w 76400"/>
                <a:gd name="connsiteY81" fmla="*/ 34642 h 68157"/>
                <a:gd name="connsiteX82" fmla="*/ 47971 w 76400"/>
                <a:gd name="connsiteY82" fmla="*/ 35731 h 68157"/>
                <a:gd name="connsiteX83" fmla="*/ 48558 w 76400"/>
                <a:gd name="connsiteY83" fmla="*/ 36402 h 68157"/>
                <a:gd name="connsiteX84" fmla="*/ 49228 w 76400"/>
                <a:gd name="connsiteY84" fmla="*/ 36402 h 68157"/>
                <a:gd name="connsiteX85" fmla="*/ 55847 w 76400"/>
                <a:gd name="connsiteY85" fmla="*/ 34726 h 68157"/>
                <a:gd name="connsiteX86" fmla="*/ 56266 w 76400"/>
                <a:gd name="connsiteY86" fmla="*/ 32715 h 68157"/>
                <a:gd name="connsiteX87" fmla="*/ 56769 w 76400"/>
                <a:gd name="connsiteY87" fmla="*/ 31039 h 68157"/>
                <a:gd name="connsiteX88" fmla="*/ 56769 w 76400"/>
                <a:gd name="connsiteY88" fmla="*/ 30285 h 68157"/>
                <a:gd name="connsiteX89" fmla="*/ 57439 w 76400"/>
                <a:gd name="connsiteY89" fmla="*/ 30285 h 68157"/>
                <a:gd name="connsiteX90" fmla="*/ 59367 w 76400"/>
                <a:gd name="connsiteY90" fmla="*/ 30285 h 68157"/>
                <a:gd name="connsiteX91" fmla="*/ 60875 w 76400"/>
                <a:gd name="connsiteY91" fmla="*/ 30285 h 68157"/>
                <a:gd name="connsiteX92" fmla="*/ 62550 w 76400"/>
                <a:gd name="connsiteY92" fmla="*/ 30285 h 68157"/>
                <a:gd name="connsiteX93" fmla="*/ 65483 w 76400"/>
                <a:gd name="connsiteY93" fmla="*/ 29531 h 68157"/>
                <a:gd name="connsiteX94" fmla="*/ 65483 w 76400"/>
                <a:gd name="connsiteY94" fmla="*/ 30034 h 68157"/>
                <a:gd name="connsiteX95" fmla="*/ 65483 w 76400"/>
                <a:gd name="connsiteY95" fmla="*/ 30034 h 68157"/>
                <a:gd name="connsiteX96" fmla="*/ 66153 w 76400"/>
                <a:gd name="connsiteY96" fmla="*/ 31374 h 68157"/>
                <a:gd name="connsiteX97" fmla="*/ 66740 w 76400"/>
                <a:gd name="connsiteY97" fmla="*/ 32799 h 68157"/>
                <a:gd name="connsiteX98" fmla="*/ 67829 w 76400"/>
                <a:gd name="connsiteY98" fmla="*/ 33301 h 68157"/>
                <a:gd name="connsiteX99" fmla="*/ 68751 w 76400"/>
                <a:gd name="connsiteY99" fmla="*/ 33972 h 68157"/>
                <a:gd name="connsiteX100" fmla="*/ 69756 w 76400"/>
                <a:gd name="connsiteY100" fmla="*/ 34642 h 68157"/>
                <a:gd name="connsiteX101" fmla="*/ 70510 w 76400"/>
                <a:gd name="connsiteY101" fmla="*/ 35312 h 68157"/>
                <a:gd name="connsiteX102" fmla="*/ 70092 w 76400"/>
                <a:gd name="connsiteY102" fmla="*/ 36485 h 68157"/>
                <a:gd name="connsiteX103" fmla="*/ 70929 w 76400"/>
                <a:gd name="connsiteY103" fmla="*/ 36904 h 68157"/>
                <a:gd name="connsiteX104" fmla="*/ 71851 w 76400"/>
                <a:gd name="connsiteY104" fmla="*/ 36904 h 68157"/>
                <a:gd name="connsiteX105" fmla="*/ 72773 w 76400"/>
                <a:gd name="connsiteY105" fmla="*/ 40424 h 68157"/>
                <a:gd name="connsiteX106" fmla="*/ 73443 w 76400"/>
                <a:gd name="connsiteY106" fmla="*/ 40926 h 68157"/>
                <a:gd name="connsiteX107" fmla="*/ 73946 w 76400"/>
                <a:gd name="connsiteY107" fmla="*/ 41429 h 68157"/>
                <a:gd name="connsiteX108" fmla="*/ 74365 w 76400"/>
                <a:gd name="connsiteY108" fmla="*/ 41429 h 68157"/>
                <a:gd name="connsiteX109" fmla="*/ 74365 w 76400"/>
                <a:gd name="connsiteY109" fmla="*/ 41429 h 68157"/>
                <a:gd name="connsiteX110" fmla="*/ 74365 w 76400"/>
                <a:gd name="connsiteY110" fmla="*/ 41429 h 68157"/>
                <a:gd name="connsiteX111" fmla="*/ 74365 w 76400"/>
                <a:gd name="connsiteY111" fmla="*/ 40172 h 68157"/>
                <a:gd name="connsiteX112" fmla="*/ 74365 w 76400"/>
                <a:gd name="connsiteY112" fmla="*/ 38915 h 68157"/>
                <a:gd name="connsiteX113" fmla="*/ 74784 w 76400"/>
                <a:gd name="connsiteY113" fmla="*/ 38161 h 68157"/>
                <a:gd name="connsiteX114" fmla="*/ 75286 w 76400"/>
                <a:gd name="connsiteY114" fmla="*/ 37575 h 68157"/>
                <a:gd name="connsiteX115" fmla="*/ 75705 w 76400"/>
                <a:gd name="connsiteY115" fmla="*/ 37575 h 68157"/>
                <a:gd name="connsiteX116" fmla="*/ 76376 w 76400"/>
                <a:gd name="connsiteY116" fmla="*/ 37575 h 68157"/>
                <a:gd name="connsiteX117" fmla="*/ 76376 w 76400"/>
                <a:gd name="connsiteY117" fmla="*/ 38748 h 68157"/>
                <a:gd name="connsiteX118" fmla="*/ 76376 w 76400"/>
                <a:gd name="connsiteY118" fmla="*/ 40005 h 68157"/>
                <a:gd name="connsiteX119" fmla="*/ 76376 w 76400"/>
                <a:gd name="connsiteY119" fmla="*/ 41261 h 68157"/>
                <a:gd name="connsiteX120" fmla="*/ 76376 w 76400"/>
                <a:gd name="connsiteY120" fmla="*/ 42351 h 68157"/>
                <a:gd name="connsiteX121" fmla="*/ 76376 w 76400"/>
                <a:gd name="connsiteY121" fmla="*/ 43356 h 68157"/>
                <a:gd name="connsiteX122" fmla="*/ 76376 w 76400"/>
                <a:gd name="connsiteY122" fmla="*/ 44194 h 68157"/>
                <a:gd name="connsiteX123" fmla="*/ 75705 w 76400"/>
                <a:gd name="connsiteY123" fmla="*/ 44781 h 68157"/>
                <a:gd name="connsiteX124" fmla="*/ 74867 w 76400"/>
                <a:gd name="connsiteY124" fmla="*/ 44781 h 68157"/>
                <a:gd name="connsiteX125" fmla="*/ 74197 w 76400"/>
                <a:gd name="connsiteY125" fmla="*/ 44362 h 68157"/>
                <a:gd name="connsiteX126" fmla="*/ 73443 w 76400"/>
                <a:gd name="connsiteY126" fmla="*/ 43859 h 68157"/>
                <a:gd name="connsiteX127" fmla="*/ 72354 w 76400"/>
                <a:gd name="connsiteY127" fmla="*/ 43859 h 68157"/>
                <a:gd name="connsiteX128" fmla="*/ 71432 w 76400"/>
                <a:gd name="connsiteY128" fmla="*/ 43859 h 68157"/>
                <a:gd name="connsiteX129" fmla="*/ 70929 w 76400"/>
                <a:gd name="connsiteY129" fmla="*/ 43189 h 68157"/>
                <a:gd name="connsiteX130" fmla="*/ 70929 w 76400"/>
                <a:gd name="connsiteY130" fmla="*/ 43189 h 68157"/>
                <a:gd name="connsiteX131" fmla="*/ 70929 w 76400"/>
                <a:gd name="connsiteY131" fmla="*/ 43189 h 68157"/>
                <a:gd name="connsiteX132" fmla="*/ 70259 w 76400"/>
                <a:gd name="connsiteY132" fmla="*/ 43189 h 68157"/>
                <a:gd name="connsiteX133" fmla="*/ 69756 w 76400"/>
                <a:gd name="connsiteY133" fmla="*/ 43189 h 68157"/>
                <a:gd name="connsiteX134" fmla="*/ 69338 w 76400"/>
                <a:gd name="connsiteY134" fmla="*/ 43608 h 68157"/>
                <a:gd name="connsiteX135" fmla="*/ 66991 w 76400"/>
                <a:gd name="connsiteY135" fmla="*/ 43608 h 68157"/>
                <a:gd name="connsiteX136" fmla="*/ 66346 w 76400"/>
                <a:gd name="connsiteY136" fmla="*/ 43306 h 68157"/>
                <a:gd name="connsiteX137" fmla="*/ 66321 w 76400"/>
                <a:gd name="connsiteY137" fmla="*/ 43189 h 68157"/>
                <a:gd name="connsiteX138" fmla="*/ 66908 w 76400"/>
                <a:gd name="connsiteY138" fmla="*/ 43189 h 68157"/>
                <a:gd name="connsiteX139" fmla="*/ 66908 w 76400"/>
                <a:gd name="connsiteY139" fmla="*/ 42686 h 68157"/>
                <a:gd name="connsiteX140" fmla="*/ 66908 w 76400"/>
                <a:gd name="connsiteY140" fmla="*/ 42016 h 68157"/>
                <a:gd name="connsiteX141" fmla="*/ 66908 w 76400"/>
                <a:gd name="connsiteY141" fmla="*/ 41429 h 68157"/>
                <a:gd name="connsiteX142" fmla="*/ 66908 w 76400"/>
                <a:gd name="connsiteY142" fmla="*/ 41429 h 68157"/>
                <a:gd name="connsiteX143" fmla="*/ 66908 w 76400"/>
                <a:gd name="connsiteY143" fmla="*/ 41429 h 68157"/>
                <a:gd name="connsiteX144" fmla="*/ 66237 w 76400"/>
                <a:gd name="connsiteY144" fmla="*/ 41429 h 68157"/>
                <a:gd name="connsiteX145" fmla="*/ 65734 w 76400"/>
                <a:gd name="connsiteY145" fmla="*/ 41429 h 68157"/>
                <a:gd name="connsiteX146" fmla="*/ 65734 w 76400"/>
                <a:gd name="connsiteY146" fmla="*/ 42518 h 68157"/>
                <a:gd name="connsiteX147" fmla="*/ 65148 w 76400"/>
                <a:gd name="connsiteY147" fmla="*/ 44026 h 68157"/>
                <a:gd name="connsiteX148" fmla="*/ 65148 w 76400"/>
                <a:gd name="connsiteY148" fmla="*/ 44613 h 68157"/>
                <a:gd name="connsiteX149" fmla="*/ 65148 w 76400"/>
                <a:gd name="connsiteY149" fmla="*/ 45200 h 68157"/>
                <a:gd name="connsiteX150" fmla="*/ 65148 w 76400"/>
                <a:gd name="connsiteY150" fmla="*/ 45200 h 68157"/>
                <a:gd name="connsiteX151" fmla="*/ 64478 w 76400"/>
                <a:gd name="connsiteY151" fmla="*/ 44613 h 68157"/>
                <a:gd name="connsiteX152" fmla="*/ 63640 w 76400"/>
                <a:gd name="connsiteY152" fmla="*/ 44613 h 68157"/>
                <a:gd name="connsiteX153" fmla="*/ 63640 w 76400"/>
                <a:gd name="connsiteY153" fmla="*/ 44613 h 68157"/>
                <a:gd name="connsiteX154" fmla="*/ 63640 w 76400"/>
                <a:gd name="connsiteY154" fmla="*/ 44613 h 68157"/>
                <a:gd name="connsiteX155" fmla="*/ 63640 w 76400"/>
                <a:gd name="connsiteY155" fmla="*/ 45451 h 68157"/>
                <a:gd name="connsiteX156" fmla="*/ 63640 w 76400"/>
                <a:gd name="connsiteY156" fmla="*/ 46289 h 68157"/>
                <a:gd name="connsiteX157" fmla="*/ 62969 w 76400"/>
                <a:gd name="connsiteY157" fmla="*/ 47378 h 68157"/>
                <a:gd name="connsiteX158" fmla="*/ 62467 w 76400"/>
                <a:gd name="connsiteY158" fmla="*/ 48551 h 68157"/>
                <a:gd name="connsiteX159" fmla="*/ 61713 w 76400"/>
                <a:gd name="connsiteY159" fmla="*/ 48048 h 68157"/>
                <a:gd name="connsiteX160" fmla="*/ 61042 w 76400"/>
                <a:gd name="connsiteY160" fmla="*/ 47629 h 68157"/>
                <a:gd name="connsiteX161" fmla="*/ 60204 w 76400"/>
                <a:gd name="connsiteY161" fmla="*/ 47629 h 68157"/>
                <a:gd name="connsiteX162" fmla="*/ 59785 w 76400"/>
                <a:gd name="connsiteY162" fmla="*/ 47629 h 68157"/>
                <a:gd name="connsiteX163" fmla="*/ 59785 w 76400"/>
                <a:gd name="connsiteY163" fmla="*/ 47629 h 68157"/>
                <a:gd name="connsiteX164" fmla="*/ 59785 w 76400"/>
                <a:gd name="connsiteY164" fmla="*/ 48300 h 68157"/>
                <a:gd name="connsiteX165" fmla="*/ 59367 w 76400"/>
                <a:gd name="connsiteY165" fmla="*/ 49138 h 68157"/>
                <a:gd name="connsiteX166" fmla="*/ 59367 w 76400"/>
                <a:gd name="connsiteY166" fmla="*/ 49724 h 68157"/>
                <a:gd name="connsiteX167" fmla="*/ 59367 w 76400"/>
                <a:gd name="connsiteY167" fmla="*/ 49724 h 68157"/>
                <a:gd name="connsiteX168" fmla="*/ 59367 w 76400"/>
                <a:gd name="connsiteY168" fmla="*/ 49724 h 68157"/>
                <a:gd name="connsiteX169" fmla="*/ 58864 w 76400"/>
                <a:gd name="connsiteY169" fmla="*/ 49724 h 68157"/>
                <a:gd name="connsiteX170" fmla="*/ 58193 w 76400"/>
                <a:gd name="connsiteY170" fmla="*/ 50311 h 68157"/>
                <a:gd name="connsiteX171" fmla="*/ 57439 w 76400"/>
                <a:gd name="connsiteY171" fmla="*/ 50730 h 68157"/>
                <a:gd name="connsiteX172" fmla="*/ 56769 w 76400"/>
                <a:gd name="connsiteY172" fmla="*/ 50730 h 68157"/>
                <a:gd name="connsiteX173" fmla="*/ 56099 w 76400"/>
                <a:gd name="connsiteY173" fmla="*/ 50730 h 68157"/>
                <a:gd name="connsiteX174" fmla="*/ 55093 w 76400"/>
                <a:gd name="connsiteY174" fmla="*/ 50730 h 68157"/>
                <a:gd name="connsiteX175" fmla="*/ 53920 w 76400"/>
                <a:gd name="connsiteY175" fmla="*/ 50730 h 68157"/>
                <a:gd name="connsiteX176" fmla="*/ 53501 w 76400"/>
                <a:gd name="connsiteY176" fmla="*/ 50730 h 68157"/>
                <a:gd name="connsiteX177" fmla="*/ 53501 w 76400"/>
                <a:gd name="connsiteY177" fmla="*/ 50311 h 68157"/>
                <a:gd name="connsiteX178" fmla="*/ 52747 w 76400"/>
                <a:gd name="connsiteY178" fmla="*/ 49724 h 68157"/>
                <a:gd name="connsiteX179" fmla="*/ 52244 w 76400"/>
                <a:gd name="connsiteY179" fmla="*/ 49724 h 68157"/>
                <a:gd name="connsiteX180" fmla="*/ 51825 w 76400"/>
                <a:gd name="connsiteY180" fmla="*/ 49724 h 68157"/>
                <a:gd name="connsiteX181" fmla="*/ 51407 w 76400"/>
                <a:gd name="connsiteY181" fmla="*/ 50227 h 68157"/>
                <a:gd name="connsiteX182" fmla="*/ 50569 w 76400"/>
                <a:gd name="connsiteY182" fmla="*/ 50646 h 68157"/>
                <a:gd name="connsiteX183" fmla="*/ 49731 w 76400"/>
                <a:gd name="connsiteY183" fmla="*/ 50646 h 68157"/>
                <a:gd name="connsiteX184" fmla="*/ 48474 w 76400"/>
                <a:gd name="connsiteY184" fmla="*/ 51149 h 68157"/>
                <a:gd name="connsiteX185" fmla="*/ 46379 w 76400"/>
                <a:gd name="connsiteY185" fmla="*/ 52154 h 68157"/>
                <a:gd name="connsiteX186" fmla="*/ 44284 w 76400"/>
                <a:gd name="connsiteY186" fmla="*/ 53076 h 68157"/>
                <a:gd name="connsiteX187" fmla="*/ 43112 w 76400"/>
                <a:gd name="connsiteY187" fmla="*/ 53578 h 68157"/>
                <a:gd name="connsiteX188" fmla="*/ 41855 w 76400"/>
                <a:gd name="connsiteY188" fmla="*/ 54500 h 68157"/>
                <a:gd name="connsiteX189" fmla="*/ 40682 w 76400"/>
                <a:gd name="connsiteY189" fmla="*/ 55338 h 68157"/>
                <a:gd name="connsiteX190" fmla="*/ 39508 w 76400"/>
                <a:gd name="connsiteY190" fmla="*/ 55338 h 68157"/>
                <a:gd name="connsiteX191" fmla="*/ 38419 w 76400"/>
                <a:gd name="connsiteY191" fmla="*/ 55338 h 68157"/>
                <a:gd name="connsiteX192" fmla="*/ 37581 w 76400"/>
                <a:gd name="connsiteY192" fmla="*/ 56846 h 68157"/>
                <a:gd name="connsiteX193" fmla="*/ 36911 w 76400"/>
                <a:gd name="connsiteY193" fmla="*/ 56846 h 68157"/>
                <a:gd name="connsiteX194" fmla="*/ 35989 w 76400"/>
                <a:gd name="connsiteY194" fmla="*/ 56846 h 68157"/>
                <a:gd name="connsiteX195" fmla="*/ 35487 w 76400"/>
                <a:gd name="connsiteY195" fmla="*/ 57433 h 68157"/>
                <a:gd name="connsiteX196" fmla="*/ 35487 w 76400"/>
                <a:gd name="connsiteY196" fmla="*/ 58019 h 68157"/>
                <a:gd name="connsiteX197" fmla="*/ 34314 w 76400"/>
                <a:gd name="connsiteY197" fmla="*/ 58438 h 68157"/>
                <a:gd name="connsiteX198" fmla="*/ 33057 w 76400"/>
                <a:gd name="connsiteY198" fmla="*/ 58438 h 68157"/>
                <a:gd name="connsiteX199" fmla="*/ 31632 w 76400"/>
                <a:gd name="connsiteY199" fmla="*/ 58438 h 68157"/>
                <a:gd name="connsiteX200" fmla="*/ 30627 w 76400"/>
                <a:gd name="connsiteY200" fmla="*/ 58438 h 68157"/>
                <a:gd name="connsiteX201" fmla="*/ 27611 w 76400"/>
                <a:gd name="connsiteY201" fmla="*/ 58438 h 68157"/>
                <a:gd name="connsiteX202" fmla="*/ 27024 w 76400"/>
                <a:gd name="connsiteY202" fmla="*/ 59192 h 68157"/>
                <a:gd name="connsiteX203" fmla="*/ 26354 w 76400"/>
                <a:gd name="connsiteY203" fmla="*/ 59863 h 68157"/>
                <a:gd name="connsiteX204" fmla="*/ 25181 w 76400"/>
                <a:gd name="connsiteY204" fmla="*/ 59863 h 68157"/>
                <a:gd name="connsiteX205" fmla="*/ 24510 w 76400"/>
                <a:gd name="connsiteY205" fmla="*/ 59863 h 68157"/>
                <a:gd name="connsiteX206" fmla="*/ 22248 w 76400"/>
                <a:gd name="connsiteY206" fmla="*/ 59863 h 68157"/>
                <a:gd name="connsiteX207" fmla="*/ 22248 w 76400"/>
                <a:gd name="connsiteY207" fmla="*/ 59863 h 68157"/>
                <a:gd name="connsiteX208" fmla="*/ 22248 w 76400"/>
                <a:gd name="connsiteY208" fmla="*/ 59863 h 68157"/>
                <a:gd name="connsiteX209" fmla="*/ 22248 w 76400"/>
                <a:gd name="connsiteY209" fmla="*/ 60533 h 68157"/>
                <a:gd name="connsiteX210" fmla="*/ 22248 w 76400"/>
                <a:gd name="connsiteY210" fmla="*/ 61203 h 68157"/>
                <a:gd name="connsiteX211" fmla="*/ 22248 w 76400"/>
                <a:gd name="connsiteY211" fmla="*/ 61203 h 68157"/>
                <a:gd name="connsiteX212" fmla="*/ 22248 w 76400"/>
                <a:gd name="connsiteY212" fmla="*/ 61203 h 68157"/>
                <a:gd name="connsiteX213" fmla="*/ 22248 w 76400"/>
                <a:gd name="connsiteY213" fmla="*/ 61203 h 68157"/>
                <a:gd name="connsiteX214" fmla="*/ 20991 w 76400"/>
                <a:gd name="connsiteY214" fmla="*/ 61203 h 68157"/>
                <a:gd name="connsiteX215" fmla="*/ 19902 w 76400"/>
                <a:gd name="connsiteY215" fmla="*/ 61706 h 68157"/>
                <a:gd name="connsiteX216" fmla="*/ 19064 w 76400"/>
                <a:gd name="connsiteY216" fmla="*/ 61706 h 68157"/>
                <a:gd name="connsiteX217" fmla="*/ 18561 w 76400"/>
                <a:gd name="connsiteY217" fmla="*/ 61706 h 68157"/>
                <a:gd name="connsiteX218" fmla="*/ 17975 w 76400"/>
                <a:gd name="connsiteY218" fmla="*/ 61706 h 68157"/>
                <a:gd name="connsiteX219" fmla="*/ 13450 w 76400"/>
                <a:gd name="connsiteY219" fmla="*/ 61706 h 68157"/>
                <a:gd name="connsiteX220" fmla="*/ 12947 w 76400"/>
                <a:gd name="connsiteY220" fmla="*/ 62292 h 68157"/>
                <a:gd name="connsiteX221" fmla="*/ 12947 w 76400"/>
                <a:gd name="connsiteY221" fmla="*/ 63130 h 68157"/>
                <a:gd name="connsiteX222" fmla="*/ 7585 w 76400"/>
                <a:gd name="connsiteY222" fmla="*/ 64471 h 68157"/>
                <a:gd name="connsiteX223" fmla="*/ 7585 w 76400"/>
                <a:gd name="connsiteY223" fmla="*/ 63130 h 68157"/>
                <a:gd name="connsiteX224" fmla="*/ 7585 w 76400"/>
                <a:gd name="connsiteY224" fmla="*/ 61873 h 68157"/>
                <a:gd name="connsiteX225" fmla="*/ 7585 w 76400"/>
                <a:gd name="connsiteY225" fmla="*/ 61371 h 68157"/>
                <a:gd name="connsiteX226" fmla="*/ 7920 w 76400"/>
                <a:gd name="connsiteY226" fmla="*/ 68158 h 68157"/>
                <a:gd name="connsiteX227" fmla="*/ 1720 w 76400"/>
                <a:gd name="connsiteY227" fmla="*/ 35061 h 68157"/>
                <a:gd name="connsiteX228" fmla="*/ 1720 w 76400"/>
                <a:gd name="connsiteY228" fmla="*/ 34056 h 68157"/>
                <a:gd name="connsiteX229" fmla="*/ 1720 w 76400"/>
                <a:gd name="connsiteY229" fmla="*/ 32464 h 68157"/>
                <a:gd name="connsiteX230" fmla="*/ 1720 w 76400"/>
                <a:gd name="connsiteY230" fmla="*/ 30788 h 68157"/>
                <a:gd name="connsiteX231" fmla="*/ 1720 w 76400"/>
                <a:gd name="connsiteY231" fmla="*/ 29531 h 68157"/>
                <a:gd name="connsiteX232" fmla="*/ 1301 w 76400"/>
                <a:gd name="connsiteY232" fmla="*/ 29028 h 68157"/>
                <a:gd name="connsiteX233" fmla="*/ 714 w 76400"/>
                <a:gd name="connsiteY233" fmla="*/ 28107 h 68157"/>
                <a:gd name="connsiteX234" fmla="*/ 44 w 76400"/>
                <a:gd name="connsiteY234" fmla="*/ 27185 h 68157"/>
                <a:gd name="connsiteX235" fmla="*/ 44 w 76400"/>
                <a:gd name="connsiteY235" fmla="*/ 26598 h 68157"/>
                <a:gd name="connsiteX236" fmla="*/ 44 w 76400"/>
                <a:gd name="connsiteY236" fmla="*/ 25677 h 68157"/>
                <a:gd name="connsiteX237" fmla="*/ 44 w 76400"/>
                <a:gd name="connsiteY237" fmla="*/ 24755 h 68157"/>
                <a:gd name="connsiteX238" fmla="*/ 547 w 76400"/>
                <a:gd name="connsiteY238" fmla="*/ 24755 h 68157"/>
                <a:gd name="connsiteX239" fmla="*/ 966 w 76400"/>
                <a:gd name="connsiteY239" fmla="*/ 24336 h 68157"/>
                <a:gd name="connsiteX240" fmla="*/ 1636 w 76400"/>
                <a:gd name="connsiteY240" fmla="*/ 23666 h 68157"/>
                <a:gd name="connsiteX241" fmla="*/ 2474 w 76400"/>
                <a:gd name="connsiteY241" fmla="*/ 22995 h 68157"/>
                <a:gd name="connsiteX242" fmla="*/ 2474 w 76400"/>
                <a:gd name="connsiteY242" fmla="*/ 22995 h 68157"/>
                <a:gd name="connsiteX243" fmla="*/ 2474 w 76400"/>
                <a:gd name="connsiteY243" fmla="*/ 22995 h 68157"/>
                <a:gd name="connsiteX244" fmla="*/ 3731 w 76400"/>
                <a:gd name="connsiteY244" fmla="*/ 23666 h 68157"/>
                <a:gd name="connsiteX245" fmla="*/ 5155 w 76400"/>
                <a:gd name="connsiteY245" fmla="*/ 23666 h 68157"/>
                <a:gd name="connsiteX246" fmla="*/ 6747 w 76400"/>
                <a:gd name="connsiteY246" fmla="*/ 23666 h 68157"/>
                <a:gd name="connsiteX247" fmla="*/ 6747 w 76400"/>
                <a:gd name="connsiteY247" fmla="*/ 23666 h 68157"/>
                <a:gd name="connsiteX248" fmla="*/ 6747 w 76400"/>
                <a:gd name="connsiteY248" fmla="*/ 23666 h 68157"/>
                <a:gd name="connsiteX249" fmla="*/ 6747 w 76400"/>
                <a:gd name="connsiteY249" fmla="*/ 22660 h 68157"/>
                <a:gd name="connsiteX250" fmla="*/ 6747 w 76400"/>
                <a:gd name="connsiteY250" fmla="*/ 21739 h 68157"/>
                <a:gd name="connsiteX251" fmla="*/ 7753 w 76400"/>
                <a:gd name="connsiteY251" fmla="*/ 21739 h 68157"/>
                <a:gd name="connsiteX252" fmla="*/ 8842 w 76400"/>
                <a:gd name="connsiteY252" fmla="*/ 21739 h 68157"/>
                <a:gd name="connsiteX253" fmla="*/ 8842 w 76400"/>
                <a:gd name="connsiteY253" fmla="*/ 21068 h 68157"/>
                <a:gd name="connsiteX254" fmla="*/ 8842 w 76400"/>
                <a:gd name="connsiteY254" fmla="*/ 20147 h 68157"/>
                <a:gd name="connsiteX255" fmla="*/ 8842 w 76400"/>
                <a:gd name="connsiteY255" fmla="*/ 19393 h 68157"/>
                <a:gd name="connsiteX256" fmla="*/ 9345 w 76400"/>
                <a:gd name="connsiteY256" fmla="*/ 19393 h 68157"/>
                <a:gd name="connsiteX257" fmla="*/ 9931 w 76400"/>
                <a:gd name="connsiteY257" fmla="*/ 19393 h 68157"/>
                <a:gd name="connsiteX258" fmla="*/ 10601 w 76400"/>
                <a:gd name="connsiteY258" fmla="*/ 19393 h 68157"/>
                <a:gd name="connsiteX259" fmla="*/ 11355 w 76400"/>
                <a:gd name="connsiteY259" fmla="*/ 19393 h 68157"/>
                <a:gd name="connsiteX260" fmla="*/ 11355 w 76400"/>
                <a:gd name="connsiteY260" fmla="*/ 19393 h 68157"/>
                <a:gd name="connsiteX261" fmla="*/ 12277 w 76400"/>
                <a:gd name="connsiteY261" fmla="*/ 19393 h 68157"/>
                <a:gd name="connsiteX262" fmla="*/ 12696 w 76400"/>
                <a:gd name="connsiteY262" fmla="*/ 19393 h 68157"/>
                <a:gd name="connsiteX263" fmla="*/ 13199 w 76400"/>
                <a:gd name="connsiteY263" fmla="*/ 19393 h 68157"/>
                <a:gd name="connsiteX264" fmla="*/ 13618 w 76400"/>
                <a:gd name="connsiteY264" fmla="*/ 19393 h 68157"/>
                <a:gd name="connsiteX265" fmla="*/ 13618 w 76400"/>
                <a:gd name="connsiteY265" fmla="*/ 18555 h 68157"/>
                <a:gd name="connsiteX266" fmla="*/ 13618 w 76400"/>
                <a:gd name="connsiteY266" fmla="*/ 17884 h 68157"/>
                <a:gd name="connsiteX267" fmla="*/ 13618 w 76400"/>
                <a:gd name="connsiteY267" fmla="*/ 17298 h 68157"/>
                <a:gd name="connsiteX268" fmla="*/ 14288 w 76400"/>
                <a:gd name="connsiteY268" fmla="*/ 17298 h 68157"/>
                <a:gd name="connsiteX269" fmla="*/ 14288 w 76400"/>
                <a:gd name="connsiteY269" fmla="*/ 17801 h 68157"/>
                <a:gd name="connsiteX270" fmla="*/ 14791 w 76400"/>
                <a:gd name="connsiteY270" fmla="*/ 18303 h 68157"/>
                <a:gd name="connsiteX271" fmla="*/ 15377 w 76400"/>
                <a:gd name="connsiteY271" fmla="*/ 18890 h 68157"/>
                <a:gd name="connsiteX272" fmla="*/ 15377 w 76400"/>
                <a:gd name="connsiteY272" fmla="*/ 18052 h 68157"/>
                <a:gd name="connsiteX273" fmla="*/ 15377 w 76400"/>
                <a:gd name="connsiteY273" fmla="*/ 17298 h 68157"/>
                <a:gd name="connsiteX274" fmla="*/ 15377 w 76400"/>
                <a:gd name="connsiteY274" fmla="*/ 16711 h 68157"/>
                <a:gd name="connsiteX275" fmla="*/ 15377 w 76400"/>
                <a:gd name="connsiteY275" fmla="*/ 16041 h 68157"/>
                <a:gd name="connsiteX276" fmla="*/ 15377 w 76400"/>
                <a:gd name="connsiteY276" fmla="*/ 16628 h 68157"/>
                <a:gd name="connsiteX277" fmla="*/ 15796 w 76400"/>
                <a:gd name="connsiteY277" fmla="*/ 16628 h 68157"/>
                <a:gd name="connsiteX278" fmla="*/ 16215 w 76400"/>
                <a:gd name="connsiteY278" fmla="*/ 16628 h 68157"/>
                <a:gd name="connsiteX279" fmla="*/ 16215 w 76400"/>
                <a:gd name="connsiteY279" fmla="*/ 16628 h 68157"/>
                <a:gd name="connsiteX280" fmla="*/ 16634 w 76400"/>
                <a:gd name="connsiteY280" fmla="*/ 15957 h 68157"/>
                <a:gd name="connsiteX281" fmla="*/ 16634 w 76400"/>
                <a:gd name="connsiteY281" fmla="*/ 15371 h 68157"/>
                <a:gd name="connsiteX282" fmla="*/ 15964 w 76400"/>
                <a:gd name="connsiteY282" fmla="*/ 15371 h 68157"/>
                <a:gd name="connsiteX283" fmla="*/ 16886 w 76400"/>
                <a:gd name="connsiteY283" fmla="*/ 14449 h 68157"/>
                <a:gd name="connsiteX284" fmla="*/ 17807 w 76400"/>
                <a:gd name="connsiteY284" fmla="*/ 13695 h 68157"/>
                <a:gd name="connsiteX285" fmla="*/ 18394 w 76400"/>
                <a:gd name="connsiteY285" fmla="*/ 13695 h 68157"/>
                <a:gd name="connsiteX286" fmla="*/ 18813 w 76400"/>
                <a:gd name="connsiteY286" fmla="*/ 14198 h 68157"/>
                <a:gd name="connsiteX287" fmla="*/ 19232 w 76400"/>
                <a:gd name="connsiteY287" fmla="*/ 14700 h 68157"/>
                <a:gd name="connsiteX288" fmla="*/ 19986 w 76400"/>
                <a:gd name="connsiteY288" fmla="*/ 14700 h 68157"/>
                <a:gd name="connsiteX289" fmla="*/ 21913 w 76400"/>
                <a:gd name="connsiteY289" fmla="*/ 13611 h 68157"/>
                <a:gd name="connsiteX290" fmla="*/ 23505 w 76400"/>
                <a:gd name="connsiteY290" fmla="*/ 12689 h 68157"/>
                <a:gd name="connsiteX291" fmla="*/ 24008 w 76400"/>
                <a:gd name="connsiteY291" fmla="*/ 12270 h 68157"/>
                <a:gd name="connsiteX292" fmla="*/ 24510 w 76400"/>
                <a:gd name="connsiteY292" fmla="*/ 12270 h 68157"/>
                <a:gd name="connsiteX293" fmla="*/ 25097 w 76400"/>
                <a:gd name="connsiteY293" fmla="*/ 12270 h 68157"/>
                <a:gd name="connsiteX294" fmla="*/ 25767 w 76400"/>
                <a:gd name="connsiteY294" fmla="*/ 12270 h 68157"/>
                <a:gd name="connsiteX295" fmla="*/ 30208 w 76400"/>
                <a:gd name="connsiteY295" fmla="*/ 9003 h 68157"/>
                <a:gd name="connsiteX296" fmla="*/ 30962 w 76400"/>
                <a:gd name="connsiteY296" fmla="*/ 7578 h 68157"/>
                <a:gd name="connsiteX297" fmla="*/ 31465 w 76400"/>
                <a:gd name="connsiteY297" fmla="*/ 7578 h 68157"/>
                <a:gd name="connsiteX298" fmla="*/ 32135 w 76400"/>
                <a:gd name="connsiteY298" fmla="*/ 7578 h 68157"/>
                <a:gd name="connsiteX299" fmla="*/ 32554 w 76400"/>
                <a:gd name="connsiteY299" fmla="*/ 7578 h 68157"/>
                <a:gd name="connsiteX300" fmla="*/ 33141 w 76400"/>
                <a:gd name="connsiteY300" fmla="*/ 7076 h 68157"/>
                <a:gd name="connsiteX301" fmla="*/ 34230 w 76400"/>
                <a:gd name="connsiteY301" fmla="*/ 7076 h 68157"/>
                <a:gd name="connsiteX302" fmla="*/ 34900 w 76400"/>
                <a:gd name="connsiteY302" fmla="*/ 7076 h 68157"/>
                <a:gd name="connsiteX303" fmla="*/ 35403 w 76400"/>
                <a:gd name="connsiteY303" fmla="*/ 7076 h 68157"/>
                <a:gd name="connsiteX304" fmla="*/ 36073 w 76400"/>
                <a:gd name="connsiteY304" fmla="*/ 6573 h 68157"/>
                <a:gd name="connsiteX305" fmla="*/ 37330 w 76400"/>
                <a:gd name="connsiteY305" fmla="*/ 5567 h 68157"/>
                <a:gd name="connsiteX306" fmla="*/ 38503 w 76400"/>
                <a:gd name="connsiteY306" fmla="*/ 4562 h 68157"/>
                <a:gd name="connsiteX307" fmla="*/ 39173 w 76400"/>
                <a:gd name="connsiteY307" fmla="*/ 3892 h 68157"/>
                <a:gd name="connsiteX308" fmla="*/ 40514 w 76400"/>
                <a:gd name="connsiteY308" fmla="*/ 3221 h 68157"/>
                <a:gd name="connsiteX309" fmla="*/ 42274 w 76400"/>
                <a:gd name="connsiteY309" fmla="*/ 2383 h 68157"/>
                <a:gd name="connsiteX310" fmla="*/ 42944 w 76400"/>
                <a:gd name="connsiteY310" fmla="*/ 2383 h 68157"/>
                <a:gd name="connsiteX311" fmla="*/ 42944 w 76400"/>
                <a:gd name="connsiteY311" fmla="*/ 2383 h 68157"/>
                <a:gd name="connsiteX312" fmla="*/ 43698 w 76400"/>
                <a:gd name="connsiteY312" fmla="*/ 2383 h 68157"/>
                <a:gd name="connsiteX313" fmla="*/ 44284 w 76400"/>
                <a:gd name="connsiteY313" fmla="*/ 2383 h 68157"/>
                <a:gd name="connsiteX314" fmla="*/ 46212 w 76400"/>
                <a:gd name="connsiteY314" fmla="*/ 2383 h 68157"/>
                <a:gd name="connsiteX315" fmla="*/ 48055 w 76400"/>
                <a:gd name="connsiteY315" fmla="*/ 1797 h 68157"/>
                <a:gd name="connsiteX316" fmla="*/ 48055 w 76400"/>
                <a:gd name="connsiteY316" fmla="*/ 1797 h 68157"/>
                <a:gd name="connsiteX317" fmla="*/ 48474 w 76400"/>
                <a:gd name="connsiteY317" fmla="*/ 1797 h 68157"/>
                <a:gd name="connsiteX318" fmla="*/ 49144 w 76400"/>
                <a:gd name="connsiteY318" fmla="*/ 1797 h 68157"/>
                <a:gd name="connsiteX319" fmla="*/ 49144 w 76400"/>
                <a:gd name="connsiteY319" fmla="*/ 1210 h 68157"/>
                <a:gd name="connsiteX320" fmla="*/ 49144 w 76400"/>
                <a:gd name="connsiteY320" fmla="*/ 624 h 68157"/>
                <a:gd name="connsiteX321" fmla="*/ 49144 w 76400"/>
                <a:gd name="connsiteY321" fmla="*/ 624 h 68157"/>
                <a:gd name="connsiteX322" fmla="*/ 49144 w 76400"/>
                <a:gd name="connsiteY322" fmla="*/ 624 h 68157"/>
                <a:gd name="connsiteX323" fmla="*/ 49144 w 76400"/>
                <a:gd name="connsiteY323" fmla="*/ 624 h 68157"/>
                <a:gd name="connsiteX324" fmla="*/ 49144 w 76400"/>
                <a:gd name="connsiteY324" fmla="*/ 624 h 68157"/>
                <a:gd name="connsiteX325" fmla="*/ 49144 w 76400"/>
                <a:gd name="connsiteY325" fmla="*/ 624 h 68157"/>
                <a:gd name="connsiteX326" fmla="*/ 49144 w 76400"/>
                <a:gd name="connsiteY326" fmla="*/ 624 h 68157"/>
                <a:gd name="connsiteX327" fmla="*/ 49563 w 76400"/>
                <a:gd name="connsiteY327" fmla="*/ 1127 h 68157"/>
                <a:gd name="connsiteX328" fmla="*/ 49982 w 76400"/>
                <a:gd name="connsiteY328" fmla="*/ 1629 h 68157"/>
                <a:gd name="connsiteX329" fmla="*/ 50485 w 76400"/>
                <a:gd name="connsiteY329" fmla="*/ 1629 h 68157"/>
                <a:gd name="connsiteX330" fmla="*/ 50485 w 76400"/>
                <a:gd name="connsiteY330" fmla="*/ 1127 h 68157"/>
                <a:gd name="connsiteX331" fmla="*/ 50485 w 76400"/>
                <a:gd name="connsiteY331" fmla="*/ 624 h 68157"/>
                <a:gd name="connsiteX332" fmla="*/ 52580 w 76400"/>
                <a:gd name="connsiteY332" fmla="*/ 121 h 68157"/>
                <a:gd name="connsiteX333" fmla="*/ 52580 w 76400"/>
                <a:gd name="connsiteY333" fmla="*/ 791 h 68157"/>
                <a:gd name="connsiteX334" fmla="*/ 52580 w 76400"/>
                <a:gd name="connsiteY334" fmla="*/ 1713 h 68157"/>
                <a:gd name="connsiteX335" fmla="*/ 52580 w 76400"/>
                <a:gd name="connsiteY335" fmla="*/ 1713 h 68157"/>
                <a:gd name="connsiteX336" fmla="*/ 52580 w 76400"/>
                <a:gd name="connsiteY336" fmla="*/ 1713 h 68157"/>
                <a:gd name="connsiteX337" fmla="*/ 53166 w 76400"/>
                <a:gd name="connsiteY337" fmla="*/ 2216 h 68157"/>
                <a:gd name="connsiteX338" fmla="*/ 53920 w 76400"/>
                <a:gd name="connsiteY338" fmla="*/ 2216 h 68157"/>
                <a:gd name="connsiteX339" fmla="*/ 54591 w 76400"/>
                <a:gd name="connsiteY339" fmla="*/ 2216 h 68157"/>
                <a:gd name="connsiteX340" fmla="*/ 55261 w 76400"/>
                <a:gd name="connsiteY340" fmla="*/ 2216 h 68157"/>
                <a:gd name="connsiteX341" fmla="*/ 55261 w 76400"/>
                <a:gd name="connsiteY341" fmla="*/ 2970 h 68157"/>
                <a:gd name="connsiteX342" fmla="*/ 55847 w 76400"/>
                <a:gd name="connsiteY342" fmla="*/ 3808 h 68157"/>
                <a:gd name="connsiteX343" fmla="*/ 55847 w 76400"/>
                <a:gd name="connsiteY343" fmla="*/ 3808 h 68157"/>
                <a:gd name="connsiteX344" fmla="*/ 56266 w 76400"/>
                <a:gd name="connsiteY344" fmla="*/ 3808 h 68157"/>
                <a:gd name="connsiteX345" fmla="*/ 56266 w 76400"/>
                <a:gd name="connsiteY345" fmla="*/ 4311 h 68157"/>
                <a:gd name="connsiteX346" fmla="*/ 56685 w 76400"/>
                <a:gd name="connsiteY346" fmla="*/ 4813 h 68157"/>
                <a:gd name="connsiteX347" fmla="*/ 57607 w 76400"/>
                <a:gd name="connsiteY347" fmla="*/ 3975 h 68157"/>
                <a:gd name="connsiteX348" fmla="*/ 57607 w 76400"/>
                <a:gd name="connsiteY348" fmla="*/ 4562 h 68157"/>
                <a:gd name="connsiteX349" fmla="*/ 58193 w 76400"/>
                <a:gd name="connsiteY349" fmla="*/ 4981 h 68157"/>
                <a:gd name="connsiteX350" fmla="*/ 58780 w 76400"/>
                <a:gd name="connsiteY350" fmla="*/ 4981 h 68157"/>
                <a:gd name="connsiteX351" fmla="*/ 59450 w 76400"/>
                <a:gd name="connsiteY351" fmla="*/ 4981 h 68157"/>
                <a:gd name="connsiteX352" fmla="*/ 59450 w 76400"/>
                <a:gd name="connsiteY352" fmla="*/ 6070 h 68157"/>
                <a:gd name="connsiteX353" fmla="*/ 59450 w 76400"/>
                <a:gd name="connsiteY353" fmla="*/ 7159 h 68157"/>
                <a:gd name="connsiteX354" fmla="*/ 59450 w 76400"/>
                <a:gd name="connsiteY354" fmla="*/ 7159 h 68157"/>
                <a:gd name="connsiteX355" fmla="*/ 59450 w 76400"/>
                <a:gd name="connsiteY355" fmla="*/ 7159 h 68157"/>
                <a:gd name="connsiteX356" fmla="*/ 59450 w 76400"/>
                <a:gd name="connsiteY356" fmla="*/ 7159 h 68157"/>
                <a:gd name="connsiteX357" fmla="*/ 60121 w 76400"/>
                <a:gd name="connsiteY357" fmla="*/ 7159 h 68157"/>
                <a:gd name="connsiteX358" fmla="*/ 60707 w 76400"/>
                <a:gd name="connsiteY358" fmla="*/ 6573 h 68157"/>
                <a:gd name="connsiteX359" fmla="*/ 62132 w 76400"/>
                <a:gd name="connsiteY359" fmla="*/ 8584 h 68157"/>
                <a:gd name="connsiteX360" fmla="*/ 62634 w 76400"/>
                <a:gd name="connsiteY360" fmla="*/ 8081 h 68157"/>
                <a:gd name="connsiteX361" fmla="*/ 63221 w 76400"/>
                <a:gd name="connsiteY361" fmla="*/ 8081 h 68157"/>
                <a:gd name="connsiteX362" fmla="*/ 63724 w 76400"/>
                <a:gd name="connsiteY362" fmla="*/ 8081 h 68157"/>
                <a:gd name="connsiteX363" fmla="*/ 63724 w 76400"/>
                <a:gd name="connsiteY363" fmla="*/ 9254 h 68157"/>
                <a:gd name="connsiteX364" fmla="*/ 62634 w 76400"/>
                <a:gd name="connsiteY364" fmla="*/ 9254 h 68157"/>
                <a:gd name="connsiteX365" fmla="*/ 61545 w 76400"/>
                <a:gd name="connsiteY365" fmla="*/ 9757 h 68157"/>
                <a:gd name="connsiteX366" fmla="*/ 60288 w 76400"/>
                <a:gd name="connsiteY366" fmla="*/ 11935 h 68157"/>
                <a:gd name="connsiteX367" fmla="*/ 60288 w 76400"/>
                <a:gd name="connsiteY367" fmla="*/ 12522 h 68157"/>
                <a:gd name="connsiteX368" fmla="*/ 60288 w 76400"/>
                <a:gd name="connsiteY368" fmla="*/ 13192 h 68157"/>
                <a:gd name="connsiteX369" fmla="*/ 59115 w 76400"/>
                <a:gd name="connsiteY369" fmla="*/ 13192 h 68157"/>
                <a:gd name="connsiteX370" fmla="*/ 58193 w 76400"/>
                <a:gd name="connsiteY370" fmla="*/ 13192 h 68157"/>
                <a:gd name="connsiteX371" fmla="*/ 57272 w 76400"/>
                <a:gd name="connsiteY371" fmla="*/ 13695 h 68157"/>
                <a:gd name="connsiteX372" fmla="*/ 56518 w 76400"/>
                <a:gd name="connsiteY372" fmla="*/ 14198 h 68157"/>
                <a:gd name="connsiteX373" fmla="*/ 56518 w 76400"/>
                <a:gd name="connsiteY373" fmla="*/ 14784 h 68157"/>
                <a:gd name="connsiteX374" fmla="*/ 56518 w 76400"/>
                <a:gd name="connsiteY374" fmla="*/ 15371 h 68157"/>
                <a:gd name="connsiteX375" fmla="*/ 56099 w 76400"/>
                <a:gd name="connsiteY375" fmla="*/ 16041 h 68157"/>
                <a:gd name="connsiteX376" fmla="*/ 55596 w 76400"/>
                <a:gd name="connsiteY376" fmla="*/ 16041 h 68157"/>
                <a:gd name="connsiteX377" fmla="*/ 55009 w 76400"/>
                <a:gd name="connsiteY377" fmla="*/ 16041 h 68157"/>
                <a:gd name="connsiteX378" fmla="*/ 54423 w 76400"/>
                <a:gd name="connsiteY378" fmla="*/ 16041 h 68157"/>
                <a:gd name="connsiteX379" fmla="*/ 52663 w 76400"/>
                <a:gd name="connsiteY379" fmla="*/ 16041 h 68157"/>
                <a:gd name="connsiteX380" fmla="*/ 50988 w 76400"/>
                <a:gd name="connsiteY380" fmla="*/ 16041 h 68157"/>
                <a:gd name="connsiteX381" fmla="*/ 49898 w 76400"/>
                <a:gd name="connsiteY381" fmla="*/ 15538 h 68157"/>
                <a:gd name="connsiteX382" fmla="*/ 48893 w 76400"/>
                <a:gd name="connsiteY382" fmla="*/ 14868 h 68157"/>
                <a:gd name="connsiteX383" fmla="*/ 48893 w 76400"/>
                <a:gd name="connsiteY383" fmla="*/ 14868 h 68157"/>
                <a:gd name="connsiteX384" fmla="*/ 48893 w 76400"/>
                <a:gd name="connsiteY384" fmla="*/ 15287 h 68157"/>
                <a:gd name="connsiteX385" fmla="*/ 48390 w 76400"/>
                <a:gd name="connsiteY385" fmla="*/ 15287 h 68157"/>
                <a:gd name="connsiteX386" fmla="*/ 47887 w 76400"/>
                <a:gd name="connsiteY386" fmla="*/ 15287 h 68157"/>
                <a:gd name="connsiteX387" fmla="*/ 46882 w 76400"/>
                <a:gd name="connsiteY387" fmla="*/ 15287 h 68157"/>
                <a:gd name="connsiteX388" fmla="*/ 46044 w 76400"/>
                <a:gd name="connsiteY388" fmla="*/ 15287 h 68157"/>
                <a:gd name="connsiteX389" fmla="*/ 44871 w 76400"/>
                <a:gd name="connsiteY389" fmla="*/ 17298 h 68157"/>
                <a:gd name="connsiteX390" fmla="*/ 44871 w 76400"/>
                <a:gd name="connsiteY390" fmla="*/ 17298 h 68157"/>
                <a:gd name="connsiteX391" fmla="*/ 46966 w 76400"/>
                <a:gd name="connsiteY391" fmla="*/ 17298 h 68157"/>
                <a:gd name="connsiteX392" fmla="*/ 46379 w 76400"/>
                <a:gd name="connsiteY392" fmla="*/ 17298 h 68157"/>
                <a:gd name="connsiteX393" fmla="*/ 45876 w 76400"/>
                <a:gd name="connsiteY393" fmla="*/ 17298 h 68157"/>
                <a:gd name="connsiteX394" fmla="*/ 45206 w 76400"/>
                <a:gd name="connsiteY394" fmla="*/ 17298 h 68157"/>
                <a:gd name="connsiteX395" fmla="*/ 45206 w 76400"/>
                <a:gd name="connsiteY395" fmla="*/ 17801 h 68157"/>
                <a:gd name="connsiteX396" fmla="*/ 45206 w 76400"/>
                <a:gd name="connsiteY396" fmla="*/ 17801 h 68157"/>
                <a:gd name="connsiteX397" fmla="*/ 43866 w 76400"/>
                <a:gd name="connsiteY397" fmla="*/ 17801 h 68157"/>
                <a:gd name="connsiteX398" fmla="*/ 43279 w 76400"/>
                <a:gd name="connsiteY398" fmla="*/ 17801 h 68157"/>
                <a:gd name="connsiteX399" fmla="*/ 42609 w 76400"/>
                <a:gd name="connsiteY399" fmla="*/ 17801 h 68157"/>
                <a:gd name="connsiteX400" fmla="*/ 41687 w 76400"/>
                <a:gd name="connsiteY400" fmla="*/ 17801 h 68157"/>
                <a:gd name="connsiteX401" fmla="*/ 41017 w 76400"/>
                <a:gd name="connsiteY401" fmla="*/ 17801 h 68157"/>
                <a:gd name="connsiteX402" fmla="*/ 40263 w 76400"/>
                <a:gd name="connsiteY402" fmla="*/ 18471 h 68157"/>
                <a:gd name="connsiteX403" fmla="*/ 39592 w 76400"/>
                <a:gd name="connsiteY403" fmla="*/ 19141 h 68157"/>
                <a:gd name="connsiteX404" fmla="*/ 38838 w 76400"/>
                <a:gd name="connsiteY404" fmla="*/ 19141 h 68157"/>
                <a:gd name="connsiteX405" fmla="*/ 37581 w 76400"/>
                <a:gd name="connsiteY405" fmla="*/ 19141 h 68157"/>
                <a:gd name="connsiteX406" fmla="*/ 36408 w 76400"/>
                <a:gd name="connsiteY406" fmla="*/ 19141 h 68157"/>
                <a:gd name="connsiteX407" fmla="*/ 35738 w 76400"/>
                <a:gd name="connsiteY407" fmla="*/ 19141 h 68157"/>
                <a:gd name="connsiteX408" fmla="*/ 34565 w 76400"/>
                <a:gd name="connsiteY408" fmla="*/ 19141 h 68157"/>
                <a:gd name="connsiteX409" fmla="*/ 32554 w 76400"/>
                <a:gd name="connsiteY409" fmla="*/ 19895 h 68157"/>
                <a:gd name="connsiteX410" fmla="*/ 30627 w 76400"/>
                <a:gd name="connsiteY410" fmla="*/ 20566 h 68157"/>
                <a:gd name="connsiteX411" fmla="*/ 29370 w 76400"/>
                <a:gd name="connsiteY411" fmla="*/ 21068 h 68157"/>
                <a:gd name="connsiteX412" fmla="*/ 27694 w 76400"/>
                <a:gd name="connsiteY412" fmla="*/ 21487 h 68157"/>
                <a:gd name="connsiteX413" fmla="*/ 26689 w 76400"/>
                <a:gd name="connsiteY413" fmla="*/ 21990 h 68157"/>
                <a:gd name="connsiteX414" fmla="*/ 25767 w 76400"/>
                <a:gd name="connsiteY414" fmla="*/ 22576 h 68157"/>
                <a:gd name="connsiteX415" fmla="*/ 25264 w 76400"/>
                <a:gd name="connsiteY415" fmla="*/ 22576 h 68157"/>
                <a:gd name="connsiteX416" fmla="*/ 24845 w 76400"/>
                <a:gd name="connsiteY416" fmla="*/ 22576 h 68157"/>
                <a:gd name="connsiteX417" fmla="*/ 24008 w 76400"/>
                <a:gd name="connsiteY417" fmla="*/ 22576 h 68157"/>
                <a:gd name="connsiteX418" fmla="*/ 23086 w 76400"/>
                <a:gd name="connsiteY418" fmla="*/ 22576 h 68157"/>
                <a:gd name="connsiteX419" fmla="*/ 22416 w 76400"/>
                <a:gd name="connsiteY419" fmla="*/ 23079 h 68157"/>
                <a:gd name="connsiteX420" fmla="*/ 21578 w 76400"/>
                <a:gd name="connsiteY420" fmla="*/ 23582 h 68157"/>
                <a:gd name="connsiteX421" fmla="*/ 19986 w 76400"/>
                <a:gd name="connsiteY421" fmla="*/ 23582 h 68157"/>
                <a:gd name="connsiteX422" fmla="*/ 18394 w 76400"/>
                <a:gd name="connsiteY422" fmla="*/ 23582 h 68157"/>
                <a:gd name="connsiteX423" fmla="*/ 17640 w 76400"/>
                <a:gd name="connsiteY423" fmla="*/ 24504 h 68157"/>
                <a:gd name="connsiteX424" fmla="*/ 16969 w 76400"/>
                <a:gd name="connsiteY424" fmla="*/ 25258 h 68157"/>
                <a:gd name="connsiteX425" fmla="*/ 16215 w 76400"/>
                <a:gd name="connsiteY425" fmla="*/ 25258 h 68157"/>
                <a:gd name="connsiteX426" fmla="*/ 14623 w 76400"/>
                <a:gd name="connsiteY426" fmla="*/ 25760 h 68157"/>
                <a:gd name="connsiteX427" fmla="*/ 12947 w 76400"/>
                <a:gd name="connsiteY427" fmla="*/ 26347 h 68157"/>
                <a:gd name="connsiteX428" fmla="*/ 11774 w 76400"/>
                <a:gd name="connsiteY428" fmla="*/ 26766 h 68157"/>
                <a:gd name="connsiteX429" fmla="*/ 8339 w 76400"/>
                <a:gd name="connsiteY429" fmla="*/ 27604 h 68157"/>
                <a:gd name="connsiteX430" fmla="*/ 7920 w 76400"/>
                <a:gd name="connsiteY430" fmla="*/ 28107 h 68157"/>
                <a:gd name="connsiteX431" fmla="*/ 7501 w 76400"/>
                <a:gd name="connsiteY431" fmla="*/ 28107 h 68157"/>
                <a:gd name="connsiteX432" fmla="*/ 6412 w 76400"/>
                <a:gd name="connsiteY432" fmla="*/ 28107 h 68157"/>
                <a:gd name="connsiteX433" fmla="*/ 4987 w 76400"/>
                <a:gd name="connsiteY433" fmla="*/ 28107 h 68157"/>
                <a:gd name="connsiteX434" fmla="*/ 3815 w 76400"/>
                <a:gd name="connsiteY434" fmla="*/ 28107 h 68157"/>
                <a:gd name="connsiteX435" fmla="*/ 3144 w 76400"/>
                <a:gd name="connsiteY435" fmla="*/ 28107 h 68157"/>
                <a:gd name="connsiteX436" fmla="*/ 4485 w 76400"/>
                <a:gd name="connsiteY436" fmla="*/ 25844 h 68157"/>
                <a:gd name="connsiteX437" fmla="*/ 5155 w 76400"/>
                <a:gd name="connsiteY437" fmla="*/ 25844 h 68157"/>
                <a:gd name="connsiteX438" fmla="*/ 5155 w 76400"/>
                <a:gd name="connsiteY438" fmla="*/ 25174 h 68157"/>
                <a:gd name="connsiteX439" fmla="*/ 4485 w 76400"/>
                <a:gd name="connsiteY439" fmla="*/ 25174 h 68157"/>
                <a:gd name="connsiteX440" fmla="*/ 6831 w 76400"/>
                <a:gd name="connsiteY440" fmla="*/ 25844 h 68157"/>
                <a:gd name="connsiteX441" fmla="*/ 7334 w 76400"/>
                <a:gd name="connsiteY441" fmla="*/ 25844 h 68157"/>
                <a:gd name="connsiteX442" fmla="*/ 7334 w 76400"/>
                <a:gd name="connsiteY442" fmla="*/ 25844 h 68157"/>
                <a:gd name="connsiteX443" fmla="*/ 6831 w 76400"/>
                <a:gd name="connsiteY443" fmla="*/ 25844 h 68157"/>
                <a:gd name="connsiteX444" fmla="*/ 12026 w 76400"/>
                <a:gd name="connsiteY444" fmla="*/ 20984 h 68157"/>
                <a:gd name="connsiteX445" fmla="*/ 12026 w 76400"/>
                <a:gd name="connsiteY445" fmla="*/ 20984 h 68157"/>
                <a:gd name="connsiteX446" fmla="*/ 12026 w 76400"/>
                <a:gd name="connsiteY446" fmla="*/ 21906 h 68157"/>
                <a:gd name="connsiteX447" fmla="*/ 12026 w 76400"/>
                <a:gd name="connsiteY447" fmla="*/ 22744 h 68157"/>
                <a:gd name="connsiteX448" fmla="*/ 12026 w 76400"/>
                <a:gd name="connsiteY448" fmla="*/ 22744 h 68157"/>
                <a:gd name="connsiteX449" fmla="*/ 12026 w 76400"/>
                <a:gd name="connsiteY449" fmla="*/ 21655 h 68157"/>
                <a:gd name="connsiteX450" fmla="*/ 12026 w 76400"/>
                <a:gd name="connsiteY450" fmla="*/ 20817 h 68157"/>
                <a:gd name="connsiteX451" fmla="*/ 24678 w 76400"/>
                <a:gd name="connsiteY451" fmla="*/ 48048 h 68157"/>
                <a:gd name="connsiteX452" fmla="*/ 24678 w 76400"/>
                <a:gd name="connsiteY452" fmla="*/ 47378 h 68157"/>
                <a:gd name="connsiteX453" fmla="*/ 24175 w 76400"/>
                <a:gd name="connsiteY453" fmla="*/ 47378 h 68157"/>
                <a:gd name="connsiteX454" fmla="*/ 31130 w 76400"/>
                <a:gd name="connsiteY454" fmla="*/ 48048 h 68157"/>
                <a:gd name="connsiteX455" fmla="*/ 31130 w 76400"/>
                <a:gd name="connsiteY455" fmla="*/ 48048 h 68157"/>
                <a:gd name="connsiteX456" fmla="*/ 31632 w 76400"/>
                <a:gd name="connsiteY456" fmla="*/ 48048 h 68157"/>
                <a:gd name="connsiteX457" fmla="*/ 31632 w 76400"/>
                <a:gd name="connsiteY457" fmla="*/ 48048 h 68157"/>
                <a:gd name="connsiteX458" fmla="*/ 31632 w 76400"/>
                <a:gd name="connsiteY458" fmla="*/ 48048 h 68157"/>
                <a:gd name="connsiteX459" fmla="*/ 31632 w 76400"/>
                <a:gd name="connsiteY459" fmla="*/ 48048 h 68157"/>
                <a:gd name="connsiteX460" fmla="*/ 31632 w 76400"/>
                <a:gd name="connsiteY460" fmla="*/ 48048 h 68157"/>
                <a:gd name="connsiteX461" fmla="*/ 31632 w 76400"/>
                <a:gd name="connsiteY461" fmla="*/ 48048 h 68157"/>
                <a:gd name="connsiteX462" fmla="*/ 31632 w 76400"/>
                <a:gd name="connsiteY462" fmla="*/ 48048 h 68157"/>
                <a:gd name="connsiteX463" fmla="*/ 31632 w 76400"/>
                <a:gd name="connsiteY463" fmla="*/ 48048 h 68157"/>
                <a:gd name="connsiteX464" fmla="*/ 31632 w 76400"/>
                <a:gd name="connsiteY464" fmla="*/ 48048 h 68157"/>
                <a:gd name="connsiteX465" fmla="*/ 31632 w 76400"/>
                <a:gd name="connsiteY465" fmla="*/ 48048 h 68157"/>
                <a:gd name="connsiteX466" fmla="*/ 31213 w 76400"/>
                <a:gd name="connsiteY466" fmla="*/ 48048 h 68157"/>
                <a:gd name="connsiteX467" fmla="*/ 31213 w 76400"/>
                <a:gd name="connsiteY467" fmla="*/ 48719 h 68157"/>
                <a:gd name="connsiteX468" fmla="*/ 31130 w 76400"/>
                <a:gd name="connsiteY468" fmla="*/ 48048 h 68157"/>
                <a:gd name="connsiteX469" fmla="*/ 31130 w 76400"/>
                <a:gd name="connsiteY469" fmla="*/ 43943 h 68157"/>
                <a:gd name="connsiteX470" fmla="*/ 31130 w 76400"/>
                <a:gd name="connsiteY470" fmla="*/ 43943 h 68157"/>
                <a:gd name="connsiteX471" fmla="*/ 31549 w 76400"/>
                <a:gd name="connsiteY471" fmla="*/ 43943 h 68157"/>
                <a:gd name="connsiteX472" fmla="*/ 31549 w 76400"/>
                <a:gd name="connsiteY472" fmla="*/ 43943 h 68157"/>
                <a:gd name="connsiteX473" fmla="*/ 30795 w 76400"/>
                <a:gd name="connsiteY473" fmla="*/ 43943 h 68157"/>
                <a:gd name="connsiteX474" fmla="*/ 34649 w 76400"/>
                <a:gd name="connsiteY474" fmla="*/ 44864 h 68157"/>
                <a:gd name="connsiteX475" fmla="*/ 34649 w 76400"/>
                <a:gd name="connsiteY475" fmla="*/ 45451 h 68157"/>
                <a:gd name="connsiteX476" fmla="*/ 35151 w 76400"/>
                <a:gd name="connsiteY476" fmla="*/ 45870 h 68157"/>
                <a:gd name="connsiteX477" fmla="*/ 35596 w 76400"/>
                <a:gd name="connsiteY477" fmla="*/ 45317 h 68157"/>
                <a:gd name="connsiteX478" fmla="*/ 35571 w 76400"/>
                <a:gd name="connsiteY478" fmla="*/ 45200 h 68157"/>
                <a:gd name="connsiteX479" fmla="*/ 35110 w 76400"/>
                <a:gd name="connsiteY479" fmla="*/ 44404 h 68157"/>
                <a:gd name="connsiteX480" fmla="*/ 34314 w 76400"/>
                <a:gd name="connsiteY480" fmla="*/ 44864 h 68157"/>
                <a:gd name="connsiteX481" fmla="*/ 35738 w 76400"/>
                <a:gd name="connsiteY481" fmla="*/ 39921 h 68157"/>
                <a:gd name="connsiteX482" fmla="*/ 35738 w 76400"/>
                <a:gd name="connsiteY482" fmla="*/ 40591 h 68157"/>
                <a:gd name="connsiteX483" fmla="*/ 36408 w 76400"/>
                <a:gd name="connsiteY483" fmla="*/ 40591 h 68157"/>
                <a:gd name="connsiteX484" fmla="*/ 36408 w 76400"/>
                <a:gd name="connsiteY484" fmla="*/ 39921 h 68157"/>
                <a:gd name="connsiteX485" fmla="*/ 35403 w 76400"/>
                <a:gd name="connsiteY485" fmla="*/ 39921 h 68157"/>
                <a:gd name="connsiteX486" fmla="*/ 56015 w 76400"/>
                <a:gd name="connsiteY486" fmla="*/ 30620 h 68157"/>
                <a:gd name="connsiteX487" fmla="*/ 55177 w 76400"/>
                <a:gd name="connsiteY487" fmla="*/ 32045 h 68157"/>
                <a:gd name="connsiteX488" fmla="*/ 54255 w 76400"/>
                <a:gd name="connsiteY488" fmla="*/ 33218 h 68157"/>
                <a:gd name="connsiteX489" fmla="*/ 54255 w 76400"/>
                <a:gd name="connsiteY489" fmla="*/ 33637 h 68157"/>
                <a:gd name="connsiteX490" fmla="*/ 54255 w 76400"/>
                <a:gd name="connsiteY490" fmla="*/ 33637 h 68157"/>
                <a:gd name="connsiteX491" fmla="*/ 54255 w 76400"/>
                <a:gd name="connsiteY491" fmla="*/ 33218 h 68157"/>
                <a:gd name="connsiteX492" fmla="*/ 54255 w 76400"/>
                <a:gd name="connsiteY492" fmla="*/ 33218 h 68157"/>
                <a:gd name="connsiteX493" fmla="*/ 54842 w 76400"/>
                <a:gd name="connsiteY493" fmla="*/ 32128 h 68157"/>
                <a:gd name="connsiteX494" fmla="*/ 55512 w 76400"/>
                <a:gd name="connsiteY494" fmla="*/ 31123 h 68157"/>
                <a:gd name="connsiteX495" fmla="*/ 56015 w 76400"/>
                <a:gd name="connsiteY495" fmla="*/ 31123 h 68157"/>
                <a:gd name="connsiteX496" fmla="*/ 55596 w 76400"/>
                <a:gd name="connsiteY496" fmla="*/ 33637 h 68157"/>
                <a:gd name="connsiteX497" fmla="*/ 55596 w 76400"/>
                <a:gd name="connsiteY497" fmla="*/ 34139 h 68157"/>
                <a:gd name="connsiteX498" fmla="*/ 54926 w 76400"/>
                <a:gd name="connsiteY498" fmla="*/ 33720 h 68157"/>
                <a:gd name="connsiteX499" fmla="*/ 49312 w 76400"/>
                <a:gd name="connsiteY499" fmla="*/ 6740 h 68157"/>
                <a:gd name="connsiteX500" fmla="*/ 49312 w 76400"/>
                <a:gd name="connsiteY500" fmla="*/ 6740 h 68157"/>
                <a:gd name="connsiteX501" fmla="*/ 49312 w 76400"/>
                <a:gd name="connsiteY501" fmla="*/ 6740 h 68157"/>
                <a:gd name="connsiteX502" fmla="*/ 49312 w 76400"/>
                <a:gd name="connsiteY502" fmla="*/ 6740 h 68157"/>
                <a:gd name="connsiteX503" fmla="*/ 48977 w 76400"/>
                <a:gd name="connsiteY503" fmla="*/ 6740 h 68157"/>
                <a:gd name="connsiteX504" fmla="*/ 59367 w 76400"/>
                <a:gd name="connsiteY504" fmla="*/ 37240 h 68157"/>
                <a:gd name="connsiteX505" fmla="*/ 59367 w 76400"/>
                <a:gd name="connsiteY505" fmla="*/ 37910 h 68157"/>
                <a:gd name="connsiteX506" fmla="*/ 59785 w 76400"/>
                <a:gd name="connsiteY506" fmla="*/ 38413 h 68157"/>
                <a:gd name="connsiteX507" fmla="*/ 59785 w 76400"/>
                <a:gd name="connsiteY507" fmla="*/ 37658 h 68157"/>
                <a:gd name="connsiteX508" fmla="*/ 59266 w 76400"/>
                <a:gd name="connsiteY508" fmla="*/ 37173 h 68157"/>
                <a:gd name="connsiteX509" fmla="*/ 59031 w 76400"/>
                <a:gd name="connsiteY509" fmla="*/ 37240 h 68157"/>
                <a:gd name="connsiteX510" fmla="*/ 53166 w 76400"/>
                <a:gd name="connsiteY510" fmla="*/ 1713 h 68157"/>
                <a:gd name="connsiteX511" fmla="*/ 53166 w 76400"/>
                <a:gd name="connsiteY511" fmla="*/ 1713 h 68157"/>
                <a:gd name="connsiteX512" fmla="*/ 53166 w 76400"/>
                <a:gd name="connsiteY512" fmla="*/ 1713 h 68157"/>
                <a:gd name="connsiteX513" fmla="*/ 53585 w 76400"/>
                <a:gd name="connsiteY513" fmla="*/ 1713 h 68157"/>
                <a:gd name="connsiteX514" fmla="*/ 52831 w 76400"/>
                <a:gd name="connsiteY514" fmla="*/ 1713 h 68157"/>
                <a:gd name="connsiteX515" fmla="*/ 58026 w 76400"/>
                <a:gd name="connsiteY515" fmla="*/ 37 h 68157"/>
                <a:gd name="connsiteX516" fmla="*/ 58026 w 76400"/>
                <a:gd name="connsiteY516" fmla="*/ 37 h 68157"/>
                <a:gd name="connsiteX517" fmla="*/ 58026 w 76400"/>
                <a:gd name="connsiteY517" fmla="*/ 37 h 68157"/>
                <a:gd name="connsiteX518" fmla="*/ 57607 w 76400"/>
                <a:gd name="connsiteY518" fmla="*/ 37 h 68157"/>
                <a:gd name="connsiteX519" fmla="*/ 57691 w 76400"/>
                <a:gd name="connsiteY519" fmla="*/ 37 h 68157"/>
                <a:gd name="connsiteX520" fmla="*/ 70762 w 76400"/>
                <a:gd name="connsiteY520" fmla="*/ 43105 h 68157"/>
                <a:gd name="connsiteX521" fmla="*/ 70762 w 76400"/>
                <a:gd name="connsiteY521" fmla="*/ 43105 h 68157"/>
                <a:gd name="connsiteX522" fmla="*/ 70762 w 76400"/>
                <a:gd name="connsiteY522" fmla="*/ 43105 h 68157"/>
                <a:gd name="connsiteX523" fmla="*/ 71181 w 76400"/>
                <a:gd name="connsiteY523" fmla="*/ 43105 h 68157"/>
                <a:gd name="connsiteX524" fmla="*/ 70427 w 76400"/>
                <a:gd name="connsiteY524" fmla="*/ 43105 h 68157"/>
                <a:gd name="connsiteX525" fmla="*/ 69421 w 76400"/>
                <a:gd name="connsiteY525" fmla="*/ 31291 h 68157"/>
                <a:gd name="connsiteX526" fmla="*/ 69421 w 76400"/>
                <a:gd name="connsiteY526" fmla="*/ 31877 h 68157"/>
                <a:gd name="connsiteX527" fmla="*/ 69002 w 76400"/>
                <a:gd name="connsiteY527" fmla="*/ 31877 h 68157"/>
                <a:gd name="connsiteX528" fmla="*/ 69002 w 76400"/>
                <a:gd name="connsiteY528" fmla="*/ 31374 h 68157"/>
                <a:gd name="connsiteX529" fmla="*/ 74281 w 76400"/>
                <a:gd name="connsiteY529" fmla="*/ 43356 h 68157"/>
                <a:gd name="connsiteX530" fmla="*/ 74281 w 76400"/>
                <a:gd name="connsiteY530" fmla="*/ 42518 h 68157"/>
                <a:gd name="connsiteX531" fmla="*/ 74281 w 76400"/>
                <a:gd name="connsiteY531" fmla="*/ 42518 h 6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Lst>
              <a:rect l="l" t="t" r="r" b="b"/>
              <a:pathLst>
                <a:path w="76400" h="68157">
                  <a:moveTo>
                    <a:pt x="7920" y="68158"/>
                  </a:moveTo>
                  <a:lnTo>
                    <a:pt x="7920" y="68158"/>
                  </a:lnTo>
                  <a:cubicBezTo>
                    <a:pt x="7920" y="68158"/>
                    <a:pt x="7920" y="68158"/>
                    <a:pt x="7920" y="68158"/>
                  </a:cubicBezTo>
                  <a:lnTo>
                    <a:pt x="7920" y="68158"/>
                  </a:lnTo>
                  <a:lnTo>
                    <a:pt x="7501" y="67404"/>
                  </a:lnTo>
                  <a:cubicBezTo>
                    <a:pt x="7292" y="67110"/>
                    <a:pt x="7040" y="66859"/>
                    <a:pt x="6747" y="66650"/>
                  </a:cubicBezTo>
                  <a:cubicBezTo>
                    <a:pt x="6747" y="66650"/>
                    <a:pt x="6747" y="66650"/>
                    <a:pt x="6077" y="65895"/>
                  </a:cubicBezTo>
                  <a:lnTo>
                    <a:pt x="5407" y="65225"/>
                  </a:lnTo>
                  <a:lnTo>
                    <a:pt x="5407" y="64806"/>
                  </a:lnTo>
                  <a:lnTo>
                    <a:pt x="4820" y="63801"/>
                  </a:lnTo>
                  <a:lnTo>
                    <a:pt x="4317" y="63130"/>
                  </a:lnTo>
                  <a:lnTo>
                    <a:pt x="3312" y="62376"/>
                  </a:lnTo>
                  <a:cubicBezTo>
                    <a:pt x="2926" y="62100"/>
                    <a:pt x="2558" y="61790"/>
                    <a:pt x="2223" y="61455"/>
                  </a:cubicBezTo>
                  <a:lnTo>
                    <a:pt x="2223" y="60952"/>
                  </a:lnTo>
                  <a:lnTo>
                    <a:pt x="2223" y="60198"/>
                  </a:lnTo>
                  <a:lnTo>
                    <a:pt x="2223" y="59276"/>
                  </a:lnTo>
                  <a:lnTo>
                    <a:pt x="2223" y="58689"/>
                  </a:lnTo>
                  <a:lnTo>
                    <a:pt x="2223" y="57768"/>
                  </a:lnTo>
                  <a:lnTo>
                    <a:pt x="2641" y="56762"/>
                  </a:lnTo>
                  <a:cubicBezTo>
                    <a:pt x="2692" y="56628"/>
                    <a:pt x="2692" y="56477"/>
                    <a:pt x="2641" y="56343"/>
                  </a:cubicBezTo>
                  <a:lnTo>
                    <a:pt x="2641" y="56343"/>
                  </a:lnTo>
                  <a:cubicBezTo>
                    <a:pt x="3027" y="55992"/>
                    <a:pt x="3488" y="55740"/>
                    <a:pt x="3982" y="55589"/>
                  </a:cubicBezTo>
                  <a:lnTo>
                    <a:pt x="5239" y="55003"/>
                  </a:lnTo>
                  <a:lnTo>
                    <a:pt x="6077" y="54500"/>
                  </a:lnTo>
                  <a:lnTo>
                    <a:pt x="6831" y="54500"/>
                  </a:lnTo>
                  <a:lnTo>
                    <a:pt x="8423" y="54081"/>
                  </a:lnTo>
                  <a:lnTo>
                    <a:pt x="9177" y="53578"/>
                  </a:lnTo>
                  <a:lnTo>
                    <a:pt x="9931" y="53076"/>
                  </a:lnTo>
                  <a:lnTo>
                    <a:pt x="10350" y="52405"/>
                  </a:lnTo>
                  <a:lnTo>
                    <a:pt x="10769" y="51819"/>
                  </a:lnTo>
                  <a:cubicBezTo>
                    <a:pt x="11146" y="51517"/>
                    <a:pt x="11573" y="51291"/>
                    <a:pt x="12026" y="51149"/>
                  </a:cubicBezTo>
                  <a:cubicBezTo>
                    <a:pt x="12512" y="50964"/>
                    <a:pt x="12956" y="50713"/>
                    <a:pt x="13366" y="50394"/>
                  </a:cubicBezTo>
                  <a:lnTo>
                    <a:pt x="14037" y="49975"/>
                  </a:lnTo>
                  <a:lnTo>
                    <a:pt x="14791" y="49473"/>
                  </a:lnTo>
                  <a:lnTo>
                    <a:pt x="16718" y="48970"/>
                  </a:lnTo>
                  <a:lnTo>
                    <a:pt x="18058" y="48970"/>
                  </a:lnTo>
                  <a:lnTo>
                    <a:pt x="18813" y="49724"/>
                  </a:lnTo>
                  <a:cubicBezTo>
                    <a:pt x="18813" y="50143"/>
                    <a:pt x="19483" y="50394"/>
                    <a:pt x="19650" y="50394"/>
                  </a:cubicBezTo>
                  <a:lnTo>
                    <a:pt x="20153" y="50394"/>
                  </a:lnTo>
                  <a:lnTo>
                    <a:pt x="20824" y="50394"/>
                  </a:lnTo>
                  <a:lnTo>
                    <a:pt x="20824" y="49808"/>
                  </a:lnTo>
                  <a:cubicBezTo>
                    <a:pt x="20899" y="49565"/>
                    <a:pt x="20899" y="49297"/>
                    <a:pt x="20824" y="49054"/>
                  </a:cubicBezTo>
                  <a:cubicBezTo>
                    <a:pt x="20882" y="48777"/>
                    <a:pt x="20882" y="48492"/>
                    <a:pt x="20824" y="48216"/>
                  </a:cubicBezTo>
                  <a:cubicBezTo>
                    <a:pt x="20773" y="47914"/>
                    <a:pt x="20773" y="47596"/>
                    <a:pt x="20824" y="47294"/>
                  </a:cubicBezTo>
                  <a:lnTo>
                    <a:pt x="21745" y="46540"/>
                  </a:lnTo>
                  <a:lnTo>
                    <a:pt x="22416" y="45702"/>
                  </a:lnTo>
                  <a:cubicBezTo>
                    <a:pt x="22617" y="45426"/>
                    <a:pt x="22876" y="45200"/>
                    <a:pt x="23170" y="45032"/>
                  </a:cubicBezTo>
                  <a:lnTo>
                    <a:pt x="24343" y="45032"/>
                  </a:lnTo>
                  <a:lnTo>
                    <a:pt x="24762" y="45032"/>
                  </a:lnTo>
                  <a:cubicBezTo>
                    <a:pt x="24762" y="45032"/>
                    <a:pt x="24762" y="45032"/>
                    <a:pt x="24762" y="45032"/>
                  </a:cubicBezTo>
                  <a:lnTo>
                    <a:pt x="25264" y="45032"/>
                  </a:lnTo>
                  <a:lnTo>
                    <a:pt x="25264" y="44613"/>
                  </a:lnTo>
                  <a:lnTo>
                    <a:pt x="26102" y="44110"/>
                  </a:lnTo>
                  <a:lnTo>
                    <a:pt x="26856" y="43608"/>
                  </a:lnTo>
                  <a:cubicBezTo>
                    <a:pt x="26856" y="43608"/>
                    <a:pt x="26856" y="43608"/>
                    <a:pt x="27694" y="42686"/>
                  </a:cubicBezTo>
                  <a:lnTo>
                    <a:pt x="28783" y="41932"/>
                  </a:lnTo>
                  <a:lnTo>
                    <a:pt x="29789" y="41932"/>
                  </a:lnTo>
                  <a:cubicBezTo>
                    <a:pt x="30149" y="42032"/>
                    <a:pt x="30526" y="42032"/>
                    <a:pt x="30878" y="41932"/>
                  </a:cubicBezTo>
                  <a:lnTo>
                    <a:pt x="30878" y="41932"/>
                  </a:lnTo>
                  <a:cubicBezTo>
                    <a:pt x="30937" y="41798"/>
                    <a:pt x="30937" y="41647"/>
                    <a:pt x="30878" y="41513"/>
                  </a:cubicBezTo>
                  <a:lnTo>
                    <a:pt x="31381" y="41513"/>
                  </a:lnTo>
                  <a:lnTo>
                    <a:pt x="32051" y="41513"/>
                  </a:lnTo>
                  <a:lnTo>
                    <a:pt x="32638" y="41513"/>
                  </a:lnTo>
                  <a:lnTo>
                    <a:pt x="33811" y="41513"/>
                  </a:lnTo>
                  <a:lnTo>
                    <a:pt x="34314" y="41513"/>
                  </a:lnTo>
                  <a:lnTo>
                    <a:pt x="35151" y="41513"/>
                  </a:lnTo>
                  <a:lnTo>
                    <a:pt x="37833" y="40759"/>
                  </a:lnTo>
                  <a:lnTo>
                    <a:pt x="40346" y="40172"/>
                  </a:lnTo>
                  <a:lnTo>
                    <a:pt x="41687" y="39334"/>
                  </a:lnTo>
                  <a:lnTo>
                    <a:pt x="42944" y="38245"/>
                  </a:lnTo>
                  <a:cubicBezTo>
                    <a:pt x="42944" y="38245"/>
                    <a:pt x="42944" y="38245"/>
                    <a:pt x="42944" y="37826"/>
                  </a:cubicBezTo>
                  <a:lnTo>
                    <a:pt x="42944" y="37156"/>
                  </a:lnTo>
                  <a:lnTo>
                    <a:pt x="43530" y="37156"/>
                  </a:lnTo>
                  <a:lnTo>
                    <a:pt x="44117" y="37156"/>
                  </a:lnTo>
                  <a:lnTo>
                    <a:pt x="44117" y="37156"/>
                  </a:lnTo>
                  <a:lnTo>
                    <a:pt x="44117" y="37156"/>
                  </a:lnTo>
                  <a:cubicBezTo>
                    <a:pt x="43698" y="35932"/>
                    <a:pt x="44351" y="34600"/>
                    <a:pt x="45583" y="34181"/>
                  </a:cubicBezTo>
                  <a:cubicBezTo>
                    <a:pt x="46027" y="34030"/>
                    <a:pt x="46513" y="34014"/>
                    <a:pt x="46966" y="34139"/>
                  </a:cubicBezTo>
                  <a:cubicBezTo>
                    <a:pt x="47016" y="33922"/>
                    <a:pt x="47016" y="33687"/>
                    <a:pt x="46966" y="33469"/>
                  </a:cubicBezTo>
                  <a:cubicBezTo>
                    <a:pt x="46966" y="33469"/>
                    <a:pt x="46966" y="33469"/>
                    <a:pt x="46966" y="33469"/>
                  </a:cubicBezTo>
                  <a:cubicBezTo>
                    <a:pt x="46966" y="33469"/>
                    <a:pt x="46966" y="33469"/>
                    <a:pt x="46966" y="33469"/>
                  </a:cubicBezTo>
                  <a:cubicBezTo>
                    <a:pt x="46966" y="33469"/>
                    <a:pt x="46966" y="34056"/>
                    <a:pt x="47385" y="34642"/>
                  </a:cubicBezTo>
                  <a:cubicBezTo>
                    <a:pt x="47552" y="35019"/>
                    <a:pt x="47753" y="35379"/>
                    <a:pt x="47971" y="35731"/>
                  </a:cubicBezTo>
                  <a:cubicBezTo>
                    <a:pt x="48114" y="35999"/>
                    <a:pt x="48315" y="36226"/>
                    <a:pt x="48558" y="36402"/>
                  </a:cubicBezTo>
                  <a:cubicBezTo>
                    <a:pt x="48558" y="36402"/>
                    <a:pt x="49144" y="36402"/>
                    <a:pt x="49228" y="36402"/>
                  </a:cubicBezTo>
                  <a:lnTo>
                    <a:pt x="55847" y="34726"/>
                  </a:lnTo>
                  <a:cubicBezTo>
                    <a:pt x="55847" y="34307"/>
                    <a:pt x="55847" y="33637"/>
                    <a:pt x="56266" y="32715"/>
                  </a:cubicBezTo>
                  <a:cubicBezTo>
                    <a:pt x="56317" y="32128"/>
                    <a:pt x="56484" y="31559"/>
                    <a:pt x="56769" y="31039"/>
                  </a:cubicBezTo>
                  <a:cubicBezTo>
                    <a:pt x="56769" y="31039"/>
                    <a:pt x="56769" y="30620"/>
                    <a:pt x="56769" y="30285"/>
                  </a:cubicBezTo>
                  <a:lnTo>
                    <a:pt x="57439" y="30285"/>
                  </a:lnTo>
                  <a:cubicBezTo>
                    <a:pt x="58076" y="30369"/>
                    <a:pt x="58730" y="30369"/>
                    <a:pt x="59367" y="30285"/>
                  </a:cubicBezTo>
                  <a:lnTo>
                    <a:pt x="60875" y="30285"/>
                  </a:lnTo>
                  <a:lnTo>
                    <a:pt x="62550" y="30285"/>
                  </a:lnTo>
                  <a:lnTo>
                    <a:pt x="65483" y="29531"/>
                  </a:lnTo>
                  <a:cubicBezTo>
                    <a:pt x="65424" y="29690"/>
                    <a:pt x="65424" y="29874"/>
                    <a:pt x="65483" y="30034"/>
                  </a:cubicBezTo>
                  <a:lnTo>
                    <a:pt x="65483" y="30034"/>
                  </a:lnTo>
                  <a:lnTo>
                    <a:pt x="66153" y="31374"/>
                  </a:lnTo>
                  <a:cubicBezTo>
                    <a:pt x="66396" y="31827"/>
                    <a:pt x="66589" y="32304"/>
                    <a:pt x="66740" y="32799"/>
                  </a:cubicBezTo>
                  <a:lnTo>
                    <a:pt x="67829" y="33301"/>
                  </a:lnTo>
                  <a:cubicBezTo>
                    <a:pt x="68416" y="33301"/>
                    <a:pt x="68751" y="33888"/>
                    <a:pt x="68751" y="33972"/>
                  </a:cubicBezTo>
                  <a:lnTo>
                    <a:pt x="69756" y="34642"/>
                  </a:lnTo>
                  <a:cubicBezTo>
                    <a:pt x="70259" y="34642"/>
                    <a:pt x="70510" y="35229"/>
                    <a:pt x="70510" y="35312"/>
                  </a:cubicBezTo>
                  <a:lnTo>
                    <a:pt x="70092" y="36485"/>
                  </a:lnTo>
                  <a:cubicBezTo>
                    <a:pt x="70092" y="36485"/>
                    <a:pt x="70092" y="36485"/>
                    <a:pt x="70929" y="36904"/>
                  </a:cubicBezTo>
                  <a:lnTo>
                    <a:pt x="71851" y="36904"/>
                  </a:lnTo>
                  <a:lnTo>
                    <a:pt x="72773" y="40424"/>
                  </a:lnTo>
                  <a:cubicBezTo>
                    <a:pt x="73192" y="40424"/>
                    <a:pt x="73443" y="40424"/>
                    <a:pt x="73443" y="40926"/>
                  </a:cubicBezTo>
                  <a:cubicBezTo>
                    <a:pt x="73443" y="41429"/>
                    <a:pt x="73443" y="40926"/>
                    <a:pt x="73946" y="41429"/>
                  </a:cubicBezTo>
                  <a:lnTo>
                    <a:pt x="74365" y="41429"/>
                  </a:lnTo>
                  <a:lnTo>
                    <a:pt x="74365" y="41429"/>
                  </a:lnTo>
                  <a:lnTo>
                    <a:pt x="74365" y="41429"/>
                  </a:lnTo>
                  <a:cubicBezTo>
                    <a:pt x="74331" y="41010"/>
                    <a:pt x="74331" y="40591"/>
                    <a:pt x="74365" y="40172"/>
                  </a:cubicBezTo>
                  <a:cubicBezTo>
                    <a:pt x="74365" y="39586"/>
                    <a:pt x="74365" y="39167"/>
                    <a:pt x="74365" y="38915"/>
                  </a:cubicBezTo>
                  <a:cubicBezTo>
                    <a:pt x="74474" y="38647"/>
                    <a:pt x="74616" y="38396"/>
                    <a:pt x="74784" y="38161"/>
                  </a:cubicBezTo>
                  <a:lnTo>
                    <a:pt x="75286" y="37575"/>
                  </a:lnTo>
                  <a:lnTo>
                    <a:pt x="75705" y="37575"/>
                  </a:lnTo>
                  <a:lnTo>
                    <a:pt x="76376" y="37575"/>
                  </a:lnTo>
                  <a:lnTo>
                    <a:pt x="76376" y="38748"/>
                  </a:lnTo>
                  <a:cubicBezTo>
                    <a:pt x="76376" y="39418"/>
                    <a:pt x="76376" y="39753"/>
                    <a:pt x="76376" y="40005"/>
                  </a:cubicBezTo>
                  <a:cubicBezTo>
                    <a:pt x="76325" y="40424"/>
                    <a:pt x="76325" y="40843"/>
                    <a:pt x="76376" y="41261"/>
                  </a:cubicBezTo>
                  <a:cubicBezTo>
                    <a:pt x="76350" y="41622"/>
                    <a:pt x="76350" y="41990"/>
                    <a:pt x="76376" y="42351"/>
                  </a:cubicBezTo>
                  <a:cubicBezTo>
                    <a:pt x="76409" y="42686"/>
                    <a:pt x="76409" y="43021"/>
                    <a:pt x="76376" y="43356"/>
                  </a:cubicBezTo>
                  <a:cubicBezTo>
                    <a:pt x="76376" y="43775"/>
                    <a:pt x="76376" y="44110"/>
                    <a:pt x="76376" y="44194"/>
                  </a:cubicBezTo>
                  <a:cubicBezTo>
                    <a:pt x="76241" y="44471"/>
                    <a:pt x="75999" y="44680"/>
                    <a:pt x="75705" y="44781"/>
                  </a:cubicBezTo>
                  <a:lnTo>
                    <a:pt x="74867" y="44781"/>
                  </a:lnTo>
                  <a:cubicBezTo>
                    <a:pt x="74616" y="44688"/>
                    <a:pt x="74390" y="44546"/>
                    <a:pt x="74197" y="44362"/>
                  </a:cubicBezTo>
                  <a:lnTo>
                    <a:pt x="73443" y="43859"/>
                  </a:lnTo>
                  <a:lnTo>
                    <a:pt x="72354" y="43859"/>
                  </a:lnTo>
                  <a:lnTo>
                    <a:pt x="71432" y="43859"/>
                  </a:lnTo>
                  <a:cubicBezTo>
                    <a:pt x="71298" y="43608"/>
                    <a:pt x="71130" y="43381"/>
                    <a:pt x="70929" y="43189"/>
                  </a:cubicBezTo>
                  <a:cubicBezTo>
                    <a:pt x="70929" y="43189"/>
                    <a:pt x="70929" y="43189"/>
                    <a:pt x="70929" y="43189"/>
                  </a:cubicBezTo>
                  <a:lnTo>
                    <a:pt x="70929" y="43189"/>
                  </a:lnTo>
                  <a:lnTo>
                    <a:pt x="70259" y="43189"/>
                  </a:lnTo>
                  <a:lnTo>
                    <a:pt x="69756" y="43189"/>
                  </a:lnTo>
                  <a:cubicBezTo>
                    <a:pt x="69756" y="43189"/>
                    <a:pt x="69756" y="43608"/>
                    <a:pt x="69338" y="43608"/>
                  </a:cubicBezTo>
                  <a:lnTo>
                    <a:pt x="66991" y="43608"/>
                  </a:lnTo>
                  <a:cubicBezTo>
                    <a:pt x="66732" y="43700"/>
                    <a:pt x="66438" y="43566"/>
                    <a:pt x="66346" y="43306"/>
                  </a:cubicBezTo>
                  <a:cubicBezTo>
                    <a:pt x="66338" y="43264"/>
                    <a:pt x="66329" y="43231"/>
                    <a:pt x="66321" y="43189"/>
                  </a:cubicBezTo>
                  <a:cubicBezTo>
                    <a:pt x="66321" y="43189"/>
                    <a:pt x="66321" y="43189"/>
                    <a:pt x="66908" y="43189"/>
                  </a:cubicBezTo>
                  <a:cubicBezTo>
                    <a:pt x="67494" y="43189"/>
                    <a:pt x="66908" y="43189"/>
                    <a:pt x="66908" y="42686"/>
                  </a:cubicBezTo>
                  <a:lnTo>
                    <a:pt x="66908" y="42016"/>
                  </a:lnTo>
                  <a:cubicBezTo>
                    <a:pt x="66908" y="42016"/>
                    <a:pt x="66908" y="41597"/>
                    <a:pt x="66908" y="41429"/>
                  </a:cubicBezTo>
                  <a:lnTo>
                    <a:pt x="66908" y="41429"/>
                  </a:lnTo>
                  <a:lnTo>
                    <a:pt x="66908" y="41429"/>
                  </a:lnTo>
                  <a:lnTo>
                    <a:pt x="66237" y="41429"/>
                  </a:lnTo>
                  <a:lnTo>
                    <a:pt x="65734" y="41429"/>
                  </a:lnTo>
                  <a:cubicBezTo>
                    <a:pt x="65709" y="41789"/>
                    <a:pt x="65709" y="42158"/>
                    <a:pt x="65734" y="42518"/>
                  </a:cubicBezTo>
                  <a:cubicBezTo>
                    <a:pt x="65734" y="43189"/>
                    <a:pt x="65316" y="43691"/>
                    <a:pt x="65148" y="44026"/>
                  </a:cubicBezTo>
                  <a:lnTo>
                    <a:pt x="65148" y="44613"/>
                  </a:lnTo>
                  <a:lnTo>
                    <a:pt x="65148" y="45200"/>
                  </a:lnTo>
                  <a:lnTo>
                    <a:pt x="65148" y="45200"/>
                  </a:lnTo>
                  <a:lnTo>
                    <a:pt x="64478" y="44613"/>
                  </a:lnTo>
                  <a:cubicBezTo>
                    <a:pt x="64059" y="44613"/>
                    <a:pt x="63807" y="44613"/>
                    <a:pt x="63640" y="44613"/>
                  </a:cubicBezTo>
                  <a:lnTo>
                    <a:pt x="63640" y="44613"/>
                  </a:lnTo>
                  <a:lnTo>
                    <a:pt x="63640" y="44613"/>
                  </a:lnTo>
                  <a:cubicBezTo>
                    <a:pt x="63665" y="44890"/>
                    <a:pt x="63665" y="45174"/>
                    <a:pt x="63640" y="45451"/>
                  </a:cubicBezTo>
                  <a:cubicBezTo>
                    <a:pt x="63640" y="45870"/>
                    <a:pt x="63640" y="46205"/>
                    <a:pt x="63640" y="46289"/>
                  </a:cubicBezTo>
                  <a:cubicBezTo>
                    <a:pt x="63640" y="46373"/>
                    <a:pt x="63640" y="46875"/>
                    <a:pt x="62969" y="47378"/>
                  </a:cubicBezTo>
                  <a:lnTo>
                    <a:pt x="62467" y="48551"/>
                  </a:lnTo>
                  <a:cubicBezTo>
                    <a:pt x="62274" y="48308"/>
                    <a:pt x="62014" y="48132"/>
                    <a:pt x="61713" y="48048"/>
                  </a:cubicBezTo>
                  <a:lnTo>
                    <a:pt x="61042" y="47629"/>
                  </a:lnTo>
                  <a:lnTo>
                    <a:pt x="60204" y="47629"/>
                  </a:lnTo>
                  <a:lnTo>
                    <a:pt x="59785" y="47629"/>
                  </a:lnTo>
                  <a:lnTo>
                    <a:pt x="59785" y="47629"/>
                  </a:lnTo>
                  <a:lnTo>
                    <a:pt x="59785" y="48300"/>
                  </a:lnTo>
                  <a:lnTo>
                    <a:pt x="59367" y="49138"/>
                  </a:lnTo>
                  <a:lnTo>
                    <a:pt x="59367" y="49724"/>
                  </a:lnTo>
                  <a:lnTo>
                    <a:pt x="59367" y="49724"/>
                  </a:lnTo>
                  <a:cubicBezTo>
                    <a:pt x="59367" y="49724"/>
                    <a:pt x="59367" y="49724"/>
                    <a:pt x="59367" y="49724"/>
                  </a:cubicBezTo>
                  <a:lnTo>
                    <a:pt x="58864" y="49724"/>
                  </a:lnTo>
                  <a:lnTo>
                    <a:pt x="58193" y="50311"/>
                  </a:lnTo>
                  <a:lnTo>
                    <a:pt x="57439" y="50730"/>
                  </a:lnTo>
                  <a:cubicBezTo>
                    <a:pt x="57439" y="50730"/>
                    <a:pt x="57439" y="50730"/>
                    <a:pt x="56769" y="50730"/>
                  </a:cubicBezTo>
                  <a:lnTo>
                    <a:pt x="56099" y="50730"/>
                  </a:lnTo>
                  <a:lnTo>
                    <a:pt x="55093" y="50730"/>
                  </a:lnTo>
                  <a:lnTo>
                    <a:pt x="53920" y="50730"/>
                  </a:lnTo>
                  <a:lnTo>
                    <a:pt x="53501" y="50730"/>
                  </a:lnTo>
                  <a:lnTo>
                    <a:pt x="53501" y="50311"/>
                  </a:lnTo>
                  <a:cubicBezTo>
                    <a:pt x="53501" y="49808"/>
                    <a:pt x="53501" y="49640"/>
                    <a:pt x="52747" y="49724"/>
                  </a:cubicBezTo>
                  <a:lnTo>
                    <a:pt x="52244" y="49724"/>
                  </a:lnTo>
                  <a:cubicBezTo>
                    <a:pt x="52244" y="49724"/>
                    <a:pt x="52244" y="49724"/>
                    <a:pt x="51825" y="49724"/>
                  </a:cubicBezTo>
                  <a:lnTo>
                    <a:pt x="51407" y="50227"/>
                  </a:lnTo>
                  <a:cubicBezTo>
                    <a:pt x="51105" y="50311"/>
                    <a:pt x="50820" y="50453"/>
                    <a:pt x="50569" y="50646"/>
                  </a:cubicBezTo>
                  <a:lnTo>
                    <a:pt x="49731" y="50646"/>
                  </a:lnTo>
                  <a:lnTo>
                    <a:pt x="48474" y="51149"/>
                  </a:lnTo>
                  <a:lnTo>
                    <a:pt x="46379" y="52154"/>
                  </a:lnTo>
                  <a:lnTo>
                    <a:pt x="44284" y="53076"/>
                  </a:lnTo>
                  <a:lnTo>
                    <a:pt x="43112" y="53578"/>
                  </a:lnTo>
                  <a:cubicBezTo>
                    <a:pt x="42659" y="53838"/>
                    <a:pt x="42240" y="54148"/>
                    <a:pt x="41855" y="54500"/>
                  </a:cubicBezTo>
                  <a:cubicBezTo>
                    <a:pt x="41520" y="54852"/>
                    <a:pt x="41126" y="55137"/>
                    <a:pt x="40682" y="55338"/>
                  </a:cubicBezTo>
                  <a:cubicBezTo>
                    <a:pt x="40296" y="55430"/>
                    <a:pt x="39894" y="55430"/>
                    <a:pt x="39508" y="55338"/>
                  </a:cubicBezTo>
                  <a:lnTo>
                    <a:pt x="38419" y="55338"/>
                  </a:lnTo>
                  <a:lnTo>
                    <a:pt x="37581" y="56846"/>
                  </a:lnTo>
                  <a:lnTo>
                    <a:pt x="36911" y="56846"/>
                  </a:lnTo>
                  <a:lnTo>
                    <a:pt x="35989" y="56846"/>
                  </a:lnTo>
                  <a:cubicBezTo>
                    <a:pt x="35763" y="56980"/>
                    <a:pt x="35587" y="57190"/>
                    <a:pt x="35487" y="57433"/>
                  </a:cubicBezTo>
                  <a:lnTo>
                    <a:pt x="35487" y="58019"/>
                  </a:lnTo>
                  <a:lnTo>
                    <a:pt x="34314" y="58438"/>
                  </a:lnTo>
                  <a:lnTo>
                    <a:pt x="33057" y="58438"/>
                  </a:lnTo>
                  <a:lnTo>
                    <a:pt x="31632" y="58438"/>
                  </a:lnTo>
                  <a:cubicBezTo>
                    <a:pt x="31306" y="58522"/>
                    <a:pt x="30954" y="58522"/>
                    <a:pt x="30627" y="58438"/>
                  </a:cubicBezTo>
                  <a:lnTo>
                    <a:pt x="27611" y="58438"/>
                  </a:lnTo>
                  <a:lnTo>
                    <a:pt x="27024" y="59192"/>
                  </a:lnTo>
                  <a:lnTo>
                    <a:pt x="26354" y="59863"/>
                  </a:lnTo>
                  <a:lnTo>
                    <a:pt x="25181" y="59863"/>
                  </a:lnTo>
                  <a:lnTo>
                    <a:pt x="24510" y="59863"/>
                  </a:lnTo>
                  <a:lnTo>
                    <a:pt x="22248" y="59863"/>
                  </a:lnTo>
                  <a:lnTo>
                    <a:pt x="22248" y="59863"/>
                  </a:lnTo>
                  <a:lnTo>
                    <a:pt x="22248" y="59863"/>
                  </a:lnTo>
                  <a:cubicBezTo>
                    <a:pt x="22181" y="60080"/>
                    <a:pt x="22181" y="60315"/>
                    <a:pt x="22248" y="60533"/>
                  </a:cubicBezTo>
                  <a:lnTo>
                    <a:pt x="22248" y="61203"/>
                  </a:lnTo>
                  <a:cubicBezTo>
                    <a:pt x="22248" y="61203"/>
                    <a:pt x="22248" y="61203"/>
                    <a:pt x="22248" y="61203"/>
                  </a:cubicBezTo>
                  <a:lnTo>
                    <a:pt x="22248" y="61203"/>
                  </a:lnTo>
                  <a:lnTo>
                    <a:pt x="22248" y="61203"/>
                  </a:lnTo>
                  <a:cubicBezTo>
                    <a:pt x="21829" y="61145"/>
                    <a:pt x="21410" y="61145"/>
                    <a:pt x="20991" y="61203"/>
                  </a:cubicBezTo>
                  <a:lnTo>
                    <a:pt x="19902" y="61706"/>
                  </a:lnTo>
                  <a:lnTo>
                    <a:pt x="19064" y="61706"/>
                  </a:lnTo>
                  <a:lnTo>
                    <a:pt x="18561" y="61706"/>
                  </a:lnTo>
                  <a:lnTo>
                    <a:pt x="17975" y="61706"/>
                  </a:lnTo>
                  <a:lnTo>
                    <a:pt x="13450" y="61706"/>
                  </a:lnTo>
                  <a:cubicBezTo>
                    <a:pt x="13224" y="61840"/>
                    <a:pt x="13048" y="62049"/>
                    <a:pt x="12947" y="62292"/>
                  </a:cubicBezTo>
                  <a:cubicBezTo>
                    <a:pt x="12897" y="62569"/>
                    <a:pt x="12897" y="62854"/>
                    <a:pt x="12947" y="63130"/>
                  </a:cubicBezTo>
                  <a:lnTo>
                    <a:pt x="7585" y="64471"/>
                  </a:lnTo>
                  <a:cubicBezTo>
                    <a:pt x="7585" y="64471"/>
                    <a:pt x="7585" y="63801"/>
                    <a:pt x="7585" y="63130"/>
                  </a:cubicBezTo>
                  <a:cubicBezTo>
                    <a:pt x="7585" y="62460"/>
                    <a:pt x="7585" y="62041"/>
                    <a:pt x="7585" y="61873"/>
                  </a:cubicBezTo>
                  <a:lnTo>
                    <a:pt x="7585" y="61371"/>
                  </a:lnTo>
                  <a:lnTo>
                    <a:pt x="7920" y="68158"/>
                  </a:lnTo>
                  <a:close/>
                  <a:moveTo>
                    <a:pt x="1720" y="35061"/>
                  </a:moveTo>
                  <a:cubicBezTo>
                    <a:pt x="1753" y="34726"/>
                    <a:pt x="1753" y="34391"/>
                    <a:pt x="1720" y="34056"/>
                  </a:cubicBezTo>
                  <a:lnTo>
                    <a:pt x="1720" y="32464"/>
                  </a:lnTo>
                  <a:cubicBezTo>
                    <a:pt x="1770" y="31902"/>
                    <a:pt x="1770" y="31349"/>
                    <a:pt x="1720" y="30788"/>
                  </a:cubicBezTo>
                  <a:cubicBezTo>
                    <a:pt x="1694" y="30369"/>
                    <a:pt x="1694" y="29950"/>
                    <a:pt x="1720" y="29531"/>
                  </a:cubicBezTo>
                  <a:lnTo>
                    <a:pt x="1301" y="29028"/>
                  </a:lnTo>
                  <a:lnTo>
                    <a:pt x="714" y="28107"/>
                  </a:lnTo>
                  <a:cubicBezTo>
                    <a:pt x="471" y="27813"/>
                    <a:pt x="245" y="27503"/>
                    <a:pt x="44" y="27185"/>
                  </a:cubicBezTo>
                  <a:cubicBezTo>
                    <a:pt x="44" y="27185"/>
                    <a:pt x="44" y="26682"/>
                    <a:pt x="44" y="26598"/>
                  </a:cubicBezTo>
                  <a:cubicBezTo>
                    <a:pt x="-15" y="26297"/>
                    <a:pt x="-15" y="25978"/>
                    <a:pt x="44" y="25677"/>
                  </a:cubicBezTo>
                  <a:cubicBezTo>
                    <a:pt x="44" y="25258"/>
                    <a:pt x="44" y="24923"/>
                    <a:pt x="44" y="24755"/>
                  </a:cubicBezTo>
                  <a:lnTo>
                    <a:pt x="547" y="24755"/>
                  </a:lnTo>
                  <a:lnTo>
                    <a:pt x="966" y="24336"/>
                  </a:lnTo>
                  <a:lnTo>
                    <a:pt x="1636" y="23666"/>
                  </a:lnTo>
                  <a:cubicBezTo>
                    <a:pt x="1845" y="23364"/>
                    <a:pt x="2130" y="23130"/>
                    <a:pt x="2474" y="22995"/>
                  </a:cubicBezTo>
                  <a:lnTo>
                    <a:pt x="2474" y="22995"/>
                  </a:lnTo>
                  <a:lnTo>
                    <a:pt x="2474" y="22995"/>
                  </a:lnTo>
                  <a:lnTo>
                    <a:pt x="3731" y="23666"/>
                  </a:lnTo>
                  <a:cubicBezTo>
                    <a:pt x="3731" y="23666"/>
                    <a:pt x="4317" y="23666"/>
                    <a:pt x="5155" y="23666"/>
                  </a:cubicBezTo>
                  <a:lnTo>
                    <a:pt x="6747" y="23666"/>
                  </a:lnTo>
                  <a:lnTo>
                    <a:pt x="6747" y="23666"/>
                  </a:lnTo>
                  <a:cubicBezTo>
                    <a:pt x="6747" y="23666"/>
                    <a:pt x="6747" y="23666"/>
                    <a:pt x="6747" y="23666"/>
                  </a:cubicBezTo>
                  <a:cubicBezTo>
                    <a:pt x="6705" y="23331"/>
                    <a:pt x="6705" y="22995"/>
                    <a:pt x="6747" y="22660"/>
                  </a:cubicBezTo>
                  <a:cubicBezTo>
                    <a:pt x="6714" y="22350"/>
                    <a:pt x="6714" y="22049"/>
                    <a:pt x="6747" y="21739"/>
                  </a:cubicBezTo>
                  <a:cubicBezTo>
                    <a:pt x="6747" y="21739"/>
                    <a:pt x="7250" y="21739"/>
                    <a:pt x="7753" y="21739"/>
                  </a:cubicBezTo>
                  <a:lnTo>
                    <a:pt x="8842" y="21739"/>
                  </a:lnTo>
                  <a:lnTo>
                    <a:pt x="8842" y="21068"/>
                  </a:lnTo>
                  <a:cubicBezTo>
                    <a:pt x="8783" y="20767"/>
                    <a:pt x="8783" y="20448"/>
                    <a:pt x="8842" y="20147"/>
                  </a:cubicBezTo>
                  <a:cubicBezTo>
                    <a:pt x="8842" y="20147"/>
                    <a:pt x="8842" y="19476"/>
                    <a:pt x="8842" y="19393"/>
                  </a:cubicBezTo>
                  <a:lnTo>
                    <a:pt x="9345" y="19393"/>
                  </a:lnTo>
                  <a:lnTo>
                    <a:pt x="9931" y="19393"/>
                  </a:lnTo>
                  <a:lnTo>
                    <a:pt x="10601" y="19393"/>
                  </a:lnTo>
                  <a:cubicBezTo>
                    <a:pt x="10844" y="19476"/>
                    <a:pt x="11113" y="19476"/>
                    <a:pt x="11355" y="19393"/>
                  </a:cubicBezTo>
                  <a:cubicBezTo>
                    <a:pt x="11355" y="19393"/>
                    <a:pt x="11355" y="19393"/>
                    <a:pt x="11355" y="19393"/>
                  </a:cubicBezTo>
                  <a:lnTo>
                    <a:pt x="12277" y="19393"/>
                  </a:lnTo>
                  <a:lnTo>
                    <a:pt x="12696" y="19393"/>
                  </a:lnTo>
                  <a:lnTo>
                    <a:pt x="13199" y="19393"/>
                  </a:lnTo>
                  <a:cubicBezTo>
                    <a:pt x="13199" y="19393"/>
                    <a:pt x="13199" y="19393"/>
                    <a:pt x="13618" y="19393"/>
                  </a:cubicBezTo>
                  <a:cubicBezTo>
                    <a:pt x="13593" y="19116"/>
                    <a:pt x="13593" y="18831"/>
                    <a:pt x="13618" y="18555"/>
                  </a:cubicBezTo>
                  <a:cubicBezTo>
                    <a:pt x="13559" y="18337"/>
                    <a:pt x="13559" y="18102"/>
                    <a:pt x="13618" y="17884"/>
                  </a:cubicBezTo>
                  <a:cubicBezTo>
                    <a:pt x="13618" y="17884"/>
                    <a:pt x="13618" y="17884"/>
                    <a:pt x="13618" y="17298"/>
                  </a:cubicBezTo>
                  <a:lnTo>
                    <a:pt x="14288" y="17298"/>
                  </a:lnTo>
                  <a:lnTo>
                    <a:pt x="14288" y="17801"/>
                  </a:lnTo>
                  <a:lnTo>
                    <a:pt x="14791" y="18303"/>
                  </a:lnTo>
                  <a:lnTo>
                    <a:pt x="15377" y="18890"/>
                  </a:lnTo>
                  <a:cubicBezTo>
                    <a:pt x="15327" y="18613"/>
                    <a:pt x="15327" y="18328"/>
                    <a:pt x="15377" y="18052"/>
                  </a:cubicBezTo>
                  <a:cubicBezTo>
                    <a:pt x="15411" y="17801"/>
                    <a:pt x="15411" y="17549"/>
                    <a:pt x="15377" y="17298"/>
                  </a:cubicBezTo>
                  <a:cubicBezTo>
                    <a:pt x="15428" y="17105"/>
                    <a:pt x="15428" y="16904"/>
                    <a:pt x="15377" y="16711"/>
                  </a:cubicBezTo>
                  <a:cubicBezTo>
                    <a:pt x="15310" y="16493"/>
                    <a:pt x="15310" y="16259"/>
                    <a:pt x="15377" y="16041"/>
                  </a:cubicBezTo>
                  <a:lnTo>
                    <a:pt x="15377" y="16628"/>
                  </a:lnTo>
                  <a:lnTo>
                    <a:pt x="15796" y="16628"/>
                  </a:lnTo>
                  <a:lnTo>
                    <a:pt x="16215" y="16628"/>
                  </a:lnTo>
                  <a:cubicBezTo>
                    <a:pt x="16215" y="16628"/>
                    <a:pt x="16215" y="16628"/>
                    <a:pt x="16215" y="16628"/>
                  </a:cubicBezTo>
                  <a:cubicBezTo>
                    <a:pt x="16215" y="16628"/>
                    <a:pt x="16718" y="16628"/>
                    <a:pt x="16634" y="15957"/>
                  </a:cubicBezTo>
                  <a:lnTo>
                    <a:pt x="16634" y="15371"/>
                  </a:lnTo>
                  <a:cubicBezTo>
                    <a:pt x="16634" y="15371"/>
                    <a:pt x="16634" y="15371"/>
                    <a:pt x="15964" y="15371"/>
                  </a:cubicBezTo>
                  <a:lnTo>
                    <a:pt x="16886" y="14449"/>
                  </a:lnTo>
                  <a:lnTo>
                    <a:pt x="17807" y="13695"/>
                  </a:lnTo>
                  <a:lnTo>
                    <a:pt x="18394" y="13695"/>
                  </a:lnTo>
                  <a:cubicBezTo>
                    <a:pt x="18394" y="13695"/>
                    <a:pt x="18394" y="13695"/>
                    <a:pt x="18813" y="14198"/>
                  </a:cubicBezTo>
                  <a:cubicBezTo>
                    <a:pt x="19232" y="14700"/>
                    <a:pt x="18813" y="14700"/>
                    <a:pt x="19232" y="14700"/>
                  </a:cubicBezTo>
                  <a:lnTo>
                    <a:pt x="19986" y="14700"/>
                  </a:lnTo>
                  <a:lnTo>
                    <a:pt x="21913" y="13611"/>
                  </a:lnTo>
                  <a:lnTo>
                    <a:pt x="23505" y="12689"/>
                  </a:lnTo>
                  <a:cubicBezTo>
                    <a:pt x="23505" y="12689"/>
                    <a:pt x="23505" y="12689"/>
                    <a:pt x="24008" y="12270"/>
                  </a:cubicBezTo>
                  <a:cubicBezTo>
                    <a:pt x="24510" y="11851"/>
                    <a:pt x="24510" y="12270"/>
                    <a:pt x="24510" y="12270"/>
                  </a:cubicBezTo>
                  <a:lnTo>
                    <a:pt x="25097" y="12270"/>
                  </a:lnTo>
                  <a:lnTo>
                    <a:pt x="25767" y="12270"/>
                  </a:lnTo>
                  <a:lnTo>
                    <a:pt x="30208" y="9003"/>
                  </a:lnTo>
                  <a:cubicBezTo>
                    <a:pt x="30417" y="8508"/>
                    <a:pt x="30669" y="8031"/>
                    <a:pt x="30962" y="7578"/>
                  </a:cubicBezTo>
                  <a:lnTo>
                    <a:pt x="31465" y="7578"/>
                  </a:lnTo>
                  <a:lnTo>
                    <a:pt x="32135" y="7578"/>
                  </a:lnTo>
                  <a:lnTo>
                    <a:pt x="32554" y="7578"/>
                  </a:lnTo>
                  <a:lnTo>
                    <a:pt x="33141" y="7076"/>
                  </a:lnTo>
                  <a:lnTo>
                    <a:pt x="34230" y="7076"/>
                  </a:lnTo>
                  <a:lnTo>
                    <a:pt x="34900" y="7076"/>
                  </a:lnTo>
                  <a:lnTo>
                    <a:pt x="35403" y="7076"/>
                  </a:lnTo>
                  <a:lnTo>
                    <a:pt x="36073" y="6573"/>
                  </a:lnTo>
                  <a:lnTo>
                    <a:pt x="37330" y="5567"/>
                  </a:lnTo>
                  <a:lnTo>
                    <a:pt x="38503" y="4562"/>
                  </a:lnTo>
                  <a:cubicBezTo>
                    <a:pt x="38746" y="4361"/>
                    <a:pt x="38972" y="4135"/>
                    <a:pt x="39173" y="3892"/>
                  </a:cubicBezTo>
                  <a:lnTo>
                    <a:pt x="40514" y="3221"/>
                  </a:lnTo>
                  <a:lnTo>
                    <a:pt x="42274" y="2383"/>
                  </a:lnTo>
                  <a:lnTo>
                    <a:pt x="42944" y="2383"/>
                  </a:lnTo>
                  <a:lnTo>
                    <a:pt x="42944" y="2383"/>
                  </a:lnTo>
                  <a:lnTo>
                    <a:pt x="43698" y="2383"/>
                  </a:lnTo>
                  <a:lnTo>
                    <a:pt x="44284" y="2383"/>
                  </a:lnTo>
                  <a:cubicBezTo>
                    <a:pt x="44921" y="2492"/>
                    <a:pt x="45575" y="2492"/>
                    <a:pt x="46212" y="2383"/>
                  </a:cubicBezTo>
                  <a:cubicBezTo>
                    <a:pt x="46848" y="2266"/>
                    <a:pt x="47468" y="2065"/>
                    <a:pt x="48055" y="1797"/>
                  </a:cubicBezTo>
                  <a:cubicBezTo>
                    <a:pt x="48055" y="1797"/>
                    <a:pt x="48055" y="1797"/>
                    <a:pt x="48055" y="1797"/>
                  </a:cubicBezTo>
                  <a:lnTo>
                    <a:pt x="48474" y="1797"/>
                  </a:lnTo>
                  <a:lnTo>
                    <a:pt x="49144" y="1797"/>
                  </a:lnTo>
                  <a:cubicBezTo>
                    <a:pt x="49153" y="1604"/>
                    <a:pt x="49153" y="1403"/>
                    <a:pt x="49144" y="1210"/>
                  </a:cubicBezTo>
                  <a:lnTo>
                    <a:pt x="49144" y="624"/>
                  </a:lnTo>
                  <a:lnTo>
                    <a:pt x="49144" y="624"/>
                  </a:lnTo>
                  <a:cubicBezTo>
                    <a:pt x="49144" y="624"/>
                    <a:pt x="49144" y="624"/>
                    <a:pt x="49144" y="624"/>
                  </a:cubicBezTo>
                  <a:lnTo>
                    <a:pt x="49144" y="624"/>
                  </a:lnTo>
                  <a:lnTo>
                    <a:pt x="49144" y="624"/>
                  </a:lnTo>
                  <a:cubicBezTo>
                    <a:pt x="49144" y="624"/>
                    <a:pt x="49144" y="624"/>
                    <a:pt x="49144" y="624"/>
                  </a:cubicBezTo>
                  <a:lnTo>
                    <a:pt x="49144" y="624"/>
                  </a:lnTo>
                  <a:lnTo>
                    <a:pt x="49563" y="1127"/>
                  </a:lnTo>
                  <a:cubicBezTo>
                    <a:pt x="49563" y="1127"/>
                    <a:pt x="49982" y="1127"/>
                    <a:pt x="49982" y="1629"/>
                  </a:cubicBezTo>
                  <a:lnTo>
                    <a:pt x="50485" y="1629"/>
                  </a:lnTo>
                  <a:lnTo>
                    <a:pt x="50485" y="1127"/>
                  </a:lnTo>
                  <a:cubicBezTo>
                    <a:pt x="50518" y="959"/>
                    <a:pt x="50518" y="791"/>
                    <a:pt x="50485" y="624"/>
                  </a:cubicBezTo>
                  <a:lnTo>
                    <a:pt x="52580" y="121"/>
                  </a:lnTo>
                  <a:cubicBezTo>
                    <a:pt x="52580" y="121"/>
                    <a:pt x="52580" y="121"/>
                    <a:pt x="52580" y="791"/>
                  </a:cubicBezTo>
                  <a:cubicBezTo>
                    <a:pt x="52496" y="1093"/>
                    <a:pt x="52496" y="1411"/>
                    <a:pt x="52580" y="1713"/>
                  </a:cubicBezTo>
                  <a:lnTo>
                    <a:pt x="52580" y="1713"/>
                  </a:lnTo>
                  <a:lnTo>
                    <a:pt x="52580" y="1713"/>
                  </a:lnTo>
                  <a:cubicBezTo>
                    <a:pt x="52580" y="1713"/>
                    <a:pt x="52580" y="1713"/>
                    <a:pt x="53166" y="2216"/>
                  </a:cubicBezTo>
                  <a:lnTo>
                    <a:pt x="53920" y="2216"/>
                  </a:lnTo>
                  <a:lnTo>
                    <a:pt x="54591" y="2216"/>
                  </a:lnTo>
                  <a:cubicBezTo>
                    <a:pt x="54591" y="2216"/>
                    <a:pt x="55177" y="2216"/>
                    <a:pt x="55261" y="2216"/>
                  </a:cubicBezTo>
                  <a:cubicBezTo>
                    <a:pt x="55219" y="2467"/>
                    <a:pt x="55219" y="2719"/>
                    <a:pt x="55261" y="2970"/>
                  </a:cubicBezTo>
                  <a:lnTo>
                    <a:pt x="55847" y="3808"/>
                  </a:lnTo>
                  <a:lnTo>
                    <a:pt x="55847" y="3808"/>
                  </a:lnTo>
                  <a:lnTo>
                    <a:pt x="56266" y="3808"/>
                  </a:lnTo>
                  <a:lnTo>
                    <a:pt x="56266" y="4311"/>
                  </a:lnTo>
                  <a:lnTo>
                    <a:pt x="56685" y="4813"/>
                  </a:lnTo>
                  <a:lnTo>
                    <a:pt x="57607" y="3975"/>
                  </a:lnTo>
                  <a:cubicBezTo>
                    <a:pt x="57607" y="3975"/>
                    <a:pt x="57607" y="3975"/>
                    <a:pt x="57607" y="4562"/>
                  </a:cubicBezTo>
                  <a:lnTo>
                    <a:pt x="58193" y="4981"/>
                  </a:lnTo>
                  <a:lnTo>
                    <a:pt x="58780" y="4981"/>
                  </a:lnTo>
                  <a:lnTo>
                    <a:pt x="59450" y="4981"/>
                  </a:lnTo>
                  <a:cubicBezTo>
                    <a:pt x="59450" y="4981"/>
                    <a:pt x="59450" y="5484"/>
                    <a:pt x="59450" y="6070"/>
                  </a:cubicBezTo>
                  <a:cubicBezTo>
                    <a:pt x="59450" y="6657"/>
                    <a:pt x="59450" y="6992"/>
                    <a:pt x="59450" y="7159"/>
                  </a:cubicBezTo>
                  <a:lnTo>
                    <a:pt x="59450" y="7159"/>
                  </a:lnTo>
                  <a:lnTo>
                    <a:pt x="59450" y="7159"/>
                  </a:lnTo>
                  <a:lnTo>
                    <a:pt x="59450" y="7159"/>
                  </a:lnTo>
                  <a:cubicBezTo>
                    <a:pt x="59668" y="7226"/>
                    <a:pt x="59903" y="7226"/>
                    <a:pt x="60121" y="7159"/>
                  </a:cubicBezTo>
                  <a:cubicBezTo>
                    <a:pt x="60355" y="7008"/>
                    <a:pt x="60556" y="6807"/>
                    <a:pt x="60707" y="6573"/>
                  </a:cubicBezTo>
                  <a:lnTo>
                    <a:pt x="62132" y="8584"/>
                  </a:lnTo>
                  <a:cubicBezTo>
                    <a:pt x="62316" y="8441"/>
                    <a:pt x="62492" y="8265"/>
                    <a:pt x="62634" y="8081"/>
                  </a:cubicBezTo>
                  <a:lnTo>
                    <a:pt x="63221" y="8081"/>
                  </a:lnTo>
                  <a:lnTo>
                    <a:pt x="63724" y="8081"/>
                  </a:lnTo>
                  <a:lnTo>
                    <a:pt x="63724" y="9254"/>
                  </a:lnTo>
                  <a:cubicBezTo>
                    <a:pt x="63363" y="9187"/>
                    <a:pt x="62995" y="9187"/>
                    <a:pt x="62634" y="9254"/>
                  </a:cubicBezTo>
                  <a:cubicBezTo>
                    <a:pt x="62249" y="9371"/>
                    <a:pt x="61880" y="9539"/>
                    <a:pt x="61545" y="9757"/>
                  </a:cubicBezTo>
                  <a:lnTo>
                    <a:pt x="60288" y="11935"/>
                  </a:lnTo>
                  <a:lnTo>
                    <a:pt x="60288" y="12522"/>
                  </a:lnTo>
                  <a:cubicBezTo>
                    <a:pt x="60288" y="12522"/>
                    <a:pt x="60288" y="13108"/>
                    <a:pt x="60288" y="13192"/>
                  </a:cubicBezTo>
                  <a:lnTo>
                    <a:pt x="59115" y="13192"/>
                  </a:lnTo>
                  <a:cubicBezTo>
                    <a:pt x="58445" y="13192"/>
                    <a:pt x="58193" y="13192"/>
                    <a:pt x="58193" y="13192"/>
                  </a:cubicBezTo>
                  <a:lnTo>
                    <a:pt x="57272" y="13695"/>
                  </a:lnTo>
                  <a:lnTo>
                    <a:pt x="56518" y="14198"/>
                  </a:lnTo>
                  <a:cubicBezTo>
                    <a:pt x="56518" y="14198"/>
                    <a:pt x="56518" y="14198"/>
                    <a:pt x="56518" y="14784"/>
                  </a:cubicBezTo>
                  <a:lnTo>
                    <a:pt x="56518" y="15371"/>
                  </a:lnTo>
                  <a:lnTo>
                    <a:pt x="56099" y="16041"/>
                  </a:lnTo>
                  <a:lnTo>
                    <a:pt x="55596" y="16041"/>
                  </a:lnTo>
                  <a:lnTo>
                    <a:pt x="55009" y="16041"/>
                  </a:lnTo>
                  <a:lnTo>
                    <a:pt x="54423" y="16041"/>
                  </a:lnTo>
                  <a:cubicBezTo>
                    <a:pt x="53845" y="15924"/>
                    <a:pt x="53241" y="15924"/>
                    <a:pt x="52663" y="16041"/>
                  </a:cubicBezTo>
                  <a:lnTo>
                    <a:pt x="50988" y="16041"/>
                  </a:lnTo>
                  <a:lnTo>
                    <a:pt x="49898" y="15538"/>
                  </a:lnTo>
                  <a:lnTo>
                    <a:pt x="48893" y="14868"/>
                  </a:lnTo>
                  <a:lnTo>
                    <a:pt x="48893" y="14868"/>
                  </a:lnTo>
                  <a:lnTo>
                    <a:pt x="48893" y="15287"/>
                  </a:lnTo>
                  <a:lnTo>
                    <a:pt x="48390" y="15287"/>
                  </a:lnTo>
                  <a:lnTo>
                    <a:pt x="47887" y="15287"/>
                  </a:lnTo>
                  <a:lnTo>
                    <a:pt x="46882" y="15287"/>
                  </a:lnTo>
                  <a:lnTo>
                    <a:pt x="46044" y="15287"/>
                  </a:lnTo>
                  <a:lnTo>
                    <a:pt x="44871" y="17298"/>
                  </a:lnTo>
                  <a:lnTo>
                    <a:pt x="44871" y="17298"/>
                  </a:lnTo>
                  <a:lnTo>
                    <a:pt x="46966" y="17298"/>
                  </a:lnTo>
                  <a:lnTo>
                    <a:pt x="46379" y="17298"/>
                  </a:lnTo>
                  <a:lnTo>
                    <a:pt x="45876" y="17298"/>
                  </a:lnTo>
                  <a:lnTo>
                    <a:pt x="45206" y="17298"/>
                  </a:lnTo>
                  <a:lnTo>
                    <a:pt x="45206" y="17801"/>
                  </a:lnTo>
                  <a:lnTo>
                    <a:pt x="45206" y="17801"/>
                  </a:lnTo>
                  <a:lnTo>
                    <a:pt x="43866" y="17801"/>
                  </a:lnTo>
                  <a:lnTo>
                    <a:pt x="43279" y="17801"/>
                  </a:lnTo>
                  <a:cubicBezTo>
                    <a:pt x="43061" y="17725"/>
                    <a:pt x="42827" y="17725"/>
                    <a:pt x="42609" y="17801"/>
                  </a:cubicBezTo>
                  <a:lnTo>
                    <a:pt x="41687" y="17801"/>
                  </a:lnTo>
                  <a:lnTo>
                    <a:pt x="41017" y="17801"/>
                  </a:lnTo>
                  <a:cubicBezTo>
                    <a:pt x="40724" y="17968"/>
                    <a:pt x="40464" y="18194"/>
                    <a:pt x="40263" y="18471"/>
                  </a:cubicBezTo>
                  <a:cubicBezTo>
                    <a:pt x="40263" y="18890"/>
                    <a:pt x="39760" y="19141"/>
                    <a:pt x="39592" y="19141"/>
                  </a:cubicBezTo>
                  <a:lnTo>
                    <a:pt x="38838" y="19141"/>
                  </a:lnTo>
                  <a:lnTo>
                    <a:pt x="37581" y="19141"/>
                  </a:lnTo>
                  <a:lnTo>
                    <a:pt x="36408" y="19141"/>
                  </a:lnTo>
                  <a:lnTo>
                    <a:pt x="35738" y="19141"/>
                  </a:lnTo>
                  <a:lnTo>
                    <a:pt x="34565" y="19141"/>
                  </a:lnTo>
                  <a:lnTo>
                    <a:pt x="32554" y="19895"/>
                  </a:lnTo>
                  <a:lnTo>
                    <a:pt x="30627" y="20566"/>
                  </a:lnTo>
                  <a:lnTo>
                    <a:pt x="29370" y="21068"/>
                  </a:lnTo>
                  <a:lnTo>
                    <a:pt x="27694" y="21487"/>
                  </a:lnTo>
                  <a:lnTo>
                    <a:pt x="26689" y="21990"/>
                  </a:lnTo>
                  <a:cubicBezTo>
                    <a:pt x="26186" y="21990"/>
                    <a:pt x="25851" y="22409"/>
                    <a:pt x="25767" y="22576"/>
                  </a:cubicBezTo>
                  <a:cubicBezTo>
                    <a:pt x="25683" y="22744"/>
                    <a:pt x="25767" y="22576"/>
                    <a:pt x="25264" y="22576"/>
                  </a:cubicBezTo>
                  <a:lnTo>
                    <a:pt x="24845" y="22576"/>
                  </a:lnTo>
                  <a:cubicBezTo>
                    <a:pt x="24577" y="22677"/>
                    <a:pt x="24276" y="22677"/>
                    <a:pt x="24008" y="22576"/>
                  </a:cubicBezTo>
                  <a:lnTo>
                    <a:pt x="23086" y="22576"/>
                  </a:lnTo>
                  <a:cubicBezTo>
                    <a:pt x="23086" y="22576"/>
                    <a:pt x="23086" y="22576"/>
                    <a:pt x="22416" y="23079"/>
                  </a:cubicBezTo>
                  <a:lnTo>
                    <a:pt x="21578" y="23582"/>
                  </a:lnTo>
                  <a:lnTo>
                    <a:pt x="19986" y="23582"/>
                  </a:lnTo>
                  <a:lnTo>
                    <a:pt x="18394" y="23582"/>
                  </a:lnTo>
                  <a:cubicBezTo>
                    <a:pt x="18109" y="23858"/>
                    <a:pt x="17857" y="24168"/>
                    <a:pt x="17640" y="24504"/>
                  </a:cubicBezTo>
                  <a:lnTo>
                    <a:pt x="16969" y="25258"/>
                  </a:lnTo>
                  <a:lnTo>
                    <a:pt x="16215" y="25258"/>
                  </a:lnTo>
                  <a:lnTo>
                    <a:pt x="14623" y="25760"/>
                  </a:lnTo>
                  <a:lnTo>
                    <a:pt x="12947" y="26347"/>
                  </a:lnTo>
                  <a:lnTo>
                    <a:pt x="11774" y="26766"/>
                  </a:lnTo>
                  <a:lnTo>
                    <a:pt x="8339" y="27604"/>
                  </a:lnTo>
                  <a:cubicBezTo>
                    <a:pt x="8339" y="27604"/>
                    <a:pt x="8339" y="27604"/>
                    <a:pt x="7920" y="28107"/>
                  </a:cubicBezTo>
                  <a:lnTo>
                    <a:pt x="7501" y="28107"/>
                  </a:lnTo>
                  <a:lnTo>
                    <a:pt x="6412" y="28107"/>
                  </a:lnTo>
                  <a:lnTo>
                    <a:pt x="4987" y="28107"/>
                  </a:lnTo>
                  <a:lnTo>
                    <a:pt x="3815" y="28107"/>
                  </a:lnTo>
                  <a:cubicBezTo>
                    <a:pt x="3597" y="28190"/>
                    <a:pt x="3362" y="28190"/>
                    <a:pt x="3144" y="28107"/>
                  </a:cubicBezTo>
                  <a:close/>
                  <a:moveTo>
                    <a:pt x="4485" y="25844"/>
                  </a:moveTo>
                  <a:lnTo>
                    <a:pt x="5155" y="25844"/>
                  </a:lnTo>
                  <a:lnTo>
                    <a:pt x="5155" y="25174"/>
                  </a:lnTo>
                  <a:lnTo>
                    <a:pt x="4485" y="25174"/>
                  </a:lnTo>
                  <a:close/>
                  <a:moveTo>
                    <a:pt x="6831" y="25844"/>
                  </a:moveTo>
                  <a:lnTo>
                    <a:pt x="7334" y="25844"/>
                  </a:lnTo>
                  <a:lnTo>
                    <a:pt x="7334" y="25844"/>
                  </a:lnTo>
                  <a:lnTo>
                    <a:pt x="6831" y="25844"/>
                  </a:lnTo>
                  <a:close/>
                  <a:moveTo>
                    <a:pt x="12026" y="20984"/>
                  </a:moveTo>
                  <a:cubicBezTo>
                    <a:pt x="12026" y="20984"/>
                    <a:pt x="12026" y="20984"/>
                    <a:pt x="12026" y="20984"/>
                  </a:cubicBezTo>
                  <a:cubicBezTo>
                    <a:pt x="11992" y="21294"/>
                    <a:pt x="11992" y="21596"/>
                    <a:pt x="12026" y="21906"/>
                  </a:cubicBezTo>
                  <a:cubicBezTo>
                    <a:pt x="11967" y="22183"/>
                    <a:pt x="11967" y="22468"/>
                    <a:pt x="12026" y="22744"/>
                  </a:cubicBezTo>
                  <a:cubicBezTo>
                    <a:pt x="12026" y="22744"/>
                    <a:pt x="12026" y="22744"/>
                    <a:pt x="12026" y="22744"/>
                  </a:cubicBezTo>
                  <a:cubicBezTo>
                    <a:pt x="12143" y="22392"/>
                    <a:pt x="12143" y="22007"/>
                    <a:pt x="12026" y="21655"/>
                  </a:cubicBezTo>
                  <a:cubicBezTo>
                    <a:pt x="12084" y="21378"/>
                    <a:pt x="12084" y="21093"/>
                    <a:pt x="12026" y="20817"/>
                  </a:cubicBezTo>
                  <a:close/>
                  <a:moveTo>
                    <a:pt x="24678" y="48048"/>
                  </a:moveTo>
                  <a:lnTo>
                    <a:pt x="24678" y="47378"/>
                  </a:lnTo>
                  <a:lnTo>
                    <a:pt x="24175" y="47378"/>
                  </a:lnTo>
                  <a:close/>
                  <a:moveTo>
                    <a:pt x="31130" y="48048"/>
                  </a:moveTo>
                  <a:cubicBezTo>
                    <a:pt x="31130" y="48048"/>
                    <a:pt x="31130" y="48048"/>
                    <a:pt x="31130" y="48048"/>
                  </a:cubicBezTo>
                  <a:cubicBezTo>
                    <a:pt x="31130" y="48048"/>
                    <a:pt x="31549" y="48048"/>
                    <a:pt x="31632" y="48048"/>
                  </a:cubicBezTo>
                  <a:lnTo>
                    <a:pt x="31632" y="48048"/>
                  </a:lnTo>
                  <a:cubicBezTo>
                    <a:pt x="31632" y="48048"/>
                    <a:pt x="31632" y="48048"/>
                    <a:pt x="31632" y="48048"/>
                  </a:cubicBezTo>
                  <a:lnTo>
                    <a:pt x="31632" y="48048"/>
                  </a:lnTo>
                  <a:lnTo>
                    <a:pt x="31632" y="48048"/>
                  </a:lnTo>
                  <a:lnTo>
                    <a:pt x="31632" y="48048"/>
                  </a:lnTo>
                  <a:lnTo>
                    <a:pt x="31632" y="48048"/>
                  </a:lnTo>
                  <a:lnTo>
                    <a:pt x="31632" y="48048"/>
                  </a:lnTo>
                  <a:cubicBezTo>
                    <a:pt x="31632" y="48048"/>
                    <a:pt x="31632" y="48048"/>
                    <a:pt x="31632" y="48048"/>
                  </a:cubicBezTo>
                  <a:lnTo>
                    <a:pt x="31632" y="48048"/>
                  </a:lnTo>
                  <a:lnTo>
                    <a:pt x="31213" y="48048"/>
                  </a:lnTo>
                  <a:cubicBezTo>
                    <a:pt x="31171" y="48266"/>
                    <a:pt x="31171" y="48501"/>
                    <a:pt x="31213" y="48719"/>
                  </a:cubicBezTo>
                  <a:cubicBezTo>
                    <a:pt x="31272" y="48492"/>
                    <a:pt x="31238" y="48249"/>
                    <a:pt x="31130" y="48048"/>
                  </a:cubicBezTo>
                  <a:close/>
                  <a:moveTo>
                    <a:pt x="31130" y="43943"/>
                  </a:moveTo>
                  <a:cubicBezTo>
                    <a:pt x="31130" y="43943"/>
                    <a:pt x="30711" y="43943"/>
                    <a:pt x="31130" y="43943"/>
                  </a:cubicBezTo>
                  <a:cubicBezTo>
                    <a:pt x="31549" y="43943"/>
                    <a:pt x="31130" y="43943"/>
                    <a:pt x="31549" y="43943"/>
                  </a:cubicBezTo>
                  <a:lnTo>
                    <a:pt x="31549" y="43943"/>
                  </a:lnTo>
                  <a:cubicBezTo>
                    <a:pt x="31549" y="43943"/>
                    <a:pt x="30962" y="43943"/>
                    <a:pt x="30795" y="43943"/>
                  </a:cubicBezTo>
                  <a:close/>
                  <a:moveTo>
                    <a:pt x="34649" y="44864"/>
                  </a:moveTo>
                  <a:cubicBezTo>
                    <a:pt x="34649" y="44864"/>
                    <a:pt x="34649" y="44864"/>
                    <a:pt x="34649" y="45451"/>
                  </a:cubicBezTo>
                  <a:cubicBezTo>
                    <a:pt x="34649" y="46037"/>
                    <a:pt x="34649" y="45954"/>
                    <a:pt x="35151" y="45870"/>
                  </a:cubicBezTo>
                  <a:cubicBezTo>
                    <a:pt x="35428" y="45836"/>
                    <a:pt x="35629" y="45593"/>
                    <a:pt x="35596" y="45317"/>
                  </a:cubicBezTo>
                  <a:cubicBezTo>
                    <a:pt x="35596" y="45275"/>
                    <a:pt x="35587" y="45233"/>
                    <a:pt x="35571" y="45200"/>
                  </a:cubicBezTo>
                  <a:cubicBezTo>
                    <a:pt x="35663" y="44856"/>
                    <a:pt x="35453" y="44496"/>
                    <a:pt x="35110" y="44404"/>
                  </a:cubicBezTo>
                  <a:cubicBezTo>
                    <a:pt x="34766" y="44311"/>
                    <a:pt x="34406" y="44521"/>
                    <a:pt x="34314" y="44864"/>
                  </a:cubicBezTo>
                  <a:close/>
                  <a:moveTo>
                    <a:pt x="35738" y="39921"/>
                  </a:moveTo>
                  <a:cubicBezTo>
                    <a:pt x="35738" y="39921"/>
                    <a:pt x="35319" y="39921"/>
                    <a:pt x="35738" y="40591"/>
                  </a:cubicBezTo>
                  <a:cubicBezTo>
                    <a:pt x="35931" y="40759"/>
                    <a:pt x="36216" y="40759"/>
                    <a:pt x="36408" y="40591"/>
                  </a:cubicBezTo>
                  <a:cubicBezTo>
                    <a:pt x="36408" y="40591"/>
                    <a:pt x="36408" y="40591"/>
                    <a:pt x="36408" y="39921"/>
                  </a:cubicBezTo>
                  <a:cubicBezTo>
                    <a:pt x="36408" y="39250"/>
                    <a:pt x="35738" y="39837"/>
                    <a:pt x="35403" y="39921"/>
                  </a:cubicBezTo>
                  <a:close/>
                  <a:moveTo>
                    <a:pt x="56015" y="30620"/>
                  </a:moveTo>
                  <a:cubicBezTo>
                    <a:pt x="55696" y="31073"/>
                    <a:pt x="55420" y="31550"/>
                    <a:pt x="55177" y="32045"/>
                  </a:cubicBezTo>
                  <a:cubicBezTo>
                    <a:pt x="54758" y="32799"/>
                    <a:pt x="54423" y="33218"/>
                    <a:pt x="54255" y="33218"/>
                  </a:cubicBezTo>
                  <a:lnTo>
                    <a:pt x="54255" y="33637"/>
                  </a:lnTo>
                  <a:lnTo>
                    <a:pt x="54255" y="33637"/>
                  </a:lnTo>
                  <a:lnTo>
                    <a:pt x="54255" y="33218"/>
                  </a:lnTo>
                  <a:cubicBezTo>
                    <a:pt x="54255" y="33218"/>
                    <a:pt x="54255" y="33218"/>
                    <a:pt x="54255" y="33218"/>
                  </a:cubicBezTo>
                  <a:cubicBezTo>
                    <a:pt x="54490" y="32874"/>
                    <a:pt x="54683" y="32514"/>
                    <a:pt x="54842" y="32128"/>
                  </a:cubicBezTo>
                  <a:cubicBezTo>
                    <a:pt x="54842" y="32128"/>
                    <a:pt x="55345" y="31291"/>
                    <a:pt x="55512" y="31123"/>
                  </a:cubicBezTo>
                  <a:lnTo>
                    <a:pt x="56015" y="31123"/>
                  </a:lnTo>
                  <a:close/>
                  <a:moveTo>
                    <a:pt x="55596" y="33637"/>
                  </a:moveTo>
                  <a:lnTo>
                    <a:pt x="55596" y="34139"/>
                  </a:lnTo>
                  <a:lnTo>
                    <a:pt x="54926" y="33720"/>
                  </a:lnTo>
                  <a:close/>
                  <a:moveTo>
                    <a:pt x="49312" y="6740"/>
                  </a:moveTo>
                  <a:cubicBezTo>
                    <a:pt x="49312" y="6740"/>
                    <a:pt x="49312" y="6740"/>
                    <a:pt x="49312" y="6740"/>
                  </a:cubicBezTo>
                  <a:cubicBezTo>
                    <a:pt x="49312" y="6740"/>
                    <a:pt x="49312" y="6740"/>
                    <a:pt x="49312" y="6740"/>
                  </a:cubicBezTo>
                  <a:cubicBezTo>
                    <a:pt x="49312" y="6740"/>
                    <a:pt x="49312" y="6740"/>
                    <a:pt x="49312" y="6740"/>
                  </a:cubicBezTo>
                  <a:cubicBezTo>
                    <a:pt x="49312" y="6740"/>
                    <a:pt x="49144" y="6740"/>
                    <a:pt x="48977" y="6740"/>
                  </a:cubicBezTo>
                  <a:close/>
                  <a:moveTo>
                    <a:pt x="59367" y="37240"/>
                  </a:moveTo>
                  <a:cubicBezTo>
                    <a:pt x="59367" y="37240"/>
                    <a:pt x="59367" y="37240"/>
                    <a:pt x="59367" y="37910"/>
                  </a:cubicBezTo>
                  <a:cubicBezTo>
                    <a:pt x="59367" y="38580"/>
                    <a:pt x="59367" y="38496"/>
                    <a:pt x="59785" y="38413"/>
                  </a:cubicBezTo>
                  <a:cubicBezTo>
                    <a:pt x="60204" y="38329"/>
                    <a:pt x="59785" y="38413"/>
                    <a:pt x="59785" y="37658"/>
                  </a:cubicBezTo>
                  <a:cubicBezTo>
                    <a:pt x="59777" y="37382"/>
                    <a:pt x="59543" y="37164"/>
                    <a:pt x="59266" y="37173"/>
                  </a:cubicBezTo>
                  <a:cubicBezTo>
                    <a:pt x="59182" y="37173"/>
                    <a:pt x="59107" y="37198"/>
                    <a:pt x="59031" y="37240"/>
                  </a:cubicBezTo>
                  <a:close/>
                  <a:moveTo>
                    <a:pt x="53166" y="1713"/>
                  </a:moveTo>
                  <a:cubicBezTo>
                    <a:pt x="53166" y="1713"/>
                    <a:pt x="53166" y="1713"/>
                    <a:pt x="53166" y="1713"/>
                  </a:cubicBezTo>
                  <a:cubicBezTo>
                    <a:pt x="53166" y="1713"/>
                    <a:pt x="53166" y="1713"/>
                    <a:pt x="53166" y="1713"/>
                  </a:cubicBezTo>
                  <a:cubicBezTo>
                    <a:pt x="53300" y="1772"/>
                    <a:pt x="53451" y="1772"/>
                    <a:pt x="53585" y="1713"/>
                  </a:cubicBezTo>
                  <a:cubicBezTo>
                    <a:pt x="53585" y="1713"/>
                    <a:pt x="52915" y="1881"/>
                    <a:pt x="52831" y="1713"/>
                  </a:cubicBezTo>
                  <a:close/>
                  <a:moveTo>
                    <a:pt x="58026" y="37"/>
                  </a:moveTo>
                  <a:lnTo>
                    <a:pt x="58026" y="37"/>
                  </a:lnTo>
                  <a:lnTo>
                    <a:pt x="58026" y="37"/>
                  </a:lnTo>
                  <a:cubicBezTo>
                    <a:pt x="58026" y="37"/>
                    <a:pt x="58026" y="37"/>
                    <a:pt x="57607" y="37"/>
                  </a:cubicBezTo>
                  <a:cubicBezTo>
                    <a:pt x="57188" y="37"/>
                    <a:pt x="57523" y="-47"/>
                    <a:pt x="57691" y="37"/>
                  </a:cubicBezTo>
                  <a:close/>
                  <a:moveTo>
                    <a:pt x="70762" y="43105"/>
                  </a:moveTo>
                  <a:cubicBezTo>
                    <a:pt x="70762" y="43105"/>
                    <a:pt x="70762" y="43105"/>
                    <a:pt x="70762" y="43105"/>
                  </a:cubicBezTo>
                  <a:cubicBezTo>
                    <a:pt x="70762" y="43105"/>
                    <a:pt x="70762" y="43105"/>
                    <a:pt x="70762" y="43105"/>
                  </a:cubicBezTo>
                  <a:lnTo>
                    <a:pt x="71181" y="43105"/>
                  </a:lnTo>
                  <a:cubicBezTo>
                    <a:pt x="71181" y="43105"/>
                    <a:pt x="70510" y="43272"/>
                    <a:pt x="70427" y="43105"/>
                  </a:cubicBezTo>
                  <a:close/>
                  <a:moveTo>
                    <a:pt x="69421" y="31291"/>
                  </a:moveTo>
                  <a:lnTo>
                    <a:pt x="69421" y="31877"/>
                  </a:lnTo>
                  <a:lnTo>
                    <a:pt x="69002" y="31877"/>
                  </a:lnTo>
                  <a:lnTo>
                    <a:pt x="69002" y="31374"/>
                  </a:lnTo>
                  <a:close/>
                  <a:moveTo>
                    <a:pt x="74281" y="43356"/>
                  </a:moveTo>
                  <a:lnTo>
                    <a:pt x="74281" y="42518"/>
                  </a:lnTo>
                  <a:lnTo>
                    <a:pt x="74281" y="42518"/>
                  </a:lnTo>
                  <a:close/>
                </a:path>
              </a:pathLst>
            </a:custGeom>
            <a:solidFill>
              <a:srgbClr val="FFFFFF"/>
            </a:solidFill>
            <a:ln w="8363" cap="flat">
              <a:noFill/>
              <a:prstDash val="solid"/>
              <a:miter/>
            </a:ln>
          </p:spPr>
          <p:txBody>
            <a:bodyPr rtlCol="0" anchor="ctr"/>
            <a:lstStyle/>
            <a:p>
              <a:pPr defTabSz="914378"/>
              <a:endParaRPr lang="en-US"/>
            </a:p>
          </p:txBody>
        </p:sp>
        <p:sp>
          <p:nvSpPr>
            <p:cNvPr id="830" name="Freeform: Shape 829">
              <a:extLst>
                <a:ext uri="{FF2B5EF4-FFF2-40B4-BE49-F238E27FC236}">
                  <a16:creationId xmlns:a16="http://schemas.microsoft.com/office/drawing/2014/main" id="{C10EB8E6-7659-4220-BB74-866E92B0F536}"/>
                </a:ext>
              </a:extLst>
            </p:cNvPr>
            <p:cNvSpPr/>
            <p:nvPr/>
          </p:nvSpPr>
          <p:spPr>
            <a:xfrm>
              <a:off x="3690697" y="2416433"/>
              <a:ext cx="121169" cy="83975"/>
            </a:xfrm>
            <a:custGeom>
              <a:avLst/>
              <a:gdLst>
                <a:gd name="connsiteX0" fmla="*/ 15763 w 121169"/>
                <a:gd name="connsiteY0" fmla="*/ 78510 h 83975"/>
                <a:gd name="connsiteX1" fmla="*/ 15763 w 121169"/>
                <a:gd name="connsiteY1" fmla="*/ 76918 h 83975"/>
                <a:gd name="connsiteX2" fmla="*/ 15763 w 121169"/>
                <a:gd name="connsiteY2" fmla="*/ 75410 h 83975"/>
                <a:gd name="connsiteX3" fmla="*/ 14757 w 121169"/>
                <a:gd name="connsiteY3" fmla="*/ 74572 h 83975"/>
                <a:gd name="connsiteX4" fmla="*/ 13668 w 121169"/>
                <a:gd name="connsiteY4" fmla="*/ 73818 h 83975"/>
                <a:gd name="connsiteX5" fmla="*/ 14255 w 121169"/>
                <a:gd name="connsiteY5" fmla="*/ 72813 h 83975"/>
                <a:gd name="connsiteX6" fmla="*/ 14925 w 121169"/>
                <a:gd name="connsiteY6" fmla="*/ 72058 h 83975"/>
                <a:gd name="connsiteX7" fmla="*/ 14925 w 121169"/>
                <a:gd name="connsiteY7" fmla="*/ 70802 h 83975"/>
                <a:gd name="connsiteX8" fmla="*/ 11825 w 121169"/>
                <a:gd name="connsiteY8" fmla="*/ 64936 h 83975"/>
                <a:gd name="connsiteX9" fmla="*/ 8306 w 121169"/>
                <a:gd name="connsiteY9" fmla="*/ 59071 h 83975"/>
                <a:gd name="connsiteX10" fmla="*/ 4954 w 121169"/>
                <a:gd name="connsiteY10" fmla="*/ 50692 h 83975"/>
                <a:gd name="connsiteX11" fmla="*/ 2273 w 121169"/>
                <a:gd name="connsiteY11" fmla="*/ 41811 h 83975"/>
                <a:gd name="connsiteX12" fmla="*/ 94 w 121169"/>
                <a:gd name="connsiteY12" fmla="*/ 33432 h 83975"/>
                <a:gd name="connsiteX13" fmla="*/ 94 w 121169"/>
                <a:gd name="connsiteY13" fmla="*/ 30332 h 83975"/>
                <a:gd name="connsiteX14" fmla="*/ 848 w 121169"/>
                <a:gd name="connsiteY14" fmla="*/ 27566 h 83975"/>
                <a:gd name="connsiteX15" fmla="*/ 3111 w 121169"/>
                <a:gd name="connsiteY15" fmla="*/ 29326 h 83975"/>
                <a:gd name="connsiteX16" fmla="*/ 5373 w 121169"/>
                <a:gd name="connsiteY16" fmla="*/ 30164 h 83975"/>
                <a:gd name="connsiteX17" fmla="*/ 6211 w 121169"/>
                <a:gd name="connsiteY17" fmla="*/ 29326 h 83975"/>
                <a:gd name="connsiteX18" fmla="*/ 7133 w 121169"/>
                <a:gd name="connsiteY18" fmla="*/ 28321 h 83975"/>
                <a:gd name="connsiteX19" fmla="*/ 8054 w 121169"/>
                <a:gd name="connsiteY19" fmla="*/ 28321 h 83975"/>
                <a:gd name="connsiteX20" fmla="*/ 10484 w 121169"/>
                <a:gd name="connsiteY20" fmla="*/ 28321 h 83975"/>
                <a:gd name="connsiteX21" fmla="*/ 12914 w 121169"/>
                <a:gd name="connsiteY21" fmla="*/ 29410 h 83975"/>
                <a:gd name="connsiteX22" fmla="*/ 13752 w 121169"/>
                <a:gd name="connsiteY22" fmla="*/ 31756 h 83975"/>
                <a:gd name="connsiteX23" fmla="*/ 14841 w 121169"/>
                <a:gd name="connsiteY23" fmla="*/ 35275 h 83975"/>
                <a:gd name="connsiteX24" fmla="*/ 16349 w 121169"/>
                <a:gd name="connsiteY24" fmla="*/ 38794 h 83975"/>
                <a:gd name="connsiteX25" fmla="*/ 18193 w 121169"/>
                <a:gd name="connsiteY25" fmla="*/ 41224 h 83975"/>
                <a:gd name="connsiteX26" fmla="*/ 18193 w 121169"/>
                <a:gd name="connsiteY26" fmla="*/ 41224 h 83975"/>
                <a:gd name="connsiteX27" fmla="*/ 18863 w 121169"/>
                <a:gd name="connsiteY27" fmla="*/ 41224 h 83975"/>
                <a:gd name="connsiteX28" fmla="*/ 19701 w 121169"/>
                <a:gd name="connsiteY28" fmla="*/ 41224 h 83975"/>
                <a:gd name="connsiteX29" fmla="*/ 19701 w 121169"/>
                <a:gd name="connsiteY29" fmla="*/ 40135 h 83975"/>
                <a:gd name="connsiteX30" fmla="*/ 17858 w 121169"/>
                <a:gd name="connsiteY30" fmla="*/ 37789 h 83975"/>
                <a:gd name="connsiteX31" fmla="*/ 15930 w 121169"/>
                <a:gd name="connsiteY31" fmla="*/ 35275 h 83975"/>
                <a:gd name="connsiteX32" fmla="*/ 15930 w 121169"/>
                <a:gd name="connsiteY32" fmla="*/ 34018 h 83975"/>
                <a:gd name="connsiteX33" fmla="*/ 16768 w 121169"/>
                <a:gd name="connsiteY33" fmla="*/ 32259 h 83975"/>
                <a:gd name="connsiteX34" fmla="*/ 17690 w 121169"/>
                <a:gd name="connsiteY34" fmla="*/ 30583 h 83975"/>
                <a:gd name="connsiteX35" fmla="*/ 18528 w 121169"/>
                <a:gd name="connsiteY35" fmla="*/ 29829 h 83975"/>
                <a:gd name="connsiteX36" fmla="*/ 18528 w 121169"/>
                <a:gd name="connsiteY36" fmla="*/ 29829 h 83975"/>
                <a:gd name="connsiteX37" fmla="*/ 18528 w 121169"/>
                <a:gd name="connsiteY37" fmla="*/ 29829 h 83975"/>
                <a:gd name="connsiteX38" fmla="*/ 18947 w 121169"/>
                <a:gd name="connsiteY38" fmla="*/ 29829 h 83975"/>
                <a:gd name="connsiteX39" fmla="*/ 18947 w 121169"/>
                <a:gd name="connsiteY39" fmla="*/ 29829 h 83975"/>
                <a:gd name="connsiteX40" fmla="*/ 19868 w 121169"/>
                <a:gd name="connsiteY40" fmla="*/ 28991 h 83975"/>
                <a:gd name="connsiteX41" fmla="*/ 19868 w 121169"/>
                <a:gd name="connsiteY41" fmla="*/ 27650 h 83975"/>
                <a:gd name="connsiteX42" fmla="*/ 19868 w 121169"/>
                <a:gd name="connsiteY42" fmla="*/ 26226 h 83975"/>
                <a:gd name="connsiteX43" fmla="*/ 19868 w 121169"/>
                <a:gd name="connsiteY43" fmla="*/ 25053 h 83975"/>
                <a:gd name="connsiteX44" fmla="*/ 20958 w 121169"/>
                <a:gd name="connsiteY44" fmla="*/ 23628 h 83975"/>
                <a:gd name="connsiteX45" fmla="*/ 22215 w 121169"/>
                <a:gd name="connsiteY45" fmla="*/ 22120 h 83975"/>
                <a:gd name="connsiteX46" fmla="*/ 22633 w 121169"/>
                <a:gd name="connsiteY46" fmla="*/ 22120 h 83975"/>
                <a:gd name="connsiteX47" fmla="*/ 23723 w 121169"/>
                <a:gd name="connsiteY47" fmla="*/ 22874 h 83975"/>
                <a:gd name="connsiteX48" fmla="*/ 25566 w 121169"/>
                <a:gd name="connsiteY48" fmla="*/ 23377 h 83975"/>
                <a:gd name="connsiteX49" fmla="*/ 28080 w 121169"/>
                <a:gd name="connsiteY49" fmla="*/ 21282 h 83975"/>
                <a:gd name="connsiteX50" fmla="*/ 29420 w 121169"/>
                <a:gd name="connsiteY50" fmla="*/ 17931 h 83975"/>
                <a:gd name="connsiteX51" fmla="*/ 30175 w 121169"/>
                <a:gd name="connsiteY51" fmla="*/ 14747 h 83975"/>
                <a:gd name="connsiteX52" fmla="*/ 31180 w 121169"/>
                <a:gd name="connsiteY52" fmla="*/ 13155 h 83975"/>
                <a:gd name="connsiteX53" fmla="*/ 33191 w 121169"/>
                <a:gd name="connsiteY53" fmla="*/ 13155 h 83975"/>
                <a:gd name="connsiteX54" fmla="*/ 35537 w 121169"/>
                <a:gd name="connsiteY54" fmla="*/ 13741 h 83975"/>
                <a:gd name="connsiteX55" fmla="*/ 37799 w 121169"/>
                <a:gd name="connsiteY55" fmla="*/ 14412 h 83975"/>
                <a:gd name="connsiteX56" fmla="*/ 39810 w 121169"/>
                <a:gd name="connsiteY56" fmla="*/ 14412 h 83975"/>
                <a:gd name="connsiteX57" fmla="*/ 41737 w 121169"/>
                <a:gd name="connsiteY57" fmla="*/ 13993 h 83975"/>
                <a:gd name="connsiteX58" fmla="*/ 43497 w 121169"/>
                <a:gd name="connsiteY58" fmla="*/ 13490 h 83975"/>
                <a:gd name="connsiteX59" fmla="*/ 44670 w 121169"/>
                <a:gd name="connsiteY59" fmla="*/ 13993 h 83975"/>
                <a:gd name="connsiteX60" fmla="*/ 46932 w 121169"/>
                <a:gd name="connsiteY60" fmla="*/ 15250 h 83975"/>
                <a:gd name="connsiteX61" fmla="*/ 49195 w 121169"/>
                <a:gd name="connsiteY61" fmla="*/ 16506 h 83975"/>
                <a:gd name="connsiteX62" fmla="*/ 50368 w 121169"/>
                <a:gd name="connsiteY62" fmla="*/ 17177 h 83975"/>
                <a:gd name="connsiteX63" fmla="*/ 53049 w 121169"/>
                <a:gd name="connsiteY63" fmla="*/ 25556 h 83975"/>
                <a:gd name="connsiteX64" fmla="*/ 53049 w 121169"/>
                <a:gd name="connsiteY64" fmla="*/ 26477 h 83975"/>
                <a:gd name="connsiteX65" fmla="*/ 55730 w 121169"/>
                <a:gd name="connsiteY65" fmla="*/ 27985 h 83975"/>
                <a:gd name="connsiteX66" fmla="*/ 56987 w 121169"/>
                <a:gd name="connsiteY66" fmla="*/ 30332 h 83975"/>
                <a:gd name="connsiteX67" fmla="*/ 56987 w 121169"/>
                <a:gd name="connsiteY67" fmla="*/ 32175 h 83975"/>
                <a:gd name="connsiteX68" fmla="*/ 56987 w 121169"/>
                <a:gd name="connsiteY68" fmla="*/ 34437 h 83975"/>
                <a:gd name="connsiteX69" fmla="*/ 58160 w 121169"/>
                <a:gd name="connsiteY69" fmla="*/ 37286 h 83975"/>
                <a:gd name="connsiteX70" fmla="*/ 59249 w 121169"/>
                <a:gd name="connsiteY70" fmla="*/ 40051 h 83975"/>
                <a:gd name="connsiteX71" fmla="*/ 59249 w 121169"/>
                <a:gd name="connsiteY71" fmla="*/ 40638 h 83975"/>
                <a:gd name="connsiteX72" fmla="*/ 59249 w 121169"/>
                <a:gd name="connsiteY72" fmla="*/ 41308 h 83975"/>
                <a:gd name="connsiteX73" fmla="*/ 59249 w 121169"/>
                <a:gd name="connsiteY73" fmla="*/ 41308 h 83975"/>
                <a:gd name="connsiteX74" fmla="*/ 59752 w 121169"/>
                <a:gd name="connsiteY74" fmla="*/ 42146 h 83975"/>
                <a:gd name="connsiteX75" fmla="*/ 60422 w 121169"/>
                <a:gd name="connsiteY75" fmla="*/ 42649 h 83975"/>
                <a:gd name="connsiteX76" fmla="*/ 62266 w 121169"/>
                <a:gd name="connsiteY76" fmla="*/ 41559 h 83975"/>
                <a:gd name="connsiteX77" fmla="*/ 62266 w 121169"/>
                <a:gd name="connsiteY77" fmla="*/ 39883 h 83975"/>
                <a:gd name="connsiteX78" fmla="*/ 61512 w 121169"/>
                <a:gd name="connsiteY78" fmla="*/ 38962 h 83975"/>
                <a:gd name="connsiteX79" fmla="*/ 60841 w 121169"/>
                <a:gd name="connsiteY79" fmla="*/ 38040 h 83975"/>
                <a:gd name="connsiteX80" fmla="*/ 61428 w 121169"/>
                <a:gd name="connsiteY80" fmla="*/ 36532 h 83975"/>
                <a:gd name="connsiteX81" fmla="*/ 63104 w 121169"/>
                <a:gd name="connsiteY81" fmla="*/ 33683 h 83975"/>
                <a:gd name="connsiteX82" fmla="*/ 64863 w 121169"/>
                <a:gd name="connsiteY82" fmla="*/ 30834 h 83975"/>
                <a:gd name="connsiteX83" fmla="*/ 65869 w 121169"/>
                <a:gd name="connsiteY83" fmla="*/ 28991 h 83975"/>
                <a:gd name="connsiteX84" fmla="*/ 67209 w 121169"/>
                <a:gd name="connsiteY84" fmla="*/ 25891 h 83975"/>
                <a:gd name="connsiteX85" fmla="*/ 69639 w 121169"/>
                <a:gd name="connsiteY85" fmla="*/ 21618 h 83975"/>
                <a:gd name="connsiteX86" fmla="*/ 72404 w 121169"/>
                <a:gd name="connsiteY86" fmla="*/ 17679 h 83975"/>
                <a:gd name="connsiteX87" fmla="*/ 75001 w 121169"/>
                <a:gd name="connsiteY87" fmla="*/ 15585 h 83975"/>
                <a:gd name="connsiteX88" fmla="*/ 75756 w 121169"/>
                <a:gd name="connsiteY88" fmla="*/ 15585 h 83975"/>
                <a:gd name="connsiteX89" fmla="*/ 76510 w 121169"/>
                <a:gd name="connsiteY89" fmla="*/ 15585 h 83975"/>
                <a:gd name="connsiteX90" fmla="*/ 77348 w 121169"/>
                <a:gd name="connsiteY90" fmla="*/ 15585 h 83975"/>
                <a:gd name="connsiteX91" fmla="*/ 78856 w 121169"/>
                <a:gd name="connsiteY91" fmla="*/ 14495 h 83975"/>
                <a:gd name="connsiteX92" fmla="*/ 80197 w 121169"/>
                <a:gd name="connsiteY92" fmla="*/ 12652 h 83975"/>
                <a:gd name="connsiteX93" fmla="*/ 81118 w 121169"/>
                <a:gd name="connsiteY93" fmla="*/ 10390 h 83975"/>
                <a:gd name="connsiteX94" fmla="*/ 81118 w 121169"/>
                <a:gd name="connsiteY94" fmla="*/ 8295 h 83975"/>
                <a:gd name="connsiteX95" fmla="*/ 82710 w 121169"/>
                <a:gd name="connsiteY95" fmla="*/ 8295 h 83975"/>
                <a:gd name="connsiteX96" fmla="*/ 84554 w 121169"/>
                <a:gd name="connsiteY96" fmla="*/ 8295 h 83975"/>
                <a:gd name="connsiteX97" fmla="*/ 84972 w 121169"/>
                <a:gd name="connsiteY97" fmla="*/ 8882 h 83975"/>
                <a:gd name="connsiteX98" fmla="*/ 84972 w 121169"/>
                <a:gd name="connsiteY98" fmla="*/ 8882 h 83975"/>
                <a:gd name="connsiteX99" fmla="*/ 85559 w 121169"/>
                <a:gd name="connsiteY99" fmla="*/ 8379 h 83975"/>
                <a:gd name="connsiteX100" fmla="*/ 85978 w 121169"/>
                <a:gd name="connsiteY100" fmla="*/ 7709 h 83975"/>
                <a:gd name="connsiteX101" fmla="*/ 85978 w 121169"/>
                <a:gd name="connsiteY101" fmla="*/ 7709 h 83975"/>
                <a:gd name="connsiteX102" fmla="*/ 85978 w 121169"/>
                <a:gd name="connsiteY102" fmla="*/ 7709 h 83975"/>
                <a:gd name="connsiteX103" fmla="*/ 85308 w 121169"/>
                <a:gd name="connsiteY103" fmla="*/ 7709 h 83975"/>
                <a:gd name="connsiteX104" fmla="*/ 85308 w 121169"/>
                <a:gd name="connsiteY104" fmla="*/ 3016 h 83975"/>
                <a:gd name="connsiteX105" fmla="*/ 89162 w 121169"/>
                <a:gd name="connsiteY105" fmla="*/ 0 h 83975"/>
                <a:gd name="connsiteX106" fmla="*/ 91508 w 121169"/>
                <a:gd name="connsiteY106" fmla="*/ 922 h 83975"/>
                <a:gd name="connsiteX107" fmla="*/ 94022 w 121169"/>
                <a:gd name="connsiteY107" fmla="*/ 2597 h 83975"/>
                <a:gd name="connsiteX108" fmla="*/ 96284 w 121169"/>
                <a:gd name="connsiteY108" fmla="*/ 4106 h 83975"/>
                <a:gd name="connsiteX109" fmla="*/ 98127 w 121169"/>
                <a:gd name="connsiteY109" fmla="*/ 4525 h 83975"/>
                <a:gd name="connsiteX110" fmla="*/ 98714 w 121169"/>
                <a:gd name="connsiteY110" fmla="*/ 3938 h 83975"/>
                <a:gd name="connsiteX111" fmla="*/ 98714 w 121169"/>
                <a:gd name="connsiteY111" fmla="*/ 3352 h 83975"/>
                <a:gd name="connsiteX112" fmla="*/ 99384 w 121169"/>
                <a:gd name="connsiteY112" fmla="*/ 3352 h 83975"/>
                <a:gd name="connsiteX113" fmla="*/ 100976 w 121169"/>
                <a:gd name="connsiteY113" fmla="*/ 4022 h 83975"/>
                <a:gd name="connsiteX114" fmla="*/ 102484 w 121169"/>
                <a:gd name="connsiteY114" fmla="*/ 6284 h 83975"/>
                <a:gd name="connsiteX115" fmla="*/ 103825 w 121169"/>
                <a:gd name="connsiteY115" fmla="*/ 8965 h 83975"/>
                <a:gd name="connsiteX116" fmla="*/ 104495 w 121169"/>
                <a:gd name="connsiteY116" fmla="*/ 10809 h 83975"/>
                <a:gd name="connsiteX117" fmla="*/ 105249 w 121169"/>
                <a:gd name="connsiteY117" fmla="*/ 17847 h 83975"/>
                <a:gd name="connsiteX118" fmla="*/ 106003 w 121169"/>
                <a:gd name="connsiteY118" fmla="*/ 24885 h 83975"/>
                <a:gd name="connsiteX119" fmla="*/ 107176 w 121169"/>
                <a:gd name="connsiteY119" fmla="*/ 25556 h 83975"/>
                <a:gd name="connsiteX120" fmla="*/ 108350 w 121169"/>
                <a:gd name="connsiteY120" fmla="*/ 25556 h 83975"/>
                <a:gd name="connsiteX121" fmla="*/ 107931 w 121169"/>
                <a:gd name="connsiteY121" fmla="*/ 26729 h 83975"/>
                <a:gd name="connsiteX122" fmla="*/ 107931 w 121169"/>
                <a:gd name="connsiteY122" fmla="*/ 27902 h 83975"/>
                <a:gd name="connsiteX123" fmla="*/ 107931 w 121169"/>
                <a:gd name="connsiteY123" fmla="*/ 27902 h 83975"/>
                <a:gd name="connsiteX124" fmla="*/ 107931 w 121169"/>
                <a:gd name="connsiteY124" fmla="*/ 27902 h 83975"/>
                <a:gd name="connsiteX125" fmla="*/ 107931 w 121169"/>
                <a:gd name="connsiteY125" fmla="*/ 27902 h 83975"/>
                <a:gd name="connsiteX126" fmla="*/ 108685 w 121169"/>
                <a:gd name="connsiteY126" fmla="*/ 28488 h 83975"/>
                <a:gd name="connsiteX127" fmla="*/ 109523 w 121169"/>
                <a:gd name="connsiteY127" fmla="*/ 28488 h 83975"/>
                <a:gd name="connsiteX128" fmla="*/ 109523 w 121169"/>
                <a:gd name="connsiteY128" fmla="*/ 29410 h 83975"/>
                <a:gd name="connsiteX129" fmla="*/ 109523 w 121169"/>
                <a:gd name="connsiteY129" fmla="*/ 30332 h 83975"/>
                <a:gd name="connsiteX130" fmla="*/ 110444 w 121169"/>
                <a:gd name="connsiteY130" fmla="*/ 34018 h 83975"/>
                <a:gd name="connsiteX131" fmla="*/ 111114 w 121169"/>
                <a:gd name="connsiteY131" fmla="*/ 36532 h 83975"/>
                <a:gd name="connsiteX132" fmla="*/ 111701 w 121169"/>
                <a:gd name="connsiteY132" fmla="*/ 38543 h 83975"/>
                <a:gd name="connsiteX133" fmla="*/ 112623 w 121169"/>
                <a:gd name="connsiteY133" fmla="*/ 40470 h 83975"/>
                <a:gd name="connsiteX134" fmla="*/ 114131 w 121169"/>
                <a:gd name="connsiteY134" fmla="*/ 42984 h 83975"/>
                <a:gd name="connsiteX135" fmla="*/ 115053 w 121169"/>
                <a:gd name="connsiteY135" fmla="*/ 43905 h 83975"/>
                <a:gd name="connsiteX136" fmla="*/ 115974 w 121169"/>
                <a:gd name="connsiteY136" fmla="*/ 44743 h 83975"/>
                <a:gd name="connsiteX137" fmla="*/ 115974 w 121169"/>
                <a:gd name="connsiteY137" fmla="*/ 45749 h 83975"/>
                <a:gd name="connsiteX138" fmla="*/ 115136 w 121169"/>
                <a:gd name="connsiteY138" fmla="*/ 46670 h 83975"/>
                <a:gd name="connsiteX139" fmla="*/ 115136 w 121169"/>
                <a:gd name="connsiteY139" fmla="*/ 47927 h 83975"/>
                <a:gd name="connsiteX140" fmla="*/ 115136 w 121169"/>
                <a:gd name="connsiteY140" fmla="*/ 49435 h 83975"/>
                <a:gd name="connsiteX141" fmla="*/ 116477 w 121169"/>
                <a:gd name="connsiteY141" fmla="*/ 51865 h 83975"/>
                <a:gd name="connsiteX142" fmla="*/ 118320 w 121169"/>
                <a:gd name="connsiteY142" fmla="*/ 53290 h 83975"/>
                <a:gd name="connsiteX143" fmla="*/ 120080 w 121169"/>
                <a:gd name="connsiteY143" fmla="*/ 54379 h 83975"/>
                <a:gd name="connsiteX144" fmla="*/ 121169 w 121169"/>
                <a:gd name="connsiteY144" fmla="*/ 55887 h 83975"/>
                <a:gd name="connsiteX145" fmla="*/ 120248 w 121169"/>
                <a:gd name="connsiteY145" fmla="*/ 55887 h 83975"/>
                <a:gd name="connsiteX146" fmla="*/ 118656 w 121169"/>
                <a:gd name="connsiteY146" fmla="*/ 55468 h 83975"/>
                <a:gd name="connsiteX147" fmla="*/ 116980 w 121169"/>
                <a:gd name="connsiteY147" fmla="*/ 55468 h 83975"/>
                <a:gd name="connsiteX148" fmla="*/ 115807 w 121169"/>
                <a:gd name="connsiteY148" fmla="*/ 56306 h 83975"/>
                <a:gd name="connsiteX149" fmla="*/ 114718 w 121169"/>
                <a:gd name="connsiteY149" fmla="*/ 57479 h 83975"/>
                <a:gd name="connsiteX150" fmla="*/ 113964 w 121169"/>
                <a:gd name="connsiteY150" fmla="*/ 57479 h 83975"/>
                <a:gd name="connsiteX151" fmla="*/ 109104 w 121169"/>
                <a:gd name="connsiteY151" fmla="*/ 55636 h 83975"/>
                <a:gd name="connsiteX152" fmla="*/ 104328 w 121169"/>
                <a:gd name="connsiteY152" fmla="*/ 49100 h 83975"/>
                <a:gd name="connsiteX153" fmla="*/ 99803 w 121169"/>
                <a:gd name="connsiteY153" fmla="*/ 40219 h 83975"/>
                <a:gd name="connsiteX154" fmla="*/ 95865 w 121169"/>
                <a:gd name="connsiteY154" fmla="*/ 31253 h 83975"/>
                <a:gd name="connsiteX155" fmla="*/ 92597 w 121169"/>
                <a:gd name="connsiteY155" fmla="*/ 24299 h 83975"/>
                <a:gd name="connsiteX156" fmla="*/ 90419 w 121169"/>
                <a:gd name="connsiteY156" fmla="*/ 21785 h 83975"/>
                <a:gd name="connsiteX157" fmla="*/ 90419 w 121169"/>
                <a:gd name="connsiteY157" fmla="*/ 21785 h 83975"/>
                <a:gd name="connsiteX158" fmla="*/ 88994 w 121169"/>
                <a:gd name="connsiteY158" fmla="*/ 24131 h 83975"/>
                <a:gd name="connsiteX159" fmla="*/ 87402 w 121169"/>
                <a:gd name="connsiteY159" fmla="*/ 26645 h 83975"/>
                <a:gd name="connsiteX160" fmla="*/ 86313 w 121169"/>
                <a:gd name="connsiteY160" fmla="*/ 28404 h 83975"/>
                <a:gd name="connsiteX161" fmla="*/ 85475 w 121169"/>
                <a:gd name="connsiteY161" fmla="*/ 30248 h 83975"/>
                <a:gd name="connsiteX162" fmla="*/ 84805 w 121169"/>
                <a:gd name="connsiteY162" fmla="*/ 30248 h 83975"/>
                <a:gd name="connsiteX163" fmla="*/ 83548 w 121169"/>
                <a:gd name="connsiteY163" fmla="*/ 30248 h 83975"/>
                <a:gd name="connsiteX164" fmla="*/ 81956 w 121169"/>
                <a:gd name="connsiteY164" fmla="*/ 30248 h 83975"/>
                <a:gd name="connsiteX165" fmla="*/ 82878 w 121169"/>
                <a:gd name="connsiteY165" fmla="*/ 32929 h 83975"/>
                <a:gd name="connsiteX166" fmla="*/ 83716 w 121169"/>
                <a:gd name="connsiteY166" fmla="*/ 35108 h 83975"/>
                <a:gd name="connsiteX167" fmla="*/ 83716 w 121169"/>
                <a:gd name="connsiteY167" fmla="*/ 37286 h 83975"/>
                <a:gd name="connsiteX168" fmla="*/ 82710 w 121169"/>
                <a:gd name="connsiteY168" fmla="*/ 40051 h 83975"/>
                <a:gd name="connsiteX169" fmla="*/ 81956 w 121169"/>
                <a:gd name="connsiteY169" fmla="*/ 40051 h 83975"/>
                <a:gd name="connsiteX170" fmla="*/ 81286 w 121169"/>
                <a:gd name="connsiteY170" fmla="*/ 39046 h 83975"/>
                <a:gd name="connsiteX171" fmla="*/ 80532 w 121169"/>
                <a:gd name="connsiteY171" fmla="*/ 37956 h 83975"/>
                <a:gd name="connsiteX172" fmla="*/ 80532 w 121169"/>
                <a:gd name="connsiteY172" fmla="*/ 37118 h 83975"/>
                <a:gd name="connsiteX173" fmla="*/ 79861 w 121169"/>
                <a:gd name="connsiteY173" fmla="*/ 36616 h 83975"/>
                <a:gd name="connsiteX174" fmla="*/ 79191 w 121169"/>
                <a:gd name="connsiteY174" fmla="*/ 37035 h 83975"/>
                <a:gd name="connsiteX175" fmla="*/ 79191 w 121169"/>
                <a:gd name="connsiteY175" fmla="*/ 37621 h 83975"/>
                <a:gd name="connsiteX176" fmla="*/ 80029 w 121169"/>
                <a:gd name="connsiteY176" fmla="*/ 40973 h 83975"/>
                <a:gd name="connsiteX177" fmla="*/ 81453 w 121169"/>
                <a:gd name="connsiteY177" fmla="*/ 41643 h 83975"/>
                <a:gd name="connsiteX178" fmla="*/ 81453 w 121169"/>
                <a:gd name="connsiteY178" fmla="*/ 42146 h 83975"/>
                <a:gd name="connsiteX179" fmla="*/ 81034 w 121169"/>
                <a:gd name="connsiteY179" fmla="*/ 42565 h 83975"/>
                <a:gd name="connsiteX180" fmla="*/ 79945 w 121169"/>
                <a:gd name="connsiteY180" fmla="*/ 42565 h 83975"/>
                <a:gd name="connsiteX181" fmla="*/ 78940 w 121169"/>
                <a:gd name="connsiteY181" fmla="*/ 42565 h 83975"/>
                <a:gd name="connsiteX182" fmla="*/ 77515 w 121169"/>
                <a:gd name="connsiteY182" fmla="*/ 43486 h 83975"/>
                <a:gd name="connsiteX183" fmla="*/ 77013 w 121169"/>
                <a:gd name="connsiteY183" fmla="*/ 44995 h 83975"/>
                <a:gd name="connsiteX184" fmla="*/ 77013 w 121169"/>
                <a:gd name="connsiteY184" fmla="*/ 44995 h 83975"/>
                <a:gd name="connsiteX185" fmla="*/ 77013 w 121169"/>
                <a:gd name="connsiteY185" fmla="*/ 44995 h 83975"/>
                <a:gd name="connsiteX186" fmla="*/ 78018 w 121169"/>
                <a:gd name="connsiteY186" fmla="*/ 44995 h 83975"/>
                <a:gd name="connsiteX187" fmla="*/ 79359 w 121169"/>
                <a:gd name="connsiteY187" fmla="*/ 44995 h 83975"/>
                <a:gd name="connsiteX188" fmla="*/ 79359 w 121169"/>
                <a:gd name="connsiteY188" fmla="*/ 44995 h 83975"/>
                <a:gd name="connsiteX189" fmla="*/ 79359 w 121169"/>
                <a:gd name="connsiteY189" fmla="*/ 44995 h 83975"/>
                <a:gd name="connsiteX190" fmla="*/ 78353 w 121169"/>
                <a:gd name="connsiteY190" fmla="*/ 48681 h 83975"/>
                <a:gd name="connsiteX191" fmla="*/ 74666 w 121169"/>
                <a:gd name="connsiteY191" fmla="*/ 50273 h 83975"/>
                <a:gd name="connsiteX192" fmla="*/ 73745 w 121169"/>
                <a:gd name="connsiteY192" fmla="*/ 48346 h 83975"/>
                <a:gd name="connsiteX193" fmla="*/ 72237 w 121169"/>
                <a:gd name="connsiteY193" fmla="*/ 47676 h 83975"/>
                <a:gd name="connsiteX194" fmla="*/ 70393 w 121169"/>
                <a:gd name="connsiteY194" fmla="*/ 49854 h 83975"/>
                <a:gd name="connsiteX195" fmla="*/ 70393 w 121169"/>
                <a:gd name="connsiteY195" fmla="*/ 52787 h 83975"/>
                <a:gd name="connsiteX196" fmla="*/ 71985 w 121169"/>
                <a:gd name="connsiteY196" fmla="*/ 54630 h 83975"/>
                <a:gd name="connsiteX197" fmla="*/ 73661 w 121169"/>
                <a:gd name="connsiteY197" fmla="*/ 56893 h 83975"/>
                <a:gd name="connsiteX198" fmla="*/ 73661 w 121169"/>
                <a:gd name="connsiteY198" fmla="*/ 61501 h 83975"/>
                <a:gd name="connsiteX199" fmla="*/ 70645 w 121169"/>
                <a:gd name="connsiteY199" fmla="*/ 63847 h 83975"/>
                <a:gd name="connsiteX200" fmla="*/ 67042 w 121169"/>
                <a:gd name="connsiteY200" fmla="*/ 65942 h 83975"/>
                <a:gd name="connsiteX201" fmla="*/ 64947 w 121169"/>
                <a:gd name="connsiteY201" fmla="*/ 69545 h 83975"/>
                <a:gd name="connsiteX202" fmla="*/ 64947 w 121169"/>
                <a:gd name="connsiteY202" fmla="*/ 69545 h 83975"/>
                <a:gd name="connsiteX203" fmla="*/ 64528 w 121169"/>
                <a:gd name="connsiteY203" fmla="*/ 69545 h 83975"/>
                <a:gd name="connsiteX204" fmla="*/ 63606 w 121169"/>
                <a:gd name="connsiteY204" fmla="*/ 68958 h 83975"/>
                <a:gd name="connsiteX205" fmla="*/ 62601 w 121169"/>
                <a:gd name="connsiteY205" fmla="*/ 68456 h 83975"/>
                <a:gd name="connsiteX206" fmla="*/ 62182 w 121169"/>
                <a:gd name="connsiteY206" fmla="*/ 68456 h 83975"/>
                <a:gd name="connsiteX207" fmla="*/ 62182 w 121169"/>
                <a:gd name="connsiteY207" fmla="*/ 68958 h 83975"/>
                <a:gd name="connsiteX208" fmla="*/ 62182 w 121169"/>
                <a:gd name="connsiteY208" fmla="*/ 69545 h 83975"/>
                <a:gd name="connsiteX209" fmla="*/ 61512 w 121169"/>
                <a:gd name="connsiteY209" fmla="*/ 69545 h 83975"/>
                <a:gd name="connsiteX210" fmla="*/ 60925 w 121169"/>
                <a:gd name="connsiteY210" fmla="*/ 68874 h 83975"/>
                <a:gd name="connsiteX211" fmla="*/ 60925 w 121169"/>
                <a:gd name="connsiteY211" fmla="*/ 68456 h 83975"/>
                <a:gd name="connsiteX212" fmla="*/ 60925 w 121169"/>
                <a:gd name="connsiteY212" fmla="*/ 67450 h 83975"/>
                <a:gd name="connsiteX213" fmla="*/ 60925 w 121169"/>
                <a:gd name="connsiteY213" fmla="*/ 66528 h 83975"/>
                <a:gd name="connsiteX214" fmla="*/ 60925 w 121169"/>
                <a:gd name="connsiteY214" fmla="*/ 70131 h 83975"/>
                <a:gd name="connsiteX215" fmla="*/ 60925 w 121169"/>
                <a:gd name="connsiteY215" fmla="*/ 69629 h 83975"/>
                <a:gd name="connsiteX216" fmla="*/ 59752 w 121169"/>
                <a:gd name="connsiteY216" fmla="*/ 65188 h 83975"/>
                <a:gd name="connsiteX217" fmla="*/ 58160 w 121169"/>
                <a:gd name="connsiteY217" fmla="*/ 60160 h 83975"/>
                <a:gd name="connsiteX218" fmla="*/ 56149 w 121169"/>
                <a:gd name="connsiteY218" fmla="*/ 55301 h 83975"/>
                <a:gd name="connsiteX219" fmla="*/ 53971 w 121169"/>
                <a:gd name="connsiteY219" fmla="*/ 51614 h 83975"/>
                <a:gd name="connsiteX220" fmla="*/ 52211 w 121169"/>
                <a:gd name="connsiteY220" fmla="*/ 49687 h 83975"/>
                <a:gd name="connsiteX221" fmla="*/ 50870 w 121169"/>
                <a:gd name="connsiteY221" fmla="*/ 48179 h 83975"/>
                <a:gd name="connsiteX222" fmla="*/ 49697 w 121169"/>
                <a:gd name="connsiteY222" fmla="*/ 46419 h 83975"/>
                <a:gd name="connsiteX223" fmla="*/ 48692 w 121169"/>
                <a:gd name="connsiteY223" fmla="*/ 43570 h 83975"/>
                <a:gd name="connsiteX224" fmla="*/ 47770 w 121169"/>
                <a:gd name="connsiteY224" fmla="*/ 40051 h 83975"/>
                <a:gd name="connsiteX225" fmla="*/ 47770 w 121169"/>
                <a:gd name="connsiteY225" fmla="*/ 39213 h 83975"/>
                <a:gd name="connsiteX226" fmla="*/ 47770 w 121169"/>
                <a:gd name="connsiteY226" fmla="*/ 38375 h 83975"/>
                <a:gd name="connsiteX227" fmla="*/ 46681 w 121169"/>
                <a:gd name="connsiteY227" fmla="*/ 36281 h 83975"/>
                <a:gd name="connsiteX228" fmla="*/ 45675 w 121169"/>
                <a:gd name="connsiteY228" fmla="*/ 35024 h 83975"/>
                <a:gd name="connsiteX229" fmla="*/ 43748 w 121169"/>
                <a:gd name="connsiteY229" fmla="*/ 35526 h 83975"/>
                <a:gd name="connsiteX230" fmla="*/ 43748 w 121169"/>
                <a:gd name="connsiteY230" fmla="*/ 34102 h 83975"/>
                <a:gd name="connsiteX231" fmla="*/ 43748 w 121169"/>
                <a:gd name="connsiteY231" fmla="*/ 32678 h 83975"/>
                <a:gd name="connsiteX232" fmla="*/ 43329 w 121169"/>
                <a:gd name="connsiteY232" fmla="*/ 31253 h 83975"/>
                <a:gd name="connsiteX233" fmla="*/ 42743 w 121169"/>
                <a:gd name="connsiteY233" fmla="*/ 31840 h 83975"/>
                <a:gd name="connsiteX234" fmla="*/ 42072 w 121169"/>
                <a:gd name="connsiteY234" fmla="*/ 32426 h 83975"/>
                <a:gd name="connsiteX235" fmla="*/ 41235 w 121169"/>
                <a:gd name="connsiteY235" fmla="*/ 32426 h 83975"/>
                <a:gd name="connsiteX236" fmla="*/ 40397 w 121169"/>
                <a:gd name="connsiteY236" fmla="*/ 31169 h 83975"/>
                <a:gd name="connsiteX237" fmla="*/ 39475 w 121169"/>
                <a:gd name="connsiteY237" fmla="*/ 29745 h 83975"/>
                <a:gd name="connsiteX238" fmla="*/ 38218 w 121169"/>
                <a:gd name="connsiteY238" fmla="*/ 29159 h 83975"/>
                <a:gd name="connsiteX239" fmla="*/ 36542 w 121169"/>
                <a:gd name="connsiteY239" fmla="*/ 30583 h 83975"/>
                <a:gd name="connsiteX240" fmla="*/ 35034 w 121169"/>
                <a:gd name="connsiteY240" fmla="*/ 34018 h 83975"/>
                <a:gd name="connsiteX241" fmla="*/ 33861 w 121169"/>
                <a:gd name="connsiteY241" fmla="*/ 37956 h 83975"/>
                <a:gd name="connsiteX242" fmla="*/ 33023 w 121169"/>
                <a:gd name="connsiteY242" fmla="*/ 40470 h 83975"/>
                <a:gd name="connsiteX243" fmla="*/ 32269 w 121169"/>
                <a:gd name="connsiteY243" fmla="*/ 41894 h 83975"/>
                <a:gd name="connsiteX244" fmla="*/ 31766 w 121169"/>
                <a:gd name="connsiteY244" fmla="*/ 42984 h 83975"/>
                <a:gd name="connsiteX245" fmla="*/ 30761 w 121169"/>
                <a:gd name="connsiteY245" fmla="*/ 43654 h 83975"/>
                <a:gd name="connsiteX246" fmla="*/ 29756 w 121169"/>
                <a:gd name="connsiteY246" fmla="*/ 44492 h 83975"/>
                <a:gd name="connsiteX247" fmla="*/ 29756 w 121169"/>
                <a:gd name="connsiteY247" fmla="*/ 44492 h 83975"/>
                <a:gd name="connsiteX248" fmla="*/ 29756 w 121169"/>
                <a:gd name="connsiteY248" fmla="*/ 44911 h 83975"/>
                <a:gd name="connsiteX249" fmla="*/ 30593 w 121169"/>
                <a:gd name="connsiteY249" fmla="*/ 44911 h 83975"/>
                <a:gd name="connsiteX250" fmla="*/ 31264 w 121169"/>
                <a:gd name="connsiteY250" fmla="*/ 44911 h 83975"/>
                <a:gd name="connsiteX251" fmla="*/ 29337 w 121169"/>
                <a:gd name="connsiteY251" fmla="*/ 48179 h 83975"/>
                <a:gd name="connsiteX252" fmla="*/ 30593 w 121169"/>
                <a:gd name="connsiteY252" fmla="*/ 48179 h 83975"/>
                <a:gd name="connsiteX253" fmla="*/ 31431 w 121169"/>
                <a:gd name="connsiteY253" fmla="*/ 49016 h 83975"/>
                <a:gd name="connsiteX254" fmla="*/ 31431 w 121169"/>
                <a:gd name="connsiteY254" fmla="*/ 50525 h 83975"/>
                <a:gd name="connsiteX255" fmla="*/ 31431 w 121169"/>
                <a:gd name="connsiteY255" fmla="*/ 52117 h 83975"/>
                <a:gd name="connsiteX256" fmla="*/ 32269 w 121169"/>
                <a:gd name="connsiteY256" fmla="*/ 52871 h 83975"/>
                <a:gd name="connsiteX257" fmla="*/ 33023 w 121169"/>
                <a:gd name="connsiteY257" fmla="*/ 53457 h 83975"/>
                <a:gd name="connsiteX258" fmla="*/ 33023 w 121169"/>
                <a:gd name="connsiteY258" fmla="*/ 53457 h 83975"/>
                <a:gd name="connsiteX259" fmla="*/ 31599 w 121169"/>
                <a:gd name="connsiteY259" fmla="*/ 55468 h 83975"/>
                <a:gd name="connsiteX260" fmla="*/ 30761 w 121169"/>
                <a:gd name="connsiteY260" fmla="*/ 58150 h 83975"/>
                <a:gd name="connsiteX261" fmla="*/ 31515 w 121169"/>
                <a:gd name="connsiteY261" fmla="*/ 59406 h 83975"/>
                <a:gd name="connsiteX262" fmla="*/ 32269 w 121169"/>
                <a:gd name="connsiteY262" fmla="*/ 60663 h 83975"/>
                <a:gd name="connsiteX263" fmla="*/ 31683 w 121169"/>
                <a:gd name="connsiteY263" fmla="*/ 66612 h 83975"/>
                <a:gd name="connsiteX264" fmla="*/ 26739 w 121169"/>
                <a:gd name="connsiteY264" fmla="*/ 69629 h 83975"/>
                <a:gd name="connsiteX265" fmla="*/ 27158 w 121169"/>
                <a:gd name="connsiteY265" fmla="*/ 71137 h 83975"/>
                <a:gd name="connsiteX266" fmla="*/ 27829 w 121169"/>
                <a:gd name="connsiteY266" fmla="*/ 73399 h 83975"/>
                <a:gd name="connsiteX267" fmla="*/ 28499 w 121169"/>
                <a:gd name="connsiteY267" fmla="*/ 75577 h 83975"/>
                <a:gd name="connsiteX268" fmla="*/ 28918 w 121169"/>
                <a:gd name="connsiteY268" fmla="*/ 77002 h 83975"/>
                <a:gd name="connsiteX269" fmla="*/ 28918 w 121169"/>
                <a:gd name="connsiteY269" fmla="*/ 77840 h 83975"/>
                <a:gd name="connsiteX270" fmla="*/ 28918 w 121169"/>
                <a:gd name="connsiteY270" fmla="*/ 79013 h 83975"/>
                <a:gd name="connsiteX271" fmla="*/ 28918 w 121169"/>
                <a:gd name="connsiteY271" fmla="*/ 80270 h 83975"/>
                <a:gd name="connsiteX272" fmla="*/ 28163 w 121169"/>
                <a:gd name="connsiteY272" fmla="*/ 80940 h 83975"/>
                <a:gd name="connsiteX273" fmla="*/ 26153 w 121169"/>
                <a:gd name="connsiteY273" fmla="*/ 80940 h 83975"/>
                <a:gd name="connsiteX274" fmla="*/ 24225 w 121169"/>
                <a:gd name="connsiteY274" fmla="*/ 82281 h 83975"/>
                <a:gd name="connsiteX275" fmla="*/ 22801 w 121169"/>
                <a:gd name="connsiteY275" fmla="*/ 83705 h 83975"/>
                <a:gd name="connsiteX276" fmla="*/ 22801 w 121169"/>
                <a:gd name="connsiteY276" fmla="*/ 83705 h 83975"/>
                <a:gd name="connsiteX277" fmla="*/ 19031 w 121169"/>
                <a:gd name="connsiteY277" fmla="*/ 83202 h 83975"/>
                <a:gd name="connsiteX278" fmla="*/ 17103 w 121169"/>
                <a:gd name="connsiteY278" fmla="*/ 79516 h 83975"/>
                <a:gd name="connsiteX279" fmla="*/ 6714 w 121169"/>
                <a:gd name="connsiteY279" fmla="*/ 37872 h 83975"/>
                <a:gd name="connsiteX280" fmla="*/ 8138 w 121169"/>
                <a:gd name="connsiteY280" fmla="*/ 43235 h 83975"/>
                <a:gd name="connsiteX281" fmla="*/ 9311 w 121169"/>
                <a:gd name="connsiteY281" fmla="*/ 45581 h 83975"/>
                <a:gd name="connsiteX282" fmla="*/ 9311 w 121169"/>
                <a:gd name="connsiteY282" fmla="*/ 44157 h 83975"/>
                <a:gd name="connsiteX283" fmla="*/ 8306 w 121169"/>
                <a:gd name="connsiteY283" fmla="*/ 41224 h 83975"/>
                <a:gd name="connsiteX284" fmla="*/ 7216 w 121169"/>
                <a:gd name="connsiteY284" fmla="*/ 38627 h 83975"/>
                <a:gd name="connsiteX285" fmla="*/ 6714 w 121169"/>
                <a:gd name="connsiteY285" fmla="*/ 37872 h 83975"/>
                <a:gd name="connsiteX286" fmla="*/ 18863 w 121169"/>
                <a:gd name="connsiteY286" fmla="*/ 79767 h 83975"/>
                <a:gd name="connsiteX287" fmla="*/ 18863 w 121169"/>
                <a:gd name="connsiteY287" fmla="*/ 80521 h 83975"/>
                <a:gd name="connsiteX288" fmla="*/ 19366 w 121169"/>
                <a:gd name="connsiteY288" fmla="*/ 81108 h 83975"/>
                <a:gd name="connsiteX289" fmla="*/ 19366 w 121169"/>
                <a:gd name="connsiteY289" fmla="*/ 80270 h 83975"/>
                <a:gd name="connsiteX290" fmla="*/ 18863 w 121169"/>
                <a:gd name="connsiteY290" fmla="*/ 80102 h 83975"/>
                <a:gd name="connsiteX291" fmla="*/ 19282 w 121169"/>
                <a:gd name="connsiteY291" fmla="*/ 75745 h 83975"/>
                <a:gd name="connsiteX292" fmla="*/ 20287 w 121169"/>
                <a:gd name="connsiteY292" fmla="*/ 77421 h 83975"/>
                <a:gd name="connsiteX293" fmla="*/ 22298 w 121169"/>
                <a:gd name="connsiteY293" fmla="*/ 78007 h 83975"/>
                <a:gd name="connsiteX294" fmla="*/ 22801 w 121169"/>
                <a:gd name="connsiteY294" fmla="*/ 76667 h 83975"/>
                <a:gd name="connsiteX295" fmla="*/ 22801 w 121169"/>
                <a:gd name="connsiteY295" fmla="*/ 75159 h 83975"/>
                <a:gd name="connsiteX296" fmla="*/ 22801 w 121169"/>
                <a:gd name="connsiteY296" fmla="*/ 74321 h 83975"/>
                <a:gd name="connsiteX297" fmla="*/ 22801 w 121169"/>
                <a:gd name="connsiteY297" fmla="*/ 73399 h 83975"/>
                <a:gd name="connsiteX298" fmla="*/ 21712 w 121169"/>
                <a:gd name="connsiteY298" fmla="*/ 74153 h 83975"/>
                <a:gd name="connsiteX299" fmla="*/ 20706 w 121169"/>
                <a:gd name="connsiteY299" fmla="*/ 74740 h 83975"/>
                <a:gd name="connsiteX300" fmla="*/ 20287 w 121169"/>
                <a:gd name="connsiteY300" fmla="*/ 75242 h 83975"/>
                <a:gd name="connsiteX301" fmla="*/ 19282 w 121169"/>
                <a:gd name="connsiteY301" fmla="*/ 76080 h 83975"/>
                <a:gd name="connsiteX302" fmla="*/ 23807 w 121169"/>
                <a:gd name="connsiteY302" fmla="*/ 53122 h 83975"/>
                <a:gd name="connsiteX303" fmla="*/ 24645 w 121169"/>
                <a:gd name="connsiteY303" fmla="*/ 53122 h 83975"/>
                <a:gd name="connsiteX304" fmla="*/ 24645 w 121169"/>
                <a:gd name="connsiteY304" fmla="*/ 52117 h 83975"/>
                <a:gd name="connsiteX305" fmla="*/ 23807 w 121169"/>
                <a:gd name="connsiteY305" fmla="*/ 52117 h 83975"/>
                <a:gd name="connsiteX306" fmla="*/ 20706 w 121169"/>
                <a:gd name="connsiteY306" fmla="*/ 33851 h 83975"/>
                <a:gd name="connsiteX307" fmla="*/ 22047 w 121169"/>
                <a:gd name="connsiteY307" fmla="*/ 36783 h 83975"/>
                <a:gd name="connsiteX308" fmla="*/ 24142 w 121169"/>
                <a:gd name="connsiteY308" fmla="*/ 38962 h 83975"/>
                <a:gd name="connsiteX309" fmla="*/ 25147 w 121169"/>
                <a:gd name="connsiteY309" fmla="*/ 37537 h 83975"/>
                <a:gd name="connsiteX310" fmla="*/ 26069 w 121169"/>
                <a:gd name="connsiteY310" fmla="*/ 36197 h 83975"/>
                <a:gd name="connsiteX311" fmla="*/ 24728 w 121169"/>
                <a:gd name="connsiteY311" fmla="*/ 36197 h 83975"/>
                <a:gd name="connsiteX312" fmla="*/ 23136 w 121169"/>
                <a:gd name="connsiteY312" fmla="*/ 34270 h 83975"/>
                <a:gd name="connsiteX313" fmla="*/ 20706 w 121169"/>
                <a:gd name="connsiteY313" fmla="*/ 34186 h 83975"/>
                <a:gd name="connsiteX314" fmla="*/ 22801 w 121169"/>
                <a:gd name="connsiteY314" fmla="*/ 26729 h 83975"/>
                <a:gd name="connsiteX315" fmla="*/ 23304 w 121169"/>
                <a:gd name="connsiteY315" fmla="*/ 28069 h 83975"/>
                <a:gd name="connsiteX316" fmla="*/ 24393 w 121169"/>
                <a:gd name="connsiteY316" fmla="*/ 29075 h 83975"/>
                <a:gd name="connsiteX317" fmla="*/ 24393 w 121169"/>
                <a:gd name="connsiteY317" fmla="*/ 28572 h 83975"/>
                <a:gd name="connsiteX318" fmla="*/ 24393 w 121169"/>
                <a:gd name="connsiteY318" fmla="*/ 28069 h 83975"/>
                <a:gd name="connsiteX319" fmla="*/ 24393 w 121169"/>
                <a:gd name="connsiteY319" fmla="*/ 28069 h 83975"/>
                <a:gd name="connsiteX320" fmla="*/ 24393 w 121169"/>
                <a:gd name="connsiteY320" fmla="*/ 27566 h 83975"/>
                <a:gd name="connsiteX321" fmla="*/ 23723 w 121169"/>
                <a:gd name="connsiteY321" fmla="*/ 26142 h 83975"/>
                <a:gd name="connsiteX322" fmla="*/ 22969 w 121169"/>
                <a:gd name="connsiteY322" fmla="*/ 24718 h 83975"/>
                <a:gd name="connsiteX323" fmla="*/ 22298 w 121169"/>
                <a:gd name="connsiteY323" fmla="*/ 25807 h 83975"/>
                <a:gd name="connsiteX324" fmla="*/ 28499 w 121169"/>
                <a:gd name="connsiteY324" fmla="*/ 25137 h 83975"/>
                <a:gd name="connsiteX325" fmla="*/ 28499 w 121169"/>
                <a:gd name="connsiteY325" fmla="*/ 25556 h 83975"/>
                <a:gd name="connsiteX326" fmla="*/ 29001 w 121169"/>
                <a:gd name="connsiteY326" fmla="*/ 26310 h 83975"/>
                <a:gd name="connsiteX327" fmla="*/ 29756 w 121169"/>
                <a:gd name="connsiteY327" fmla="*/ 26896 h 83975"/>
                <a:gd name="connsiteX328" fmla="*/ 30593 w 121169"/>
                <a:gd name="connsiteY328" fmla="*/ 26896 h 83975"/>
                <a:gd name="connsiteX329" fmla="*/ 30007 w 121169"/>
                <a:gd name="connsiteY329" fmla="*/ 25807 h 83975"/>
                <a:gd name="connsiteX330" fmla="*/ 28499 w 121169"/>
                <a:gd name="connsiteY330" fmla="*/ 25472 h 83975"/>
                <a:gd name="connsiteX331" fmla="*/ 28499 w 121169"/>
                <a:gd name="connsiteY331" fmla="*/ 24047 h 83975"/>
                <a:gd name="connsiteX332" fmla="*/ 29253 w 121169"/>
                <a:gd name="connsiteY332" fmla="*/ 24047 h 83975"/>
                <a:gd name="connsiteX333" fmla="*/ 29253 w 121169"/>
                <a:gd name="connsiteY333" fmla="*/ 23126 h 83975"/>
                <a:gd name="connsiteX334" fmla="*/ 28499 w 121169"/>
                <a:gd name="connsiteY334" fmla="*/ 23126 h 83975"/>
                <a:gd name="connsiteX335" fmla="*/ 58663 w 121169"/>
                <a:gd name="connsiteY335" fmla="*/ 45581 h 83975"/>
                <a:gd name="connsiteX336" fmla="*/ 58663 w 121169"/>
                <a:gd name="connsiteY336" fmla="*/ 46922 h 83975"/>
                <a:gd name="connsiteX337" fmla="*/ 58663 w 121169"/>
                <a:gd name="connsiteY337" fmla="*/ 47927 h 83975"/>
                <a:gd name="connsiteX338" fmla="*/ 64193 w 121169"/>
                <a:gd name="connsiteY338" fmla="*/ 47927 h 83975"/>
                <a:gd name="connsiteX339" fmla="*/ 60171 w 121169"/>
                <a:gd name="connsiteY339" fmla="*/ 44995 h 83975"/>
                <a:gd name="connsiteX340" fmla="*/ 59417 w 121169"/>
                <a:gd name="connsiteY340" fmla="*/ 45497 h 83975"/>
                <a:gd name="connsiteX341" fmla="*/ 58998 w 121169"/>
                <a:gd name="connsiteY341" fmla="*/ 45916 h 83975"/>
                <a:gd name="connsiteX342" fmla="*/ 56568 w 121169"/>
                <a:gd name="connsiteY342" fmla="*/ 38375 h 83975"/>
                <a:gd name="connsiteX343" fmla="*/ 56568 w 121169"/>
                <a:gd name="connsiteY343" fmla="*/ 38794 h 83975"/>
                <a:gd name="connsiteX344" fmla="*/ 56987 w 121169"/>
                <a:gd name="connsiteY344" fmla="*/ 39297 h 83975"/>
                <a:gd name="connsiteX345" fmla="*/ 56903 w 121169"/>
                <a:gd name="connsiteY345" fmla="*/ 38710 h 83975"/>
                <a:gd name="connsiteX346" fmla="*/ 62014 w 121169"/>
                <a:gd name="connsiteY346" fmla="*/ 40721 h 83975"/>
                <a:gd name="connsiteX347" fmla="*/ 62844 w 121169"/>
                <a:gd name="connsiteY347" fmla="*/ 41182 h 83975"/>
                <a:gd name="connsiteX348" fmla="*/ 62852 w 121169"/>
                <a:gd name="connsiteY348" fmla="*/ 41224 h 83975"/>
                <a:gd name="connsiteX349" fmla="*/ 62391 w 121169"/>
                <a:gd name="connsiteY349" fmla="*/ 42054 h 83975"/>
                <a:gd name="connsiteX350" fmla="*/ 62350 w 121169"/>
                <a:gd name="connsiteY350" fmla="*/ 42062 h 83975"/>
                <a:gd name="connsiteX351" fmla="*/ 61679 w 121169"/>
                <a:gd name="connsiteY351" fmla="*/ 41475 h 83975"/>
                <a:gd name="connsiteX352" fmla="*/ 62350 w 121169"/>
                <a:gd name="connsiteY352" fmla="*/ 41057 h 83975"/>
                <a:gd name="connsiteX353" fmla="*/ 70393 w 121169"/>
                <a:gd name="connsiteY353" fmla="*/ 24885 h 83975"/>
                <a:gd name="connsiteX354" fmla="*/ 70393 w 121169"/>
                <a:gd name="connsiteY354" fmla="*/ 25723 h 83975"/>
                <a:gd name="connsiteX355" fmla="*/ 70980 w 121169"/>
                <a:gd name="connsiteY355" fmla="*/ 26310 h 83975"/>
                <a:gd name="connsiteX356" fmla="*/ 71482 w 121169"/>
                <a:gd name="connsiteY356" fmla="*/ 25472 h 83975"/>
                <a:gd name="connsiteX357" fmla="*/ 70728 w 121169"/>
                <a:gd name="connsiteY357" fmla="*/ 25220 h 83975"/>
                <a:gd name="connsiteX358" fmla="*/ 73577 w 121169"/>
                <a:gd name="connsiteY358" fmla="*/ 31924 h 83975"/>
                <a:gd name="connsiteX359" fmla="*/ 73577 w 121169"/>
                <a:gd name="connsiteY359" fmla="*/ 31924 h 83975"/>
                <a:gd name="connsiteX360" fmla="*/ 73577 w 121169"/>
                <a:gd name="connsiteY360" fmla="*/ 31924 h 83975"/>
                <a:gd name="connsiteX361" fmla="*/ 73577 w 121169"/>
                <a:gd name="connsiteY361" fmla="*/ 31924 h 83975"/>
                <a:gd name="connsiteX362" fmla="*/ 73912 w 121169"/>
                <a:gd name="connsiteY362" fmla="*/ 32259 h 83975"/>
                <a:gd name="connsiteX363" fmla="*/ 72655 w 121169"/>
                <a:gd name="connsiteY363" fmla="*/ 21115 h 83975"/>
                <a:gd name="connsiteX364" fmla="*/ 72655 w 121169"/>
                <a:gd name="connsiteY364" fmla="*/ 21701 h 83975"/>
                <a:gd name="connsiteX365" fmla="*/ 73409 w 121169"/>
                <a:gd name="connsiteY365" fmla="*/ 22791 h 83975"/>
                <a:gd name="connsiteX366" fmla="*/ 74499 w 121169"/>
                <a:gd name="connsiteY366" fmla="*/ 23880 h 83975"/>
                <a:gd name="connsiteX367" fmla="*/ 75337 w 121169"/>
                <a:gd name="connsiteY367" fmla="*/ 23880 h 83975"/>
                <a:gd name="connsiteX368" fmla="*/ 76091 w 121169"/>
                <a:gd name="connsiteY368" fmla="*/ 22120 h 83975"/>
                <a:gd name="connsiteX369" fmla="*/ 75421 w 121169"/>
                <a:gd name="connsiteY369" fmla="*/ 20863 h 83975"/>
                <a:gd name="connsiteX370" fmla="*/ 74080 w 121169"/>
                <a:gd name="connsiteY370" fmla="*/ 20277 h 83975"/>
                <a:gd name="connsiteX371" fmla="*/ 72991 w 121169"/>
                <a:gd name="connsiteY371" fmla="*/ 21450 h 83975"/>
                <a:gd name="connsiteX372" fmla="*/ 77431 w 121169"/>
                <a:gd name="connsiteY372" fmla="*/ 33934 h 83975"/>
                <a:gd name="connsiteX373" fmla="*/ 76845 w 121169"/>
                <a:gd name="connsiteY373" fmla="*/ 33934 h 83975"/>
                <a:gd name="connsiteX374" fmla="*/ 76845 w 121169"/>
                <a:gd name="connsiteY374" fmla="*/ 34521 h 83975"/>
                <a:gd name="connsiteX375" fmla="*/ 77431 w 121169"/>
                <a:gd name="connsiteY375" fmla="*/ 34521 h 83975"/>
                <a:gd name="connsiteX376" fmla="*/ 77767 w 121169"/>
                <a:gd name="connsiteY376" fmla="*/ 34270 h 83975"/>
                <a:gd name="connsiteX377" fmla="*/ 84218 w 121169"/>
                <a:gd name="connsiteY377" fmla="*/ 23712 h 83975"/>
                <a:gd name="connsiteX378" fmla="*/ 83799 w 121169"/>
                <a:gd name="connsiteY378" fmla="*/ 24550 h 83975"/>
                <a:gd name="connsiteX379" fmla="*/ 84554 w 121169"/>
                <a:gd name="connsiteY379" fmla="*/ 25053 h 83975"/>
                <a:gd name="connsiteX380" fmla="*/ 84554 w 121169"/>
                <a:gd name="connsiteY380" fmla="*/ 24215 h 83975"/>
                <a:gd name="connsiteX381" fmla="*/ 84554 w 121169"/>
                <a:gd name="connsiteY381" fmla="*/ 24047 h 83975"/>
                <a:gd name="connsiteX382" fmla="*/ 90251 w 121169"/>
                <a:gd name="connsiteY382" fmla="*/ 21869 h 83975"/>
                <a:gd name="connsiteX383" fmla="*/ 89330 w 121169"/>
                <a:gd name="connsiteY383" fmla="*/ 22288 h 83975"/>
                <a:gd name="connsiteX384" fmla="*/ 88073 w 121169"/>
                <a:gd name="connsiteY384" fmla="*/ 22874 h 83975"/>
                <a:gd name="connsiteX385" fmla="*/ 87151 w 121169"/>
                <a:gd name="connsiteY385" fmla="*/ 23377 h 83975"/>
                <a:gd name="connsiteX386" fmla="*/ 87151 w 121169"/>
                <a:gd name="connsiteY386" fmla="*/ 23377 h 83975"/>
                <a:gd name="connsiteX387" fmla="*/ 87821 w 121169"/>
                <a:gd name="connsiteY387" fmla="*/ 23377 h 83975"/>
                <a:gd name="connsiteX388" fmla="*/ 88994 w 121169"/>
                <a:gd name="connsiteY388" fmla="*/ 22791 h 83975"/>
                <a:gd name="connsiteX389" fmla="*/ 90084 w 121169"/>
                <a:gd name="connsiteY389" fmla="*/ 22288 h 83975"/>
                <a:gd name="connsiteX390" fmla="*/ 101311 w 121169"/>
                <a:gd name="connsiteY390" fmla="*/ 17512 h 83975"/>
                <a:gd name="connsiteX391" fmla="*/ 103657 w 121169"/>
                <a:gd name="connsiteY391" fmla="*/ 16674 h 83975"/>
                <a:gd name="connsiteX392" fmla="*/ 104328 w 121169"/>
                <a:gd name="connsiteY392" fmla="*/ 15417 h 83975"/>
                <a:gd name="connsiteX393" fmla="*/ 103322 w 121169"/>
                <a:gd name="connsiteY393" fmla="*/ 14495 h 83975"/>
                <a:gd name="connsiteX394" fmla="*/ 100725 w 121169"/>
                <a:gd name="connsiteY394" fmla="*/ 14495 h 83975"/>
                <a:gd name="connsiteX395" fmla="*/ 100725 w 121169"/>
                <a:gd name="connsiteY395" fmla="*/ 15082 h 83975"/>
                <a:gd name="connsiteX396" fmla="*/ 101144 w 121169"/>
                <a:gd name="connsiteY396" fmla="*/ 16171 h 83975"/>
                <a:gd name="connsiteX397" fmla="*/ 101144 w 121169"/>
                <a:gd name="connsiteY397" fmla="*/ 17177 h 83975"/>
                <a:gd name="connsiteX398" fmla="*/ 102065 w 121169"/>
                <a:gd name="connsiteY398" fmla="*/ 17847 h 83975"/>
                <a:gd name="connsiteX399" fmla="*/ 106841 w 121169"/>
                <a:gd name="connsiteY399" fmla="*/ 33264 h 83975"/>
                <a:gd name="connsiteX400" fmla="*/ 107344 w 121169"/>
                <a:gd name="connsiteY400" fmla="*/ 33934 h 83975"/>
                <a:gd name="connsiteX401" fmla="*/ 108098 w 121169"/>
                <a:gd name="connsiteY401" fmla="*/ 34353 h 83975"/>
                <a:gd name="connsiteX402" fmla="*/ 107428 w 121169"/>
                <a:gd name="connsiteY402" fmla="*/ 31588 h 83975"/>
                <a:gd name="connsiteX403" fmla="*/ 107009 w 121169"/>
                <a:gd name="connsiteY403" fmla="*/ 32426 h 83975"/>
                <a:gd name="connsiteX404" fmla="*/ 107176 w 121169"/>
                <a:gd name="connsiteY404" fmla="*/ 33599 h 83975"/>
                <a:gd name="connsiteX405" fmla="*/ 116561 w 121169"/>
                <a:gd name="connsiteY405" fmla="*/ 56055 h 83975"/>
                <a:gd name="connsiteX406" fmla="*/ 116561 w 121169"/>
                <a:gd name="connsiteY406" fmla="*/ 55384 h 83975"/>
                <a:gd name="connsiteX407" fmla="*/ 115974 w 121169"/>
                <a:gd name="connsiteY407" fmla="*/ 55384 h 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21169" h="83975">
                  <a:moveTo>
                    <a:pt x="15763" y="78510"/>
                  </a:moveTo>
                  <a:cubicBezTo>
                    <a:pt x="15763" y="78510"/>
                    <a:pt x="15763" y="77840"/>
                    <a:pt x="15763" y="76918"/>
                  </a:cubicBezTo>
                  <a:cubicBezTo>
                    <a:pt x="15805" y="76415"/>
                    <a:pt x="15805" y="75913"/>
                    <a:pt x="15763" y="75410"/>
                  </a:cubicBezTo>
                  <a:cubicBezTo>
                    <a:pt x="15763" y="75410"/>
                    <a:pt x="15344" y="74907"/>
                    <a:pt x="14757" y="74572"/>
                  </a:cubicBezTo>
                  <a:cubicBezTo>
                    <a:pt x="14338" y="74413"/>
                    <a:pt x="13961" y="74153"/>
                    <a:pt x="13668" y="73818"/>
                  </a:cubicBezTo>
                  <a:cubicBezTo>
                    <a:pt x="13769" y="73433"/>
                    <a:pt x="13970" y="73089"/>
                    <a:pt x="14255" y="72813"/>
                  </a:cubicBezTo>
                  <a:lnTo>
                    <a:pt x="14925" y="72058"/>
                  </a:lnTo>
                  <a:lnTo>
                    <a:pt x="14925" y="70802"/>
                  </a:lnTo>
                  <a:cubicBezTo>
                    <a:pt x="14347" y="68640"/>
                    <a:pt x="13291" y="66629"/>
                    <a:pt x="11825" y="64936"/>
                  </a:cubicBezTo>
                  <a:cubicBezTo>
                    <a:pt x="10325" y="63202"/>
                    <a:pt x="9127" y="61216"/>
                    <a:pt x="8306" y="59071"/>
                  </a:cubicBezTo>
                  <a:cubicBezTo>
                    <a:pt x="7049" y="56139"/>
                    <a:pt x="5959" y="53290"/>
                    <a:pt x="4954" y="50692"/>
                  </a:cubicBezTo>
                  <a:cubicBezTo>
                    <a:pt x="3949" y="48095"/>
                    <a:pt x="3111" y="44995"/>
                    <a:pt x="2273" y="41811"/>
                  </a:cubicBezTo>
                  <a:lnTo>
                    <a:pt x="94" y="33432"/>
                  </a:lnTo>
                  <a:cubicBezTo>
                    <a:pt x="-31" y="32401"/>
                    <a:pt x="-31" y="31362"/>
                    <a:pt x="94" y="30332"/>
                  </a:cubicBezTo>
                  <a:cubicBezTo>
                    <a:pt x="61" y="29351"/>
                    <a:pt x="320" y="28388"/>
                    <a:pt x="848" y="27566"/>
                  </a:cubicBezTo>
                  <a:cubicBezTo>
                    <a:pt x="1695" y="28019"/>
                    <a:pt x="2466" y="28614"/>
                    <a:pt x="3111" y="29326"/>
                  </a:cubicBezTo>
                  <a:cubicBezTo>
                    <a:pt x="3949" y="30248"/>
                    <a:pt x="4703" y="30499"/>
                    <a:pt x="5373" y="30164"/>
                  </a:cubicBezTo>
                  <a:lnTo>
                    <a:pt x="6211" y="29326"/>
                  </a:lnTo>
                  <a:cubicBezTo>
                    <a:pt x="6479" y="28957"/>
                    <a:pt x="6789" y="28622"/>
                    <a:pt x="7133" y="28321"/>
                  </a:cubicBezTo>
                  <a:lnTo>
                    <a:pt x="8054" y="28321"/>
                  </a:lnTo>
                  <a:cubicBezTo>
                    <a:pt x="8842" y="28069"/>
                    <a:pt x="9697" y="28069"/>
                    <a:pt x="10484" y="28321"/>
                  </a:cubicBezTo>
                  <a:cubicBezTo>
                    <a:pt x="11322" y="28622"/>
                    <a:pt x="12135" y="28991"/>
                    <a:pt x="12914" y="29410"/>
                  </a:cubicBezTo>
                  <a:cubicBezTo>
                    <a:pt x="13283" y="30156"/>
                    <a:pt x="13559" y="30943"/>
                    <a:pt x="13752" y="31756"/>
                  </a:cubicBezTo>
                  <a:cubicBezTo>
                    <a:pt x="13752" y="32845"/>
                    <a:pt x="14422" y="34018"/>
                    <a:pt x="14841" y="35275"/>
                  </a:cubicBezTo>
                  <a:cubicBezTo>
                    <a:pt x="15243" y="36490"/>
                    <a:pt x="15746" y="37663"/>
                    <a:pt x="16349" y="38794"/>
                  </a:cubicBezTo>
                  <a:cubicBezTo>
                    <a:pt x="16760" y="39741"/>
                    <a:pt x="17388" y="40579"/>
                    <a:pt x="18193" y="41224"/>
                  </a:cubicBezTo>
                  <a:lnTo>
                    <a:pt x="18193" y="41224"/>
                  </a:lnTo>
                  <a:lnTo>
                    <a:pt x="18863" y="41224"/>
                  </a:lnTo>
                  <a:lnTo>
                    <a:pt x="19701" y="41224"/>
                  </a:lnTo>
                  <a:cubicBezTo>
                    <a:pt x="19701" y="41224"/>
                    <a:pt x="20204" y="40721"/>
                    <a:pt x="19701" y="40135"/>
                  </a:cubicBezTo>
                  <a:cubicBezTo>
                    <a:pt x="19391" y="39154"/>
                    <a:pt x="18737" y="38325"/>
                    <a:pt x="17858" y="37789"/>
                  </a:cubicBezTo>
                  <a:cubicBezTo>
                    <a:pt x="16953" y="37185"/>
                    <a:pt x="16274" y="36306"/>
                    <a:pt x="15930" y="35275"/>
                  </a:cubicBezTo>
                  <a:cubicBezTo>
                    <a:pt x="15838" y="34865"/>
                    <a:pt x="15838" y="34429"/>
                    <a:pt x="15930" y="34018"/>
                  </a:cubicBezTo>
                  <a:cubicBezTo>
                    <a:pt x="16173" y="33415"/>
                    <a:pt x="16458" y="32828"/>
                    <a:pt x="16768" y="32259"/>
                  </a:cubicBezTo>
                  <a:cubicBezTo>
                    <a:pt x="17011" y="31664"/>
                    <a:pt x="17321" y="31102"/>
                    <a:pt x="17690" y="30583"/>
                  </a:cubicBezTo>
                  <a:cubicBezTo>
                    <a:pt x="17690" y="30080"/>
                    <a:pt x="18276" y="29829"/>
                    <a:pt x="18528" y="29829"/>
                  </a:cubicBezTo>
                  <a:lnTo>
                    <a:pt x="18528" y="29829"/>
                  </a:lnTo>
                  <a:lnTo>
                    <a:pt x="18528" y="29829"/>
                  </a:lnTo>
                  <a:lnTo>
                    <a:pt x="18947" y="29829"/>
                  </a:lnTo>
                  <a:lnTo>
                    <a:pt x="18947" y="29829"/>
                  </a:lnTo>
                  <a:cubicBezTo>
                    <a:pt x="19533" y="29829"/>
                    <a:pt x="19785" y="29410"/>
                    <a:pt x="19868" y="28991"/>
                  </a:cubicBezTo>
                  <a:cubicBezTo>
                    <a:pt x="19952" y="28547"/>
                    <a:pt x="19952" y="28094"/>
                    <a:pt x="19868" y="27650"/>
                  </a:cubicBezTo>
                  <a:lnTo>
                    <a:pt x="19868" y="26226"/>
                  </a:lnTo>
                  <a:cubicBezTo>
                    <a:pt x="19743" y="25840"/>
                    <a:pt x="19743" y="25438"/>
                    <a:pt x="19868" y="25053"/>
                  </a:cubicBezTo>
                  <a:lnTo>
                    <a:pt x="20958" y="23628"/>
                  </a:lnTo>
                  <a:lnTo>
                    <a:pt x="22215" y="22120"/>
                  </a:lnTo>
                  <a:lnTo>
                    <a:pt x="22633" y="22120"/>
                  </a:lnTo>
                  <a:cubicBezTo>
                    <a:pt x="23136" y="22120"/>
                    <a:pt x="23471" y="22120"/>
                    <a:pt x="23723" y="22874"/>
                  </a:cubicBezTo>
                  <a:cubicBezTo>
                    <a:pt x="23974" y="23628"/>
                    <a:pt x="24477" y="23628"/>
                    <a:pt x="25566" y="23377"/>
                  </a:cubicBezTo>
                  <a:cubicBezTo>
                    <a:pt x="26672" y="23075"/>
                    <a:pt x="27585" y="22313"/>
                    <a:pt x="28080" y="21282"/>
                  </a:cubicBezTo>
                  <a:cubicBezTo>
                    <a:pt x="28650" y="20218"/>
                    <a:pt x="29093" y="19095"/>
                    <a:pt x="29420" y="17931"/>
                  </a:cubicBezTo>
                  <a:cubicBezTo>
                    <a:pt x="29420" y="16842"/>
                    <a:pt x="30007" y="15752"/>
                    <a:pt x="30175" y="14747"/>
                  </a:cubicBezTo>
                  <a:cubicBezTo>
                    <a:pt x="30342" y="13741"/>
                    <a:pt x="30761" y="13239"/>
                    <a:pt x="31180" y="13155"/>
                  </a:cubicBezTo>
                  <a:cubicBezTo>
                    <a:pt x="31842" y="12987"/>
                    <a:pt x="32529" y="12987"/>
                    <a:pt x="33191" y="13155"/>
                  </a:cubicBezTo>
                  <a:lnTo>
                    <a:pt x="35537" y="13741"/>
                  </a:lnTo>
                  <a:lnTo>
                    <a:pt x="37799" y="14412"/>
                  </a:lnTo>
                  <a:cubicBezTo>
                    <a:pt x="38461" y="14562"/>
                    <a:pt x="39148" y="14562"/>
                    <a:pt x="39810" y="14412"/>
                  </a:cubicBezTo>
                  <a:cubicBezTo>
                    <a:pt x="40472" y="14361"/>
                    <a:pt x="41117" y="14219"/>
                    <a:pt x="41737" y="13993"/>
                  </a:cubicBezTo>
                  <a:lnTo>
                    <a:pt x="43497" y="13490"/>
                  </a:lnTo>
                  <a:lnTo>
                    <a:pt x="44670" y="13993"/>
                  </a:lnTo>
                  <a:lnTo>
                    <a:pt x="46932" y="15250"/>
                  </a:lnTo>
                  <a:lnTo>
                    <a:pt x="49195" y="16506"/>
                  </a:lnTo>
                  <a:lnTo>
                    <a:pt x="50368" y="17177"/>
                  </a:lnTo>
                  <a:lnTo>
                    <a:pt x="53049" y="25556"/>
                  </a:lnTo>
                  <a:lnTo>
                    <a:pt x="53049" y="26477"/>
                  </a:lnTo>
                  <a:cubicBezTo>
                    <a:pt x="53987" y="26896"/>
                    <a:pt x="54884" y="27399"/>
                    <a:pt x="55730" y="27985"/>
                  </a:cubicBezTo>
                  <a:cubicBezTo>
                    <a:pt x="56426" y="28580"/>
                    <a:pt x="56878" y="29418"/>
                    <a:pt x="56987" y="30332"/>
                  </a:cubicBezTo>
                  <a:cubicBezTo>
                    <a:pt x="57188" y="30926"/>
                    <a:pt x="57188" y="31580"/>
                    <a:pt x="56987" y="32175"/>
                  </a:cubicBezTo>
                  <a:cubicBezTo>
                    <a:pt x="56752" y="32912"/>
                    <a:pt x="56752" y="33700"/>
                    <a:pt x="56987" y="34437"/>
                  </a:cubicBezTo>
                  <a:cubicBezTo>
                    <a:pt x="57222" y="35443"/>
                    <a:pt x="57624" y="36406"/>
                    <a:pt x="58160" y="37286"/>
                  </a:cubicBezTo>
                  <a:cubicBezTo>
                    <a:pt x="58654" y="38149"/>
                    <a:pt x="59023" y="39079"/>
                    <a:pt x="59249" y="40051"/>
                  </a:cubicBezTo>
                  <a:lnTo>
                    <a:pt x="59249" y="40638"/>
                  </a:lnTo>
                  <a:cubicBezTo>
                    <a:pt x="59283" y="40864"/>
                    <a:pt x="59283" y="41082"/>
                    <a:pt x="59249" y="41308"/>
                  </a:cubicBezTo>
                  <a:cubicBezTo>
                    <a:pt x="59249" y="41308"/>
                    <a:pt x="59249" y="41308"/>
                    <a:pt x="59249" y="41308"/>
                  </a:cubicBezTo>
                  <a:cubicBezTo>
                    <a:pt x="59375" y="41609"/>
                    <a:pt x="59542" y="41894"/>
                    <a:pt x="59752" y="42146"/>
                  </a:cubicBezTo>
                  <a:cubicBezTo>
                    <a:pt x="59752" y="42146"/>
                    <a:pt x="60255" y="42649"/>
                    <a:pt x="60422" y="42649"/>
                  </a:cubicBezTo>
                  <a:cubicBezTo>
                    <a:pt x="61084" y="42380"/>
                    <a:pt x="61713" y="42012"/>
                    <a:pt x="62266" y="41559"/>
                  </a:cubicBezTo>
                  <a:cubicBezTo>
                    <a:pt x="62266" y="41559"/>
                    <a:pt x="62266" y="40721"/>
                    <a:pt x="62266" y="39883"/>
                  </a:cubicBezTo>
                  <a:cubicBezTo>
                    <a:pt x="62266" y="39046"/>
                    <a:pt x="61847" y="39046"/>
                    <a:pt x="61512" y="38962"/>
                  </a:cubicBezTo>
                  <a:cubicBezTo>
                    <a:pt x="61151" y="38777"/>
                    <a:pt x="60908" y="38434"/>
                    <a:pt x="60841" y="38040"/>
                  </a:cubicBezTo>
                  <a:cubicBezTo>
                    <a:pt x="60841" y="38040"/>
                    <a:pt x="60841" y="37370"/>
                    <a:pt x="61428" y="36532"/>
                  </a:cubicBezTo>
                  <a:lnTo>
                    <a:pt x="63104" y="33683"/>
                  </a:lnTo>
                  <a:cubicBezTo>
                    <a:pt x="63774" y="32678"/>
                    <a:pt x="64360" y="31756"/>
                    <a:pt x="64863" y="30834"/>
                  </a:cubicBezTo>
                  <a:cubicBezTo>
                    <a:pt x="65257" y="30256"/>
                    <a:pt x="65592" y="29636"/>
                    <a:pt x="65869" y="28991"/>
                  </a:cubicBezTo>
                  <a:cubicBezTo>
                    <a:pt x="65869" y="28321"/>
                    <a:pt x="66539" y="27315"/>
                    <a:pt x="67209" y="25891"/>
                  </a:cubicBezTo>
                  <a:cubicBezTo>
                    <a:pt x="67880" y="24466"/>
                    <a:pt x="68717" y="23042"/>
                    <a:pt x="69639" y="21618"/>
                  </a:cubicBezTo>
                  <a:cubicBezTo>
                    <a:pt x="70427" y="20210"/>
                    <a:pt x="71348" y="18894"/>
                    <a:pt x="72404" y="17679"/>
                  </a:cubicBezTo>
                  <a:cubicBezTo>
                    <a:pt x="73058" y="16749"/>
                    <a:pt x="73954" y="16029"/>
                    <a:pt x="75001" y="15585"/>
                  </a:cubicBezTo>
                  <a:lnTo>
                    <a:pt x="75756" y="15585"/>
                  </a:lnTo>
                  <a:lnTo>
                    <a:pt x="76510" y="15585"/>
                  </a:lnTo>
                  <a:lnTo>
                    <a:pt x="77348" y="15585"/>
                  </a:lnTo>
                  <a:cubicBezTo>
                    <a:pt x="77943" y="15367"/>
                    <a:pt x="78462" y="14990"/>
                    <a:pt x="78856" y="14495"/>
                  </a:cubicBezTo>
                  <a:cubicBezTo>
                    <a:pt x="79392" y="13951"/>
                    <a:pt x="79844" y="13331"/>
                    <a:pt x="80197" y="12652"/>
                  </a:cubicBezTo>
                  <a:cubicBezTo>
                    <a:pt x="80607" y="11940"/>
                    <a:pt x="80917" y="11186"/>
                    <a:pt x="81118" y="10390"/>
                  </a:cubicBezTo>
                  <a:cubicBezTo>
                    <a:pt x="81286" y="9703"/>
                    <a:pt x="81286" y="8982"/>
                    <a:pt x="81118" y="8295"/>
                  </a:cubicBezTo>
                  <a:cubicBezTo>
                    <a:pt x="81646" y="8412"/>
                    <a:pt x="82182" y="8412"/>
                    <a:pt x="82710" y="8295"/>
                  </a:cubicBezTo>
                  <a:lnTo>
                    <a:pt x="84554" y="8295"/>
                  </a:lnTo>
                  <a:cubicBezTo>
                    <a:pt x="84646" y="8521"/>
                    <a:pt x="84788" y="8722"/>
                    <a:pt x="84972" y="8882"/>
                  </a:cubicBezTo>
                  <a:lnTo>
                    <a:pt x="84972" y="8882"/>
                  </a:lnTo>
                  <a:cubicBezTo>
                    <a:pt x="85241" y="8823"/>
                    <a:pt x="85458" y="8630"/>
                    <a:pt x="85559" y="8379"/>
                  </a:cubicBezTo>
                  <a:cubicBezTo>
                    <a:pt x="85743" y="8186"/>
                    <a:pt x="85886" y="7960"/>
                    <a:pt x="85978" y="7709"/>
                  </a:cubicBezTo>
                  <a:lnTo>
                    <a:pt x="85978" y="7709"/>
                  </a:lnTo>
                  <a:lnTo>
                    <a:pt x="85978" y="7709"/>
                  </a:lnTo>
                  <a:lnTo>
                    <a:pt x="85308" y="7709"/>
                  </a:lnTo>
                  <a:cubicBezTo>
                    <a:pt x="84821" y="6184"/>
                    <a:pt x="84821" y="4541"/>
                    <a:pt x="85308" y="3016"/>
                  </a:cubicBezTo>
                  <a:cubicBezTo>
                    <a:pt x="86263" y="1651"/>
                    <a:pt x="87603" y="603"/>
                    <a:pt x="89162" y="0"/>
                  </a:cubicBezTo>
                  <a:cubicBezTo>
                    <a:pt x="90000" y="134"/>
                    <a:pt x="90804" y="452"/>
                    <a:pt x="91508" y="922"/>
                  </a:cubicBezTo>
                  <a:lnTo>
                    <a:pt x="94022" y="2597"/>
                  </a:lnTo>
                  <a:cubicBezTo>
                    <a:pt x="94734" y="3159"/>
                    <a:pt x="95496" y="3662"/>
                    <a:pt x="96284" y="4106"/>
                  </a:cubicBezTo>
                  <a:cubicBezTo>
                    <a:pt x="96812" y="4508"/>
                    <a:pt x="97482" y="4659"/>
                    <a:pt x="98127" y="4525"/>
                  </a:cubicBezTo>
                  <a:cubicBezTo>
                    <a:pt x="98127" y="4525"/>
                    <a:pt x="98127" y="4525"/>
                    <a:pt x="98714" y="3938"/>
                  </a:cubicBezTo>
                  <a:cubicBezTo>
                    <a:pt x="99300" y="3352"/>
                    <a:pt x="98714" y="3435"/>
                    <a:pt x="98714" y="3352"/>
                  </a:cubicBezTo>
                  <a:lnTo>
                    <a:pt x="99384" y="3352"/>
                  </a:lnTo>
                  <a:cubicBezTo>
                    <a:pt x="100004" y="3218"/>
                    <a:pt x="100641" y="3486"/>
                    <a:pt x="100976" y="4022"/>
                  </a:cubicBezTo>
                  <a:cubicBezTo>
                    <a:pt x="101554" y="4726"/>
                    <a:pt x="102057" y="5480"/>
                    <a:pt x="102484" y="6284"/>
                  </a:cubicBezTo>
                  <a:cubicBezTo>
                    <a:pt x="102995" y="7147"/>
                    <a:pt x="103448" y="8035"/>
                    <a:pt x="103825" y="8965"/>
                  </a:cubicBezTo>
                  <a:cubicBezTo>
                    <a:pt x="104076" y="9569"/>
                    <a:pt x="104303" y="10180"/>
                    <a:pt x="104495" y="10809"/>
                  </a:cubicBezTo>
                  <a:cubicBezTo>
                    <a:pt x="105082" y="13105"/>
                    <a:pt x="105341" y="15476"/>
                    <a:pt x="105249" y="17847"/>
                  </a:cubicBezTo>
                  <a:cubicBezTo>
                    <a:pt x="105157" y="20218"/>
                    <a:pt x="105417" y="22589"/>
                    <a:pt x="106003" y="24885"/>
                  </a:cubicBezTo>
                  <a:cubicBezTo>
                    <a:pt x="106003" y="24885"/>
                    <a:pt x="106506" y="25472"/>
                    <a:pt x="107176" y="25556"/>
                  </a:cubicBezTo>
                  <a:lnTo>
                    <a:pt x="108350" y="25556"/>
                  </a:lnTo>
                  <a:lnTo>
                    <a:pt x="107931" y="26729"/>
                  </a:lnTo>
                  <a:cubicBezTo>
                    <a:pt x="107855" y="27114"/>
                    <a:pt x="107855" y="27516"/>
                    <a:pt x="107931" y="27902"/>
                  </a:cubicBezTo>
                  <a:lnTo>
                    <a:pt x="107931" y="27902"/>
                  </a:lnTo>
                  <a:cubicBezTo>
                    <a:pt x="107931" y="27902"/>
                    <a:pt x="107931" y="27902"/>
                    <a:pt x="107931" y="27902"/>
                  </a:cubicBezTo>
                  <a:lnTo>
                    <a:pt x="107931" y="27902"/>
                  </a:lnTo>
                  <a:lnTo>
                    <a:pt x="108685" y="28488"/>
                  </a:lnTo>
                  <a:cubicBezTo>
                    <a:pt x="109104" y="28488"/>
                    <a:pt x="109355" y="28907"/>
                    <a:pt x="109523" y="28488"/>
                  </a:cubicBezTo>
                  <a:cubicBezTo>
                    <a:pt x="109598" y="28790"/>
                    <a:pt x="109598" y="29108"/>
                    <a:pt x="109523" y="29410"/>
                  </a:cubicBezTo>
                  <a:cubicBezTo>
                    <a:pt x="109523" y="29913"/>
                    <a:pt x="109523" y="30164"/>
                    <a:pt x="109523" y="30332"/>
                  </a:cubicBezTo>
                  <a:lnTo>
                    <a:pt x="110444" y="34018"/>
                  </a:lnTo>
                  <a:cubicBezTo>
                    <a:pt x="110629" y="34865"/>
                    <a:pt x="110846" y="35702"/>
                    <a:pt x="111114" y="36532"/>
                  </a:cubicBezTo>
                  <a:cubicBezTo>
                    <a:pt x="111274" y="37211"/>
                    <a:pt x="111467" y="37881"/>
                    <a:pt x="111701" y="38543"/>
                  </a:cubicBezTo>
                  <a:lnTo>
                    <a:pt x="112623" y="40470"/>
                  </a:lnTo>
                  <a:cubicBezTo>
                    <a:pt x="113067" y="41341"/>
                    <a:pt x="113569" y="42179"/>
                    <a:pt x="114131" y="42984"/>
                  </a:cubicBezTo>
                  <a:cubicBezTo>
                    <a:pt x="114131" y="42984"/>
                    <a:pt x="114131" y="43486"/>
                    <a:pt x="115053" y="43905"/>
                  </a:cubicBezTo>
                  <a:lnTo>
                    <a:pt x="115974" y="44743"/>
                  </a:lnTo>
                  <a:cubicBezTo>
                    <a:pt x="116008" y="45078"/>
                    <a:pt x="116008" y="45414"/>
                    <a:pt x="115974" y="45749"/>
                  </a:cubicBezTo>
                  <a:cubicBezTo>
                    <a:pt x="115916" y="46201"/>
                    <a:pt x="115581" y="46570"/>
                    <a:pt x="115136" y="46670"/>
                  </a:cubicBezTo>
                  <a:cubicBezTo>
                    <a:pt x="115170" y="47089"/>
                    <a:pt x="115170" y="47508"/>
                    <a:pt x="115136" y="47927"/>
                  </a:cubicBezTo>
                  <a:cubicBezTo>
                    <a:pt x="115111" y="48430"/>
                    <a:pt x="115111" y="48933"/>
                    <a:pt x="115136" y="49435"/>
                  </a:cubicBezTo>
                  <a:cubicBezTo>
                    <a:pt x="115371" y="50349"/>
                    <a:pt x="115832" y="51178"/>
                    <a:pt x="116477" y="51865"/>
                  </a:cubicBezTo>
                  <a:cubicBezTo>
                    <a:pt x="117055" y="52385"/>
                    <a:pt x="117667" y="52862"/>
                    <a:pt x="118320" y="53290"/>
                  </a:cubicBezTo>
                  <a:lnTo>
                    <a:pt x="120080" y="54379"/>
                  </a:lnTo>
                  <a:cubicBezTo>
                    <a:pt x="120600" y="54748"/>
                    <a:pt x="120976" y="55276"/>
                    <a:pt x="121169" y="55887"/>
                  </a:cubicBezTo>
                  <a:lnTo>
                    <a:pt x="120248" y="55887"/>
                  </a:lnTo>
                  <a:cubicBezTo>
                    <a:pt x="119737" y="55669"/>
                    <a:pt x="119200" y="55527"/>
                    <a:pt x="118656" y="55468"/>
                  </a:cubicBezTo>
                  <a:cubicBezTo>
                    <a:pt x="118103" y="55368"/>
                    <a:pt x="117533" y="55368"/>
                    <a:pt x="116980" y="55468"/>
                  </a:cubicBezTo>
                  <a:lnTo>
                    <a:pt x="115807" y="56306"/>
                  </a:lnTo>
                  <a:cubicBezTo>
                    <a:pt x="115136" y="56893"/>
                    <a:pt x="114801" y="57228"/>
                    <a:pt x="114718" y="57479"/>
                  </a:cubicBezTo>
                  <a:lnTo>
                    <a:pt x="113964" y="57479"/>
                  </a:lnTo>
                  <a:cubicBezTo>
                    <a:pt x="112128" y="57831"/>
                    <a:pt x="110243" y="57119"/>
                    <a:pt x="109104" y="55636"/>
                  </a:cubicBezTo>
                  <a:cubicBezTo>
                    <a:pt x="107235" y="53675"/>
                    <a:pt x="105635" y="51471"/>
                    <a:pt x="104328" y="49100"/>
                  </a:cubicBezTo>
                  <a:cubicBezTo>
                    <a:pt x="102635" y="46235"/>
                    <a:pt x="101127" y="43269"/>
                    <a:pt x="99803" y="40219"/>
                  </a:cubicBezTo>
                  <a:cubicBezTo>
                    <a:pt x="98379" y="37035"/>
                    <a:pt x="97038" y="34018"/>
                    <a:pt x="95865" y="31253"/>
                  </a:cubicBezTo>
                  <a:cubicBezTo>
                    <a:pt x="94692" y="28488"/>
                    <a:pt x="93519" y="26142"/>
                    <a:pt x="92597" y="24299"/>
                  </a:cubicBezTo>
                  <a:cubicBezTo>
                    <a:pt x="91676" y="22455"/>
                    <a:pt x="90922" y="21701"/>
                    <a:pt x="90419" y="21785"/>
                  </a:cubicBezTo>
                  <a:lnTo>
                    <a:pt x="90419" y="21785"/>
                  </a:lnTo>
                  <a:cubicBezTo>
                    <a:pt x="90050" y="22623"/>
                    <a:pt x="89572" y="23419"/>
                    <a:pt x="88994" y="24131"/>
                  </a:cubicBezTo>
                  <a:cubicBezTo>
                    <a:pt x="88240" y="25304"/>
                    <a:pt x="87654" y="26142"/>
                    <a:pt x="87402" y="26645"/>
                  </a:cubicBezTo>
                  <a:cubicBezTo>
                    <a:pt x="87000" y="27206"/>
                    <a:pt x="86631" y="27793"/>
                    <a:pt x="86313" y="28404"/>
                  </a:cubicBezTo>
                  <a:cubicBezTo>
                    <a:pt x="86003" y="28999"/>
                    <a:pt x="85718" y="29619"/>
                    <a:pt x="85475" y="30248"/>
                  </a:cubicBezTo>
                  <a:lnTo>
                    <a:pt x="84805" y="30248"/>
                  </a:lnTo>
                  <a:cubicBezTo>
                    <a:pt x="84394" y="30373"/>
                    <a:pt x="83958" y="30373"/>
                    <a:pt x="83548" y="30248"/>
                  </a:cubicBezTo>
                  <a:cubicBezTo>
                    <a:pt x="83029" y="30072"/>
                    <a:pt x="82475" y="30072"/>
                    <a:pt x="81956" y="30248"/>
                  </a:cubicBezTo>
                  <a:cubicBezTo>
                    <a:pt x="82174" y="31169"/>
                    <a:pt x="82484" y="32066"/>
                    <a:pt x="82878" y="32929"/>
                  </a:cubicBezTo>
                  <a:cubicBezTo>
                    <a:pt x="83255" y="33616"/>
                    <a:pt x="83531" y="34345"/>
                    <a:pt x="83716" y="35108"/>
                  </a:cubicBezTo>
                  <a:cubicBezTo>
                    <a:pt x="83841" y="35828"/>
                    <a:pt x="83841" y="36565"/>
                    <a:pt x="83716" y="37286"/>
                  </a:cubicBezTo>
                  <a:cubicBezTo>
                    <a:pt x="83548" y="38258"/>
                    <a:pt x="83204" y="39196"/>
                    <a:pt x="82710" y="40051"/>
                  </a:cubicBezTo>
                  <a:lnTo>
                    <a:pt x="81956" y="40051"/>
                  </a:lnTo>
                  <a:cubicBezTo>
                    <a:pt x="81956" y="40051"/>
                    <a:pt x="81956" y="39632"/>
                    <a:pt x="81286" y="39046"/>
                  </a:cubicBezTo>
                  <a:lnTo>
                    <a:pt x="80532" y="37956"/>
                  </a:lnTo>
                  <a:lnTo>
                    <a:pt x="80532" y="37118"/>
                  </a:lnTo>
                  <a:cubicBezTo>
                    <a:pt x="80532" y="36699"/>
                    <a:pt x="80532" y="36532"/>
                    <a:pt x="79861" y="36616"/>
                  </a:cubicBezTo>
                  <a:cubicBezTo>
                    <a:pt x="79610" y="36708"/>
                    <a:pt x="79384" y="36850"/>
                    <a:pt x="79191" y="37035"/>
                  </a:cubicBezTo>
                  <a:cubicBezTo>
                    <a:pt x="79191" y="37035"/>
                    <a:pt x="78772" y="37035"/>
                    <a:pt x="79191" y="37621"/>
                  </a:cubicBezTo>
                  <a:lnTo>
                    <a:pt x="80029" y="40973"/>
                  </a:lnTo>
                  <a:lnTo>
                    <a:pt x="81453" y="41643"/>
                  </a:lnTo>
                  <a:cubicBezTo>
                    <a:pt x="81495" y="41811"/>
                    <a:pt x="81495" y="41978"/>
                    <a:pt x="81453" y="42146"/>
                  </a:cubicBezTo>
                  <a:cubicBezTo>
                    <a:pt x="81386" y="42347"/>
                    <a:pt x="81236" y="42498"/>
                    <a:pt x="81034" y="42565"/>
                  </a:cubicBezTo>
                  <a:cubicBezTo>
                    <a:pt x="80682" y="42682"/>
                    <a:pt x="80297" y="42682"/>
                    <a:pt x="79945" y="42565"/>
                  </a:cubicBezTo>
                  <a:lnTo>
                    <a:pt x="78940" y="42565"/>
                  </a:lnTo>
                  <a:cubicBezTo>
                    <a:pt x="78378" y="42716"/>
                    <a:pt x="77884" y="43034"/>
                    <a:pt x="77515" y="43486"/>
                  </a:cubicBezTo>
                  <a:cubicBezTo>
                    <a:pt x="77138" y="43897"/>
                    <a:pt x="76954" y="44442"/>
                    <a:pt x="77013" y="44995"/>
                  </a:cubicBezTo>
                  <a:lnTo>
                    <a:pt x="77013" y="44995"/>
                  </a:lnTo>
                  <a:cubicBezTo>
                    <a:pt x="77013" y="44995"/>
                    <a:pt x="77013" y="44995"/>
                    <a:pt x="77013" y="44995"/>
                  </a:cubicBezTo>
                  <a:lnTo>
                    <a:pt x="78018" y="44995"/>
                  </a:lnTo>
                  <a:cubicBezTo>
                    <a:pt x="78462" y="44928"/>
                    <a:pt x="78914" y="44928"/>
                    <a:pt x="79359" y="44995"/>
                  </a:cubicBezTo>
                  <a:lnTo>
                    <a:pt x="79359" y="44995"/>
                  </a:lnTo>
                  <a:lnTo>
                    <a:pt x="79359" y="44995"/>
                  </a:lnTo>
                  <a:cubicBezTo>
                    <a:pt x="79359" y="46838"/>
                    <a:pt x="79359" y="48011"/>
                    <a:pt x="78353" y="48681"/>
                  </a:cubicBezTo>
                  <a:cubicBezTo>
                    <a:pt x="77172" y="49310"/>
                    <a:pt x="75932" y="49838"/>
                    <a:pt x="74666" y="50273"/>
                  </a:cubicBezTo>
                  <a:cubicBezTo>
                    <a:pt x="74499" y="49570"/>
                    <a:pt x="74180" y="48916"/>
                    <a:pt x="73745" y="48346"/>
                  </a:cubicBezTo>
                  <a:cubicBezTo>
                    <a:pt x="73460" y="47802"/>
                    <a:pt x="72831" y="47525"/>
                    <a:pt x="72237" y="47676"/>
                  </a:cubicBezTo>
                  <a:cubicBezTo>
                    <a:pt x="71231" y="47952"/>
                    <a:pt x="70494" y="48815"/>
                    <a:pt x="70393" y="49854"/>
                  </a:cubicBezTo>
                  <a:cubicBezTo>
                    <a:pt x="70184" y="50818"/>
                    <a:pt x="70184" y="51823"/>
                    <a:pt x="70393" y="52787"/>
                  </a:cubicBezTo>
                  <a:cubicBezTo>
                    <a:pt x="70594" y="53625"/>
                    <a:pt x="71189" y="54303"/>
                    <a:pt x="71985" y="54630"/>
                  </a:cubicBezTo>
                  <a:cubicBezTo>
                    <a:pt x="72865" y="55083"/>
                    <a:pt x="73485" y="55921"/>
                    <a:pt x="73661" y="56893"/>
                  </a:cubicBezTo>
                  <a:cubicBezTo>
                    <a:pt x="74390" y="58342"/>
                    <a:pt x="74390" y="60051"/>
                    <a:pt x="73661" y="61501"/>
                  </a:cubicBezTo>
                  <a:cubicBezTo>
                    <a:pt x="72848" y="62506"/>
                    <a:pt x="71818" y="63311"/>
                    <a:pt x="70645" y="63847"/>
                  </a:cubicBezTo>
                  <a:lnTo>
                    <a:pt x="67042" y="65942"/>
                  </a:lnTo>
                  <a:cubicBezTo>
                    <a:pt x="65843" y="66771"/>
                    <a:pt x="65081" y="68095"/>
                    <a:pt x="64947" y="69545"/>
                  </a:cubicBezTo>
                  <a:lnTo>
                    <a:pt x="64947" y="69545"/>
                  </a:lnTo>
                  <a:lnTo>
                    <a:pt x="64528" y="69545"/>
                  </a:lnTo>
                  <a:lnTo>
                    <a:pt x="63606" y="68958"/>
                  </a:lnTo>
                  <a:lnTo>
                    <a:pt x="62601" y="68456"/>
                  </a:lnTo>
                  <a:lnTo>
                    <a:pt x="62182" y="68456"/>
                  </a:lnTo>
                  <a:cubicBezTo>
                    <a:pt x="62182" y="68456"/>
                    <a:pt x="62182" y="68456"/>
                    <a:pt x="62182" y="68958"/>
                  </a:cubicBezTo>
                  <a:cubicBezTo>
                    <a:pt x="62182" y="69461"/>
                    <a:pt x="62182" y="68958"/>
                    <a:pt x="62182" y="69545"/>
                  </a:cubicBezTo>
                  <a:lnTo>
                    <a:pt x="61512" y="69545"/>
                  </a:lnTo>
                  <a:lnTo>
                    <a:pt x="60925" y="68874"/>
                  </a:lnTo>
                  <a:lnTo>
                    <a:pt x="60925" y="68456"/>
                  </a:lnTo>
                  <a:cubicBezTo>
                    <a:pt x="60925" y="68456"/>
                    <a:pt x="60925" y="68456"/>
                    <a:pt x="60925" y="67450"/>
                  </a:cubicBezTo>
                  <a:cubicBezTo>
                    <a:pt x="60883" y="67140"/>
                    <a:pt x="60883" y="66838"/>
                    <a:pt x="60925" y="66528"/>
                  </a:cubicBezTo>
                  <a:lnTo>
                    <a:pt x="60925" y="70131"/>
                  </a:lnTo>
                  <a:cubicBezTo>
                    <a:pt x="61017" y="69972"/>
                    <a:pt x="61017" y="69788"/>
                    <a:pt x="60925" y="69629"/>
                  </a:cubicBezTo>
                  <a:cubicBezTo>
                    <a:pt x="60925" y="68372"/>
                    <a:pt x="60255" y="66947"/>
                    <a:pt x="59752" y="65188"/>
                  </a:cubicBezTo>
                  <a:cubicBezTo>
                    <a:pt x="59249" y="63428"/>
                    <a:pt x="58746" y="61836"/>
                    <a:pt x="58160" y="60160"/>
                  </a:cubicBezTo>
                  <a:cubicBezTo>
                    <a:pt x="57573" y="58485"/>
                    <a:pt x="56819" y="56809"/>
                    <a:pt x="56149" y="55301"/>
                  </a:cubicBezTo>
                  <a:cubicBezTo>
                    <a:pt x="55630" y="53960"/>
                    <a:pt x="54892" y="52720"/>
                    <a:pt x="53971" y="51614"/>
                  </a:cubicBezTo>
                  <a:lnTo>
                    <a:pt x="52211" y="49687"/>
                  </a:lnTo>
                  <a:cubicBezTo>
                    <a:pt x="51700" y="49243"/>
                    <a:pt x="51247" y="48740"/>
                    <a:pt x="50870" y="48179"/>
                  </a:cubicBezTo>
                  <a:cubicBezTo>
                    <a:pt x="50409" y="47642"/>
                    <a:pt x="50016" y="47047"/>
                    <a:pt x="49697" y="46419"/>
                  </a:cubicBezTo>
                  <a:cubicBezTo>
                    <a:pt x="49270" y="45506"/>
                    <a:pt x="48935" y="44551"/>
                    <a:pt x="48692" y="43570"/>
                  </a:cubicBezTo>
                  <a:lnTo>
                    <a:pt x="47770" y="40051"/>
                  </a:lnTo>
                  <a:cubicBezTo>
                    <a:pt x="47745" y="39775"/>
                    <a:pt x="47745" y="39490"/>
                    <a:pt x="47770" y="39213"/>
                  </a:cubicBezTo>
                  <a:cubicBezTo>
                    <a:pt x="47770" y="39213"/>
                    <a:pt x="47770" y="38459"/>
                    <a:pt x="47770" y="38375"/>
                  </a:cubicBezTo>
                  <a:cubicBezTo>
                    <a:pt x="47527" y="37621"/>
                    <a:pt x="47158" y="36917"/>
                    <a:pt x="46681" y="36281"/>
                  </a:cubicBezTo>
                  <a:cubicBezTo>
                    <a:pt x="46413" y="35811"/>
                    <a:pt x="46069" y="35392"/>
                    <a:pt x="45675" y="35024"/>
                  </a:cubicBezTo>
                  <a:lnTo>
                    <a:pt x="43748" y="35526"/>
                  </a:lnTo>
                  <a:cubicBezTo>
                    <a:pt x="43907" y="35066"/>
                    <a:pt x="43907" y="34563"/>
                    <a:pt x="43748" y="34102"/>
                  </a:cubicBezTo>
                  <a:lnTo>
                    <a:pt x="43748" y="32678"/>
                  </a:lnTo>
                  <a:lnTo>
                    <a:pt x="43329" y="31253"/>
                  </a:lnTo>
                  <a:lnTo>
                    <a:pt x="42743" y="31840"/>
                  </a:lnTo>
                  <a:cubicBezTo>
                    <a:pt x="42567" y="32083"/>
                    <a:pt x="42341" y="32284"/>
                    <a:pt x="42072" y="32426"/>
                  </a:cubicBezTo>
                  <a:cubicBezTo>
                    <a:pt x="42072" y="32426"/>
                    <a:pt x="41486" y="32426"/>
                    <a:pt x="41235" y="32426"/>
                  </a:cubicBezTo>
                  <a:lnTo>
                    <a:pt x="40397" y="31169"/>
                  </a:lnTo>
                  <a:cubicBezTo>
                    <a:pt x="40120" y="30675"/>
                    <a:pt x="39810" y="30197"/>
                    <a:pt x="39475" y="29745"/>
                  </a:cubicBezTo>
                  <a:cubicBezTo>
                    <a:pt x="39173" y="29360"/>
                    <a:pt x="38704" y="29142"/>
                    <a:pt x="38218" y="29159"/>
                  </a:cubicBezTo>
                  <a:cubicBezTo>
                    <a:pt x="37716" y="29159"/>
                    <a:pt x="37129" y="29577"/>
                    <a:pt x="36542" y="30583"/>
                  </a:cubicBezTo>
                  <a:cubicBezTo>
                    <a:pt x="35922" y="31672"/>
                    <a:pt x="35420" y="32828"/>
                    <a:pt x="35034" y="34018"/>
                  </a:cubicBezTo>
                  <a:cubicBezTo>
                    <a:pt x="35034" y="35359"/>
                    <a:pt x="34196" y="36616"/>
                    <a:pt x="33861" y="37956"/>
                  </a:cubicBezTo>
                  <a:cubicBezTo>
                    <a:pt x="33635" y="38811"/>
                    <a:pt x="33358" y="39649"/>
                    <a:pt x="33023" y="40470"/>
                  </a:cubicBezTo>
                  <a:cubicBezTo>
                    <a:pt x="32822" y="40964"/>
                    <a:pt x="32562" y="41442"/>
                    <a:pt x="32269" y="41894"/>
                  </a:cubicBezTo>
                  <a:cubicBezTo>
                    <a:pt x="32269" y="42565"/>
                    <a:pt x="31683" y="42900"/>
                    <a:pt x="31766" y="42984"/>
                  </a:cubicBezTo>
                  <a:lnTo>
                    <a:pt x="30761" y="43654"/>
                  </a:lnTo>
                  <a:cubicBezTo>
                    <a:pt x="30175" y="43654"/>
                    <a:pt x="29839" y="44241"/>
                    <a:pt x="29756" y="44492"/>
                  </a:cubicBezTo>
                  <a:lnTo>
                    <a:pt x="29756" y="44492"/>
                  </a:lnTo>
                  <a:lnTo>
                    <a:pt x="29756" y="44911"/>
                  </a:lnTo>
                  <a:lnTo>
                    <a:pt x="30593" y="44911"/>
                  </a:lnTo>
                  <a:lnTo>
                    <a:pt x="31264" y="44911"/>
                  </a:lnTo>
                  <a:lnTo>
                    <a:pt x="29337" y="48179"/>
                  </a:lnTo>
                  <a:cubicBezTo>
                    <a:pt x="29756" y="48103"/>
                    <a:pt x="30175" y="48103"/>
                    <a:pt x="30593" y="48179"/>
                  </a:cubicBezTo>
                  <a:cubicBezTo>
                    <a:pt x="31012" y="48271"/>
                    <a:pt x="31339" y="48597"/>
                    <a:pt x="31431" y="49016"/>
                  </a:cubicBezTo>
                  <a:cubicBezTo>
                    <a:pt x="31716" y="49477"/>
                    <a:pt x="31716" y="50064"/>
                    <a:pt x="31431" y="50525"/>
                  </a:cubicBezTo>
                  <a:cubicBezTo>
                    <a:pt x="31147" y="51019"/>
                    <a:pt x="31147" y="51622"/>
                    <a:pt x="31431" y="52117"/>
                  </a:cubicBezTo>
                  <a:cubicBezTo>
                    <a:pt x="31431" y="52787"/>
                    <a:pt x="31934" y="53038"/>
                    <a:pt x="32269" y="52871"/>
                  </a:cubicBezTo>
                  <a:cubicBezTo>
                    <a:pt x="32604" y="52703"/>
                    <a:pt x="32940" y="52871"/>
                    <a:pt x="33023" y="53457"/>
                  </a:cubicBezTo>
                  <a:lnTo>
                    <a:pt x="33023" y="53457"/>
                  </a:lnTo>
                  <a:cubicBezTo>
                    <a:pt x="32739" y="54245"/>
                    <a:pt x="32244" y="54940"/>
                    <a:pt x="31599" y="55468"/>
                  </a:cubicBezTo>
                  <a:cubicBezTo>
                    <a:pt x="30820" y="56122"/>
                    <a:pt x="30493" y="57169"/>
                    <a:pt x="30761" y="58150"/>
                  </a:cubicBezTo>
                  <a:cubicBezTo>
                    <a:pt x="30845" y="58652"/>
                    <a:pt x="31113" y="59096"/>
                    <a:pt x="31515" y="59406"/>
                  </a:cubicBezTo>
                  <a:cubicBezTo>
                    <a:pt x="31859" y="59758"/>
                    <a:pt x="32118" y="60194"/>
                    <a:pt x="32269" y="60663"/>
                  </a:cubicBezTo>
                  <a:cubicBezTo>
                    <a:pt x="32931" y="62641"/>
                    <a:pt x="32722" y="64802"/>
                    <a:pt x="31683" y="66612"/>
                  </a:cubicBezTo>
                  <a:cubicBezTo>
                    <a:pt x="30443" y="68171"/>
                    <a:pt x="28692" y="69243"/>
                    <a:pt x="26739" y="69629"/>
                  </a:cubicBezTo>
                  <a:cubicBezTo>
                    <a:pt x="26739" y="69629"/>
                    <a:pt x="26739" y="70383"/>
                    <a:pt x="27158" y="71137"/>
                  </a:cubicBezTo>
                  <a:cubicBezTo>
                    <a:pt x="27443" y="71874"/>
                    <a:pt x="27669" y="72628"/>
                    <a:pt x="27829" y="73399"/>
                  </a:cubicBezTo>
                  <a:cubicBezTo>
                    <a:pt x="28004" y="74136"/>
                    <a:pt x="28222" y="74865"/>
                    <a:pt x="28499" y="75577"/>
                  </a:cubicBezTo>
                  <a:cubicBezTo>
                    <a:pt x="28499" y="76248"/>
                    <a:pt x="28499" y="76751"/>
                    <a:pt x="28918" y="77002"/>
                  </a:cubicBezTo>
                  <a:cubicBezTo>
                    <a:pt x="29337" y="77253"/>
                    <a:pt x="28918" y="77002"/>
                    <a:pt x="28918" y="77840"/>
                  </a:cubicBezTo>
                  <a:cubicBezTo>
                    <a:pt x="28960" y="78234"/>
                    <a:pt x="28960" y="78619"/>
                    <a:pt x="28918" y="79013"/>
                  </a:cubicBezTo>
                  <a:cubicBezTo>
                    <a:pt x="29010" y="79423"/>
                    <a:pt x="29010" y="79859"/>
                    <a:pt x="28918" y="80270"/>
                  </a:cubicBezTo>
                  <a:cubicBezTo>
                    <a:pt x="28809" y="80613"/>
                    <a:pt x="28515" y="80865"/>
                    <a:pt x="28163" y="80940"/>
                  </a:cubicBezTo>
                  <a:lnTo>
                    <a:pt x="26153" y="80940"/>
                  </a:lnTo>
                  <a:cubicBezTo>
                    <a:pt x="25365" y="81133"/>
                    <a:pt x="24678" y="81610"/>
                    <a:pt x="24225" y="82281"/>
                  </a:cubicBezTo>
                  <a:cubicBezTo>
                    <a:pt x="23815" y="82817"/>
                    <a:pt x="23337" y="83295"/>
                    <a:pt x="22801" y="83705"/>
                  </a:cubicBezTo>
                  <a:lnTo>
                    <a:pt x="22801" y="83705"/>
                  </a:lnTo>
                  <a:cubicBezTo>
                    <a:pt x="21544" y="84199"/>
                    <a:pt x="20120" y="84007"/>
                    <a:pt x="19031" y="83202"/>
                  </a:cubicBezTo>
                  <a:cubicBezTo>
                    <a:pt x="18092" y="82155"/>
                    <a:pt x="17422" y="80890"/>
                    <a:pt x="17103" y="79516"/>
                  </a:cubicBezTo>
                  <a:close/>
                  <a:moveTo>
                    <a:pt x="6714" y="37872"/>
                  </a:moveTo>
                  <a:cubicBezTo>
                    <a:pt x="7216" y="39800"/>
                    <a:pt x="7719" y="41559"/>
                    <a:pt x="8138" y="43235"/>
                  </a:cubicBezTo>
                  <a:cubicBezTo>
                    <a:pt x="8557" y="44911"/>
                    <a:pt x="9060" y="45665"/>
                    <a:pt x="9311" y="45581"/>
                  </a:cubicBezTo>
                  <a:cubicBezTo>
                    <a:pt x="9562" y="45497"/>
                    <a:pt x="9311" y="45078"/>
                    <a:pt x="9311" y="44157"/>
                  </a:cubicBezTo>
                  <a:cubicBezTo>
                    <a:pt x="9035" y="43160"/>
                    <a:pt x="8699" y="42179"/>
                    <a:pt x="8306" y="41224"/>
                  </a:cubicBezTo>
                  <a:lnTo>
                    <a:pt x="7216" y="38627"/>
                  </a:lnTo>
                  <a:cubicBezTo>
                    <a:pt x="6797" y="37872"/>
                    <a:pt x="6714" y="37621"/>
                    <a:pt x="6714" y="37872"/>
                  </a:cubicBezTo>
                  <a:close/>
                  <a:moveTo>
                    <a:pt x="18863" y="79767"/>
                  </a:moveTo>
                  <a:cubicBezTo>
                    <a:pt x="18863" y="79767"/>
                    <a:pt x="18863" y="79767"/>
                    <a:pt x="18863" y="80521"/>
                  </a:cubicBezTo>
                  <a:cubicBezTo>
                    <a:pt x="18863" y="81275"/>
                    <a:pt x="18863" y="81275"/>
                    <a:pt x="19366" y="81108"/>
                  </a:cubicBezTo>
                  <a:cubicBezTo>
                    <a:pt x="19491" y="80839"/>
                    <a:pt x="19491" y="80538"/>
                    <a:pt x="19366" y="80270"/>
                  </a:cubicBezTo>
                  <a:cubicBezTo>
                    <a:pt x="19366" y="80270"/>
                    <a:pt x="19114" y="80102"/>
                    <a:pt x="18863" y="80102"/>
                  </a:cubicBezTo>
                  <a:close/>
                  <a:moveTo>
                    <a:pt x="19282" y="75745"/>
                  </a:moveTo>
                  <a:cubicBezTo>
                    <a:pt x="19508" y="76365"/>
                    <a:pt x="19852" y="76935"/>
                    <a:pt x="20287" y="77421"/>
                  </a:cubicBezTo>
                  <a:cubicBezTo>
                    <a:pt x="20773" y="78016"/>
                    <a:pt x="21569" y="78250"/>
                    <a:pt x="22298" y="78007"/>
                  </a:cubicBezTo>
                  <a:cubicBezTo>
                    <a:pt x="22298" y="78007"/>
                    <a:pt x="22885" y="77505"/>
                    <a:pt x="22801" y="76667"/>
                  </a:cubicBezTo>
                  <a:cubicBezTo>
                    <a:pt x="22768" y="76164"/>
                    <a:pt x="22768" y="75661"/>
                    <a:pt x="22801" y="75159"/>
                  </a:cubicBezTo>
                  <a:cubicBezTo>
                    <a:pt x="22801" y="75159"/>
                    <a:pt x="22801" y="75159"/>
                    <a:pt x="22801" y="74321"/>
                  </a:cubicBezTo>
                  <a:cubicBezTo>
                    <a:pt x="22751" y="74019"/>
                    <a:pt x="22751" y="73701"/>
                    <a:pt x="22801" y="73399"/>
                  </a:cubicBezTo>
                  <a:cubicBezTo>
                    <a:pt x="22483" y="73709"/>
                    <a:pt x="22114" y="73960"/>
                    <a:pt x="21712" y="74153"/>
                  </a:cubicBezTo>
                  <a:lnTo>
                    <a:pt x="20706" y="74740"/>
                  </a:lnTo>
                  <a:cubicBezTo>
                    <a:pt x="20706" y="74740"/>
                    <a:pt x="20706" y="74740"/>
                    <a:pt x="20287" y="75242"/>
                  </a:cubicBezTo>
                  <a:cubicBezTo>
                    <a:pt x="19902" y="75452"/>
                    <a:pt x="19559" y="75737"/>
                    <a:pt x="19282" y="76080"/>
                  </a:cubicBezTo>
                  <a:close/>
                  <a:moveTo>
                    <a:pt x="23807" y="53122"/>
                  </a:moveTo>
                  <a:lnTo>
                    <a:pt x="24645" y="53122"/>
                  </a:lnTo>
                  <a:lnTo>
                    <a:pt x="24645" y="52117"/>
                  </a:lnTo>
                  <a:lnTo>
                    <a:pt x="23807" y="52117"/>
                  </a:lnTo>
                  <a:close/>
                  <a:moveTo>
                    <a:pt x="20706" y="33851"/>
                  </a:moveTo>
                  <a:cubicBezTo>
                    <a:pt x="21025" y="34881"/>
                    <a:pt x="21477" y="35870"/>
                    <a:pt x="22047" y="36783"/>
                  </a:cubicBezTo>
                  <a:cubicBezTo>
                    <a:pt x="22491" y="37713"/>
                    <a:pt x="23228" y="38484"/>
                    <a:pt x="24142" y="38962"/>
                  </a:cubicBezTo>
                  <a:cubicBezTo>
                    <a:pt x="24435" y="38459"/>
                    <a:pt x="24770" y="37981"/>
                    <a:pt x="25147" y="37537"/>
                  </a:cubicBezTo>
                  <a:cubicBezTo>
                    <a:pt x="25541" y="37152"/>
                    <a:pt x="25851" y="36699"/>
                    <a:pt x="26069" y="36197"/>
                  </a:cubicBezTo>
                  <a:lnTo>
                    <a:pt x="24728" y="36197"/>
                  </a:lnTo>
                  <a:cubicBezTo>
                    <a:pt x="24410" y="35409"/>
                    <a:pt x="23849" y="34739"/>
                    <a:pt x="23136" y="34270"/>
                  </a:cubicBezTo>
                  <a:cubicBezTo>
                    <a:pt x="22374" y="33909"/>
                    <a:pt x="21494" y="33884"/>
                    <a:pt x="20706" y="34186"/>
                  </a:cubicBezTo>
                  <a:close/>
                  <a:moveTo>
                    <a:pt x="22801" y="26729"/>
                  </a:moveTo>
                  <a:cubicBezTo>
                    <a:pt x="22902" y="27198"/>
                    <a:pt x="23069" y="27650"/>
                    <a:pt x="23304" y="28069"/>
                  </a:cubicBezTo>
                  <a:cubicBezTo>
                    <a:pt x="23538" y="28522"/>
                    <a:pt x="23924" y="28874"/>
                    <a:pt x="24393" y="29075"/>
                  </a:cubicBezTo>
                  <a:cubicBezTo>
                    <a:pt x="24343" y="28907"/>
                    <a:pt x="24343" y="28740"/>
                    <a:pt x="24393" y="28572"/>
                  </a:cubicBezTo>
                  <a:lnTo>
                    <a:pt x="24393" y="28069"/>
                  </a:lnTo>
                  <a:lnTo>
                    <a:pt x="24393" y="28069"/>
                  </a:lnTo>
                  <a:lnTo>
                    <a:pt x="24393" y="27566"/>
                  </a:lnTo>
                  <a:cubicBezTo>
                    <a:pt x="24200" y="27081"/>
                    <a:pt x="23974" y="26603"/>
                    <a:pt x="23723" y="26142"/>
                  </a:cubicBezTo>
                  <a:cubicBezTo>
                    <a:pt x="23429" y="25690"/>
                    <a:pt x="23178" y="25212"/>
                    <a:pt x="22969" y="24718"/>
                  </a:cubicBezTo>
                  <a:cubicBezTo>
                    <a:pt x="22550" y="24919"/>
                    <a:pt x="22290" y="25346"/>
                    <a:pt x="22298" y="25807"/>
                  </a:cubicBezTo>
                  <a:close/>
                  <a:moveTo>
                    <a:pt x="28499" y="25137"/>
                  </a:moveTo>
                  <a:cubicBezTo>
                    <a:pt x="28499" y="25137"/>
                    <a:pt x="28499" y="25137"/>
                    <a:pt x="28499" y="25556"/>
                  </a:cubicBezTo>
                  <a:cubicBezTo>
                    <a:pt x="28583" y="25849"/>
                    <a:pt x="28759" y="26117"/>
                    <a:pt x="29001" y="26310"/>
                  </a:cubicBezTo>
                  <a:lnTo>
                    <a:pt x="29756" y="26896"/>
                  </a:lnTo>
                  <a:cubicBezTo>
                    <a:pt x="30015" y="27030"/>
                    <a:pt x="30334" y="27030"/>
                    <a:pt x="30593" y="26896"/>
                  </a:cubicBezTo>
                  <a:cubicBezTo>
                    <a:pt x="30593" y="26896"/>
                    <a:pt x="30593" y="26896"/>
                    <a:pt x="30007" y="25807"/>
                  </a:cubicBezTo>
                  <a:cubicBezTo>
                    <a:pt x="29420" y="24718"/>
                    <a:pt x="28750" y="25388"/>
                    <a:pt x="28499" y="25472"/>
                  </a:cubicBezTo>
                  <a:close/>
                  <a:moveTo>
                    <a:pt x="28499" y="24047"/>
                  </a:moveTo>
                  <a:lnTo>
                    <a:pt x="29253" y="24047"/>
                  </a:lnTo>
                  <a:lnTo>
                    <a:pt x="29253" y="23126"/>
                  </a:lnTo>
                  <a:lnTo>
                    <a:pt x="28499" y="23126"/>
                  </a:lnTo>
                  <a:close/>
                  <a:moveTo>
                    <a:pt x="58663" y="45581"/>
                  </a:moveTo>
                  <a:cubicBezTo>
                    <a:pt x="58755" y="46025"/>
                    <a:pt x="58755" y="46478"/>
                    <a:pt x="58663" y="46922"/>
                  </a:cubicBezTo>
                  <a:cubicBezTo>
                    <a:pt x="58637" y="47257"/>
                    <a:pt x="58637" y="47592"/>
                    <a:pt x="58663" y="47927"/>
                  </a:cubicBezTo>
                  <a:lnTo>
                    <a:pt x="64193" y="47927"/>
                  </a:lnTo>
                  <a:lnTo>
                    <a:pt x="60171" y="44995"/>
                  </a:lnTo>
                  <a:cubicBezTo>
                    <a:pt x="59886" y="45104"/>
                    <a:pt x="59626" y="45271"/>
                    <a:pt x="59417" y="45497"/>
                  </a:cubicBezTo>
                  <a:cubicBezTo>
                    <a:pt x="59241" y="45589"/>
                    <a:pt x="59090" y="45740"/>
                    <a:pt x="58998" y="45916"/>
                  </a:cubicBezTo>
                  <a:close/>
                  <a:moveTo>
                    <a:pt x="56568" y="38375"/>
                  </a:moveTo>
                  <a:cubicBezTo>
                    <a:pt x="56568" y="38375"/>
                    <a:pt x="56568" y="38375"/>
                    <a:pt x="56568" y="38794"/>
                  </a:cubicBezTo>
                  <a:cubicBezTo>
                    <a:pt x="56568" y="39213"/>
                    <a:pt x="56568" y="39297"/>
                    <a:pt x="56987" y="39297"/>
                  </a:cubicBezTo>
                  <a:cubicBezTo>
                    <a:pt x="57012" y="39096"/>
                    <a:pt x="56987" y="38895"/>
                    <a:pt x="56903" y="38710"/>
                  </a:cubicBezTo>
                  <a:close/>
                  <a:moveTo>
                    <a:pt x="62014" y="40721"/>
                  </a:moveTo>
                  <a:cubicBezTo>
                    <a:pt x="62375" y="40621"/>
                    <a:pt x="62743" y="40830"/>
                    <a:pt x="62844" y="41182"/>
                  </a:cubicBezTo>
                  <a:cubicBezTo>
                    <a:pt x="62844" y="41199"/>
                    <a:pt x="62852" y="41207"/>
                    <a:pt x="62852" y="41224"/>
                  </a:cubicBezTo>
                  <a:cubicBezTo>
                    <a:pt x="62953" y="41584"/>
                    <a:pt x="62743" y="41953"/>
                    <a:pt x="62391" y="42054"/>
                  </a:cubicBezTo>
                  <a:cubicBezTo>
                    <a:pt x="62375" y="42054"/>
                    <a:pt x="62366" y="42062"/>
                    <a:pt x="62350" y="42062"/>
                  </a:cubicBezTo>
                  <a:cubicBezTo>
                    <a:pt x="62350" y="42062"/>
                    <a:pt x="61763" y="42062"/>
                    <a:pt x="61679" y="41475"/>
                  </a:cubicBezTo>
                  <a:cubicBezTo>
                    <a:pt x="61595" y="40889"/>
                    <a:pt x="62014" y="41140"/>
                    <a:pt x="62350" y="41057"/>
                  </a:cubicBezTo>
                  <a:close/>
                  <a:moveTo>
                    <a:pt x="70393" y="24885"/>
                  </a:moveTo>
                  <a:cubicBezTo>
                    <a:pt x="70393" y="24885"/>
                    <a:pt x="70393" y="24885"/>
                    <a:pt x="70393" y="25723"/>
                  </a:cubicBezTo>
                  <a:cubicBezTo>
                    <a:pt x="70393" y="26561"/>
                    <a:pt x="70393" y="26393"/>
                    <a:pt x="70980" y="26310"/>
                  </a:cubicBezTo>
                  <a:cubicBezTo>
                    <a:pt x="71566" y="26226"/>
                    <a:pt x="71566" y="26310"/>
                    <a:pt x="71482" y="25472"/>
                  </a:cubicBezTo>
                  <a:cubicBezTo>
                    <a:pt x="71315" y="25229"/>
                    <a:pt x="71005" y="25128"/>
                    <a:pt x="70728" y="25220"/>
                  </a:cubicBezTo>
                  <a:close/>
                  <a:moveTo>
                    <a:pt x="73577" y="31924"/>
                  </a:moveTo>
                  <a:cubicBezTo>
                    <a:pt x="73577" y="31924"/>
                    <a:pt x="73577" y="31924"/>
                    <a:pt x="73577" y="31924"/>
                  </a:cubicBezTo>
                  <a:cubicBezTo>
                    <a:pt x="73577" y="31924"/>
                    <a:pt x="73577" y="32343"/>
                    <a:pt x="73577" y="31924"/>
                  </a:cubicBezTo>
                  <a:cubicBezTo>
                    <a:pt x="73577" y="31505"/>
                    <a:pt x="73577" y="31924"/>
                    <a:pt x="73577" y="31924"/>
                  </a:cubicBezTo>
                  <a:cubicBezTo>
                    <a:pt x="73577" y="31924"/>
                    <a:pt x="74164" y="32175"/>
                    <a:pt x="73912" y="32259"/>
                  </a:cubicBezTo>
                  <a:close/>
                  <a:moveTo>
                    <a:pt x="72655" y="21115"/>
                  </a:moveTo>
                  <a:cubicBezTo>
                    <a:pt x="72655" y="21115"/>
                    <a:pt x="72655" y="21115"/>
                    <a:pt x="72655" y="21701"/>
                  </a:cubicBezTo>
                  <a:cubicBezTo>
                    <a:pt x="72865" y="22087"/>
                    <a:pt x="73125" y="22455"/>
                    <a:pt x="73409" y="22791"/>
                  </a:cubicBezTo>
                  <a:lnTo>
                    <a:pt x="74499" y="23880"/>
                  </a:lnTo>
                  <a:lnTo>
                    <a:pt x="75337" y="23880"/>
                  </a:lnTo>
                  <a:cubicBezTo>
                    <a:pt x="75839" y="23436"/>
                    <a:pt x="76116" y="22791"/>
                    <a:pt x="76091" y="22120"/>
                  </a:cubicBezTo>
                  <a:cubicBezTo>
                    <a:pt x="76007" y="21643"/>
                    <a:pt x="75772" y="21199"/>
                    <a:pt x="75421" y="20863"/>
                  </a:cubicBezTo>
                  <a:cubicBezTo>
                    <a:pt x="75043" y="20537"/>
                    <a:pt x="74574" y="20327"/>
                    <a:pt x="74080" y="20277"/>
                  </a:cubicBezTo>
                  <a:cubicBezTo>
                    <a:pt x="73569" y="20503"/>
                    <a:pt x="73175" y="20922"/>
                    <a:pt x="72991" y="21450"/>
                  </a:cubicBezTo>
                  <a:close/>
                  <a:moveTo>
                    <a:pt x="77431" y="33934"/>
                  </a:moveTo>
                  <a:cubicBezTo>
                    <a:pt x="77431" y="33934"/>
                    <a:pt x="77431" y="33432"/>
                    <a:pt x="76845" y="33934"/>
                  </a:cubicBezTo>
                  <a:cubicBezTo>
                    <a:pt x="76259" y="34437"/>
                    <a:pt x="76342" y="33934"/>
                    <a:pt x="76845" y="34521"/>
                  </a:cubicBezTo>
                  <a:cubicBezTo>
                    <a:pt x="77021" y="34647"/>
                    <a:pt x="77255" y="34647"/>
                    <a:pt x="77431" y="34521"/>
                  </a:cubicBezTo>
                  <a:cubicBezTo>
                    <a:pt x="77431" y="34521"/>
                    <a:pt x="77850" y="34521"/>
                    <a:pt x="77767" y="34270"/>
                  </a:cubicBezTo>
                  <a:close/>
                  <a:moveTo>
                    <a:pt x="84218" y="23712"/>
                  </a:moveTo>
                  <a:cubicBezTo>
                    <a:pt x="83799" y="23712"/>
                    <a:pt x="83716" y="24131"/>
                    <a:pt x="83799" y="24550"/>
                  </a:cubicBezTo>
                  <a:cubicBezTo>
                    <a:pt x="83883" y="24969"/>
                    <a:pt x="83799" y="25137"/>
                    <a:pt x="84554" y="25053"/>
                  </a:cubicBezTo>
                  <a:cubicBezTo>
                    <a:pt x="85308" y="24969"/>
                    <a:pt x="84972" y="25053"/>
                    <a:pt x="84554" y="24215"/>
                  </a:cubicBezTo>
                  <a:cubicBezTo>
                    <a:pt x="84134" y="23377"/>
                    <a:pt x="85308" y="23964"/>
                    <a:pt x="84554" y="24047"/>
                  </a:cubicBezTo>
                  <a:close/>
                  <a:moveTo>
                    <a:pt x="90251" y="21869"/>
                  </a:moveTo>
                  <a:lnTo>
                    <a:pt x="89330" y="22288"/>
                  </a:lnTo>
                  <a:lnTo>
                    <a:pt x="88073" y="22874"/>
                  </a:lnTo>
                  <a:lnTo>
                    <a:pt x="87151" y="23377"/>
                  </a:lnTo>
                  <a:cubicBezTo>
                    <a:pt x="87151" y="23377"/>
                    <a:pt x="87151" y="23377"/>
                    <a:pt x="87151" y="23377"/>
                  </a:cubicBezTo>
                  <a:cubicBezTo>
                    <a:pt x="87369" y="23427"/>
                    <a:pt x="87603" y="23427"/>
                    <a:pt x="87821" y="23377"/>
                  </a:cubicBezTo>
                  <a:lnTo>
                    <a:pt x="88994" y="22791"/>
                  </a:lnTo>
                  <a:lnTo>
                    <a:pt x="90084" y="22288"/>
                  </a:lnTo>
                  <a:close/>
                  <a:moveTo>
                    <a:pt x="101311" y="17512"/>
                  </a:moveTo>
                  <a:cubicBezTo>
                    <a:pt x="102149" y="17428"/>
                    <a:pt x="102953" y="17143"/>
                    <a:pt x="103657" y="16674"/>
                  </a:cubicBezTo>
                  <a:cubicBezTo>
                    <a:pt x="104068" y="16381"/>
                    <a:pt x="104311" y="15920"/>
                    <a:pt x="104328" y="15417"/>
                  </a:cubicBezTo>
                  <a:cubicBezTo>
                    <a:pt x="104328" y="15417"/>
                    <a:pt x="103909" y="14747"/>
                    <a:pt x="103322" y="14495"/>
                  </a:cubicBezTo>
                  <a:cubicBezTo>
                    <a:pt x="102468" y="14303"/>
                    <a:pt x="101579" y="14303"/>
                    <a:pt x="100725" y="14495"/>
                  </a:cubicBezTo>
                  <a:cubicBezTo>
                    <a:pt x="100725" y="14495"/>
                    <a:pt x="100725" y="14495"/>
                    <a:pt x="100725" y="15082"/>
                  </a:cubicBezTo>
                  <a:cubicBezTo>
                    <a:pt x="100725" y="15668"/>
                    <a:pt x="100725" y="15752"/>
                    <a:pt x="101144" y="16171"/>
                  </a:cubicBezTo>
                  <a:lnTo>
                    <a:pt x="101144" y="17177"/>
                  </a:lnTo>
                  <a:cubicBezTo>
                    <a:pt x="101144" y="17177"/>
                    <a:pt x="102065" y="17847"/>
                    <a:pt x="102065" y="17847"/>
                  </a:cubicBezTo>
                  <a:close/>
                  <a:moveTo>
                    <a:pt x="106841" y="33264"/>
                  </a:moveTo>
                  <a:cubicBezTo>
                    <a:pt x="106950" y="33524"/>
                    <a:pt x="107126" y="33758"/>
                    <a:pt x="107344" y="33934"/>
                  </a:cubicBezTo>
                  <a:cubicBezTo>
                    <a:pt x="107537" y="34169"/>
                    <a:pt x="107805" y="34312"/>
                    <a:pt x="108098" y="34353"/>
                  </a:cubicBezTo>
                  <a:lnTo>
                    <a:pt x="107428" y="31588"/>
                  </a:lnTo>
                  <a:cubicBezTo>
                    <a:pt x="107235" y="31840"/>
                    <a:pt x="107093" y="32125"/>
                    <a:pt x="107009" y="32426"/>
                  </a:cubicBezTo>
                  <a:cubicBezTo>
                    <a:pt x="106942" y="32828"/>
                    <a:pt x="107000" y="33231"/>
                    <a:pt x="107176" y="33599"/>
                  </a:cubicBezTo>
                  <a:close/>
                  <a:moveTo>
                    <a:pt x="116561" y="56055"/>
                  </a:moveTo>
                  <a:lnTo>
                    <a:pt x="116561" y="55384"/>
                  </a:lnTo>
                  <a:lnTo>
                    <a:pt x="115974" y="55384"/>
                  </a:lnTo>
                  <a:close/>
                </a:path>
              </a:pathLst>
            </a:custGeom>
            <a:solidFill>
              <a:srgbClr val="FFFFFF"/>
            </a:solidFill>
            <a:ln w="8363" cap="flat">
              <a:noFill/>
              <a:prstDash val="solid"/>
              <a:miter/>
            </a:ln>
          </p:spPr>
          <p:txBody>
            <a:bodyPr rtlCol="0" anchor="ctr"/>
            <a:lstStyle/>
            <a:p>
              <a:pPr defTabSz="914378"/>
              <a:endParaRPr lang="en-US"/>
            </a:p>
          </p:txBody>
        </p:sp>
        <p:sp>
          <p:nvSpPr>
            <p:cNvPr id="831" name="Freeform: Shape 830">
              <a:extLst>
                <a:ext uri="{FF2B5EF4-FFF2-40B4-BE49-F238E27FC236}">
                  <a16:creationId xmlns:a16="http://schemas.microsoft.com/office/drawing/2014/main" id="{1F98AF6D-9E5D-4042-8E9C-88C7E58DD81F}"/>
                </a:ext>
              </a:extLst>
            </p:cNvPr>
            <p:cNvSpPr/>
            <p:nvPr/>
          </p:nvSpPr>
          <p:spPr>
            <a:xfrm>
              <a:off x="3813167" y="2393810"/>
              <a:ext cx="71530" cy="71304"/>
            </a:xfrm>
            <a:custGeom>
              <a:avLst/>
              <a:gdLst>
                <a:gd name="connsiteX0" fmla="*/ 49140 w 71530"/>
                <a:gd name="connsiteY0" fmla="*/ 68204 h 71304"/>
                <a:gd name="connsiteX1" fmla="*/ 48554 w 71530"/>
                <a:gd name="connsiteY1" fmla="*/ 67031 h 71304"/>
                <a:gd name="connsiteX2" fmla="*/ 47967 w 71530"/>
                <a:gd name="connsiteY2" fmla="*/ 65774 h 71304"/>
                <a:gd name="connsiteX3" fmla="*/ 47213 w 71530"/>
                <a:gd name="connsiteY3" fmla="*/ 65355 h 71304"/>
                <a:gd name="connsiteX4" fmla="*/ 45034 w 71530"/>
                <a:gd name="connsiteY4" fmla="*/ 65355 h 71304"/>
                <a:gd name="connsiteX5" fmla="*/ 44616 w 71530"/>
                <a:gd name="connsiteY5" fmla="*/ 64601 h 71304"/>
                <a:gd name="connsiteX6" fmla="*/ 43442 w 71530"/>
                <a:gd name="connsiteY6" fmla="*/ 66193 h 71304"/>
                <a:gd name="connsiteX7" fmla="*/ 42353 w 71530"/>
                <a:gd name="connsiteY7" fmla="*/ 67701 h 71304"/>
                <a:gd name="connsiteX8" fmla="*/ 41850 w 71530"/>
                <a:gd name="connsiteY8" fmla="*/ 65942 h 71304"/>
                <a:gd name="connsiteX9" fmla="*/ 40929 w 71530"/>
                <a:gd name="connsiteY9" fmla="*/ 66780 h 71304"/>
                <a:gd name="connsiteX10" fmla="*/ 40510 w 71530"/>
                <a:gd name="connsiteY10" fmla="*/ 68120 h 71304"/>
                <a:gd name="connsiteX11" fmla="*/ 40510 w 71530"/>
                <a:gd name="connsiteY11" fmla="*/ 69461 h 71304"/>
                <a:gd name="connsiteX12" fmla="*/ 40510 w 71530"/>
                <a:gd name="connsiteY12" fmla="*/ 70048 h 71304"/>
                <a:gd name="connsiteX13" fmla="*/ 39421 w 71530"/>
                <a:gd name="connsiteY13" fmla="*/ 69042 h 71304"/>
                <a:gd name="connsiteX14" fmla="*/ 39421 w 71530"/>
                <a:gd name="connsiteY14" fmla="*/ 67366 h 71304"/>
                <a:gd name="connsiteX15" fmla="*/ 39421 w 71530"/>
                <a:gd name="connsiteY15" fmla="*/ 65607 h 71304"/>
                <a:gd name="connsiteX16" fmla="*/ 37158 w 71530"/>
                <a:gd name="connsiteY16" fmla="*/ 63931 h 71304"/>
                <a:gd name="connsiteX17" fmla="*/ 37158 w 71530"/>
                <a:gd name="connsiteY17" fmla="*/ 63931 h 71304"/>
                <a:gd name="connsiteX18" fmla="*/ 37158 w 71530"/>
                <a:gd name="connsiteY18" fmla="*/ 64434 h 71304"/>
                <a:gd name="connsiteX19" fmla="*/ 37158 w 71530"/>
                <a:gd name="connsiteY19" fmla="*/ 65104 h 71304"/>
                <a:gd name="connsiteX20" fmla="*/ 35650 w 71530"/>
                <a:gd name="connsiteY20" fmla="*/ 65104 h 71304"/>
                <a:gd name="connsiteX21" fmla="*/ 34142 w 71530"/>
                <a:gd name="connsiteY21" fmla="*/ 65523 h 71304"/>
                <a:gd name="connsiteX22" fmla="*/ 34142 w 71530"/>
                <a:gd name="connsiteY22" fmla="*/ 66110 h 71304"/>
                <a:gd name="connsiteX23" fmla="*/ 34142 w 71530"/>
                <a:gd name="connsiteY23" fmla="*/ 66780 h 71304"/>
                <a:gd name="connsiteX24" fmla="*/ 32550 w 71530"/>
                <a:gd name="connsiteY24" fmla="*/ 68204 h 71304"/>
                <a:gd name="connsiteX25" fmla="*/ 29869 w 71530"/>
                <a:gd name="connsiteY25" fmla="*/ 67618 h 71304"/>
                <a:gd name="connsiteX26" fmla="*/ 28612 w 71530"/>
                <a:gd name="connsiteY26" fmla="*/ 67618 h 71304"/>
                <a:gd name="connsiteX27" fmla="*/ 27104 w 71530"/>
                <a:gd name="connsiteY27" fmla="*/ 68372 h 71304"/>
                <a:gd name="connsiteX28" fmla="*/ 25679 w 71530"/>
                <a:gd name="connsiteY28" fmla="*/ 69042 h 71304"/>
                <a:gd name="connsiteX29" fmla="*/ 24758 w 71530"/>
                <a:gd name="connsiteY29" fmla="*/ 69042 h 71304"/>
                <a:gd name="connsiteX30" fmla="*/ 23668 w 71530"/>
                <a:gd name="connsiteY30" fmla="*/ 69042 h 71304"/>
                <a:gd name="connsiteX31" fmla="*/ 23166 w 71530"/>
                <a:gd name="connsiteY31" fmla="*/ 69042 h 71304"/>
                <a:gd name="connsiteX32" fmla="*/ 22495 w 71530"/>
                <a:gd name="connsiteY32" fmla="*/ 70131 h 71304"/>
                <a:gd name="connsiteX33" fmla="*/ 22076 w 71530"/>
                <a:gd name="connsiteY33" fmla="*/ 71304 h 71304"/>
                <a:gd name="connsiteX34" fmla="*/ 21574 w 71530"/>
                <a:gd name="connsiteY34" fmla="*/ 70718 h 71304"/>
                <a:gd name="connsiteX35" fmla="*/ 21155 w 71530"/>
                <a:gd name="connsiteY35" fmla="*/ 69964 h 71304"/>
                <a:gd name="connsiteX36" fmla="*/ 21155 w 71530"/>
                <a:gd name="connsiteY36" fmla="*/ 68958 h 71304"/>
                <a:gd name="connsiteX37" fmla="*/ 21155 w 71530"/>
                <a:gd name="connsiteY37" fmla="*/ 67785 h 71304"/>
                <a:gd name="connsiteX38" fmla="*/ 21155 w 71530"/>
                <a:gd name="connsiteY38" fmla="*/ 67618 h 71304"/>
                <a:gd name="connsiteX39" fmla="*/ 20149 w 71530"/>
                <a:gd name="connsiteY39" fmla="*/ 66780 h 71304"/>
                <a:gd name="connsiteX40" fmla="*/ 19563 w 71530"/>
                <a:gd name="connsiteY40" fmla="*/ 67526 h 71304"/>
                <a:gd name="connsiteX41" fmla="*/ 19563 w 71530"/>
                <a:gd name="connsiteY41" fmla="*/ 67534 h 71304"/>
                <a:gd name="connsiteX42" fmla="*/ 19563 w 71530"/>
                <a:gd name="connsiteY42" fmla="*/ 68707 h 71304"/>
                <a:gd name="connsiteX43" fmla="*/ 18557 w 71530"/>
                <a:gd name="connsiteY43" fmla="*/ 67701 h 71304"/>
                <a:gd name="connsiteX44" fmla="*/ 18054 w 71530"/>
                <a:gd name="connsiteY44" fmla="*/ 66277 h 71304"/>
                <a:gd name="connsiteX45" fmla="*/ 15792 w 71530"/>
                <a:gd name="connsiteY45" fmla="*/ 66277 h 71304"/>
                <a:gd name="connsiteX46" fmla="*/ 15289 w 71530"/>
                <a:gd name="connsiteY46" fmla="*/ 65607 h 71304"/>
                <a:gd name="connsiteX47" fmla="*/ 15289 w 71530"/>
                <a:gd name="connsiteY47" fmla="*/ 64434 h 71304"/>
                <a:gd name="connsiteX48" fmla="*/ 15289 w 71530"/>
                <a:gd name="connsiteY48" fmla="*/ 63428 h 71304"/>
                <a:gd name="connsiteX49" fmla="*/ 15289 w 71530"/>
                <a:gd name="connsiteY49" fmla="*/ 62758 h 71304"/>
                <a:gd name="connsiteX50" fmla="*/ 14787 w 71530"/>
                <a:gd name="connsiteY50" fmla="*/ 62758 h 71304"/>
                <a:gd name="connsiteX51" fmla="*/ 14284 w 71530"/>
                <a:gd name="connsiteY51" fmla="*/ 62758 h 71304"/>
                <a:gd name="connsiteX52" fmla="*/ 13195 w 71530"/>
                <a:gd name="connsiteY52" fmla="*/ 63428 h 71304"/>
                <a:gd name="connsiteX53" fmla="*/ 13195 w 71530"/>
                <a:gd name="connsiteY53" fmla="*/ 64182 h 71304"/>
                <a:gd name="connsiteX54" fmla="*/ 13195 w 71530"/>
                <a:gd name="connsiteY54" fmla="*/ 65020 h 71304"/>
                <a:gd name="connsiteX55" fmla="*/ 12273 w 71530"/>
                <a:gd name="connsiteY55" fmla="*/ 65607 h 71304"/>
                <a:gd name="connsiteX56" fmla="*/ 12273 w 71530"/>
                <a:gd name="connsiteY56" fmla="*/ 64518 h 71304"/>
                <a:gd name="connsiteX57" fmla="*/ 11854 w 71530"/>
                <a:gd name="connsiteY57" fmla="*/ 64099 h 71304"/>
                <a:gd name="connsiteX58" fmla="*/ 11435 w 71530"/>
                <a:gd name="connsiteY58" fmla="*/ 63596 h 71304"/>
                <a:gd name="connsiteX59" fmla="*/ 11435 w 71530"/>
                <a:gd name="connsiteY59" fmla="*/ 62423 h 71304"/>
                <a:gd name="connsiteX60" fmla="*/ 11435 w 71530"/>
                <a:gd name="connsiteY60" fmla="*/ 61920 h 71304"/>
                <a:gd name="connsiteX61" fmla="*/ 11435 w 71530"/>
                <a:gd name="connsiteY61" fmla="*/ 61082 h 71304"/>
                <a:gd name="connsiteX62" fmla="*/ 11435 w 71530"/>
                <a:gd name="connsiteY62" fmla="*/ 60328 h 71304"/>
                <a:gd name="connsiteX63" fmla="*/ 10849 w 71530"/>
                <a:gd name="connsiteY63" fmla="*/ 60328 h 71304"/>
                <a:gd name="connsiteX64" fmla="*/ 10178 w 71530"/>
                <a:gd name="connsiteY64" fmla="*/ 60328 h 71304"/>
                <a:gd name="connsiteX65" fmla="*/ 9675 w 71530"/>
                <a:gd name="connsiteY65" fmla="*/ 59825 h 71304"/>
                <a:gd name="connsiteX66" fmla="*/ 9005 w 71530"/>
                <a:gd name="connsiteY66" fmla="*/ 59825 h 71304"/>
                <a:gd name="connsiteX67" fmla="*/ 8503 w 71530"/>
                <a:gd name="connsiteY67" fmla="*/ 59825 h 71304"/>
                <a:gd name="connsiteX68" fmla="*/ 8000 w 71530"/>
                <a:gd name="connsiteY68" fmla="*/ 59825 h 71304"/>
                <a:gd name="connsiteX69" fmla="*/ 8000 w 71530"/>
                <a:gd name="connsiteY69" fmla="*/ 60412 h 71304"/>
                <a:gd name="connsiteX70" fmla="*/ 8000 w 71530"/>
                <a:gd name="connsiteY70" fmla="*/ 61082 h 71304"/>
                <a:gd name="connsiteX71" fmla="*/ 8754 w 71530"/>
                <a:gd name="connsiteY71" fmla="*/ 61753 h 71304"/>
                <a:gd name="connsiteX72" fmla="*/ 9675 w 71530"/>
                <a:gd name="connsiteY72" fmla="*/ 61753 h 71304"/>
                <a:gd name="connsiteX73" fmla="*/ 10346 w 71530"/>
                <a:gd name="connsiteY73" fmla="*/ 61753 h 71304"/>
                <a:gd name="connsiteX74" fmla="*/ 10849 w 71530"/>
                <a:gd name="connsiteY74" fmla="*/ 62423 h 71304"/>
                <a:gd name="connsiteX75" fmla="*/ 7581 w 71530"/>
                <a:gd name="connsiteY75" fmla="*/ 63261 h 71304"/>
                <a:gd name="connsiteX76" fmla="*/ 6575 w 71530"/>
                <a:gd name="connsiteY76" fmla="*/ 61166 h 71304"/>
                <a:gd name="connsiteX77" fmla="*/ 5402 w 71530"/>
                <a:gd name="connsiteY77" fmla="*/ 60328 h 71304"/>
                <a:gd name="connsiteX78" fmla="*/ 4313 w 71530"/>
                <a:gd name="connsiteY78" fmla="*/ 59825 h 71304"/>
                <a:gd name="connsiteX79" fmla="*/ 3643 w 71530"/>
                <a:gd name="connsiteY79" fmla="*/ 58904 h 71304"/>
                <a:gd name="connsiteX80" fmla="*/ 3643 w 71530"/>
                <a:gd name="connsiteY80" fmla="*/ 58904 h 71304"/>
                <a:gd name="connsiteX81" fmla="*/ 3643 w 71530"/>
                <a:gd name="connsiteY81" fmla="*/ 58904 h 71304"/>
                <a:gd name="connsiteX82" fmla="*/ 3643 w 71530"/>
                <a:gd name="connsiteY82" fmla="*/ 58485 h 71304"/>
                <a:gd name="connsiteX83" fmla="*/ 3643 w 71530"/>
                <a:gd name="connsiteY83" fmla="*/ 58485 h 71304"/>
                <a:gd name="connsiteX84" fmla="*/ 2805 w 71530"/>
                <a:gd name="connsiteY84" fmla="*/ 57731 h 71304"/>
                <a:gd name="connsiteX85" fmla="*/ 1967 w 71530"/>
                <a:gd name="connsiteY85" fmla="*/ 56893 h 71304"/>
                <a:gd name="connsiteX86" fmla="*/ 1967 w 71530"/>
                <a:gd name="connsiteY86" fmla="*/ 56474 h 71304"/>
                <a:gd name="connsiteX87" fmla="*/ 1967 w 71530"/>
                <a:gd name="connsiteY87" fmla="*/ 56474 h 71304"/>
                <a:gd name="connsiteX88" fmla="*/ 1967 w 71530"/>
                <a:gd name="connsiteY88" fmla="*/ 55971 h 71304"/>
                <a:gd name="connsiteX89" fmla="*/ 1967 w 71530"/>
                <a:gd name="connsiteY89" fmla="*/ 55468 h 71304"/>
                <a:gd name="connsiteX90" fmla="*/ 1213 w 71530"/>
                <a:gd name="connsiteY90" fmla="*/ 55468 h 71304"/>
                <a:gd name="connsiteX91" fmla="*/ 375 w 71530"/>
                <a:gd name="connsiteY91" fmla="*/ 54966 h 71304"/>
                <a:gd name="connsiteX92" fmla="*/ 375 w 71530"/>
                <a:gd name="connsiteY92" fmla="*/ 54966 h 71304"/>
                <a:gd name="connsiteX93" fmla="*/ 375 w 71530"/>
                <a:gd name="connsiteY93" fmla="*/ 54966 h 71304"/>
                <a:gd name="connsiteX94" fmla="*/ 375 w 71530"/>
                <a:gd name="connsiteY94" fmla="*/ 53541 h 71304"/>
                <a:gd name="connsiteX95" fmla="*/ 1799 w 71530"/>
                <a:gd name="connsiteY95" fmla="*/ 52703 h 71304"/>
                <a:gd name="connsiteX96" fmla="*/ 3391 w 71530"/>
                <a:gd name="connsiteY96" fmla="*/ 51949 h 71304"/>
                <a:gd name="connsiteX97" fmla="*/ 4313 w 71530"/>
                <a:gd name="connsiteY97" fmla="*/ 50860 h 71304"/>
                <a:gd name="connsiteX98" fmla="*/ 3224 w 71530"/>
                <a:gd name="connsiteY98" fmla="*/ 50441 h 71304"/>
                <a:gd name="connsiteX99" fmla="*/ 3224 w 71530"/>
                <a:gd name="connsiteY99" fmla="*/ 50441 h 71304"/>
                <a:gd name="connsiteX100" fmla="*/ 3224 w 71530"/>
                <a:gd name="connsiteY100" fmla="*/ 50441 h 71304"/>
                <a:gd name="connsiteX101" fmla="*/ 2637 w 71530"/>
                <a:gd name="connsiteY101" fmla="*/ 51028 h 71304"/>
                <a:gd name="connsiteX102" fmla="*/ 2051 w 71530"/>
                <a:gd name="connsiteY102" fmla="*/ 51698 h 71304"/>
                <a:gd name="connsiteX103" fmla="*/ 1380 w 71530"/>
                <a:gd name="connsiteY103" fmla="*/ 51698 h 71304"/>
                <a:gd name="connsiteX104" fmla="*/ 878 w 71530"/>
                <a:gd name="connsiteY104" fmla="*/ 51698 h 71304"/>
                <a:gd name="connsiteX105" fmla="*/ 375 w 71530"/>
                <a:gd name="connsiteY105" fmla="*/ 51698 h 71304"/>
                <a:gd name="connsiteX106" fmla="*/ 375 w 71530"/>
                <a:gd name="connsiteY106" fmla="*/ 51698 h 71304"/>
                <a:gd name="connsiteX107" fmla="*/ 375 w 71530"/>
                <a:gd name="connsiteY107" fmla="*/ 51195 h 71304"/>
                <a:gd name="connsiteX108" fmla="*/ 375 w 71530"/>
                <a:gd name="connsiteY108" fmla="*/ 50609 h 71304"/>
                <a:gd name="connsiteX109" fmla="*/ 375 w 71530"/>
                <a:gd name="connsiteY109" fmla="*/ 48765 h 71304"/>
                <a:gd name="connsiteX110" fmla="*/ 1213 w 71530"/>
                <a:gd name="connsiteY110" fmla="*/ 46838 h 71304"/>
                <a:gd name="connsiteX111" fmla="*/ 2135 w 71530"/>
                <a:gd name="connsiteY111" fmla="*/ 45078 h 71304"/>
                <a:gd name="connsiteX112" fmla="*/ 2135 w 71530"/>
                <a:gd name="connsiteY112" fmla="*/ 43905 h 71304"/>
                <a:gd name="connsiteX113" fmla="*/ 1129 w 71530"/>
                <a:gd name="connsiteY113" fmla="*/ 42313 h 71304"/>
                <a:gd name="connsiteX114" fmla="*/ 207 w 71530"/>
                <a:gd name="connsiteY114" fmla="*/ 40805 h 71304"/>
                <a:gd name="connsiteX115" fmla="*/ 207 w 71530"/>
                <a:gd name="connsiteY115" fmla="*/ 38627 h 71304"/>
                <a:gd name="connsiteX116" fmla="*/ 710 w 71530"/>
                <a:gd name="connsiteY116" fmla="*/ 36113 h 71304"/>
                <a:gd name="connsiteX117" fmla="*/ 207 w 71530"/>
                <a:gd name="connsiteY117" fmla="*/ 34102 h 71304"/>
                <a:gd name="connsiteX118" fmla="*/ 207 w 71530"/>
                <a:gd name="connsiteY118" fmla="*/ 33599 h 71304"/>
                <a:gd name="connsiteX119" fmla="*/ 710 w 71530"/>
                <a:gd name="connsiteY119" fmla="*/ 33599 h 71304"/>
                <a:gd name="connsiteX120" fmla="*/ 1129 w 71530"/>
                <a:gd name="connsiteY120" fmla="*/ 32929 h 71304"/>
                <a:gd name="connsiteX121" fmla="*/ 1129 w 71530"/>
                <a:gd name="connsiteY121" fmla="*/ 31421 h 71304"/>
                <a:gd name="connsiteX122" fmla="*/ 2051 w 71530"/>
                <a:gd name="connsiteY122" fmla="*/ 31421 h 71304"/>
                <a:gd name="connsiteX123" fmla="*/ 2721 w 71530"/>
                <a:gd name="connsiteY123" fmla="*/ 33935 h 71304"/>
                <a:gd name="connsiteX124" fmla="*/ 3307 w 71530"/>
                <a:gd name="connsiteY124" fmla="*/ 32929 h 71304"/>
                <a:gd name="connsiteX125" fmla="*/ 4062 w 71530"/>
                <a:gd name="connsiteY125" fmla="*/ 32175 h 71304"/>
                <a:gd name="connsiteX126" fmla="*/ 5821 w 71530"/>
                <a:gd name="connsiteY126" fmla="*/ 32175 h 71304"/>
                <a:gd name="connsiteX127" fmla="*/ 7078 w 71530"/>
                <a:gd name="connsiteY127" fmla="*/ 32175 h 71304"/>
                <a:gd name="connsiteX128" fmla="*/ 7748 w 71530"/>
                <a:gd name="connsiteY128" fmla="*/ 32175 h 71304"/>
                <a:gd name="connsiteX129" fmla="*/ 7748 w 71530"/>
                <a:gd name="connsiteY129" fmla="*/ 32175 h 71304"/>
                <a:gd name="connsiteX130" fmla="*/ 7748 w 71530"/>
                <a:gd name="connsiteY130" fmla="*/ 32175 h 71304"/>
                <a:gd name="connsiteX131" fmla="*/ 7748 w 71530"/>
                <a:gd name="connsiteY131" fmla="*/ 32175 h 71304"/>
                <a:gd name="connsiteX132" fmla="*/ 5905 w 71530"/>
                <a:gd name="connsiteY132" fmla="*/ 31253 h 71304"/>
                <a:gd name="connsiteX133" fmla="*/ 3810 w 71530"/>
                <a:gd name="connsiteY133" fmla="*/ 31253 h 71304"/>
                <a:gd name="connsiteX134" fmla="*/ 3391 w 71530"/>
                <a:gd name="connsiteY134" fmla="*/ 29578 h 71304"/>
                <a:gd name="connsiteX135" fmla="*/ 4062 w 71530"/>
                <a:gd name="connsiteY135" fmla="*/ 29578 h 71304"/>
                <a:gd name="connsiteX136" fmla="*/ 4564 w 71530"/>
                <a:gd name="connsiteY136" fmla="*/ 29578 h 71304"/>
                <a:gd name="connsiteX137" fmla="*/ 5067 w 71530"/>
                <a:gd name="connsiteY137" fmla="*/ 29578 h 71304"/>
                <a:gd name="connsiteX138" fmla="*/ 5067 w 71530"/>
                <a:gd name="connsiteY138" fmla="*/ 28991 h 71304"/>
                <a:gd name="connsiteX139" fmla="*/ 5067 w 71530"/>
                <a:gd name="connsiteY139" fmla="*/ 28488 h 71304"/>
                <a:gd name="connsiteX140" fmla="*/ 5570 w 71530"/>
                <a:gd name="connsiteY140" fmla="*/ 28488 h 71304"/>
                <a:gd name="connsiteX141" fmla="*/ 6324 w 71530"/>
                <a:gd name="connsiteY141" fmla="*/ 29996 h 71304"/>
                <a:gd name="connsiteX142" fmla="*/ 7916 w 71530"/>
                <a:gd name="connsiteY142" fmla="*/ 31086 h 71304"/>
                <a:gd name="connsiteX143" fmla="*/ 8335 w 71530"/>
                <a:gd name="connsiteY143" fmla="*/ 31086 h 71304"/>
                <a:gd name="connsiteX144" fmla="*/ 8335 w 71530"/>
                <a:gd name="connsiteY144" fmla="*/ 31086 h 71304"/>
                <a:gd name="connsiteX145" fmla="*/ 7246 w 71530"/>
                <a:gd name="connsiteY145" fmla="*/ 26813 h 71304"/>
                <a:gd name="connsiteX146" fmla="*/ 5235 w 71530"/>
                <a:gd name="connsiteY146" fmla="*/ 26226 h 71304"/>
                <a:gd name="connsiteX147" fmla="*/ 3727 w 71530"/>
                <a:gd name="connsiteY147" fmla="*/ 25472 h 71304"/>
                <a:gd name="connsiteX148" fmla="*/ 3727 w 71530"/>
                <a:gd name="connsiteY148" fmla="*/ 25472 h 71304"/>
                <a:gd name="connsiteX149" fmla="*/ 4397 w 71530"/>
                <a:gd name="connsiteY149" fmla="*/ 23042 h 71304"/>
                <a:gd name="connsiteX150" fmla="*/ 6491 w 71530"/>
                <a:gd name="connsiteY150" fmla="*/ 21618 h 71304"/>
                <a:gd name="connsiteX151" fmla="*/ 7246 w 71530"/>
                <a:gd name="connsiteY151" fmla="*/ 21618 h 71304"/>
                <a:gd name="connsiteX152" fmla="*/ 7748 w 71530"/>
                <a:gd name="connsiteY152" fmla="*/ 21618 h 71304"/>
                <a:gd name="connsiteX153" fmla="*/ 7748 w 71530"/>
                <a:gd name="connsiteY153" fmla="*/ 21618 h 71304"/>
                <a:gd name="connsiteX154" fmla="*/ 8251 w 71530"/>
                <a:gd name="connsiteY154" fmla="*/ 20528 h 71304"/>
                <a:gd name="connsiteX155" fmla="*/ 8754 w 71530"/>
                <a:gd name="connsiteY155" fmla="*/ 18434 h 71304"/>
                <a:gd name="connsiteX156" fmla="*/ 9340 w 71530"/>
                <a:gd name="connsiteY156" fmla="*/ 16423 h 71304"/>
                <a:gd name="connsiteX157" fmla="*/ 10095 w 71530"/>
                <a:gd name="connsiteY157" fmla="*/ 15501 h 71304"/>
                <a:gd name="connsiteX158" fmla="*/ 10095 w 71530"/>
                <a:gd name="connsiteY158" fmla="*/ 16758 h 71304"/>
                <a:gd name="connsiteX159" fmla="*/ 10597 w 71530"/>
                <a:gd name="connsiteY159" fmla="*/ 19104 h 71304"/>
                <a:gd name="connsiteX160" fmla="*/ 11016 w 71530"/>
                <a:gd name="connsiteY160" fmla="*/ 21534 h 71304"/>
                <a:gd name="connsiteX161" fmla="*/ 11016 w 71530"/>
                <a:gd name="connsiteY161" fmla="*/ 22791 h 71304"/>
                <a:gd name="connsiteX162" fmla="*/ 10346 w 71530"/>
                <a:gd name="connsiteY162" fmla="*/ 22791 h 71304"/>
                <a:gd name="connsiteX163" fmla="*/ 9592 w 71530"/>
                <a:gd name="connsiteY163" fmla="*/ 22791 h 71304"/>
                <a:gd name="connsiteX164" fmla="*/ 9592 w 71530"/>
                <a:gd name="connsiteY164" fmla="*/ 23712 h 71304"/>
                <a:gd name="connsiteX165" fmla="*/ 9592 w 71530"/>
                <a:gd name="connsiteY165" fmla="*/ 24466 h 71304"/>
                <a:gd name="connsiteX166" fmla="*/ 9592 w 71530"/>
                <a:gd name="connsiteY166" fmla="*/ 24466 h 71304"/>
                <a:gd name="connsiteX167" fmla="*/ 9592 w 71530"/>
                <a:gd name="connsiteY167" fmla="*/ 24466 h 71304"/>
                <a:gd name="connsiteX168" fmla="*/ 12357 w 71530"/>
                <a:gd name="connsiteY168" fmla="*/ 23712 h 71304"/>
                <a:gd name="connsiteX169" fmla="*/ 12357 w 71530"/>
                <a:gd name="connsiteY169" fmla="*/ 23712 h 71304"/>
                <a:gd name="connsiteX170" fmla="*/ 12357 w 71530"/>
                <a:gd name="connsiteY170" fmla="*/ 24131 h 71304"/>
                <a:gd name="connsiteX171" fmla="*/ 12357 w 71530"/>
                <a:gd name="connsiteY171" fmla="*/ 24131 h 71304"/>
                <a:gd name="connsiteX172" fmla="*/ 12357 w 71530"/>
                <a:gd name="connsiteY172" fmla="*/ 24131 h 71304"/>
                <a:gd name="connsiteX173" fmla="*/ 14200 w 71530"/>
                <a:gd name="connsiteY173" fmla="*/ 24131 h 71304"/>
                <a:gd name="connsiteX174" fmla="*/ 14200 w 71530"/>
                <a:gd name="connsiteY174" fmla="*/ 23293 h 71304"/>
                <a:gd name="connsiteX175" fmla="*/ 13446 w 71530"/>
                <a:gd name="connsiteY175" fmla="*/ 20193 h 71304"/>
                <a:gd name="connsiteX176" fmla="*/ 15122 w 71530"/>
                <a:gd name="connsiteY176" fmla="*/ 19774 h 71304"/>
                <a:gd name="connsiteX177" fmla="*/ 16630 w 71530"/>
                <a:gd name="connsiteY177" fmla="*/ 20193 h 71304"/>
                <a:gd name="connsiteX178" fmla="*/ 17719 w 71530"/>
                <a:gd name="connsiteY178" fmla="*/ 20193 h 71304"/>
                <a:gd name="connsiteX179" fmla="*/ 18138 w 71530"/>
                <a:gd name="connsiteY179" fmla="*/ 20193 h 71304"/>
                <a:gd name="connsiteX180" fmla="*/ 17468 w 71530"/>
                <a:gd name="connsiteY180" fmla="*/ 19690 h 71304"/>
                <a:gd name="connsiteX181" fmla="*/ 16379 w 71530"/>
                <a:gd name="connsiteY181" fmla="*/ 18853 h 71304"/>
                <a:gd name="connsiteX182" fmla="*/ 15206 w 71530"/>
                <a:gd name="connsiteY182" fmla="*/ 18015 h 71304"/>
                <a:gd name="connsiteX183" fmla="*/ 14619 w 71530"/>
                <a:gd name="connsiteY183" fmla="*/ 18015 h 71304"/>
                <a:gd name="connsiteX184" fmla="*/ 15038 w 71530"/>
                <a:gd name="connsiteY184" fmla="*/ 18015 h 71304"/>
                <a:gd name="connsiteX185" fmla="*/ 15876 w 71530"/>
                <a:gd name="connsiteY185" fmla="*/ 18015 h 71304"/>
                <a:gd name="connsiteX186" fmla="*/ 16462 w 71530"/>
                <a:gd name="connsiteY186" fmla="*/ 18015 h 71304"/>
                <a:gd name="connsiteX187" fmla="*/ 16462 w 71530"/>
                <a:gd name="connsiteY187" fmla="*/ 16255 h 71304"/>
                <a:gd name="connsiteX188" fmla="*/ 15708 w 71530"/>
                <a:gd name="connsiteY188" fmla="*/ 14831 h 71304"/>
                <a:gd name="connsiteX189" fmla="*/ 14870 w 71530"/>
                <a:gd name="connsiteY189" fmla="*/ 12904 h 71304"/>
                <a:gd name="connsiteX190" fmla="*/ 15792 w 71530"/>
                <a:gd name="connsiteY190" fmla="*/ 12904 h 71304"/>
                <a:gd name="connsiteX191" fmla="*/ 16714 w 71530"/>
                <a:gd name="connsiteY191" fmla="*/ 12904 h 71304"/>
                <a:gd name="connsiteX192" fmla="*/ 17216 w 71530"/>
                <a:gd name="connsiteY192" fmla="*/ 12904 h 71304"/>
                <a:gd name="connsiteX193" fmla="*/ 17719 w 71530"/>
                <a:gd name="connsiteY193" fmla="*/ 12904 h 71304"/>
                <a:gd name="connsiteX194" fmla="*/ 18138 w 71530"/>
                <a:gd name="connsiteY194" fmla="*/ 12904 h 71304"/>
                <a:gd name="connsiteX195" fmla="*/ 18138 w 71530"/>
                <a:gd name="connsiteY195" fmla="*/ 12317 h 71304"/>
                <a:gd name="connsiteX196" fmla="*/ 18138 w 71530"/>
                <a:gd name="connsiteY196" fmla="*/ 11814 h 71304"/>
                <a:gd name="connsiteX197" fmla="*/ 19060 w 71530"/>
                <a:gd name="connsiteY197" fmla="*/ 10557 h 71304"/>
                <a:gd name="connsiteX198" fmla="*/ 21490 w 71530"/>
                <a:gd name="connsiteY198" fmla="*/ 8965 h 71304"/>
                <a:gd name="connsiteX199" fmla="*/ 22579 w 71530"/>
                <a:gd name="connsiteY199" fmla="*/ 8295 h 71304"/>
                <a:gd name="connsiteX200" fmla="*/ 23333 w 71530"/>
                <a:gd name="connsiteY200" fmla="*/ 7792 h 71304"/>
                <a:gd name="connsiteX201" fmla="*/ 23752 w 71530"/>
                <a:gd name="connsiteY201" fmla="*/ 7792 h 71304"/>
                <a:gd name="connsiteX202" fmla="*/ 27606 w 71530"/>
                <a:gd name="connsiteY202" fmla="*/ 7792 h 71304"/>
                <a:gd name="connsiteX203" fmla="*/ 27606 w 71530"/>
                <a:gd name="connsiteY203" fmla="*/ 7792 h 71304"/>
                <a:gd name="connsiteX204" fmla="*/ 27187 w 71530"/>
                <a:gd name="connsiteY204" fmla="*/ 8714 h 71304"/>
                <a:gd name="connsiteX205" fmla="*/ 26769 w 71530"/>
                <a:gd name="connsiteY205" fmla="*/ 9468 h 71304"/>
                <a:gd name="connsiteX206" fmla="*/ 26769 w 71530"/>
                <a:gd name="connsiteY206" fmla="*/ 9468 h 71304"/>
                <a:gd name="connsiteX207" fmla="*/ 28277 w 71530"/>
                <a:gd name="connsiteY207" fmla="*/ 8547 h 71304"/>
                <a:gd name="connsiteX208" fmla="*/ 29115 w 71530"/>
                <a:gd name="connsiteY208" fmla="*/ 7038 h 71304"/>
                <a:gd name="connsiteX209" fmla="*/ 29785 w 71530"/>
                <a:gd name="connsiteY209" fmla="*/ 5614 h 71304"/>
                <a:gd name="connsiteX210" fmla="*/ 30707 w 71530"/>
                <a:gd name="connsiteY210" fmla="*/ 4776 h 71304"/>
                <a:gd name="connsiteX211" fmla="*/ 31712 w 71530"/>
                <a:gd name="connsiteY211" fmla="*/ 4776 h 71304"/>
                <a:gd name="connsiteX212" fmla="*/ 32969 w 71530"/>
                <a:gd name="connsiteY212" fmla="*/ 5614 h 71304"/>
                <a:gd name="connsiteX213" fmla="*/ 34309 w 71530"/>
                <a:gd name="connsiteY213" fmla="*/ 6368 h 71304"/>
                <a:gd name="connsiteX214" fmla="*/ 35315 w 71530"/>
                <a:gd name="connsiteY214" fmla="*/ 6368 h 71304"/>
                <a:gd name="connsiteX215" fmla="*/ 35315 w 71530"/>
                <a:gd name="connsiteY215" fmla="*/ 6368 h 71304"/>
                <a:gd name="connsiteX216" fmla="*/ 35315 w 71530"/>
                <a:gd name="connsiteY216" fmla="*/ 5530 h 71304"/>
                <a:gd name="connsiteX217" fmla="*/ 35315 w 71530"/>
                <a:gd name="connsiteY217" fmla="*/ 4692 h 71304"/>
                <a:gd name="connsiteX218" fmla="*/ 35315 w 71530"/>
                <a:gd name="connsiteY218" fmla="*/ 4692 h 71304"/>
                <a:gd name="connsiteX219" fmla="*/ 34058 w 71530"/>
                <a:gd name="connsiteY219" fmla="*/ 4692 h 71304"/>
                <a:gd name="connsiteX220" fmla="*/ 33555 w 71530"/>
                <a:gd name="connsiteY220" fmla="*/ 3854 h 71304"/>
                <a:gd name="connsiteX221" fmla="*/ 34058 w 71530"/>
                <a:gd name="connsiteY221" fmla="*/ 3352 h 71304"/>
                <a:gd name="connsiteX222" fmla="*/ 35231 w 71530"/>
                <a:gd name="connsiteY222" fmla="*/ 3352 h 71304"/>
                <a:gd name="connsiteX223" fmla="*/ 35734 w 71530"/>
                <a:gd name="connsiteY223" fmla="*/ 3352 h 71304"/>
                <a:gd name="connsiteX224" fmla="*/ 39169 w 71530"/>
                <a:gd name="connsiteY224" fmla="*/ 5446 h 71304"/>
                <a:gd name="connsiteX225" fmla="*/ 39672 w 71530"/>
                <a:gd name="connsiteY225" fmla="*/ 5446 h 71304"/>
                <a:gd name="connsiteX226" fmla="*/ 39672 w 71530"/>
                <a:gd name="connsiteY226" fmla="*/ 4776 h 71304"/>
                <a:gd name="connsiteX227" fmla="*/ 39672 w 71530"/>
                <a:gd name="connsiteY227" fmla="*/ 3268 h 71304"/>
                <a:gd name="connsiteX228" fmla="*/ 40342 w 71530"/>
                <a:gd name="connsiteY228" fmla="*/ 3268 h 71304"/>
                <a:gd name="connsiteX229" fmla="*/ 41599 w 71530"/>
                <a:gd name="connsiteY229" fmla="*/ 3268 h 71304"/>
                <a:gd name="connsiteX230" fmla="*/ 42940 w 71530"/>
                <a:gd name="connsiteY230" fmla="*/ 3268 h 71304"/>
                <a:gd name="connsiteX231" fmla="*/ 43442 w 71530"/>
                <a:gd name="connsiteY231" fmla="*/ 4692 h 71304"/>
                <a:gd name="connsiteX232" fmla="*/ 44029 w 71530"/>
                <a:gd name="connsiteY232" fmla="*/ 6033 h 71304"/>
                <a:gd name="connsiteX233" fmla="*/ 44029 w 71530"/>
                <a:gd name="connsiteY233" fmla="*/ 6033 h 71304"/>
                <a:gd name="connsiteX234" fmla="*/ 44029 w 71530"/>
                <a:gd name="connsiteY234" fmla="*/ 5446 h 71304"/>
                <a:gd name="connsiteX235" fmla="*/ 44029 w 71530"/>
                <a:gd name="connsiteY235" fmla="*/ 4944 h 71304"/>
                <a:gd name="connsiteX236" fmla="*/ 42772 w 71530"/>
                <a:gd name="connsiteY236" fmla="*/ 0 h 71304"/>
                <a:gd name="connsiteX237" fmla="*/ 43275 w 71530"/>
                <a:gd name="connsiteY237" fmla="*/ 0 h 71304"/>
                <a:gd name="connsiteX238" fmla="*/ 46543 w 71530"/>
                <a:gd name="connsiteY238" fmla="*/ 6368 h 71304"/>
                <a:gd name="connsiteX239" fmla="*/ 48805 w 71530"/>
                <a:gd name="connsiteY239" fmla="*/ 3268 h 71304"/>
                <a:gd name="connsiteX240" fmla="*/ 48805 w 71530"/>
                <a:gd name="connsiteY240" fmla="*/ 3268 h 71304"/>
                <a:gd name="connsiteX241" fmla="*/ 47716 w 71530"/>
                <a:gd name="connsiteY241" fmla="*/ 2849 h 71304"/>
                <a:gd name="connsiteX242" fmla="*/ 46375 w 71530"/>
                <a:gd name="connsiteY242" fmla="*/ 2849 h 71304"/>
                <a:gd name="connsiteX243" fmla="*/ 47381 w 71530"/>
                <a:gd name="connsiteY243" fmla="*/ 2011 h 71304"/>
                <a:gd name="connsiteX244" fmla="*/ 48470 w 71530"/>
                <a:gd name="connsiteY244" fmla="*/ 2011 h 71304"/>
                <a:gd name="connsiteX245" fmla="*/ 49643 w 71530"/>
                <a:gd name="connsiteY245" fmla="*/ 2011 h 71304"/>
                <a:gd name="connsiteX246" fmla="*/ 50313 w 71530"/>
                <a:gd name="connsiteY246" fmla="*/ 2765 h 71304"/>
                <a:gd name="connsiteX247" fmla="*/ 51151 w 71530"/>
                <a:gd name="connsiteY247" fmla="*/ 3854 h 71304"/>
                <a:gd name="connsiteX248" fmla="*/ 51151 w 71530"/>
                <a:gd name="connsiteY248" fmla="*/ 3854 h 71304"/>
                <a:gd name="connsiteX249" fmla="*/ 51151 w 71530"/>
                <a:gd name="connsiteY249" fmla="*/ 5195 h 71304"/>
                <a:gd name="connsiteX250" fmla="*/ 50481 w 71530"/>
                <a:gd name="connsiteY250" fmla="*/ 6452 h 71304"/>
                <a:gd name="connsiteX251" fmla="*/ 51151 w 71530"/>
                <a:gd name="connsiteY251" fmla="*/ 6452 h 71304"/>
                <a:gd name="connsiteX252" fmla="*/ 51821 w 71530"/>
                <a:gd name="connsiteY252" fmla="*/ 6452 h 71304"/>
                <a:gd name="connsiteX253" fmla="*/ 52324 w 71530"/>
                <a:gd name="connsiteY253" fmla="*/ 7206 h 71304"/>
                <a:gd name="connsiteX254" fmla="*/ 52827 w 71530"/>
                <a:gd name="connsiteY254" fmla="*/ 7206 h 71304"/>
                <a:gd name="connsiteX255" fmla="*/ 53329 w 71530"/>
                <a:gd name="connsiteY255" fmla="*/ 7206 h 71304"/>
                <a:gd name="connsiteX256" fmla="*/ 53749 w 71530"/>
                <a:gd name="connsiteY256" fmla="*/ 6787 h 71304"/>
                <a:gd name="connsiteX257" fmla="*/ 53749 w 71530"/>
                <a:gd name="connsiteY257" fmla="*/ 7206 h 71304"/>
                <a:gd name="connsiteX258" fmla="*/ 54586 w 71530"/>
                <a:gd name="connsiteY258" fmla="*/ 7206 h 71304"/>
                <a:gd name="connsiteX259" fmla="*/ 55508 w 71530"/>
                <a:gd name="connsiteY259" fmla="*/ 7206 h 71304"/>
                <a:gd name="connsiteX260" fmla="*/ 56178 w 71530"/>
                <a:gd name="connsiteY260" fmla="*/ 7206 h 71304"/>
                <a:gd name="connsiteX261" fmla="*/ 56681 w 71530"/>
                <a:gd name="connsiteY261" fmla="*/ 8379 h 71304"/>
                <a:gd name="connsiteX262" fmla="*/ 57184 w 71530"/>
                <a:gd name="connsiteY262" fmla="*/ 9552 h 71304"/>
                <a:gd name="connsiteX263" fmla="*/ 58189 w 71530"/>
                <a:gd name="connsiteY263" fmla="*/ 13490 h 71304"/>
                <a:gd name="connsiteX264" fmla="*/ 58692 w 71530"/>
                <a:gd name="connsiteY264" fmla="*/ 14160 h 71304"/>
                <a:gd name="connsiteX265" fmla="*/ 60368 w 71530"/>
                <a:gd name="connsiteY265" fmla="*/ 14160 h 71304"/>
                <a:gd name="connsiteX266" fmla="*/ 61122 w 71530"/>
                <a:gd name="connsiteY266" fmla="*/ 14160 h 71304"/>
                <a:gd name="connsiteX267" fmla="*/ 61122 w 71530"/>
                <a:gd name="connsiteY267" fmla="*/ 14160 h 71304"/>
                <a:gd name="connsiteX268" fmla="*/ 61122 w 71530"/>
                <a:gd name="connsiteY268" fmla="*/ 14579 h 71304"/>
                <a:gd name="connsiteX269" fmla="*/ 61122 w 71530"/>
                <a:gd name="connsiteY269" fmla="*/ 14579 h 71304"/>
                <a:gd name="connsiteX270" fmla="*/ 58776 w 71530"/>
                <a:gd name="connsiteY270" fmla="*/ 14579 h 71304"/>
                <a:gd name="connsiteX271" fmla="*/ 56681 w 71530"/>
                <a:gd name="connsiteY271" fmla="*/ 13993 h 71304"/>
                <a:gd name="connsiteX272" fmla="*/ 56095 w 71530"/>
                <a:gd name="connsiteY272" fmla="*/ 14915 h 71304"/>
                <a:gd name="connsiteX273" fmla="*/ 56095 w 71530"/>
                <a:gd name="connsiteY273" fmla="*/ 15920 h 71304"/>
                <a:gd name="connsiteX274" fmla="*/ 54000 w 71530"/>
                <a:gd name="connsiteY274" fmla="*/ 15920 h 71304"/>
                <a:gd name="connsiteX275" fmla="*/ 52073 w 71530"/>
                <a:gd name="connsiteY275" fmla="*/ 15166 h 71304"/>
                <a:gd name="connsiteX276" fmla="*/ 52492 w 71530"/>
                <a:gd name="connsiteY276" fmla="*/ 14244 h 71304"/>
                <a:gd name="connsiteX277" fmla="*/ 52492 w 71530"/>
                <a:gd name="connsiteY277" fmla="*/ 13406 h 71304"/>
                <a:gd name="connsiteX278" fmla="*/ 52492 w 71530"/>
                <a:gd name="connsiteY278" fmla="*/ 12820 h 71304"/>
                <a:gd name="connsiteX279" fmla="*/ 52492 w 71530"/>
                <a:gd name="connsiteY279" fmla="*/ 12401 h 71304"/>
                <a:gd name="connsiteX280" fmla="*/ 51654 w 71530"/>
                <a:gd name="connsiteY280" fmla="*/ 12401 h 71304"/>
                <a:gd name="connsiteX281" fmla="*/ 50565 w 71530"/>
                <a:gd name="connsiteY281" fmla="*/ 11898 h 71304"/>
                <a:gd name="connsiteX282" fmla="*/ 50565 w 71530"/>
                <a:gd name="connsiteY282" fmla="*/ 11898 h 71304"/>
                <a:gd name="connsiteX283" fmla="*/ 49056 w 71530"/>
                <a:gd name="connsiteY283" fmla="*/ 12987 h 71304"/>
                <a:gd name="connsiteX284" fmla="*/ 47967 w 71530"/>
                <a:gd name="connsiteY284" fmla="*/ 14663 h 71304"/>
                <a:gd name="connsiteX285" fmla="*/ 47967 w 71530"/>
                <a:gd name="connsiteY285" fmla="*/ 14663 h 71304"/>
                <a:gd name="connsiteX286" fmla="*/ 47967 w 71530"/>
                <a:gd name="connsiteY286" fmla="*/ 14663 h 71304"/>
                <a:gd name="connsiteX287" fmla="*/ 47297 w 71530"/>
                <a:gd name="connsiteY287" fmla="*/ 14244 h 71304"/>
                <a:gd name="connsiteX288" fmla="*/ 46794 w 71530"/>
                <a:gd name="connsiteY288" fmla="*/ 14244 h 71304"/>
                <a:gd name="connsiteX289" fmla="*/ 45537 w 71530"/>
                <a:gd name="connsiteY289" fmla="*/ 14244 h 71304"/>
                <a:gd name="connsiteX290" fmla="*/ 44280 w 71530"/>
                <a:gd name="connsiteY290" fmla="*/ 14244 h 71304"/>
                <a:gd name="connsiteX291" fmla="*/ 43610 w 71530"/>
                <a:gd name="connsiteY291" fmla="*/ 14244 h 71304"/>
                <a:gd name="connsiteX292" fmla="*/ 43024 w 71530"/>
                <a:gd name="connsiteY292" fmla="*/ 14244 h 71304"/>
                <a:gd name="connsiteX293" fmla="*/ 43024 w 71530"/>
                <a:gd name="connsiteY293" fmla="*/ 14244 h 71304"/>
                <a:gd name="connsiteX294" fmla="*/ 42353 w 71530"/>
                <a:gd name="connsiteY294" fmla="*/ 14915 h 71304"/>
                <a:gd name="connsiteX295" fmla="*/ 41767 w 71530"/>
                <a:gd name="connsiteY295" fmla="*/ 16171 h 71304"/>
                <a:gd name="connsiteX296" fmla="*/ 41180 w 71530"/>
                <a:gd name="connsiteY296" fmla="*/ 17596 h 71304"/>
                <a:gd name="connsiteX297" fmla="*/ 40258 w 71530"/>
                <a:gd name="connsiteY297" fmla="*/ 18601 h 71304"/>
                <a:gd name="connsiteX298" fmla="*/ 39085 w 71530"/>
                <a:gd name="connsiteY298" fmla="*/ 19104 h 71304"/>
                <a:gd name="connsiteX299" fmla="*/ 37158 w 71530"/>
                <a:gd name="connsiteY299" fmla="*/ 19942 h 71304"/>
                <a:gd name="connsiteX300" fmla="*/ 35231 w 71530"/>
                <a:gd name="connsiteY300" fmla="*/ 20696 h 71304"/>
                <a:gd name="connsiteX301" fmla="*/ 34058 w 71530"/>
                <a:gd name="connsiteY301" fmla="*/ 20696 h 71304"/>
                <a:gd name="connsiteX302" fmla="*/ 33220 w 71530"/>
                <a:gd name="connsiteY302" fmla="*/ 21199 h 71304"/>
                <a:gd name="connsiteX303" fmla="*/ 32382 w 71530"/>
                <a:gd name="connsiteY303" fmla="*/ 21701 h 71304"/>
                <a:gd name="connsiteX304" fmla="*/ 28947 w 71530"/>
                <a:gd name="connsiteY304" fmla="*/ 22623 h 71304"/>
                <a:gd name="connsiteX305" fmla="*/ 28947 w 71530"/>
                <a:gd name="connsiteY305" fmla="*/ 23629 h 71304"/>
                <a:gd name="connsiteX306" fmla="*/ 28025 w 71530"/>
                <a:gd name="connsiteY306" fmla="*/ 23629 h 71304"/>
                <a:gd name="connsiteX307" fmla="*/ 26769 w 71530"/>
                <a:gd name="connsiteY307" fmla="*/ 23126 h 71304"/>
                <a:gd name="connsiteX308" fmla="*/ 25512 w 71530"/>
                <a:gd name="connsiteY308" fmla="*/ 22623 h 71304"/>
                <a:gd name="connsiteX309" fmla="*/ 24674 w 71530"/>
                <a:gd name="connsiteY309" fmla="*/ 23126 h 71304"/>
                <a:gd name="connsiteX310" fmla="*/ 23752 w 71530"/>
                <a:gd name="connsiteY310" fmla="*/ 23629 h 71304"/>
                <a:gd name="connsiteX311" fmla="*/ 22747 w 71530"/>
                <a:gd name="connsiteY311" fmla="*/ 23629 h 71304"/>
                <a:gd name="connsiteX312" fmla="*/ 21741 w 71530"/>
                <a:gd name="connsiteY312" fmla="*/ 23629 h 71304"/>
                <a:gd name="connsiteX313" fmla="*/ 22579 w 71530"/>
                <a:gd name="connsiteY313" fmla="*/ 25472 h 71304"/>
                <a:gd name="connsiteX314" fmla="*/ 24003 w 71530"/>
                <a:gd name="connsiteY314" fmla="*/ 26896 h 71304"/>
                <a:gd name="connsiteX315" fmla="*/ 24003 w 71530"/>
                <a:gd name="connsiteY315" fmla="*/ 26896 h 71304"/>
                <a:gd name="connsiteX316" fmla="*/ 24003 w 71530"/>
                <a:gd name="connsiteY316" fmla="*/ 26896 h 71304"/>
                <a:gd name="connsiteX317" fmla="*/ 24003 w 71530"/>
                <a:gd name="connsiteY317" fmla="*/ 27315 h 71304"/>
                <a:gd name="connsiteX318" fmla="*/ 24003 w 71530"/>
                <a:gd name="connsiteY318" fmla="*/ 28488 h 71304"/>
                <a:gd name="connsiteX319" fmla="*/ 22998 w 71530"/>
                <a:gd name="connsiteY319" fmla="*/ 29326 h 71304"/>
                <a:gd name="connsiteX320" fmla="*/ 21909 w 71530"/>
                <a:gd name="connsiteY320" fmla="*/ 29996 h 71304"/>
                <a:gd name="connsiteX321" fmla="*/ 20903 w 71530"/>
                <a:gd name="connsiteY321" fmla="*/ 29996 h 71304"/>
                <a:gd name="connsiteX322" fmla="*/ 20903 w 71530"/>
                <a:gd name="connsiteY322" fmla="*/ 30415 h 71304"/>
                <a:gd name="connsiteX323" fmla="*/ 20903 w 71530"/>
                <a:gd name="connsiteY323" fmla="*/ 31169 h 71304"/>
                <a:gd name="connsiteX324" fmla="*/ 21992 w 71530"/>
                <a:gd name="connsiteY324" fmla="*/ 31169 h 71304"/>
                <a:gd name="connsiteX325" fmla="*/ 21322 w 71530"/>
                <a:gd name="connsiteY325" fmla="*/ 33683 h 71304"/>
                <a:gd name="connsiteX326" fmla="*/ 21322 w 71530"/>
                <a:gd name="connsiteY326" fmla="*/ 36113 h 71304"/>
                <a:gd name="connsiteX327" fmla="*/ 22076 w 71530"/>
                <a:gd name="connsiteY327" fmla="*/ 39046 h 71304"/>
                <a:gd name="connsiteX328" fmla="*/ 22076 w 71530"/>
                <a:gd name="connsiteY328" fmla="*/ 40470 h 71304"/>
                <a:gd name="connsiteX329" fmla="*/ 22076 w 71530"/>
                <a:gd name="connsiteY329" fmla="*/ 42565 h 71304"/>
                <a:gd name="connsiteX330" fmla="*/ 22076 w 71530"/>
                <a:gd name="connsiteY330" fmla="*/ 45246 h 71304"/>
                <a:gd name="connsiteX331" fmla="*/ 18054 w 71530"/>
                <a:gd name="connsiteY331" fmla="*/ 43654 h 71304"/>
                <a:gd name="connsiteX332" fmla="*/ 18054 w 71530"/>
                <a:gd name="connsiteY332" fmla="*/ 43654 h 71304"/>
                <a:gd name="connsiteX333" fmla="*/ 18054 w 71530"/>
                <a:gd name="connsiteY333" fmla="*/ 44157 h 71304"/>
                <a:gd name="connsiteX334" fmla="*/ 18054 w 71530"/>
                <a:gd name="connsiteY334" fmla="*/ 44827 h 71304"/>
                <a:gd name="connsiteX335" fmla="*/ 18473 w 71530"/>
                <a:gd name="connsiteY335" fmla="*/ 45581 h 71304"/>
                <a:gd name="connsiteX336" fmla="*/ 18473 w 71530"/>
                <a:gd name="connsiteY336" fmla="*/ 47927 h 71304"/>
                <a:gd name="connsiteX337" fmla="*/ 19144 w 71530"/>
                <a:gd name="connsiteY337" fmla="*/ 48765 h 71304"/>
                <a:gd name="connsiteX338" fmla="*/ 19814 w 71530"/>
                <a:gd name="connsiteY338" fmla="*/ 49268 h 71304"/>
                <a:gd name="connsiteX339" fmla="*/ 19814 w 71530"/>
                <a:gd name="connsiteY339" fmla="*/ 49268 h 71304"/>
                <a:gd name="connsiteX340" fmla="*/ 19814 w 71530"/>
                <a:gd name="connsiteY340" fmla="*/ 49268 h 71304"/>
                <a:gd name="connsiteX341" fmla="*/ 21238 w 71530"/>
                <a:gd name="connsiteY341" fmla="*/ 48430 h 71304"/>
                <a:gd name="connsiteX342" fmla="*/ 22830 w 71530"/>
                <a:gd name="connsiteY342" fmla="*/ 47676 h 71304"/>
                <a:gd name="connsiteX343" fmla="*/ 23668 w 71530"/>
                <a:gd name="connsiteY343" fmla="*/ 47676 h 71304"/>
                <a:gd name="connsiteX344" fmla="*/ 23668 w 71530"/>
                <a:gd name="connsiteY344" fmla="*/ 50273 h 71304"/>
                <a:gd name="connsiteX345" fmla="*/ 24590 w 71530"/>
                <a:gd name="connsiteY345" fmla="*/ 50273 h 71304"/>
                <a:gd name="connsiteX346" fmla="*/ 25260 w 71530"/>
                <a:gd name="connsiteY346" fmla="*/ 52955 h 71304"/>
                <a:gd name="connsiteX347" fmla="*/ 26601 w 71530"/>
                <a:gd name="connsiteY347" fmla="*/ 52955 h 71304"/>
                <a:gd name="connsiteX348" fmla="*/ 26601 w 71530"/>
                <a:gd name="connsiteY348" fmla="*/ 54547 h 71304"/>
                <a:gd name="connsiteX349" fmla="*/ 27271 w 71530"/>
                <a:gd name="connsiteY349" fmla="*/ 54547 h 71304"/>
                <a:gd name="connsiteX350" fmla="*/ 28695 w 71530"/>
                <a:gd name="connsiteY350" fmla="*/ 55217 h 71304"/>
                <a:gd name="connsiteX351" fmla="*/ 30371 w 71530"/>
                <a:gd name="connsiteY351" fmla="*/ 56390 h 71304"/>
                <a:gd name="connsiteX352" fmla="*/ 31042 w 71530"/>
                <a:gd name="connsiteY352" fmla="*/ 57060 h 71304"/>
                <a:gd name="connsiteX353" fmla="*/ 31712 w 71530"/>
                <a:gd name="connsiteY353" fmla="*/ 57647 h 71304"/>
                <a:gd name="connsiteX354" fmla="*/ 32969 w 71530"/>
                <a:gd name="connsiteY354" fmla="*/ 57647 h 71304"/>
                <a:gd name="connsiteX355" fmla="*/ 34142 w 71530"/>
                <a:gd name="connsiteY355" fmla="*/ 57647 h 71304"/>
                <a:gd name="connsiteX356" fmla="*/ 34980 w 71530"/>
                <a:gd name="connsiteY356" fmla="*/ 57647 h 71304"/>
                <a:gd name="connsiteX357" fmla="*/ 35901 w 71530"/>
                <a:gd name="connsiteY357" fmla="*/ 57647 h 71304"/>
                <a:gd name="connsiteX358" fmla="*/ 36907 w 71530"/>
                <a:gd name="connsiteY358" fmla="*/ 57647 h 71304"/>
                <a:gd name="connsiteX359" fmla="*/ 37829 w 71530"/>
                <a:gd name="connsiteY359" fmla="*/ 57647 h 71304"/>
                <a:gd name="connsiteX360" fmla="*/ 40426 w 71530"/>
                <a:gd name="connsiteY360" fmla="*/ 57647 h 71304"/>
                <a:gd name="connsiteX361" fmla="*/ 42437 w 71530"/>
                <a:gd name="connsiteY361" fmla="*/ 57144 h 71304"/>
                <a:gd name="connsiteX362" fmla="*/ 45453 w 71530"/>
                <a:gd name="connsiteY362" fmla="*/ 56390 h 71304"/>
                <a:gd name="connsiteX363" fmla="*/ 48470 w 71530"/>
                <a:gd name="connsiteY363" fmla="*/ 55720 h 71304"/>
                <a:gd name="connsiteX364" fmla="*/ 50397 w 71530"/>
                <a:gd name="connsiteY364" fmla="*/ 55217 h 71304"/>
                <a:gd name="connsiteX365" fmla="*/ 50900 w 71530"/>
                <a:gd name="connsiteY365" fmla="*/ 56893 h 71304"/>
                <a:gd name="connsiteX366" fmla="*/ 51654 w 71530"/>
                <a:gd name="connsiteY366" fmla="*/ 55301 h 71304"/>
                <a:gd name="connsiteX367" fmla="*/ 52324 w 71530"/>
                <a:gd name="connsiteY367" fmla="*/ 53290 h 71304"/>
                <a:gd name="connsiteX368" fmla="*/ 56346 w 71530"/>
                <a:gd name="connsiteY368" fmla="*/ 50944 h 71304"/>
                <a:gd name="connsiteX369" fmla="*/ 60368 w 71530"/>
                <a:gd name="connsiteY369" fmla="*/ 48849 h 71304"/>
                <a:gd name="connsiteX370" fmla="*/ 61373 w 71530"/>
                <a:gd name="connsiteY370" fmla="*/ 48095 h 71304"/>
                <a:gd name="connsiteX371" fmla="*/ 62295 w 71530"/>
                <a:gd name="connsiteY371" fmla="*/ 47425 h 71304"/>
                <a:gd name="connsiteX372" fmla="*/ 63384 w 71530"/>
                <a:gd name="connsiteY372" fmla="*/ 47425 h 71304"/>
                <a:gd name="connsiteX373" fmla="*/ 63384 w 71530"/>
                <a:gd name="connsiteY373" fmla="*/ 47425 h 71304"/>
                <a:gd name="connsiteX374" fmla="*/ 63971 w 71530"/>
                <a:gd name="connsiteY374" fmla="*/ 47425 h 71304"/>
                <a:gd name="connsiteX375" fmla="*/ 65898 w 71530"/>
                <a:gd name="connsiteY375" fmla="*/ 46922 h 71304"/>
                <a:gd name="connsiteX376" fmla="*/ 67741 w 71530"/>
                <a:gd name="connsiteY376" fmla="*/ 46922 h 71304"/>
                <a:gd name="connsiteX377" fmla="*/ 69250 w 71530"/>
                <a:gd name="connsiteY377" fmla="*/ 46922 h 71304"/>
                <a:gd name="connsiteX378" fmla="*/ 70171 w 71530"/>
                <a:gd name="connsiteY378" fmla="*/ 48095 h 71304"/>
                <a:gd name="connsiteX379" fmla="*/ 70842 w 71530"/>
                <a:gd name="connsiteY379" fmla="*/ 49268 h 71304"/>
                <a:gd name="connsiteX380" fmla="*/ 71512 w 71530"/>
                <a:gd name="connsiteY380" fmla="*/ 49268 h 71304"/>
                <a:gd name="connsiteX381" fmla="*/ 71512 w 71530"/>
                <a:gd name="connsiteY381" fmla="*/ 49268 h 71304"/>
                <a:gd name="connsiteX382" fmla="*/ 71512 w 71530"/>
                <a:gd name="connsiteY382" fmla="*/ 49854 h 71304"/>
                <a:gd name="connsiteX383" fmla="*/ 71093 w 71530"/>
                <a:gd name="connsiteY383" fmla="*/ 50441 h 71304"/>
                <a:gd name="connsiteX384" fmla="*/ 71093 w 71530"/>
                <a:gd name="connsiteY384" fmla="*/ 50944 h 71304"/>
                <a:gd name="connsiteX385" fmla="*/ 71093 w 71530"/>
                <a:gd name="connsiteY385" fmla="*/ 51447 h 71304"/>
                <a:gd name="connsiteX386" fmla="*/ 70422 w 71530"/>
                <a:gd name="connsiteY386" fmla="*/ 52787 h 71304"/>
                <a:gd name="connsiteX387" fmla="*/ 69082 w 71530"/>
                <a:gd name="connsiteY387" fmla="*/ 53541 h 71304"/>
                <a:gd name="connsiteX388" fmla="*/ 69082 w 71530"/>
                <a:gd name="connsiteY388" fmla="*/ 53541 h 71304"/>
                <a:gd name="connsiteX389" fmla="*/ 69082 w 71530"/>
                <a:gd name="connsiteY389" fmla="*/ 53541 h 71304"/>
                <a:gd name="connsiteX390" fmla="*/ 69585 w 71530"/>
                <a:gd name="connsiteY390" fmla="*/ 52620 h 71304"/>
                <a:gd name="connsiteX391" fmla="*/ 70171 w 71530"/>
                <a:gd name="connsiteY391" fmla="*/ 51614 h 71304"/>
                <a:gd name="connsiteX392" fmla="*/ 70171 w 71530"/>
                <a:gd name="connsiteY392" fmla="*/ 51028 h 71304"/>
                <a:gd name="connsiteX393" fmla="*/ 68747 w 71530"/>
                <a:gd name="connsiteY393" fmla="*/ 50022 h 71304"/>
                <a:gd name="connsiteX394" fmla="*/ 68328 w 71530"/>
                <a:gd name="connsiteY394" fmla="*/ 51028 h 71304"/>
                <a:gd name="connsiteX395" fmla="*/ 68328 w 71530"/>
                <a:gd name="connsiteY395" fmla="*/ 52117 h 71304"/>
                <a:gd name="connsiteX396" fmla="*/ 66400 w 71530"/>
                <a:gd name="connsiteY396" fmla="*/ 52871 h 71304"/>
                <a:gd name="connsiteX397" fmla="*/ 64557 w 71530"/>
                <a:gd name="connsiteY397" fmla="*/ 53625 h 71304"/>
                <a:gd name="connsiteX398" fmla="*/ 63803 w 71530"/>
                <a:gd name="connsiteY398" fmla="*/ 54128 h 71304"/>
                <a:gd name="connsiteX399" fmla="*/ 63217 w 71530"/>
                <a:gd name="connsiteY399" fmla="*/ 54547 h 71304"/>
                <a:gd name="connsiteX400" fmla="*/ 63217 w 71530"/>
                <a:gd name="connsiteY400" fmla="*/ 55468 h 71304"/>
                <a:gd name="connsiteX401" fmla="*/ 63217 w 71530"/>
                <a:gd name="connsiteY401" fmla="*/ 56558 h 71304"/>
                <a:gd name="connsiteX402" fmla="*/ 64222 w 71530"/>
                <a:gd name="connsiteY402" fmla="*/ 57144 h 71304"/>
                <a:gd name="connsiteX403" fmla="*/ 63300 w 71530"/>
                <a:gd name="connsiteY403" fmla="*/ 57144 h 71304"/>
                <a:gd name="connsiteX404" fmla="*/ 62379 w 71530"/>
                <a:gd name="connsiteY404" fmla="*/ 57814 h 71304"/>
                <a:gd name="connsiteX405" fmla="*/ 62379 w 71530"/>
                <a:gd name="connsiteY405" fmla="*/ 58736 h 71304"/>
                <a:gd name="connsiteX406" fmla="*/ 62379 w 71530"/>
                <a:gd name="connsiteY406" fmla="*/ 59658 h 71304"/>
                <a:gd name="connsiteX407" fmla="*/ 61457 w 71530"/>
                <a:gd name="connsiteY407" fmla="*/ 60915 h 71304"/>
                <a:gd name="connsiteX408" fmla="*/ 60954 w 71530"/>
                <a:gd name="connsiteY408" fmla="*/ 62842 h 71304"/>
                <a:gd name="connsiteX409" fmla="*/ 60954 w 71530"/>
                <a:gd name="connsiteY409" fmla="*/ 62842 h 71304"/>
                <a:gd name="connsiteX410" fmla="*/ 60452 w 71530"/>
                <a:gd name="connsiteY410" fmla="*/ 61585 h 71304"/>
                <a:gd name="connsiteX411" fmla="*/ 59781 w 71530"/>
                <a:gd name="connsiteY411" fmla="*/ 60412 h 71304"/>
                <a:gd name="connsiteX412" fmla="*/ 58608 w 71530"/>
                <a:gd name="connsiteY412" fmla="*/ 60412 h 71304"/>
                <a:gd name="connsiteX413" fmla="*/ 58608 w 71530"/>
                <a:gd name="connsiteY413" fmla="*/ 60412 h 71304"/>
                <a:gd name="connsiteX414" fmla="*/ 58608 w 71530"/>
                <a:gd name="connsiteY414" fmla="*/ 60412 h 71304"/>
                <a:gd name="connsiteX415" fmla="*/ 58608 w 71530"/>
                <a:gd name="connsiteY415" fmla="*/ 60412 h 71304"/>
                <a:gd name="connsiteX416" fmla="*/ 58608 w 71530"/>
                <a:gd name="connsiteY416" fmla="*/ 61501 h 71304"/>
                <a:gd name="connsiteX417" fmla="*/ 58608 w 71530"/>
                <a:gd name="connsiteY417" fmla="*/ 62590 h 71304"/>
                <a:gd name="connsiteX418" fmla="*/ 58189 w 71530"/>
                <a:gd name="connsiteY418" fmla="*/ 62590 h 71304"/>
                <a:gd name="connsiteX419" fmla="*/ 57351 w 71530"/>
                <a:gd name="connsiteY419" fmla="*/ 63428 h 71304"/>
                <a:gd name="connsiteX420" fmla="*/ 56430 w 71530"/>
                <a:gd name="connsiteY420" fmla="*/ 64182 h 71304"/>
                <a:gd name="connsiteX421" fmla="*/ 55759 w 71530"/>
                <a:gd name="connsiteY421" fmla="*/ 64182 h 71304"/>
                <a:gd name="connsiteX422" fmla="*/ 54921 w 71530"/>
                <a:gd name="connsiteY422" fmla="*/ 64182 h 71304"/>
                <a:gd name="connsiteX423" fmla="*/ 53916 w 71530"/>
                <a:gd name="connsiteY423" fmla="*/ 65020 h 71304"/>
                <a:gd name="connsiteX424" fmla="*/ 52743 w 71530"/>
                <a:gd name="connsiteY424" fmla="*/ 65774 h 71304"/>
                <a:gd name="connsiteX425" fmla="*/ 52743 w 71530"/>
                <a:gd name="connsiteY425" fmla="*/ 65774 h 71304"/>
                <a:gd name="connsiteX426" fmla="*/ 52743 w 71530"/>
                <a:gd name="connsiteY426" fmla="*/ 65774 h 71304"/>
                <a:gd name="connsiteX427" fmla="*/ 50983 w 71530"/>
                <a:gd name="connsiteY427" fmla="*/ 65774 h 71304"/>
                <a:gd name="connsiteX428" fmla="*/ 49140 w 71530"/>
                <a:gd name="connsiteY428" fmla="*/ 68204 h 71304"/>
                <a:gd name="connsiteX429" fmla="*/ 2051 w 71530"/>
                <a:gd name="connsiteY429" fmla="*/ 52201 h 71304"/>
                <a:gd name="connsiteX430" fmla="*/ 2051 w 71530"/>
                <a:gd name="connsiteY430" fmla="*/ 52787 h 71304"/>
                <a:gd name="connsiteX431" fmla="*/ 2637 w 71530"/>
                <a:gd name="connsiteY431" fmla="*/ 52787 h 71304"/>
                <a:gd name="connsiteX432" fmla="*/ 2637 w 71530"/>
                <a:gd name="connsiteY432" fmla="*/ 52201 h 71304"/>
                <a:gd name="connsiteX433" fmla="*/ 2051 w 71530"/>
                <a:gd name="connsiteY433" fmla="*/ 52201 h 71304"/>
                <a:gd name="connsiteX434" fmla="*/ 961 w 71530"/>
                <a:gd name="connsiteY434" fmla="*/ 47844 h 71304"/>
                <a:gd name="connsiteX435" fmla="*/ 961 w 71530"/>
                <a:gd name="connsiteY435" fmla="*/ 47844 h 71304"/>
                <a:gd name="connsiteX436" fmla="*/ 961 w 71530"/>
                <a:gd name="connsiteY436" fmla="*/ 47844 h 71304"/>
                <a:gd name="connsiteX437" fmla="*/ 961 w 71530"/>
                <a:gd name="connsiteY437" fmla="*/ 47844 h 71304"/>
                <a:gd name="connsiteX438" fmla="*/ 961 w 71530"/>
                <a:gd name="connsiteY438" fmla="*/ 47844 h 71304"/>
                <a:gd name="connsiteX439" fmla="*/ 4983 w 71530"/>
                <a:gd name="connsiteY439" fmla="*/ 51614 h 71304"/>
                <a:gd name="connsiteX440" fmla="*/ 5821 w 71530"/>
                <a:gd name="connsiteY440" fmla="*/ 50860 h 71304"/>
                <a:gd name="connsiteX441" fmla="*/ 4899 w 71530"/>
                <a:gd name="connsiteY441" fmla="*/ 50860 h 71304"/>
                <a:gd name="connsiteX442" fmla="*/ 8167 w 71530"/>
                <a:gd name="connsiteY442" fmla="*/ 51614 h 71304"/>
                <a:gd name="connsiteX443" fmla="*/ 7413 w 71530"/>
                <a:gd name="connsiteY443" fmla="*/ 52368 h 71304"/>
                <a:gd name="connsiteX444" fmla="*/ 7413 w 71530"/>
                <a:gd name="connsiteY444" fmla="*/ 52368 h 71304"/>
                <a:gd name="connsiteX445" fmla="*/ 8335 w 71530"/>
                <a:gd name="connsiteY445" fmla="*/ 51530 h 71304"/>
                <a:gd name="connsiteX446" fmla="*/ 3475 w 71530"/>
                <a:gd name="connsiteY446" fmla="*/ 32259 h 71304"/>
                <a:gd name="connsiteX447" fmla="*/ 4062 w 71530"/>
                <a:gd name="connsiteY447" fmla="*/ 33516 h 71304"/>
                <a:gd name="connsiteX448" fmla="*/ 5151 w 71530"/>
                <a:gd name="connsiteY448" fmla="*/ 33935 h 71304"/>
                <a:gd name="connsiteX449" fmla="*/ 5821 w 71530"/>
                <a:gd name="connsiteY449" fmla="*/ 33935 h 71304"/>
                <a:gd name="connsiteX450" fmla="*/ 5821 w 71530"/>
                <a:gd name="connsiteY450" fmla="*/ 33264 h 71304"/>
                <a:gd name="connsiteX451" fmla="*/ 4732 w 71530"/>
                <a:gd name="connsiteY451" fmla="*/ 32343 h 71304"/>
                <a:gd name="connsiteX452" fmla="*/ 4983 w 71530"/>
                <a:gd name="connsiteY452" fmla="*/ 36951 h 71304"/>
                <a:gd name="connsiteX453" fmla="*/ 5402 w 71530"/>
                <a:gd name="connsiteY453" fmla="*/ 36951 h 71304"/>
                <a:gd name="connsiteX454" fmla="*/ 5402 w 71530"/>
                <a:gd name="connsiteY454" fmla="*/ 36029 h 71304"/>
                <a:gd name="connsiteX455" fmla="*/ 4732 w 71530"/>
                <a:gd name="connsiteY455" fmla="*/ 36029 h 71304"/>
                <a:gd name="connsiteX456" fmla="*/ 11184 w 71530"/>
                <a:gd name="connsiteY456" fmla="*/ 55049 h 71304"/>
                <a:gd name="connsiteX457" fmla="*/ 11184 w 71530"/>
                <a:gd name="connsiteY457" fmla="*/ 55049 h 71304"/>
                <a:gd name="connsiteX458" fmla="*/ 11184 w 71530"/>
                <a:gd name="connsiteY458" fmla="*/ 55049 h 71304"/>
                <a:gd name="connsiteX459" fmla="*/ 11184 w 71530"/>
                <a:gd name="connsiteY459" fmla="*/ 55049 h 71304"/>
                <a:gd name="connsiteX460" fmla="*/ 11184 w 71530"/>
                <a:gd name="connsiteY460" fmla="*/ 55468 h 71304"/>
                <a:gd name="connsiteX461" fmla="*/ 11184 w 71530"/>
                <a:gd name="connsiteY461" fmla="*/ 45916 h 71304"/>
                <a:gd name="connsiteX462" fmla="*/ 9927 w 71530"/>
                <a:gd name="connsiteY462" fmla="*/ 46922 h 71304"/>
                <a:gd name="connsiteX463" fmla="*/ 9927 w 71530"/>
                <a:gd name="connsiteY463" fmla="*/ 48514 h 71304"/>
                <a:gd name="connsiteX464" fmla="*/ 11686 w 71530"/>
                <a:gd name="connsiteY464" fmla="*/ 47760 h 71304"/>
                <a:gd name="connsiteX465" fmla="*/ 12608 w 71530"/>
                <a:gd name="connsiteY465" fmla="*/ 46335 h 71304"/>
                <a:gd name="connsiteX466" fmla="*/ 12608 w 71530"/>
                <a:gd name="connsiteY466" fmla="*/ 46335 h 71304"/>
                <a:gd name="connsiteX467" fmla="*/ 11075 w 71530"/>
                <a:gd name="connsiteY467" fmla="*/ 46193 h 71304"/>
                <a:gd name="connsiteX468" fmla="*/ 10932 w 71530"/>
                <a:gd name="connsiteY468" fmla="*/ 46335 h 71304"/>
                <a:gd name="connsiteX469" fmla="*/ 8586 w 71530"/>
                <a:gd name="connsiteY469" fmla="*/ 41811 h 71304"/>
                <a:gd name="connsiteX470" fmla="*/ 8586 w 71530"/>
                <a:gd name="connsiteY470" fmla="*/ 41392 h 71304"/>
                <a:gd name="connsiteX471" fmla="*/ 8586 w 71530"/>
                <a:gd name="connsiteY471" fmla="*/ 40721 h 71304"/>
                <a:gd name="connsiteX472" fmla="*/ 7916 w 71530"/>
                <a:gd name="connsiteY472" fmla="*/ 40721 h 71304"/>
                <a:gd name="connsiteX473" fmla="*/ 14870 w 71530"/>
                <a:gd name="connsiteY473" fmla="*/ 60579 h 71304"/>
                <a:gd name="connsiteX474" fmla="*/ 14870 w 71530"/>
                <a:gd name="connsiteY474" fmla="*/ 60579 h 71304"/>
                <a:gd name="connsiteX475" fmla="*/ 15373 w 71530"/>
                <a:gd name="connsiteY475" fmla="*/ 60579 h 71304"/>
                <a:gd name="connsiteX476" fmla="*/ 15373 w 71530"/>
                <a:gd name="connsiteY476" fmla="*/ 60077 h 71304"/>
                <a:gd name="connsiteX477" fmla="*/ 14619 w 71530"/>
                <a:gd name="connsiteY477" fmla="*/ 60998 h 71304"/>
                <a:gd name="connsiteX478" fmla="*/ 10597 w 71530"/>
                <a:gd name="connsiteY478" fmla="*/ 39800 h 71304"/>
                <a:gd name="connsiteX479" fmla="*/ 10597 w 71530"/>
                <a:gd name="connsiteY479" fmla="*/ 40386 h 71304"/>
                <a:gd name="connsiteX480" fmla="*/ 11184 w 71530"/>
                <a:gd name="connsiteY480" fmla="*/ 40386 h 71304"/>
                <a:gd name="connsiteX481" fmla="*/ 11184 w 71530"/>
                <a:gd name="connsiteY481" fmla="*/ 39716 h 71304"/>
                <a:gd name="connsiteX482" fmla="*/ 10346 w 71530"/>
                <a:gd name="connsiteY482" fmla="*/ 40219 h 71304"/>
                <a:gd name="connsiteX483" fmla="*/ 11184 w 71530"/>
                <a:gd name="connsiteY483" fmla="*/ 42230 h 71304"/>
                <a:gd name="connsiteX484" fmla="*/ 11854 w 71530"/>
                <a:gd name="connsiteY484" fmla="*/ 42230 h 71304"/>
                <a:gd name="connsiteX485" fmla="*/ 11854 w 71530"/>
                <a:gd name="connsiteY485" fmla="*/ 41727 h 71304"/>
                <a:gd name="connsiteX486" fmla="*/ 11268 w 71530"/>
                <a:gd name="connsiteY486" fmla="*/ 41727 h 71304"/>
                <a:gd name="connsiteX487" fmla="*/ 6994 w 71530"/>
                <a:gd name="connsiteY487" fmla="*/ 21534 h 71304"/>
                <a:gd name="connsiteX488" fmla="*/ 7497 w 71530"/>
                <a:gd name="connsiteY488" fmla="*/ 21534 h 71304"/>
                <a:gd name="connsiteX489" fmla="*/ 7497 w 71530"/>
                <a:gd name="connsiteY489" fmla="*/ 20863 h 71304"/>
                <a:gd name="connsiteX490" fmla="*/ 11268 w 71530"/>
                <a:gd name="connsiteY490" fmla="*/ 33851 h 71304"/>
                <a:gd name="connsiteX491" fmla="*/ 11268 w 71530"/>
                <a:gd name="connsiteY491" fmla="*/ 34689 h 71304"/>
                <a:gd name="connsiteX492" fmla="*/ 11268 w 71530"/>
                <a:gd name="connsiteY492" fmla="*/ 35443 h 71304"/>
                <a:gd name="connsiteX493" fmla="*/ 11770 w 71530"/>
                <a:gd name="connsiteY493" fmla="*/ 35443 h 71304"/>
                <a:gd name="connsiteX494" fmla="*/ 11770 w 71530"/>
                <a:gd name="connsiteY494" fmla="*/ 35443 h 71304"/>
                <a:gd name="connsiteX495" fmla="*/ 11770 w 71530"/>
                <a:gd name="connsiteY495" fmla="*/ 35443 h 71304"/>
                <a:gd name="connsiteX496" fmla="*/ 11770 w 71530"/>
                <a:gd name="connsiteY496" fmla="*/ 34270 h 71304"/>
                <a:gd name="connsiteX497" fmla="*/ 11770 w 71530"/>
                <a:gd name="connsiteY497" fmla="*/ 33013 h 71304"/>
                <a:gd name="connsiteX498" fmla="*/ 11016 w 71530"/>
                <a:gd name="connsiteY498" fmla="*/ 33013 h 71304"/>
                <a:gd name="connsiteX499" fmla="*/ 11016 w 71530"/>
                <a:gd name="connsiteY499" fmla="*/ 33767 h 71304"/>
                <a:gd name="connsiteX500" fmla="*/ 11016 w 71530"/>
                <a:gd name="connsiteY500" fmla="*/ 33767 h 71304"/>
                <a:gd name="connsiteX501" fmla="*/ 10765 w 71530"/>
                <a:gd name="connsiteY501" fmla="*/ 30332 h 71304"/>
                <a:gd name="connsiteX502" fmla="*/ 10765 w 71530"/>
                <a:gd name="connsiteY502" fmla="*/ 30332 h 71304"/>
                <a:gd name="connsiteX503" fmla="*/ 10765 w 71530"/>
                <a:gd name="connsiteY503" fmla="*/ 30332 h 71304"/>
                <a:gd name="connsiteX504" fmla="*/ 10765 w 71530"/>
                <a:gd name="connsiteY504" fmla="*/ 30332 h 71304"/>
                <a:gd name="connsiteX505" fmla="*/ 10513 w 71530"/>
                <a:gd name="connsiteY505" fmla="*/ 30751 h 71304"/>
                <a:gd name="connsiteX506" fmla="*/ 12692 w 71530"/>
                <a:gd name="connsiteY506" fmla="*/ 38711 h 71304"/>
                <a:gd name="connsiteX507" fmla="*/ 12692 w 71530"/>
                <a:gd name="connsiteY507" fmla="*/ 39130 h 71304"/>
                <a:gd name="connsiteX508" fmla="*/ 13278 w 71530"/>
                <a:gd name="connsiteY508" fmla="*/ 39130 h 71304"/>
                <a:gd name="connsiteX509" fmla="*/ 13865 w 71530"/>
                <a:gd name="connsiteY509" fmla="*/ 39548 h 71304"/>
                <a:gd name="connsiteX510" fmla="*/ 14619 w 71530"/>
                <a:gd name="connsiteY510" fmla="*/ 40303 h 71304"/>
                <a:gd name="connsiteX511" fmla="*/ 15373 w 71530"/>
                <a:gd name="connsiteY511" fmla="*/ 41057 h 71304"/>
                <a:gd name="connsiteX512" fmla="*/ 15960 w 71530"/>
                <a:gd name="connsiteY512" fmla="*/ 41057 h 71304"/>
                <a:gd name="connsiteX513" fmla="*/ 16462 w 71530"/>
                <a:gd name="connsiteY513" fmla="*/ 41057 h 71304"/>
                <a:gd name="connsiteX514" fmla="*/ 16462 w 71530"/>
                <a:gd name="connsiteY514" fmla="*/ 41057 h 71304"/>
                <a:gd name="connsiteX515" fmla="*/ 16462 w 71530"/>
                <a:gd name="connsiteY515" fmla="*/ 41643 h 71304"/>
                <a:gd name="connsiteX516" fmla="*/ 17384 w 71530"/>
                <a:gd name="connsiteY516" fmla="*/ 40638 h 71304"/>
                <a:gd name="connsiteX517" fmla="*/ 17384 w 71530"/>
                <a:gd name="connsiteY517" fmla="*/ 39297 h 71304"/>
                <a:gd name="connsiteX518" fmla="*/ 16211 w 71530"/>
                <a:gd name="connsiteY518" fmla="*/ 36616 h 71304"/>
                <a:gd name="connsiteX519" fmla="*/ 13697 w 71530"/>
                <a:gd name="connsiteY519" fmla="*/ 35443 h 71304"/>
                <a:gd name="connsiteX520" fmla="*/ 12022 w 71530"/>
                <a:gd name="connsiteY520" fmla="*/ 36029 h 71304"/>
                <a:gd name="connsiteX521" fmla="*/ 10849 w 71530"/>
                <a:gd name="connsiteY521" fmla="*/ 37621 h 71304"/>
                <a:gd name="connsiteX522" fmla="*/ 12441 w 71530"/>
                <a:gd name="connsiteY522" fmla="*/ 38794 h 71304"/>
                <a:gd name="connsiteX523" fmla="*/ 20317 w 71530"/>
                <a:gd name="connsiteY523" fmla="*/ 63847 h 71304"/>
                <a:gd name="connsiteX524" fmla="*/ 20317 w 71530"/>
                <a:gd name="connsiteY524" fmla="*/ 63847 h 71304"/>
                <a:gd name="connsiteX525" fmla="*/ 20317 w 71530"/>
                <a:gd name="connsiteY525" fmla="*/ 63847 h 71304"/>
                <a:gd name="connsiteX526" fmla="*/ 20317 w 71530"/>
                <a:gd name="connsiteY526" fmla="*/ 64350 h 71304"/>
                <a:gd name="connsiteX527" fmla="*/ 20317 w 71530"/>
                <a:gd name="connsiteY527" fmla="*/ 64350 h 71304"/>
                <a:gd name="connsiteX528" fmla="*/ 20317 w 71530"/>
                <a:gd name="connsiteY528" fmla="*/ 64350 h 71304"/>
                <a:gd name="connsiteX529" fmla="*/ 20317 w 71530"/>
                <a:gd name="connsiteY529" fmla="*/ 64350 h 71304"/>
                <a:gd name="connsiteX530" fmla="*/ 12692 w 71530"/>
                <a:gd name="connsiteY530" fmla="*/ 25891 h 71304"/>
                <a:gd name="connsiteX531" fmla="*/ 12692 w 71530"/>
                <a:gd name="connsiteY531" fmla="*/ 26394 h 71304"/>
                <a:gd name="connsiteX532" fmla="*/ 14116 w 71530"/>
                <a:gd name="connsiteY532" fmla="*/ 26394 h 71304"/>
                <a:gd name="connsiteX533" fmla="*/ 14116 w 71530"/>
                <a:gd name="connsiteY533" fmla="*/ 26394 h 71304"/>
                <a:gd name="connsiteX534" fmla="*/ 14116 w 71530"/>
                <a:gd name="connsiteY534" fmla="*/ 26394 h 71304"/>
                <a:gd name="connsiteX535" fmla="*/ 14116 w 71530"/>
                <a:gd name="connsiteY535" fmla="*/ 26394 h 71304"/>
                <a:gd name="connsiteX536" fmla="*/ 16127 w 71530"/>
                <a:gd name="connsiteY536" fmla="*/ 33683 h 71304"/>
                <a:gd name="connsiteX537" fmla="*/ 16127 w 71530"/>
                <a:gd name="connsiteY537" fmla="*/ 34437 h 71304"/>
                <a:gd name="connsiteX538" fmla="*/ 16798 w 71530"/>
                <a:gd name="connsiteY538" fmla="*/ 35108 h 71304"/>
                <a:gd name="connsiteX539" fmla="*/ 17216 w 71530"/>
                <a:gd name="connsiteY539" fmla="*/ 34186 h 71304"/>
                <a:gd name="connsiteX540" fmla="*/ 17216 w 71530"/>
                <a:gd name="connsiteY540" fmla="*/ 34102 h 71304"/>
                <a:gd name="connsiteX541" fmla="*/ 21574 w 71530"/>
                <a:gd name="connsiteY541" fmla="*/ 17512 h 71304"/>
                <a:gd name="connsiteX542" fmla="*/ 22328 w 71530"/>
                <a:gd name="connsiteY542" fmla="*/ 16088 h 71304"/>
                <a:gd name="connsiteX543" fmla="*/ 21238 w 71530"/>
                <a:gd name="connsiteY543" fmla="*/ 16088 h 71304"/>
                <a:gd name="connsiteX544" fmla="*/ 22747 w 71530"/>
                <a:gd name="connsiteY544" fmla="*/ 12317 h 71304"/>
                <a:gd name="connsiteX545" fmla="*/ 23249 w 71530"/>
                <a:gd name="connsiteY545" fmla="*/ 12736 h 71304"/>
                <a:gd name="connsiteX546" fmla="*/ 23836 w 71530"/>
                <a:gd name="connsiteY546" fmla="*/ 12736 h 71304"/>
                <a:gd name="connsiteX547" fmla="*/ 24339 w 71530"/>
                <a:gd name="connsiteY547" fmla="*/ 12233 h 71304"/>
                <a:gd name="connsiteX548" fmla="*/ 25931 w 71530"/>
                <a:gd name="connsiteY548" fmla="*/ 12317 h 71304"/>
                <a:gd name="connsiteX549" fmla="*/ 25931 w 71530"/>
                <a:gd name="connsiteY549" fmla="*/ 12820 h 71304"/>
                <a:gd name="connsiteX550" fmla="*/ 25931 w 71530"/>
                <a:gd name="connsiteY550" fmla="*/ 13406 h 71304"/>
                <a:gd name="connsiteX551" fmla="*/ 25931 w 71530"/>
                <a:gd name="connsiteY551" fmla="*/ 16339 h 71304"/>
                <a:gd name="connsiteX552" fmla="*/ 26433 w 71530"/>
                <a:gd name="connsiteY552" fmla="*/ 19188 h 71304"/>
                <a:gd name="connsiteX553" fmla="*/ 26936 w 71530"/>
                <a:gd name="connsiteY553" fmla="*/ 19188 h 71304"/>
                <a:gd name="connsiteX554" fmla="*/ 27355 w 71530"/>
                <a:gd name="connsiteY554" fmla="*/ 16674 h 71304"/>
                <a:gd name="connsiteX555" fmla="*/ 27355 w 71530"/>
                <a:gd name="connsiteY555" fmla="*/ 14077 h 71304"/>
                <a:gd name="connsiteX556" fmla="*/ 27355 w 71530"/>
                <a:gd name="connsiteY556" fmla="*/ 12904 h 71304"/>
                <a:gd name="connsiteX557" fmla="*/ 25679 w 71530"/>
                <a:gd name="connsiteY557" fmla="*/ 12987 h 71304"/>
                <a:gd name="connsiteX558" fmla="*/ 27020 w 71530"/>
                <a:gd name="connsiteY558" fmla="*/ 10641 h 71304"/>
                <a:gd name="connsiteX559" fmla="*/ 28612 w 71530"/>
                <a:gd name="connsiteY559" fmla="*/ 12736 h 71304"/>
                <a:gd name="connsiteX560" fmla="*/ 29198 w 71530"/>
                <a:gd name="connsiteY560" fmla="*/ 10893 h 71304"/>
                <a:gd name="connsiteX561" fmla="*/ 31377 w 71530"/>
                <a:gd name="connsiteY561" fmla="*/ 11395 h 71304"/>
                <a:gd name="connsiteX562" fmla="*/ 31377 w 71530"/>
                <a:gd name="connsiteY562" fmla="*/ 10809 h 71304"/>
                <a:gd name="connsiteX563" fmla="*/ 30623 w 71530"/>
                <a:gd name="connsiteY563" fmla="*/ 9301 h 71304"/>
                <a:gd name="connsiteX564" fmla="*/ 29366 w 71530"/>
                <a:gd name="connsiteY564" fmla="*/ 8714 h 71304"/>
                <a:gd name="connsiteX565" fmla="*/ 27439 w 71530"/>
                <a:gd name="connsiteY565" fmla="*/ 9217 h 71304"/>
                <a:gd name="connsiteX566" fmla="*/ 26769 w 71530"/>
                <a:gd name="connsiteY566" fmla="*/ 11312 h 71304"/>
                <a:gd name="connsiteX567" fmla="*/ 28612 w 71530"/>
                <a:gd name="connsiteY567" fmla="*/ 16758 h 71304"/>
                <a:gd name="connsiteX568" fmla="*/ 28612 w 71530"/>
                <a:gd name="connsiteY568" fmla="*/ 16758 h 71304"/>
                <a:gd name="connsiteX569" fmla="*/ 29869 w 71530"/>
                <a:gd name="connsiteY569" fmla="*/ 16758 h 71304"/>
                <a:gd name="connsiteX570" fmla="*/ 29869 w 71530"/>
                <a:gd name="connsiteY570" fmla="*/ 15836 h 71304"/>
                <a:gd name="connsiteX571" fmla="*/ 29869 w 71530"/>
                <a:gd name="connsiteY571" fmla="*/ 15166 h 71304"/>
                <a:gd name="connsiteX572" fmla="*/ 30874 w 71530"/>
                <a:gd name="connsiteY572" fmla="*/ 14244 h 71304"/>
                <a:gd name="connsiteX573" fmla="*/ 31880 w 71530"/>
                <a:gd name="connsiteY573" fmla="*/ 13406 h 71304"/>
                <a:gd name="connsiteX574" fmla="*/ 31880 w 71530"/>
                <a:gd name="connsiteY574" fmla="*/ 13406 h 71304"/>
                <a:gd name="connsiteX575" fmla="*/ 31880 w 71530"/>
                <a:gd name="connsiteY575" fmla="*/ 13406 h 71304"/>
                <a:gd name="connsiteX576" fmla="*/ 30958 w 71530"/>
                <a:gd name="connsiteY576" fmla="*/ 12904 h 71304"/>
                <a:gd name="connsiteX577" fmla="*/ 30120 w 71530"/>
                <a:gd name="connsiteY577" fmla="*/ 12485 h 71304"/>
                <a:gd name="connsiteX578" fmla="*/ 29115 w 71530"/>
                <a:gd name="connsiteY578" fmla="*/ 14663 h 71304"/>
                <a:gd name="connsiteX579" fmla="*/ 28361 w 71530"/>
                <a:gd name="connsiteY579" fmla="*/ 17344 h 71304"/>
                <a:gd name="connsiteX580" fmla="*/ 30287 w 71530"/>
                <a:gd name="connsiteY580" fmla="*/ 18936 h 71304"/>
                <a:gd name="connsiteX581" fmla="*/ 30287 w 71530"/>
                <a:gd name="connsiteY581" fmla="*/ 18182 h 71304"/>
                <a:gd name="connsiteX582" fmla="*/ 29785 w 71530"/>
                <a:gd name="connsiteY582" fmla="*/ 18182 h 71304"/>
                <a:gd name="connsiteX583" fmla="*/ 30958 w 71530"/>
                <a:gd name="connsiteY583" fmla="*/ 15585 h 71304"/>
                <a:gd name="connsiteX584" fmla="*/ 30958 w 71530"/>
                <a:gd name="connsiteY584" fmla="*/ 16255 h 71304"/>
                <a:gd name="connsiteX585" fmla="*/ 31461 w 71530"/>
                <a:gd name="connsiteY585" fmla="*/ 16674 h 71304"/>
                <a:gd name="connsiteX586" fmla="*/ 31461 w 71530"/>
                <a:gd name="connsiteY586" fmla="*/ 16088 h 71304"/>
                <a:gd name="connsiteX587" fmla="*/ 30707 w 71530"/>
                <a:gd name="connsiteY587" fmla="*/ 16255 h 71304"/>
                <a:gd name="connsiteX588" fmla="*/ 32634 w 71530"/>
                <a:gd name="connsiteY588" fmla="*/ 20445 h 71304"/>
                <a:gd name="connsiteX589" fmla="*/ 32634 w 71530"/>
                <a:gd name="connsiteY589" fmla="*/ 19942 h 71304"/>
                <a:gd name="connsiteX590" fmla="*/ 32634 w 71530"/>
                <a:gd name="connsiteY590" fmla="*/ 19942 h 71304"/>
                <a:gd name="connsiteX591" fmla="*/ 34309 w 71530"/>
                <a:gd name="connsiteY591" fmla="*/ 18517 h 71304"/>
                <a:gd name="connsiteX592" fmla="*/ 34309 w 71530"/>
                <a:gd name="connsiteY592" fmla="*/ 17177 h 71304"/>
                <a:gd name="connsiteX593" fmla="*/ 33807 w 71530"/>
                <a:gd name="connsiteY593" fmla="*/ 17177 h 71304"/>
                <a:gd name="connsiteX594" fmla="*/ 32801 w 71530"/>
                <a:gd name="connsiteY594" fmla="*/ 9720 h 71304"/>
                <a:gd name="connsiteX595" fmla="*/ 32801 w 71530"/>
                <a:gd name="connsiteY595" fmla="*/ 9720 h 71304"/>
                <a:gd name="connsiteX596" fmla="*/ 32801 w 71530"/>
                <a:gd name="connsiteY596" fmla="*/ 9720 h 71304"/>
                <a:gd name="connsiteX597" fmla="*/ 32801 w 71530"/>
                <a:gd name="connsiteY597" fmla="*/ 9720 h 71304"/>
                <a:gd name="connsiteX598" fmla="*/ 32801 w 71530"/>
                <a:gd name="connsiteY598" fmla="*/ 9720 h 71304"/>
                <a:gd name="connsiteX599" fmla="*/ 32801 w 71530"/>
                <a:gd name="connsiteY599" fmla="*/ 9133 h 71304"/>
                <a:gd name="connsiteX600" fmla="*/ 32801 w 71530"/>
                <a:gd name="connsiteY600" fmla="*/ 9133 h 71304"/>
                <a:gd name="connsiteX601" fmla="*/ 32801 w 71530"/>
                <a:gd name="connsiteY601" fmla="*/ 9133 h 71304"/>
                <a:gd name="connsiteX602" fmla="*/ 32801 w 71530"/>
                <a:gd name="connsiteY602" fmla="*/ 7541 h 71304"/>
                <a:gd name="connsiteX603" fmla="*/ 32801 w 71530"/>
                <a:gd name="connsiteY603" fmla="*/ 7541 h 71304"/>
                <a:gd name="connsiteX604" fmla="*/ 32801 w 71530"/>
                <a:gd name="connsiteY604" fmla="*/ 7541 h 71304"/>
                <a:gd name="connsiteX605" fmla="*/ 32801 w 71530"/>
                <a:gd name="connsiteY605" fmla="*/ 7541 h 71304"/>
                <a:gd name="connsiteX606" fmla="*/ 32215 w 71530"/>
                <a:gd name="connsiteY606" fmla="*/ 8211 h 71304"/>
                <a:gd name="connsiteX607" fmla="*/ 36237 w 71530"/>
                <a:gd name="connsiteY607" fmla="*/ 8211 h 71304"/>
                <a:gd name="connsiteX608" fmla="*/ 36237 w 71530"/>
                <a:gd name="connsiteY608" fmla="*/ 9217 h 71304"/>
                <a:gd name="connsiteX609" fmla="*/ 36739 w 71530"/>
                <a:gd name="connsiteY609" fmla="*/ 9217 h 71304"/>
                <a:gd name="connsiteX610" fmla="*/ 50565 w 71530"/>
                <a:gd name="connsiteY610" fmla="*/ 66277 h 71304"/>
                <a:gd name="connsiteX611" fmla="*/ 52408 w 71530"/>
                <a:gd name="connsiteY611" fmla="*/ 65439 h 71304"/>
                <a:gd name="connsiteX612" fmla="*/ 54251 w 71530"/>
                <a:gd name="connsiteY612" fmla="*/ 64518 h 71304"/>
                <a:gd name="connsiteX613" fmla="*/ 54251 w 71530"/>
                <a:gd name="connsiteY613" fmla="*/ 63847 h 71304"/>
                <a:gd name="connsiteX614" fmla="*/ 53665 w 71530"/>
                <a:gd name="connsiteY614" fmla="*/ 62674 h 71304"/>
                <a:gd name="connsiteX615" fmla="*/ 52827 w 71530"/>
                <a:gd name="connsiteY615" fmla="*/ 61585 h 71304"/>
                <a:gd name="connsiteX616" fmla="*/ 52324 w 71530"/>
                <a:gd name="connsiteY616" fmla="*/ 61082 h 71304"/>
                <a:gd name="connsiteX617" fmla="*/ 52324 w 71530"/>
                <a:gd name="connsiteY617" fmla="*/ 61082 h 71304"/>
                <a:gd name="connsiteX618" fmla="*/ 52324 w 71530"/>
                <a:gd name="connsiteY618" fmla="*/ 61669 h 71304"/>
                <a:gd name="connsiteX619" fmla="*/ 52324 w 71530"/>
                <a:gd name="connsiteY619" fmla="*/ 62088 h 71304"/>
                <a:gd name="connsiteX620" fmla="*/ 52324 w 71530"/>
                <a:gd name="connsiteY620" fmla="*/ 62507 h 71304"/>
                <a:gd name="connsiteX621" fmla="*/ 52324 w 71530"/>
                <a:gd name="connsiteY621" fmla="*/ 62507 h 71304"/>
                <a:gd name="connsiteX622" fmla="*/ 51654 w 71530"/>
                <a:gd name="connsiteY622" fmla="*/ 62507 h 71304"/>
                <a:gd name="connsiteX623" fmla="*/ 50983 w 71530"/>
                <a:gd name="connsiteY623" fmla="*/ 62507 h 71304"/>
                <a:gd name="connsiteX624" fmla="*/ 38080 w 71530"/>
                <a:gd name="connsiteY624" fmla="*/ 15417 h 71304"/>
                <a:gd name="connsiteX625" fmla="*/ 38080 w 71530"/>
                <a:gd name="connsiteY625" fmla="*/ 15920 h 71304"/>
                <a:gd name="connsiteX626" fmla="*/ 38583 w 71530"/>
                <a:gd name="connsiteY626" fmla="*/ 16339 h 71304"/>
                <a:gd name="connsiteX627" fmla="*/ 38583 w 71530"/>
                <a:gd name="connsiteY627" fmla="*/ 15752 h 71304"/>
                <a:gd name="connsiteX628" fmla="*/ 37493 w 71530"/>
                <a:gd name="connsiteY628" fmla="*/ 16088 h 71304"/>
                <a:gd name="connsiteX629" fmla="*/ 38666 w 71530"/>
                <a:gd name="connsiteY629" fmla="*/ 6452 h 71304"/>
                <a:gd name="connsiteX630" fmla="*/ 38666 w 71530"/>
                <a:gd name="connsiteY630" fmla="*/ 7038 h 71304"/>
                <a:gd name="connsiteX631" fmla="*/ 38666 w 71530"/>
                <a:gd name="connsiteY631" fmla="*/ 7625 h 71304"/>
                <a:gd name="connsiteX632" fmla="*/ 38666 w 71530"/>
                <a:gd name="connsiteY632" fmla="*/ 8128 h 71304"/>
                <a:gd name="connsiteX633" fmla="*/ 38666 w 71530"/>
                <a:gd name="connsiteY633" fmla="*/ 8547 h 71304"/>
                <a:gd name="connsiteX634" fmla="*/ 38666 w 71530"/>
                <a:gd name="connsiteY634" fmla="*/ 8547 h 71304"/>
                <a:gd name="connsiteX635" fmla="*/ 38666 w 71530"/>
                <a:gd name="connsiteY635" fmla="*/ 10139 h 71304"/>
                <a:gd name="connsiteX636" fmla="*/ 38666 w 71530"/>
                <a:gd name="connsiteY636" fmla="*/ 11563 h 71304"/>
                <a:gd name="connsiteX637" fmla="*/ 38248 w 71530"/>
                <a:gd name="connsiteY637" fmla="*/ 11563 h 71304"/>
                <a:gd name="connsiteX638" fmla="*/ 38248 w 71530"/>
                <a:gd name="connsiteY638" fmla="*/ 11563 h 71304"/>
                <a:gd name="connsiteX639" fmla="*/ 38248 w 71530"/>
                <a:gd name="connsiteY639" fmla="*/ 11060 h 71304"/>
                <a:gd name="connsiteX640" fmla="*/ 38248 w 71530"/>
                <a:gd name="connsiteY640" fmla="*/ 10557 h 71304"/>
                <a:gd name="connsiteX641" fmla="*/ 39253 w 71530"/>
                <a:gd name="connsiteY641" fmla="*/ 10055 h 71304"/>
                <a:gd name="connsiteX642" fmla="*/ 40258 w 71530"/>
                <a:gd name="connsiteY642" fmla="*/ 10055 h 71304"/>
                <a:gd name="connsiteX643" fmla="*/ 40929 w 71530"/>
                <a:gd name="connsiteY643" fmla="*/ 9636 h 71304"/>
                <a:gd name="connsiteX644" fmla="*/ 41515 w 71530"/>
                <a:gd name="connsiteY644" fmla="*/ 9636 h 71304"/>
                <a:gd name="connsiteX645" fmla="*/ 39840 w 71530"/>
                <a:gd name="connsiteY645" fmla="*/ 8463 h 71304"/>
                <a:gd name="connsiteX646" fmla="*/ 38415 w 71530"/>
                <a:gd name="connsiteY646" fmla="*/ 7206 h 71304"/>
                <a:gd name="connsiteX647" fmla="*/ 38248 w 71530"/>
                <a:gd name="connsiteY647" fmla="*/ 7206 h 71304"/>
                <a:gd name="connsiteX648" fmla="*/ 38666 w 71530"/>
                <a:gd name="connsiteY648" fmla="*/ 13742 h 71304"/>
                <a:gd name="connsiteX649" fmla="*/ 39253 w 71530"/>
                <a:gd name="connsiteY649" fmla="*/ 14915 h 71304"/>
                <a:gd name="connsiteX650" fmla="*/ 40175 w 71530"/>
                <a:gd name="connsiteY650" fmla="*/ 15836 h 71304"/>
                <a:gd name="connsiteX651" fmla="*/ 40175 w 71530"/>
                <a:gd name="connsiteY651" fmla="*/ 15333 h 71304"/>
                <a:gd name="connsiteX652" fmla="*/ 40175 w 71530"/>
                <a:gd name="connsiteY652" fmla="*/ 13825 h 71304"/>
                <a:gd name="connsiteX653" fmla="*/ 40175 w 71530"/>
                <a:gd name="connsiteY653" fmla="*/ 12317 h 71304"/>
                <a:gd name="connsiteX654" fmla="*/ 39169 w 71530"/>
                <a:gd name="connsiteY654" fmla="*/ 12736 h 71304"/>
                <a:gd name="connsiteX655" fmla="*/ 37870 w 71530"/>
                <a:gd name="connsiteY655" fmla="*/ 13113 h 71304"/>
                <a:gd name="connsiteX656" fmla="*/ 38248 w 71530"/>
                <a:gd name="connsiteY656" fmla="*/ 14412 h 71304"/>
                <a:gd name="connsiteX657" fmla="*/ 56765 w 71530"/>
                <a:gd name="connsiteY657" fmla="*/ 62507 h 71304"/>
                <a:gd name="connsiteX658" fmla="*/ 56765 w 71530"/>
                <a:gd name="connsiteY658" fmla="*/ 63093 h 71304"/>
                <a:gd name="connsiteX659" fmla="*/ 56765 w 71530"/>
                <a:gd name="connsiteY659" fmla="*/ 63093 h 71304"/>
                <a:gd name="connsiteX660" fmla="*/ 56765 w 71530"/>
                <a:gd name="connsiteY660" fmla="*/ 62590 h 71304"/>
                <a:gd name="connsiteX661" fmla="*/ 56095 w 71530"/>
                <a:gd name="connsiteY661" fmla="*/ 63177 h 71304"/>
                <a:gd name="connsiteX662" fmla="*/ 42688 w 71530"/>
                <a:gd name="connsiteY662" fmla="*/ 7541 h 71304"/>
                <a:gd name="connsiteX663" fmla="*/ 43191 w 71530"/>
                <a:gd name="connsiteY663" fmla="*/ 7541 h 71304"/>
                <a:gd name="connsiteX664" fmla="*/ 42521 w 71530"/>
                <a:gd name="connsiteY664" fmla="*/ 7541 h 71304"/>
                <a:gd name="connsiteX665" fmla="*/ 42688 w 71530"/>
                <a:gd name="connsiteY665" fmla="*/ 4022 h 71304"/>
                <a:gd name="connsiteX666" fmla="*/ 43275 w 71530"/>
                <a:gd name="connsiteY666" fmla="*/ 4022 h 71304"/>
                <a:gd name="connsiteX667" fmla="*/ 43275 w 71530"/>
                <a:gd name="connsiteY667" fmla="*/ 2933 h 71304"/>
                <a:gd name="connsiteX668" fmla="*/ 62044 w 71530"/>
                <a:gd name="connsiteY668" fmla="*/ 51447 h 71304"/>
                <a:gd name="connsiteX669" fmla="*/ 62044 w 71530"/>
                <a:gd name="connsiteY669" fmla="*/ 52284 h 71304"/>
                <a:gd name="connsiteX670" fmla="*/ 62044 w 71530"/>
                <a:gd name="connsiteY670" fmla="*/ 53541 h 71304"/>
                <a:gd name="connsiteX671" fmla="*/ 62044 w 71530"/>
                <a:gd name="connsiteY671" fmla="*/ 54128 h 71304"/>
                <a:gd name="connsiteX672" fmla="*/ 62044 w 71530"/>
                <a:gd name="connsiteY672" fmla="*/ 54630 h 71304"/>
                <a:gd name="connsiteX673" fmla="*/ 62798 w 71530"/>
                <a:gd name="connsiteY673" fmla="*/ 53793 h 71304"/>
                <a:gd name="connsiteX674" fmla="*/ 62798 w 71530"/>
                <a:gd name="connsiteY674" fmla="*/ 52368 h 71304"/>
                <a:gd name="connsiteX675" fmla="*/ 63217 w 71530"/>
                <a:gd name="connsiteY675" fmla="*/ 51865 h 71304"/>
                <a:gd name="connsiteX676" fmla="*/ 63217 w 71530"/>
                <a:gd name="connsiteY676" fmla="*/ 51865 h 71304"/>
                <a:gd name="connsiteX677" fmla="*/ 63217 w 71530"/>
                <a:gd name="connsiteY677" fmla="*/ 51865 h 71304"/>
                <a:gd name="connsiteX678" fmla="*/ 51654 w 71530"/>
                <a:gd name="connsiteY678" fmla="*/ 4357 h 71304"/>
                <a:gd name="connsiteX679" fmla="*/ 51654 w 71530"/>
                <a:gd name="connsiteY679" fmla="*/ 4860 h 71304"/>
                <a:gd name="connsiteX680" fmla="*/ 52157 w 71530"/>
                <a:gd name="connsiteY680" fmla="*/ 4860 h 71304"/>
                <a:gd name="connsiteX681" fmla="*/ 52157 w 71530"/>
                <a:gd name="connsiteY681" fmla="*/ 4273 h 71304"/>
                <a:gd name="connsiteX682" fmla="*/ 50648 w 71530"/>
                <a:gd name="connsiteY682" fmla="*/ 5027 h 71304"/>
                <a:gd name="connsiteX683" fmla="*/ 54084 w 71530"/>
                <a:gd name="connsiteY683" fmla="*/ 9301 h 71304"/>
                <a:gd name="connsiteX684" fmla="*/ 53329 w 71530"/>
                <a:gd name="connsiteY684" fmla="*/ 10893 h 71304"/>
                <a:gd name="connsiteX685" fmla="*/ 53329 w 71530"/>
                <a:gd name="connsiteY685" fmla="*/ 10893 h 71304"/>
                <a:gd name="connsiteX686" fmla="*/ 53078 w 71530"/>
                <a:gd name="connsiteY686" fmla="*/ 9971 h 71304"/>
                <a:gd name="connsiteX687" fmla="*/ 55592 w 71530"/>
                <a:gd name="connsiteY687" fmla="*/ 13658 h 71304"/>
                <a:gd name="connsiteX688" fmla="*/ 55592 w 71530"/>
                <a:gd name="connsiteY688" fmla="*/ 13658 h 71304"/>
                <a:gd name="connsiteX689" fmla="*/ 55592 w 71530"/>
                <a:gd name="connsiteY689" fmla="*/ 13658 h 71304"/>
                <a:gd name="connsiteX690" fmla="*/ 56011 w 71530"/>
                <a:gd name="connsiteY690" fmla="*/ 13658 h 71304"/>
                <a:gd name="connsiteX691" fmla="*/ 55005 w 71530"/>
                <a:gd name="connsiteY691" fmla="*/ 14328 h 71304"/>
                <a:gd name="connsiteX692" fmla="*/ 67071 w 71530"/>
                <a:gd name="connsiteY692" fmla="*/ 47927 h 71304"/>
                <a:gd name="connsiteX693" fmla="*/ 67071 w 71530"/>
                <a:gd name="connsiteY693" fmla="*/ 48598 h 71304"/>
                <a:gd name="connsiteX694" fmla="*/ 67658 w 71530"/>
                <a:gd name="connsiteY694" fmla="*/ 49017 h 71304"/>
                <a:gd name="connsiteX695" fmla="*/ 67658 w 71530"/>
                <a:gd name="connsiteY695" fmla="*/ 48430 h 71304"/>
                <a:gd name="connsiteX696" fmla="*/ 66066 w 71530"/>
                <a:gd name="connsiteY696" fmla="*/ 48598 h 7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71530" h="71304">
                  <a:moveTo>
                    <a:pt x="49140" y="68204"/>
                  </a:moveTo>
                  <a:cubicBezTo>
                    <a:pt x="48889" y="67844"/>
                    <a:pt x="48696" y="67450"/>
                    <a:pt x="48554" y="67031"/>
                  </a:cubicBezTo>
                  <a:cubicBezTo>
                    <a:pt x="48428" y="66587"/>
                    <a:pt x="48227" y="66160"/>
                    <a:pt x="47967" y="65774"/>
                  </a:cubicBezTo>
                  <a:cubicBezTo>
                    <a:pt x="47800" y="65515"/>
                    <a:pt x="47514" y="65364"/>
                    <a:pt x="47213" y="65355"/>
                  </a:cubicBezTo>
                  <a:lnTo>
                    <a:pt x="45034" y="65355"/>
                  </a:lnTo>
                  <a:cubicBezTo>
                    <a:pt x="45034" y="65355"/>
                    <a:pt x="44616" y="65355"/>
                    <a:pt x="44616" y="64601"/>
                  </a:cubicBezTo>
                  <a:lnTo>
                    <a:pt x="43442" y="66193"/>
                  </a:lnTo>
                  <a:lnTo>
                    <a:pt x="42353" y="67701"/>
                  </a:lnTo>
                  <a:lnTo>
                    <a:pt x="41850" y="65942"/>
                  </a:lnTo>
                  <a:cubicBezTo>
                    <a:pt x="41440" y="66076"/>
                    <a:pt x="41105" y="66378"/>
                    <a:pt x="40929" y="66780"/>
                  </a:cubicBezTo>
                  <a:cubicBezTo>
                    <a:pt x="40677" y="67182"/>
                    <a:pt x="40535" y="67643"/>
                    <a:pt x="40510" y="68120"/>
                  </a:cubicBezTo>
                  <a:cubicBezTo>
                    <a:pt x="40476" y="68565"/>
                    <a:pt x="40476" y="69017"/>
                    <a:pt x="40510" y="69461"/>
                  </a:cubicBezTo>
                  <a:cubicBezTo>
                    <a:pt x="40510" y="69461"/>
                    <a:pt x="40510" y="70048"/>
                    <a:pt x="40510" y="70048"/>
                  </a:cubicBezTo>
                  <a:cubicBezTo>
                    <a:pt x="40510" y="70048"/>
                    <a:pt x="39588" y="70048"/>
                    <a:pt x="39421" y="69042"/>
                  </a:cubicBezTo>
                  <a:cubicBezTo>
                    <a:pt x="39253" y="68497"/>
                    <a:pt x="39253" y="67911"/>
                    <a:pt x="39421" y="67366"/>
                  </a:cubicBezTo>
                  <a:cubicBezTo>
                    <a:pt x="39630" y="66797"/>
                    <a:pt x="39630" y="66177"/>
                    <a:pt x="39421" y="65607"/>
                  </a:cubicBezTo>
                  <a:cubicBezTo>
                    <a:pt x="39002" y="64182"/>
                    <a:pt x="38248" y="63596"/>
                    <a:pt x="37158" y="63931"/>
                  </a:cubicBezTo>
                  <a:lnTo>
                    <a:pt x="37158" y="63931"/>
                  </a:lnTo>
                  <a:cubicBezTo>
                    <a:pt x="37158" y="63931"/>
                    <a:pt x="37158" y="63931"/>
                    <a:pt x="37158" y="64434"/>
                  </a:cubicBezTo>
                  <a:cubicBezTo>
                    <a:pt x="37175" y="64660"/>
                    <a:pt x="37175" y="64878"/>
                    <a:pt x="37158" y="65104"/>
                  </a:cubicBezTo>
                  <a:lnTo>
                    <a:pt x="35650" y="65104"/>
                  </a:lnTo>
                  <a:lnTo>
                    <a:pt x="34142" y="65523"/>
                  </a:lnTo>
                  <a:cubicBezTo>
                    <a:pt x="34142" y="65523"/>
                    <a:pt x="34142" y="65523"/>
                    <a:pt x="34142" y="66110"/>
                  </a:cubicBezTo>
                  <a:lnTo>
                    <a:pt x="34142" y="66780"/>
                  </a:lnTo>
                  <a:lnTo>
                    <a:pt x="32550" y="68204"/>
                  </a:lnTo>
                  <a:lnTo>
                    <a:pt x="29869" y="67618"/>
                  </a:lnTo>
                  <a:lnTo>
                    <a:pt x="28612" y="67618"/>
                  </a:lnTo>
                  <a:cubicBezTo>
                    <a:pt x="28067" y="67769"/>
                    <a:pt x="27548" y="68020"/>
                    <a:pt x="27104" y="68372"/>
                  </a:cubicBezTo>
                  <a:cubicBezTo>
                    <a:pt x="26710" y="68741"/>
                    <a:pt x="26215" y="68975"/>
                    <a:pt x="25679" y="69042"/>
                  </a:cubicBezTo>
                  <a:cubicBezTo>
                    <a:pt x="25176" y="69042"/>
                    <a:pt x="24925" y="69042"/>
                    <a:pt x="24758" y="69042"/>
                  </a:cubicBezTo>
                  <a:cubicBezTo>
                    <a:pt x="24590" y="69042"/>
                    <a:pt x="24255" y="69042"/>
                    <a:pt x="23668" y="69042"/>
                  </a:cubicBezTo>
                  <a:lnTo>
                    <a:pt x="23166" y="69042"/>
                  </a:lnTo>
                  <a:cubicBezTo>
                    <a:pt x="22906" y="69386"/>
                    <a:pt x="22680" y="69746"/>
                    <a:pt x="22495" y="70131"/>
                  </a:cubicBezTo>
                  <a:cubicBezTo>
                    <a:pt x="22311" y="70500"/>
                    <a:pt x="22168" y="70894"/>
                    <a:pt x="22076" y="71304"/>
                  </a:cubicBezTo>
                  <a:lnTo>
                    <a:pt x="21574" y="70718"/>
                  </a:lnTo>
                  <a:cubicBezTo>
                    <a:pt x="21372" y="70508"/>
                    <a:pt x="21230" y="70249"/>
                    <a:pt x="21155" y="69964"/>
                  </a:cubicBezTo>
                  <a:cubicBezTo>
                    <a:pt x="21196" y="69629"/>
                    <a:pt x="21196" y="69293"/>
                    <a:pt x="21155" y="68958"/>
                  </a:cubicBezTo>
                  <a:cubicBezTo>
                    <a:pt x="21230" y="68573"/>
                    <a:pt x="21230" y="68171"/>
                    <a:pt x="21155" y="67785"/>
                  </a:cubicBezTo>
                  <a:lnTo>
                    <a:pt x="21155" y="67618"/>
                  </a:lnTo>
                  <a:cubicBezTo>
                    <a:pt x="21155" y="66947"/>
                    <a:pt x="20652" y="66612"/>
                    <a:pt x="20149" y="66780"/>
                  </a:cubicBezTo>
                  <a:cubicBezTo>
                    <a:pt x="19780" y="66822"/>
                    <a:pt x="19521" y="67157"/>
                    <a:pt x="19563" y="67526"/>
                  </a:cubicBezTo>
                  <a:cubicBezTo>
                    <a:pt x="19563" y="67526"/>
                    <a:pt x="19563" y="67534"/>
                    <a:pt x="19563" y="67534"/>
                  </a:cubicBezTo>
                  <a:lnTo>
                    <a:pt x="19563" y="68707"/>
                  </a:lnTo>
                  <a:cubicBezTo>
                    <a:pt x="18892" y="68707"/>
                    <a:pt x="18557" y="68372"/>
                    <a:pt x="18557" y="67701"/>
                  </a:cubicBezTo>
                  <a:cubicBezTo>
                    <a:pt x="18557" y="66864"/>
                    <a:pt x="18557" y="66361"/>
                    <a:pt x="18054" y="66277"/>
                  </a:cubicBezTo>
                  <a:lnTo>
                    <a:pt x="15792" y="66277"/>
                  </a:lnTo>
                  <a:cubicBezTo>
                    <a:pt x="15516" y="66160"/>
                    <a:pt x="15323" y="65900"/>
                    <a:pt x="15289" y="65607"/>
                  </a:cubicBezTo>
                  <a:cubicBezTo>
                    <a:pt x="15164" y="65221"/>
                    <a:pt x="15164" y="64819"/>
                    <a:pt x="15289" y="64434"/>
                  </a:cubicBezTo>
                  <a:cubicBezTo>
                    <a:pt x="15331" y="64099"/>
                    <a:pt x="15331" y="63763"/>
                    <a:pt x="15289" y="63428"/>
                  </a:cubicBezTo>
                  <a:lnTo>
                    <a:pt x="15289" y="62758"/>
                  </a:lnTo>
                  <a:cubicBezTo>
                    <a:pt x="15289" y="62758"/>
                    <a:pt x="15289" y="62758"/>
                    <a:pt x="14787" y="62758"/>
                  </a:cubicBezTo>
                  <a:lnTo>
                    <a:pt x="14284" y="62758"/>
                  </a:lnTo>
                  <a:cubicBezTo>
                    <a:pt x="13614" y="62758"/>
                    <a:pt x="13278" y="62758"/>
                    <a:pt x="13195" y="63428"/>
                  </a:cubicBezTo>
                  <a:cubicBezTo>
                    <a:pt x="13161" y="63680"/>
                    <a:pt x="13161" y="63931"/>
                    <a:pt x="13195" y="64182"/>
                  </a:cubicBezTo>
                  <a:cubicBezTo>
                    <a:pt x="13195" y="64182"/>
                    <a:pt x="13195" y="64769"/>
                    <a:pt x="13195" y="65020"/>
                  </a:cubicBezTo>
                  <a:cubicBezTo>
                    <a:pt x="13195" y="65272"/>
                    <a:pt x="12776" y="65020"/>
                    <a:pt x="12273" y="65607"/>
                  </a:cubicBezTo>
                  <a:lnTo>
                    <a:pt x="12273" y="64518"/>
                  </a:lnTo>
                  <a:lnTo>
                    <a:pt x="11854" y="64099"/>
                  </a:lnTo>
                  <a:lnTo>
                    <a:pt x="11435" y="63596"/>
                  </a:lnTo>
                  <a:cubicBezTo>
                    <a:pt x="11293" y="63219"/>
                    <a:pt x="11293" y="62800"/>
                    <a:pt x="11435" y="62423"/>
                  </a:cubicBezTo>
                  <a:lnTo>
                    <a:pt x="11435" y="61920"/>
                  </a:lnTo>
                  <a:cubicBezTo>
                    <a:pt x="11477" y="61644"/>
                    <a:pt x="11477" y="61359"/>
                    <a:pt x="11435" y="61082"/>
                  </a:cubicBezTo>
                  <a:cubicBezTo>
                    <a:pt x="11401" y="60831"/>
                    <a:pt x="11401" y="60579"/>
                    <a:pt x="11435" y="60328"/>
                  </a:cubicBezTo>
                  <a:cubicBezTo>
                    <a:pt x="11242" y="60278"/>
                    <a:pt x="11041" y="60278"/>
                    <a:pt x="10849" y="60328"/>
                  </a:cubicBezTo>
                  <a:cubicBezTo>
                    <a:pt x="10849" y="60328"/>
                    <a:pt x="10430" y="60328"/>
                    <a:pt x="10178" y="60328"/>
                  </a:cubicBezTo>
                  <a:cubicBezTo>
                    <a:pt x="9927" y="60328"/>
                    <a:pt x="10178" y="60328"/>
                    <a:pt x="9675" y="59825"/>
                  </a:cubicBezTo>
                  <a:cubicBezTo>
                    <a:pt x="9458" y="59767"/>
                    <a:pt x="9223" y="59767"/>
                    <a:pt x="9005" y="59825"/>
                  </a:cubicBezTo>
                  <a:lnTo>
                    <a:pt x="8503" y="59825"/>
                  </a:lnTo>
                  <a:lnTo>
                    <a:pt x="8000" y="59825"/>
                  </a:lnTo>
                  <a:cubicBezTo>
                    <a:pt x="7975" y="60018"/>
                    <a:pt x="7975" y="60219"/>
                    <a:pt x="8000" y="60412"/>
                  </a:cubicBezTo>
                  <a:cubicBezTo>
                    <a:pt x="7899" y="60621"/>
                    <a:pt x="7899" y="60873"/>
                    <a:pt x="8000" y="61082"/>
                  </a:cubicBezTo>
                  <a:cubicBezTo>
                    <a:pt x="8000" y="61082"/>
                    <a:pt x="8503" y="61753"/>
                    <a:pt x="8754" y="61753"/>
                  </a:cubicBezTo>
                  <a:cubicBezTo>
                    <a:pt x="9055" y="61828"/>
                    <a:pt x="9374" y="61828"/>
                    <a:pt x="9675" y="61753"/>
                  </a:cubicBezTo>
                  <a:lnTo>
                    <a:pt x="10346" y="61753"/>
                  </a:lnTo>
                  <a:cubicBezTo>
                    <a:pt x="10346" y="61753"/>
                    <a:pt x="10346" y="61753"/>
                    <a:pt x="10849" y="62423"/>
                  </a:cubicBezTo>
                  <a:lnTo>
                    <a:pt x="7581" y="63261"/>
                  </a:lnTo>
                  <a:cubicBezTo>
                    <a:pt x="7438" y="62481"/>
                    <a:pt x="7087" y="61761"/>
                    <a:pt x="6575" y="61166"/>
                  </a:cubicBezTo>
                  <a:cubicBezTo>
                    <a:pt x="6265" y="60789"/>
                    <a:pt x="5863" y="60496"/>
                    <a:pt x="5402" y="60328"/>
                  </a:cubicBezTo>
                  <a:lnTo>
                    <a:pt x="4313" y="59825"/>
                  </a:lnTo>
                  <a:cubicBezTo>
                    <a:pt x="3986" y="59608"/>
                    <a:pt x="3743" y="59281"/>
                    <a:pt x="3643" y="58904"/>
                  </a:cubicBezTo>
                  <a:lnTo>
                    <a:pt x="3643" y="58904"/>
                  </a:lnTo>
                  <a:lnTo>
                    <a:pt x="3643" y="58904"/>
                  </a:lnTo>
                  <a:lnTo>
                    <a:pt x="3643" y="58485"/>
                  </a:lnTo>
                  <a:lnTo>
                    <a:pt x="3643" y="58485"/>
                  </a:lnTo>
                  <a:cubicBezTo>
                    <a:pt x="3643" y="58485"/>
                    <a:pt x="3224" y="57731"/>
                    <a:pt x="2805" y="57731"/>
                  </a:cubicBezTo>
                  <a:cubicBezTo>
                    <a:pt x="2386" y="57638"/>
                    <a:pt x="2059" y="57312"/>
                    <a:pt x="1967" y="56893"/>
                  </a:cubicBezTo>
                  <a:cubicBezTo>
                    <a:pt x="1967" y="56893"/>
                    <a:pt x="1967" y="56893"/>
                    <a:pt x="1967" y="56474"/>
                  </a:cubicBezTo>
                  <a:cubicBezTo>
                    <a:pt x="1967" y="56055"/>
                    <a:pt x="1967" y="56474"/>
                    <a:pt x="1967" y="56474"/>
                  </a:cubicBezTo>
                  <a:cubicBezTo>
                    <a:pt x="1942" y="56306"/>
                    <a:pt x="1942" y="56139"/>
                    <a:pt x="1967" y="55971"/>
                  </a:cubicBezTo>
                  <a:cubicBezTo>
                    <a:pt x="1992" y="55803"/>
                    <a:pt x="1992" y="55636"/>
                    <a:pt x="1967" y="55468"/>
                  </a:cubicBezTo>
                  <a:cubicBezTo>
                    <a:pt x="1967" y="55468"/>
                    <a:pt x="1967" y="55468"/>
                    <a:pt x="1213" y="55468"/>
                  </a:cubicBezTo>
                  <a:cubicBezTo>
                    <a:pt x="459" y="55468"/>
                    <a:pt x="459" y="55468"/>
                    <a:pt x="375" y="54966"/>
                  </a:cubicBezTo>
                  <a:cubicBezTo>
                    <a:pt x="291" y="54463"/>
                    <a:pt x="375" y="54966"/>
                    <a:pt x="375" y="54966"/>
                  </a:cubicBezTo>
                  <a:lnTo>
                    <a:pt x="375" y="54966"/>
                  </a:lnTo>
                  <a:cubicBezTo>
                    <a:pt x="124" y="54521"/>
                    <a:pt x="124" y="53985"/>
                    <a:pt x="375" y="53541"/>
                  </a:cubicBezTo>
                  <a:cubicBezTo>
                    <a:pt x="811" y="53198"/>
                    <a:pt x="1288" y="52913"/>
                    <a:pt x="1799" y="52703"/>
                  </a:cubicBezTo>
                  <a:cubicBezTo>
                    <a:pt x="2361" y="52519"/>
                    <a:pt x="2897" y="52268"/>
                    <a:pt x="3391" y="51949"/>
                  </a:cubicBezTo>
                  <a:cubicBezTo>
                    <a:pt x="3844" y="51740"/>
                    <a:pt x="4187" y="51346"/>
                    <a:pt x="4313" y="50860"/>
                  </a:cubicBezTo>
                  <a:cubicBezTo>
                    <a:pt x="4313" y="50441"/>
                    <a:pt x="3643" y="50273"/>
                    <a:pt x="3224" y="50441"/>
                  </a:cubicBezTo>
                  <a:cubicBezTo>
                    <a:pt x="2805" y="50609"/>
                    <a:pt x="3224" y="50441"/>
                    <a:pt x="3224" y="50441"/>
                  </a:cubicBezTo>
                  <a:lnTo>
                    <a:pt x="3224" y="50441"/>
                  </a:lnTo>
                  <a:lnTo>
                    <a:pt x="2637" y="51028"/>
                  </a:lnTo>
                  <a:cubicBezTo>
                    <a:pt x="2637" y="51447"/>
                    <a:pt x="2135" y="51698"/>
                    <a:pt x="2051" y="51698"/>
                  </a:cubicBezTo>
                  <a:lnTo>
                    <a:pt x="1380" y="51698"/>
                  </a:lnTo>
                  <a:lnTo>
                    <a:pt x="878" y="51698"/>
                  </a:lnTo>
                  <a:lnTo>
                    <a:pt x="375" y="51698"/>
                  </a:lnTo>
                  <a:lnTo>
                    <a:pt x="375" y="51698"/>
                  </a:lnTo>
                  <a:cubicBezTo>
                    <a:pt x="342" y="51530"/>
                    <a:pt x="342" y="51363"/>
                    <a:pt x="375" y="51195"/>
                  </a:cubicBezTo>
                  <a:lnTo>
                    <a:pt x="375" y="50609"/>
                  </a:lnTo>
                  <a:cubicBezTo>
                    <a:pt x="207" y="50005"/>
                    <a:pt x="207" y="49369"/>
                    <a:pt x="375" y="48765"/>
                  </a:cubicBezTo>
                  <a:cubicBezTo>
                    <a:pt x="375" y="48179"/>
                    <a:pt x="878" y="47508"/>
                    <a:pt x="1213" y="46838"/>
                  </a:cubicBezTo>
                  <a:lnTo>
                    <a:pt x="2135" y="45078"/>
                  </a:lnTo>
                  <a:cubicBezTo>
                    <a:pt x="2193" y="44693"/>
                    <a:pt x="2193" y="44291"/>
                    <a:pt x="2135" y="43905"/>
                  </a:cubicBezTo>
                  <a:cubicBezTo>
                    <a:pt x="2009" y="43269"/>
                    <a:pt x="1648" y="42699"/>
                    <a:pt x="1129" y="42313"/>
                  </a:cubicBezTo>
                  <a:cubicBezTo>
                    <a:pt x="668" y="41920"/>
                    <a:pt x="350" y="41392"/>
                    <a:pt x="207" y="40805"/>
                  </a:cubicBezTo>
                  <a:cubicBezTo>
                    <a:pt x="-69" y="40110"/>
                    <a:pt x="-69" y="39322"/>
                    <a:pt x="207" y="38627"/>
                  </a:cubicBezTo>
                  <a:cubicBezTo>
                    <a:pt x="643" y="37864"/>
                    <a:pt x="819" y="36984"/>
                    <a:pt x="710" y="36113"/>
                  </a:cubicBezTo>
                  <a:lnTo>
                    <a:pt x="207" y="34102"/>
                  </a:lnTo>
                  <a:cubicBezTo>
                    <a:pt x="149" y="33943"/>
                    <a:pt x="149" y="33759"/>
                    <a:pt x="207" y="33599"/>
                  </a:cubicBezTo>
                  <a:cubicBezTo>
                    <a:pt x="367" y="33658"/>
                    <a:pt x="551" y="33658"/>
                    <a:pt x="710" y="33599"/>
                  </a:cubicBezTo>
                  <a:cubicBezTo>
                    <a:pt x="945" y="33449"/>
                    <a:pt x="1096" y="33206"/>
                    <a:pt x="1129" y="32929"/>
                  </a:cubicBezTo>
                  <a:cubicBezTo>
                    <a:pt x="1230" y="32435"/>
                    <a:pt x="1230" y="31915"/>
                    <a:pt x="1129" y="31421"/>
                  </a:cubicBezTo>
                  <a:lnTo>
                    <a:pt x="2051" y="31421"/>
                  </a:lnTo>
                  <a:lnTo>
                    <a:pt x="2721" y="33935"/>
                  </a:lnTo>
                  <a:lnTo>
                    <a:pt x="3307" y="32929"/>
                  </a:lnTo>
                  <a:cubicBezTo>
                    <a:pt x="3509" y="32636"/>
                    <a:pt x="3768" y="32376"/>
                    <a:pt x="4062" y="32175"/>
                  </a:cubicBezTo>
                  <a:lnTo>
                    <a:pt x="5821" y="32175"/>
                  </a:lnTo>
                  <a:lnTo>
                    <a:pt x="7078" y="32175"/>
                  </a:lnTo>
                  <a:lnTo>
                    <a:pt x="7748" y="32175"/>
                  </a:lnTo>
                  <a:cubicBezTo>
                    <a:pt x="7748" y="32175"/>
                    <a:pt x="7748" y="32175"/>
                    <a:pt x="7748" y="32175"/>
                  </a:cubicBezTo>
                  <a:lnTo>
                    <a:pt x="7748" y="32175"/>
                  </a:lnTo>
                  <a:lnTo>
                    <a:pt x="7748" y="32175"/>
                  </a:lnTo>
                  <a:lnTo>
                    <a:pt x="5905" y="31253"/>
                  </a:lnTo>
                  <a:cubicBezTo>
                    <a:pt x="5226" y="31027"/>
                    <a:pt x="4489" y="31027"/>
                    <a:pt x="3810" y="31253"/>
                  </a:cubicBezTo>
                  <a:lnTo>
                    <a:pt x="3391" y="29578"/>
                  </a:lnTo>
                  <a:lnTo>
                    <a:pt x="4062" y="29578"/>
                  </a:lnTo>
                  <a:cubicBezTo>
                    <a:pt x="4221" y="29510"/>
                    <a:pt x="4405" y="29510"/>
                    <a:pt x="4564" y="29578"/>
                  </a:cubicBezTo>
                  <a:lnTo>
                    <a:pt x="5067" y="29578"/>
                  </a:lnTo>
                  <a:cubicBezTo>
                    <a:pt x="5042" y="29385"/>
                    <a:pt x="5042" y="29184"/>
                    <a:pt x="5067" y="28991"/>
                  </a:cubicBezTo>
                  <a:cubicBezTo>
                    <a:pt x="5092" y="28823"/>
                    <a:pt x="5092" y="28656"/>
                    <a:pt x="5067" y="28488"/>
                  </a:cubicBezTo>
                  <a:lnTo>
                    <a:pt x="5570" y="28488"/>
                  </a:lnTo>
                  <a:cubicBezTo>
                    <a:pt x="5721" y="29033"/>
                    <a:pt x="5972" y="29552"/>
                    <a:pt x="6324" y="29996"/>
                  </a:cubicBezTo>
                  <a:cubicBezTo>
                    <a:pt x="6667" y="30583"/>
                    <a:pt x="7246" y="30977"/>
                    <a:pt x="7916" y="31086"/>
                  </a:cubicBezTo>
                  <a:lnTo>
                    <a:pt x="8335" y="31086"/>
                  </a:lnTo>
                  <a:lnTo>
                    <a:pt x="8335" y="31086"/>
                  </a:lnTo>
                  <a:lnTo>
                    <a:pt x="7246" y="26813"/>
                  </a:lnTo>
                  <a:lnTo>
                    <a:pt x="5235" y="26226"/>
                  </a:lnTo>
                  <a:cubicBezTo>
                    <a:pt x="4229" y="25891"/>
                    <a:pt x="3727" y="25640"/>
                    <a:pt x="3727" y="25472"/>
                  </a:cubicBezTo>
                  <a:lnTo>
                    <a:pt x="3727" y="25472"/>
                  </a:lnTo>
                  <a:cubicBezTo>
                    <a:pt x="3852" y="24642"/>
                    <a:pt x="4078" y="23821"/>
                    <a:pt x="4397" y="23042"/>
                  </a:cubicBezTo>
                  <a:cubicBezTo>
                    <a:pt x="4397" y="22372"/>
                    <a:pt x="5402" y="21953"/>
                    <a:pt x="6491" y="21618"/>
                  </a:cubicBezTo>
                  <a:lnTo>
                    <a:pt x="7246" y="21618"/>
                  </a:lnTo>
                  <a:cubicBezTo>
                    <a:pt x="7405" y="21559"/>
                    <a:pt x="7589" y="21559"/>
                    <a:pt x="7748" y="21618"/>
                  </a:cubicBezTo>
                  <a:lnTo>
                    <a:pt x="7748" y="21618"/>
                  </a:lnTo>
                  <a:cubicBezTo>
                    <a:pt x="7748" y="21618"/>
                    <a:pt x="7748" y="21115"/>
                    <a:pt x="8251" y="20528"/>
                  </a:cubicBezTo>
                  <a:lnTo>
                    <a:pt x="8754" y="18434"/>
                  </a:lnTo>
                  <a:cubicBezTo>
                    <a:pt x="8754" y="17679"/>
                    <a:pt x="9173" y="17009"/>
                    <a:pt x="9340" y="16423"/>
                  </a:cubicBezTo>
                  <a:cubicBezTo>
                    <a:pt x="9508" y="15836"/>
                    <a:pt x="9843" y="15501"/>
                    <a:pt x="10095" y="15501"/>
                  </a:cubicBezTo>
                  <a:lnTo>
                    <a:pt x="10095" y="16758"/>
                  </a:lnTo>
                  <a:lnTo>
                    <a:pt x="10597" y="19104"/>
                  </a:lnTo>
                  <a:cubicBezTo>
                    <a:pt x="10597" y="19942"/>
                    <a:pt x="10597" y="20780"/>
                    <a:pt x="11016" y="21534"/>
                  </a:cubicBezTo>
                  <a:cubicBezTo>
                    <a:pt x="10966" y="21953"/>
                    <a:pt x="10966" y="22372"/>
                    <a:pt x="11016" y="22791"/>
                  </a:cubicBezTo>
                  <a:cubicBezTo>
                    <a:pt x="11016" y="22791"/>
                    <a:pt x="11016" y="22791"/>
                    <a:pt x="10346" y="22791"/>
                  </a:cubicBezTo>
                  <a:lnTo>
                    <a:pt x="9592" y="22791"/>
                  </a:lnTo>
                  <a:cubicBezTo>
                    <a:pt x="9533" y="23092"/>
                    <a:pt x="9533" y="23411"/>
                    <a:pt x="9592" y="23712"/>
                  </a:cubicBezTo>
                  <a:cubicBezTo>
                    <a:pt x="9642" y="23964"/>
                    <a:pt x="9642" y="24215"/>
                    <a:pt x="9592" y="24466"/>
                  </a:cubicBezTo>
                  <a:cubicBezTo>
                    <a:pt x="9592" y="24466"/>
                    <a:pt x="9592" y="24466"/>
                    <a:pt x="9592" y="24466"/>
                  </a:cubicBezTo>
                  <a:cubicBezTo>
                    <a:pt x="9592" y="24466"/>
                    <a:pt x="9592" y="24466"/>
                    <a:pt x="9592" y="24466"/>
                  </a:cubicBezTo>
                  <a:lnTo>
                    <a:pt x="12357" y="23712"/>
                  </a:lnTo>
                  <a:lnTo>
                    <a:pt x="12357" y="23712"/>
                  </a:lnTo>
                  <a:cubicBezTo>
                    <a:pt x="12390" y="23846"/>
                    <a:pt x="12390" y="23997"/>
                    <a:pt x="12357" y="24131"/>
                  </a:cubicBezTo>
                  <a:cubicBezTo>
                    <a:pt x="12357" y="24131"/>
                    <a:pt x="12357" y="24131"/>
                    <a:pt x="12357" y="24131"/>
                  </a:cubicBezTo>
                  <a:cubicBezTo>
                    <a:pt x="12357" y="24131"/>
                    <a:pt x="12357" y="24131"/>
                    <a:pt x="12357" y="24131"/>
                  </a:cubicBezTo>
                  <a:lnTo>
                    <a:pt x="14200" y="24131"/>
                  </a:lnTo>
                  <a:lnTo>
                    <a:pt x="14200" y="23293"/>
                  </a:lnTo>
                  <a:lnTo>
                    <a:pt x="13446" y="20193"/>
                  </a:lnTo>
                  <a:lnTo>
                    <a:pt x="15122" y="19774"/>
                  </a:lnTo>
                  <a:lnTo>
                    <a:pt x="16630" y="20193"/>
                  </a:lnTo>
                  <a:lnTo>
                    <a:pt x="17719" y="20193"/>
                  </a:lnTo>
                  <a:lnTo>
                    <a:pt x="18138" y="20193"/>
                  </a:lnTo>
                  <a:lnTo>
                    <a:pt x="17468" y="19690"/>
                  </a:lnTo>
                  <a:lnTo>
                    <a:pt x="16379" y="18853"/>
                  </a:lnTo>
                  <a:lnTo>
                    <a:pt x="15206" y="18015"/>
                  </a:lnTo>
                  <a:lnTo>
                    <a:pt x="14619" y="18015"/>
                  </a:lnTo>
                  <a:cubicBezTo>
                    <a:pt x="14619" y="18015"/>
                    <a:pt x="14619" y="17512"/>
                    <a:pt x="15038" y="18015"/>
                  </a:cubicBezTo>
                  <a:lnTo>
                    <a:pt x="15876" y="18015"/>
                  </a:lnTo>
                  <a:cubicBezTo>
                    <a:pt x="15876" y="18015"/>
                    <a:pt x="16295" y="18015"/>
                    <a:pt x="16462" y="18015"/>
                  </a:cubicBezTo>
                  <a:cubicBezTo>
                    <a:pt x="16630" y="18015"/>
                    <a:pt x="16462" y="17261"/>
                    <a:pt x="16462" y="16255"/>
                  </a:cubicBezTo>
                  <a:cubicBezTo>
                    <a:pt x="16337" y="15727"/>
                    <a:pt x="16077" y="15233"/>
                    <a:pt x="15708" y="14831"/>
                  </a:cubicBezTo>
                  <a:cubicBezTo>
                    <a:pt x="15306" y="14253"/>
                    <a:pt x="15021" y="13599"/>
                    <a:pt x="14870" y="12904"/>
                  </a:cubicBezTo>
                  <a:lnTo>
                    <a:pt x="15792" y="12904"/>
                  </a:lnTo>
                  <a:cubicBezTo>
                    <a:pt x="16379" y="12904"/>
                    <a:pt x="16714" y="12904"/>
                    <a:pt x="16714" y="12904"/>
                  </a:cubicBezTo>
                  <a:lnTo>
                    <a:pt x="17216" y="12904"/>
                  </a:lnTo>
                  <a:lnTo>
                    <a:pt x="17719" y="12904"/>
                  </a:lnTo>
                  <a:lnTo>
                    <a:pt x="18138" y="12904"/>
                  </a:lnTo>
                  <a:cubicBezTo>
                    <a:pt x="18264" y="12728"/>
                    <a:pt x="18264" y="12493"/>
                    <a:pt x="18138" y="12317"/>
                  </a:cubicBezTo>
                  <a:cubicBezTo>
                    <a:pt x="18138" y="12317"/>
                    <a:pt x="18138" y="11898"/>
                    <a:pt x="18138" y="11814"/>
                  </a:cubicBezTo>
                  <a:lnTo>
                    <a:pt x="19060" y="10557"/>
                  </a:lnTo>
                  <a:cubicBezTo>
                    <a:pt x="19630" y="9728"/>
                    <a:pt x="20501" y="9158"/>
                    <a:pt x="21490" y="8965"/>
                  </a:cubicBezTo>
                  <a:cubicBezTo>
                    <a:pt x="21884" y="8790"/>
                    <a:pt x="22244" y="8563"/>
                    <a:pt x="22579" y="8295"/>
                  </a:cubicBezTo>
                  <a:lnTo>
                    <a:pt x="23333" y="7792"/>
                  </a:lnTo>
                  <a:lnTo>
                    <a:pt x="23752" y="7792"/>
                  </a:lnTo>
                  <a:lnTo>
                    <a:pt x="27606" y="7792"/>
                  </a:lnTo>
                  <a:cubicBezTo>
                    <a:pt x="27606" y="7792"/>
                    <a:pt x="27606" y="7792"/>
                    <a:pt x="27606" y="7792"/>
                  </a:cubicBezTo>
                  <a:cubicBezTo>
                    <a:pt x="27447" y="8094"/>
                    <a:pt x="27313" y="8396"/>
                    <a:pt x="27187" y="8714"/>
                  </a:cubicBezTo>
                  <a:lnTo>
                    <a:pt x="26769" y="9468"/>
                  </a:lnTo>
                  <a:cubicBezTo>
                    <a:pt x="26769" y="9468"/>
                    <a:pt x="26769" y="9468"/>
                    <a:pt x="26769" y="9468"/>
                  </a:cubicBezTo>
                  <a:cubicBezTo>
                    <a:pt x="27338" y="9292"/>
                    <a:pt x="27858" y="8974"/>
                    <a:pt x="28277" y="8547"/>
                  </a:cubicBezTo>
                  <a:cubicBezTo>
                    <a:pt x="28620" y="8086"/>
                    <a:pt x="28897" y="7575"/>
                    <a:pt x="29115" y="7038"/>
                  </a:cubicBezTo>
                  <a:cubicBezTo>
                    <a:pt x="29115" y="6536"/>
                    <a:pt x="29533" y="6033"/>
                    <a:pt x="29785" y="5614"/>
                  </a:cubicBezTo>
                  <a:cubicBezTo>
                    <a:pt x="29961" y="5212"/>
                    <a:pt x="30296" y="4910"/>
                    <a:pt x="30707" y="4776"/>
                  </a:cubicBezTo>
                  <a:lnTo>
                    <a:pt x="31712" y="4776"/>
                  </a:lnTo>
                  <a:lnTo>
                    <a:pt x="32969" y="5614"/>
                  </a:lnTo>
                  <a:cubicBezTo>
                    <a:pt x="33388" y="5916"/>
                    <a:pt x="33840" y="6167"/>
                    <a:pt x="34309" y="6368"/>
                  </a:cubicBezTo>
                  <a:cubicBezTo>
                    <a:pt x="34628" y="6510"/>
                    <a:pt x="34997" y="6510"/>
                    <a:pt x="35315" y="6368"/>
                  </a:cubicBezTo>
                  <a:cubicBezTo>
                    <a:pt x="35315" y="6368"/>
                    <a:pt x="35315" y="6368"/>
                    <a:pt x="35315" y="6368"/>
                  </a:cubicBezTo>
                  <a:cubicBezTo>
                    <a:pt x="35315" y="6368"/>
                    <a:pt x="35315" y="5949"/>
                    <a:pt x="35315" y="5530"/>
                  </a:cubicBezTo>
                  <a:cubicBezTo>
                    <a:pt x="35357" y="5254"/>
                    <a:pt x="35357" y="4969"/>
                    <a:pt x="35315" y="4692"/>
                  </a:cubicBezTo>
                  <a:cubicBezTo>
                    <a:pt x="35315" y="4692"/>
                    <a:pt x="35315" y="4692"/>
                    <a:pt x="35315" y="4692"/>
                  </a:cubicBezTo>
                  <a:lnTo>
                    <a:pt x="34058" y="4692"/>
                  </a:lnTo>
                  <a:cubicBezTo>
                    <a:pt x="34058" y="4692"/>
                    <a:pt x="33639" y="4692"/>
                    <a:pt x="33555" y="3854"/>
                  </a:cubicBezTo>
                  <a:cubicBezTo>
                    <a:pt x="33472" y="3016"/>
                    <a:pt x="33555" y="3854"/>
                    <a:pt x="34058" y="3352"/>
                  </a:cubicBezTo>
                  <a:lnTo>
                    <a:pt x="35231" y="3352"/>
                  </a:lnTo>
                  <a:lnTo>
                    <a:pt x="35734" y="3352"/>
                  </a:lnTo>
                  <a:lnTo>
                    <a:pt x="39169" y="5446"/>
                  </a:lnTo>
                  <a:cubicBezTo>
                    <a:pt x="39169" y="5446"/>
                    <a:pt x="39169" y="5446"/>
                    <a:pt x="39672" y="5446"/>
                  </a:cubicBezTo>
                  <a:lnTo>
                    <a:pt x="39672" y="4776"/>
                  </a:lnTo>
                  <a:lnTo>
                    <a:pt x="39672" y="3268"/>
                  </a:lnTo>
                  <a:lnTo>
                    <a:pt x="40342" y="3268"/>
                  </a:lnTo>
                  <a:cubicBezTo>
                    <a:pt x="40761" y="3343"/>
                    <a:pt x="41180" y="3343"/>
                    <a:pt x="41599" y="3268"/>
                  </a:cubicBezTo>
                  <a:cubicBezTo>
                    <a:pt x="42043" y="3176"/>
                    <a:pt x="42496" y="3176"/>
                    <a:pt x="42940" y="3268"/>
                  </a:cubicBezTo>
                  <a:cubicBezTo>
                    <a:pt x="42940" y="3268"/>
                    <a:pt x="42940" y="3854"/>
                    <a:pt x="43442" y="4692"/>
                  </a:cubicBezTo>
                  <a:cubicBezTo>
                    <a:pt x="43602" y="5153"/>
                    <a:pt x="43794" y="5606"/>
                    <a:pt x="44029" y="6033"/>
                  </a:cubicBezTo>
                  <a:lnTo>
                    <a:pt x="44029" y="6033"/>
                  </a:lnTo>
                  <a:lnTo>
                    <a:pt x="44029" y="5446"/>
                  </a:lnTo>
                  <a:cubicBezTo>
                    <a:pt x="44054" y="5279"/>
                    <a:pt x="44054" y="5111"/>
                    <a:pt x="44029" y="4944"/>
                  </a:cubicBezTo>
                  <a:lnTo>
                    <a:pt x="42772" y="0"/>
                  </a:lnTo>
                  <a:lnTo>
                    <a:pt x="43275" y="0"/>
                  </a:lnTo>
                  <a:lnTo>
                    <a:pt x="46543" y="6368"/>
                  </a:lnTo>
                  <a:lnTo>
                    <a:pt x="48805" y="3268"/>
                  </a:lnTo>
                  <a:lnTo>
                    <a:pt x="48805" y="3268"/>
                  </a:lnTo>
                  <a:cubicBezTo>
                    <a:pt x="48805" y="2765"/>
                    <a:pt x="48386" y="2681"/>
                    <a:pt x="47716" y="2849"/>
                  </a:cubicBezTo>
                  <a:cubicBezTo>
                    <a:pt x="47314" y="3125"/>
                    <a:pt x="46777" y="3125"/>
                    <a:pt x="46375" y="2849"/>
                  </a:cubicBezTo>
                  <a:cubicBezTo>
                    <a:pt x="46375" y="2430"/>
                    <a:pt x="46375" y="2179"/>
                    <a:pt x="47381" y="2011"/>
                  </a:cubicBezTo>
                  <a:lnTo>
                    <a:pt x="48470" y="2011"/>
                  </a:lnTo>
                  <a:lnTo>
                    <a:pt x="49643" y="2011"/>
                  </a:lnTo>
                  <a:cubicBezTo>
                    <a:pt x="49643" y="2011"/>
                    <a:pt x="49643" y="2011"/>
                    <a:pt x="50313" y="2765"/>
                  </a:cubicBezTo>
                  <a:cubicBezTo>
                    <a:pt x="50623" y="3100"/>
                    <a:pt x="50908" y="3469"/>
                    <a:pt x="51151" y="3854"/>
                  </a:cubicBezTo>
                  <a:lnTo>
                    <a:pt x="51151" y="3854"/>
                  </a:lnTo>
                  <a:cubicBezTo>
                    <a:pt x="51310" y="4290"/>
                    <a:pt x="51310" y="4759"/>
                    <a:pt x="51151" y="5195"/>
                  </a:cubicBezTo>
                  <a:cubicBezTo>
                    <a:pt x="50958" y="5631"/>
                    <a:pt x="50740" y="6050"/>
                    <a:pt x="50481" y="6452"/>
                  </a:cubicBezTo>
                  <a:cubicBezTo>
                    <a:pt x="50481" y="6452"/>
                    <a:pt x="50983" y="5949"/>
                    <a:pt x="51151" y="6452"/>
                  </a:cubicBezTo>
                  <a:lnTo>
                    <a:pt x="51821" y="6452"/>
                  </a:lnTo>
                  <a:lnTo>
                    <a:pt x="52324" y="7206"/>
                  </a:lnTo>
                  <a:cubicBezTo>
                    <a:pt x="52324" y="7206"/>
                    <a:pt x="52324" y="7206"/>
                    <a:pt x="52827" y="7206"/>
                  </a:cubicBezTo>
                  <a:cubicBezTo>
                    <a:pt x="53329" y="7206"/>
                    <a:pt x="52827" y="7206"/>
                    <a:pt x="53329" y="7206"/>
                  </a:cubicBezTo>
                  <a:cubicBezTo>
                    <a:pt x="53832" y="7206"/>
                    <a:pt x="53749" y="7206"/>
                    <a:pt x="53749" y="6787"/>
                  </a:cubicBezTo>
                  <a:cubicBezTo>
                    <a:pt x="53749" y="6368"/>
                    <a:pt x="53749" y="6787"/>
                    <a:pt x="53749" y="7206"/>
                  </a:cubicBezTo>
                  <a:cubicBezTo>
                    <a:pt x="54025" y="7281"/>
                    <a:pt x="54310" y="7281"/>
                    <a:pt x="54586" y="7206"/>
                  </a:cubicBezTo>
                  <a:lnTo>
                    <a:pt x="55508" y="7206"/>
                  </a:lnTo>
                  <a:lnTo>
                    <a:pt x="56178" y="7206"/>
                  </a:lnTo>
                  <a:cubicBezTo>
                    <a:pt x="56271" y="7625"/>
                    <a:pt x="56446" y="8019"/>
                    <a:pt x="56681" y="8379"/>
                  </a:cubicBezTo>
                  <a:cubicBezTo>
                    <a:pt x="56916" y="8739"/>
                    <a:pt x="57092" y="9133"/>
                    <a:pt x="57184" y="9552"/>
                  </a:cubicBezTo>
                  <a:lnTo>
                    <a:pt x="58189" y="13490"/>
                  </a:lnTo>
                  <a:cubicBezTo>
                    <a:pt x="58189" y="13909"/>
                    <a:pt x="58189" y="14160"/>
                    <a:pt x="58692" y="14160"/>
                  </a:cubicBezTo>
                  <a:lnTo>
                    <a:pt x="60368" y="14160"/>
                  </a:lnTo>
                  <a:cubicBezTo>
                    <a:pt x="60611" y="14085"/>
                    <a:pt x="60879" y="14085"/>
                    <a:pt x="61122" y="14160"/>
                  </a:cubicBezTo>
                  <a:cubicBezTo>
                    <a:pt x="61122" y="14160"/>
                    <a:pt x="61122" y="14160"/>
                    <a:pt x="61122" y="14160"/>
                  </a:cubicBezTo>
                  <a:lnTo>
                    <a:pt x="61122" y="14579"/>
                  </a:lnTo>
                  <a:lnTo>
                    <a:pt x="61122" y="14579"/>
                  </a:lnTo>
                  <a:lnTo>
                    <a:pt x="58776" y="14579"/>
                  </a:lnTo>
                  <a:cubicBezTo>
                    <a:pt x="58055" y="14462"/>
                    <a:pt x="57360" y="14261"/>
                    <a:pt x="56681" y="13993"/>
                  </a:cubicBezTo>
                  <a:cubicBezTo>
                    <a:pt x="56321" y="14160"/>
                    <a:pt x="56095" y="14521"/>
                    <a:pt x="56095" y="14915"/>
                  </a:cubicBezTo>
                  <a:cubicBezTo>
                    <a:pt x="56120" y="15250"/>
                    <a:pt x="56120" y="15585"/>
                    <a:pt x="56095" y="15920"/>
                  </a:cubicBezTo>
                  <a:cubicBezTo>
                    <a:pt x="55408" y="16088"/>
                    <a:pt x="54687" y="16088"/>
                    <a:pt x="54000" y="15920"/>
                  </a:cubicBezTo>
                  <a:cubicBezTo>
                    <a:pt x="53321" y="15786"/>
                    <a:pt x="52668" y="15534"/>
                    <a:pt x="52073" y="15166"/>
                  </a:cubicBezTo>
                  <a:cubicBezTo>
                    <a:pt x="52383" y="14973"/>
                    <a:pt x="52550" y="14605"/>
                    <a:pt x="52492" y="14244"/>
                  </a:cubicBezTo>
                  <a:lnTo>
                    <a:pt x="52492" y="13406"/>
                  </a:lnTo>
                  <a:lnTo>
                    <a:pt x="52492" y="12820"/>
                  </a:lnTo>
                  <a:cubicBezTo>
                    <a:pt x="52475" y="12677"/>
                    <a:pt x="52475" y="12543"/>
                    <a:pt x="52492" y="12401"/>
                  </a:cubicBezTo>
                  <a:lnTo>
                    <a:pt x="51654" y="12401"/>
                  </a:lnTo>
                  <a:lnTo>
                    <a:pt x="50565" y="11898"/>
                  </a:lnTo>
                  <a:lnTo>
                    <a:pt x="50565" y="11898"/>
                  </a:lnTo>
                  <a:cubicBezTo>
                    <a:pt x="49928" y="12032"/>
                    <a:pt x="49383" y="12426"/>
                    <a:pt x="49056" y="12987"/>
                  </a:cubicBezTo>
                  <a:lnTo>
                    <a:pt x="47967" y="14663"/>
                  </a:lnTo>
                  <a:lnTo>
                    <a:pt x="47967" y="14663"/>
                  </a:lnTo>
                  <a:lnTo>
                    <a:pt x="47967" y="14663"/>
                  </a:lnTo>
                  <a:cubicBezTo>
                    <a:pt x="47967" y="14663"/>
                    <a:pt x="47967" y="14663"/>
                    <a:pt x="47297" y="14244"/>
                  </a:cubicBezTo>
                  <a:lnTo>
                    <a:pt x="46794" y="14244"/>
                  </a:lnTo>
                  <a:cubicBezTo>
                    <a:pt x="46384" y="14110"/>
                    <a:pt x="45948" y="14110"/>
                    <a:pt x="45537" y="14244"/>
                  </a:cubicBezTo>
                  <a:lnTo>
                    <a:pt x="44280" y="14244"/>
                  </a:lnTo>
                  <a:lnTo>
                    <a:pt x="43610" y="14244"/>
                  </a:lnTo>
                  <a:cubicBezTo>
                    <a:pt x="43610" y="14244"/>
                    <a:pt x="43107" y="14244"/>
                    <a:pt x="43024" y="14244"/>
                  </a:cubicBezTo>
                  <a:lnTo>
                    <a:pt x="43024" y="14244"/>
                  </a:lnTo>
                  <a:cubicBezTo>
                    <a:pt x="42722" y="14370"/>
                    <a:pt x="42479" y="14613"/>
                    <a:pt x="42353" y="14915"/>
                  </a:cubicBezTo>
                  <a:lnTo>
                    <a:pt x="41767" y="16171"/>
                  </a:lnTo>
                  <a:cubicBezTo>
                    <a:pt x="41767" y="16674"/>
                    <a:pt x="41348" y="17093"/>
                    <a:pt x="41180" y="17596"/>
                  </a:cubicBezTo>
                  <a:cubicBezTo>
                    <a:pt x="41012" y="18040"/>
                    <a:pt x="40686" y="18400"/>
                    <a:pt x="40258" y="18601"/>
                  </a:cubicBezTo>
                  <a:cubicBezTo>
                    <a:pt x="39840" y="18693"/>
                    <a:pt x="39446" y="18869"/>
                    <a:pt x="39085" y="19104"/>
                  </a:cubicBezTo>
                  <a:lnTo>
                    <a:pt x="37158" y="19942"/>
                  </a:lnTo>
                  <a:lnTo>
                    <a:pt x="35231" y="20696"/>
                  </a:lnTo>
                  <a:lnTo>
                    <a:pt x="34058" y="20696"/>
                  </a:lnTo>
                  <a:lnTo>
                    <a:pt x="33220" y="21199"/>
                  </a:lnTo>
                  <a:lnTo>
                    <a:pt x="32382" y="21701"/>
                  </a:lnTo>
                  <a:lnTo>
                    <a:pt x="28947" y="22623"/>
                  </a:lnTo>
                  <a:cubicBezTo>
                    <a:pt x="29006" y="22958"/>
                    <a:pt x="29006" y="23293"/>
                    <a:pt x="28947" y="23629"/>
                  </a:cubicBezTo>
                  <a:cubicBezTo>
                    <a:pt x="28645" y="23687"/>
                    <a:pt x="28327" y="23687"/>
                    <a:pt x="28025" y="23629"/>
                  </a:cubicBezTo>
                  <a:cubicBezTo>
                    <a:pt x="27246" y="23629"/>
                    <a:pt x="26827" y="23461"/>
                    <a:pt x="26769" y="23126"/>
                  </a:cubicBezTo>
                  <a:cubicBezTo>
                    <a:pt x="26710" y="22791"/>
                    <a:pt x="26291" y="22623"/>
                    <a:pt x="25512" y="22623"/>
                  </a:cubicBezTo>
                  <a:cubicBezTo>
                    <a:pt x="25093" y="22623"/>
                    <a:pt x="24758" y="22623"/>
                    <a:pt x="24674" y="23126"/>
                  </a:cubicBezTo>
                  <a:cubicBezTo>
                    <a:pt x="24414" y="23360"/>
                    <a:pt x="24096" y="23536"/>
                    <a:pt x="23752" y="23629"/>
                  </a:cubicBezTo>
                  <a:cubicBezTo>
                    <a:pt x="23434" y="23763"/>
                    <a:pt x="23073" y="23763"/>
                    <a:pt x="22747" y="23629"/>
                  </a:cubicBezTo>
                  <a:cubicBezTo>
                    <a:pt x="22445" y="23402"/>
                    <a:pt x="22043" y="23402"/>
                    <a:pt x="21741" y="23629"/>
                  </a:cubicBezTo>
                  <a:cubicBezTo>
                    <a:pt x="21884" y="24299"/>
                    <a:pt x="22168" y="24927"/>
                    <a:pt x="22579" y="25472"/>
                  </a:cubicBezTo>
                  <a:lnTo>
                    <a:pt x="24003" y="26896"/>
                  </a:lnTo>
                  <a:lnTo>
                    <a:pt x="24003" y="26896"/>
                  </a:lnTo>
                  <a:lnTo>
                    <a:pt x="24003" y="26896"/>
                  </a:lnTo>
                  <a:cubicBezTo>
                    <a:pt x="24045" y="27030"/>
                    <a:pt x="24045" y="27181"/>
                    <a:pt x="24003" y="27315"/>
                  </a:cubicBezTo>
                  <a:cubicBezTo>
                    <a:pt x="24171" y="27684"/>
                    <a:pt x="24171" y="28120"/>
                    <a:pt x="24003" y="28488"/>
                  </a:cubicBezTo>
                  <a:cubicBezTo>
                    <a:pt x="23727" y="28832"/>
                    <a:pt x="23384" y="29117"/>
                    <a:pt x="22998" y="29326"/>
                  </a:cubicBezTo>
                  <a:lnTo>
                    <a:pt x="21909" y="29996"/>
                  </a:lnTo>
                  <a:cubicBezTo>
                    <a:pt x="21574" y="30047"/>
                    <a:pt x="21238" y="30047"/>
                    <a:pt x="20903" y="29996"/>
                  </a:cubicBezTo>
                  <a:lnTo>
                    <a:pt x="20903" y="30415"/>
                  </a:lnTo>
                  <a:cubicBezTo>
                    <a:pt x="20861" y="30667"/>
                    <a:pt x="20861" y="30918"/>
                    <a:pt x="20903" y="31169"/>
                  </a:cubicBezTo>
                  <a:cubicBezTo>
                    <a:pt x="20903" y="31169"/>
                    <a:pt x="21490" y="31169"/>
                    <a:pt x="21992" y="31169"/>
                  </a:cubicBezTo>
                  <a:cubicBezTo>
                    <a:pt x="21833" y="32024"/>
                    <a:pt x="21607" y="32862"/>
                    <a:pt x="21322" y="33683"/>
                  </a:cubicBezTo>
                  <a:cubicBezTo>
                    <a:pt x="21138" y="34479"/>
                    <a:pt x="21138" y="35317"/>
                    <a:pt x="21322" y="36113"/>
                  </a:cubicBezTo>
                  <a:lnTo>
                    <a:pt x="22076" y="39046"/>
                  </a:lnTo>
                  <a:cubicBezTo>
                    <a:pt x="22135" y="39515"/>
                    <a:pt x="22135" y="40001"/>
                    <a:pt x="22076" y="40470"/>
                  </a:cubicBezTo>
                  <a:cubicBezTo>
                    <a:pt x="22034" y="41166"/>
                    <a:pt x="22034" y="41869"/>
                    <a:pt x="22076" y="42565"/>
                  </a:cubicBezTo>
                  <a:cubicBezTo>
                    <a:pt x="22160" y="43453"/>
                    <a:pt x="22160" y="44358"/>
                    <a:pt x="22076" y="45246"/>
                  </a:cubicBezTo>
                  <a:lnTo>
                    <a:pt x="18054" y="43654"/>
                  </a:lnTo>
                  <a:cubicBezTo>
                    <a:pt x="18054" y="43654"/>
                    <a:pt x="18054" y="43654"/>
                    <a:pt x="18054" y="43654"/>
                  </a:cubicBezTo>
                  <a:cubicBezTo>
                    <a:pt x="18054" y="43654"/>
                    <a:pt x="18054" y="43654"/>
                    <a:pt x="18054" y="44157"/>
                  </a:cubicBezTo>
                  <a:cubicBezTo>
                    <a:pt x="18038" y="44383"/>
                    <a:pt x="18038" y="44601"/>
                    <a:pt x="18054" y="44827"/>
                  </a:cubicBezTo>
                  <a:lnTo>
                    <a:pt x="18473" y="45581"/>
                  </a:lnTo>
                  <a:lnTo>
                    <a:pt x="18473" y="47927"/>
                  </a:lnTo>
                  <a:cubicBezTo>
                    <a:pt x="18649" y="48237"/>
                    <a:pt x="18875" y="48522"/>
                    <a:pt x="19144" y="48765"/>
                  </a:cubicBezTo>
                  <a:cubicBezTo>
                    <a:pt x="19320" y="48983"/>
                    <a:pt x="19554" y="49159"/>
                    <a:pt x="19814" y="49268"/>
                  </a:cubicBezTo>
                  <a:lnTo>
                    <a:pt x="19814" y="49268"/>
                  </a:lnTo>
                  <a:cubicBezTo>
                    <a:pt x="19814" y="49268"/>
                    <a:pt x="19814" y="49268"/>
                    <a:pt x="19814" y="49268"/>
                  </a:cubicBezTo>
                  <a:cubicBezTo>
                    <a:pt x="20367" y="49142"/>
                    <a:pt x="20861" y="48849"/>
                    <a:pt x="21238" y="48430"/>
                  </a:cubicBezTo>
                  <a:cubicBezTo>
                    <a:pt x="21708" y="48061"/>
                    <a:pt x="22252" y="47810"/>
                    <a:pt x="22830" y="47676"/>
                  </a:cubicBezTo>
                  <a:lnTo>
                    <a:pt x="23668" y="47676"/>
                  </a:lnTo>
                  <a:lnTo>
                    <a:pt x="23668" y="50273"/>
                  </a:lnTo>
                  <a:lnTo>
                    <a:pt x="24590" y="50273"/>
                  </a:lnTo>
                  <a:lnTo>
                    <a:pt x="25260" y="52955"/>
                  </a:lnTo>
                  <a:lnTo>
                    <a:pt x="26601" y="52955"/>
                  </a:lnTo>
                  <a:cubicBezTo>
                    <a:pt x="26484" y="53483"/>
                    <a:pt x="26484" y="54019"/>
                    <a:pt x="26601" y="54547"/>
                  </a:cubicBezTo>
                  <a:lnTo>
                    <a:pt x="27271" y="54547"/>
                  </a:lnTo>
                  <a:cubicBezTo>
                    <a:pt x="27791" y="54664"/>
                    <a:pt x="28277" y="54890"/>
                    <a:pt x="28695" y="55217"/>
                  </a:cubicBezTo>
                  <a:lnTo>
                    <a:pt x="30371" y="56390"/>
                  </a:lnTo>
                  <a:lnTo>
                    <a:pt x="31042" y="57060"/>
                  </a:lnTo>
                  <a:cubicBezTo>
                    <a:pt x="31042" y="57060"/>
                    <a:pt x="31628" y="57647"/>
                    <a:pt x="31712" y="57647"/>
                  </a:cubicBezTo>
                  <a:lnTo>
                    <a:pt x="32969" y="57647"/>
                  </a:lnTo>
                  <a:lnTo>
                    <a:pt x="34142" y="57647"/>
                  </a:lnTo>
                  <a:lnTo>
                    <a:pt x="34980" y="57647"/>
                  </a:lnTo>
                  <a:lnTo>
                    <a:pt x="35901" y="57647"/>
                  </a:lnTo>
                  <a:cubicBezTo>
                    <a:pt x="35901" y="57647"/>
                    <a:pt x="36320" y="57647"/>
                    <a:pt x="36907" y="57647"/>
                  </a:cubicBezTo>
                  <a:lnTo>
                    <a:pt x="37829" y="57647"/>
                  </a:lnTo>
                  <a:lnTo>
                    <a:pt x="40426" y="57647"/>
                  </a:lnTo>
                  <a:lnTo>
                    <a:pt x="42437" y="57144"/>
                  </a:lnTo>
                  <a:lnTo>
                    <a:pt x="45453" y="56390"/>
                  </a:lnTo>
                  <a:lnTo>
                    <a:pt x="48470" y="55720"/>
                  </a:lnTo>
                  <a:lnTo>
                    <a:pt x="50397" y="55217"/>
                  </a:lnTo>
                  <a:lnTo>
                    <a:pt x="50900" y="56893"/>
                  </a:lnTo>
                  <a:cubicBezTo>
                    <a:pt x="51545" y="56658"/>
                    <a:pt x="51880" y="55946"/>
                    <a:pt x="51654" y="55301"/>
                  </a:cubicBezTo>
                  <a:cubicBezTo>
                    <a:pt x="51511" y="54563"/>
                    <a:pt x="51771" y="53801"/>
                    <a:pt x="52324" y="53290"/>
                  </a:cubicBezTo>
                  <a:cubicBezTo>
                    <a:pt x="53539" y="52310"/>
                    <a:pt x="54896" y="51514"/>
                    <a:pt x="56346" y="50944"/>
                  </a:cubicBezTo>
                  <a:cubicBezTo>
                    <a:pt x="57737" y="50349"/>
                    <a:pt x="59077" y="49645"/>
                    <a:pt x="60368" y="48849"/>
                  </a:cubicBezTo>
                  <a:lnTo>
                    <a:pt x="61373" y="48095"/>
                  </a:lnTo>
                  <a:cubicBezTo>
                    <a:pt x="61876" y="48095"/>
                    <a:pt x="62127" y="47425"/>
                    <a:pt x="62295" y="47425"/>
                  </a:cubicBezTo>
                  <a:lnTo>
                    <a:pt x="63384" y="47425"/>
                  </a:lnTo>
                  <a:lnTo>
                    <a:pt x="63384" y="47425"/>
                  </a:lnTo>
                  <a:lnTo>
                    <a:pt x="63971" y="47425"/>
                  </a:lnTo>
                  <a:lnTo>
                    <a:pt x="65898" y="46922"/>
                  </a:lnTo>
                  <a:lnTo>
                    <a:pt x="67741" y="46922"/>
                  </a:lnTo>
                  <a:lnTo>
                    <a:pt x="69250" y="46922"/>
                  </a:lnTo>
                  <a:cubicBezTo>
                    <a:pt x="69626" y="47249"/>
                    <a:pt x="69945" y="47651"/>
                    <a:pt x="70171" y="48095"/>
                  </a:cubicBezTo>
                  <a:cubicBezTo>
                    <a:pt x="70464" y="48438"/>
                    <a:pt x="70699" y="48841"/>
                    <a:pt x="70842" y="49268"/>
                  </a:cubicBezTo>
                  <a:lnTo>
                    <a:pt x="71512" y="49268"/>
                  </a:lnTo>
                  <a:cubicBezTo>
                    <a:pt x="71512" y="49268"/>
                    <a:pt x="71512" y="49268"/>
                    <a:pt x="71512" y="49268"/>
                  </a:cubicBezTo>
                  <a:cubicBezTo>
                    <a:pt x="71537" y="49461"/>
                    <a:pt x="71537" y="49662"/>
                    <a:pt x="71512" y="49854"/>
                  </a:cubicBezTo>
                  <a:cubicBezTo>
                    <a:pt x="71336" y="50022"/>
                    <a:pt x="71193" y="50223"/>
                    <a:pt x="71093" y="50441"/>
                  </a:cubicBezTo>
                  <a:lnTo>
                    <a:pt x="71093" y="50944"/>
                  </a:lnTo>
                  <a:cubicBezTo>
                    <a:pt x="71093" y="50944"/>
                    <a:pt x="71093" y="50944"/>
                    <a:pt x="71093" y="51447"/>
                  </a:cubicBezTo>
                  <a:cubicBezTo>
                    <a:pt x="71026" y="51958"/>
                    <a:pt x="70791" y="52427"/>
                    <a:pt x="70422" y="52787"/>
                  </a:cubicBezTo>
                  <a:cubicBezTo>
                    <a:pt x="70029" y="53114"/>
                    <a:pt x="69568" y="53374"/>
                    <a:pt x="69082" y="53541"/>
                  </a:cubicBezTo>
                  <a:lnTo>
                    <a:pt x="69082" y="53541"/>
                  </a:lnTo>
                  <a:lnTo>
                    <a:pt x="69082" y="53541"/>
                  </a:lnTo>
                  <a:lnTo>
                    <a:pt x="69585" y="52620"/>
                  </a:lnTo>
                  <a:cubicBezTo>
                    <a:pt x="69652" y="52226"/>
                    <a:pt x="69861" y="51865"/>
                    <a:pt x="70171" y="51614"/>
                  </a:cubicBezTo>
                  <a:lnTo>
                    <a:pt x="70171" y="51028"/>
                  </a:lnTo>
                  <a:cubicBezTo>
                    <a:pt x="70171" y="50525"/>
                    <a:pt x="69585" y="50190"/>
                    <a:pt x="68747" y="50022"/>
                  </a:cubicBezTo>
                  <a:cubicBezTo>
                    <a:pt x="68479" y="50290"/>
                    <a:pt x="68328" y="50651"/>
                    <a:pt x="68328" y="51028"/>
                  </a:cubicBezTo>
                  <a:lnTo>
                    <a:pt x="68328" y="52117"/>
                  </a:lnTo>
                  <a:cubicBezTo>
                    <a:pt x="67716" y="52443"/>
                    <a:pt x="67071" y="52703"/>
                    <a:pt x="66400" y="52871"/>
                  </a:cubicBezTo>
                  <a:lnTo>
                    <a:pt x="64557" y="53625"/>
                  </a:lnTo>
                  <a:cubicBezTo>
                    <a:pt x="64272" y="53742"/>
                    <a:pt x="64021" y="53910"/>
                    <a:pt x="63803" y="54128"/>
                  </a:cubicBezTo>
                  <a:lnTo>
                    <a:pt x="63217" y="54547"/>
                  </a:lnTo>
                  <a:lnTo>
                    <a:pt x="63217" y="55468"/>
                  </a:lnTo>
                  <a:cubicBezTo>
                    <a:pt x="63166" y="55829"/>
                    <a:pt x="63166" y="56197"/>
                    <a:pt x="63217" y="56558"/>
                  </a:cubicBezTo>
                  <a:cubicBezTo>
                    <a:pt x="63435" y="56909"/>
                    <a:pt x="63811" y="57127"/>
                    <a:pt x="64222" y="57144"/>
                  </a:cubicBezTo>
                  <a:cubicBezTo>
                    <a:pt x="63920" y="57077"/>
                    <a:pt x="63602" y="57077"/>
                    <a:pt x="63300" y="57144"/>
                  </a:cubicBezTo>
                  <a:cubicBezTo>
                    <a:pt x="62957" y="57312"/>
                    <a:pt x="62647" y="57538"/>
                    <a:pt x="62379" y="57814"/>
                  </a:cubicBezTo>
                  <a:cubicBezTo>
                    <a:pt x="62379" y="57814"/>
                    <a:pt x="62379" y="57814"/>
                    <a:pt x="62379" y="58736"/>
                  </a:cubicBezTo>
                  <a:cubicBezTo>
                    <a:pt x="62379" y="59658"/>
                    <a:pt x="62379" y="59574"/>
                    <a:pt x="62379" y="59658"/>
                  </a:cubicBezTo>
                  <a:cubicBezTo>
                    <a:pt x="62261" y="60186"/>
                    <a:pt x="61926" y="60646"/>
                    <a:pt x="61457" y="60915"/>
                  </a:cubicBezTo>
                  <a:cubicBezTo>
                    <a:pt x="60871" y="60915"/>
                    <a:pt x="60703" y="61836"/>
                    <a:pt x="60954" y="62842"/>
                  </a:cubicBezTo>
                  <a:lnTo>
                    <a:pt x="60954" y="62842"/>
                  </a:lnTo>
                  <a:lnTo>
                    <a:pt x="60452" y="61585"/>
                  </a:lnTo>
                  <a:cubicBezTo>
                    <a:pt x="60276" y="61166"/>
                    <a:pt x="60049" y="60772"/>
                    <a:pt x="59781" y="60412"/>
                  </a:cubicBezTo>
                  <a:cubicBezTo>
                    <a:pt x="59413" y="60579"/>
                    <a:pt x="58985" y="60579"/>
                    <a:pt x="58608" y="60412"/>
                  </a:cubicBezTo>
                  <a:lnTo>
                    <a:pt x="58608" y="60412"/>
                  </a:lnTo>
                  <a:lnTo>
                    <a:pt x="58608" y="60412"/>
                  </a:lnTo>
                  <a:lnTo>
                    <a:pt x="58608" y="60412"/>
                  </a:lnTo>
                  <a:lnTo>
                    <a:pt x="58608" y="61501"/>
                  </a:lnTo>
                  <a:cubicBezTo>
                    <a:pt x="58692" y="61861"/>
                    <a:pt x="58692" y="62230"/>
                    <a:pt x="58608" y="62590"/>
                  </a:cubicBezTo>
                  <a:lnTo>
                    <a:pt x="58189" y="62590"/>
                  </a:lnTo>
                  <a:lnTo>
                    <a:pt x="57351" y="63428"/>
                  </a:lnTo>
                  <a:lnTo>
                    <a:pt x="56430" y="64182"/>
                  </a:lnTo>
                  <a:lnTo>
                    <a:pt x="55759" y="64182"/>
                  </a:lnTo>
                  <a:lnTo>
                    <a:pt x="54921" y="64182"/>
                  </a:lnTo>
                  <a:lnTo>
                    <a:pt x="53916" y="65020"/>
                  </a:lnTo>
                  <a:lnTo>
                    <a:pt x="52743" y="65774"/>
                  </a:lnTo>
                  <a:lnTo>
                    <a:pt x="52743" y="65774"/>
                  </a:lnTo>
                  <a:lnTo>
                    <a:pt x="52743" y="65774"/>
                  </a:lnTo>
                  <a:cubicBezTo>
                    <a:pt x="52165" y="65900"/>
                    <a:pt x="51562" y="65900"/>
                    <a:pt x="50983" y="65774"/>
                  </a:cubicBezTo>
                  <a:cubicBezTo>
                    <a:pt x="49978" y="66193"/>
                    <a:pt x="49266" y="67123"/>
                    <a:pt x="49140" y="68204"/>
                  </a:cubicBezTo>
                  <a:close/>
                  <a:moveTo>
                    <a:pt x="2051" y="52201"/>
                  </a:moveTo>
                  <a:cubicBezTo>
                    <a:pt x="2051" y="52201"/>
                    <a:pt x="1632" y="52201"/>
                    <a:pt x="2051" y="52787"/>
                  </a:cubicBezTo>
                  <a:cubicBezTo>
                    <a:pt x="2470" y="53374"/>
                    <a:pt x="2051" y="53206"/>
                    <a:pt x="2637" y="52787"/>
                  </a:cubicBezTo>
                  <a:cubicBezTo>
                    <a:pt x="3224" y="52368"/>
                    <a:pt x="2637" y="52787"/>
                    <a:pt x="2637" y="52201"/>
                  </a:cubicBezTo>
                  <a:cubicBezTo>
                    <a:pt x="2478" y="52041"/>
                    <a:pt x="2210" y="52041"/>
                    <a:pt x="2051" y="52201"/>
                  </a:cubicBezTo>
                  <a:close/>
                  <a:moveTo>
                    <a:pt x="961" y="47844"/>
                  </a:moveTo>
                  <a:cubicBezTo>
                    <a:pt x="961" y="47844"/>
                    <a:pt x="961" y="47844"/>
                    <a:pt x="961" y="47844"/>
                  </a:cubicBezTo>
                  <a:cubicBezTo>
                    <a:pt x="961" y="47844"/>
                    <a:pt x="961" y="47844"/>
                    <a:pt x="961" y="47844"/>
                  </a:cubicBezTo>
                  <a:cubicBezTo>
                    <a:pt x="961" y="47844"/>
                    <a:pt x="961" y="47844"/>
                    <a:pt x="961" y="47844"/>
                  </a:cubicBezTo>
                  <a:cubicBezTo>
                    <a:pt x="961" y="47844"/>
                    <a:pt x="1129" y="47844"/>
                    <a:pt x="961" y="47844"/>
                  </a:cubicBezTo>
                  <a:close/>
                  <a:moveTo>
                    <a:pt x="4983" y="51614"/>
                  </a:moveTo>
                  <a:cubicBezTo>
                    <a:pt x="5369" y="51505"/>
                    <a:pt x="5679" y="51229"/>
                    <a:pt x="5821" y="50860"/>
                  </a:cubicBezTo>
                  <a:lnTo>
                    <a:pt x="4899" y="50860"/>
                  </a:lnTo>
                  <a:close/>
                  <a:moveTo>
                    <a:pt x="8167" y="51614"/>
                  </a:moveTo>
                  <a:cubicBezTo>
                    <a:pt x="7765" y="51656"/>
                    <a:pt x="7455" y="51966"/>
                    <a:pt x="7413" y="52368"/>
                  </a:cubicBezTo>
                  <a:lnTo>
                    <a:pt x="7413" y="52368"/>
                  </a:lnTo>
                  <a:cubicBezTo>
                    <a:pt x="7849" y="52268"/>
                    <a:pt x="8201" y="51949"/>
                    <a:pt x="8335" y="51530"/>
                  </a:cubicBezTo>
                  <a:close/>
                  <a:moveTo>
                    <a:pt x="3475" y="32259"/>
                  </a:moveTo>
                  <a:cubicBezTo>
                    <a:pt x="3601" y="32703"/>
                    <a:pt x="3802" y="33130"/>
                    <a:pt x="4062" y="33516"/>
                  </a:cubicBezTo>
                  <a:cubicBezTo>
                    <a:pt x="4254" y="33926"/>
                    <a:pt x="4732" y="34111"/>
                    <a:pt x="5151" y="33935"/>
                  </a:cubicBezTo>
                  <a:cubicBezTo>
                    <a:pt x="5369" y="34002"/>
                    <a:pt x="5603" y="34002"/>
                    <a:pt x="5821" y="33935"/>
                  </a:cubicBezTo>
                  <a:cubicBezTo>
                    <a:pt x="5821" y="33935"/>
                    <a:pt x="5821" y="33935"/>
                    <a:pt x="5821" y="33264"/>
                  </a:cubicBezTo>
                  <a:cubicBezTo>
                    <a:pt x="5737" y="32728"/>
                    <a:pt x="5277" y="32334"/>
                    <a:pt x="4732" y="32343"/>
                  </a:cubicBezTo>
                  <a:close/>
                  <a:moveTo>
                    <a:pt x="4983" y="36951"/>
                  </a:moveTo>
                  <a:lnTo>
                    <a:pt x="5402" y="36951"/>
                  </a:lnTo>
                  <a:lnTo>
                    <a:pt x="5402" y="36029"/>
                  </a:lnTo>
                  <a:lnTo>
                    <a:pt x="4732" y="36029"/>
                  </a:lnTo>
                  <a:close/>
                  <a:moveTo>
                    <a:pt x="11184" y="55049"/>
                  </a:moveTo>
                  <a:cubicBezTo>
                    <a:pt x="11184" y="55049"/>
                    <a:pt x="11184" y="55049"/>
                    <a:pt x="11184" y="55049"/>
                  </a:cubicBezTo>
                  <a:cubicBezTo>
                    <a:pt x="11184" y="55049"/>
                    <a:pt x="11184" y="55049"/>
                    <a:pt x="11184" y="55049"/>
                  </a:cubicBezTo>
                  <a:cubicBezTo>
                    <a:pt x="11184" y="55049"/>
                    <a:pt x="11184" y="55049"/>
                    <a:pt x="11184" y="55049"/>
                  </a:cubicBezTo>
                  <a:cubicBezTo>
                    <a:pt x="11184" y="55049"/>
                    <a:pt x="11184" y="55636"/>
                    <a:pt x="11184" y="55468"/>
                  </a:cubicBezTo>
                  <a:close/>
                  <a:moveTo>
                    <a:pt x="11184" y="45916"/>
                  </a:moveTo>
                  <a:cubicBezTo>
                    <a:pt x="10681" y="45916"/>
                    <a:pt x="10346" y="45916"/>
                    <a:pt x="9927" y="46922"/>
                  </a:cubicBezTo>
                  <a:cubicBezTo>
                    <a:pt x="9751" y="47441"/>
                    <a:pt x="9751" y="47994"/>
                    <a:pt x="9927" y="48514"/>
                  </a:cubicBezTo>
                  <a:cubicBezTo>
                    <a:pt x="10547" y="48346"/>
                    <a:pt x="11142" y="48095"/>
                    <a:pt x="11686" y="47760"/>
                  </a:cubicBezTo>
                  <a:cubicBezTo>
                    <a:pt x="12315" y="47592"/>
                    <a:pt x="12717" y="46981"/>
                    <a:pt x="12608" y="46335"/>
                  </a:cubicBezTo>
                  <a:lnTo>
                    <a:pt x="12608" y="46335"/>
                  </a:lnTo>
                  <a:cubicBezTo>
                    <a:pt x="12223" y="45874"/>
                    <a:pt x="11536" y="45807"/>
                    <a:pt x="11075" y="46193"/>
                  </a:cubicBezTo>
                  <a:cubicBezTo>
                    <a:pt x="11025" y="46235"/>
                    <a:pt x="10974" y="46285"/>
                    <a:pt x="10932" y="46335"/>
                  </a:cubicBezTo>
                  <a:close/>
                  <a:moveTo>
                    <a:pt x="8586" y="41811"/>
                  </a:moveTo>
                  <a:cubicBezTo>
                    <a:pt x="8586" y="41811"/>
                    <a:pt x="8586" y="41811"/>
                    <a:pt x="8586" y="41392"/>
                  </a:cubicBezTo>
                  <a:cubicBezTo>
                    <a:pt x="8670" y="41174"/>
                    <a:pt x="8670" y="40939"/>
                    <a:pt x="8586" y="40721"/>
                  </a:cubicBezTo>
                  <a:cubicBezTo>
                    <a:pt x="8586" y="40721"/>
                    <a:pt x="8586" y="40303"/>
                    <a:pt x="7916" y="40721"/>
                  </a:cubicBezTo>
                  <a:close/>
                  <a:moveTo>
                    <a:pt x="14870" y="60579"/>
                  </a:moveTo>
                  <a:cubicBezTo>
                    <a:pt x="14870" y="60579"/>
                    <a:pt x="14870" y="60579"/>
                    <a:pt x="14870" y="60579"/>
                  </a:cubicBezTo>
                  <a:cubicBezTo>
                    <a:pt x="14870" y="60579"/>
                    <a:pt x="14870" y="60998"/>
                    <a:pt x="15373" y="60579"/>
                  </a:cubicBezTo>
                  <a:cubicBezTo>
                    <a:pt x="15876" y="60160"/>
                    <a:pt x="15373" y="60579"/>
                    <a:pt x="15373" y="60077"/>
                  </a:cubicBezTo>
                  <a:cubicBezTo>
                    <a:pt x="15373" y="59574"/>
                    <a:pt x="14870" y="60915"/>
                    <a:pt x="14619" y="60998"/>
                  </a:cubicBezTo>
                  <a:close/>
                  <a:moveTo>
                    <a:pt x="10597" y="39800"/>
                  </a:moveTo>
                  <a:cubicBezTo>
                    <a:pt x="10597" y="39800"/>
                    <a:pt x="10178" y="39800"/>
                    <a:pt x="10597" y="40386"/>
                  </a:cubicBezTo>
                  <a:cubicBezTo>
                    <a:pt x="11016" y="40973"/>
                    <a:pt x="10597" y="40889"/>
                    <a:pt x="11184" y="40386"/>
                  </a:cubicBezTo>
                  <a:cubicBezTo>
                    <a:pt x="11770" y="39884"/>
                    <a:pt x="11603" y="40386"/>
                    <a:pt x="11184" y="39716"/>
                  </a:cubicBezTo>
                  <a:cubicBezTo>
                    <a:pt x="10765" y="39046"/>
                    <a:pt x="10681" y="40135"/>
                    <a:pt x="10346" y="40219"/>
                  </a:cubicBezTo>
                  <a:close/>
                  <a:moveTo>
                    <a:pt x="11184" y="42230"/>
                  </a:moveTo>
                  <a:lnTo>
                    <a:pt x="11854" y="42230"/>
                  </a:lnTo>
                  <a:lnTo>
                    <a:pt x="11854" y="41727"/>
                  </a:lnTo>
                  <a:lnTo>
                    <a:pt x="11268" y="41727"/>
                  </a:lnTo>
                  <a:close/>
                  <a:moveTo>
                    <a:pt x="6994" y="21534"/>
                  </a:moveTo>
                  <a:lnTo>
                    <a:pt x="7497" y="21534"/>
                  </a:lnTo>
                  <a:lnTo>
                    <a:pt x="7497" y="20863"/>
                  </a:lnTo>
                  <a:close/>
                  <a:moveTo>
                    <a:pt x="11268" y="33851"/>
                  </a:moveTo>
                  <a:cubicBezTo>
                    <a:pt x="11351" y="34127"/>
                    <a:pt x="11351" y="34412"/>
                    <a:pt x="11268" y="34689"/>
                  </a:cubicBezTo>
                  <a:cubicBezTo>
                    <a:pt x="11351" y="34932"/>
                    <a:pt x="11351" y="35200"/>
                    <a:pt x="11268" y="35443"/>
                  </a:cubicBezTo>
                  <a:lnTo>
                    <a:pt x="11770" y="35443"/>
                  </a:lnTo>
                  <a:lnTo>
                    <a:pt x="11770" y="35443"/>
                  </a:lnTo>
                  <a:lnTo>
                    <a:pt x="11770" y="35443"/>
                  </a:lnTo>
                  <a:cubicBezTo>
                    <a:pt x="11728" y="35049"/>
                    <a:pt x="11728" y="34664"/>
                    <a:pt x="11770" y="34270"/>
                  </a:cubicBezTo>
                  <a:cubicBezTo>
                    <a:pt x="11770" y="33599"/>
                    <a:pt x="11770" y="33180"/>
                    <a:pt x="11770" y="33013"/>
                  </a:cubicBezTo>
                  <a:lnTo>
                    <a:pt x="11016" y="33013"/>
                  </a:lnTo>
                  <a:cubicBezTo>
                    <a:pt x="10865" y="33239"/>
                    <a:pt x="10865" y="33541"/>
                    <a:pt x="11016" y="33767"/>
                  </a:cubicBezTo>
                  <a:lnTo>
                    <a:pt x="11016" y="33767"/>
                  </a:lnTo>
                  <a:close/>
                  <a:moveTo>
                    <a:pt x="10765" y="30332"/>
                  </a:moveTo>
                  <a:cubicBezTo>
                    <a:pt x="10765" y="30332"/>
                    <a:pt x="10765" y="30332"/>
                    <a:pt x="10765" y="30332"/>
                  </a:cubicBezTo>
                  <a:cubicBezTo>
                    <a:pt x="10765" y="30332"/>
                    <a:pt x="10765" y="30332"/>
                    <a:pt x="10765" y="30332"/>
                  </a:cubicBezTo>
                  <a:lnTo>
                    <a:pt x="10765" y="30332"/>
                  </a:lnTo>
                  <a:lnTo>
                    <a:pt x="10513" y="30751"/>
                  </a:lnTo>
                  <a:close/>
                  <a:moveTo>
                    <a:pt x="12692" y="38711"/>
                  </a:moveTo>
                  <a:cubicBezTo>
                    <a:pt x="12709" y="38853"/>
                    <a:pt x="12709" y="38987"/>
                    <a:pt x="12692" y="39130"/>
                  </a:cubicBezTo>
                  <a:lnTo>
                    <a:pt x="13278" y="39130"/>
                  </a:lnTo>
                  <a:lnTo>
                    <a:pt x="13865" y="39548"/>
                  </a:lnTo>
                  <a:cubicBezTo>
                    <a:pt x="13865" y="39548"/>
                    <a:pt x="13865" y="39548"/>
                    <a:pt x="14619" y="40303"/>
                  </a:cubicBezTo>
                  <a:cubicBezTo>
                    <a:pt x="15373" y="41057"/>
                    <a:pt x="15206" y="41057"/>
                    <a:pt x="15373" y="41057"/>
                  </a:cubicBezTo>
                  <a:lnTo>
                    <a:pt x="15960" y="41057"/>
                  </a:lnTo>
                  <a:cubicBezTo>
                    <a:pt x="15960" y="41057"/>
                    <a:pt x="16462" y="41057"/>
                    <a:pt x="16462" y="41057"/>
                  </a:cubicBezTo>
                  <a:cubicBezTo>
                    <a:pt x="16462" y="41057"/>
                    <a:pt x="16462" y="41057"/>
                    <a:pt x="16462" y="41057"/>
                  </a:cubicBezTo>
                  <a:cubicBezTo>
                    <a:pt x="16513" y="41249"/>
                    <a:pt x="16513" y="41450"/>
                    <a:pt x="16462" y="41643"/>
                  </a:cubicBezTo>
                  <a:cubicBezTo>
                    <a:pt x="16915" y="41476"/>
                    <a:pt x="17258" y="41099"/>
                    <a:pt x="17384" y="40638"/>
                  </a:cubicBezTo>
                  <a:cubicBezTo>
                    <a:pt x="17501" y="40202"/>
                    <a:pt x="17501" y="39733"/>
                    <a:pt x="17384" y="39297"/>
                  </a:cubicBezTo>
                  <a:cubicBezTo>
                    <a:pt x="17066" y="38375"/>
                    <a:pt x="16680" y="37479"/>
                    <a:pt x="16211" y="36616"/>
                  </a:cubicBezTo>
                  <a:cubicBezTo>
                    <a:pt x="15759" y="35669"/>
                    <a:pt x="14711" y="35183"/>
                    <a:pt x="13697" y="35443"/>
                  </a:cubicBezTo>
                  <a:lnTo>
                    <a:pt x="12022" y="36029"/>
                  </a:lnTo>
                  <a:cubicBezTo>
                    <a:pt x="11259" y="36147"/>
                    <a:pt x="10731" y="36859"/>
                    <a:pt x="10849" y="37621"/>
                  </a:cubicBezTo>
                  <a:cubicBezTo>
                    <a:pt x="10966" y="38384"/>
                    <a:pt x="11678" y="38912"/>
                    <a:pt x="12441" y="38794"/>
                  </a:cubicBezTo>
                  <a:close/>
                  <a:moveTo>
                    <a:pt x="20317" y="63847"/>
                  </a:moveTo>
                  <a:cubicBezTo>
                    <a:pt x="20317" y="63847"/>
                    <a:pt x="20317" y="63847"/>
                    <a:pt x="20317" y="63847"/>
                  </a:cubicBezTo>
                  <a:cubicBezTo>
                    <a:pt x="20317" y="63847"/>
                    <a:pt x="20317" y="63847"/>
                    <a:pt x="20317" y="63847"/>
                  </a:cubicBezTo>
                  <a:lnTo>
                    <a:pt x="20317" y="64350"/>
                  </a:lnTo>
                  <a:lnTo>
                    <a:pt x="20317" y="64350"/>
                  </a:lnTo>
                  <a:cubicBezTo>
                    <a:pt x="20317" y="64350"/>
                    <a:pt x="20317" y="64350"/>
                    <a:pt x="20317" y="64350"/>
                  </a:cubicBezTo>
                  <a:lnTo>
                    <a:pt x="20317" y="64350"/>
                  </a:lnTo>
                  <a:close/>
                  <a:moveTo>
                    <a:pt x="12692" y="25891"/>
                  </a:moveTo>
                  <a:lnTo>
                    <a:pt x="12692" y="26394"/>
                  </a:lnTo>
                  <a:lnTo>
                    <a:pt x="14116" y="26394"/>
                  </a:lnTo>
                  <a:lnTo>
                    <a:pt x="14116" y="26394"/>
                  </a:lnTo>
                  <a:lnTo>
                    <a:pt x="14116" y="26394"/>
                  </a:lnTo>
                  <a:lnTo>
                    <a:pt x="14116" y="26394"/>
                  </a:lnTo>
                  <a:close/>
                  <a:moveTo>
                    <a:pt x="16127" y="33683"/>
                  </a:moveTo>
                  <a:cubicBezTo>
                    <a:pt x="16052" y="33926"/>
                    <a:pt x="16052" y="34194"/>
                    <a:pt x="16127" y="34437"/>
                  </a:cubicBezTo>
                  <a:cubicBezTo>
                    <a:pt x="16253" y="34739"/>
                    <a:pt x="16496" y="34982"/>
                    <a:pt x="16798" y="35108"/>
                  </a:cubicBezTo>
                  <a:cubicBezTo>
                    <a:pt x="17024" y="34848"/>
                    <a:pt x="17166" y="34529"/>
                    <a:pt x="17216" y="34186"/>
                  </a:cubicBezTo>
                  <a:lnTo>
                    <a:pt x="17216" y="34102"/>
                  </a:lnTo>
                  <a:close/>
                  <a:moveTo>
                    <a:pt x="21574" y="17512"/>
                  </a:moveTo>
                  <a:cubicBezTo>
                    <a:pt x="22244" y="17512"/>
                    <a:pt x="22495" y="16842"/>
                    <a:pt x="22328" y="16088"/>
                  </a:cubicBezTo>
                  <a:lnTo>
                    <a:pt x="21238" y="16088"/>
                  </a:lnTo>
                  <a:close/>
                  <a:moveTo>
                    <a:pt x="22747" y="12317"/>
                  </a:moveTo>
                  <a:cubicBezTo>
                    <a:pt x="22747" y="12317"/>
                    <a:pt x="22747" y="12820"/>
                    <a:pt x="23249" y="12736"/>
                  </a:cubicBezTo>
                  <a:lnTo>
                    <a:pt x="23836" y="12736"/>
                  </a:lnTo>
                  <a:cubicBezTo>
                    <a:pt x="23836" y="12736"/>
                    <a:pt x="24255" y="12736"/>
                    <a:pt x="24339" y="12233"/>
                  </a:cubicBezTo>
                  <a:close/>
                  <a:moveTo>
                    <a:pt x="25931" y="12317"/>
                  </a:moveTo>
                  <a:cubicBezTo>
                    <a:pt x="25956" y="12485"/>
                    <a:pt x="25956" y="12652"/>
                    <a:pt x="25931" y="12820"/>
                  </a:cubicBezTo>
                  <a:cubicBezTo>
                    <a:pt x="25897" y="13012"/>
                    <a:pt x="25897" y="13214"/>
                    <a:pt x="25931" y="13406"/>
                  </a:cubicBezTo>
                  <a:cubicBezTo>
                    <a:pt x="25872" y="14387"/>
                    <a:pt x="25872" y="15359"/>
                    <a:pt x="25931" y="16339"/>
                  </a:cubicBezTo>
                  <a:lnTo>
                    <a:pt x="26433" y="19188"/>
                  </a:lnTo>
                  <a:lnTo>
                    <a:pt x="26936" y="19188"/>
                  </a:lnTo>
                  <a:cubicBezTo>
                    <a:pt x="26936" y="18266"/>
                    <a:pt x="26936" y="17428"/>
                    <a:pt x="27355" y="16674"/>
                  </a:cubicBezTo>
                  <a:cubicBezTo>
                    <a:pt x="27556" y="15819"/>
                    <a:pt x="27556" y="14931"/>
                    <a:pt x="27355" y="14077"/>
                  </a:cubicBezTo>
                  <a:cubicBezTo>
                    <a:pt x="27355" y="13658"/>
                    <a:pt x="27355" y="13239"/>
                    <a:pt x="27355" y="12904"/>
                  </a:cubicBezTo>
                  <a:cubicBezTo>
                    <a:pt x="27355" y="12568"/>
                    <a:pt x="26266" y="12987"/>
                    <a:pt x="25679" y="12987"/>
                  </a:cubicBezTo>
                  <a:close/>
                  <a:moveTo>
                    <a:pt x="27020" y="10641"/>
                  </a:moveTo>
                  <a:cubicBezTo>
                    <a:pt x="27246" y="11529"/>
                    <a:pt x="27816" y="12283"/>
                    <a:pt x="28612" y="12736"/>
                  </a:cubicBezTo>
                  <a:cubicBezTo>
                    <a:pt x="29031" y="12216"/>
                    <a:pt x="29240" y="11555"/>
                    <a:pt x="29198" y="10893"/>
                  </a:cubicBezTo>
                  <a:lnTo>
                    <a:pt x="31377" y="11395"/>
                  </a:lnTo>
                  <a:cubicBezTo>
                    <a:pt x="31377" y="11395"/>
                    <a:pt x="31377" y="11395"/>
                    <a:pt x="31377" y="10809"/>
                  </a:cubicBezTo>
                  <a:cubicBezTo>
                    <a:pt x="31226" y="10264"/>
                    <a:pt x="30975" y="9745"/>
                    <a:pt x="30623" y="9301"/>
                  </a:cubicBezTo>
                  <a:cubicBezTo>
                    <a:pt x="30623" y="8798"/>
                    <a:pt x="29785" y="8547"/>
                    <a:pt x="29366" y="8714"/>
                  </a:cubicBezTo>
                  <a:lnTo>
                    <a:pt x="27439" y="9217"/>
                  </a:lnTo>
                  <a:cubicBezTo>
                    <a:pt x="26769" y="10139"/>
                    <a:pt x="26601" y="10557"/>
                    <a:pt x="26769" y="11312"/>
                  </a:cubicBezTo>
                  <a:close/>
                  <a:moveTo>
                    <a:pt x="28612" y="16758"/>
                  </a:moveTo>
                  <a:cubicBezTo>
                    <a:pt x="28612" y="16758"/>
                    <a:pt x="28612" y="16758"/>
                    <a:pt x="28612" y="16758"/>
                  </a:cubicBezTo>
                  <a:lnTo>
                    <a:pt x="29869" y="16758"/>
                  </a:lnTo>
                  <a:lnTo>
                    <a:pt x="29869" y="15836"/>
                  </a:lnTo>
                  <a:cubicBezTo>
                    <a:pt x="29869" y="15417"/>
                    <a:pt x="29869" y="15250"/>
                    <a:pt x="29869" y="15166"/>
                  </a:cubicBezTo>
                  <a:cubicBezTo>
                    <a:pt x="30145" y="14797"/>
                    <a:pt x="30489" y="14487"/>
                    <a:pt x="30874" y="14244"/>
                  </a:cubicBezTo>
                  <a:lnTo>
                    <a:pt x="31880" y="13406"/>
                  </a:lnTo>
                  <a:lnTo>
                    <a:pt x="31880" y="13406"/>
                  </a:lnTo>
                  <a:lnTo>
                    <a:pt x="31880" y="13406"/>
                  </a:lnTo>
                  <a:lnTo>
                    <a:pt x="30958" y="12904"/>
                  </a:lnTo>
                  <a:lnTo>
                    <a:pt x="30120" y="12485"/>
                  </a:lnTo>
                  <a:cubicBezTo>
                    <a:pt x="29944" y="13272"/>
                    <a:pt x="29600" y="14018"/>
                    <a:pt x="29115" y="14663"/>
                  </a:cubicBezTo>
                  <a:cubicBezTo>
                    <a:pt x="28386" y="15342"/>
                    <a:pt x="28092" y="16381"/>
                    <a:pt x="28361" y="17344"/>
                  </a:cubicBezTo>
                  <a:close/>
                  <a:moveTo>
                    <a:pt x="30287" y="18936"/>
                  </a:moveTo>
                  <a:lnTo>
                    <a:pt x="30287" y="18182"/>
                  </a:lnTo>
                  <a:lnTo>
                    <a:pt x="29785" y="18182"/>
                  </a:lnTo>
                  <a:close/>
                  <a:moveTo>
                    <a:pt x="30958" y="15585"/>
                  </a:moveTo>
                  <a:cubicBezTo>
                    <a:pt x="30958" y="15585"/>
                    <a:pt x="30539" y="15585"/>
                    <a:pt x="30958" y="16255"/>
                  </a:cubicBezTo>
                  <a:cubicBezTo>
                    <a:pt x="31377" y="16925"/>
                    <a:pt x="30958" y="16758"/>
                    <a:pt x="31461" y="16674"/>
                  </a:cubicBezTo>
                  <a:cubicBezTo>
                    <a:pt x="31963" y="16590"/>
                    <a:pt x="31461" y="16674"/>
                    <a:pt x="31461" y="16088"/>
                  </a:cubicBezTo>
                  <a:cubicBezTo>
                    <a:pt x="31461" y="15501"/>
                    <a:pt x="30874" y="16255"/>
                    <a:pt x="30707" y="16255"/>
                  </a:cubicBezTo>
                  <a:close/>
                  <a:moveTo>
                    <a:pt x="32634" y="20445"/>
                  </a:moveTo>
                  <a:lnTo>
                    <a:pt x="32634" y="19942"/>
                  </a:lnTo>
                  <a:lnTo>
                    <a:pt x="32634" y="19942"/>
                  </a:lnTo>
                  <a:close/>
                  <a:moveTo>
                    <a:pt x="34309" y="18517"/>
                  </a:moveTo>
                  <a:cubicBezTo>
                    <a:pt x="34485" y="18090"/>
                    <a:pt x="34485" y="17604"/>
                    <a:pt x="34309" y="17177"/>
                  </a:cubicBezTo>
                  <a:lnTo>
                    <a:pt x="33807" y="17177"/>
                  </a:lnTo>
                  <a:close/>
                  <a:moveTo>
                    <a:pt x="32801" y="9720"/>
                  </a:moveTo>
                  <a:cubicBezTo>
                    <a:pt x="32801" y="9720"/>
                    <a:pt x="32801" y="9720"/>
                    <a:pt x="32801" y="9720"/>
                  </a:cubicBezTo>
                  <a:cubicBezTo>
                    <a:pt x="32801" y="9720"/>
                    <a:pt x="32801" y="9720"/>
                    <a:pt x="32801" y="9720"/>
                  </a:cubicBezTo>
                  <a:lnTo>
                    <a:pt x="32801" y="9720"/>
                  </a:lnTo>
                  <a:lnTo>
                    <a:pt x="32801" y="9720"/>
                  </a:lnTo>
                  <a:lnTo>
                    <a:pt x="32801" y="9133"/>
                  </a:lnTo>
                  <a:lnTo>
                    <a:pt x="32801" y="9133"/>
                  </a:lnTo>
                  <a:cubicBezTo>
                    <a:pt x="32801" y="9133"/>
                    <a:pt x="32801" y="9133"/>
                    <a:pt x="32801" y="9133"/>
                  </a:cubicBezTo>
                  <a:close/>
                  <a:moveTo>
                    <a:pt x="32801" y="7541"/>
                  </a:moveTo>
                  <a:cubicBezTo>
                    <a:pt x="32801" y="7541"/>
                    <a:pt x="32801" y="7541"/>
                    <a:pt x="32801" y="7541"/>
                  </a:cubicBezTo>
                  <a:cubicBezTo>
                    <a:pt x="32801" y="7541"/>
                    <a:pt x="32801" y="7541"/>
                    <a:pt x="32801" y="7541"/>
                  </a:cubicBezTo>
                  <a:lnTo>
                    <a:pt x="32801" y="7541"/>
                  </a:lnTo>
                  <a:cubicBezTo>
                    <a:pt x="32801" y="7541"/>
                    <a:pt x="32299" y="8379"/>
                    <a:pt x="32215" y="8211"/>
                  </a:cubicBezTo>
                  <a:close/>
                  <a:moveTo>
                    <a:pt x="36237" y="8211"/>
                  </a:moveTo>
                  <a:cubicBezTo>
                    <a:pt x="36237" y="8211"/>
                    <a:pt x="35818" y="8714"/>
                    <a:pt x="36237" y="9217"/>
                  </a:cubicBezTo>
                  <a:lnTo>
                    <a:pt x="36739" y="9217"/>
                  </a:lnTo>
                  <a:close/>
                  <a:moveTo>
                    <a:pt x="50565" y="66277"/>
                  </a:moveTo>
                  <a:cubicBezTo>
                    <a:pt x="51227" y="66118"/>
                    <a:pt x="51855" y="65833"/>
                    <a:pt x="52408" y="65439"/>
                  </a:cubicBezTo>
                  <a:cubicBezTo>
                    <a:pt x="52944" y="65004"/>
                    <a:pt x="53581" y="64685"/>
                    <a:pt x="54251" y="64518"/>
                  </a:cubicBezTo>
                  <a:cubicBezTo>
                    <a:pt x="54301" y="64300"/>
                    <a:pt x="54301" y="64065"/>
                    <a:pt x="54251" y="63847"/>
                  </a:cubicBezTo>
                  <a:lnTo>
                    <a:pt x="53665" y="62674"/>
                  </a:lnTo>
                  <a:cubicBezTo>
                    <a:pt x="53430" y="62280"/>
                    <a:pt x="53154" y="61912"/>
                    <a:pt x="52827" y="61585"/>
                  </a:cubicBezTo>
                  <a:cubicBezTo>
                    <a:pt x="52827" y="61166"/>
                    <a:pt x="52408" y="61082"/>
                    <a:pt x="52324" y="61082"/>
                  </a:cubicBezTo>
                  <a:lnTo>
                    <a:pt x="52324" y="61082"/>
                  </a:lnTo>
                  <a:lnTo>
                    <a:pt x="52324" y="61669"/>
                  </a:lnTo>
                  <a:cubicBezTo>
                    <a:pt x="52299" y="61811"/>
                    <a:pt x="52299" y="61945"/>
                    <a:pt x="52324" y="62088"/>
                  </a:cubicBezTo>
                  <a:lnTo>
                    <a:pt x="52324" y="62507"/>
                  </a:lnTo>
                  <a:cubicBezTo>
                    <a:pt x="52324" y="62507"/>
                    <a:pt x="52324" y="62507"/>
                    <a:pt x="52324" y="62507"/>
                  </a:cubicBezTo>
                  <a:lnTo>
                    <a:pt x="51654" y="62507"/>
                  </a:lnTo>
                  <a:lnTo>
                    <a:pt x="50983" y="62507"/>
                  </a:lnTo>
                  <a:close/>
                  <a:moveTo>
                    <a:pt x="38080" y="15417"/>
                  </a:moveTo>
                  <a:cubicBezTo>
                    <a:pt x="38080" y="15417"/>
                    <a:pt x="37661" y="15417"/>
                    <a:pt x="38080" y="15920"/>
                  </a:cubicBezTo>
                  <a:cubicBezTo>
                    <a:pt x="38499" y="16423"/>
                    <a:pt x="38080" y="16423"/>
                    <a:pt x="38583" y="16339"/>
                  </a:cubicBezTo>
                  <a:cubicBezTo>
                    <a:pt x="38742" y="16180"/>
                    <a:pt x="38742" y="15912"/>
                    <a:pt x="38583" y="15752"/>
                  </a:cubicBezTo>
                  <a:cubicBezTo>
                    <a:pt x="38583" y="15752"/>
                    <a:pt x="37745" y="16004"/>
                    <a:pt x="37493" y="16088"/>
                  </a:cubicBezTo>
                  <a:close/>
                  <a:moveTo>
                    <a:pt x="38666" y="6452"/>
                  </a:moveTo>
                  <a:cubicBezTo>
                    <a:pt x="38666" y="6452"/>
                    <a:pt x="38666" y="6452"/>
                    <a:pt x="38666" y="7038"/>
                  </a:cubicBezTo>
                  <a:cubicBezTo>
                    <a:pt x="38666" y="7625"/>
                    <a:pt x="38666" y="7541"/>
                    <a:pt x="38666" y="7625"/>
                  </a:cubicBezTo>
                  <a:cubicBezTo>
                    <a:pt x="38608" y="7784"/>
                    <a:pt x="38608" y="7968"/>
                    <a:pt x="38666" y="8128"/>
                  </a:cubicBezTo>
                  <a:cubicBezTo>
                    <a:pt x="38666" y="8128"/>
                    <a:pt x="38666" y="8128"/>
                    <a:pt x="38666" y="8547"/>
                  </a:cubicBezTo>
                  <a:lnTo>
                    <a:pt x="38666" y="8547"/>
                  </a:lnTo>
                  <a:cubicBezTo>
                    <a:pt x="38625" y="9074"/>
                    <a:pt x="38625" y="9611"/>
                    <a:pt x="38666" y="10139"/>
                  </a:cubicBezTo>
                  <a:cubicBezTo>
                    <a:pt x="38666" y="10976"/>
                    <a:pt x="38666" y="11395"/>
                    <a:pt x="38666" y="11563"/>
                  </a:cubicBezTo>
                  <a:lnTo>
                    <a:pt x="38248" y="11563"/>
                  </a:lnTo>
                  <a:lnTo>
                    <a:pt x="38248" y="11563"/>
                  </a:lnTo>
                  <a:cubicBezTo>
                    <a:pt x="38248" y="11563"/>
                    <a:pt x="38248" y="11563"/>
                    <a:pt x="38248" y="11060"/>
                  </a:cubicBezTo>
                  <a:cubicBezTo>
                    <a:pt x="38222" y="10893"/>
                    <a:pt x="38222" y="10725"/>
                    <a:pt x="38248" y="10557"/>
                  </a:cubicBezTo>
                  <a:lnTo>
                    <a:pt x="39253" y="10055"/>
                  </a:lnTo>
                  <a:lnTo>
                    <a:pt x="40258" y="10055"/>
                  </a:lnTo>
                  <a:lnTo>
                    <a:pt x="40929" y="9636"/>
                  </a:lnTo>
                  <a:lnTo>
                    <a:pt x="41515" y="9636"/>
                  </a:lnTo>
                  <a:lnTo>
                    <a:pt x="39840" y="8463"/>
                  </a:lnTo>
                  <a:lnTo>
                    <a:pt x="38415" y="7206"/>
                  </a:lnTo>
                  <a:lnTo>
                    <a:pt x="38248" y="7206"/>
                  </a:lnTo>
                  <a:close/>
                  <a:moveTo>
                    <a:pt x="38666" y="13742"/>
                  </a:moveTo>
                  <a:cubicBezTo>
                    <a:pt x="38775" y="14169"/>
                    <a:pt x="38977" y="14571"/>
                    <a:pt x="39253" y="14915"/>
                  </a:cubicBezTo>
                  <a:lnTo>
                    <a:pt x="40175" y="15836"/>
                  </a:lnTo>
                  <a:cubicBezTo>
                    <a:pt x="40175" y="15836"/>
                    <a:pt x="40594" y="15836"/>
                    <a:pt x="40175" y="15333"/>
                  </a:cubicBezTo>
                  <a:cubicBezTo>
                    <a:pt x="40225" y="14831"/>
                    <a:pt x="40225" y="14328"/>
                    <a:pt x="40175" y="13825"/>
                  </a:cubicBezTo>
                  <a:cubicBezTo>
                    <a:pt x="40149" y="13323"/>
                    <a:pt x="40149" y="12820"/>
                    <a:pt x="40175" y="12317"/>
                  </a:cubicBezTo>
                  <a:cubicBezTo>
                    <a:pt x="39814" y="12384"/>
                    <a:pt x="39471" y="12527"/>
                    <a:pt x="39169" y="12736"/>
                  </a:cubicBezTo>
                  <a:cubicBezTo>
                    <a:pt x="38708" y="12485"/>
                    <a:pt x="38122" y="12652"/>
                    <a:pt x="37870" y="13113"/>
                  </a:cubicBezTo>
                  <a:cubicBezTo>
                    <a:pt x="37619" y="13574"/>
                    <a:pt x="37787" y="14160"/>
                    <a:pt x="38248" y="14412"/>
                  </a:cubicBezTo>
                  <a:close/>
                  <a:moveTo>
                    <a:pt x="56765" y="62507"/>
                  </a:moveTo>
                  <a:cubicBezTo>
                    <a:pt x="56765" y="62507"/>
                    <a:pt x="56765" y="62507"/>
                    <a:pt x="56765" y="63093"/>
                  </a:cubicBezTo>
                  <a:cubicBezTo>
                    <a:pt x="56765" y="63680"/>
                    <a:pt x="56765" y="63596"/>
                    <a:pt x="56765" y="63093"/>
                  </a:cubicBezTo>
                  <a:cubicBezTo>
                    <a:pt x="56840" y="62934"/>
                    <a:pt x="56840" y="62750"/>
                    <a:pt x="56765" y="62590"/>
                  </a:cubicBezTo>
                  <a:cubicBezTo>
                    <a:pt x="56765" y="62590"/>
                    <a:pt x="56262" y="63261"/>
                    <a:pt x="56095" y="63177"/>
                  </a:cubicBezTo>
                  <a:close/>
                  <a:moveTo>
                    <a:pt x="42688" y="7541"/>
                  </a:moveTo>
                  <a:lnTo>
                    <a:pt x="43191" y="7541"/>
                  </a:lnTo>
                  <a:lnTo>
                    <a:pt x="42521" y="7541"/>
                  </a:lnTo>
                  <a:close/>
                  <a:moveTo>
                    <a:pt x="42688" y="4022"/>
                  </a:moveTo>
                  <a:lnTo>
                    <a:pt x="43275" y="4022"/>
                  </a:lnTo>
                  <a:lnTo>
                    <a:pt x="43275" y="2933"/>
                  </a:lnTo>
                  <a:close/>
                  <a:moveTo>
                    <a:pt x="62044" y="51447"/>
                  </a:moveTo>
                  <a:cubicBezTo>
                    <a:pt x="62044" y="51447"/>
                    <a:pt x="62044" y="51447"/>
                    <a:pt x="62044" y="52284"/>
                  </a:cubicBezTo>
                  <a:cubicBezTo>
                    <a:pt x="62044" y="53122"/>
                    <a:pt x="62044" y="53206"/>
                    <a:pt x="62044" y="53541"/>
                  </a:cubicBezTo>
                  <a:cubicBezTo>
                    <a:pt x="62094" y="53734"/>
                    <a:pt x="62094" y="53935"/>
                    <a:pt x="62044" y="54128"/>
                  </a:cubicBezTo>
                  <a:cubicBezTo>
                    <a:pt x="62044" y="54128"/>
                    <a:pt x="62044" y="54547"/>
                    <a:pt x="62044" y="54630"/>
                  </a:cubicBezTo>
                  <a:cubicBezTo>
                    <a:pt x="62044" y="54714"/>
                    <a:pt x="62965" y="54128"/>
                    <a:pt x="62798" y="53793"/>
                  </a:cubicBezTo>
                  <a:cubicBezTo>
                    <a:pt x="62697" y="53323"/>
                    <a:pt x="62697" y="52837"/>
                    <a:pt x="62798" y="52368"/>
                  </a:cubicBezTo>
                  <a:lnTo>
                    <a:pt x="63217" y="51865"/>
                  </a:lnTo>
                  <a:lnTo>
                    <a:pt x="63217" y="51865"/>
                  </a:lnTo>
                  <a:cubicBezTo>
                    <a:pt x="63217" y="51865"/>
                    <a:pt x="63217" y="51865"/>
                    <a:pt x="63217" y="51865"/>
                  </a:cubicBezTo>
                  <a:close/>
                  <a:moveTo>
                    <a:pt x="51654" y="4357"/>
                  </a:moveTo>
                  <a:lnTo>
                    <a:pt x="51654" y="4860"/>
                  </a:lnTo>
                  <a:cubicBezTo>
                    <a:pt x="51654" y="4860"/>
                    <a:pt x="51654" y="5363"/>
                    <a:pt x="52157" y="4860"/>
                  </a:cubicBezTo>
                  <a:cubicBezTo>
                    <a:pt x="52659" y="4357"/>
                    <a:pt x="52157" y="4860"/>
                    <a:pt x="52157" y="4273"/>
                  </a:cubicBezTo>
                  <a:cubicBezTo>
                    <a:pt x="52157" y="3687"/>
                    <a:pt x="50816" y="4944"/>
                    <a:pt x="50648" y="5027"/>
                  </a:cubicBezTo>
                  <a:close/>
                  <a:moveTo>
                    <a:pt x="54084" y="9301"/>
                  </a:moveTo>
                  <a:cubicBezTo>
                    <a:pt x="53329" y="9301"/>
                    <a:pt x="53162" y="9971"/>
                    <a:pt x="53329" y="10893"/>
                  </a:cubicBezTo>
                  <a:lnTo>
                    <a:pt x="53329" y="10893"/>
                  </a:lnTo>
                  <a:cubicBezTo>
                    <a:pt x="53321" y="10566"/>
                    <a:pt x="53237" y="10256"/>
                    <a:pt x="53078" y="9971"/>
                  </a:cubicBezTo>
                  <a:close/>
                  <a:moveTo>
                    <a:pt x="55592" y="13658"/>
                  </a:moveTo>
                  <a:cubicBezTo>
                    <a:pt x="55592" y="13658"/>
                    <a:pt x="55592" y="13658"/>
                    <a:pt x="55592" y="13658"/>
                  </a:cubicBezTo>
                  <a:cubicBezTo>
                    <a:pt x="55592" y="13658"/>
                    <a:pt x="55592" y="13658"/>
                    <a:pt x="55592" y="13658"/>
                  </a:cubicBezTo>
                  <a:lnTo>
                    <a:pt x="56011" y="13658"/>
                  </a:lnTo>
                  <a:cubicBezTo>
                    <a:pt x="56011" y="13658"/>
                    <a:pt x="55005" y="14496"/>
                    <a:pt x="55005" y="14328"/>
                  </a:cubicBezTo>
                  <a:close/>
                  <a:moveTo>
                    <a:pt x="67071" y="47927"/>
                  </a:moveTo>
                  <a:cubicBezTo>
                    <a:pt x="67071" y="47927"/>
                    <a:pt x="66652" y="47927"/>
                    <a:pt x="67071" y="48598"/>
                  </a:cubicBezTo>
                  <a:cubicBezTo>
                    <a:pt x="67490" y="49268"/>
                    <a:pt x="67071" y="49100"/>
                    <a:pt x="67658" y="49017"/>
                  </a:cubicBezTo>
                  <a:cubicBezTo>
                    <a:pt x="68244" y="48933"/>
                    <a:pt x="67658" y="49017"/>
                    <a:pt x="67658" y="48430"/>
                  </a:cubicBezTo>
                  <a:cubicBezTo>
                    <a:pt x="67658" y="47844"/>
                    <a:pt x="66233" y="48598"/>
                    <a:pt x="66066" y="48598"/>
                  </a:cubicBezTo>
                  <a:close/>
                </a:path>
              </a:pathLst>
            </a:custGeom>
            <a:solidFill>
              <a:srgbClr val="FFFFFF"/>
            </a:solidFill>
            <a:ln w="8363" cap="flat">
              <a:noFill/>
              <a:prstDash val="solid"/>
              <a:miter/>
            </a:ln>
          </p:spPr>
          <p:txBody>
            <a:bodyPr rtlCol="0" anchor="ctr"/>
            <a:lstStyle/>
            <a:p>
              <a:pPr defTabSz="914378"/>
              <a:endParaRPr lang="en-US"/>
            </a:p>
          </p:txBody>
        </p:sp>
        <p:sp>
          <p:nvSpPr>
            <p:cNvPr id="832" name="Freeform: Shape 831">
              <a:extLst>
                <a:ext uri="{FF2B5EF4-FFF2-40B4-BE49-F238E27FC236}">
                  <a16:creationId xmlns:a16="http://schemas.microsoft.com/office/drawing/2014/main" id="{39114965-BEE8-4440-ADFF-7B21C06AE441}"/>
                </a:ext>
              </a:extLst>
            </p:cNvPr>
            <p:cNvSpPr/>
            <p:nvPr/>
          </p:nvSpPr>
          <p:spPr>
            <a:xfrm>
              <a:off x="3875211" y="2364735"/>
              <a:ext cx="36167" cy="44994"/>
            </a:xfrm>
            <a:custGeom>
              <a:avLst/>
              <a:gdLst>
                <a:gd name="connsiteX0" fmla="*/ 29494 w 36167"/>
                <a:gd name="connsiteY0" fmla="*/ 40302 h 44994"/>
                <a:gd name="connsiteX1" fmla="*/ 29494 w 36167"/>
                <a:gd name="connsiteY1" fmla="*/ 39716 h 44994"/>
                <a:gd name="connsiteX2" fmla="*/ 29494 w 36167"/>
                <a:gd name="connsiteY2" fmla="*/ 39213 h 44994"/>
                <a:gd name="connsiteX3" fmla="*/ 28069 w 36167"/>
                <a:gd name="connsiteY3" fmla="*/ 39213 h 44994"/>
                <a:gd name="connsiteX4" fmla="*/ 28069 w 36167"/>
                <a:gd name="connsiteY4" fmla="*/ 39213 h 44994"/>
                <a:gd name="connsiteX5" fmla="*/ 27399 w 36167"/>
                <a:gd name="connsiteY5" fmla="*/ 39213 h 44994"/>
                <a:gd name="connsiteX6" fmla="*/ 26645 w 36167"/>
                <a:gd name="connsiteY6" fmla="*/ 39213 h 44994"/>
                <a:gd name="connsiteX7" fmla="*/ 24299 w 36167"/>
                <a:gd name="connsiteY7" fmla="*/ 39213 h 44994"/>
                <a:gd name="connsiteX8" fmla="*/ 22623 w 36167"/>
                <a:gd name="connsiteY8" fmla="*/ 38794 h 44994"/>
                <a:gd name="connsiteX9" fmla="*/ 21031 w 36167"/>
                <a:gd name="connsiteY9" fmla="*/ 38040 h 44994"/>
                <a:gd name="connsiteX10" fmla="*/ 21031 w 36167"/>
                <a:gd name="connsiteY10" fmla="*/ 38040 h 44994"/>
                <a:gd name="connsiteX11" fmla="*/ 21031 w 36167"/>
                <a:gd name="connsiteY11" fmla="*/ 38627 h 44994"/>
                <a:gd name="connsiteX12" fmla="*/ 21031 w 36167"/>
                <a:gd name="connsiteY12" fmla="*/ 39297 h 44994"/>
                <a:gd name="connsiteX13" fmla="*/ 20277 w 36167"/>
                <a:gd name="connsiteY13" fmla="*/ 39297 h 44994"/>
                <a:gd name="connsiteX14" fmla="*/ 18098 w 36167"/>
                <a:gd name="connsiteY14" fmla="*/ 38040 h 44994"/>
                <a:gd name="connsiteX15" fmla="*/ 18098 w 36167"/>
                <a:gd name="connsiteY15" fmla="*/ 38040 h 44994"/>
                <a:gd name="connsiteX16" fmla="*/ 18098 w 36167"/>
                <a:gd name="connsiteY16" fmla="*/ 38627 h 44994"/>
                <a:gd name="connsiteX17" fmla="*/ 18098 w 36167"/>
                <a:gd name="connsiteY17" fmla="*/ 39213 h 44994"/>
                <a:gd name="connsiteX18" fmla="*/ 18098 w 36167"/>
                <a:gd name="connsiteY18" fmla="*/ 39213 h 44994"/>
                <a:gd name="connsiteX19" fmla="*/ 18098 w 36167"/>
                <a:gd name="connsiteY19" fmla="*/ 39213 h 44994"/>
                <a:gd name="connsiteX20" fmla="*/ 18098 w 36167"/>
                <a:gd name="connsiteY20" fmla="*/ 38543 h 44994"/>
                <a:gd name="connsiteX21" fmla="*/ 17680 w 36167"/>
                <a:gd name="connsiteY21" fmla="*/ 38543 h 44994"/>
                <a:gd name="connsiteX22" fmla="*/ 17680 w 36167"/>
                <a:gd name="connsiteY22" fmla="*/ 38543 h 44994"/>
                <a:gd name="connsiteX23" fmla="*/ 17680 w 36167"/>
                <a:gd name="connsiteY23" fmla="*/ 38543 h 44994"/>
                <a:gd name="connsiteX24" fmla="*/ 17680 w 36167"/>
                <a:gd name="connsiteY24" fmla="*/ 38543 h 44994"/>
                <a:gd name="connsiteX25" fmla="*/ 18098 w 36167"/>
                <a:gd name="connsiteY25" fmla="*/ 40219 h 44994"/>
                <a:gd name="connsiteX26" fmla="*/ 17512 w 36167"/>
                <a:gd name="connsiteY26" fmla="*/ 40973 h 44994"/>
                <a:gd name="connsiteX27" fmla="*/ 16842 w 36167"/>
                <a:gd name="connsiteY27" fmla="*/ 41559 h 44994"/>
                <a:gd name="connsiteX28" fmla="*/ 15250 w 36167"/>
                <a:gd name="connsiteY28" fmla="*/ 41559 h 44994"/>
                <a:gd name="connsiteX29" fmla="*/ 15250 w 36167"/>
                <a:gd name="connsiteY29" fmla="*/ 41559 h 44994"/>
                <a:gd name="connsiteX30" fmla="*/ 15250 w 36167"/>
                <a:gd name="connsiteY30" fmla="*/ 41559 h 44994"/>
                <a:gd name="connsiteX31" fmla="*/ 15250 w 36167"/>
                <a:gd name="connsiteY31" fmla="*/ 41559 h 44994"/>
                <a:gd name="connsiteX32" fmla="*/ 14160 w 36167"/>
                <a:gd name="connsiteY32" fmla="*/ 41559 h 44994"/>
                <a:gd name="connsiteX33" fmla="*/ 13322 w 36167"/>
                <a:gd name="connsiteY33" fmla="*/ 41559 h 44994"/>
                <a:gd name="connsiteX34" fmla="*/ 13322 w 36167"/>
                <a:gd name="connsiteY34" fmla="*/ 41559 h 44994"/>
                <a:gd name="connsiteX35" fmla="*/ 13322 w 36167"/>
                <a:gd name="connsiteY35" fmla="*/ 41559 h 44994"/>
                <a:gd name="connsiteX36" fmla="*/ 12233 w 36167"/>
                <a:gd name="connsiteY36" fmla="*/ 39632 h 44994"/>
                <a:gd name="connsiteX37" fmla="*/ 11563 w 36167"/>
                <a:gd name="connsiteY37" fmla="*/ 37454 h 44994"/>
                <a:gd name="connsiteX38" fmla="*/ 11563 w 36167"/>
                <a:gd name="connsiteY38" fmla="*/ 35526 h 44994"/>
                <a:gd name="connsiteX39" fmla="*/ 11563 w 36167"/>
                <a:gd name="connsiteY39" fmla="*/ 33264 h 44994"/>
                <a:gd name="connsiteX40" fmla="*/ 11563 w 36167"/>
                <a:gd name="connsiteY40" fmla="*/ 30918 h 44994"/>
                <a:gd name="connsiteX41" fmla="*/ 11563 w 36167"/>
                <a:gd name="connsiteY41" fmla="*/ 28991 h 44994"/>
                <a:gd name="connsiteX42" fmla="*/ 12317 w 36167"/>
                <a:gd name="connsiteY42" fmla="*/ 27902 h 44994"/>
                <a:gd name="connsiteX43" fmla="*/ 13071 w 36167"/>
                <a:gd name="connsiteY43" fmla="*/ 26812 h 44994"/>
                <a:gd name="connsiteX44" fmla="*/ 13071 w 36167"/>
                <a:gd name="connsiteY44" fmla="*/ 26058 h 44994"/>
                <a:gd name="connsiteX45" fmla="*/ 13071 w 36167"/>
                <a:gd name="connsiteY45" fmla="*/ 25304 h 44994"/>
                <a:gd name="connsiteX46" fmla="*/ 13071 w 36167"/>
                <a:gd name="connsiteY46" fmla="*/ 25304 h 44994"/>
                <a:gd name="connsiteX47" fmla="*/ 13071 w 36167"/>
                <a:gd name="connsiteY47" fmla="*/ 25304 h 44994"/>
                <a:gd name="connsiteX48" fmla="*/ 13071 w 36167"/>
                <a:gd name="connsiteY48" fmla="*/ 25304 h 44994"/>
                <a:gd name="connsiteX49" fmla="*/ 13071 w 36167"/>
                <a:gd name="connsiteY49" fmla="*/ 25304 h 44994"/>
                <a:gd name="connsiteX50" fmla="*/ 13071 w 36167"/>
                <a:gd name="connsiteY50" fmla="*/ 25304 h 44994"/>
                <a:gd name="connsiteX51" fmla="*/ 13071 w 36167"/>
                <a:gd name="connsiteY51" fmla="*/ 25304 h 44994"/>
                <a:gd name="connsiteX52" fmla="*/ 13071 w 36167"/>
                <a:gd name="connsiteY52" fmla="*/ 25304 h 44994"/>
                <a:gd name="connsiteX53" fmla="*/ 13071 w 36167"/>
                <a:gd name="connsiteY53" fmla="*/ 25304 h 44994"/>
                <a:gd name="connsiteX54" fmla="*/ 13071 w 36167"/>
                <a:gd name="connsiteY54" fmla="*/ 25304 h 44994"/>
                <a:gd name="connsiteX55" fmla="*/ 13071 w 36167"/>
                <a:gd name="connsiteY55" fmla="*/ 25304 h 44994"/>
                <a:gd name="connsiteX56" fmla="*/ 13490 w 36167"/>
                <a:gd name="connsiteY56" fmla="*/ 25304 h 44994"/>
                <a:gd name="connsiteX57" fmla="*/ 13490 w 36167"/>
                <a:gd name="connsiteY57" fmla="*/ 24885 h 44994"/>
                <a:gd name="connsiteX58" fmla="*/ 13490 w 36167"/>
                <a:gd name="connsiteY58" fmla="*/ 24047 h 44994"/>
                <a:gd name="connsiteX59" fmla="*/ 13490 w 36167"/>
                <a:gd name="connsiteY59" fmla="*/ 23209 h 44994"/>
                <a:gd name="connsiteX60" fmla="*/ 13490 w 36167"/>
                <a:gd name="connsiteY60" fmla="*/ 21282 h 44994"/>
                <a:gd name="connsiteX61" fmla="*/ 14160 w 36167"/>
                <a:gd name="connsiteY61" fmla="*/ 21282 h 44994"/>
                <a:gd name="connsiteX62" fmla="*/ 14914 w 36167"/>
                <a:gd name="connsiteY62" fmla="*/ 21282 h 44994"/>
                <a:gd name="connsiteX63" fmla="*/ 15501 w 36167"/>
                <a:gd name="connsiteY63" fmla="*/ 20780 h 44994"/>
                <a:gd name="connsiteX64" fmla="*/ 15501 w 36167"/>
                <a:gd name="connsiteY64" fmla="*/ 20026 h 44994"/>
                <a:gd name="connsiteX65" fmla="*/ 16842 w 36167"/>
                <a:gd name="connsiteY65" fmla="*/ 20026 h 44994"/>
                <a:gd name="connsiteX66" fmla="*/ 16842 w 36167"/>
                <a:gd name="connsiteY66" fmla="*/ 20026 h 44994"/>
                <a:gd name="connsiteX67" fmla="*/ 16842 w 36167"/>
                <a:gd name="connsiteY67" fmla="*/ 19607 h 44994"/>
                <a:gd name="connsiteX68" fmla="*/ 18098 w 36167"/>
                <a:gd name="connsiteY68" fmla="*/ 19607 h 44994"/>
                <a:gd name="connsiteX69" fmla="*/ 18685 w 36167"/>
                <a:gd name="connsiteY69" fmla="*/ 19607 h 44994"/>
                <a:gd name="connsiteX70" fmla="*/ 19774 w 36167"/>
                <a:gd name="connsiteY70" fmla="*/ 18182 h 44994"/>
                <a:gd name="connsiteX71" fmla="*/ 20612 w 36167"/>
                <a:gd name="connsiteY71" fmla="*/ 17177 h 44994"/>
                <a:gd name="connsiteX72" fmla="*/ 21031 w 36167"/>
                <a:gd name="connsiteY72" fmla="*/ 16674 h 44994"/>
                <a:gd name="connsiteX73" fmla="*/ 21031 w 36167"/>
                <a:gd name="connsiteY73" fmla="*/ 16674 h 44994"/>
                <a:gd name="connsiteX74" fmla="*/ 21031 w 36167"/>
                <a:gd name="connsiteY74" fmla="*/ 16674 h 44994"/>
                <a:gd name="connsiteX75" fmla="*/ 21031 w 36167"/>
                <a:gd name="connsiteY75" fmla="*/ 16674 h 44994"/>
                <a:gd name="connsiteX76" fmla="*/ 21031 w 36167"/>
                <a:gd name="connsiteY76" fmla="*/ 16674 h 44994"/>
                <a:gd name="connsiteX77" fmla="*/ 21031 w 36167"/>
                <a:gd name="connsiteY77" fmla="*/ 16674 h 44994"/>
                <a:gd name="connsiteX78" fmla="*/ 21031 w 36167"/>
                <a:gd name="connsiteY78" fmla="*/ 16674 h 44994"/>
                <a:gd name="connsiteX79" fmla="*/ 21031 w 36167"/>
                <a:gd name="connsiteY79" fmla="*/ 16255 h 44994"/>
                <a:gd name="connsiteX80" fmla="*/ 21031 w 36167"/>
                <a:gd name="connsiteY80" fmla="*/ 16255 h 44994"/>
                <a:gd name="connsiteX81" fmla="*/ 21031 w 36167"/>
                <a:gd name="connsiteY81" fmla="*/ 15250 h 44994"/>
                <a:gd name="connsiteX82" fmla="*/ 21031 w 36167"/>
                <a:gd name="connsiteY82" fmla="*/ 14412 h 44994"/>
                <a:gd name="connsiteX83" fmla="*/ 21031 w 36167"/>
                <a:gd name="connsiteY83" fmla="*/ 13993 h 44994"/>
                <a:gd name="connsiteX84" fmla="*/ 21031 w 36167"/>
                <a:gd name="connsiteY84" fmla="*/ 13322 h 44994"/>
                <a:gd name="connsiteX85" fmla="*/ 21031 w 36167"/>
                <a:gd name="connsiteY85" fmla="*/ 12484 h 44994"/>
                <a:gd name="connsiteX86" fmla="*/ 21031 w 36167"/>
                <a:gd name="connsiteY86" fmla="*/ 11814 h 44994"/>
                <a:gd name="connsiteX87" fmla="*/ 21031 w 36167"/>
                <a:gd name="connsiteY87" fmla="*/ 11814 h 44994"/>
                <a:gd name="connsiteX88" fmla="*/ 21031 w 36167"/>
                <a:gd name="connsiteY88" fmla="*/ 11228 h 44994"/>
                <a:gd name="connsiteX89" fmla="*/ 21031 w 36167"/>
                <a:gd name="connsiteY89" fmla="*/ 10809 h 44994"/>
                <a:gd name="connsiteX90" fmla="*/ 18266 w 36167"/>
                <a:gd name="connsiteY90" fmla="*/ 10809 h 44994"/>
                <a:gd name="connsiteX91" fmla="*/ 18266 w 36167"/>
                <a:gd name="connsiteY91" fmla="*/ 10138 h 44994"/>
                <a:gd name="connsiteX92" fmla="*/ 17763 w 36167"/>
                <a:gd name="connsiteY92" fmla="*/ 10138 h 44994"/>
                <a:gd name="connsiteX93" fmla="*/ 17260 w 36167"/>
                <a:gd name="connsiteY93" fmla="*/ 10138 h 44994"/>
                <a:gd name="connsiteX94" fmla="*/ 16674 w 36167"/>
                <a:gd name="connsiteY94" fmla="*/ 9719 h 44994"/>
                <a:gd name="connsiteX95" fmla="*/ 16255 w 36167"/>
                <a:gd name="connsiteY95" fmla="*/ 9719 h 44994"/>
                <a:gd name="connsiteX96" fmla="*/ 13742 w 36167"/>
                <a:gd name="connsiteY96" fmla="*/ 9719 h 44994"/>
                <a:gd name="connsiteX97" fmla="*/ 12904 w 36167"/>
                <a:gd name="connsiteY97" fmla="*/ 9719 h 44994"/>
                <a:gd name="connsiteX98" fmla="*/ 10055 w 36167"/>
                <a:gd name="connsiteY98" fmla="*/ 10976 h 44994"/>
                <a:gd name="connsiteX99" fmla="*/ 8128 w 36167"/>
                <a:gd name="connsiteY99" fmla="*/ 13322 h 44994"/>
                <a:gd name="connsiteX100" fmla="*/ 8128 w 36167"/>
                <a:gd name="connsiteY100" fmla="*/ 13322 h 44994"/>
                <a:gd name="connsiteX101" fmla="*/ 8128 w 36167"/>
                <a:gd name="connsiteY101" fmla="*/ 14076 h 44994"/>
                <a:gd name="connsiteX102" fmla="*/ 9468 w 36167"/>
                <a:gd name="connsiteY102" fmla="*/ 14076 h 44994"/>
                <a:gd name="connsiteX103" fmla="*/ 11479 w 36167"/>
                <a:gd name="connsiteY103" fmla="*/ 14914 h 44994"/>
                <a:gd name="connsiteX104" fmla="*/ 13239 w 36167"/>
                <a:gd name="connsiteY104" fmla="*/ 16087 h 44994"/>
                <a:gd name="connsiteX105" fmla="*/ 13239 w 36167"/>
                <a:gd name="connsiteY105" fmla="*/ 12903 h 44994"/>
                <a:gd name="connsiteX106" fmla="*/ 13239 w 36167"/>
                <a:gd name="connsiteY106" fmla="*/ 13825 h 44994"/>
                <a:gd name="connsiteX107" fmla="*/ 13239 w 36167"/>
                <a:gd name="connsiteY107" fmla="*/ 14579 h 44994"/>
                <a:gd name="connsiteX108" fmla="*/ 12652 w 36167"/>
                <a:gd name="connsiteY108" fmla="*/ 14579 h 44994"/>
                <a:gd name="connsiteX109" fmla="*/ 12233 w 36167"/>
                <a:gd name="connsiteY109" fmla="*/ 13909 h 44994"/>
                <a:gd name="connsiteX110" fmla="*/ 10725 w 36167"/>
                <a:gd name="connsiteY110" fmla="*/ 14747 h 44994"/>
                <a:gd name="connsiteX111" fmla="*/ 10725 w 36167"/>
                <a:gd name="connsiteY111" fmla="*/ 14160 h 44994"/>
                <a:gd name="connsiteX112" fmla="*/ 10725 w 36167"/>
                <a:gd name="connsiteY112" fmla="*/ 13658 h 44994"/>
                <a:gd name="connsiteX113" fmla="*/ 10725 w 36167"/>
                <a:gd name="connsiteY113" fmla="*/ 13658 h 44994"/>
                <a:gd name="connsiteX114" fmla="*/ 9803 w 36167"/>
                <a:gd name="connsiteY114" fmla="*/ 14328 h 44994"/>
                <a:gd name="connsiteX115" fmla="*/ 8714 w 36167"/>
                <a:gd name="connsiteY115" fmla="*/ 14747 h 44994"/>
                <a:gd name="connsiteX116" fmla="*/ 8044 w 36167"/>
                <a:gd name="connsiteY116" fmla="*/ 14747 h 44994"/>
                <a:gd name="connsiteX117" fmla="*/ 7541 w 36167"/>
                <a:gd name="connsiteY117" fmla="*/ 14244 h 44994"/>
                <a:gd name="connsiteX118" fmla="*/ 6703 w 36167"/>
                <a:gd name="connsiteY118" fmla="*/ 14244 h 44994"/>
                <a:gd name="connsiteX119" fmla="*/ 5530 w 36167"/>
                <a:gd name="connsiteY119" fmla="*/ 13239 h 44994"/>
                <a:gd name="connsiteX120" fmla="*/ 4441 w 36167"/>
                <a:gd name="connsiteY120" fmla="*/ 12233 h 44994"/>
                <a:gd name="connsiteX121" fmla="*/ 3771 w 36167"/>
                <a:gd name="connsiteY121" fmla="*/ 12233 h 44994"/>
                <a:gd name="connsiteX122" fmla="*/ 1759 w 36167"/>
                <a:gd name="connsiteY122" fmla="*/ 12233 h 44994"/>
                <a:gd name="connsiteX123" fmla="*/ 1341 w 36167"/>
                <a:gd name="connsiteY123" fmla="*/ 12233 h 44994"/>
                <a:gd name="connsiteX124" fmla="*/ 0 w 36167"/>
                <a:gd name="connsiteY124" fmla="*/ 7206 h 44994"/>
                <a:gd name="connsiteX125" fmla="*/ 0 w 36167"/>
                <a:gd name="connsiteY125" fmla="*/ 7206 h 44994"/>
                <a:gd name="connsiteX126" fmla="*/ 922 w 36167"/>
                <a:gd name="connsiteY126" fmla="*/ 6452 h 44994"/>
                <a:gd name="connsiteX127" fmla="*/ 1341 w 36167"/>
                <a:gd name="connsiteY127" fmla="*/ 5279 h 44994"/>
                <a:gd name="connsiteX128" fmla="*/ 1927 w 36167"/>
                <a:gd name="connsiteY128" fmla="*/ 5279 h 44994"/>
                <a:gd name="connsiteX129" fmla="*/ 2765 w 36167"/>
                <a:gd name="connsiteY129" fmla="*/ 5279 h 44994"/>
                <a:gd name="connsiteX130" fmla="*/ 3603 w 36167"/>
                <a:gd name="connsiteY130" fmla="*/ 5279 h 44994"/>
                <a:gd name="connsiteX131" fmla="*/ 4106 w 36167"/>
                <a:gd name="connsiteY131" fmla="*/ 5279 h 44994"/>
                <a:gd name="connsiteX132" fmla="*/ 4106 w 36167"/>
                <a:gd name="connsiteY132" fmla="*/ 5279 h 44994"/>
                <a:gd name="connsiteX133" fmla="*/ 4106 w 36167"/>
                <a:gd name="connsiteY133" fmla="*/ 5279 h 44994"/>
                <a:gd name="connsiteX134" fmla="*/ 4944 w 36167"/>
                <a:gd name="connsiteY134" fmla="*/ 4776 h 44994"/>
                <a:gd name="connsiteX135" fmla="*/ 5614 w 36167"/>
                <a:gd name="connsiteY135" fmla="*/ 4022 h 44994"/>
                <a:gd name="connsiteX136" fmla="*/ 7960 w 36167"/>
                <a:gd name="connsiteY136" fmla="*/ 3435 h 44994"/>
                <a:gd name="connsiteX137" fmla="*/ 7960 w 36167"/>
                <a:gd name="connsiteY137" fmla="*/ 2765 h 44994"/>
                <a:gd name="connsiteX138" fmla="*/ 7541 w 36167"/>
                <a:gd name="connsiteY138" fmla="*/ 2765 h 44994"/>
                <a:gd name="connsiteX139" fmla="*/ 7541 w 36167"/>
                <a:gd name="connsiteY139" fmla="*/ 2765 h 44994"/>
                <a:gd name="connsiteX140" fmla="*/ 10055 w 36167"/>
                <a:gd name="connsiteY140" fmla="*/ 2765 h 44994"/>
                <a:gd name="connsiteX141" fmla="*/ 12149 w 36167"/>
                <a:gd name="connsiteY141" fmla="*/ 4273 h 44994"/>
                <a:gd name="connsiteX142" fmla="*/ 12149 w 36167"/>
                <a:gd name="connsiteY142" fmla="*/ 4273 h 44994"/>
                <a:gd name="connsiteX143" fmla="*/ 12149 w 36167"/>
                <a:gd name="connsiteY143" fmla="*/ 3687 h 44994"/>
                <a:gd name="connsiteX144" fmla="*/ 12568 w 36167"/>
                <a:gd name="connsiteY144" fmla="*/ 3100 h 44994"/>
                <a:gd name="connsiteX145" fmla="*/ 14160 w 36167"/>
                <a:gd name="connsiteY145" fmla="*/ 3100 h 44994"/>
                <a:gd name="connsiteX146" fmla="*/ 14579 w 36167"/>
                <a:gd name="connsiteY146" fmla="*/ 3100 h 44994"/>
                <a:gd name="connsiteX147" fmla="*/ 15250 w 36167"/>
                <a:gd name="connsiteY147" fmla="*/ 3100 h 44994"/>
                <a:gd name="connsiteX148" fmla="*/ 18098 w 36167"/>
                <a:gd name="connsiteY148" fmla="*/ 3100 h 44994"/>
                <a:gd name="connsiteX149" fmla="*/ 18601 w 36167"/>
                <a:gd name="connsiteY149" fmla="*/ 3100 h 44994"/>
                <a:gd name="connsiteX150" fmla="*/ 18601 w 36167"/>
                <a:gd name="connsiteY150" fmla="*/ 3854 h 44994"/>
                <a:gd name="connsiteX151" fmla="*/ 18601 w 36167"/>
                <a:gd name="connsiteY151" fmla="*/ 4692 h 44994"/>
                <a:gd name="connsiteX152" fmla="*/ 20361 w 36167"/>
                <a:gd name="connsiteY152" fmla="*/ 5195 h 44994"/>
                <a:gd name="connsiteX153" fmla="*/ 21701 w 36167"/>
                <a:gd name="connsiteY153" fmla="*/ 6284 h 44994"/>
                <a:gd name="connsiteX154" fmla="*/ 21701 w 36167"/>
                <a:gd name="connsiteY154" fmla="*/ 6787 h 44994"/>
                <a:gd name="connsiteX155" fmla="*/ 21701 w 36167"/>
                <a:gd name="connsiteY155" fmla="*/ 7290 h 44994"/>
                <a:gd name="connsiteX156" fmla="*/ 22288 w 36167"/>
                <a:gd name="connsiteY156" fmla="*/ 7290 h 44994"/>
                <a:gd name="connsiteX157" fmla="*/ 22874 w 36167"/>
                <a:gd name="connsiteY157" fmla="*/ 7290 h 44994"/>
                <a:gd name="connsiteX158" fmla="*/ 24047 w 36167"/>
                <a:gd name="connsiteY158" fmla="*/ 7290 h 44994"/>
                <a:gd name="connsiteX159" fmla="*/ 24047 w 36167"/>
                <a:gd name="connsiteY159" fmla="*/ 7792 h 44994"/>
                <a:gd name="connsiteX160" fmla="*/ 24550 w 36167"/>
                <a:gd name="connsiteY160" fmla="*/ 8211 h 44994"/>
                <a:gd name="connsiteX161" fmla="*/ 25137 w 36167"/>
                <a:gd name="connsiteY161" fmla="*/ 8714 h 44994"/>
                <a:gd name="connsiteX162" fmla="*/ 25639 w 36167"/>
                <a:gd name="connsiteY162" fmla="*/ 9803 h 44994"/>
                <a:gd name="connsiteX163" fmla="*/ 25639 w 36167"/>
                <a:gd name="connsiteY163" fmla="*/ 10976 h 44994"/>
                <a:gd name="connsiteX164" fmla="*/ 25639 w 36167"/>
                <a:gd name="connsiteY164" fmla="*/ 12568 h 44994"/>
                <a:gd name="connsiteX165" fmla="*/ 25639 w 36167"/>
                <a:gd name="connsiteY165" fmla="*/ 14244 h 44994"/>
                <a:gd name="connsiteX166" fmla="*/ 25639 w 36167"/>
                <a:gd name="connsiteY166" fmla="*/ 15585 h 44994"/>
                <a:gd name="connsiteX167" fmla="*/ 26226 w 36167"/>
                <a:gd name="connsiteY167" fmla="*/ 16842 h 44994"/>
                <a:gd name="connsiteX168" fmla="*/ 25723 w 36167"/>
                <a:gd name="connsiteY168" fmla="*/ 17512 h 44994"/>
                <a:gd name="connsiteX169" fmla="*/ 25137 w 36167"/>
                <a:gd name="connsiteY169" fmla="*/ 18098 h 44994"/>
                <a:gd name="connsiteX170" fmla="*/ 24466 w 36167"/>
                <a:gd name="connsiteY170" fmla="*/ 18098 h 44994"/>
                <a:gd name="connsiteX171" fmla="*/ 23712 w 36167"/>
                <a:gd name="connsiteY171" fmla="*/ 18098 h 44994"/>
                <a:gd name="connsiteX172" fmla="*/ 23712 w 36167"/>
                <a:gd name="connsiteY172" fmla="*/ 18098 h 44994"/>
                <a:gd name="connsiteX173" fmla="*/ 23712 w 36167"/>
                <a:gd name="connsiteY173" fmla="*/ 18601 h 44994"/>
                <a:gd name="connsiteX174" fmla="*/ 23712 w 36167"/>
                <a:gd name="connsiteY174" fmla="*/ 19188 h 44994"/>
                <a:gd name="connsiteX175" fmla="*/ 23712 w 36167"/>
                <a:gd name="connsiteY175" fmla="*/ 19188 h 44994"/>
                <a:gd name="connsiteX176" fmla="*/ 23712 w 36167"/>
                <a:gd name="connsiteY176" fmla="*/ 19188 h 44994"/>
                <a:gd name="connsiteX177" fmla="*/ 23712 w 36167"/>
                <a:gd name="connsiteY177" fmla="*/ 19188 h 44994"/>
                <a:gd name="connsiteX178" fmla="*/ 23712 w 36167"/>
                <a:gd name="connsiteY178" fmla="*/ 19690 h 44994"/>
                <a:gd name="connsiteX179" fmla="*/ 23712 w 36167"/>
                <a:gd name="connsiteY179" fmla="*/ 20528 h 44994"/>
                <a:gd name="connsiteX180" fmla="*/ 23209 w 36167"/>
                <a:gd name="connsiteY180" fmla="*/ 21031 h 44994"/>
                <a:gd name="connsiteX181" fmla="*/ 22455 w 36167"/>
                <a:gd name="connsiteY181" fmla="*/ 21031 h 44994"/>
                <a:gd name="connsiteX182" fmla="*/ 21953 w 36167"/>
                <a:gd name="connsiteY182" fmla="*/ 21031 h 44994"/>
                <a:gd name="connsiteX183" fmla="*/ 21953 w 36167"/>
                <a:gd name="connsiteY183" fmla="*/ 21031 h 44994"/>
                <a:gd name="connsiteX184" fmla="*/ 21953 w 36167"/>
                <a:gd name="connsiteY184" fmla="*/ 22120 h 44994"/>
                <a:gd name="connsiteX185" fmla="*/ 21953 w 36167"/>
                <a:gd name="connsiteY185" fmla="*/ 23042 h 44994"/>
                <a:gd name="connsiteX186" fmla="*/ 21953 w 36167"/>
                <a:gd name="connsiteY186" fmla="*/ 24047 h 44994"/>
                <a:gd name="connsiteX187" fmla="*/ 21953 w 36167"/>
                <a:gd name="connsiteY187" fmla="*/ 25137 h 44994"/>
                <a:gd name="connsiteX188" fmla="*/ 21953 w 36167"/>
                <a:gd name="connsiteY188" fmla="*/ 25137 h 44994"/>
                <a:gd name="connsiteX189" fmla="*/ 21953 w 36167"/>
                <a:gd name="connsiteY189" fmla="*/ 25137 h 44994"/>
                <a:gd name="connsiteX190" fmla="*/ 21450 w 36167"/>
                <a:gd name="connsiteY190" fmla="*/ 25137 h 44994"/>
                <a:gd name="connsiteX191" fmla="*/ 20780 w 36167"/>
                <a:gd name="connsiteY191" fmla="*/ 25137 h 44994"/>
                <a:gd name="connsiteX192" fmla="*/ 20780 w 36167"/>
                <a:gd name="connsiteY192" fmla="*/ 26645 h 44994"/>
                <a:gd name="connsiteX193" fmla="*/ 20780 w 36167"/>
                <a:gd name="connsiteY193" fmla="*/ 26645 h 44994"/>
                <a:gd name="connsiteX194" fmla="*/ 20780 w 36167"/>
                <a:gd name="connsiteY194" fmla="*/ 26645 h 44994"/>
                <a:gd name="connsiteX195" fmla="*/ 20193 w 36167"/>
                <a:gd name="connsiteY195" fmla="*/ 26645 h 44994"/>
                <a:gd name="connsiteX196" fmla="*/ 19607 w 36167"/>
                <a:gd name="connsiteY196" fmla="*/ 26645 h 44994"/>
                <a:gd name="connsiteX197" fmla="*/ 19607 w 36167"/>
                <a:gd name="connsiteY197" fmla="*/ 27148 h 44994"/>
                <a:gd name="connsiteX198" fmla="*/ 19607 w 36167"/>
                <a:gd name="connsiteY198" fmla="*/ 27148 h 44994"/>
                <a:gd name="connsiteX199" fmla="*/ 19607 w 36167"/>
                <a:gd name="connsiteY199" fmla="*/ 27148 h 44994"/>
                <a:gd name="connsiteX200" fmla="*/ 19607 w 36167"/>
                <a:gd name="connsiteY200" fmla="*/ 27148 h 44994"/>
                <a:gd name="connsiteX201" fmla="*/ 19607 w 36167"/>
                <a:gd name="connsiteY201" fmla="*/ 27148 h 44994"/>
                <a:gd name="connsiteX202" fmla="*/ 19607 w 36167"/>
                <a:gd name="connsiteY202" fmla="*/ 27148 h 44994"/>
                <a:gd name="connsiteX203" fmla="*/ 19607 w 36167"/>
                <a:gd name="connsiteY203" fmla="*/ 27148 h 44994"/>
                <a:gd name="connsiteX204" fmla="*/ 19104 w 36167"/>
                <a:gd name="connsiteY204" fmla="*/ 27148 h 44994"/>
                <a:gd name="connsiteX205" fmla="*/ 19104 w 36167"/>
                <a:gd name="connsiteY205" fmla="*/ 27148 h 44994"/>
                <a:gd name="connsiteX206" fmla="*/ 19104 w 36167"/>
                <a:gd name="connsiteY206" fmla="*/ 27148 h 44994"/>
                <a:gd name="connsiteX207" fmla="*/ 19104 w 36167"/>
                <a:gd name="connsiteY207" fmla="*/ 27148 h 44994"/>
                <a:gd name="connsiteX208" fmla="*/ 19104 w 36167"/>
                <a:gd name="connsiteY208" fmla="*/ 27148 h 44994"/>
                <a:gd name="connsiteX209" fmla="*/ 19104 w 36167"/>
                <a:gd name="connsiteY209" fmla="*/ 27148 h 44994"/>
                <a:gd name="connsiteX210" fmla="*/ 19104 w 36167"/>
                <a:gd name="connsiteY210" fmla="*/ 27148 h 44994"/>
                <a:gd name="connsiteX211" fmla="*/ 18266 w 36167"/>
                <a:gd name="connsiteY211" fmla="*/ 28153 h 44994"/>
                <a:gd name="connsiteX212" fmla="*/ 17596 w 36167"/>
                <a:gd name="connsiteY212" fmla="*/ 28907 h 44994"/>
                <a:gd name="connsiteX213" fmla="*/ 17596 w 36167"/>
                <a:gd name="connsiteY213" fmla="*/ 29326 h 44994"/>
                <a:gd name="connsiteX214" fmla="*/ 17596 w 36167"/>
                <a:gd name="connsiteY214" fmla="*/ 29326 h 44994"/>
                <a:gd name="connsiteX215" fmla="*/ 17596 w 36167"/>
                <a:gd name="connsiteY215" fmla="*/ 30667 h 44994"/>
                <a:gd name="connsiteX216" fmla="*/ 17177 w 36167"/>
                <a:gd name="connsiteY216" fmla="*/ 31588 h 44994"/>
                <a:gd name="connsiteX217" fmla="*/ 17177 w 36167"/>
                <a:gd name="connsiteY217" fmla="*/ 32594 h 44994"/>
                <a:gd name="connsiteX218" fmla="*/ 17763 w 36167"/>
                <a:gd name="connsiteY218" fmla="*/ 32594 h 44994"/>
                <a:gd name="connsiteX219" fmla="*/ 18434 w 36167"/>
                <a:gd name="connsiteY219" fmla="*/ 32594 h 44994"/>
                <a:gd name="connsiteX220" fmla="*/ 18434 w 36167"/>
                <a:gd name="connsiteY220" fmla="*/ 32594 h 44994"/>
                <a:gd name="connsiteX221" fmla="*/ 18434 w 36167"/>
                <a:gd name="connsiteY221" fmla="*/ 32594 h 44994"/>
                <a:gd name="connsiteX222" fmla="*/ 18434 w 36167"/>
                <a:gd name="connsiteY222" fmla="*/ 32594 h 44994"/>
                <a:gd name="connsiteX223" fmla="*/ 18936 w 36167"/>
                <a:gd name="connsiteY223" fmla="*/ 32594 h 44994"/>
                <a:gd name="connsiteX224" fmla="*/ 18936 w 36167"/>
                <a:gd name="connsiteY224" fmla="*/ 32091 h 44994"/>
                <a:gd name="connsiteX225" fmla="*/ 19523 w 36167"/>
                <a:gd name="connsiteY225" fmla="*/ 32091 h 44994"/>
                <a:gd name="connsiteX226" fmla="*/ 19523 w 36167"/>
                <a:gd name="connsiteY226" fmla="*/ 32091 h 44994"/>
                <a:gd name="connsiteX227" fmla="*/ 20528 w 36167"/>
                <a:gd name="connsiteY227" fmla="*/ 32091 h 44994"/>
                <a:gd name="connsiteX228" fmla="*/ 21534 w 36167"/>
                <a:gd name="connsiteY228" fmla="*/ 32091 h 44994"/>
                <a:gd name="connsiteX229" fmla="*/ 21534 w 36167"/>
                <a:gd name="connsiteY229" fmla="*/ 32091 h 44994"/>
                <a:gd name="connsiteX230" fmla="*/ 21534 w 36167"/>
                <a:gd name="connsiteY230" fmla="*/ 32091 h 44994"/>
                <a:gd name="connsiteX231" fmla="*/ 22874 w 36167"/>
                <a:gd name="connsiteY231" fmla="*/ 32091 h 44994"/>
                <a:gd name="connsiteX232" fmla="*/ 24215 w 36167"/>
                <a:gd name="connsiteY232" fmla="*/ 32091 h 44994"/>
                <a:gd name="connsiteX233" fmla="*/ 24215 w 36167"/>
                <a:gd name="connsiteY233" fmla="*/ 32091 h 44994"/>
                <a:gd name="connsiteX234" fmla="*/ 24215 w 36167"/>
                <a:gd name="connsiteY234" fmla="*/ 32091 h 44994"/>
                <a:gd name="connsiteX235" fmla="*/ 23712 w 36167"/>
                <a:gd name="connsiteY235" fmla="*/ 32594 h 44994"/>
                <a:gd name="connsiteX236" fmla="*/ 23126 w 36167"/>
                <a:gd name="connsiteY236" fmla="*/ 33013 h 44994"/>
                <a:gd name="connsiteX237" fmla="*/ 23880 w 36167"/>
                <a:gd name="connsiteY237" fmla="*/ 36029 h 44994"/>
                <a:gd name="connsiteX238" fmla="*/ 23880 w 36167"/>
                <a:gd name="connsiteY238" fmla="*/ 36029 h 44994"/>
                <a:gd name="connsiteX239" fmla="*/ 23880 w 36167"/>
                <a:gd name="connsiteY239" fmla="*/ 35359 h 44994"/>
                <a:gd name="connsiteX240" fmla="*/ 23880 w 36167"/>
                <a:gd name="connsiteY240" fmla="*/ 34018 h 44994"/>
                <a:gd name="connsiteX241" fmla="*/ 23880 w 36167"/>
                <a:gd name="connsiteY241" fmla="*/ 32678 h 44994"/>
                <a:gd name="connsiteX242" fmla="*/ 24466 w 36167"/>
                <a:gd name="connsiteY242" fmla="*/ 32007 h 44994"/>
                <a:gd name="connsiteX243" fmla="*/ 25472 w 36167"/>
                <a:gd name="connsiteY243" fmla="*/ 32929 h 44994"/>
                <a:gd name="connsiteX244" fmla="*/ 25472 w 36167"/>
                <a:gd name="connsiteY244" fmla="*/ 33432 h 44994"/>
                <a:gd name="connsiteX245" fmla="*/ 25891 w 36167"/>
                <a:gd name="connsiteY245" fmla="*/ 33432 h 44994"/>
                <a:gd name="connsiteX246" fmla="*/ 26393 w 36167"/>
                <a:gd name="connsiteY246" fmla="*/ 33432 h 44994"/>
                <a:gd name="connsiteX247" fmla="*/ 26813 w 36167"/>
                <a:gd name="connsiteY247" fmla="*/ 33432 h 44994"/>
                <a:gd name="connsiteX248" fmla="*/ 27483 w 36167"/>
                <a:gd name="connsiteY248" fmla="*/ 33432 h 44994"/>
                <a:gd name="connsiteX249" fmla="*/ 27902 w 36167"/>
                <a:gd name="connsiteY249" fmla="*/ 33934 h 44994"/>
                <a:gd name="connsiteX250" fmla="*/ 29242 w 36167"/>
                <a:gd name="connsiteY250" fmla="*/ 33934 h 44994"/>
                <a:gd name="connsiteX251" fmla="*/ 28740 w 36167"/>
                <a:gd name="connsiteY251" fmla="*/ 33934 h 44994"/>
                <a:gd name="connsiteX252" fmla="*/ 28237 w 36167"/>
                <a:gd name="connsiteY252" fmla="*/ 33934 h 44994"/>
                <a:gd name="connsiteX253" fmla="*/ 28237 w 36167"/>
                <a:gd name="connsiteY253" fmla="*/ 33934 h 44994"/>
                <a:gd name="connsiteX254" fmla="*/ 28237 w 36167"/>
                <a:gd name="connsiteY254" fmla="*/ 33934 h 44994"/>
                <a:gd name="connsiteX255" fmla="*/ 28237 w 36167"/>
                <a:gd name="connsiteY255" fmla="*/ 33934 h 44994"/>
                <a:gd name="connsiteX256" fmla="*/ 28237 w 36167"/>
                <a:gd name="connsiteY256" fmla="*/ 33934 h 44994"/>
                <a:gd name="connsiteX257" fmla="*/ 29997 w 36167"/>
                <a:gd name="connsiteY257" fmla="*/ 33934 h 44994"/>
                <a:gd name="connsiteX258" fmla="*/ 30918 w 36167"/>
                <a:gd name="connsiteY258" fmla="*/ 33934 h 44994"/>
                <a:gd name="connsiteX259" fmla="*/ 31756 w 36167"/>
                <a:gd name="connsiteY259" fmla="*/ 33934 h 44994"/>
                <a:gd name="connsiteX260" fmla="*/ 34856 w 36167"/>
                <a:gd name="connsiteY260" fmla="*/ 33934 h 44994"/>
                <a:gd name="connsiteX261" fmla="*/ 34856 w 36167"/>
                <a:gd name="connsiteY261" fmla="*/ 34437 h 44994"/>
                <a:gd name="connsiteX262" fmla="*/ 34856 w 36167"/>
                <a:gd name="connsiteY262" fmla="*/ 34437 h 44994"/>
                <a:gd name="connsiteX263" fmla="*/ 34856 w 36167"/>
                <a:gd name="connsiteY263" fmla="*/ 34437 h 44994"/>
                <a:gd name="connsiteX264" fmla="*/ 34856 w 36167"/>
                <a:gd name="connsiteY264" fmla="*/ 34437 h 44994"/>
                <a:gd name="connsiteX265" fmla="*/ 34856 w 36167"/>
                <a:gd name="connsiteY265" fmla="*/ 34437 h 44994"/>
                <a:gd name="connsiteX266" fmla="*/ 34856 w 36167"/>
                <a:gd name="connsiteY266" fmla="*/ 34437 h 44994"/>
                <a:gd name="connsiteX267" fmla="*/ 34856 w 36167"/>
                <a:gd name="connsiteY267" fmla="*/ 34437 h 44994"/>
                <a:gd name="connsiteX268" fmla="*/ 34856 w 36167"/>
                <a:gd name="connsiteY268" fmla="*/ 34437 h 44994"/>
                <a:gd name="connsiteX269" fmla="*/ 36029 w 36167"/>
                <a:gd name="connsiteY269" fmla="*/ 34437 h 44994"/>
                <a:gd name="connsiteX270" fmla="*/ 36029 w 36167"/>
                <a:gd name="connsiteY270" fmla="*/ 34437 h 44994"/>
                <a:gd name="connsiteX271" fmla="*/ 36029 w 36167"/>
                <a:gd name="connsiteY271" fmla="*/ 35610 h 44994"/>
                <a:gd name="connsiteX272" fmla="*/ 35443 w 36167"/>
                <a:gd name="connsiteY272" fmla="*/ 36532 h 44994"/>
                <a:gd name="connsiteX273" fmla="*/ 35443 w 36167"/>
                <a:gd name="connsiteY273" fmla="*/ 36532 h 44994"/>
                <a:gd name="connsiteX274" fmla="*/ 35443 w 36167"/>
                <a:gd name="connsiteY274" fmla="*/ 37370 h 44994"/>
                <a:gd name="connsiteX275" fmla="*/ 34940 w 36167"/>
                <a:gd name="connsiteY275" fmla="*/ 37370 h 44994"/>
                <a:gd name="connsiteX276" fmla="*/ 34856 w 36167"/>
                <a:gd name="connsiteY276" fmla="*/ 37370 h 44994"/>
                <a:gd name="connsiteX277" fmla="*/ 35610 w 36167"/>
                <a:gd name="connsiteY277" fmla="*/ 38124 h 44994"/>
                <a:gd name="connsiteX278" fmla="*/ 35610 w 36167"/>
                <a:gd name="connsiteY278" fmla="*/ 38124 h 44994"/>
                <a:gd name="connsiteX279" fmla="*/ 35610 w 36167"/>
                <a:gd name="connsiteY279" fmla="*/ 38124 h 44994"/>
                <a:gd name="connsiteX280" fmla="*/ 34940 w 36167"/>
                <a:gd name="connsiteY280" fmla="*/ 38124 h 44994"/>
                <a:gd name="connsiteX281" fmla="*/ 34940 w 36167"/>
                <a:gd name="connsiteY281" fmla="*/ 37621 h 44994"/>
                <a:gd name="connsiteX282" fmla="*/ 34940 w 36167"/>
                <a:gd name="connsiteY282" fmla="*/ 37118 h 44994"/>
                <a:gd name="connsiteX283" fmla="*/ 34437 w 36167"/>
                <a:gd name="connsiteY283" fmla="*/ 37118 h 44994"/>
                <a:gd name="connsiteX284" fmla="*/ 34437 w 36167"/>
                <a:gd name="connsiteY284" fmla="*/ 37621 h 44994"/>
                <a:gd name="connsiteX285" fmla="*/ 34437 w 36167"/>
                <a:gd name="connsiteY285" fmla="*/ 38459 h 44994"/>
                <a:gd name="connsiteX286" fmla="*/ 34437 w 36167"/>
                <a:gd name="connsiteY286" fmla="*/ 39129 h 44994"/>
                <a:gd name="connsiteX287" fmla="*/ 32761 w 36167"/>
                <a:gd name="connsiteY287" fmla="*/ 39129 h 44994"/>
                <a:gd name="connsiteX288" fmla="*/ 32761 w 36167"/>
                <a:gd name="connsiteY288" fmla="*/ 37370 h 44994"/>
                <a:gd name="connsiteX289" fmla="*/ 32761 w 36167"/>
                <a:gd name="connsiteY289" fmla="*/ 37370 h 44994"/>
                <a:gd name="connsiteX290" fmla="*/ 32761 w 36167"/>
                <a:gd name="connsiteY290" fmla="*/ 37956 h 44994"/>
                <a:gd name="connsiteX291" fmla="*/ 32761 w 36167"/>
                <a:gd name="connsiteY291" fmla="*/ 39129 h 44994"/>
                <a:gd name="connsiteX292" fmla="*/ 33180 w 36167"/>
                <a:gd name="connsiteY292" fmla="*/ 40302 h 44994"/>
                <a:gd name="connsiteX293" fmla="*/ 33180 w 36167"/>
                <a:gd name="connsiteY293" fmla="*/ 40302 h 44994"/>
                <a:gd name="connsiteX294" fmla="*/ 33180 w 36167"/>
                <a:gd name="connsiteY294" fmla="*/ 39632 h 44994"/>
                <a:gd name="connsiteX295" fmla="*/ 33935 w 36167"/>
                <a:gd name="connsiteY295" fmla="*/ 39632 h 44994"/>
                <a:gd name="connsiteX296" fmla="*/ 34354 w 36167"/>
                <a:gd name="connsiteY296" fmla="*/ 40302 h 44994"/>
                <a:gd name="connsiteX297" fmla="*/ 34354 w 36167"/>
                <a:gd name="connsiteY297" fmla="*/ 40721 h 44994"/>
                <a:gd name="connsiteX298" fmla="*/ 34354 w 36167"/>
                <a:gd name="connsiteY298" fmla="*/ 40721 h 44994"/>
                <a:gd name="connsiteX299" fmla="*/ 34354 w 36167"/>
                <a:gd name="connsiteY299" fmla="*/ 40135 h 44994"/>
                <a:gd name="connsiteX300" fmla="*/ 34354 w 36167"/>
                <a:gd name="connsiteY300" fmla="*/ 40135 h 44994"/>
                <a:gd name="connsiteX301" fmla="*/ 34940 w 36167"/>
                <a:gd name="connsiteY301" fmla="*/ 39465 h 44994"/>
                <a:gd name="connsiteX302" fmla="*/ 35359 w 36167"/>
                <a:gd name="connsiteY302" fmla="*/ 39465 h 44994"/>
                <a:gd name="connsiteX303" fmla="*/ 35862 w 36167"/>
                <a:gd name="connsiteY303" fmla="*/ 39465 h 44994"/>
                <a:gd name="connsiteX304" fmla="*/ 35862 w 36167"/>
                <a:gd name="connsiteY304" fmla="*/ 42816 h 44994"/>
                <a:gd name="connsiteX305" fmla="*/ 33851 w 36167"/>
                <a:gd name="connsiteY305" fmla="*/ 43905 h 44994"/>
                <a:gd name="connsiteX306" fmla="*/ 32007 w 36167"/>
                <a:gd name="connsiteY306" fmla="*/ 44995 h 44994"/>
                <a:gd name="connsiteX307" fmla="*/ 31002 w 36167"/>
                <a:gd name="connsiteY307" fmla="*/ 44995 h 44994"/>
                <a:gd name="connsiteX308" fmla="*/ 9720 w 36167"/>
                <a:gd name="connsiteY308" fmla="*/ 31002 h 44994"/>
                <a:gd name="connsiteX309" fmla="*/ 9720 w 36167"/>
                <a:gd name="connsiteY309" fmla="*/ 31002 h 44994"/>
                <a:gd name="connsiteX310" fmla="*/ 9720 w 36167"/>
                <a:gd name="connsiteY310" fmla="*/ 30499 h 44994"/>
                <a:gd name="connsiteX311" fmla="*/ 9720 w 36167"/>
                <a:gd name="connsiteY311" fmla="*/ 29829 h 44994"/>
                <a:gd name="connsiteX312" fmla="*/ 9720 w 36167"/>
                <a:gd name="connsiteY312" fmla="*/ 29829 h 44994"/>
                <a:gd name="connsiteX313" fmla="*/ 10390 w 36167"/>
                <a:gd name="connsiteY313" fmla="*/ 28488 h 44994"/>
                <a:gd name="connsiteX314" fmla="*/ 10390 w 36167"/>
                <a:gd name="connsiteY314" fmla="*/ 28488 h 44994"/>
                <a:gd name="connsiteX315" fmla="*/ 10390 w 36167"/>
                <a:gd name="connsiteY315" fmla="*/ 28488 h 44994"/>
                <a:gd name="connsiteX316" fmla="*/ 10390 w 36167"/>
                <a:gd name="connsiteY316" fmla="*/ 28488 h 44994"/>
                <a:gd name="connsiteX317" fmla="*/ 11395 w 36167"/>
                <a:gd name="connsiteY317" fmla="*/ 29410 h 44994"/>
                <a:gd name="connsiteX318" fmla="*/ 11395 w 36167"/>
                <a:gd name="connsiteY318" fmla="*/ 29410 h 44994"/>
                <a:gd name="connsiteX319" fmla="*/ 11395 w 36167"/>
                <a:gd name="connsiteY319" fmla="*/ 29410 h 44994"/>
                <a:gd name="connsiteX320" fmla="*/ 11395 w 36167"/>
                <a:gd name="connsiteY320" fmla="*/ 29410 h 44994"/>
                <a:gd name="connsiteX321" fmla="*/ 11647 w 36167"/>
                <a:gd name="connsiteY321" fmla="*/ 29661 h 44994"/>
                <a:gd name="connsiteX322" fmla="*/ 11395 w 36167"/>
                <a:gd name="connsiteY322" fmla="*/ 27985 h 44994"/>
                <a:gd name="connsiteX323" fmla="*/ 11395 w 36167"/>
                <a:gd name="connsiteY323" fmla="*/ 27985 h 44994"/>
                <a:gd name="connsiteX324" fmla="*/ 11395 w 36167"/>
                <a:gd name="connsiteY324" fmla="*/ 27985 h 44994"/>
                <a:gd name="connsiteX325" fmla="*/ 11395 w 36167"/>
                <a:gd name="connsiteY325" fmla="*/ 26477 h 44994"/>
                <a:gd name="connsiteX326" fmla="*/ 13155 w 36167"/>
                <a:gd name="connsiteY326" fmla="*/ 26477 h 44994"/>
                <a:gd name="connsiteX327" fmla="*/ 12736 w 36167"/>
                <a:gd name="connsiteY327" fmla="*/ 25974 h 44994"/>
                <a:gd name="connsiteX328" fmla="*/ 11647 w 36167"/>
                <a:gd name="connsiteY328" fmla="*/ 25974 h 44994"/>
                <a:gd name="connsiteX329" fmla="*/ 11563 w 36167"/>
                <a:gd name="connsiteY329" fmla="*/ 26477 h 44994"/>
                <a:gd name="connsiteX330" fmla="*/ 14579 w 36167"/>
                <a:gd name="connsiteY330" fmla="*/ 37872 h 44994"/>
                <a:gd name="connsiteX331" fmla="*/ 14579 w 36167"/>
                <a:gd name="connsiteY331" fmla="*/ 37872 h 44994"/>
                <a:gd name="connsiteX332" fmla="*/ 14579 w 36167"/>
                <a:gd name="connsiteY332" fmla="*/ 37872 h 44994"/>
                <a:gd name="connsiteX333" fmla="*/ 14579 w 36167"/>
                <a:gd name="connsiteY333" fmla="*/ 37454 h 44994"/>
                <a:gd name="connsiteX334" fmla="*/ 14747 w 36167"/>
                <a:gd name="connsiteY334" fmla="*/ 38040 h 44994"/>
                <a:gd name="connsiteX335" fmla="*/ 7709 w 36167"/>
                <a:gd name="connsiteY335" fmla="*/ 9133 h 44994"/>
                <a:gd name="connsiteX336" fmla="*/ 7709 w 36167"/>
                <a:gd name="connsiteY336" fmla="*/ 9133 h 44994"/>
                <a:gd name="connsiteX337" fmla="*/ 7709 w 36167"/>
                <a:gd name="connsiteY337" fmla="*/ 9133 h 44994"/>
                <a:gd name="connsiteX338" fmla="*/ 7709 w 36167"/>
                <a:gd name="connsiteY338" fmla="*/ 9133 h 44994"/>
                <a:gd name="connsiteX339" fmla="*/ 7876 w 36167"/>
                <a:gd name="connsiteY339" fmla="*/ 9133 h 44994"/>
                <a:gd name="connsiteX340" fmla="*/ 15082 w 36167"/>
                <a:gd name="connsiteY340" fmla="*/ 31002 h 44994"/>
                <a:gd name="connsiteX341" fmla="*/ 15082 w 36167"/>
                <a:gd name="connsiteY341" fmla="*/ 31924 h 44994"/>
                <a:gd name="connsiteX342" fmla="*/ 16004 w 36167"/>
                <a:gd name="connsiteY342" fmla="*/ 31924 h 44994"/>
                <a:gd name="connsiteX343" fmla="*/ 16004 w 36167"/>
                <a:gd name="connsiteY343" fmla="*/ 31924 h 44994"/>
                <a:gd name="connsiteX344" fmla="*/ 16004 w 36167"/>
                <a:gd name="connsiteY344" fmla="*/ 31924 h 44994"/>
                <a:gd name="connsiteX345" fmla="*/ 16004 w 36167"/>
                <a:gd name="connsiteY345" fmla="*/ 31253 h 44994"/>
                <a:gd name="connsiteX346" fmla="*/ 16004 w 36167"/>
                <a:gd name="connsiteY346" fmla="*/ 31253 h 44994"/>
                <a:gd name="connsiteX347" fmla="*/ 15082 w 36167"/>
                <a:gd name="connsiteY347" fmla="*/ 31253 h 44994"/>
                <a:gd name="connsiteX348" fmla="*/ 13993 w 36167"/>
                <a:gd name="connsiteY348" fmla="*/ 23712 h 44994"/>
                <a:gd name="connsiteX349" fmla="*/ 13993 w 36167"/>
                <a:gd name="connsiteY349" fmla="*/ 23712 h 44994"/>
                <a:gd name="connsiteX350" fmla="*/ 13993 w 36167"/>
                <a:gd name="connsiteY350" fmla="*/ 23712 h 44994"/>
                <a:gd name="connsiteX351" fmla="*/ 13993 w 36167"/>
                <a:gd name="connsiteY351" fmla="*/ 24215 h 44994"/>
                <a:gd name="connsiteX352" fmla="*/ 13993 w 36167"/>
                <a:gd name="connsiteY352" fmla="*/ 25053 h 44994"/>
                <a:gd name="connsiteX353" fmla="*/ 13993 w 36167"/>
                <a:gd name="connsiteY353" fmla="*/ 25807 h 44994"/>
                <a:gd name="connsiteX354" fmla="*/ 13993 w 36167"/>
                <a:gd name="connsiteY354" fmla="*/ 26310 h 44994"/>
                <a:gd name="connsiteX355" fmla="*/ 13993 w 36167"/>
                <a:gd name="connsiteY355" fmla="*/ 26310 h 44994"/>
                <a:gd name="connsiteX356" fmla="*/ 13993 w 36167"/>
                <a:gd name="connsiteY356" fmla="*/ 25891 h 44994"/>
                <a:gd name="connsiteX357" fmla="*/ 13993 w 36167"/>
                <a:gd name="connsiteY357" fmla="*/ 25388 h 44994"/>
                <a:gd name="connsiteX358" fmla="*/ 13993 w 36167"/>
                <a:gd name="connsiteY358" fmla="*/ 25388 h 44994"/>
                <a:gd name="connsiteX359" fmla="*/ 13993 w 36167"/>
                <a:gd name="connsiteY359" fmla="*/ 25388 h 44994"/>
                <a:gd name="connsiteX360" fmla="*/ 13993 w 36167"/>
                <a:gd name="connsiteY360" fmla="*/ 24885 h 44994"/>
                <a:gd name="connsiteX361" fmla="*/ 13993 w 36167"/>
                <a:gd name="connsiteY361" fmla="*/ 24299 h 44994"/>
                <a:gd name="connsiteX362" fmla="*/ 13993 w 36167"/>
                <a:gd name="connsiteY362" fmla="*/ 23712 h 44994"/>
                <a:gd name="connsiteX363" fmla="*/ 13993 w 36167"/>
                <a:gd name="connsiteY363" fmla="*/ 23712 h 44994"/>
                <a:gd name="connsiteX364" fmla="*/ 12904 w 36167"/>
                <a:gd name="connsiteY364" fmla="*/ 23712 h 44994"/>
                <a:gd name="connsiteX365" fmla="*/ 12904 w 36167"/>
                <a:gd name="connsiteY365" fmla="*/ 23712 h 44994"/>
                <a:gd name="connsiteX366" fmla="*/ 12904 w 36167"/>
                <a:gd name="connsiteY366" fmla="*/ 24131 h 44994"/>
                <a:gd name="connsiteX367" fmla="*/ 12904 w 36167"/>
                <a:gd name="connsiteY367" fmla="*/ 24634 h 44994"/>
                <a:gd name="connsiteX368" fmla="*/ 17931 w 36167"/>
                <a:gd name="connsiteY368" fmla="*/ 37202 h 44994"/>
                <a:gd name="connsiteX369" fmla="*/ 17931 w 36167"/>
                <a:gd name="connsiteY369" fmla="*/ 37202 h 44994"/>
                <a:gd name="connsiteX370" fmla="*/ 17931 w 36167"/>
                <a:gd name="connsiteY370" fmla="*/ 37202 h 44994"/>
                <a:gd name="connsiteX371" fmla="*/ 17931 w 36167"/>
                <a:gd name="connsiteY371" fmla="*/ 37202 h 44994"/>
                <a:gd name="connsiteX372" fmla="*/ 18098 w 36167"/>
                <a:gd name="connsiteY372" fmla="*/ 37202 h 44994"/>
                <a:gd name="connsiteX373" fmla="*/ 14496 w 36167"/>
                <a:gd name="connsiteY373" fmla="*/ 21199 h 44994"/>
                <a:gd name="connsiteX374" fmla="*/ 14496 w 36167"/>
                <a:gd name="connsiteY374" fmla="*/ 21199 h 44994"/>
                <a:gd name="connsiteX375" fmla="*/ 14496 w 36167"/>
                <a:gd name="connsiteY375" fmla="*/ 21199 h 44994"/>
                <a:gd name="connsiteX376" fmla="*/ 14496 w 36167"/>
                <a:gd name="connsiteY376" fmla="*/ 21199 h 44994"/>
                <a:gd name="connsiteX377" fmla="*/ 14496 w 36167"/>
                <a:gd name="connsiteY377" fmla="*/ 21199 h 44994"/>
                <a:gd name="connsiteX378" fmla="*/ 14496 w 36167"/>
                <a:gd name="connsiteY378" fmla="*/ 21199 h 44994"/>
                <a:gd name="connsiteX379" fmla="*/ 9217 w 36167"/>
                <a:gd name="connsiteY379" fmla="*/ 1005 h 44994"/>
                <a:gd name="connsiteX380" fmla="*/ 9636 w 36167"/>
                <a:gd name="connsiteY380" fmla="*/ 1005 h 44994"/>
                <a:gd name="connsiteX381" fmla="*/ 10306 w 36167"/>
                <a:gd name="connsiteY381" fmla="*/ 1005 h 44994"/>
                <a:gd name="connsiteX382" fmla="*/ 10306 w 36167"/>
                <a:gd name="connsiteY382" fmla="*/ 0 h 44994"/>
                <a:gd name="connsiteX383" fmla="*/ 9887 w 36167"/>
                <a:gd name="connsiteY383" fmla="*/ 0 h 44994"/>
                <a:gd name="connsiteX384" fmla="*/ 9468 w 36167"/>
                <a:gd name="connsiteY384" fmla="*/ 0 h 44994"/>
                <a:gd name="connsiteX385" fmla="*/ 18434 w 36167"/>
                <a:gd name="connsiteY385" fmla="*/ 36867 h 44994"/>
                <a:gd name="connsiteX386" fmla="*/ 18853 w 36167"/>
                <a:gd name="connsiteY386" fmla="*/ 36867 h 44994"/>
                <a:gd name="connsiteX387" fmla="*/ 19272 w 36167"/>
                <a:gd name="connsiteY387" fmla="*/ 36867 h 44994"/>
                <a:gd name="connsiteX388" fmla="*/ 19272 w 36167"/>
                <a:gd name="connsiteY388" fmla="*/ 36867 h 44994"/>
                <a:gd name="connsiteX389" fmla="*/ 19272 w 36167"/>
                <a:gd name="connsiteY389" fmla="*/ 36867 h 44994"/>
                <a:gd name="connsiteX390" fmla="*/ 19272 w 36167"/>
                <a:gd name="connsiteY390" fmla="*/ 36867 h 44994"/>
                <a:gd name="connsiteX391" fmla="*/ 19272 w 36167"/>
                <a:gd name="connsiteY391" fmla="*/ 36867 h 44994"/>
                <a:gd name="connsiteX392" fmla="*/ 19272 w 36167"/>
                <a:gd name="connsiteY392" fmla="*/ 36867 h 44994"/>
                <a:gd name="connsiteX393" fmla="*/ 19272 w 36167"/>
                <a:gd name="connsiteY393" fmla="*/ 36867 h 44994"/>
                <a:gd name="connsiteX394" fmla="*/ 19272 w 36167"/>
                <a:gd name="connsiteY394" fmla="*/ 36867 h 44994"/>
                <a:gd name="connsiteX395" fmla="*/ 19272 w 36167"/>
                <a:gd name="connsiteY395" fmla="*/ 36867 h 44994"/>
                <a:gd name="connsiteX396" fmla="*/ 19272 w 36167"/>
                <a:gd name="connsiteY396" fmla="*/ 36867 h 44994"/>
                <a:gd name="connsiteX397" fmla="*/ 17260 w 36167"/>
                <a:gd name="connsiteY397" fmla="*/ 31002 h 44994"/>
                <a:gd name="connsiteX398" fmla="*/ 17260 w 36167"/>
                <a:gd name="connsiteY398" fmla="*/ 30415 h 44994"/>
                <a:gd name="connsiteX399" fmla="*/ 17260 w 36167"/>
                <a:gd name="connsiteY399" fmla="*/ 29913 h 44994"/>
                <a:gd name="connsiteX400" fmla="*/ 17260 w 36167"/>
                <a:gd name="connsiteY400" fmla="*/ 29661 h 44994"/>
                <a:gd name="connsiteX401" fmla="*/ 16842 w 36167"/>
                <a:gd name="connsiteY401" fmla="*/ 29661 h 44994"/>
                <a:gd name="connsiteX402" fmla="*/ 16842 w 36167"/>
                <a:gd name="connsiteY402" fmla="*/ 30164 h 44994"/>
                <a:gd name="connsiteX403" fmla="*/ 16339 w 36167"/>
                <a:gd name="connsiteY403" fmla="*/ 26058 h 44994"/>
                <a:gd name="connsiteX404" fmla="*/ 16339 w 36167"/>
                <a:gd name="connsiteY404" fmla="*/ 26477 h 44994"/>
                <a:gd name="connsiteX405" fmla="*/ 16339 w 36167"/>
                <a:gd name="connsiteY405" fmla="*/ 26477 h 44994"/>
                <a:gd name="connsiteX406" fmla="*/ 16339 w 36167"/>
                <a:gd name="connsiteY406" fmla="*/ 26477 h 44994"/>
                <a:gd name="connsiteX407" fmla="*/ 16506 w 36167"/>
                <a:gd name="connsiteY407" fmla="*/ 26058 h 44994"/>
                <a:gd name="connsiteX408" fmla="*/ 17009 w 36167"/>
                <a:gd name="connsiteY408" fmla="*/ 28572 h 44994"/>
                <a:gd name="connsiteX409" fmla="*/ 17009 w 36167"/>
                <a:gd name="connsiteY409" fmla="*/ 27902 h 44994"/>
                <a:gd name="connsiteX410" fmla="*/ 17009 w 36167"/>
                <a:gd name="connsiteY410" fmla="*/ 27902 h 44994"/>
                <a:gd name="connsiteX411" fmla="*/ 20863 w 36167"/>
                <a:gd name="connsiteY411" fmla="*/ 29913 h 44994"/>
                <a:gd name="connsiteX412" fmla="*/ 20445 w 36167"/>
                <a:gd name="connsiteY412" fmla="*/ 30415 h 44994"/>
                <a:gd name="connsiteX413" fmla="*/ 20445 w 36167"/>
                <a:gd name="connsiteY413" fmla="*/ 31002 h 44994"/>
                <a:gd name="connsiteX414" fmla="*/ 20947 w 36167"/>
                <a:gd name="connsiteY414" fmla="*/ 31002 h 44994"/>
                <a:gd name="connsiteX415" fmla="*/ 21031 w 36167"/>
                <a:gd name="connsiteY415" fmla="*/ 29661 h 44994"/>
                <a:gd name="connsiteX416" fmla="*/ 23293 w 36167"/>
                <a:gd name="connsiteY416" fmla="*/ 37621 h 44994"/>
                <a:gd name="connsiteX417" fmla="*/ 23964 w 36167"/>
                <a:gd name="connsiteY417" fmla="*/ 38124 h 44994"/>
                <a:gd name="connsiteX418" fmla="*/ 25137 w 36167"/>
                <a:gd name="connsiteY418" fmla="*/ 38124 h 44994"/>
                <a:gd name="connsiteX419" fmla="*/ 24299 w 36167"/>
                <a:gd name="connsiteY419" fmla="*/ 38124 h 44994"/>
                <a:gd name="connsiteX420" fmla="*/ 21869 w 36167"/>
                <a:gd name="connsiteY420" fmla="*/ 29242 h 44994"/>
                <a:gd name="connsiteX421" fmla="*/ 21869 w 36167"/>
                <a:gd name="connsiteY421" fmla="*/ 30164 h 44994"/>
                <a:gd name="connsiteX422" fmla="*/ 21869 w 36167"/>
                <a:gd name="connsiteY422" fmla="*/ 31002 h 44994"/>
                <a:gd name="connsiteX423" fmla="*/ 21869 w 36167"/>
                <a:gd name="connsiteY423" fmla="*/ 32091 h 44994"/>
                <a:gd name="connsiteX424" fmla="*/ 21869 w 36167"/>
                <a:gd name="connsiteY424" fmla="*/ 32091 h 44994"/>
                <a:gd name="connsiteX425" fmla="*/ 22372 w 36167"/>
                <a:gd name="connsiteY425" fmla="*/ 32091 h 44994"/>
                <a:gd name="connsiteX426" fmla="*/ 22372 w 36167"/>
                <a:gd name="connsiteY426" fmla="*/ 32091 h 44994"/>
                <a:gd name="connsiteX427" fmla="*/ 22372 w 36167"/>
                <a:gd name="connsiteY427" fmla="*/ 30751 h 44994"/>
                <a:gd name="connsiteX428" fmla="*/ 22372 w 36167"/>
                <a:gd name="connsiteY428" fmla="*/ 30751 h 44994"/>
                <a:gd name="connsiteX429" fmla="*/ 22372 w 36167"/>
                <a:gd name="connsiteY429" fmla="*/ 30751 h 44994"/>
                <a:gd name="connsiteX430" fmla="*/ 22372 w 36167"/>
                <a:gd name="connsiteY430" fmla="*/ 30751 h 44994"/>
                <a:gd name="connsiteX431" fmla="*/ 22372 w 36167"/>
                <a:gd name="connsiteY431" fmla="*/ 30164 h 44994"/>
                <a:gd name="connsiteX432" fmla="*/ 22372 w 36167"/>
                <a:gd name="connsiteY432" fmla="*/ 29577 h 44994"/>
                <a:gd name="connsiteX433" fmla="*/ 20109 w 36167"/>
                <a:gd name="connsiteY433" fmla="*/ 19355 h 44994"/>
                <a:gd name="connsiteX434" fmla="*/ 20612 w 36167"/>
                <a:gd name="connsiteY434" fmla="*/ 19774 h 44994"/>
                <a:gd name="connsiteX435" fmla="*/ 20612 w 36167"/>
                <a:gd name="connsiteY435" fmla="*/ 19271 h 44994"/>
                <a:gd name="connsiteX436" fmla="*/ 24718 w 36167"/>
                <a:gd name="connsiteY436" fmla="*/ 34772 h 44994"/>
                <a:gd name="connsiteX437" fmla="*/ 24718 w 36167"/>
                <a:gd name="connsiteY437" fmla="*/ 34772 h 44994"/>
                <a:gd name="connsiteX438" fmla="*/ 24718 w 36167"/>
                <a:gd name="connsiteY438" fmla="*/ 34772 h 44994"/>
                <a:gd name="connsiteX439" fmla="*/ 26729 w 36167"/>
                <a:gd name="connsiteY439" fmla="*/ 33683 h 44994"/>
                <a:gd name="connsiteX440" fmla="*/ 26729 w 36167"/>
                <a:gd name="connsiteY440" fmla="*/ 33683 h 44994"/>
                <a:gd name="connsiteX441" fmla="*/ 27148 w 36167"/>
                <a:gd name="connsiteY441" fmla="*/ 33683 h 44994"/>
                <a:gd name="connsiteX442" fmla="*/ 27734 w 36167"/>
                <a:gd name="connsiteY442" fmla="*/ 33683 h 44994"/>
                <a:gd name="connsiteX443" fmla="*/ 28321 w 36167"/>
                <a:gd name="connsiteY443" fmla="*/ 34437 h 44994"/>
                <a:gd name="connsiteX444" fmla="*/ 28321 w 36167"/>
                <a:gd name="connsiteY444" fmla="*/ 33934 h 44994"/>
                <a:gd name="connsiteX445" fmla="*/ 28321 w 36167"/>
                <a:gd name="connsiteY445" fmla="*/ 33516 h 44994"/>
                <a:gd name="connsiteX446" fmla="*/ 28321 w 36167"/>
                <a:gd name="connsiteY446" fmla="*/ 33516 h 44994"/>
                <a:gd name="connsiteX447" fmla="*/ 28321 w 36167"/>
                <a:gd name="connsiteY447" fmla="*/ 33516 h 44994"/>
                <a:gd name="connsiteX448" fmla="*/ 28321 w 36167"/>
                <a:gd name="connsiteY448" fmla="*/ 34102 h 44994"/>
                <a:gd name="connsiteX449" fmla="*/ 28907 w 36167"/>
                <a:gd name="connsiteY449" fmla="*/ 34102 h 44994"/>
                <a:gd name="connsiteX450" fmla="*/ 28488 w 36167"/>
                <a:gd name="connsiteY450" fmla="*/ 32845 h 44994"/>
                <a:gd name="connsiteX451" fmla="*/ 27650 w 36167"/>
                <a:gd name="connsiteY451" fmla="*/ 31924 h 44994"/>
                <a:gd name="connsiteX452" fmla="*/ 27650 w 36167"/>
                <a:gd name="connsiteY452" fmla="*/ 31924 h 44994"/>
                <a:gd name="connsiteX453" fmla="*/ 27650 w 36167"/>
                <a:gd name="connsiteY453" fmla="*/ 31924 h 44994"/>
                <a:gd name="connsiteX454" fmla="*/ 27650 w 36167"/>
                <a:gd name="connsiteY454" fmla="*/ 30918 h 44994"/>
                <a:gd name="connsiteX455" fmla="*/ 26729 w 36167"/>
                <a:gd name="connsiteY455" fmla="*/ 32678 h 44994"/>
                <a:gd name="connsiteX456" fmla="*/ 24131 w 36167"/>
                <a:gd name="connsiteY456" fmla="*/ 18601 h 44994"/>
                <a:gd name="connsiteX457" fmla="*/ 24550 w 36167"/>
                <a:gd name="connsiteY457" fmla="*/ 19271 h 44994"/>
                <a:gd name="connsiteX458" fmla="*/ 24550 w 36167"/>
                <a:gd name="connsiteY458" fmla="*/ 19271 h 44994"/>
                <a:gd name="connsiteX459" fmla="*/ 24550 w 36167"/>
                <a:gd name="connsiteY459" fmla="*/ 19271 h 44994"/>
                <a:gd name="connsiteX460" fmla="*/ 24550 w 36167"/>
                <a:gd name="connsiteY460" fmla="*/ 19271 h 44994"/>
                <a:gd name="connsiteX461" fmla="*/ 24550 w 36167"/>
                <a:gd name="connsiteY461" fmla="*/ 17763 h 44994"/>
                <a:gd name="connsiteX462" fmla="*/ 24550 w 36167"/>
                <a:gd name="connsiteY462" fmla="*/ 17763 h 44994"/>
                <a:gd name="connsiteX463" fmla="*/ 23964 w 36167"/>
                <a:gd name="connsiteY463" fmla="*/ 18266 h 44994"/>
                <a:gd name="connsiteX464" fmla="*/ 28656 w 36167"/>
                <a:gd name="connsiteY464" fmla="*/ 31588 h 44994"/>
                <a:gd name="connsiteX465" fmla="*/ 28656 w 36167"/>
                <a:gd name="connsiteY465" fmla="*/ 31588 h 44994"/>
                <a:gd name="connsiteX466" fmla="*/ 28656 w 36167"/>
                <a:gd name="connsiteY466" fmla="*/ 31588 h 44994"/>
                <a:gd name="connsiteX467" fmla="*/ 28823 w 36167"/>
                <a:gd name="connsiteY467" fmla="*/ 31505 h 44994"/>
                <a:gd name="connsiteX468" fmla="*/ 29075 w 36167"/>
                <a:gd name="connsiteY468" fmla="*/ 31588 h 44994"/>
                <a:gd name="connsiteX469" fmla="*/ 29075 w 36167"/>
                <a:gd name="connsiteY469" fmla="*/ 31588 h 44994"/>
                <a:gd name="connsiteX470" fmla="*/ 29075 w 36167"/>
                <a:gd name="connsiteY470" fmla="*/ 31588 h 44994"/>
                <a:gd name="connsiteX471" fmla="*/ 29075 w 36167"/>
                <a:gd name="connsiteY471" fmla="*/ 31588 h 44994"/>
                <a:gd name="connsiteX472" fmla="*/ 29242 w 36167"/>
                <a:gd name="connsiteY472" fmla="*/ 31756 h 44994"/>
                <a:gd name="connsiteX473" fmla="*/ 29075 w 36167"/>
                <a:gd name="connsiteY473" fmla="*/ 31588 h 44994"/>
                <a:gd name="connsiteX474" fmla="*/ 29075 w 36167"/>
                <a:gd name="connsiteY474" fmla="*/ 31588 h 44994"/>
                <a:gd name="connsiteX475" fmla="*/ 29075 w 36167"/>
                <a:gd name="connsiteY475" fmla="*/ 31588 h 44994"/>
                <a:gd name="connsiteX476" fmla="*/ 29075 w 36167"/>
                <a:gd name="connsiteY476" fmla="*/ 31588 h 44994"/>
                <a:gd name="connsiteX477" fmla="*/ 29577 w 36167"/>
                <a:gd name="connsiteY477" fmla="*/ 32007 h 44994"/>
                <a:gd name="connsiteX478" fmla="*/ 29494 w 36167"/>
                <a:gd name="connsiteY478" fmla="*/ 32343 h 44994"/>
                <a:gd name="connsiteX479" fmla="*/ 29494 w 36167"/>
                <a:gd name="connsiteY479" fmla="*/ 32343 h 44994"/>
                <a:gd name="connsiteX480" fmla="*/ 29494 w 36167"/>
                <a:gd name="connsiteY480" fmla="*/ 32343 h 44994"/>
                <a:gd name="connsiteX481" fmla="*/ 25053 w 36167"/>
                <a:gd name="connsiteY481" fmla="*/ 11982 h 44994"/>
                <a:gd name="connsiteX482" fmla="*/ 25053 w 36167"/>
                <a:gd name="connsiteY482" fmla="*/ 11982 h 44994"/>
                <a:gd name="connsiteX483" fmla="*/ 25053 w 36167"/>
                <a:gd name="connsiteY483" fmla="*/ 12736 h 44994"/>
                <a:gd name="connsiteX484" fmla="*/ 25053 w 36167"/>
                <a:gd name="connsiteY484" fmla="*/ 13322 h 44994"/>
                <a:gd name="connsiteX485" fmla="*/ 25053 w 36167"/>
                <a:gd name="connsiteY485" fmla="*/ 13322 h 44994"/>
                <a:gd name="connsiteX486" fmla="*/ 25053 w 36167"/>
                <a:gd name="connsiteY486" fmla="*/ 13322 h 44994"/>
                <a:gd name="connsiteX487" fmla="*/ 25053 w 36167"/>
                <a:gd name="connsiteY487" fmla="*/ 12652 h 44994"/>
                <a:gd name="connsiteX488" fmla="*/ 25053 w 36167"/>
                <a:gd name="connsiteY488" fmla="*/ 11982 h 44994"/>
                <a:gd name="connsiteX489" fmla="*/ 25556 w 36167"/>
                <a:gd name="connsiteY489" fmla="*/ 12401 h 44994"/>
                <a:gd name="connsiteX490" fmla="*/ 31756 w 36167"/>
                <a:gd name="connsiteY490" fmla="*/ 32929 h 44994"/>
                <a:gd name="connsiteX491" fmla="*/ 31756 w 36167"/>
                <a:gd name="connsiteY491" fmla="*/ 32929 h 44994"/>
                <a:gd name="connsiteX492" fmla="*/ 31756 w 36167"/>
                <a:gd name="connsiteY492" fmla="*/ 32929 h 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36167" h="44994">
                  <a:moveTo>
                    <a:pt x="29494" y="40302"/>
                  </a:moveTo>
                  <a:cubicBezTo>
                    <a:pt x="29552" y="40110"/>
                    <a:pt x="29552" y="39909"/>
                    <a:pt x="29494" y="39716"/>
                  </a:cubicBezTo>
                  <a:cubicBezTo>
                    <a:pt x="29552" y="39557"/>
                    <a:pt x="29552" y="39372"/>
                    <a:pt x="29494" y="39213"/>
                  </a:cubicBezTo>
                  <a:lnTo>
                    <a:pt x="28069" y="39213"/>
                  </a:lnTo>
                  <a:lnTo>
                    <a:pt x="28069" y="39213"/>
                  </a:lnTo>
                  <a:lnTo>
                    <a:pt x="27399" y="39213"/>
                  </a:lnTo>
                  <a:lnTo>
                    <a:pt x="26645" y="39213"/>
                  </a:lnTo>
                  <a:lnTo>
                    <a:pt x="24299" y="39213"/>
                  </a:lnTo>
                  <a:cubicBezTo>
                    <a:pt x="23721" y="39188"/>
                    <a:pt x="23151" y="39046"/>
                    <a:pt x="22623" y="38794"/>
                  </a:cubicBezTo>
                  <a:lnTo>
                    <a:pt x="21031" y="38040"/>
                  </a:lnTo>
                  <a:lnTo>
                    <a:pt x="21031" y="38040"/>
                  </a:lnTo>
                  <a:cubicBezTo>
                    <a:pt x="21031" y="38040"/>
                    <a:pt x="21031" y="38040"/>
                    <a:pt x="21031" y="38627"/>
                  </a:cubicBezTo>
                  <a:cubicBezTo>
                    <a:pt x="21048" y="38853"/>
                    <a:pt x="21048" y="39071"/>
                    <a:pt x="21031" y="39297"/>
                  </a:cubicBezTo>
                  <a:cubicBezTo>
                    <a:pt x="20612" y="39297"/>
                    <a:pt x="20361" y="39297"/>
                    <a:pt x="20277" y="39297"/>
                  </a:cubicBezTo>
                  <a:lnTo>
                    <a:pt x="18098" y="38040"/>
                  </a:lnTo>
                  <a:lnTo>
                    <a:pt x="18098" y="38040"/>
                  </a:lnTo>
                  <a:cubicBezTo>
                    <a:pt x="18006" y="38224"/>
                    <a:pt x="18006" y="38442"/>
                    <a:pt x="18098" y="38627"/>
                  </a:cubicBezTo>
                  <a:cubicBezTo>
                    <a:pt x="18048" y="38819"/>
                    <a:pt x="18048" y="39020"/>
                    <a:pt x="18098" y="39213"/>
                  </a:cubicBezTo>
                  <a:lnTo>
                    <a:pt x="18098" y="39213"/>
                  </a:lnTo>
                  <a:lnTo>
                    <a:pt x="18098" y="39213"/>
                  </a:lnTo>
                  <a:cubicBezTo>
                    <a:pt x="18015" y="38995"/>
                    <a:pt x="18015" y="38761"/>
                    <a:pt x="18098" y="38543"/>
                  </a:cubicBezTo>
                  <a:cubicBezTo>
                    <a:pt x="18098" y="38543"/>
                    <a:pt x="18098" y="38543"/>
                    <a:pt x="17680" y="38543"/>
                  </a:cubicBezTo>
                  <a:lnTo>
                    <a:pt x="17680" y="38543"/>
                  </a:lnTo>
                  <a:lnTo>
                    <a:pt x="17680" y="38543"/>
                  </a:lnTo>
                  <a:lnTo>
                    <a:pt x="17680" y="38543"/>
                  </a:lnTo>
                  <a:lnTo>
                    <a:pt x="18098" y="40219"/>
                  </a:lnTo>
                  <a:cubicBezTo>
                    <a:pt x="17839" y="40411"/>
                    <a:pt x="17638" y="40671"/>
                    <a:pt x="17512" y="40973"/>
                  </a:cubicBezTo>
                  <a:cubicBezTo>
                    <a:pt x="17386" y="41258"/>
                    <a:pt x="17135" y="41467"/>
                    <a:pt x="16842" y="41559"/>
                  </a:cubicBezTo>
                  <a:lnTo>
                    <a:pt x="15250" y="41559"/>
                  </a:lnTo>
                  <a:lnTo>
                    <a:pt x="15250" y="41559"/>
                  </a:lnTo>
                  <a:cubicBezTo>
                    <a:pt x="15250" y="41559"/>
                    <a:pt x="15250" y="41559"/>
                    <a:pt x="15250" y="41559"/>
                  </a:cubicBezTo>
                  <a:lnTo>
                    <a:pt x="15250" y="41559"/>
                  </a:lnTo>
                  <a:lnTo>
                    <a:pt x="14160" y="41559"/>
                  </a:lnTo>
                  <a:lnTo>
                    <a:pt x="13322" y="41559"/>
                  </a:lnTo>
                  <a:lnTo>
                    <a:pt x="13322" y="41559"/>
                  </a:lnTo>
                  <a:lnTo>
                    <a:pt x="13322" y="41559"/>
                  </a:lnTo>
                  <a:cubicBezTo>
                    <a:pt x="12803" y="41023"/>
                    <a:pt x="12426" y="40353"/>
                    <a:pt x="12233" y="39632"/>
                  </a:cubicBezTo>
                  <a:cubicBezTo>
                    <a:pt x="12233" y="38794"/>
                    <a:pt x="12233" y="38124"/>
                    <a:pt x="11563" y="37454"/>
                  </a:cubicBezTo>
                  <a:cubicBezTo>
                    <a:pt x="10893" y="36783"/>
                    <a:pt x="11563" y="36280"/>
                    <a:pt x="11563" y="35526"/>
                  </a:cubicBezTo>
                  <a:cubicBezTo>
                    <a:pt x="11521" y="34772"/>
                    <a:pt x="11521" y="34018"/>
                    <a:pt x="11563" y="33264"/>
                  </a:cubicBezTo>
                  <a:cubicBezTo>
                    <a:pt x="11563" y="32426"/>
                    <a:pt x="11563" y="31672"/>
                    <a:pt x="11563" y="30918"/>
                  </a:cubicBezTo>
                  <a:cubicBezTo>
                    <a:pt x="11504" y="30281"/>
                    <a:pt x="11504" y="29628"/>
                    <a:pt x="11563" y="28991"/>
                  </a:cubicBezTo>
                  <a:cubicBezTo>
                    <a:pt x="11630" y="28530"/>
                    <a:pt x="11915" y="28128"/>
                    <a:pt x="12317" y="27902"/>
                  </a:cubicBezTo>
                  <a:cubicBezTo>
                    <a:pt x="12644" y="27592"/>
                    <a:pt x="12895" y="27223"/>
                    <a:pt x="13071" y="26812"/>
                  </a:cubicBezTo>
                  <a:cubicBezTo>
                    <a:pt x="13071" y="26812"/>
                    <a:pt x="13071" y="26812"/>
                    <a:pt x="13071" y="26058"/>
                  </a:cubicBezTo>
                  <a:cubicBezTo>
                    <a:pt x="13096" y="25807"/>
                    <a:pt x="13096" y="25556"/>
                    <a:pt x="13071" y="25304"/>
                  </a:cubicBezTo>
                  <a:cubicBezTo>
                    <a:pt x="13071" y="25304"/>
                    <a:pt x="13071" y="25304"/>
                    <a:pt x="13071" y="25304"/>
                  </a:cubicBez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490" y="25304"/>
                  </a:lnTo>
                  <a:cubicBezTo>
                    <a:pt x="13524" y="25170"/>
                    <a:pt x="13524" y="25019"/>
                    <a:pt x="13490" y="24885"/>
                  </a:cubicBezTo>
                  <a:cubicBezTo>
                    <a:pt x="13532" y="24609"/>
                    <a:pt x="13532" y="24324"/>
                    <a:pt x="13490" y="24047"/>
                  </a:cubicBezTo>
                  <a:cubicBezTo>
                    <a:pt x="13524" y="23771"/>
                    <a:pt x="13524" y="23486"/>
                    <a:pt x="13490" y="23209"/>
                  </a:cubicBezTo>
                  <a:lnTo>
                    <a:pt x="13490" y="21282"/>
                  </a:lnTo>
                  <a:lnTo>
                    <a:pt x="14160" y="21282"/>
                  </a:lnTo>
                  <a:lnTo>
                    <a:pt x="14914" y="21282"/>
                  </a:lnTo>
                  <a:lnTo>
                    <a:pt x="15501" y="20780"/>
                  </a:lnTo>
                  <a:cubicBezTo>
                    <a:pt x="15576" y="20537"/>
                    <a:pt x="15576" y="20268"/>
                    <a:pt x="15501" y="20026"/>
                  </a:cubicBezTo>
                  <a:lnTo>
                    <a:pt x="16842" y="20026"/>
                  </a:lnTo>
                  <a:lnTo>
                    <a:pt x="16842" y="20026"/>
                  </a:lnTo>
                  <a:cubicBezTo>
                    <a:pt x="16842" y="20026"/>
                    <a:pt x="16842" y="20026"/>
                    <a:pt x="16842" y="19607"/>
                  </a:cubicBezTo>
                  <a:lnTo>
                    <a:pt x="18098" y="19607"/>
                  </a:lnTo>
                  <a:lnTo>
                    <a:pt x="18685" y="19607"/>
                  </a:lnTo>
                  <a:lnTo>
                    <a:pt x="19774" y="18182"/>
                  </a:lnTo>
                  <a:lnTo>
                    <a:pt x="20612" y="17177"/>
                  </a:lnTo>
                  <a:cubicBezTo>
                    <a:pt x="20612" y="17177"/>
                    <a:pt x="20612" y="16674"/>
                    <a:pt x="21031" y="16674"/>
                  </a:cubicBezTo>
                  <a:lnTo>
                    <a:pt x="21031" y="16674"/>
                  </a:lnTo>
                  <a:cubicBezTo>
                    <a:pt x="21031" y="16674"/>
                    <a:pt x="21031" y="16674"/>
                    <a:pt x="21031" y="16674"/>
                  </a:cubicBezTo>
                  <a:lnTo>
                    <a:pt x="21031" y="16674"/>
                  </a:lnTo>
                  <a:lnTo>
                    <a:pt x="21031" y="16674"/>
                  </a:lnTo>
                  <a:cubicBezTo>
                    <a:pt x="21031" y="16674"/>
                    <a:pt x="21031" y="16674"/>
                    <a:pt x="21031" y="16674"/>
                  </a:cubicBezTo>
                  <a:lnTo>
                    <a:pt x="21031" y="16674"/>
                  </a:lnTo>
                  <a:lnTo>
                    <a:pt x="21031" y="16255"/>
                  </a:lnTo>
                  <a:lnTo>
                    <a:pt x="21031" y="16255"/>
                  </a:lnTo>
                  <a:cubicBezTo>
                    <a:pt x="21031" y="16255"/>
                    <a:pt x="21031" y="15752"/>
                    <a:pt x="21031" y="15250"/>
                  </a:cubicBezTo>
                  <a:lnTo>
                    <a:pt x="21031" y="14412"/>
                  </a:lnTo>
                  <a:lnTo>
                    <a:pt x="21031" y="13993"/>
                  </a:lnTo>
                  <a:cubicBezTo>
                    <a:pt x="20981" y="13775"/>
                    <a:pt x="20981" y="13540"/>
                    <a:pt x="21031" y="13322"/>
                  </a:cubicBezTo>
                  <a:cubicBezTo>
                    <a:pt x="21031" y="13322"/>
                    <a:pt x="21031" y="12736"/>
                    <a:pt x="21031" y="12484"/>
                  </a:cubicBezTo>
                  <a:lnTo>
                    <a:pt x="21031" y="11814"/>
                  </a:lnTo>
                  <a:cubicBezTo>
                    <a:pt x="21031" y="11814"/>
                    <a:pt x="21031" y="11814"/>
                    <a:pt x="21031" y="11814"/>
                  </a:cubicBezTo>
                  <a:cubicBezTo>
                    <a:pt x="21090" y="11621"/>
                    <a:pt x="21090" y="11420"/>
                    <a:pt x="21031" y="11228"/>
                  </a:cubicBezTo>
                  <a:lnTo>
                    <a:pt x="21031" y="10809"/>
                  </a:lnTo>
                  <a:lnTo>
                    <a:pt x="18266" y="10809"/>
                  </a:lnTo>
                  <a:lnTo>
                    <a:pt x="18266" y="10138"/>
                  </a:lnTo>
                  <a:lnTo>
                    <a:pt x="17763" y="10138"/>
                  </a:lnTo>
                  <a:lnTo>
                    <a:pt x="17260" y="10138"/>
                  </a:lnTo>
                  <a:cubicBezTo>
                    <a:pt x="17260" y="10138"/>
                    <a:pt x="17260" y="10138"/>
                    <a:pt x="16674" y="9719"/>
                  </a:cubicBezTo>
                  <a:lnTo>
                    <a:pt x="16255" y="9719"/>
                  </a:lnTo>
                  <a:lnTo>
                    <a:pt x="13742" y="9719"/>
                  </a:lnTo>
                  <a:lnTo>
                    <a:pt x="12904" y="9719"/>
                  </a:lnTo>
                  <a:cubicBezTo>
                    <a:pt x="11906" y="10013"/>
                    <a:pt x="10943" y="10432"/>
                    <a:pt x="10055" y="10976"/>
                  </a:cubicBezTo>
                  <a:cubicBezTo>
                    <a:pt x="9158" y="11504"/>
                    <a:pt x="8471" y="12342"/>
                    <a:pt x="8128" y="13322"/>
                  </a:cubicBezTo>
                  <a:lnTo>
                    <a:pt x="8128" y="13322"/>
                  </a:lnTo>
                  <a:cubicBezTo>
                    <a:pt x="8069" y="13574"/>
                    <a:pt x="8069" y="13825"/>
                    <a:pt x="8128" y="14076"/>
                  </a:cubicBezTo>
                  <a:lnTo>
                    <a:pt x="9468" y="14076"/>
                  </a:lnTo>
                  <a:lnTo>
                    <a:pt x="11479" y="14914"/>
                  </a:lnTo>
                  <a:lnTo>
                    <a:pt x="13239" y="16087"/>
                  </a:lnTo>
                  <a:lnTo>
                    <a:pt x="13239" y="12903"/>
                  </a:lnTo>
                  <a:cubicBezTo>
                    <a:pt x="13239" y="12903"/>
                    <a:pt x="13239" y="13322"/>
                    <a:pt x="13239" y="13825"/>
                  </a:cubicBezTo>
                  <a:cubicBezTo>
                    <a:pt x="13239" y="14328"/>
                    <a:pt x="13239" y="14579"/>
                    <a:pt x="13239" y="14579"/>
                  </a:cubicBezTo>
                  <a:cubicBezTo>
                    <a:pt x="13239" y="14579"/>
                    <a:pt x="12820" y="14579"/>
                    <a:pt x="12652" y="14579"/>
                  </a:cubicBezTo>
                  <a:lnTo>
                    <a:pt x="12233" y="13909"/>
                  </a:lnTo>
                  <a:cubicBezTo>
                    <a:pt x="11839" y="14345"/>
                    <a:pt x="11303" y="14638"/>
                    <a:pt x="10725" y="14747"/>
                  </a:cubicBezTo>
                  <a:cubicBezTo>
                    <a:pt x="10725" y="14747"/>
                    <a:pt x="10725" y="14244"/>
                    <a:pt x="10725" y="14160"/>
                  </a:cubicBezTo>
                  <a:lnTo>
                    <a:pt x="10725" y="13658"/>
                  </a:lnTo>
                  <a:lnTo>
                    <a:pt x="10725" y="13658"/>
                  </a:lnTo>
                  <a:lnTo>
                    <a:pt x="9803" y="14328"/>
                  </a:lnTo>
                  <a:lnTo>
                    <a:pt x="8714" y="14747"/>
                  </a:lnTo>
                  <a:lnTo>
                    <a:pt x="8044" y="14747"/>
                  </a:lnTo>
                  <a:cubicBezTo>
                    <a:pt x="8044" y="14747"/>
                    <a:pt x="8044" y="14160"/>
                    <a:pt x="7541" y="14244"/>
                  </a:cubicBezTo>
                  <a:lnTo>
                    <a:pt x="6703" y="14244"/>
                  </a:lnTo>
                  <a:cubicBezTo>
                    <a:pt x="6192" y="14076"/>
                    <a:pt x="5773" y="13716"/>
                    <a:pt x="5530" y="13239"/>
                  </a:cubicBezTo>
                  <a:cubicBezTo>
                    <a:pt x="5228" y="12836"/>
                    <a:pt x="4860" y="12501"/>
                    <a:pt x="4441" y="12233"/>
                  </a:cubicBezTo>
                  <a:lnTo>
                    <a:pt x="3771" y="12233"/>
                  </a:lnTo>
                  <a:lnTo>
                    <a:pt x="1759" y="12233"/>
                  </a:lnTo>
                  <a:cubicBezTo>
                    <a:pt x="1759" y="12233"/>
                    <a:pt x="1341" y="12233"/>
                    <a:pt x="1341" y="12233"/>
                  </a:cubicBezTo>
                  <a:lnTo>
                    <a:pt x="0" y="7206"/>
                  </a:lnTo>
                  <a:cubicBezTo>
                    <a:pt x="0" y="7206"/>
                    <a:pt x="0" y="7206"/>
                    <a:pt x="0" y="7206"/>
                  </a:cubicBezTo>
                  <a:cubicBezTo>
                    <a:pt x="385" y="7072"/>
                    <a:pt x="721" y="6804"/>
                    <a:pt x="922" y="6452"/>
                  </a:cubicBezTo>
                  <a:cubicBezTo>
                    <a:pt x="922" y="6033"/>
                    <a:pt x="922" y="5614"/>
                    <a:pt x="1341" y="5279"/>
                  </a:cubicBezTo>
                  <a:lnTo>
                    <a:pt x="1927" y="5279"/>
                  </a:lnTo>
                  <a:lnTo>
                    <a:pt x="2765" y="5279"/>
                  </a:lnTo>
                  <a:lnTo>
                    <a:pt x="3603" y="5279"/>
                  </a:lnTo>
                  <a:lnTo>
                    <a:pt x="4106" y="5279"/>
                  </a:lnTo>
                  <a:cubicBezTo>
                    <a:pt x="4106" y="5279"/>
                    <a:pt x="4106" y="5279"/>
                    <a:pt x="4106" y="5279"/>
                  </a:cubicBezTo>
                  <a:lnTo>
                    <a:pt x="4106" y="5279"/>
                  </a:lnTo>
                  <a:cubicBezTo>
                    <a:pt x="4349" y="5052"/>
                    <a:pt x="4634" y="4885"/>
                    <a:pt x="4944" y="4776"/>
                  </a:cubicBezTo>
                  <a:cubicBezTo>
                    <a:pt x="5262" y="4625"/>
                    <a:pt x="5505" y="4357"/>
                    <a:pt x="5614" y="4022"/>
                  </a:cubicBezTo>
                  <a:lnTo>
                    <a:pt x="7960" y="3435"/>
                  </a:lnTo>
                  <a:cubicBezTo>
                    <a:pt x="7960" y="3435"/>
                    <a:pt x="7960" y="2849"/>
                    <a:pt x="7960" y="2765"/>
                  </a:cubicBezTo>
                  <a:lnTo>
                    <a:pt x="7541" y="2765"/>
                  </a:lnTo>
                  <a:lnTo>
                    <a:pt x="7541" y="2765"/>
                  </a:lnTo>
                  <a:cubicBezTo>
                    <a:pt x="8379" y="2673"/>
                    <a:pt x="9217" y="2673"/>
                    <a:pt x="10055" y="2765"/>
                  </a:cubicBezTo>
                  <a:cubicBezTo>
                    <a:pt x="10926" y="2966"/>
                    <a:pt x="11680" y="3511"/>
                    <a:pt x="12149" y="4273"/>
                  </a:cubicBezTo>
                  <a:lnTo>
                    <a:pt x="12149" y="4273"/>
                  </a:lnTo>
                  <a:cubicBezTo>
                    <a:pt x="12149" y="4273"/>
                    <a:pt x="12149" y="4273"/>
                    <a:pt x="12149" y="3687"/>
                  </a:cubicBezTo>
                  <a:cubicBezTo>
                    <a:pt x="12141" y="3418"/>
                    <a:pt x="12309" y="3176"/>
                    <a:pt x="12568" y="3100"/>
                  </a:cubicBezTo>
                  <a:lnTo>
                    <a:pt x="14160" y="3100"/>
                  </a:lnTo>
                  <a:lnTo>
                    <a:pt x="14579" y="3100"/>
                  </a:lnTo>
                  <a:lnTo>
                    <a:pt x="15250" y="3100"/>
                  </a:lnTo>
                  <a:lnTo>
                    <a:pt x="18098" y="3100"/>
                  </a:lnTo>
                  <a:cubicBezTo>
                    <a:pt x="18258" y="3025"/>
                    <a:pt x="18442" y="3025"/>
                    <a:pt x="18601" y="3100"/>
                  </a:cubicBezTo>
                  <a:cubicBezTo>
                    <a:pt x="18626" y="3352"/>
                    <a:pt x="18626" y="3603"/>
                    <a:pt x="18601" y="3854"/>
                  </a:cubicBezTo>
                  <a:cubicBezTo>
                    <a:pt x="18626" y="4131"/>
                    <a:pt x="18626" y="4416"/>
                    <a:pt x="18601" y="4692"/>
                  </a:cubicBezTo>
                  <a:cubicBezTo>
                    <a:pt x="19213" y="4742"/>
                    <a:pt x="19816" y="4918"/>
                    <a:pt x="20361" y="5195"/>
                  </a:cubicBezTo>
                  <a:cubicBezTo>
                    <a:pt x="20931" y="5362"/>
                    <a:pt x="21416" y="5756"/>
                    <a:pt x="21701" y="6284"/>
                  </a:cubicBezTo>
                  <a:cubicBezTo>
                    <a:pt x="21701" y="6284"/>
                    <a:pt x="21701" y="6284"/>
                    <a:pt x="21701" y="6787"/>
                  </a:cubicBezTo>
                  <a:cubicBezTo>
                    <a:pt x="21727" y="6954"/>
                    <a:pt x="21727" y="7122"/>
                    <a:pt x="21701" y="7290"/>
                  </a:cubicBezTo>
                  <a:cubicBezTo>
                    <a:pt x="21894" y="7357"/>
                    <a:pt x="22095" y="7357"/>
                    <a:pt x="22288" y="7290"/>
                  </a:cubicBezTo>
                  <a:lnTo>
                    <a:pt x="22874" y="7290"/>
                  </a:lnTo>
                  <a:lnTo>
                    <a:pt x="24047" y="7290"/>
                  </a:lnTo>
                  <a:cubicBezTo>
                    <a:pt x="24047" y="7290"/>
                    <a:pt x="24047" y="7709"/>
                    <a:pt x="24047" y="7792"/>
                  </a:cubicBezTo>
                  <a:cubicBezTo>
                    <a:pt x="24047" y="7876"/>
                    <a:pt x="24047" y="7792"/>
                    <a:pt x="24550" y="8211"/>
                  </a:cubicBezTo>
                  <a:lnTo>
                    <a:pt x="25137" y="8714"/>
                  </a:lnTo>
                  <a:cubicBezTo>
                    <a:pt x="25355" y="9049"/>
                    <a:pt x="25522" y="9418"/>
                    <a:pt x="25639" y="9803"/>
                  </a:cubicBezTo>
                  <a:cubicBezTo>
                    <a:pt x="25665" y="10197"/>
                    <a:pt x="25665" y="10583"/>
                    <a:pt x="25639" y="10976"/>
                  </a:cubicBezTo>
                  <a:cubicBezTo>
                    <a:pt x="25673" y="11504"/>
                    <a:pt x="25673" y="12040"/>
                    <a:pt x="25639" y="12568"/>
                  </a:cubicBezTo>
                  <a:cubicBezTo>
                    <a:pt x="25556" y="13121"/>
                    <a:pt x="25556" y="13691"/>
                    <a:pt x="25639" y="14244"/>
                  </a:cubicBezTo>
                  <a:lnTo>
                    <a:pt x="25639" y="15585"/>
                  </a:lnTo>
                  <a:cubicBezTo>
                    <a:pt x="25765" y="16029"/>
                    <a:pt x="25966" y="16456"/>
                    <a:pt x="26226" y="16842"/>
                  </a:cubicBezTo>
                  <a:lnTo>
                    <a:pt x="25723" y="17512"/>
                  </a:lnTo>
                  <a:lnTo>
                    <a:pt x="25137" y="18098"/>
                  </a:lnTo>
                  <a:lnTo>
                    <a:pt x="24466" y="18098"/>
                  </a:lnTo>
                  <a:lnTo>
                    <a:pt x="23712" y="18098"/>
                  </a:lnTo>
                  <a:lnTo>
                    <a:pt x="23712" y="18098"/>
                  </a:lnTo>
                  <a:lnTo>
                    <a:pt x="23712" y="18601"/>
                  </a:lnTo>
                  <a:lnTo>
                    <a:pt x="23712" y="19188"/>
                  </a:lnTo>
                  <a:cubicBezTo>
                    <a:pt x="23712" y="19188"/>
                    <a:pt x="23712" y="19188"/>
                    <a:pt x="23712" y="19188"/>
                  </a:cubicBezTo>
                  <a:lnTo>
                    <a:pt x="23712" y="19188"/>
                  </a:lnTo>
                  <a:cubicBezTo>
                    <a:pt x="23712" y="19188"/>
                    <a:pt x="23712" y="19188"/>
                    <a:pt x="23712" y="19188"/>
                  </a:cubicBezTo>
                  <a:lnTo>
                    <a:pt x="23712" y="19690"/>
                  </a:lnTo>
                  <a:cubicBezTo>
                    <a:pt x="23796" y="19967"/>
                    <a:pt x="23796" y="20252"/>
                    <a:pt x="23712" y="20528"/>
                  </a:cubicBezTo>
                  <a:cubicBezTo>
                    <a:pt x="23712" y="20528"/>
                    <a:pt x="23712" y="20528"/>
                    <a:pt x="23209" y="21031"/>
                  </a:cubicBezTo>
                  <a:cubicBezTo>
                    <a:pt x="22983" y="21182"/>
                    <a:pt x="22682" y="21182"/>
                    <a:pt x="22455" y="21031"/>
                  </a:cubicBezTo>
                  <a:cubicBezTo>
                    <a:pt x="22305" y="20922"/>
                    <a:pt x="22104" y="20922"/>
                    <a:pt x="21953" y="21031"/>
                  </a:cubicBezTo>
                  <a:lnTo>
                    <a:pt x="21953" y="21031"/>
                  </a:lnTo>
                  <a:cubicBezTo>
                    <a:pt x="22078" y="21383"/>
                    <a:pt x="22078" y="21768"/>
                    <a:pt x="21953" y="22120"/>
                  </a:cubicBezTo>
                  <a:cubicBezTo>
                    <a:pt x="22003" y="22422"/>
                    <a:pt x="22003" y="22740"/>
                    <a:pt x="21953" y="23042"/>
                  </a:cubicBezTo>
                  <a:cubicBezTo>
                    <a:pt x="21953" y="23042"/>
                    <a:pt x="21953" y="23712"/>
                    <a:pt x="21953" y="24047"/>
                  </a:cubicBezTo>
                  <a:cubicBezTo>
                    <a:pt x="21869" y="24408"/>
                    <a:pt x="21869" y="24776"/>
                    <a:pt x="21953" y="25137"/>
                  </a:cubicBezTo>
                  <a:cubicBezTo>
                    <a:pt x="21953" y="25137"/>
                    <a:pt x="21953" y="25137"/>
                    <a:pt x="21953" y="25137"/>
                  </a:cubicBezTo>
                  <a:lnTo>
                    <a:pt x="21953" y="25137"/>
                  </a:lnTo>
                  <a:lnTo>
                    <a:pt x="21450" y="25137"/>
                  </a:lnTo>
                  <a:cubicBezTo>
                    <a:pt x="21450" y="25137"/>
                    <a:pt x="21450" y="25137"/>
                    <a:pt x="20780" y="25137"/>
                  </a:cubicBezTo>
                  <a:lnTo>
                    <a:pt x="20780" y="26645"/>
                  </a:lnTo>
                  <a:cubicBezTo>
                    <a:pt x="20780" y="26645"/>
                    <a:pt x="20780" y="26645"/>
                    <a:pt x="20780" y="26645"/>
                  </a:cubicBezTo>
                  <a:lnTo>
                    <a:pt x="20780" y="26645"/>
                  </a:lnTo>
                  <a:cubicBezTo>
                    <a:pt x="20587" y="26712"/>
                    <a:pt x="20386" y="26712"/>
                    <a:pt x="20193" y="26645"/>
                  </a:cubicBezTo>
                  <a:lnTo>
                    <a:pt x="19607" y="26645"/>
                  </a:lnTo>
                  <a:lnTo>
                    <a:pt x="19607" y="27148"/>
                  </a:lnTo>
                  <a:lnTo>
                    <a:pt x="19607" y="27148"/>
                  </a:lnTo>
                  <a:cubicBezTo>
                    <a:pt x="19607" y="27148"/>
                    <a:pt x="19607" y="27148"/>
                    <a:pt x="19607" y="27148"/>
                  </a:cubicBezTo>
                  <a:cubicBezTo>
                    <a:pt x="19607" y="27148"/>
                    <a:pt x="19607" y="27148"/>
                    <a:pt x="19607" y="27148"/>
                  </a:cubicBezTo>
                  <a:lnTo>
                    <a:pt x="19607" y="27148"/>
                  </a:lnTo>
                  <a:lnTo>
                    <a:pt x="19607" y="27148"/>
                  </a:lnTo>
                  <a:lnTo>
                    <a:pt x="19607" y="27148"/>
                  </a:lnTo>
                  <a:cubicBezTo>
                    <a:pt x="19607" y="27148"/>
                    <a:pt x="19607" y="27148"/>
                    <a:pt x="19104" y="27148"/>
                  </a:cubicBezTo>
                  <a:lnTo>
                    <a:pt x="19104" y="27148"/>
                  </a:lnTo>
                  <a:cubicBezTo>
                    <a:pt x="19104" y="27148"/>
                    <a:pt x="19104" y="27148"/>
                    <a:pt x="19104" y="27148"/>
                  </a:cubicBezTo>
                  <a:lnTo>
                    <a:pt x="19104" y="27148"/>
                  </a:lnTo>
                  <a:lnTo>
                    <a:pt x="19104" y="27148"/>
                  </a:lnTo>
                  <a:lnTo>
                    <a:pt x="19104" y="27148"/>
                  </a:lnTo>
                  <a:lnTo>
                    <a:pt x="19104" y="27148"/>
                  </a:lnTo>
                  <a:lnTo>
                    <a:pt x="18266" y="28153"/>
                  </a:lnTo>
                  <a:lnTo>
                    <a:pt x="17596" y="28907"/>
                  </a:lnTo>
                  <a:lnTo>
                    <a:pt x="17596" y="29326"/>
                  </a:lnTo>
                  <a:lnTo>
                    <a:pt x="17596" y="29326"/>
                  </a:lnTo>
                  <a:lnTo>
                    <a:pt x="17596" y="30667"/>
                  </a:lnTo>
                  <a:cubicBezTo>
                    <a:pt x="17428" y="30960"/>
                    <a:pt x="17286" y="31270"/>
                    <a:pt x="17177" y="31588"/>
                  </a:cubicBezTo>
                  <a:cubicBezTo>
                    <a:pt x="17152" y="31924"/>
                    <a:pt x="17152" y="32259"/>
                    <a:pt x="17177" y="32594"/>
                  </a:cubicBezTo>
                  <a:cubicBezTo>
                    <a:pt x="17177" y="32594"/>
                    <a:pt x="17177" y="32594"/>
                    <a:pt x="17763" y="32594"/>
                  </a:cubicBezTo>
                  <a:lnTo>
                    <a:pt x="18434" y="32594"/>
                  </a:lnTo>
                  <a:lnTo>
                    <a:pt x="18434" y="32594"/>
                  </a:lnTo>
                  <a:cubicBezTo>
                    <a:pt x="18434" y="32594"/>
                    <a:pt x="18434" y="32594"/>
                    <a:pt x="18434" y="32594"/>
                  </a:cubicBezTo>
                  <a:lnTo>
                    <a:pt x="18434" y="32594"/>
                  </a:lnTo>
                  <a:lnTo>
                    <a:pt x="18936" y="32594"/>
                  </a:lnTo>
                  <a:lnTo>
                    <a:pt x="18936" y="32091"/>
                  </a:lnTo>
                  <a:lnTo>
                    <a:pt x="19523" y="32091"/>
                  </a:lnTo>
                  <a:cubicBezTo>
                    <a:pt x="19523" y="32091"/>
                    <a:pt x="19523" y="32091"/>
                    <a:pt x="19523" y="32091"/>
                  </a:cubicBezTo>
                  <a:cubicBezTo>
                    <a:pt x="19833" y="32267"/>
                    <a:pt x="20218" y="32267"/>
                    <a:pt x="20528" y="32091"/>
                  </a:cubicBezTo>
                  <a:cubicBezTo>
                    <a:pt x="20855" y="32016"/>
                    <a:pt x="21207" y="32016"/>
                    <a:pt x="21534" y="32091"/>
                  </a:cubicBezTo>
                  <a:cubicBezTo>
                    <a:pt x="21534" y="32091"/>
                    <a:pt x="21534" y="32091"/>
                    <a:pt x="21534" y="32091"/>
                  </a:cubicBezTo>
                  <a:lnTo>
                    <a:pt x="21534" y="32091"/>
                  </a:lnTo>
                  <a:cubicBezTo>
                    <a:pt x="21953" y="32301"/>
                    <a:pt x="22455" y="32301"/>
                    <a:pt x="22874" y="32091"/>
                  </a:cubicBezTo>
                  <a:lnTo>
                    <a:pt x="24215" y="32091"/>
                  </a:lnTo>
                  <a:lnTo>
                    <a:pt x="24215" y="32091"/>
                  </a:lnTo>
                  <a:lnTo>
                    <a:pt x="24215" y="32091"/>
                  </a:lnTo>
                  <a:cubicBezTo>
                    <a:pt x="24215" y="32091"/>
                    <a:pt x="24215" y="32091"/>
                    <a:pt x="23712" y="32594"/>
                  </a:cubicBezTo>
                  <a:lnTo>
                    <a:pt x="23126" y="33013"/>
                  </a:lnTo>
                  <a:lnTo>
                    <a:pt x="23880" y="36029"/>
                  </a:lnTo>
                  <a:cubicBezTo>
                    <a:pt x="23880" y="36029"/>
                    <a:pt x="23880" y="36029"/>
                    <a:pt x="23880" y="36029"/>
                  </a:cubicBezTo>
                  <a:cubicBezTo>
                    <a:pt x="23880" y="36029"/>
                    <a:pt x="23880" y="36029"/>
                    <a:pt x="23880" y="35359"/>
                  </a:cubicBezTo>
                  <a:cubicBezTo>
                    <a:pt x="23838" y="34915"/>
                    <a:pt x="23838" y="34462"/>
                    <a:pt x="23880" y="34018"/>
                  </a:cubicBezTo>
                  <a:cubicBezTo>
                    <a:pt x="23796" y="33574"/>
                    <a:pt x="23796" y="33122"/>
                    <a:pt x="23880" y="32678"/>
                  </a:cubicBezTo>
                  <a:cubicBezTo>
                    <a:pt x="23880" y="32259"/>
                    <a:pt x="23880" y="32007"/>
                    <a:pt x="24466" y="32007"/>
                  </a:cubicBezTo>
                  <a:lnTo>
                    <a:pt x="25472" y="32929"/>
                  </a:lnTo>
                  <a:cubicBezTo>
                    <a:pt x="25472" y="32929"/>
                    <a:pt x="25472" y="32929"/>
                    <a:pt x="25472" y="33432"/>
                  </a:cubicBezTo>
                  <a:lnTo>
                    <a:pt x="25891" y="33432"/>
                  </a:lnTo>
                  <a:cubicBezTo>
                    <a:pt x="26050" y="33524"/>
                    <a:pt x="26234" y="33524"/>
                    <a:pt x="26393" y="33432"/>
                  </a:cubicBezTo>
                  <a:lnTo>
                    <a:pt x="26813" y="33432"/>
                  </a:lnTo>
                  <a:cubicBezTo>
                    <a:pt x="27030" y="33348"/>
                    <a:pt x="27265" y="33348"/>
                    <a:pt x="27483" y="33432"/>
                  </a:cubicBezTo>
                  <a:lnTo>
                    <a:pt x="27902" y="33934"/>
                  </a:lnTo>
                  <a:lnTo>
                    <a:pt x="29242" y="33934"/>
                  </a:lnTo>
                  <a:lnTo>
                    <a:pt x="28740" y="33934"/>
                  </a:lnTo>
                  <a:lnTo>
                    <a:pt x="28237" y="33934"/>
                  </a:lnTo>
                  <a:lnTo>
                    <a:pt x="28237" y="33934"/>
                  </a:lnTo>
                  <a:lnTo>
                    <a:pt x="28237" y="33934"/>
                  </a:lnTo>
                  <a:lnTo>
                    <a:pt x="28237" y="33934"/>
                  </a:lnTo>
                  <a:cubicBezTo>
                    <a:pt x="28237" y="33934"/>
                    <a:pt x="28237" y="33934"/>
                    <a:pt x="28237" y="33934"/>
                  </a:cubicBezTo>
                  <a:lnTo>
                    <a:pt x="29997" y="33934"/>
                  </a:lnTo>
                  <a:lnTo>
                    <a:pt x="30918" y="33934"/>
                  </a:lnTo>
                  <a:lnTo>
                    <a:pt x="31756" y="33934"/>
                  </a:lnTo>
                  <a:lnTo>
                    <a:pt x="34856" y="33934"/>
                  </a:lnTo>
                  <a:lnTo>
                    <a:pt x="34856" y="34437"/>
                  </a:lnTo>
                  <a:cubicBezTo>
                    <a:pt x="34856" y="34437"/>
                    <a:pt x="34856" y="34437"/>
                    <a:pt x="34856" y="34437"/>
                  </a:cubicBezTo>
                  <a:cubicBezTo>
                    <a:pt x="34856" y="34437"/>
                    <a:pt x="34856" y="34437"/>
                    <a:pt x="34856" y="34437"/>
                  </a:cubicBezTo>
                  <a:lnTo>
                    <a:pt x="34856" y="34437"/>
                  </a:lnTo>
                  <a:cubicBezTo>
                    <a:pt x="34856" y="34437"/>
                    <a:pt x="34856" y="34437"/>
                    <a:pt x="34856" y="34437"/>
                  </a:cubicBezTo>
                  <a:cubicBezTo>
                    <a:pt x="34856" y="34437"/>
                    <a:pt x="34856" y="34437"/>
                    <a:pt x="34856" y="34437"/>
                  </a:cubicBezTo>
                  <a:lnTo>
                    <a:pt x="34856" y="34437"/>
                  </a:lnTo>
                  <a:lnTo>
                    <a:pt x="34856" y="34437"/>
                  </a:lnTo>
                  <a:lnTo>
                    <a:pt x="36029" y="34437"/>
                  </a:lnTo>
                  <a:lnTo>
                    <a:pt x="36029" y="34437"/>
                  </a:lnTo>
                  <a:cubicBezTo>
                    <a:pt x="36213" y="34806"/>
                    <a:pt x="36213" y="35242"/>
                    <a:pt x="36029" y="35610"/>
                  </a:cubicBezTo>
                  <a:cubicBezTo>
                    <a:pt x="35786" y="35887"/>
                    <a:pt x="35585" y="36197"/>
                    <a:pt x="35443" y="36532"/>
                  </a:cubicBezTo>
                  <a:lnTo>
                    <a:pt x="35443" y="36532"/>
                  </a:lnTo>
                  <a:cubicBezTo>
                    <a:pt x="35510" y="36808"/>
                    <a:pt x="35510" y="37093"/>
                    <a:pt x="35443" y="37370"/>
                  </a:cubicBezTo>
                  <a:lnTo>
                    <a:pt x="34940" y="37370"/>
                  </a:lnTo>
                  <a:lnTo>
                    <a:pt x="34856" y="37370"/>
                  </a:lnTo>
                  <a:lnTo>
                    <a:pt x="35610" y="38124"/>
                  </a:lnTo>
                  <a:cubicBezTo>
                    <a:pt x="35610" y="38124"/>
                    <a:pt x="35610" y="38124"/>
                    <a:pt x="35610" y="38124"/>
                  </a:cubicBezTo>
                  <a:lnTo>
                    <a:pt x="35610" y="38124"/>
                  </a:lnTo>
                  <a:cubicBezTo>
                    <a:pt x="35610" y="38124"/>
                    <a:pt x="35108" y="38124"/>
                    <a:pt x="34940" y="38124"/>
                  </a:cubicBezTo>
                  <a:lnTo>
                    <a:pt x="34940" y="37621"/>
                  </a:lnTo>
                  <a:cubicBezTo>
                    <a:pt x="34974" y="37454"/>
                    <a:pt x="34974" y="37286"/>
                    <a:pt x="34940" y="37118"/>
                  </a:cubicBezTo>
                  <a:lnTo>
                    <a:pt x="34437" y="37118"/>
                  </a:lnTo>
                  <a:cubicBezTo>
                    <a:pt x="34437" y="37118"/>
                    <a:pt x="34437" y="37118"/>
                    <a:pt x="34437" y="37621"/>
                  </a:cubicBezTo>
                  <a:cubicBezTo>
                    <a:pt x="34479" y="37898"/>
                    <a:pt x="34479" y="38183"/>
                    <a:pt x="34437" y="38459"/>
                  </a:cubicBezTo>
                  <a:cubicBezTo>
                    <a:pt x="34554" y="38668"/>
                    <a:pt x="34554" y="38920"/>
                    <a:pt x="34437" y="39129"/>
                  </a:cubicBezTo>
                  <a:cubicBezTo>
                    <a:pt x="33901" y="39339"/>
                    <a:pt x="33298" y="39339"/>
                    <a:pt x="32761" y="39129"/>
                  </a:cubicBezTo>
                  <a:lnTo>
                    <a:pt x="32761" y="37370"/>
                  </a:lnTo>
                  <a:lnTo>
                    <a:pt x="32761" y="37370"/>
                  </a:lnTo>
                  <a:lnTo>
                    <a:pt x="32761" y="37956"/>
                  </a:lnTo>
                  <a:cubicBezTo>
                    <a:pt x="32694" y="38342"/>
                    <a:pt x="32694" y="38744"/>
                    <a:pt x="32761" y="39129"/>
                  </a:cubicBezTo>
                  <a:cubicBezTo>
                    <a:pt x="32761" y="39716"/>
                    <a:pt x="32761" y="40135"/>
                    <a:pt x="33180" y="40302"/>
                  </a:cubicBezTo>
                  <a:lnTo>
                    <a:pt x="33180" y="40302"/>
                  </a:lnTo>
                  <a:lnTo>
                    <a:pt x="33180" y="39632"/>
                  </a:lnTo>
                  <a:lnTo>
                    <a:pt x="33935" y="39632"/>
                  </a:lnTo>
                  <a:cubicBezTo>
                    <a:pt x="34102" y="39833"/>
                    <a:pt x="34245" y="40059"/>
                    <a:pt x="34354" y="40302"/>
                  </a:cubicBezTo>
                  <a:cubicBezTo>
                    <a:pt x="34404" y="40436"/>
                    <a:pt x="34404" y="40587"/>
                    <a:pt x="34354" y="40721"/>
                  </a:cubicBezTo>
                  <a:lnTo>
                    <a:pt x="34354" y="40721"/>
                  </a:lnTo>
                  <a:cubicBezTo>
                    <a:pt x="34320" y="40529"/>
                    <a:pt x="34320" y="40328"/>
                    <a:pt x="34354" y="40135"/>
                  </a:cubicBezTo>
                  <a:cubicBezTo>
                    <a:pt x="34354" y="40135"/>
                    <a:pt x="34354" y="40135"/>
                    <a:pt x="34354" y="40135"/>
                  </a:cubicBezTo>
                  <a:lnTo>
                    <a:pt x="34940" y="39465"/>
                  </a:lnTo>
                  <a:lnTo>
                    <a:pt x="35359" y="39465"/>
                  </a:lnTo>
                  <a:cubicBezTo>
                    <a:pt x="35359" y="39465"/>
                    <a:pt x="35862" y="39465"/>
                    <a:pt x="35862" y="39465"/>
                  </a:cubicBezTo>
                  <a:lnTo>
                    <a:pt x="35862" y="42816"/>
                  </a:lnTo>
                  <a:cubicBezTo>
                    <a:pt x="35108" y="43000"/>
                    <a:pt x="34420" y="43377"/>
                    <a:pt x="33851" y="43905"/>
                  </a:cubicBezTo>
                  <a:cubicBezTo>
                    <a:pt x="33382" y="44475"/>
                    <a:pt x="32728" y="44860"/>
                    <a:pt x="32007" y="44995"/>
                  </a:cubicBezTo>
                  <a:lnTo>
                    <a:pt x="31002" y="44995"/>
                  </a:lnTo>
                  <a:close/>
                  <a:moveTo>
                    <a:pt x="9720" y="31002"/>
                  </a:moveTo>
                  <a:lnTo>
                    <a:pt x="9720" y="31002"/>
                  </a:lnTo>
                  <a:cubicBezTo>
                    <a:pt x="9745" y="30834"/>
                    <a:pt x="9745" y="30667"/>
                    <a:pt x="9720" y="30499"/>
                  </a:cubicBezTo>
                  <a:cubicBezTo>
                    <a:pt x="9627" y="30290"/>
                    <a:pt x="9627" y="30047"/>
                    <a:pt x="9720" y="29829"/>
                  </a:cubicBezTo>
                  <a:lnTo>
                    <a:pt x="9720" y="29829"/>
                  </a:lnTo>
                  <a:close/>
                  <a:moveTo>
                    <a:pt x="10390" y="28488"/>
                  </a:moveTo>
                  <a:cubicBezTo>
                    <a:pt x="10390" y="28488"/>
                    <a:pt x="10390" y="28488"/>
                    <a:pt x="10390" y="28488"/>
                  </a:cubicBezTo>
                  <a:cubicBezTo>
                    <a:pt x="10390" y="28488"/>
                    <a:pt x="10390" y="28488"/>
                    <a:pt x="10390" y="28488"/>
                  </a:cubicBezTo>
                  <a:cubicBezTo>
                    <a:pt x="10390" y="28488"/>
                    <a:pt x="10390" y="28488"/>
                    <a:pt x="10390" y="28488"/>
                  </a:cubicBezTo>
                  <a:close/>
                  <a:moveTo>
                    <a:pt x="11395" y="29410"/>
                  </a:moveTo>
                  <a:cubicBezTo>
                    <a:pt x="11395" y="29410"/>
                    <a:pt x="11395" y="29410"/>
                    <a:pt x="11395" y="29410"/>
                  </a:cubicBezTo>
                  <a:cubicBezTo>
                    <a:pt x="11395" y="29410"/>
                    <a:pt x="11395" y="29410"/>
                    <a:pt x="11395" y="29410"/>
                  </a:cubicBezTo>
                  <a:cubicBezTo>
                    <a:pt x="11395" y="29410"/>
                    <a:pt x="11395" y="29410"/>
                    <a:pt x="11395" y="29410"/>
                  </a:cubicBezTo>
                  <a:cubicBezTo>
                    <a:pt x="11395" y="29410"/>
                    <a:pt x="11814" y="29661"/>
                    <a:pt x="11647" y="29661"/>
                  </a:cubicBezTo>
                  <a:close/>
                  <a:moveTo>
                    <a:pt x="11395" y="27985"/>
                  </a:moveTo>
                  <a:lnTo>
                    <a:pt x="11395" y="27985"/>
                  </a:lnTo>
                  <a:lnTo>
                    <a:pt x="11395" y="27985"/>
                  </a:lnTo>
                  <a:close/>
                  <a:moveTo>
                    <a:pt x="11395" y="26477"/>
                  </a:moveTo>
                  <a:lnTo>
                    <a:pt x="13155" y="26477"/>
                  </a:lnTo>
                  <a:cubicBezTo>
                    <a:pt x="13155" y="26477"/>
                    <a:pt x="13155" y="25974"/>
                    <a:pt x="12736" y="25974"/>
                  </a:cubicBezTo>
                  <a:lnTo>
                    <a:pt x="11647" y="25974"/>
                  </a:lnTo>
                  <a:cubicBezTo>
                    <a:pt x="11647" y="25974"/>
                    <a:pt x="11563" y="26310"/>
                    <a:pt x="11563" y="26477"/>
                  </a:cubicBezTo>
                  <a:close/>
                  <a:moveTo>
                    <a:pt x="14579" y="37872"/>
                  </a:moveTo>
                  <a:cubicBezTo>
                    <a:pt x="14579" y="37872"/>
                    <a:pt x="14579" y="37872"/>
                    <a:pt x="14579" y="37872"/>
                  </a:cubicBezTo>
                  <a:lnTo>
                    <a:pt x="14579" y="37872"/>
                  </a:lnTo>
                  <a:cubicBezTo>
                    <a:pt x="14579" y="37872"/>
                    <a:pt x="14579" y="37872"/>
                    <a:pt x="14579" y="37454"/>
                  </a:cubicBezTo>
                  <a:cubicBezTo>
                    <a:pt x="14579" y="37035"/>
                    <a:pt x="14831" y="38040"/>
                    <a:pt x="14747" y="38040"/>
                  </a:cubicBezTo>
                  <a:close/>
                  <a:moveTo>
                    <a:pt x="7709" y="9133"/>
                  </a:moveTo>
                  <a:cubicBezTo>
                    <a:pt x="7709" y="9133"/>
                    <a:pt x="7709" y="9133"/>
                    <a:pt x="7709" y="9133"/>
                  </a:cubicBezTo>
                  <a:cubicBezTo>
                    <a:pt x="7709" y="9133"/>
                    <a:pt x="7709" y="9133"/>
                    <a:pt x="7709" y="9133"/>
                  </a:cubicBezTo>
                  <a:cubicBezTo>
                    <a:pt x="7709" y="9133"/>
                    <a:pt x="7709" y="9133"/>
                    <a:pt x="7709" y="9133"/>
                  </a:cubicBezTo>
                  <a:cubicBezTo>
                    <a:pt x="7709" y="9133"/>
                    <a:pt x="8044" y="9133"/>
                    <a:pt x="7876" y="9133"/>
                  </a:cubicBezTo>
                  <a:close/>
                  <a:moveTo>
                    <a:pt x="15082" y="31002"/>
                  </a:moveTo>
                  <a:cubicBezTo>
                    <a:pt x="15040" y="31303"/>
                    <a:pt x="15040" y="31622"/>
                    <a:pt x="15082" y="31924"/>
                  </a:cubicBezTo>
                  <a:cubicBezTo>
                    <a:pt x="15359" y="32108"/>
                    <a:pt x="15727" y="32108"/>
                    <a:pt x="16004" y="31924"/>
                  </a:cubicBezTo>
                  <a:lnTo>
                    <a:pt x="16004" y="31924"/>
                  </a:lnTo>
                  <a:lnTo>
                    <a:pt x="16004" y="31924"/>
                  </a:lnTo>
                  <a:cubicBezTo>
                    <a:pt x="15970" y="31697"/>
                    <a:pt x="15970" y="31479"/>
                    <a:pt x="16004" y="31253"/>
                  </a:cubicBezTo>
                  <a:lnTo>
                    <a:pt x="16004" y="31253"/>
                  </a:lnTo>
                  <a:lnTo>
                    <a:pt x="15082" y="31253"/>
                  </a:lnTo>
                  <a:close/>
                  <a:moveTo>
                    <a:pt x="13993" y="23712"/>
                  </a:moveTo>
                  <a:lnTo>
                    <a:pt x="13993" y="23712"/>
                  </a:lnTo>
                  <a:lnTo>
                    <a:pt x="13993" y="23712"/>
                  </a:lnTo>
                  <a:lnTo>
                    <a:pt x="13993" y="24215"/>
                  </a:lnTo>
                  <a:lnTo>
                    <a:pt x="13993" y="25053"/>
                  </a:lnTo>
                  <a:cubicBezTo>
                    <a:pt x="13984" y="25304"/>
                    <a:pt x="13984" y="25556"/>
                    <a:pt x="13993" y="25807"/>
                  </a:cubicBezTo>
                  <a:lnTo>
                    <a:pt x="13993" y="26310"/>
                  </a:lnTo>
                  <a:cubicBezTo>
                    <a:pt x="13993" y="26310"/>
                    <a:pt x="13993" y="26310"/>
                    <a:pt x="13993" y="26310"/>
                  </a:cubicBezTo>
                  <a:cubicBezTo>
                    <a:pt x="13993" y="26310"/>
                    <a:pt x="13993" y="26310"/>
                    <a:pt x="13993" y="25891"/>
                  </a:cubicBezTo>
                  <a:lnTo>
                    <a:pt x="13993" y="25388"/>
                  </a:lnTo>
                  <a:lnTo>
                    <a:pt x="13993" y="25388"/>
                  </a:lnTo>
                  <a:lnTo>
                    <a:pt x="13993" y="25388"/>
                  </a:lnTo>
                  <a:lnTo>
                    <a:pt x="13993" y="24885"/>
                  </a:lnTo>
                  <a:lnTo>
                    <a:pt x="13993" y="24299"/>
                  </a:lnTo>
                  <a:cubicBezTo>
                    <a:pt x="13993" y="24299"/>
                    <a:pt x="13993" y="23712"/>
                    <a:pt x="13993" y="23712"/>
                  </a:cubicBezTo>
                  <a:cubicBezTo>
                    <a:pt x="13993" y="23712"/>
                    <a:pt x="13993" y="23712"/>
                    <a:pt x="13993" y="23712"/>
                  </a:cubicBezTo>
                  <a:lnTo>
                    <a:pt x="12904" y="23712"/>
                  </a:lnTo>
                  <a:cubicBezTo>
                    <a:pt x="12904" y="23712"/>
                    <a:pt x="12904" y="23712"/>
                    <a:pt x="12904" y="23712"/>
                  </a:cubicBezTo>
                  <a:cubicBezTo>
                    <a:pt x="12904" y="23712"/>
                    <a:pt x="12904" y="23712"/>
                    <a:pt x="12904" y="24131"/>
                  </a:cubicBezTo>
                  <a:lnTo>
                    <a:pt x="12904" y="24634"/>
                  </a:lnTo>
                  <a:close/>
                  <a:moveTo>
                    <a:pt x="17931" y="37202"/>
                  </a:moveTo>
                  <a:cubicBezTo>
                    <a:pt x="17931" y="37202"/>
                    <a:pt x="17931" y="37202"/>
                    <a:pt x="17931" y="37202"/>
                  </a:cubicBezTo>
                  <a:cubicBezTo>
                    <a:pt x="17931" y="37202"/>
                    <a:pt x="17931" y="37202"/>
                    <a:pt x="17931" y="37202"/>
                  </a:cubicBezTo>
                  <a:cubicBezTo>
                    <a:pt x="17931" y="37202"/>
                    <a:pt x="17931" y="37202"/>
                    <a:pt x="17931" y="37202"/>
                  </a:cubicBezTo>
                  <a:cubicBezTo>
                    <a:pt x="17931" y="37202"/>
                    <a:pt x="18098" y="37370"/>
                    <a:pt x="18098" y="37202"/>
                  </a:cubicBezTo>
                  <a:close/>
                  <a:moveTo>
                    <a:pt x="14496" y="21199"/>
                  </a:moveTo>
                  <a:cubicBezTo>
                    <a:pt x="14496" y="21199"/>
                    <a:pt x="14496" y="21199"/>
                    <a:pt x="14496" y="21199"/>
                  </a:cubicBezTo>
                  <a:lnTo>
                    <a:pt x="14496" y="21199"/>
                  </a:lnTo>
                  <a:lnTo>
                    <a:pt x="14496" y="21199"/>
                  </a:lnTo>
                  <a:lnTo>
                    <a:pt x="14496" y="21199"/>
                  </a:lnTo>
                  <a:lnTo>
                    <a:pt x="14496" y="21199"/>
                  </a:lnTo>
                  <a:close/>
                  <a:moveTo>
                    <a:pt x="9217" y="1005"/>
                  </a:moveTo>
                  <a:cubicBezTo>
                    <a:pt x="9217" y="1005"/>
                    <a:pt x="9217" y="1005"/>
                    <a:pt x="9636" y="1005"/>
                  </a:cubicBezTo>
                  <a:lnTo>
                    <a:pt x="10306" y="1005"/>
                  </a:lnTo>
                  <a:lnTo>
                    <a:pt x="10306" y="0"/>
                  </a:lnTo>
                  <a:lnTo>
                    <a:pt x="9887" y="0"/>
                  </a:lnTo>
                  <a:lnTo>
                    <a:pt x="9468" y="0"/>
                  </a:lnTo>
                  <a:close/>
                  <a:moveTo>
                    <a:pt x="18434" y="36867"/>
                  </a:moveTo>
                  <a:lnTo>
                    <a:pt x="18853" y="36867"/>
                  </a:lnTo>
                  <a:lnTo>
                    <a:pt x="19272" y="36867"/>
                  </a:lnTo>
                  <a:cubicBezTo>
                    <a:pt x="19272" y="36867"/>
                    <a:pt x="19272" y="36867"/>
                    <a:pt x="19272" y="36867"/>
                  </a:cubicBezTo>
                  <a:lnTo>
                    <a:pt x="19272" y="36867"/>
                  </a:lnTo>
                  <a:lnTo>
                    <a:pt x="19272" y="36867"/>
                  </a:lnTo>
                  <a:lnTo>
                    <a:pt x="19272" y="36867"/>
                  </a:lnTo>
                  <a:cubicBezTo>
                    <a:pt x="19272" y="36867"/>
                    <a:pt x="19272" y="36867"/>
                    <a:pt x="19272" y="36867"/>
                  </a:cubicBezTo>
                  <a:cubicBezTo>
                    <a:pt x="19272" y="36867"/>
                    <a:pt x="19272" y="36867"/>
                    <a:pt x="19272" y="36867"/>
                  </a:cubicBezTo>
                  <a:lnTo>
                    <a:pt x="19272" y="36867"/>
                  </a:lnTo>
                  <a:cubicBezTo>
                    <a:pt x="19272" y="36867"/>
                    <a:pt x="19272" y="36867"/>
                    <a:pt x="19272" y="36867"/>
                  </a:cubicBezTo>
                  <a:lnTo>
                    <a:pt x="19272" y="36867"/>
                  </a:lnTo>
                  <a:close/>
                  <a:moveTo>
                    <a:pt x="17260" y="31002"/>
                  </a:moveTo>
                  <a:lnTo>
                    <a:pt x="17260" y="30415"/>
                  </a:lnTo>
                  <a:cubicBezTo>
                    <a:pt x="17294" y="30248"/>
                    <a:pt x="17294" y="30080"/>
                    <a:pt x="17260" y="29913"/>
                  </a:cubicBezTo>
                  <a:lnTo>
                    <a:pt x="17260" y="29661"/>
                  </a:lnTo>
                  <a:cubicBezTo>
                    <a:pt x="17260" y="29661"/>
                    <a:pt x="17260" y="29661"/>
                    <a:pt x="16842" y="29661"/>
                  </a:cubicBezTo>
                  <a:lnTo>
                    <a:pt x="16842" y="30164"/>
                  </a:lnTo>
                  <a:close/>
                  <a:moveTo>
                    <a:pt x="16339" y="26058"/>
                  </a:moveTo>
                  <a:cubicBezTo>
                    <a:pt x="16339" y="26058"/>
                    <a:pt x="16339" y="26058"/>
                    <a:pt x="16339" y="26477"/>
                  </a:cubicBezTo>
                  <a:cubicBezTo>
                    <a:pt x="16339" y="26896"/>
                    <a:pt x="16339" y="26477"/>
                    <a:pt x="16339" y="26477"/>
                  </a:cubicBezTo>
                  <a:cubicBezTo>
                    <a:pt x="16339" y="26477"/>
                    <a:pt x="16339" y="26477"/>
                    <a:pt x="16339" y="26477"/>
                  </a:cubicBezTo>
                  <a:lnTo>
                    <a:pt x="16506" y="26058"/>
                  </a:lnTo>
                  <a:close/>
                  <a:moveTo>
                    <a:pt x="17009" y="28572"/>
                  </a:moveTo>
                  <a:cubicBezTo>
                    <a:pt x="17009" y="28572"/>
                    <a:pt x="17009" y="28572"/>
                    <a:pt x="17009" y="27902"/>
                  </a:cubicBezTo>
                  <a:lnTo>
                    <a:pt x="17009" y="27902"/>
                  </a:lnTo>
                  <a:close/>
                  <a:moveTo>
                    <a:pt x="20863" y="29913"/>
                  </a:moveTo>
                  <a:cubicBezTo>
                    <a:pt x="20620" y="29955"/>
                    <a:pt x="20445" y="30164"/>
                    <a:pt x="20445" y="30415"/>
                  </a:cubicBezTo>
                  <a:lnTo>
                    <a:pt x="20445" y="31002"/>
                  </a:lnTo>
                  <a:cubicBezTo>
                    <a:pt x="20445" y="31002"/>
                    <a:pt x="20947" y="31002"/>
                    <a:pt x="20947" y="31002"/>
                  </a:cubicBezTo>
                  <a:cubicBezTo>
                    <a:pt x="21140" y="30583"/>
                    <a:pt x="21174" y="30105"/>
                    <a:pt x="21031" y="29661"/>
                  </a:cubicBezTo>
                  <a:close/>
                  <a:moveTo>
                    <a:pt x="23293" y="37621"/>
                  </a:moveTo>
                  <a:cubicBezTo>
                    <a:pt x="23293" y="38040"/>
                    <a:pt x="23293" y="38208"/>
                    <a:pt x="23964" y="38124"/>
                  </a:cubicBezTo>
                  <a:lnTo>
                    <a:pt x="25137" y="38124"/>
                  </a:lnTo>
                  <a:cubicBezTo>
                    <a:pt x="24894" y="37931"/>
                    <a:pt x="24542" y="37931"/>
                    <a:pt x="24299" y="38124"/>
                  </a:cubicBezTo>
                  <a:close/>
                  <a:moveTo>
                    <a:pt x="21869" y="29242"/>
                  </a:moveTo>
                  <a:lnTo>
                    <a:pt x="21869" y="30164"/>
                  </a:lnTo>
                  <a:cubicBezTo>
                    <a:pt x="21869" y="30164"/>
                    <a:pt x="21869" y="30667"/>
                    <a:pt x="21869" y="31002"/>
                  </a:cubicBezTo>
                  <a:lnTo>
                    <a:pt x="21869" y="32091"/>
                  </a:lnTo>
                  <a:lnTo>
                    <a:pt x="21869" y="32091"/>
                  </a:lnTo>
                  <a:lnTo>
                    <a:pt x="22372" y="32091"/>
                  </a:lnTo>
                  <a:cubicBezTo>
                    <a:pt x="22372" y="32091"/>
                    <a:pt x="22372" y="32091"/>
                    <a:pt x="22372" y="32091"/>
                  </a:cubicBezTo>
                  <a:cubicBezTo>
                    <a:pt x="22472" y="31647"/>
                    <a:pt x="22472" y="31195"/>
                    <a:pt x="22372" y="30751"/>
                  </a:cubicBezTo>
                  <a:lnTo>
                    <a:pt x="22372" y="30751"/>
                  </a:lnTo>
                  <a:lnTo>
                    <a:pt x="22372" y="30751"/>
                  </a:lnTo>
                  <a:lnTo>
                    <a:pt x="22372" y="30751"/>
                  </a:lnTo>
                  <a:cubicBezTo>
                    <a:pt x="22447" y="30566"/>
                    <a:pt x="22447" y="30348"/>
                    <a:pt x="22372" y="30164"/>
                  </a:cubicBezTo>
                  <a:lnTo>
                    <a:pt x="22372" y="29577"/>
                  </a:lnTo>
                  <a:close/>
                  <a:moveTo>
                    <a:pt x="20109" y="19355"/>
                  </a:moveTo>
                  <a:cubicBezTo>
                    <a:pt x="20210" y="19556"/>
                    <a:pt x="20394" y="19707"/>
                    <a:pt x="20612" y="19774"/>
                  </a:cubicBezTo>
                  <a:lnTo>
                    <a:pt x="20612" y="19271"/>
                  </a:lnTo>
                  <a:close/>
                  <a:moveTo>
                    <a:pt x="24718" y="34772"/>
                  </a:moveTo>
                  <a:lnTo>
                    <a:pt x="24718" y="34772"/>
                  </a:lnTo>
                  <a:lnTo>
                    <a:pt x="24718" y="34772"/>
                  </a:lnTo>
                  <a:close/>
                  <a:moveTo>
                    <a:pt x="26729" y="33683"/>
                  </a:moveTo>
                  <a:cubicBezTo>
                    <a:pt x="26729" y="33683"/>
                    <a:pt x="26729" y="33683"/>
                    <a:pt x="26729" y="33683"/>
                  </a:cubicBezTo>
                  <a:lnTo>
                    <a:pt x="27148" y="33683"/>
                  </a:lnTo>
                  <a:lnTo>
                    <a:pt x="27734" y="33683"/>
                  </a:lnTo>
                  <a:cubicBezTo>
                    <a:pt x="28011" y="33859"/>
                    <a:pt x="28220" y="34127"/>
                    <a:pt x="28321" y="34437"/>
                  </a:cubicBezTo>
                  <a:lnTo>
                    <a:pt x="28321" y="33934"/>
                  </a:lnTo>
                  <a:cubicBezTo>
                    <a:pt x="28262" y="33800"/>
                    <a:pt x="28262" y="33650"/>
                    <a:pt x="28321" y="33516"/>
                  </a:cubicBezTo>
                  <a:lnTo>
                    <a:pt x="28321" y="33516"/>
                  </a:lnTo>
                  <a:cubicBezTo>
                    <a:pt x="28321" y="33516"/>
                    <a:pt x="28321" y="33516"/>
                    <a:pt x="28321" y="33516"/>
                  </a:cubicBezTo>
                  <a:lnTo>
                    <a:pt x="28321" y="34102"/>
                  </a:lnTo>
                  <a:cubicBezTo>
                    <a:pt x="28321" y="34102"/>
                    <a:pt x="28321" y="34102"/>
                    <a:pt x="28907" y="34102"/>
                  </a:cubicBezTo>
                  <a:lnTo>
                    <a:pt x="28488" y="32845"/>
                  </a:lnTo>
                  <a:cubicBezTo>
                    <a:pt x="28405" y="32401"/>
                    <a:pt x="28086" y="32041"/>
                    <a:pt x="27650" y="31924"/>
                  </a:cubicBezTo>
                  <a:lnTo>
                    <a:pt x="27650" y="31924"/>
                  </a:lnTo>
                  <a:lnTo>
                    <a:pt x="27650" y="31924"/>
                  </a:lnTo>
                  <a:lnTo>
                    <a:pt x="27650" y="30918"/>
                  </a:lnTo>
                  <a:lnTo>
                    <a:pt x="26729" y="32678"/>
                  </a:lnTo>
                  <a:close/>
                  <a:moveTo>
                    <a:pt x="24131" y="18601"/>
                  </a:moveTo>
                  <a:lnTo>
                    <a:pt x="24550" y="19271"/>
                  </a:lnTo>
                  <a:lnTo>
                    <a:pt x="24550" y="19271"/>
                  </a:lnTo>
                  <a:lnTo>
                    <a:pt x="24550" y="19271"/>
                  </a:lnTo>
                  <a:cubicBezTo>
                    <a:pt x="24550" y="19271"/>
                    <a:pt x="24550" y="19271"/>
                    <a:pt x="24550" y="19271"/>
                  </a:cubicBezTo>
                  <a:lnTo>
                    <a:pt x="24550" y="17763"/>
                  </a:lnTo>
                  <a:cubicBezTo>
                    <a:pt x="24550" y="17763"/>
                    <a:pt x="24550" y="17763"/>
                    <a:pt x="24550" y="17763"/>
                  </a:cubicBezTo>
                  <a:cubicBezTo>
                    <a:pt x="24550" y="17763"/>
                    <a:pt x="24131" y="18266"/>
                    <a:pt x="23964" y="18266"/>
                  </a:cubicBezTo>
                  <a:close/>
                  <a:moveTo>
                    <a:pt x="28656" y="31588"/>
                  </a:moveTo>
                  <a:cubicBezTo>
                    <a:pt x="28656" y="31588"/>
                    <a:pt x="28656" y="31588"/>
                    <a:pt x="28656" y="31588"/>
                  </a:cubicBezTo>
                  <a:cubicBezTo>
                    <a:pt x="28656" y="31588"/>
                    <a:pt x="28656" y="31588"/>
                    <a:pt x="28656" y="31588"/>
                  </a:cubicBezTo>
                  <a:cubicBezTo>
                    <a:pt x="28656" y="31588"/>
                    <a:pt x="28991" y="31421"/>
                    <a:pt x="28823" y="31505"/>
                  </a:cubicBezTo>
                  <a:close/>
                  <a:moveTo>
                    <a:pt x="29075" y="31588"/>
                  </a:moveTo>
                  <a:cubicBezTo>
                    <a:pt x="29075" y="31588"/>
                    <a:pt x="29075" y="31588"/>
                    <a:pt x="29075" y="31588"/>
                  </a:cubicBezTo>
                  <a:cubicBezTo>
                    <a:pt x="29075" y="31588"/>
                    <a:pt x="29075" y="31588"/>
                    <a:pt x="29075" y="31588"/>
                  </a:cubicBezTo>
                  <a:cubicBezTo>
                    <a:pt x="29075" y="31588"/>
                    <a:pt x="29075" y="31588"/>
                    <a:pt x="29075" y="31588"/>
                  </a:cubicBezTo>
                  <a:lnTo>
                    <a:pt x="29242" y="31756"/>
                  </a:lnTo>
                  <a:close/>
                  <a:moveTo>
                    <a:pt x="29075" y="31588"/>
                  </a:moveTo>
                  <a:cubicBezTo>
                    <a:pt x="29075" y="31588"/>
                    <a:pt x="29075" y="31588"/>
                    <a:pt x="29075" y="31588"/>
                  </a:cubicBezTo>
                  <a:cubicBezTo>
                    <a:pt x="29075" y="31588"/>
                    <a:pt x="29075" y="31588"/>
                    <a:pt x="29075" y="31588"/>
                  </a:cubicBezTo>
                  <a:cubicBezTo>
                    <a:pt x="29075" y="31588"/>
                    <a:pt x="29075" y="31588"/>
                    <a:pt x="29075" y="31588"/>
                  </a:cubicBezTo>
                  <a:cubicBezTo>
                    <a:pt x="29075" y="31588"/>
                    <a:pt x="29661" y="31924"/>
                    <a:pt x="29577" y="32007"/>
                  </a:cubicBezTo>
                  <a:close/>
                  <a:moveTo>
                    <a:pt x="29494" y="32343"/>
                  </a:moveTo>
                  <a:lnTo>
                    <a:pt x="29494" y="32343"/>
                  </a:lnTo>
                  <a:lnTo>
                    <a:pt x="29494" y="32343"/>
                  </a:lnTo>
                  <a:close/>
                  <a:moveTo>
                    <a:pt x="25053" y="11982"/>
                  </a:moveTo>
                  <a:cubicBezTo>
                    <a:pt x="25053" y="11982"/>
                    <a:pt x="25053" y="11982"/>
                    <a:pt x="25053" y="11982"/>
                  </a:cubicBezTo>
                  <a:cubicBezTo>
                    <a:pt x="25011" y="12233"/>
                    <a:pt x="25011" y="12484"/>
                    <a:pt x="25053" y="12736"/>
                  </a:cubicBezTo>
                  <a:cubicBezTo>
                    <a:pt x="24978" y="12920"/>
                    <a:pt x="24978" y="13138"/>
                    <a:pt x="25053" y="13322"/>
                  </a:cubicBezTo>
                  <a:cubicBezTo>
                    <a:pt x="25053" y="13322"/>
                    <a:pt x="25053" y="13322"/>
                    <a:pt x="25053" y="13322"/>
                  </a:cubicBezTo>
                  <a:cubicBezTo>
                    <a:pt x="25053" y="13322"/>
                    <a:pt x="25053" y="13322"/>
                    <a:pt x="25053" y="13322"/>
                  </a:cubicBezTo>
                  <a:cubicBezTo>
                    <a:pt x="25087" y="13105"/>
                    <a:pt x="25087" y="12870"/>
                    <a:pt x="25053" y="12652"/>
                  </a:cubicBezTo>
                  <a:cubicBezTo>
                    <a:pt x="25095" y="12434"/>
                    <a:pt x="25095" y="12200"/>
                    <a:pt x="25053" y="11982"/>
                  </a:cubicBezTo>
                  <a:cubicBezTo>
                    <a:pt x="25053" y="11982"/>
                    <a:pt x="25639" y="12401"/>
                    <a:pt x="25556" y="12401"/>
                  </a:cubicBezTo>
                  <a:close/>
                  <a:moveTo>
                    <a:pt x="31756" y="32929"/>
                  </a:moveTo>
                  <a:lnTo>
                    <a:pt x="31756" y="32929"/>
                  </a:lnTo>
                  <a:lnTo>
                    <a:pt x="31756" y="32929"/>
                  </a:lnTo>
                  <a:close/>
                </a:path>
              </a:pathLst>
            </a:custGeom>
            <a:solidFill>
              <a:srgbClr val="FFFFFF"/>
            </a:solidFill>
            <a:ln w="8363" cap="flat">
              <a:noFill/>
              <a:prstDash val="solid"/>
              <a:miter/>
            </a:ln>
          </p:spPr>
          <p:txBody>
            <a:bodyPr rtlCol="0" anchor="ctr"/>
            <a:lstStyle/>
            <a:p>
              <a:pPr defTabSz="914378"/>
              <a:endParaRPr lang="en-US"/>
            </a:p>
          </p:txBody>
        </p:sp>
        <p:sp>
          <p:nvSpPr>
            <p:cNvPr id="833" name="Freeform: Shape 832">
              <a:extLst>
                <a:ext uri="{FF2B5EF4-FFF2-40B4-BE49-F238E27FC236}">
                  <a16:creationId xmlns:a16="http://schemas.microsoft.com/office/drawing/2014/main" id="{90EA0886-D855-49C9-882C-3ACAEEB8B385}"/>
                </a:ext>
              </a:extLst>
            </p:cNvPr>
            <p:cNvSpPr/>
            <p:nvPr/>
          </p:nvSpPr>
          <p:spPr>
            <a:xfrm>
              <a:off x="3045701" y="2520918"/>
              <a:ext cx="233955" cy="174029"/>
            </a:xfrm>
            <a:custGeom>
              <a:avLst/>
              <a:gdLst>
                <a:gd name="connsiteX0" fmla="*/ 6033 w 233955"/>
                <a:gd name="connsiteY0" fmla="*/ 174029 h 174029"/>
                <a:gd name="connsiteX1" fmla="*/ 0 w 233955"/>
                <a:gd name="connsiteY1" fmla="*/ 172270 h 174029"/>
                <a:gd name="connsiteX2" fmla="*/ 71472 w 233955"/>
                <a:gd name="connsiteY2" fmla="*/ 69293 h 174029"/>
                <a:gd name="connsiteX3" fmla="*/ 143112 w 233955"/>
                <a:gd name="connsiteY3" fmla="*/ 77253 h 174029"/>
                <a:gd name="connsiteX4" fmla="*/ 196485 w 233955"/>
                <a:gd name="connsiteY4" fmla="*/ 84794 h 174029"/>
                <a:gd name="connsiteX5" fmla="*/ 224554 w 233955"/>
                <a:gd name="connsiteY5" fmla="*/ 53122 h 174029"/>
                <a:gd name="connsiteX6" fmla="*/ 218857 w 233955"/>
                <a:gd name="connsiteY6" fmla="*/ 3854 h 174029"/>
                <a:gd name="connsiteX7" fmla="*/ 223884 w 233955"/>
                <a:gd name="connsiteY7" fmla="*/ 0 h 174029"/>
                <a:gd name="connsiteX8" fmla="*/ 230503 w 233955"/>
                <a:gd name="connsiteY8" fmla="*/ 54965 h 174029"/>
                <a:gd name="connsiteX9" fmla="*/ 198496 w 233955"/>
                <a:gd name="connsiteY9" fmla="*/ 90743 h 174029"/>
                <a:gd name="connsiteX10" fmla="*/ 141184 w 233955"/>
                <a:gd name="connsiteY10" fmla="*/ 83202 h 174029"/>
                <a:gd name="connsiteX11" fmla="*/ 73399 w 233955"/>
                <a:gd name="connsiteY11" fmla="*/ 75326 h 174029"/>
                <a:gd name="connsiteX12" fmla="*/ 6033 w 233955"/>
                <a:gd name="connsiteY12" fmla="*/ 174029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55" h="174029">
                  <a:moveTo>
                    <a:pt x="6033" y="174029"/>
                  </a:moveTo>
                  <a:lnTo>
                    <a:pt x="0" y="172270"/>
                  </a:lnTo>
                  <a:cubicBezTo>
                    <a:pt x="1089" y="168667"/>
                    <a:pt x="26226" y="83789"/>
                    <a:pt x="71472" y="69293"/>
                  </a:cubicBezTo>
                  <a:cubicBezTo>
                    <a:pt x="94933" y="61836"/>
                    <a:pt x="119399" y="69293"/>
                    <a:pt x="143112" y="77253"/>
                  </a:cubicBezTo>
                  <a:cubicBezTo>
                    <a:pt x="162970" y="83621"/>
                    <a:pt x="181738" y="89570"/>
                    <a:pt x="196485" y="84794"/>
                  </a:cubicBezTo>
                  <a:cubicBezTo>
                    <a:pt x="210436" y="79432"/>
                    <a:pt x="220909" y="67618"/>
                    <a:pt x="224554" y="53122"/>
                  </a:cubicBezTo>
                  <a:cubicBezTo>
                    <a:pt x="230227" y="36683"/>
                    <a:pt x="228132" y="18559"/>
                    <a:pt x="218857" y="3854"/>
                  </a:cubicBezTo>
                  <a:lnTo>
                    <a:pt x="223884" y="0"/>
                  </a:lnTo>
                  <a:cubicBezTo>
                    <a:pt x="234383" y="16347"/>
                    <a:pt x="236821" y="36599"/>
                    <a:pt x="230503" y="54965"/>
                  </a:cubicBezTo>
                  <a:cubicBezTo>
                    <a:pt x="226356" y="71422"/>
                    <a:pt x="214391" y="84794"/>
                    <a:pt x="198496" y="90743"/>
                  </a:cubicBezTo>
                  <a:cubicBezTo>
                    <a:pt x="181738" y="96190"/>
                    <a:pt x="162048" y="89905"/>
                    <a:pt x="141184" y="83202"/>
                  </a:cubicBezTo>
                  <a:cubicBezTo>
                    <a:pt x="118394" y="75913"/>
                    <a:pt x="94933" y="68372"/>
                    <a:pt x="73399" y="75326"/>
                  </a:cubicBezTo>
                  <a:cubicBezTo>
                    <a:pt x="31253" y="88732"/>
                    <a:pt x="6284" y="173192"/>
                    <a:pt x="6033" y="174029"/>
                  </a:cubicBezTo>
                  <a:close/>
                </a:path>
              </a:pathLst>
            </a:custGeom>
            <a:solidFill>
              <a:srgbClr val="263238"/>
            </a:solidFill>
            <a:ln w="8363" cap="flat">
              <a:noFill/>
              <a:prstDash val="solid"/>
              <a:miter/>
            </a:ln>
          </p:spPr>
          <p:txBody>
            <a:bodyPr rtlCol="0" anchor="ctr"/>
            <a:lstStyle/>
            <a:p>
              <a:pPr defTabSz="914378"/>
              <a:endParaRPr lang="en-US"/>
            </a:p>
          </p:txBody>
        </p:sp>
        <p:sp>
          <p:nvSpPr>
            <p:cNvPr id="834" name="Freeform: Shape 833">
              <a:extLst>
                <a:ext uri="{FF2B5EF4-FFF2-40B4-BE49-F238E27FC236}">
                  <a16:creationId xmlns:a16="http://schemas.microsoft.com/office/drawing/2014/main" id="{51DFB773-7E65-4415-A6C3-089CAA2E2B6E}"/>
                </a:ext>
              </a:extLst>
            </p:cNvPr>
            <p:cNvSpPr/>
            <p:nvPr/>
          </p:nvSpPr>
          <p:spPr>
            <a:xfrm>
              <a:off x="3207330" y="2487989"/>
              <a:ext cx="58903" cy="40470"/>
            </a:xfrm>
            <a:custGeom>
              <a:avLst/>
              <a:gdLst>
                <a:gd name="connsiteX0" fmla="*/ 58652 w 58903"/>
                <a:gd name="connsiteY0" fmla="*/ 40470 h 40470"/>
                <a:gd name="connsiteX1" fmla="*/ 33516 w 58903"/>
                <a:gd name="connsiteY1" fmla="*/ 34270 h 40470"/>
                <a:gd name="connsiteX2" fmla="*/ 0 w 58903"/>
                <a:gd name="connsiteY2" fmla="*/ 4189 h 40470"/>
                <a:gd name="connsiteX3" fmla="*/ 4692 w 58903"/>
                <a:gd name="connsiteY3" fmla="*/ 0 h 40470"/>
                <a:gd name="connsiteX4" fmla="*/ 36364 w 58903"/>
                <a:gd name="connsiteY4" fmla="*/ 28740 h 40470"/>
                <a:gd name="connsiteX5" fmla="*/ 58904 w 58903"/>
                <a:gd name="connsiteY5" fmla="*/ 34186 h 40470"/>
                <a:gd name="connsiteX6" fmla="*/ 58904 w 58903"/>
                <a:gd name="connsiteY6" fmla="*/ 40470 h 4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3" h="40470">
                  <a:moveTo>
                    <a:pt x="58652" y="40470"/>
                  </a:moveTo>
                  <a:cubicBezTo>
                    <a:pt x="49896" y="40462"/>
                    <a:pt x="41274" y="38333"/>
                    <a:pt x="33516" y="34270"/>
                  </a:cubicBezTo>
                  <a:cubicBezTo>
                    <a:pt x="21140" y="25673"/>
                    <a:pt x="9887" y="15568"/>
                    <a:pt x="0" y="4189"/>
                  </a:cubicBezTo>
                  <a:lnTo>
                    <a:pt x="4692" y="0"/>
                  </a:lnTo>
                  <a:cubicBezTo>
                    <a:pt x="14085" y="10792"/>
                    <a:pt x="24718" y="20436"/>
                    <a:pt x="36364" y="28740"/>
                  </a:cubicBezTo>
                  <a:cubicBezTo>
                    <a:pt x="43344" y="32309"/>
                    <a:pt x="51069" y="34177"/>
                    <a:pt x="58904" y="34186"/>
                  </a:cubicBezTo>
                  <a:lnTo>
                    <a:pt x="58904" y="40470"/>
                  </a:lnTo>
                  <a:close/>
                </a:path>
              </a:pathLst>
            </a:custGeom>
            <a:solidFill>
              <a:srgbClr val="FFC727"/>
            </a:solidFill>
            <a:ln w="8363" cap="flat">
              <a:noFill/>
              <a:prstDash val="solid"/>
              <a:miter/>
            </a:ln>
          </p:spPr>
          <p:txBody>
            <a:bodyPr rtlCol="0" anchor="ctr"/>
            <a:lstStyle/>
            <a:p>
              <a:pPr defTabSz="914378"/>
              <a:endParaRPr lang="en-US"/>
            </a:p>
          </p:txBody>
        </p:sp>
        <p:sp>
          <p:nvSpPr>
            <p:cNvPr id="835" name="Freeform: Shape 834">
              <a:extLst>
                <a:ext uri="{FF2B5EF4-FFF2-40B4-BE49-F238E27FC236}">
                  <a16:creationId xmlns:a16="http://schemas.microsoft.com/office/drawing/2014/main" id="{33D5F707-06FA-42B2-811A-5BB3906628FE}"/>
                </a:ext>
              </a:extLst>
            </p:cNvPr>
            <p:cNvSpPr/>
            <p:nvPr/>
          </p:nvSpPr>
          <p:spPr>
            <a:xfrm>
              <a:off x="3243778" y="2456233"/>
              <a:ext cx="29560" cy="65774"/>
            </a:xfrm>
            <a:custGeom>
              <a:avLst/>
              <a:gdLst>
                <a:gd name="connsiteX0" fmla="*/ 28488 w 29560"/>
                <a:gd name="connsiteY0" fmla="*/ 65774 h 65774"/>
                <a:gd name="connsiteX1" fmla="*/ 22204 w 29560"/>
                <a:gd name="connsiteY1" fmla="*/ 64936 h 65774"/>
                <a:gd name="connsiteX2" fmla="*/ 22958 w 29560"/>
                <a:gd name="connsiteY2" fmla="*/ 39800 h 65774"/>
                <a:gd name="connsiteX3" fmla="*/ 0 w 29560"/>
                <a:gd name="connsiteY3" fmla="*/ 3938 h 65774"/>
                <a:gd name="connsiteX4" fmla="*/ 4860 w 29560"/>
                <a:gd name="connsiteY4" fmla="*/ 0 h 65774"/>
                <a:gd name="connsiteX5" fmla="*/ 29158 w 29560"/>
                <a:gd name="connsiteY5" fmla="*/ 38962 h 65774"/>
                <a:gd name="connsiteX6" fmla="*/ 28488 w 29560"/>
                <a:gd name="connsiteY6" fmla="*/ 65774 h 6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60" h="65774">
                  <a:moveTo>
                    <a:pt x="28488" y="65774"/>
                  </a:moveTo>
                  <a:lnTo>
                    <a:pt x="22204" y="64936"/>
                  </a:lnTo>
                  <a:cubicBezTo>
                    <a:pt x="23369" y="56608"/>
                    <a:pt x="23620" y="48179"/>
                    <a:pt x="22958" y="39800"/>
                  </a:cubicBezTo>
                  <a:cubicBezTo>
                    <a:pt x="22036" y="32929"/>
                    <a:pt x="8714" y="14663"/>
                    <a:pt x="0" y="3938"/>
                  </a:cubicBezTo>
                  <a:lnTo>
                    <a:pt x="4860" y="0"/>
                  </a:lnTo>
                  <a:cubicBezTo>
                    <a:pt x="7206" y="2849"/>
                    <a:pt x="27734" y="28237"/>
                    <a:pt x="29158" y="38962"/>
                  </a:cubicBezTo>
                  <a:cubicBezTo>
                    <a:pt x="29862" y="47902"/>
                    <a:pt x="29644" y="56884"/>
                    <a:pt x="28488" y="65774"/>
                  </a:cubicBezTo>
                  <a:close/>
                </a:path>
              </a:pathLst>
            </a:custGeom>
            <a:solidFill>
              <a:srgbClr val="FFC727"/>
            </a:solidFill>
            <a:ln w="8363" cap="flat">
              <a:noFill/>
              <a:prstDash val="solid"/>
              <a:miter/>
            </a:ln>
          </p:spPr>
          <p:txBody>
            <a:bodyPr rtlCol="0" anchor="ctr"/>
            <a:lstStyle/>
            <a:p>
              <a:pPr defTabSz="914378"/>
              <a:endParaRPr lang="en-US"/>
            </a:p>
          </p:txBody>
        </p:sp>
        <p:sp>
          <p:nvSpPr>
            <p:cNvPr id="836" name="Freeform: Shape 835">
              <a:extLst>
                <a:ext uri="{FF2B5EF4-FFF2-40B4-BE49-F238E27FC236}">
                  <a16:creationId xmlns:a16="http://schemas.microsoft.com/office/drawing/2014/main" id="{BF9AC8AD-7481-4B54-963F-FF3904BF21FB}"/>
                </a:ext>
              </a:extLst>
            </p:cNvPr>
            <p:cNvSpPr/>
            <p:nvPr/>
          </p:nvSpPr>
          <p:spPr>
            <a:xfrm>
              <a:off x="3209089" y="2471734"/>
              <a:ext cx="60411" cy="54798"/>
            </a:xfrm>
            <a:custGeom>
              <a:avLst/>
              <a:gdLst>
                <a:gd name="connsiteX0" fmla="*/ 57228 w 60411"/>
                <a:gd name="connsiteY0" fmla="*/ 54798 h 54798"/>
                <a:gd name="connsiteX1" fmla="*/ 26980 w 60411"/>
                <a:gd name="connsiteY1" fmla="*/ 34102 h 54798"/>
                <a:gd name="connsiteX2" fmla="*/ 0 w 60411"/>
                <a:gd name="connsiteY2" fmla="*/ 4189 h 54798"/>
                <a:gd name="connsiteX3" fmla="*/ 4692 w 60411"/>
                <a:gd name="connsiteY3" fmla="*/ 0 h 54798"/>
                <a:gd name="connsiteX4" fmla="*/ 31588 w 60411"/>
                <a:gd name="connsiteY4" fmla="*/ 29829 h 54798"/>
                <a:gd name="connsiteX5" fmla="*/ 60412 w 60411"/>
                <a:gd name="connsiteY5" fmla="*/ 49352 h 5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1" h="54798">
                  <a:moveTo>
                    <a:pt x="57228" y="54798"/>
                  </a:moveTo>
                  <a:cubicBezTo>
                    <a:pt x="46553" y="48807"/>
                    <a:pt x="36431" y="41886"/>
                    <a:pt x="26980" y="34102"/>
                  </a:cubicBezTo>
                  <a:cubicBezTo>
                    <a:pt x="21031" y="27650"/>
                    <a:pt x="0" y="4189"/>
                    <a:pt x="0" y="4189"/>
                  </a:cubicBezTo>
                  <a:lnTo>
                    <a:pt x="4692" y="0"/>
                  </a:lnTo>
                  <a:cubicBezTo>
                    <a:pt x="4692" y="0"/>
                    <a:pt x="25723" y="23461"/>
                    <a:pt x="31588" y="29829"/>
                  </a:cubicBezTo>
                  <a:cubicBezTo>
                    <a:pt x="40579" y="37202"/>
                    <a:pt x="50231" y="43738"/>
                    <a:pt x="60412" y="49352"/>
                  </a:cubicBezTo>
                  <a:close/>
                </a:path>
              </a:pathLst>
            </a:custGeom>
            <a:solidFill>
              <a:srgbClr val="FFC727"/>
            </a:solidFill>
            <a:ln w="8363" cap="flat">
              <a:noFill/>
              <a:prstDash val="solid"/>
              <a:miter/>
            </a:ln>
          </p:spPr>
          <p:txBody>
            <a:bodyPr rtlCol="0" anchor="ctr"/>
            <a:lstStyle/>
            <a:p>
              <a:pPr defTabSz="914378"/>
              <a:endParaRPr lang="en-US"/>
            </a:p>
          </p:txBody>
        </p:sp>
        <p:sp>
          <p:nvSpPr>
            <p:cNvPr id="837" name="Freeform: Shape 836">
              <a:extLst>
                <a:ext uri="{FF2B5EF4-FFF2-40B4-BE49-F238E27FC236}">
                  <a16:creationId xmlns:a16="http://schemas.microsoft.com/office/drawing/2014/main" id="{E27D7F31-C938-404C-BBCC-E7B32EDF7D32}"/>
                </a:ext>
              </a:extLst>
            </p:cNvPr>
            <p:cNvSpPr/>
            <p:nvPr/>
          </p:nvSpPr>
          <p:spPr>
            <a:xfrm>
              <a:off x="3228444" y="2459417"/>
              <a:ext cx="43235" cy="64601"/>
            </a:xfrm>
            <a:custGeom>
              <a:avLst/>
              <a:gdLst>
                <a:gd name="connsiteX0" fmla="*/ 37454 w 43235"/>
                <a:gd name="connsiteY0" fmla="*/ 64601 h 64601"/>
                <a:gd name="connsiteX1" fmla="*/ 19355 w 43235"/>
                <a:gd name="connsiteY1" fmla="*/ 29326 h 64601"/>
                <a:gd name="connsiteX2" fmla="*/ 0 w 43235"/>
                <a:gd name="connsiteY2" fmla="*/ 3603 h 64601"/>
                <a:gd name="connsiteX3" fmla="*/ 5195 w 43235"/>
                <a:gd name="connsiteY3" fmla="*/ 0 h 64601"/>
                <a:gd name="connsiteX4" fmla="*/ 23964 w 43235"/>
                <a:gd name="connsiteY4" fmla="*/ 25137 h 64601"/>
                <a:gd name="connsiteX5" fmla="*/ 43235 w 43235"/>
                <a:gd name="connsiteY5" fmla="*/ 62171 h 6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5" h="64601">
                  <a:moveTo>
                    <a:pt x="37454" y="64601"/>
                  </a:moveTo>
                  <a:cubicBezTo>
                    <a:pt x="32435" y="52351"/>
                    <a:pt x="26377" y="40545"/>
                    <a:pt x="19355" y="29326"/>
                  </a:cubicBezTo>
                  <a:cubicBezTo>
                    <a:pt x="13742" y="23293"/>
                    <a:pt x="587" y="4189"/>
                    <a:pt x="0" y="3603"/>
                  </a:cubicBezTo>
                  <a:lnTo>
                    <a:pt x="5195" y="0"/>
                  </a:lnTo>
                  <a:cubicBezTo>
                    <a:pt x="5195" y="0"/>
                    <a:pt x="18601" y="19355"/>
                    <a:pt x="23964" y="25137"/>
                  </a:cubicBezTo>
                  <a:cubicBezTo>
                    <a:pt x="31496" y="36876"/>
                    <a:pt x="37948" y="49268"/>
                    <a:pt x="43235" y="62171"/>
                  </a:cubicBezTo>
                  <a:close/>
                </a:path>
              </a:pathLst>
            </a:custGeom>
            <a:solidFill>
              <a:srgbClr val="FFC727"/>
            </a:solidFill>
            <a:ln w="8363" cap="flat">
              <a:noFill/>
              <a:prstDash val="solid"/>
              <a:miter/>
            </a:ln>
          </p:spPr>
          <p:txBody>
            <a:bodyPr rtlCol="0" anchor="ctr"/>
            <a:lstStyle/>
            <a:p>
              <a:pPr defTabSz="914378"/>
              <a:endParaRPr lang="en-US"/>
            </a:p>
          </p:txBody>
        </p:sp>
        <p:sp>
          <p:nvSpPr>
            <p:cNvPr id="838" name="Freeform: Shape 837">
              <a:extLst>
                <a:ext uri="{FF2B5EF4-FFF2-40B4-BE49-F238E27FC236}">
                  <a16:creationId xmlns:a16="http://schemas.microsoft.com/office/drawing/2014/main" id="{BC0591D8-C71C-4731-B8F9-1EE49810D8AB}"/>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FFC727"/>
            </a:solidFill>
            <a:ln w="8363" cap="flat">
              <a:noFill/>
              <a:prstDash val="solid"/>
              <a:miter/>
            </a:ln>
          </p:spPr>
          <p:txBody>
            <a:bodyPr rtlCol="0" anchor="ctr"/>
            <a:lstStyle/>
            <a:p>
              <a:pPr defTabSz="914378"/>
              <a:endParaRPr lang="en-US"/>
            </a:p>
          </p:txBody>
        </p:sp>
        <p:sp>
          <p:nvSpPr>
            <p:cNvPr id="839" name="Freeform: Shape 838">
              <a:extLst>
                <a:ext uri="{FF2B5EF4-FFF2-40B4-BE49-F238E27FC236}">
                  <a16:creationId xmlns:a16="http://schemas.microsoft.com/office/drawing/2014/main" id="{68440C94-FE1E-47C0-9CEB-1B7B2A449A23}"/>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000000">
                <a:alpha val="10000"/>
              </a:srgbClr>
            </a:solidFill>
            <a:ln w="8363" cap="flat">
              <a:noFill/>
              <a:prstDash val="solid"/>
              <a:miter/>
            </a:ln>
          </p:spPr>
          <p:txBody>
            <a:bodyPr rtlCol="0" anchor="ctr"/>
            <a:lstStyle/>
            <a:p>
              <a:pPr defTabSz="914378"/>
              <a:endParaRPr lang="en-US"/>
            </a:p>
          </p:txBody>
        </p:sp>
        <p:sp>
          <p:nvSpPr>
            <p:cNvPr id="840" name="Freeform: Shape 839">
              <a:extLst>
                <a:ext uri="{FF2B5EF4-FFF2-40B4-BE49-F238E27FC236}">
                  <a16:creationId xmlns:a16="http://schemas.microsoft.com/office/drawing/2014/main" id="{FCC05E80-0B53-4656-A0AB-1767E47AD4AF}"/>
                </a:ext>
              </a:extLst>
            </p:cNvPr>
            <p:cNvSpPr/>
            <p:nvPr/>
          </p:nvSpPr>
          <p:spPr>
            <a:xfrm>
              <a:off x="2749340" y="2703828"/>
              <a:ext cx="310689" cy="155513"/>
            </a:xfrm>
            <a:custGeom>
              <a:avLst/>
              <a:gdLst>
                <a:gd name="connsiteX0" fmla="*/ 25639 w 310689"/>
                <a:gd name="connsiteY0" fmla="*/ 155513 h 155513"/>
                <a:gd name="connsiteX1" fmla="*/ 0 w 310689"/>
                <a:gd name="connsiteY1" fmla="*/ 72814 h 155513"/>
                <a:gd name="connsiteX2" fmla="*/ 144871 w 310689"/>
                <a:gd name="connsiteY2" fmla="*/ 4526 h 155513"/>
                <a:gd name="connsiteX3" fmla="*/ 298959 w 310689"/>
                <a:gd name="connsiteY3" fmla="*/ 9553 h 155513"/>
                <a:gd name="connsiteX4" fmla="*/ 310689 w 310689"/>
                <a:gd name="connsiteY4" fmla="*/ 101721 h 155513"/>
                <a:gd name="connsiteX5" fmla="*/ 157020 w 310689"/>
                <a:gd name="connsiteY5" fmla="*/ 112614 h 155513"/>
                <a:gd name="connsiteX6" fmla="*/ 25639 w 310689"/>
                <a:gd name="connsiteY6" fmla="*/ 155513 h 15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689" h="155513">
                  <a:moveTo>
                    <a:pt x="25639" y="155513"/>
                  </a:moveTo>
                  <a:lnTo>
                    <a:pt x="0" y="72814"/>
                  </a:lnTo>
                  <a:cubicBezTo>
                    <a:pt x="0" y="72814"/>
                    <a:pt x="78343" y="17094"/>
                    <a:pt x="144871" y="4526"/>
                  </a:cubicBezTo>
                  <a:cubicBezTo>
                    <a:pt x="211399" y="-8042"/>
                    <a:pt x="298959" y="9553"/>
                    <a:pt x="298959" y="9553"/>
                  </a:cubicBezTo>
                  <a:lnTo>
                    <a:pt x="310689" y="101721"/>
                  </a:lnTo>
                  <a:cubicBezTo>
                    <a:pt x="310689" y="101721"/>
                    <a:pt x="210562" y="101302"/>
                    <a:pt x="157020" y="112614"/>
                  </a:cubicBezTo>
                  <a:cubicBezTo>
                    <a:pt x="103479" y="123925"/>
                    <a:pt x="25639" y="155513"/>
                    <a:pt x="25639" y="155513"/>
                  </a:cubicBezTo>
                  <a:close/>
                </a:path>
              </a:pathLst>
            </a:custGeom>
            <a:solidFill>
              <a:srgbClr val="FFC727"/>
            </a:solidFill>
            <a:ln w="8363" cap="flat">
              <a:noFill/>
              <a:prstDash val="solid"/>
              <a:miter/>
            </a:ln>
          </p:spPr>
          <p:txBody>
            <a:bodyPr rtlCol="0" anchor="ctr"/>
            <a:lstStyle/>
            <a:p>
              <a:pPr defTabSz="914378"/>
              <a:endParaRPr lang="en-US"/>
            </a:p>
          </p:txBody>
        </p:sp>
        <p:sp>
          <p:nvSpPr>
            <p:cNvPr id="841" name="Freeform: Shape 840">
              <a:extLst>
                <a:ext uri="{FF2B5EF4-FFF2-40B4-BE49-F238E27FC236}">
                  <a16:creationId xmlns:a16="http://schemas.microsoft.com/office/drawing/2014/main" id="{DF8152AF-E4B6-4A5B-83FC-5B85DE7AEC72}"/>
                </a:ext>
              </a:extLst>
            </p:cNvPr>
            <p:cNvSpPr/>
            <p:nvPr/>
          </p:nvSpPr>
          <p:spPr>
            <a:xfrm>
              <a:off x="3017632" y="2891349"/>
              <a:ext cx="333479" cy="330966"/>
            </a:xfrm>
            <a:custGeom>
              <a:avLst/>
              <a:gdLst>
                <a:gd name="connsiteX0" fmla="*/ 288234 w 333479"/>
                <a:gd name="connsiteY0" fmla="*/ 285972 h 330966"/>
                <a:gd name="connsiteX1" fmla="*/ 333480 w 333479"/>
                <a:gd name="connsiteY1" fmla="*/ 204110 h 330966"/>
                <a:gd name="connsiteX2" fmla="*/ 308343 w 333479"/>
                <a:gd name="connsiteY2" fmla="*/ 190285 h 330966"/>
                <a:gd name="connsiteX3" fmla="*/ 296948 w 333479"/>
                <a:gd name="connsiteY3" fmla="*/ 169840 h 330966"/>
                <a:gd name="connsiteX4" fmla="*/ 296948 w 333479"/>
                <a:gd name="connsiteY4" fmla="*/ 155847 h 330966"/>
                <a:gd name="connsiteX5" fmla="*/ 307589 w 333479"/>
                <a:gd name="connsiteY5" fmla="*/ 135152 h 330966"/>
                <a:gd name="connsiteX6" fmla="*/ 332055 w 333479"/>
                <a:gd name="connsiteY6" fmla="*/ 120321 h 330966"/>
                <a:gd name="connsiteX7" fmla="*/ 283793 w 333479"/>
                <a:gd name="connsiteY7" fmla="*/ 40135 h 330966"/>
                <a:gd name="connsiteX8" fmla="*/ 259243 w 333479"/>
                <a:gd name="connsiteY8" fmla="*/ 54965 h 330966"/>
                <a:gd name="connsiteX9" fmla="*/ 235950 w 333479"/>
                <a:gd name="connsiteY9" fmla="*/ 54965 h 330966"/>
                <a:gd name="connsiteX10" fmla="*/ 223716 w 333479"/>
                <a:gd name="connsiteY10" fmla="*/ 48179 h 330966"/>
                <a:gd name="connsiteX11" fmla="*/ 210981 w 333479"/>
                <a:gd name="connsiteY11" fmla="*/ 28572 h 330966"/>
                <a:gd name="connsiteX12" fmla="*/ 210478 w 333479"/>
                <a:gd name="connsiteY12" fmla="*/ 0 h 330966"/>
                <a:gd name="connsiteX13" fmla="*/ 116886 w 333479"/>
                <a:gd name="connsiteY13" fmla="*/ 1759 h 330966"/>
                <a:gd name="connsiteX14" fmla="*/ 117472 w 333479"/>
                <a:gd name="connsiteY14" fmla="*/ 30499 h 330966"/>
                <a:gd name="connsiteX15" fmla="*/ 105407 w 333479"/>
                <a:gd name="connsiteY15" fmla="*/ 50441 h 330966"/>
                <a:gd name="connsiteX16" fmla="*/ 99457 w 333479"/>
                <a:gd name="connsiteY16" fmla="*/ 53876 h 330966"/>
                <a:gd name="connsiteX17" fmla="*/ 93592 w 333479"/>
                <a:gd name="connsiteY17" fmla="*/ 57563 h 330966"/>
                <a:gd name="connsiteX18" fmla="*/ 70383 w 333479"/>
                <a:gd name="connsiteY18" fmla="*/ 58904 h 330966"/>
                <a:gd name="connsiteX19" fmla="*/ 45246 w 333479"/>
                <a:gd name="connsiteY19" fmla="*/ 44995 h 330966"/>
                <a:gd name="connsiteX20" fmla="*/ 0 w 333479"/>
                <a:gd name="connsiteY20" fmla="*/ 126857 h 330966"/>
                <a:gd name="connsiteX21" fmla="*/ 25137 w 333479"/>
                <a:gd name="connsiteY21" fmla="*/ 140765 h 330966"/>
                <a:gd name="connsiteX22" fmla="*/ 36532 w 333479"/>
                <a:gd name="connsiteY22" fmla="*/ 161126 h 330966"/>
                <a:gd name="connsiteX23" fmla="*/ 36532 w 333479"/>
                <a:gd name="connsiteY23" fmla="*/ 175119 h 330966"/>
                <a:gd name="connsiteX24" fmla="*/ 25891 w 333479"/>
                <a:gd name="connsiteY24" fmla="*/ 195815 h 330966"/>
                <a:gd name="connsiteX25" fmla="*/ 1341 w 333479"/>
                <a:gd name="connsiteY25" fmla="*/ 210645 h 330966"/>
                <a:gd name="connsiteX26" fmla="*/ 49687 w 333479"/>
                <a:gd name="connsiteY26" fmla="*/ 290831 h 330966"/>
                <a:gd name="connsiteX27" fmla="*/ 74237 w 333479"/>
                <a:gd name="connsiteY27" fmla="*/ 276001 h 330966"/>
                <a:gd name="connsiteX28" fmla="*/ 97530 w 333479"/>
                <a:gd name="connsiteY28" fmla="*/ 276001 h 330966"/>
                <a:gd name="connsiteX29" fmla="*/ 109680 w 333479"/>
                <a:gd name="connsiteY29" fmla="*/ 282704 h 330966"/>
                <a:gd name="connsiteX30" fmla="*/ 122416 w 333479"/>
                <a:gd name="connsiteY30" fmla="*/ 302311 h 330966"/>
                <a:gd name="connsiteX31" fmla="*/ 123002 w 333479"/>
                <a:gd name="connsiteY31" fmla="*/ 330966 h 330966"/>
                <a:gd name="connsiteX32" fmla="*/ 216594 w 333479"/>
                <a:gd name="connsiteY32" fmla="*/ 329207 h 330966"/>
                <a:gd name="connsiteX33" fmla="*/ 216008 w 333479"/>
                <a:gd name="connsiteY33" fmla="*/ 300467 h 330966"/>
                <a:gd name="connsiteX34" fmla="*/ 228073 w 333479"/>
                <a:gd name="connsiteY34" fmla="*/ 280609 h 330966"/>
                <a:gd name="connsiteX35" fmla="*/ 234106 w 333479"/>
                <a:gd name="connsiteY35" fmla="*/ 277174 h 330966"/>
                <a:gd name="connsiteX36" fmla="*/ 239888 w 333479"/>
                <a:gd name="connsiteY36" fmla="*/ 273403 h 330966"/>
                <a:gd name="connsiteX37" fmla="*/ 263181 w 333479"/>
                <a:gd name="connsiteY37" fmla="*/ 272146 h 330966"/>
                <a:gd name="connsiteX38" fmla="*/ 206205 w 333479"/>
                <a:gd name="connsiteY38" fmla="*/ 231006 h 330966"/>
                <a:gd name="connsiteX39" fmla="*/ 100982 w 333479"/>
                <a:gd name="connsiteY39" fmla="*/ 204856 h 330966"/>
                <a:gd name="connsiteX40" fmla="*/ 127133 w 333479"/>
                <a:gd name="connsiteY40" fmla="*/ 99633 h 330966"/>
                <a:gd name="connsiteX41" fmla="*/ 232347 w 333479"/>
                <a:gd name="connsiteY41" fmla="*/ 125767 h 330966"/>
                <a:gd name="connsiteX42" fmla="*/ 206205 w 333479"/>
                <a:gd name="connsiteY42" fmla="*/ 231006 h 3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3479" h="330966">
                  <a:moveTo>
                    <a:pt x="288234" y="285972"/>
                  </a:moveTo>
                  <a:lnTo>
                    <a:pt x="333480" y="204110"/>
                  </a:lnTo>
                  <a:lnTo>
                    <a:pt x="308343" y="190285"/>
                  </a:lnTo>
                  <a:cubicBezTo>
                    <a:pt x="301012" y="186145"/>
                    <a:pt x="296613" y="178253"/>
                    <a:pt x="296948" y="169840"/>
                  </a:cubicBezTo>
                  <a:cubicBezTo>
                    <a:pt x="297199" y="165181"/>
                    <a:pt x="297199" y="160506"/>
                    <a:pt x="296948" y="155847"/>
                  </a:cubicBezTo>
                  <a:cubicBezTo>
                    <a:pt x="296286" y="147494"/>
                    <a:pt x="300408" y="139475"/>
                    <a:pt x="307589" y="135152"/>
                  </a:cubicBezTo>
                  <a:lnTo>
                    <a:pt x="332055" y="120321"/>
                  </a:lnTo>
                  <a:lnTo>
                    <a:pt x="283793" y="40135"/>
                  </a:lnTo>
                  <a:lnTo>
                    <a:pt x="259243" y="54965"/>
                  </a:lnTo>
                  <a:cubicBezTo>
                    <a:pt x="252104" y="59364"/>
                    <a:pt x="243089" y="59364"/>
                    <a:pt x="235950" y="54965"/>
                  </a:cubicBezTo>
                  <a:cubicBezTo>
                    <a:pt x="232011" y="52460"/>
                    <a:pt x="227923" y="50189"/>
                    <a:pt x="223716" y="48179"/>
                  </a:cubicBezTo>
                  <a:cubicBezTo>
                    <a:pt x="216092" y="44592"/>
                    <a:pt x="211165" y="36993"/>
                    <a:pt x="210981" y="28572"/>
                  </a:cubicBezTo>
                  <a:lnTo>
                    <a:pt x="210478" y="0"/>
                  </a:lnTo>
                  <a:lnTo>
                    <a:pt x="116886" y="1759"/>
                  </a:lnTo>
                  <a:lnTo>
                    <a:pt x="117472" y="30499"/>
                  </a:lnTo>
                  <a:cubicBezTo>
                    <a:pt x="117539" y="38895"/>
                    <a:pt x="112872" y="46612"/>
                    <a:pt x="105407" y="50441"/>
                  </a:cubicBezTo>
                  <a:lnTo>
                    <a:pt x="99457" y="53876"/>
                  </a:lnTo>
                  <a:cubicBezTo>
                    <a:pt x="97447" y="55049"/>
                    <a:pt x="95520" y="56306"/>
                    <a:pt x="93592" y="57563"/>
                  </a:cubicBezTo>
                  <a:cubicBezTo>
                    <a:pt x="86730" y="62364"/>
                    <a:pt x="77748" y="62884"/>
                    <a:pt x="70383" y="58904"/>
                  </a:cubicBezTo>
                  <a:lnTo>
                    <a:pt x="45246" y="44995"/>
                  </a:lnTo>
                  <a:lnTo>
                    <a:pt x="0" y="126857"/>
                  </a:lnTo>
                  <a:lnTo>
                    <a:pt x="25137" y="140765"/>
                  </a:lnTo>
                  <a:cubicBezTo>
                    <a:pt x="32452" y="144880"/>
                    <a:pt x="36850" y="152739"/>
                    <a:pt x="36532" y="161126"/>
                  </a:cubicBezTo>
                  <a:cubicBezTo>
                    <a:pt x="36281" y="165785"/>
                    <a:pt x="36281" y="170460"/>
                    <a:pt x="36532" y="175119"/>
                  </a:cubicBezTo>
                  <a:cubicBezTo>
                    <a:pt x="37177" y="183473"/>
                    <a:pt x="33055" y="191474"/>
                    <a:pt x="25891" y="195815"/>
                  </a:cubicBezTo>
                  <a:lnTo>
                    <a:pt x="1341" y="210645"/>
                  </a:lnTo>
                  <a:lnTo>
                    <a:pt x="49687" y="290831"/>
                  </a:lnTo>
                  <a:lnTo>
                    <a:pt x="74237" y="276001"/>
                  </a:lnTo>
                  <a:cubicBezTo>
                    <a:pt x="81376" y="271602"/>
                    <a:pt x="90392" y="271602"/>
                    <a:pt x="97530" y="276001"/>
                  </a:cubicBezTo>
                  <a:cubicBezTo>
                    <a:pt x="101460" y="278447"/>
                    <a:pt x="105516" y="280684"/>
                    <a:pt x="109680" y="282704"/>
                  </a:cubicBezTo>
                  <a:cubicBezTo>
                    <a:pt x="117304" y="286290"/>
                    <a:pt x="122231" y="293890"/>
                    <a:pt x="122416" y="302311"/>
                  </a:cubicBezTo>
                  <a:lnTo>
                    <a:pt x="123002" y="330966"/>
                  </a:lnTo>
                  <a:lnTo>
                    <a:pt x="216594" y="329207"/>
                  </a:lnTo>
                  <a:lnTo>
                    <a:pt x="216008" y="300467"/>
                  </a:lnTo>
                  <a:cubicBezTo>
                    <a:pt x="215932" y="292096"/>
                    <a:pt x="220608" y="284396"/>
                    <a:pt x="228073" y="280609"/>
                  </a:cubicBezTo>
                  <a:lnTo>
                    <a:pt x="234106" y="277174"/>
                  </a:lnTo>
                  <a:lnTo>
                    <a:pt x="239888" y="273403"/>
                  </a:lnTo>
                  <a:cubicBezTo>
                    <a:pt x="246792" y="268611"/>
                    <a:pt x="255808" y="268124"/>
                    <a:pt x="263181" y="272146"/>
                  </a:cubicBezTo>
                  <a:close/>
                  <a:moveTo>
                    <a:pt x="206205" y="231006"/>
                  </a:moveTo>
                  <a:cubicBezTo>
                    <a:pt x="169924" y="252841"/>
                    <a:pt x="122818" y="241128"/>
                    <a:pt x="100982" y="204856"/>
                  </a:cubicBezTo>
                  <a:cubicBezTo>
                    <a:pt x="79147" y="168575"/>
                    <a:pt x="90861" y="121469"/>
                    <a:pt x="127133" y="99633"/>
                  </a:cubicBezTo>
                  <a:cubicBezTo>
                    <a:pt x="163405" y="77798"/>
                    <a:pt x="210503" y="89503"/>
                    <a:pt x="232347" y="125767"/>
                  </a:cubicBezTo>
                  <a:cubicBezTo>
                    <a:pt x="254149" y="162056"/>
                    <a:pt x="242452" y="209137"/>
                    <a:pt x="206205" y="231006"/>
                  </a:cubicBezTo>
                  <a:close/>
                </a:path>
              </a:pathLst>
            </a:custGeom>
            <a:solidFill>
              <a:srgbClr val="37474F"/>
            </a:solidFill>
            <a:ln w="8363" cap="flat">
              <a:noFill/>
              <a:prstDash val="solid"/>
              <a:miter/>
            </a:ln>
          </p:spPr>
          <p:txBody>
            <a:bodyPr rtlCol="0" anchor="ctr"/>
            <a:lstStyle/>
            <a:p>
              <a:pPr defTabSz="914378"/>
              <a:endParaRPr lang="en-US"/>
            </a:p>
          </p:txBody>
        </p:sp>
        <p:sp>
          <p:nvSpPr>
            <p:cNvPr id="842" name="Freeform: Shape 841">
              <a:extLst>
                <a:ext uri="{FF2B5EF4-FFF2-40B4-BE49-F238E27FC236}">
                  <a16:creationId xmlns:a16="http://schemas.microsoft.com/office/drawing/2014/main" id="{541AE290-84C6-4177-946E-CA5EC6A935B6}"/>
                </a:ext>
              </a:extLst>
            </p:cNvPr>
            <p:cNvSpPr/>
            <p:nvPr/>
          </p:nvSpPr>
          <p:spPr>
            <a:xfrm>
              <a:off x="3282991" y="2649199"/>
              <a:ext cx="235195" cy="234441"/>
            </a:xfrm>
            <a:custGeom>
              <a:avLst/>
              <a:gdLst>
                <a:gd name="connsiteX0" fmla="*/ 232179 w 235195"/>
                <a:gd name="connsiteY0" fmla="*/ 82197 h 234441"/>
                <a:gd name="connsiteX1" fmla="*/ 196653 w 235195"/>
                <a:gd name="connsiteY1" fmla="*/ 27064 h 234441"/>
                <a:gd name="connsiteX2" fmla="*/ 179895 w 235195"/>
                <a:gd name="connsiteY2" fmla="*/ 37956 h 234441"/>
                <a:gd name="connsiteX3" fmla="*/ 163556 w 235195"/>
                <a:gd name="connsiteY3" fmla="*/ 37956 h 234441"/>
                <a:gd name="connsiteX4" fmla="*/ 155177 w 235195"/>
                <a:gd name="connsiteY4" fmla="*/ 33432 h 234441"/>
                <a:gd name="connsiteX5" fmla="*/ 145793 w 235195"/>
                <a:gd name="connsiteY5" fmla="*/ 20026 h 234441"/>
                <a:gd name="connsiteX6" fmla="*/ 144871 w 235195"/>
                <a:gd name="connsiteY6" fmla="*/ 0 h 234441"/>
                <a:gd name="connsiteX7" fmla="*/ 79348 w 235195"/>
                <a:gd name="connsiteY7" fmla="*/ 3268 h 234441"/>
                <a:gd name="connsiteX8" fmla="*/ 80354 w 235195"/>
                <a:gd name="connsiteY8" fmla="*/ 23293 h 234441"/>
                <a:gd name="connsiteX9" fmla="*/ 72393 w 235195"/>
                <a:gd name="connsiteY9" fmla="*/ 37621 h 234441"/>
                <a:gd name="connsiteX10" fmla="*/ 64015 w 235195"/>
                <a:gd name="connsiteY10" fmla="*/ 42900 h 234441"/>
                <a:gd name="connsiteX11" fmla="*/ 47760 w 235195"/>
                <a:gd name="connsiteY11" fmla="*/ 44324 h 234441"/>
                <a:gd name="connsiteX12" fmla="*/ 29829 w 235195"/>
                <a:gd name="connsiteY12" fmla="*/ 35108 h 234441"/>
                <a:gd name="connsiteX13" fmla="*/ 0 w 235195"/>
                <a:gd name="connsiteY13" fmla="*/ 93760 h 234441"/>
                <a:gd name="connsiteX14" fmla="*/ 17931 w 235195"/>
                <a:gd name="connsiteY14" fmla="*/ 102893 h 234441"/>
                <a:gd name="connsiteX15" fmla="*/ 26310 w 235195"/>
                <a:gd name="connsiteY15" fmla="*/ 116969 h 234441"/>
                <a:gd name="connsiteX16" fmla="*/ 26310 w 235195"/>
                <a:gd name="connsiteY16" fmla="*/ 121745 h 234441"/>
                <a:gd name="connsiteX17" fmla="*/ 26310 w 235195"/>
                <a:gd name="connsiteY17" fmla="*/ 126605 h 234441"/>
                <a:gd name="connsiteX18" fmla="*/ 19439 w 235195"/>
                <a:gd name="connsiteY18" fmla="*/ 141352 h 234441"/>
                <a:gd name="connsiteX19" fmla="*/ 2681 w 235195"/>
                <a:gd name="connsiteY19" fmla="*/ 152328 h 234441"/>
                <a:gd name="connsiteX20" fmla="*/ 38208 w 235195"/>
                <a:gd name="connsiteY20" fmla="*/ 207378 h 234441"/>
                <a:gd name="connsiteX21" fmla="*/ 54965 w 235195"/>
                <a:gd name="connsiteY21" fmla="*/ 196485 h 234441"/>
                <a:gd name="connsiteX22" fmla="*/ 71304 w 235195"/>
                <a:gd name="connsiteY22" fmla="*/ 196485 h 234441"/>
                <a:gd name="connsiteX23" fmla="*/ 79683 w 235195"/>
                <a:gd name="connsiteY23" fmla="*/ 201009 h 234441"/>
                <a:gd name="connsiteX24" fmla="*/ 88984 w 235195"/>
                <a:gd name="connsiteY24" fmla="*/ 214332 h 234441"/>
                <a:gd name="connsiteX25" fmla="*/ 89989 w 235195"/>
                <a:gd name="connsiteY25" fmla="*/ 234441 h 234441"/>
                <a:gd name="connsiteX26" fmla="*/ 155428 w 235195"/>
                <a:gd name="connsiteY26" fmla="*/ 231174 h 234441"/>
                <a:gd name="connsiteX27" fmla="*/ 154423 w 235195"/>
                <a:gd name="connsiteY27" fmla="*/ 211064 h 234441"/>
                <a:gd name="connsiteX28" fmla="*/ 162802 w 235195"/>
                <a:gd name="connsiteY28" fmla="*/ 196820 h 234441"/>
                <a:gd name="connsiteX29" fmla="*/ 171181 w 235195"/>
                <a:gd name="connsiteY29" fmla="*/ 191541 h 234441"/>
                <a:gd name="connsiteX30" fmla="*/ 187436 w 235195"/>
                <a:gd name="connsiteY30" fmla="*/ 190117 h 234441"/>
                <a:gd name="connsiteX31" fmla="*/ 205367 w 235195"/>
                <a:gd name="connsiteY31" fmla="*/ 199250 h 234441"/>
                <a:gd name="connsiteX32" fmla="*/ 235196 w 235195"/>
                <a:gd name="connsiteY32" fmla="*/ 140598 h 234441"/>
                <a:gd name="connsiteX33" fmla="*/ 217348 w 235195"/>
                <a:gd name="connsiteY33" fmla="*/ 131465 h 234441"/>
                <a:gd name="connsiteX34" fmla="*/ 208970 w 235195"/>
                <a:gd name="connsiteY34" fmla="*/ 117388 h 234441"/>
                <a:gd name="connsiteX35" fmla="*/ 208970 w 235195"/>
                <a:gd name="connsiteY35" fmla="*/ 112528 h 234441"/>
                <a:gd name="connsiteX36" fmla="*/ 208970 w 235195"/>
                <a:gd name="connsiteY36" fmla="*/ 107753 h 234441"/>
                <a:gd name="connsiteX37" fmla="*/ 215840 w 235195"/>
                <a:gd name="connsiteY37" fmla="*/ 92922 h 234441"/>
                <a:gd name="connsiteX38" fmla="*/ 171097 w 235195"/>
                <a:gd name="connsiteY38" fmla="*/ 114623 h 234441"/>
                <a:gd name="connsiteX39" fmla="*/ 120069 w 235195"/>
                <a:gd name="connsiteY39" fmla="*/ 170887 h 234441"/>
                <a:gd name="connsiteX40" fmla="*/ 63805 w 235195"/>
                <a:gd name="connsiteY40" fmla="*/ 119852 h 234441"/>
                <a:gd name="connsiteX41" fmla="*/ 114791 w 235195"/>
                <a:gd name="connsiteY41" fmla="*/ 63596 h 234441"/>
                <a:gd name="connsiteX42" fmla="*/ 171097 w 235195"/>
                <a:gd name="connsiteY42" fmla="*/ 114623 h 2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195" h="234441">
                  <a:moveTo>
                    <a:pt x="232179" y="82197"/>
                  </a:moveTo>
                  <a:lnTo>
                    <a:pt x="196653" y="27064"/>
                  </a:lnTo>
                  <a:lnTo>
                    <a:pt x="179895" y="37956"/>
                  </a:lnTo>
                  <a:cubicBezTo>
                    <a:pt x="174892" y="41057"/>
                    <a:pt x="168558" y="41057"/>
                    <a:pt x="163556" y="37956"/>
                  </a:cubicBezTo>
                  <a:cubicBezTo>
                    <a:pt x="160841" y="36314"/>
                    <a:pt x="158043" y="34798"/>
                    <a:pt x="155177" y="33432"/>
                  </a:cubicBezTo>
                  <a:cubicBezTo>
                    <a:pt x="149764" y="31094"/>
                    <a:pt x="146136" y="25907"/>
                    <a:pt x="145793" y="20026"/>
                  </a:cubicBezTo>
                  <a:lnTo>
                    <a:pt x="144871" y="0"/>
                  </a:lnTo>
                  <a:lnTo>
                    <a:pt x="79348" y="3268"/>
                  </a:lnTo>
                  <a:lnTo>
                    <a:pt x="80354" y="23293"/>
                  </a:lnTo>
                  <a:cubicBezTo>
                    <a:pt x="80605" y="29184"/>
                    <a:pt x="77530" y="34722"/>
                    <a:pt x="72393" y="37621"/>
                  </a:cubicBezTo>
                  <a:cubicBezTo>
                    <a:pt x="69503" y="39213"/>
                    <a:pt x="66704" y="40981"/>
                    <a:pt x="64015" y="42900"/>
                  </a:cubicBezTo>
                  <a:cubicBezTo>
                    <a:pt x="59314" y="46436"/>
                    <a:pt x="53005" y="46989"/>
                    <a:pt x="47760" y="44324"/>
                  </a:cubicBezTo>
                  <a:lnTo>
                    <a:pt x="29829" y="35108"/>
                  </a:lnTo>
                  <a:lnTo>
                    <a:pt x="0" y="93760"/>
                  </a:lnTo>
                  <a:lnTo>
                    <a:pt x="17931" y="102893"/>
                  </a:lnTo>
                  <a:cubicBezTo>
                    <a:pt x="23159" y="105624"/>
                    <a:pt x="26410" y="111071"/>
                    <a:pt x="26310" y="116969"/>
                  </a:cubicBezTo>
                  <a:cubicBezTo>
                    <a:pt x="26310" y="118561"/>
                    <a:pt x="26310" y="120153"/>
                    <a:pt x="26310" y="121745"/>
                  </a:cubicBezTo>
                  <a:cubicBezTo>
                    <a:pt x="26310" y="123337"/>
                    <a:pt x="26310" y="125013"/>
                    <a:pt x="26310" y="126605"/>
                  </a:cubicBezTo>
                  <a:cubicBezTo>
                    <a:pt x="26988" y="132420"/>
                    <a:pt x="24332" y="138126"/>
                    <a:pt x="19439" y="141352"/>
                  </a:cubicBezTo>
                  <a:lnTo>
                    <a:pt x="2681" y="152328"/>
                  </a:lnTo>
                  <a:lnTo>
                    <a:pt x="38208" y="207378"/>
                  </a:lnTo>
                  <a:lnTo>
                    <a:pt x="54965" y="196485"/>
                  </a:lnTo>
                  <a:cubicBezTo>
                    <a:pt x="59984" y="193418"/>
                    <a:pt x="66285" y="193418"/>
                    <a:pt x="71304" y="196485"/>
                  </a:cubicBezTo>
                  <a:cubicBezTo>
                    <a:pt x="74011" y="198144"/>
                    <a:pt x="76809" y="199661"/>
                    <a:pt x="79683" y="201009"/>
                  </a:cubicBezTo>
                  <a:cubicBezTo>
                    <a:pt x="85046" y="203339"/>
                    <a:pt x="88649" y="208492"/>
                    <a:pt x="88984" y="214332"/>
                  </a:cubicBezTo>
                  <a:lnTo>
                    <a:pt x="89989" y="234441"/>
                  </a:lnTo>
                  <a:lnTo>
                    <a:pt x="155428" y="231174"/>
                  </a:lnTo>
                  <a:lnTo>
                    <a:pt x="154423" y="211064"/>
                  </a:lnTo>
                  <a:cubicBezTo>
                    <a:pt x="154280" y="205107"/>
                    <a:pt x="157531" y="199593"/>
                    <a:pt x="162802" y="196820"/>
                  </a:cubicBezTo>
                  <a:cubicBezTo>
                    <a:pt x="165693" y="195228"/>
                    <a:pt x="168491" y="193460"/>
                    <a:pt x="171181" y="191541"/>
                  </a:cubicBezTo>
                  <a:cubicBezTo>
                    <a:pt x="175881" y="188005"/>
                    <a:pt x="182190" y="187453"/>
                    <a:pt x="187436" y="190117"/>
                  </a:cubicBezTo>
                  <a:lnTo>
                    <a:pt x="205367" y="199250"/>
                  </a:lnTo>
                  <a:lnTo>
                    <a:pt x="235196" y="140598"/>
                  </a:lnTo>
                  <a:lnTo>
                    <a:pt x="217348" y="131465"/>
                  </a:lnTo>
                  <a:cubicBezTo>
                    <a:pt x="212112" y="128733"/>
                    <a:pt x="208869" y="123287"/>
                    <a:pt x="208970" y="117388"/>
                  </a:cubicBezTo>
                  <a:cubicBezTo>
                    <a:pt x="208970" y="115796"/>
                    <a:pt x="208970" y="114204"/>
                    <a:pt x="208970" y="112528"/>
                  </a:cubicBezTo>
                  <a:cubicBezTo>
                    <a:pt x="208970" y="110853"/>
                    <a:pt x="208970" y="109345"/>
                    <a:pt x="208970" y="107753"/>
                  </a:cubicBezTo>
                  <a:cubicBezTo>
                    <a:pt x="208257" y="101904"/>
                    <a:pt x="210922" y="96156"/>
                    <a:pt x="215840" y="92922"/>
                  </a:cubicBezTo>
                  <a:close/>
                  <a:moveTo>
                    <a:pt x="171097" y="114623"/>
                  </a:moveTo>
                  <a:cubicBezTo>
                    <a:pt x="172538" y="144251"/>
                    <a:pt x="149697" y="169438"/>
                    <a:pt x="120069" y="170887"/>
                  </a:cubicBezTo>
                  <a:cubicBezTo>
                    <a:pt x="90442" y="172329"/>
                    <a:pt x="65255" y="149479"/>
                    <a:pt x="63805" y="119852"/>
                  </a:cubicBezTo>
                  <a:cubicBezTo>
                    <a:pt x="62364" y="90241"/>
                    <a:pt x="85180" y="65062"/>
                    <a:pt x="114791" y="63596"/>
                  </a:cubicBezTo>
                  <a:cubicBezTo>
                    <a:pt x="144418" y="62171"/>
                    <a:pt x="169606" y="84995"/>
                    <a:pt x="171097" y="114623"/>
                  </a:cubicBezTo>
                  <a:close/>
                </a:path>
              </a:pathLst>
            </a:custGeom>
            <a:solidFill>
              <a:srgbClr val="455A64"/>
            </a:solidFill>
            <a:ln w="8363" cap="flat">
              <a:noFill/>
              <a:prstDash val="solid"/>
              <a:miter/>
            </a:ln>
          </p:spPr>
          <p:txBody>
            <a:bodyPr rtlCol="0" anchor="ctr"/>
            <a:lstStyle/>
            <a:p>
              <a:pPr defTabSz="914378"/>
              <a:endParaRPr lang="en-US"/>
            </a:p>
          </p:txBody>
        </p:sp>
      </p:grpSp>
      <p:grpSp>
        <p:nvGrpSpPr>
          <p:cNvPr id="843" name="Graphic 2">
            <a:extLst>
              <a:ext uri="{FF2B5EF4-FFF2-40B4-BE49-F238E27FC236}">
                <a16:creationId xmlns:a16="http://schemas.microsoft.com/office/drawing/2014/main" id="{F910314C-3B56-48FF-AF28-6C445A46158F}"/>
              </a:ext>
            </a:extLst>
          </p:cNvPr>
          <p:cNvGrpSpPr/>
          <p:nvPr/>
        </p:nvGrpSpPr>
        <p:grpSpPr>
          <a:xfrm>
            <a:off x="1399016" y="2032581"/>
            <a:ext cx="2446089" cy="2191798"/>
            <a:chOff x="1399016" y="2032580"/>
            <a:chExt cx="2446089" cy="2191798"/>
          </a:xfrm>
        </p:grpSpPr>
        <p:sp>
          <p:nvSpPr>
            <p:cNvPr id="844" name="Freeform: Shape 843">
              <a:extLst>
                <a:ext uri="{FF2B5EF4-FFF2-40B4-BE49-F238E27FC236}">
                  <a16:creationId xmlns:a16="http://schemas.microsoft.com/office/drawing/2014/main" id="{F983135A-4CB3-4C26-A7C6-92CF5FC9AB51}"/>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defTabSz="914378"/>
              <a:endParaRPr lang="en-US"/>
            </a:p>
          </p:txBody>
        </p:sp>
        <p:sp>
          <p:nvSpPr>
            <p:cNvPr id="845" name="Freeform: Shape 844">
              <a:extLst>
                <a:ext uri="{FF2B5EF4-FFF2-40B4-BE49-F238E27FC236}">
                  <a16:creationId xmlns:a16="http://schemas.microsoft.com/office/drawing/2014/main" id="{95BDA6DB-2EF8-40D9-912A-DCFFE9AA3259}"/>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defTabSz="914378"/>
              <a:endParaRPr lang="en-US"/>
            </a:p>
          </p:txBody>
        </p:sp>
        <p:sp>
          <p:nvSpPr>
            <p:cNvPr id="846" name="Freeform: Shape 845">
              <a:extLst>
                <a:ext uri="{FF2B5EF4-FFF2-40B4-BE49-F238E27FC236}">
                  <a16:creationId xmlns:a16="http://schemas.microsoft.com/office/drawing/2014/main" id="{403BF094-DAC1-4D64-AB1E-504B4F60403F}"/>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defTabSz="914378"/>
              <a:endParaRPr lang="en-US"/>
            </a:p>
          </p:txBody>
        </p:sp>
        <p:sp>
          <p:nvSpPr>
            <p:cNvPr id="847" name="Freeform: Shape 846">
              <a:extLst>
                <a:ext uri="{FF2B5EF4-FFF2-40B4-BE49-F238E27FC236}">
                  <a16:creationId xmlns:a16="http://schemas.microsoft.com/office/drawing/2014/main" id="{9588E876-BD4D-4B32-A221-E8FEBCBC2BDF}"/>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defTabSz="914378"/>
              <a:endParaRPr lang="en-US"/>
            </a:p>
          </p:txBody>
        </p:sp>
        <p:sp>
          <p:nvSpPr>
            <p:cNvPr id="848" name="Freeform: Shape 847">
              <a:extLst>
                <a:ext uri="{FF2B5EF4-FFF2-40B4-BE49-F238E27FC236}">
                  <a16:creationId xmlns:a16="http://schemas.microsoft.com/office/drawing/2014/main" id="{AB4B90EB-30FF-4CCB-AA7A-C0D61754DC15}"/>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defTabSz="914378"/>
              <a:endParaRPr lang="en-US"/>
            </a:p>
          </p:txBody>
        </p:sp>
        <p:sp>
          <p:nvSpPr>
            <p:cNvPr id="849" name="Freeform: Shape 848">
              <a:extLst>
                <a:ext uri="{FF2B5EF4-FFF2-40B4-BE49-F238E27FC236}">
                  <a16:creationId xmlns:a16="http://schemas.microsoft.com/office/drawing/2014/main" id="{2AC5624F-C678-41D1-8ACD-F866D44D5CD3}"/>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FC727"/>
            </a:solidFill>
            <a:ln w="8363" cap="flat">
              <a:noFill/>
              <a:prstDash val="solid"/>
              <a:miter/>
            </a:ln>
          </p:spPr>
          <p:txBody>
            <a:bodyPr rtlCol="0" anchor="ctr"/>
            <a:lstStyle/>
            <a:p>
              <a:pPr defTabSz="914378"/>
              <a:endParaRPr lang="en-US"/>
            </a:p>
          </p:txBody>
        </p:sp>
        <p:sp>
          <p:nvSpPr>
            <p:cNvPr id="850" name="Freeform: Shape 849">
              <a:extLst>
                <a:ext uri="{FF2B5EF4-FFF2-40B4-BE49-F238E27FC236}">
                  <a16:creationId xmlns:a16="http://schemas.microsoft.com/office/drawing/2014/main" id="{E3204539-6B76-4CD9-9932-F2C3CA134358}"/>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defTabSz="914378"/>
              <a:endParaRPr lang="en-US"/>
            </a:p>
          </p:txBody>
        </p:sp>
        <p:sp>
          <p:nvSpPr>
            <p:cNvPr id="851" name="Freeform: Shape 850">
              <a:extLst>
                <a:ext uri="{FF2B5EF4-FFF2-40B4-BE49-F238E27FC236}">
                  <a16:creationId xmlns:a16="http://schemas.microsoft.com/office/drawing/2014/main" id="{74962150-A5E1-48AE-BC0E-B4723E9243D2}"/>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defTabSz="914378"/>
              <a:endParaRPr lang="en-US"/>
            </a:p>
          </p:txBody>
        </p:sp>
        <p:sp>
          <p:nvSpPr>
            <p:cNvPr id="852" name="Freeform: Shape 851">
              <a:extLst>
                <a:ext uri="{FF2B5EF4-FFF2-40B4-BE49-F238E27FC236}">
                  <a16:creationId xmlns:a16="http://schemas.microsoft.com/office/drawing/2014/main" id="{DE302F49-59F7-40FA-A780-BE57D77FD581}"/>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FC727"/>
            </a:solidFill>
            <a:ln w="8363" cap="flat">
              <a:noFill/>
              <a:prstDash val="solid"/>
              <a:miter/>
            </a:ln>
          </p:spPr>
          <p:txBody>
            <a:bodyPr rtlCol="0" anchor="ctr"/>
            <a:lstStyle/>
            <a:p>
              <a:pPr defTabSz="914378"/>
              <a:endParaRPr lang="en-US"/>
            </a:p>
          </p:txBody>
        </p:sp>
        <p:sp>
          <p:nvSpPr>
            <p:cNvPr id="853" name="Freeform: Shape 852">
              <a:extLst>
                <a:ext uri="{FF2B5EF4-FFF2-40B4-BE49-F238E27FC236}">
                  <a16:creationId xmlns:a16="http://schemas.microsoft.com/office/drawing/2014/main" id="{6AA9B672-24DB-48B4-8750-5DA87A9F099D}"/>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defTabSz="914378"/>
              <a:endParaRPr lang="en-US"/>
            </a:p>
          </p:txBody>
        </p:sp>
        <p:sp>
          <p:nvSpPr>
            <p:cNvPr id="854" name="Freeform: Shape 853">
              <a:extLst>
                <a:ext uri="{FF2B5EF4-FFF2-40B4-BE49-F238E27FC236}">
                  <a16:creationId xmlns:a16="http://schemas.microsoft.com/office/drawing/2014/main" id="{ECD55C45-D78E-4D11-89E7-118D4C1D0EF9}"/>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defTabSz="914378"/>
              <a:endParaRPr lang="en-US"/>
            </a:p>
          </p:txBody>
        </p:sp>
        <p:sp>
          <p:nvSpPr>
            <p:cNvPr id="855" name="Freeform: Shape 854">
              <a:extLst>
                <a:ext uri="{FF2B5EF4-FFF2-40B4-BE49-F238E27FC236}">
                  <a16:creationId xmlns:a16="http://schemas.microsoft.com/office/drawing/2014/main" id="{D5F02C2B-53DF-48CC-96A7-F2A495CF0B1C}"/>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defTabSz="914378"/>
              <a:endParaRPr lang="en-US"/>
            </a:p>
          </p:txBody>
        </p:sp>
        <p:sp>
          <p:nvSpPr>
            <p:cNvPr id="856" name="Freeform: Shape 855">
              <a:extLst>
                <a:ext uri="{FF2B5EF4-FFF2-40B4-BE49-F238E27FC236}">
                  <a16:creationId xmlns:a16="http://schemas.microsoft.com/office/drawing/2014/main" id="{2104952B-BEEE-4BB3-93FD-1BAE44F48926}"/>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defTabSz="914378"/>
              <a:endParaRPr lang="en-US"/>
            </a:p>
          </p:txBody>
        </p:sp>
        <p:sp>
          <p:nvSpPr>
            <p:cNvPr id="857" name="Freeform: Shape 856">
              <a:extLst>
                <a:ext uri="{FF2B5EF4-FFF2-40B4-BE49-F238E27FC236}">
                  <a16:creationId xmlns:a16="http://schemas.microsoft.com/office/drawing/2014/main" id="{41D29AEE-390D-4196-B32B-96B24C83D831}"/>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defTabSz="914378"/>
              <a:endParaRPr lang="en-US"/>
            </a:p>
          </p:txBody>
        </p:sp>
        <p:sp>
          <p:nvSpPr>
            <p:cNvPr id="858" name="Freeform: Shape 857">
              <a:extLst>
                <a:ext uri="{FF2B5EF4-FFF2-40B4-BE49-F238E27FC236}">
                  <a16:creationId xmlns:a16="http://schemas.microsoft.com/office/drawing/2014/main" id="{17219A58-7BBF-4406-B772-2BCCA8DE7423}"/>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defTabSz="914378"/>
              <a:endParaRPr lang="en-US"/>
            </a:p>
          </p:txBody>
        </p:sp>
        <p:sp>
          <p:nvSpPr>
            <p:cNvPr id="859" name="Freeform: Shape 858">
              <a:extLst>
                <a:ext uri="{FF2B5EF4-FFF2-40B4-BE49-F238E27FC236}">
                  <a16:creationId xmlns:a16="http://schemas.microsoft.com/office/drawing/2014/main" id="{84390552-B036-43AC-BEF9-DA8725589A65}"/>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defTabSz="914378"/>
              <a:endParaRPr lang="en-US"/>
            </a:p>
          </p:txBody>
        </p:sp>
        <p:sp>
          <p:nvSpPr>
            <p:cNvPr id="860" name="Freeform: Shape 859">
              <a:extLst>
                <a:ext uri="{FF2B5EF4-FFF2-40B4-BE49-F238E27FC236}">
                  <a16:creationId xmlns:a16="http://schemas.microsoft.com/office/drawing/2014/main" id="{947758E3-111F-46E9-9BB0-D7D87D2DDA42}"/>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defTabSz="914378"/>
              <a:endParaRPr lang="en-US"/>
            </a:p>
          </p:txBody>
        </p:sp>
        <p:sp>
          <p:nvSpPr>
            <p:cNvPr id="861" name="Freeform: Shape 860">
              <a:extLst>
                <a:ext uri="{FF2B5EF4-FFF2-40B4-BE49-F238E27FC236}">
                  <a16:creationId xmlns:a16="http://schemas.microsoft.com/office/drawing/2014/main" id="{E0532C48-5070-4BFD-8ECB-F10C6D1EE2A9}"/>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defTabSz="914378"/>
              <a:endParaRPr lang="en-US"/>
            </a:p>
          </p:txBody>
        </p:sp>
        <p:sp>
          <p:nvSpPr>
            <p:cNvPr id="862" name="Freeform: Shape 861">
              <a:extLst>
                <a:ext uri="{FF2B5EF4-FFF2-40B4-BE49-F238E27FC236}">
                  <a16:creationId xmlns:a16="http://schemas.microsoft.com/office/drawing/2014/main" id="{129FAC69-ACD0-479B-A58D-0879A712CBFD}"/>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defTabSz="914378"/>
              <a:endParaRPr lang="en-US"/>
            </a:p>
          </p:txBody>
        </p:sp>
        <p:sp>
          <p:nvSpPr>
            <p:cNvPr id="863" name="Freeform: Shape 862">
              <a:extLst>
                <a:ext uri="{FF2B5EF4-FFF2-40B4-BE49-F238E27FC236}">
                  <a16:creationId xmlns:a16="http://schemas.microsoft.com/office/drawing/2014/main" id="{315E4CD7-0013-462D-B2F8-3E77ED253FE7}"/>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FC727"/>
            </a:solidFill>
            <a:ln w="8363" cap="flat">
              <a:noFill/>
              <a:prstDash val="solid"/>
              <a:miter/>
            </a:ln>
          </p:spPr>
          <p:txBody>
            <a:bodyPr rtlCol="0" anchor="ctr"/>
            <a:lstStyle/>
            <a:p>
              <a:pPr defTabSz="914378"/>
              <a:endParaRPr lang="en-US"/>
            </a:p>
          </p:txBody>
        </p:sp>
        <p:sp>
          <p:nvSpPr>
            <p:cNvPr id="864" name="Freeform: Shape 863">
              <a:extLst>
                <a:ext uri="{FF2B5EF4-FFF2-40B4-BE49-F238E27FC236}">
                  <a16:creationId xmlns:a16="http://schemas.microsoft.com/office/drawing/2014/main" id="{338EB791-5EF8-4B83-A794-800AEFCACD6E}"/>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defTabSz="914378"/>
              <a:endParaRPr lang="en-US"/>
            </a:p>
          </p:txBody>
        </p:sp>
        <p:sp>
          <p:nvSpPr>
            <p:cNvPr id="865" name="Freeform: Shape 864">
              <a:extLst>
                <a:ext uri="{FF2B5EF4-FFF2-40B4-BE49-F238E27FC236}">
                  <a16:creationId xmlns:a16="http://schemas.microsoft.com/office/drawing/2014/main" id="{BE6C8098-6302-4BDE-B62E-0B927DC99D2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defTabSz="914378"/>
              <a:endParaRPr lang="en-US"/>
            </a:p>
          </p:txBody>
        </p:sp>
        <p:sp>
          <p:nvSpPr>
            <p:cNvPr id="866" name="Freeform: Shape 865">
              <a:extLst>
                <a:ext uri="{FF2B5EF4-FFF2-40B4-BE49-F238E27FC236}">
                  <a16:creationId xmlns:a16="http://schemas.microsoft.com/office/drawing/2014/main" id="{67A8335B-79B5-4B79-ADF3-4909E76B7A7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defTabSz="914378"/>
              <a:endParaRPr lang="en-US"/>
            </a:p>
          </p:txBody>
        </p:sp>
        <p:sp>
          <p:nvSpPr>
            <p:cNvPr id="867" name="Freeform: Shape 866">
              <a:extLst>
                <a:ext uri="{FF2B5EF4-FFF2-40B4-BE49-F238E27FC236}">
                  <a16:creationId xmlns:a16="http://schemas.microsoft.com/office/drawing/2014/main" id="{745B9105-DC4B-47DF-89B4-12D72C27E58E}"/>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defTabSz="914378"/>
              <a:endParaRPr lang="en-US"/>
            </a:p>
          </p:txBody>
        </p:sp>
        <p:sp>
          <p:nvSpPr>
            <p:cNvPr id="868" name="Freeform: Shape 867">
              <a:extLst>
                <a:ext uri="{FF2B5EF4-FFF2-40B4-BE49-F238E27FC236}">
                  <a16:creationId xmlns:a16="http://schemas.microsoft.com/office/drawing/2014/main" id="{84E9FD4F-5C20-4E5B-AA34-D3F4F9055699}"/>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defTabSz="914378"/>
              <a:endParaRPr lang="en-US"/>
            </a:p>
          </p:txBody>
        </p:sp>
        <p:sp>
          <p:nvSpPr>
            <p:cNvPr id="869" name="Freeform: Shape 868">
              <a:extLst>
                <a:ext uri="{FF2B5EF4-FFF2-40B4-BE49-F238E27FC236}">
                  <a16:creationId xmlns:a16="http://schemas.microsoft.com/office/drawing/2014/main" id="{10D191F6-18FB-4185-8BFC-5C0E25DAC34B}"/>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defTabSz="914378"/>
              <a:endParaRPr lang="en-US"/>
            </a:p>
          </p:txBody>
        </p:sp>
        <p:sp>
          <p:nvSpPr>
            <p:cNvPr id="870" name="Freeform: Shape 869">
              <a:extLst>
                <a:ext uri="{FF2B5EF4-FFF2-40B4-BE49-F238E27FC236}">
                  <a16:creationId xmlns:a16="http://schemas.microsoft.com/office/drawing/2014/main" id="{2349E1A4-5070-4D49-9C4C-656575615D64}"/>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defTabSz="914378"/>
              <a:endParaRPr lang="en-US"/>
            </a:p>
          </p:txBody>
        </p:sp>
        <p:sp>
          <p:nvSpPr>
            <p:cNvPr id="871" name="Freeform: Shape 870">
              <a:extLst>
                <a:ext uri="{FF2B5EF4-FFF2-40B4-BE49-F238E27FC236}">
                  <a16:creationId xmlns:a16="http://schemas.microsoft.com/office/drawing/2014/main" id="{86D228EE-087A-49E6-8D1E-D240347963A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defTabSz="914378"/>
              <a:endParaRPr lang="en-US"/>
            </a:p>
          </p:txBody>
        </p:sp>
        <p:sp>
          <p:nvSpPr>
            <p:cNvPr id="872" name="Freeform: Shape 871">
              <a:extLst>
                <a:ext uri="{FF2B5EF4-FFF2-40B4-BE49-F238E27FC236}">
                  <a16:creationId xmlns:a16="http://schemas.microsoft.com/office/drawing/2014/main" id="{2ED7DEEF-BB02-4641-98E1-1FDAB5F38822}"/>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defTabSz="914378"/>
              <a:endParaRPr lang="en-US"/>
            </a:p>
          </p:txBody>
        </p:sp>
        <p:sp>
          <p:nvSpPr>
            <p:cNvPr id="873" name="Freeform: Shape 872">
              <a:extLst>
                <a:ext uri="{FF2B5EF4-FFF2-40B4-BE49-F238E27FC236}">
                  <a16:creationId xmlns:a16="http://schemas.microsoft.com/office/drawing/2014/main" id="{39ACC0C6-AE6D-4D20-94E2-49002DA7FB6F}"/>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defTabSz="914378"/>
              <a:endParaRPr lang="en-US"/>
            </a:p>
          </p:txBody>
        </p:sp>
        <p:sp>
          <p:nvSpPr>
            <p:cNvPr id="874" name="Freeform: Shape 873">
              <a:extLst>
                <a:ext uri="{FF2B5EF4-FFF2-40B4-BE49-F238E27FC236}">
                  <a16:creationId xmlns:a16="http://schemas.microsoft.com/office/drawing/2014/main" id="{58144344-2EA3-42FB-83D8-E7490B2EF147}"/>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defTabSz="914378"/>
              <a:endParaRPr lang="en-US"/>
            </a:p>
          </p:txBody>
        </p:sp>
        <p:sp>
          <p:nvSpPr>
            <p:cNvPr id="875" name="Freeform: Shape 874">
              <a:extLst>
                <a:ext uri="{FF2B5EF4-FFF2-40B4-BE49-F238E27FC236}">
                  <a16:creationId xmlns:a16="http://schemas.microsoft.com/office/drawing/2014/main" id="{04C090EB-69FC-432B-8874-DB430B89F8A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defTabSz="914378"/>
              <a:endParaRPr lang="en-US"/>
            </a:p>
          </p:txBody>
        </p:sp>
        <p:sp>
          <p:nvSpPr>
            <p:cNvPr id="876" name="Freeform: Shape 875">
              <a:extLst>
                <a:ext uri="{FF2B5EF4-FFF2-40B4-BE49-F238E27FC236}">
                  <a16:creationId xmlns:a16="http://schemas.microsoft.com/office/drawing/2014/main" id="{CEB930AE-CE61-4CAE-84B6-DB7454EA04F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defTabSz="914378"/>
              <a:endParaRPr lang="en-US"/>
            </a:p>
          </p:txBody>
        </p:sp>
        <p:sp>
          <p:nvSpPr>
            <p:cNvPr id="877" name="Freeform: Shape 876">
              <a:extLst>
                <a:ext uri="{FF2B5EF4-FFF2-40B4-BE49-F238E27FC236}">
                  <a16:creationId xmlns:a16="http://schemas.microsoft.com/office/drawing/2014/main" id="{025FC638-4347-459F-B1A4-4C18297ACFC7}"/>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defTabSz="914378"/>
              <a:endParaRPr lang="en-US"/>
            </a:p>
          </p:txBody>
        </p:sp>
        <p:sp>
          <p:nvSpPr>
            <p:cNvPr id="878" name="Freeform: Shape 877">
              <a:extLst>
                <a:ext uri="{FF2B5EF4-FFF2-40B4-BE49-F238E27FC236}">
                  <a16:creationId xmlns:a16="http://schemas.microsoft.com/office/drawing/2014/main" id="{F4B29F71-FBFB-4171-8D00-A7306F26C2BE}"/>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defTabSz="914378"/>
              <a:endParaRPr lang="en-US"/>
            </a:p>
          </p:txBody>
        </p:sp>
        <p:sp>
          <p:nvSpPr>
            <p:cNvPr id="879" name="Freeform: Shape 878">
              <a:extLst>
                <a:ext uri="{FF2B5EF4-FFF2-40B4-BE49-F238E27FC236}">
                  <a16:creationId xmlns:a16="http://schemas.microsoft.com/office/drawing/2014/main" id="{CE8A9AB1-E057-43C1-960F-FC7605912F76}"/>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defTabSz="914378"/>
              <a:endParaRPr lang="en-US"/>
            </a:p>
          </p:txBody>
        </p:sp>
        <p:sp>
          <p:nvSpPr>
            <p:cNvPr id="880" name="Freeform: Shape 879">
              <a:extLst>
                <a:ext uri="{FF2B5EF4-FFF2-40B4-BE49-F238E27FC236}">
                  <a16:creationId xmlns:a16="http://schemas.microsoft.com/office/drawing/2014/main" id="{A032D3A6-B784-42E5-934A-1B713D487820}"/>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defTabSz="914378"/>
              <a:endParaRPr lang="en-US"/>
            </a:p>
          </p:txBody>
        </p:sp>
        <p:sp>
          <p:nvSpPr>
            <p:cNvPr id="881" name="Freeform: Shape 880">
              <a:extLst>
                <a:ext uri="{FF2B5EF4-FFF2-40B4-BE49-F238E27FC236}">
                  <a16:creationId xmlns:a16="http://schemas.microsoft.com/office/drawing/2014/main" id="{F89A051D-7DF8-4DE9-8A1A-7C33A9F8C4C3}"/>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defTabSz="914378"/>
              <a:endParaRPr lang="en-US"/>
            </a:p>
          </p:txBody>
        </p:sp>
        <p:sp>
          <p:nvSpPr>
            <p:cNvPr id="882" name="Freeform: Shape 881">
              <a:extLst>
                <a:ext uri="{FF2B5EF4-FFF2-40B4-BE49-F238E27FC236}">
                  <a16:creationId xmlns:a16="http://schemas.microsoft.com/office/drawing/2014/main" id="{0CE78298-48A8-46C0-86BB-BB1E0CF49524}"/>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defTabSz="914378"/>
              <a:endParaRPr lang="en-US"/>
            </a:p>
          </p:txBody>
        </p:sp>
        <p:sp>
          <p:nvSpPr>
            <p:cNvPr id="883" name="Freeform: Shape 882">
              <a:extLst>
                <a:ext uri="{FF2B5EF4-FFF2-40B4-BE49-F238E27FC236}">
                  <a16:creationId xmlns:a16="http://schemas.microsoft.com/office/drawing/2014/main" id="{ED016EB9-AA7F-4B8E-9A1B-8AEEFE67C94F}"/>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defTabSz="914378"/>
              <a:endParaRPr lang="en-US"/>
            </a:p>
          </p:txBody>
        </p:sp>
        <p:sp>
          <p:nvSpPr>
            <p:cNvPr id="884" name="Freeform: Shape 883">
              <a:extLst>
                <a:ext uri="{FF2B5EF4-FFF2-40B4-BE49-F238E27FC236}">
                  <a16:creationId xmlns:a16="http://schemas.microsoft.com/office/drawing/2014/main" id="{B223CD5E-C665-433D-A082-232874C0CA17}"/>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defTabSz="914378"/>
              <a:endParaRPr lang="en-US"/>
            </a:p>
          </p:txBody>
        </p:sp>
        <p:sp>
          <p:nvSpPr>
            <p:cNvPr id="885" name="Freeform: Shape 884">
              <a:extLst>
                <a:ext uri="{FF2B5EF4-FFF2-40B4-BE49-F238E27FC236}">
                  <a16:creationId xmlns:a16="http://schemas.microsoft.com/office/drawing/2014/main" id="{7795D634-9D7B-4344-A0A2-30254B5E7603}"/>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defTabSz="914378"/>
              <a:endParaRPr lang="en-US"/>
            </a:p>
          </p:txBody>
        </p:sp>
        <p:sp>
          <p:nvSpPr>
            <p:cNvPr id="886" name="Freeform: Shape 885">
              <a:extLst>
                <a:ext uri="{FF2B5EF4-FFF2-40B4-BE49-F238E27FC236}">
                  <a16:creationId xmlns:a16="http://schemas.microsoft.com/office/drawing/2014/main" id="{FF93B240-5A1F-4BF9-8E6E-935B87F44DAA}"/>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defTabSz="914378"/>
              <a:endParaRPr lang="en-US"/>
            </a:p>
          </p:txBody>
        </p:sp>
        <p:sp>
          <p:nvSpPr>
            <p:cNvPr id="887" name="Freeform: Shape 886">
              <a:extLst>
                <a:ext uri="{FF2B5EF4-FFF2-40B4-BE49-F238E27FC236}">
                  <a16:creationId xmlns:a16="http://schemas.microsoft.com/office/drawing/2014/main" id="{139BC833-7A97-4E19-87B4-9A1161D9F8B6}"/>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defTabSz="914378"/>
              <a:endParaRPr lang="en-US"/>
            </a:p>
          </p:txBody>
        </p:sp>
        <p:sp>
          <p:nvSpPr>
            <p:cNvPr id="888" name="Freeform: Shape 887">
              <a:extLst>
                <a:ext uri="{FF2B5EF4-FFF2-40B4-BE49-F238E27FC236}">
                  <a16:creationId xmlns:a16="http://schemas.microsoft.com/office/drawing/2014/main" id="{58BBC7DF-42B1-4D57-9C61-387201F36CD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defTabSz="914378"/>
              <a:endParaRPr lang="en-US"/>
            </a:p>
          </p:txBody>
        </p:sp>
        <p:sp>
          <p:nvSpPr>
            <p:cNvPr id="889" name="Freeform: Shape 888">
              <a:extLst>
                <a:ext uri="{FF2B5EF4-FFF2-40B4-BE49-F238E27FC236}">
                  <a16:creationId xmlns:a16="http://schemas.microsoft.com/office/drawing/2014/main" id="{FDDB6F22-C1D6-4DED-A6FE-9F8FAA439707}"/>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defTabSz="914378"/>
              <a:endParaRPr lang="en-US"/>
            </a:p>
          </p:txBody>
        </p:sp>
        <p:sp>
          <p:nvSpPr>
            <p:cNvPr id="890" name="Freeform: Shape 889">
              <a:extLst>
                <a:ext uri="{FF2B5EF4-FFF2-40B4-BE49-F238E27FC236}">
                  <a16:creationId xmlns:a16="http://schemas.microsoft.com/office/drawing/2014/main" id="{C6154CE7-BBC5-4886-9939-765E07ABBE52}"/>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defTabSz="914378"/>
              <a:endParaRPr lang="en-US"/>
            </a:p>
          </p:txBody>
        </p:sp>
        <p:sp>
          <p:nvSpPr>
            <p:cNvPr id="891" name="Freeform: Shape 890">
              <a:extLst>
                <a:ext uri="{FF2B5EF4-FFF2-40B4-BE49-F238E27FC236}">
                  <a16:creationId xmlns:a16="http://schemas.microsoft.com/office/drawing/2014/main" id="{931F1CC2-EECC-41A7-96CE-1EB45B2B9BDE}"/>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defTabSz="914378"/>
              <a:endParaRPr lang="en-US"/>
            </a:p>
          </p:txBody>
        </p:sp>
        <p:sp>
          <p:nvSpPr>
            <p:cNvPr id="892" name="Freeform: Shape 891">
              <a:extLst>
                <a:ext uri="{FF2B5EF4-FFF2-40B4-BE49-F238E27FC236}">
                  <a16:creationId xmlns:a16="http://schemas.microsoft.com/office/drawing/2014/main" id="{49B0CEEB-8A19-449E-8B91-78B8586CB894}"/>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defTabSz="914378"/>
              <a:endParaRPr lang="en-US"/>
            </a:p>
          </p:txBody>
        </p:sp>
        <p:sp>
          <p:nvSpPr>
            <p:cNvPr id="893" name="Freeform: Shape 892">
              <a:extLst>
                <a:ext uri="{FF2B5EF4-FFF2-40B4-BE49-F238E27FC236}">
                  <a16:creationId xmlns:a16="http://schemas.microsoft.com/office/drawing/2014/main" id="{D4992CE8-49CA-429A-A9F1-ED6D8B1C74EE}"/>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defTabSz="914378"/>
              <a:endParaRPr lang="en-US"/>
            </a:p>
          </p:txBody>
        </p:sp>
        <p:sp>
          <p:nvSpPr>
            <p:cNvPr id="894" name="Freeform: Shape 893">
              <a:extLst>
                <a:ext uri="{FF2B5EF4-FFF2-40B4-BE49-F238E27FC236}">
                  <a16:creationId xmlns:a16="http://schemas.microsoft.com/office/drawing/2014/main" id="{138E0EAF-3AA1-4FFE-AB6C-826BB60D36F7}"/>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defTabSz="914378"/>
              <a:endParaRPr lang="en-US"/>
            </a:p>
          </p:txBody>
        </p:sp>
      </p:grpSp>
      <p:grpSp>
        <p:nvGrpSpPr>
          <p:cNvPr id="895" name="Graphic 2">
            <a:extLst>
              <a:ext uri="{FF2B5EF4-FFF2-40B4-BE49-F238E27FC236}">
                <a16:creationId xmlns:a16="http://schemas.microsoft.com/office/drawing/2014/main" id="{457D576F-FDEB-45E0-BB5A-F7A1C6861900}"/>
              </a:ext>
            </a:extLst>
          </p:cNvPr>
          <p:cNvGrpSpPr/>
          <p:nvPr/>
        </p:nvGrpSpPr>
        <p:grpSpPr>
          <a:xfrm>
            <a:off x="2664964" y="3578167"/>
            <a:ext cx="1621650" cy="669305"/>
            <a:chOff x="2664964" y="3578166"/>
            <a:chExt cx="1621650" cy="669305"/>
          </a:xfrm>
        </p:grpSpPr>
        <p:sp>
          <p:nvSpPr>
            <p:cNvPr id="896" name="Freeform: Shape 895">
              <a:extLst>
                <a:ext uri="{FF2B5EF4-FFF2-40B4-BE49-F238E27FC236}">
                  <a16:creationId xmlns:a16="http://schemas.microsoft.com/office/drawing/2014/main" id="{96878D82-E33D-48D5-8D7D-4A5CD59816C9}"/>
                </a:ext>
              </a:extLst>
            </p:cNvPr>
            <p:cNvSpPr/>
            <p:nvPr/>
          </p:nvSpPr>
          <p:spPr>
            <a:xfrm>
              <a:off x="2664964" y="4202142"/>
              <a:ext cx="1011080" cy="45329"/>
            </a:xfrm>
            <a:custGeom>
              <a:avLst/>
              <a:gdLst>
                <a:gd name="connsiteX0" fmla="*/ 0 w 1011080"/>
                <a:gd name="connsiteY0" fmla="*/ 0 h 45329"/>
                <a:gd name="connsiteX1" fmla="*/ 1011081 w 1011080"/>
                <a:gd name="connsiteY1" fmla="*/ 0 h 45329"/>
                <a:gd name="connsiteX2" fmla="*/ 1011081 w 1011080"/>
                <a:gd name="connsiteY2" fmla="*/ 45330 h 45329"/>
                <a:gd name="connsiteX3" fmla="*/ 0 w 1011080"/>
                <a:gd name="connsiteY3" fmla="*/ 45330 h 45329"/>
              </a:gdLst>
              <a:ahLst/>
              <a:cxnLst>
                <a:cxn ang="0">
                  <a:pos x="connsiteX0" y="connsiteY0"/>
                </a:cxn>
                <a:cxn ang="0">
                  <a:pos x="connsiteX1" y="connsiteY1"/>
                </a:cxn>
                <a:cxn ang="0">
                  <a:pos x="connsiteX2" y="connsiteY2"/>
                </a:cxn>
                <a:cxn ang="0">
                  <a:pos x="connsiteX3" y="connsiteY3"/>
                </a:cxn>
              </a:cxnLst>
              <a:rect l="l" t="t" r="r" b="b"/>
              <a:pathLst>
                <a:path w="1011080" h="45329">
                  <a:moveTo>
                    <a:pt x="0" y="0"/>
                  </a:moveTo>
                  <a:lnTo>
                    <a:pt x="1011081" y="0"/>
                  </a:lnTo>
                  <a:lnTo>
                    <a:pt x="1011081" y="45330"/>
                  </a:lnTo>
                  <a:lnTo>
                    <a:pt x="0" y="45330"/>
                  </a:lnTo>
                  <a:close/>
                </a:path>
              </a:pathLst>
            </a:custGeom>
            <a:solidFill>
              <a:srgbClr val="455A64"/>
            </a:solidFill>
            <a:ln w="8363" cap="flat">
              <a:noFill/>
              <a:prstDash val="solid"/>
              <a:miter/>
            </a:ln>
          </p:spPr>
          <p:txBody>
            <a:bodyPr rtlCol="0" anchor="ctr"/>
            <a:lstStyle/>
            <a:p>
              <a:pPr defTabSz="914378"/>
              <a:endParaRPr lang="en-US"/>
            </a:p>
          </p:txBody>
        </p:sp>
        <p:sp>
          <p:nvSpPr>
            <p:cNvPr id="897" name="Freeform: Shape 896">
              <a:extLst>
                <a:ext uri="{FF2B5EF4-FFF2-40B4-BE49-F238E27FC236}">
                  <a16:creationId xmlns:a16="http://schemas.microsoft.com/office/drawing/2014/main" id="{B932A112-C942-4024-98E6-F1BF062C3034}"/>
                </a:ext>
              </a:extLst>
            </p:cNvPr>
            <p:cNvSpPr/>
            <p:nvPr/>
          </p:nvSpPr>
          <p:spPr>
            <a:xfrm>
              <a:off x="2664964" y="4202142"/>
              <a:ext cx="508849" cy="45329"/>
            </a:xfrm>
            <a:custGeom>
              <a:avLst/>
              <a:gdLst>
                <a:gd name="connsiteX0" fmla="*/ 0 w 508849"/>
                <a:gd name="connsiteY0" fmla="*/ 0 h 45329"/>
                <a:gd name="connsiteX1" fmla="*/ 508850 w 508849"/>
                <a:gd name="connsiteY1" fmla="*/ 0 h 45329"/>
                <a:gd name="connsiteX2" fmla="*/ 508850 w 508849"/>
                <a:gd name="connsiteY2" fmla="*/ 45330 h 45329"/>
                <a:gd name="connsiteX3" fmla="*/ 0 w 508849"/>
                <a:gd name="connsiteY3" fmla="*/ 45330 h 45329"/>
              </a:gdLst>
              <a:ahLst/>
              <a:cxnLst>
                <a:cxn ang="0">
                  <a:pos x="connsiteX0" y="connsiteY0"/>
                </a:cxn>
                <a:cxn ang="0">
                  <a:pos x="connsiteX1" y="connsiteY1"/>
                </a:cxn>
                <a:cxn ang="0">
                  <a:pos x="connsiteX2" y="connsiteY2"/>
                </a:cxn>
                <a:cxn ang="0">
                  <a:pos x="connsiteX3" y="connsiteY3"/>
                </a:cxn>
              </a:cxnLst>
              <a:rect l="l" t="t" r="r" b="b"/>
              <a:pathLst>
                <a:path w="508849" h="45329">
                  <a:moveTo>
                    <a:pt x="0" y="0"/>
                  </a:moveTo>
                  <a:lnTo>
                    <a:pt x="508850" y="0"/>
                  </a:lnTo>
                  <a:lnTo>
                    <a:pt x="508850" y="45330"/>
                  </a:lnTo>
                  <a:lnTo>
                    <a:pt x="0" y="45330"/>
                  </a:lnTo>
                  <a:close/>
                </a:path>
              </a:pathLst>
            </a:custGeom>
            <a:solidFill>
              <a:srgbClr val="A6A6A6"/>
            </a:solidFill>
            <a:ln w="8363" cap="flat">
              <a:noFill/>
              <a:prstDash val="solid"/>
              <a:miter/>
            </a:ln>
          </p:spPr>
          <p:txBody>
            <a:bodyPr rtlCol="0" anchor="ctr"/>
            <a:lstStyle/>
            <a:p>
              <a:pPr defTabSz="914378"/>
              <a:endParaRPr lang="en-US"/>
            </a:p>
          </p:txBody>
        </p:sp>
        <p:sp>
          <p:nvSpPr>
            <p:cNvPr id="898" name="Freeform: Shape 897">
              <a:extLst>
                <a:ext uri="{FF2B5EF4-FFF2-40B4-BE49-F238E27FC236}">
                  <a16:creationId xmlns:a16="http://schemas.microsoft.com/office/drawing/2014/main" id="{DDAD92C0-90FC-4466-93F0-F1E22E18479E}"/>
                </a:ext>
              </a:extLst>
            </p:cNvPr>
            <p:cNvSpPr/>
            <p:nvPr/>
          </p:nvSpPr>
          <p:spPr>
            <a:xfrm>
              <a:off x="3162000" y="3578166"/>
              <a:ext cx="1124614" cy="669221"/>
            </a:xfrm>
            <a:custGeom>
              <a:avLst/>
              <a:gdLst>
                <a:gd name="connsiteX0" fmla="*/ 0 w 1124614"/>
                <a:gd name="connsiteY0" fmla="*/ 669222 h 669221"/>
                <a:gd name="connsiteX1" fmla="*/ 985358 w 1124614"/>
                <a:gd name="connsiteY1" fmla="*/ 669222 h 669221"/>
                <a:gd name="connsiteX2" fmla="*/ 1124615 w 1124614"/>
                <a:gd name="connsiteY2" fmla="*/ 0 h 669221"/>
                <a:gd name="connsiteX3" fmla="*/ 139257 w 1124614"/>
                <a:gd name="connsiteY3" fmla="*/ 0 h 669221"/>
                <a:gd name="connsiteX4" fmla="*/ 0 w 1124614"/>
                <a:gd name="connsiteY4" fmla="*/ 669222 h 66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614" h="669221">
                  <a:moveTo>
                    <a:pt x="0" y="669222"/>
                  </a:moveTo>
                  <a:lnTo>
                    <a:pt x="985358" y="669222"/>
                  </a:lnTo>
                  <a:lnTo>
                    <a:pt x="1124615" y="0"/>
                  </a:lnTo>
                  <a:lnTo>
                    <a:pt x="139257" y="0"/>
                  </a:lnTo>
                  <a:lnTo>
                    <a:pt x="0" y="669222"/>
                  </a:lnTo>
                  <a:close/>
                </a:path>
              </a:pathLst>
            </a:custGeom>
            <a:solidFill>
              <a:srgbClr val="C7C7C7"/>
            </a:solidFill>
            <a:ln w="8363" cap="flat">
              <a:noFill/>
              <a:prstDash val="solid"/>
              <a:miter/>
            </a:ln>
          </p:spPr>
          <p:txBody>
            <a:bodyPr rtlCol="0" anchor="ctr"/>
            <a:lstStyle/>
            <a:p>
              <a:pPr defTabSz="914378"/>
              <a:endParaRPr lang="en-US"/>
            </a:p>
          </p:txBody>
        </p:sp>
        <p:sp>
          <p:nvSpPr>
            <p:cNvPr id="899" name="Freeform: Shape 898">
              <a:extLst>
                <a:ext uri="{FF2B5EF4-FFF2-40B4-BE49-F238E27FC236}">
                  <a16:creationId xmlns:a16="http://schemas.microsoft.com/office/drawing/2014/main" id="{37CC7C89-CFA1-4738-ABF2-5941EB9149B4}"/>
                </a:ext>
              </a:extLst>
            </p:cNvPr>
            <p:cNvSpPr/>
            <p:nvPr/>
          </p:nvSpPr>
          <p:spPr>
            <a:xfrm>
              <a:off x="3647381" y="3862032"/>
              <a:ext cx="132234" cy="131403"/>
            </a:xfrm>
            <a:custGeom>
              <a:avLst/>
              <a:gdLst>
                <a:gd name="connsiteX0" fmla="*/ 510 w 132234"/>
                <a:gd name="connsiteY0" fmla="*/ 65702 h 131403"/>
                <a:gd name="connsiteX1" fmla="*/ 50440 w 132234"/>
                <a:gd name="connsiteY1" fmla="*/ 130898 h 131403"/>
                <a:gd name="connsiteX2" fmla="*/ 59163 w 132234"/>
                <a:gd name="connsiteY2" fmla="*/ 131392 h 131403"/>
                <a:gd name="connsiteX3" fmla="*/ 131724 w 132234"/>
                <a:gd name="connsiteY3" fmla="*/ 65702 h 131403"/>
                <a:gd name="connsiteX4" fmla="*/ 81794 w 132234"/>
                <a:gd name="connsiteY4" fmla="*/ 506 h 131403"/>
                <a:gd name="connsiteX5" fmla="*/ 73072 w 132234"/>
                <a:gd name="connsiteY5" fmla="*/ 11 h 131403"/>
                <a:gd name="connsiteX6" fmla="*/ 510 w 132234"/>
                <a:gd name="connsiteY6" fmla="*/ 65702 h 13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34" h="131403">
                  <a:moveTo>
                    <a:pt x="510" y="65702"/>
                  </a:moveTo>
                  <a:cubicBezTo>
                    <a:pt x="-3704" y="97491"/>
                    <a:pt x="18651" y="126684"/>
                    <a:pt x="50440" y="130898"/>
                  </a:cubicBezTo>
                  <a:cubicBezTo>
                    <a:pt x="53331" y="131283"/>
                    <a:pt x="56247" y="131451"/>
                    <a:pt x="59163" y="131392"/>
                  </a:cubicBezTo>
                  <a:cubicBezTo>
                    <a:pt x="96315" y="130580"/>
                    <a:pt x="127233" y="102594"/>
                    <a:pt x="131724" y="65702"/>
                  </a:cubicBezTo>
                  <a:cubicBezTo>
                    <a:pt x="135938" y="33912"/>
                    <a:pt x="113583" y="4720"/>
                    <a:pt x="81794" y="506"/>
                  </a:cubicBezTo>
                  <a:cubicBezTo>
                    <a:pt x="78903" y="120"/>
                    <a:pt x="75987" y="-47"/>
                    <a:pt x="73072" y="11"/>
                  </a:cubicBezTo>
                  <a:cubicBezTo>
                    <a:pt x="35928" y="858"/>
                    <a:pt x="5035" y="28826"/>
                    <a:pt x="510" y="65702"/>
                  </a:cubicBezTo>
                  <a:close/>
                </a:path>
              </a:pathLst>
            </a:custGeom>
            <a:solidFill>
              <a:srgbClr val="FFFFFF"/>
            </a:solidFill>
            <a:ln w="8363" cap="flat">
              <a:noFill/>
              <a:prstDash val="solid"/>
              <a:miter/>
            </a:ln>
          </p:spPr>
          <p:txBody>
            <a:bodyPr rtlCol="0" anchor="ctr"/>
            <a:lstStyle/>
            <a:p>
              <a:pPr defTabSz="914378"/>
              <a:endParaRPr lang="en-US"/>
            </a:p>
          </p:txBody>
        </p:sp>
      </p:grpSp>
      <p:grpSp>
        <p:nvGrpSpPr>
          <p:cNvPr id="900" name="Graphic 2">
            <a:extLst>
              <a:ext uri="{FF2B5EF4-FFF2-40B4-BE49-F238E27FC236}">
                <a16:creationId xmlns:a16="http://schemas.microsoft.com/office/drawing/2014/main" id="{57C7ED47-9CC9-4940-BA90-B3FA3A1CC9FF}"/>
              </a:ext>
            </a:extLst>
          </p:cNvPr>
          <p:cNvGrpSpPr/>
          <p:nvPr/>
        </p:nvGrpSpPr>
        <p:grpSpPr>
          <a:xfrm>
            <a:off x="761616" y="3604477"/>
            <a:ext cx="956366" cy="635455"/>
            <a:chOff x="761615" y="3604476"/>
            <a:chExt cx="956366" cy="635455"/>
          </a:xfrm>
        </p:grpSpPr>
        <p:sp>
          <p:nvSpPr>
            <p:cNvPr id="901" name="Freeform: Shape 900">
              <a:extLst>
                <a:ext uri="{FF2B5EF4-FFF2-40B4-BE49-F238E27FC236}">
                  <a16:creationId xmlns:a16="http://schemas.microsoft.com/office/drawing/2014/main" id="{0FCB8401-F7AE-447A-B581-F5133433BC79}"/>
                </a:ext>
              </a:extLst>
            </p:cNvPr>
            <p:cNvSpPr/>
            <p:nvPr/>
          </p:nvSpPr>
          <p:spPr>
            <a:xfrm>
              <a:off x="876406" y="4140306"/>
              <a:ext cx="841575" cy="99625"/>
            </a:xfrm>
            <a:custGeom>
              <a:avLst/>
              <a:gdLst>
                <a:gd name="connsiteX0" fmla="*/ 0 w 841575"/>
                <a:gd name="connsiteY0" fmla="*/ 0 h 99625"/>
                <a:gd name="connsiteX1" fmla="*/ 841576 w 841575"/>
                <a:gd name="connsiteY1" fmla="*/ 0 h 99625"/>
                <a:gd name="connsiteX2" fmla="*/ 841576 w 841575"/>
                <a:gd name="connsiteY2" fmla="*/ 99625 h 99625"/>
                <a:gd name="connsiteX3" fmla="*/ 0 w 841575"/>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41575" h="99625">
                  <a:moveTo>
                    <a:pt x="0" y="0"/>
                  </a:moveTo>
                  <a:lnTo>
                    <a:pt x="841576" y="0"/>
                  </a:lnTo>
                  <a:lnTo>
                    <a:pt x="841576" y="99625"/>
                  </a:lnTo>
                  <a:lnTo>
                    <a:pt x="0" y="99625"/>
                  </a:lnTo>
                  <a:close/>
                </a:path>
              </a:pathLst>
            </a:custGeom>
            <a:solidFill>
              <a:srgbClr val="37474F"/>
            </a:solidFill>
            <a:ln w="8363" cap="flat">
              <a:noFill/>
              <a:prstDash val="solid"/>
              <a:miter/>
            </a:ln>
          </p:spPr>
          <p:txBody>
            <a:bodyPr rtlCol="0" anchor="ctr"/>
            <a:lstStyle/>
            <a:p>
              <a:pPr defTabSz="914378"/>
              <a:endParaRPr lang="en-US"/>
            </a:p>
          </p:txBody>
        </p:sp>
        <p:sp>
          <p:nvSpPr>
            <p:cNvPr id="902" name="Freeform: Shape 901">
              <a:extLst>
                <a:ext uri="{FF2B5EF4-FFF2-40B4-BE49-F238E27FC236}">
                  <a16:creationId xmlns:a16="http://schemas.microsoft.com/office/drawing/2014/main" id="{4C47CA18-61D7-44AC-B118-C003B22CE85B}"/>
                </a:ext>
              </a:extLst>
            </p:cNvPr>
            <p:cNvSpPr/>
            <p:nvPr/>
          </p:nvSpPr>
          <p:spPr>
            <a:xfrm>
              <a:off x="1041470" y="4140306"/>
              <a:ext cx="34353" cy="99625"/>
            </a:xfrm>
            <a:custGeom>
              <a:avLst/>
              <a:gdLst>
                <a:gd name="connsiteX0" fmla="*/ 0 w 34353"/>
                <a:gd name="connsiteY0" fmla="*/ 0 h 99625"/>
                <a:gd name="connsiteX1" fmla="*/ 34353 w 34353"/>
                <a:gd name="connsiteY1" fmla="*/ 0 h 99625"/>
                <a:gd name="connsiteX2" fmla="*/ 34353 w 34353"/>
                <a:gd name="connsiteY2" fmla="*/ 99625 h 99625"/>
                <a:gd name="connsiteX3" fmla="*/ 0 w 34353"/>
                <a:gd name="connsiteY3" fmla="*/ 99625 h 99625"/>
              </a:gdLst>
              <a:ahLst/>
              <a:cxnLst>
                <a:cxn ang="0">
                  <a:pos x="connsiteX0" y="connsiteY0"/>
                </a:cxn>
                <a:cxn ang="0">
                  <a:pos x="connsiteX1" y="connsiteY1"/>
                </a:cxn>
                <a:cxn ang="0">
                  <a:pos x="connsiteX2" y="connsiteY2"/>
                </a:cxn>
                <a:cxn ang="0">
                  <a:pos x="connsiteX3" y="connsiteY3"/>
                </a:cxn>
              </a:cxnLst>
              <a:rect l="l" t="t" r="r" b="b"/>
              <a:pathLst>
                <a:path w="34353" h="99625">
                  <a:moveTo>
                    <a:pt x="0" y="0"/>
                  </a:moveTo>
                  <a:lnTo>
                    <a:pt x="34353" y="0"/>
                  </a:lnTo>
                  <a:lnTo>
                    <a:pt x="34353" y="99625"/>
                  </a:lnTo>
                  <a:lnTo>
                    <a:pt x="0" y="99625"/>
                  </a:lnTo>
                  <a:close/>
                </a:path>
              </a:pathLst>
            </a:custGeom>
            <a:solidFill>
              <a:srgbClr val="455A64"/>
            </a:solidFill>
            <a:ln w="8363" cap="flat">
              <a:noFill/>
              <a:prstDash val="solid"/>
              <a:miter/>
            </a:ln>
          </p:spPr>
          <p:txBody>
            <a:bodyPr rtlCol="0" anchor="ctr"/>
            <a:lstStyle/>
            <a:p>
              <a:pPr defTabSz="914378"/>
              <a:endParaRPr lang="en-US"/>
            </a:p>
          </p:txBody>
        </p:sp>
        <p:sp>
          <p:nvSpPr>
            <p:cNvPr id="903" name="Freeform: Shape 902">
              <a:extLst>
                <a:ext uri="{FF2B5EF4-FFF2-40B4-BE49-F238E27FC236}">
                  <a16:creationId xmlns:a16="http://schemas.microsoft.com/office/drawing/2014/main" id="{5BF13770-56E3-43B1-B349-8CC7349D65D5}"/>
                </a:ext>
              </a:extLst>
            </p:cNvPr>
            <p:cNvSpPr/>
            <p:nvPr/>
          </p:nvSpPr>
          <p:spPr>
            <a:xfrm>
              <a:off x="1536747" y="4140306"/>
              <a:ext cx="82196" cy="99625"/>
            </a:xfrm>
            <a:custGeom>
              <a:avLst/>
              <a:gdLst>
                <a:gd name="connsiteX0" fmla="*/ 0 w 82196"/>
                <a:gd name="connsiteY0" fmla="*/ 0 h 99625"/>
                <a:gd name="connsiteX1" fmla="*/ 82197 w 82196"/>
                <a:gd name="connsiteY1" fmla="*/ 0 h 99625"/>
                <a:gd name="connsiteX2" fmla="*/ 82197 w 82196"/>
                <a:gd name="connsiteY2" fmla="*/ 99625 h 99625"/>
                <a:gd name="connsiteX3" fmla="*/ 0 w 82196"/>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2196" h="99625">
                  <a:moveTo>
                    <a:pt x="0" y="0"/>
                  </a:moveTo>
                  <a:lnTo>
                    <a:pt x="82197" y="0"/>
                  </a:lnTo>
                  <a:lnTo>
                    <a:pt x="82197" y="99625"/>
                  </a:lnTo>
                  <a:lnTo>
                    <a:pt x="0" y="99625"/>
                  </a:lnTo>
                  <a:close/>
                </a:path>
              </a:pathLst>
            </a:custGeom>
            <a:solidFill>
              <a:srgbClr val="455A64"/>
            </a:solidFill>
            <a:ln w="8363" cap="flat">
              <a:noFill/>
              <a:prstDash val="solid"/>
              <a:miter/>
            </a:ln>
          </p:spPr>
          <p:txBody>
            <a:bodyPr rtlCol="0" anchor="ctr"/>
            <a:lstStyle/>
            <a:p>
              <a:pPr defTabSz="914378"/>
              <a:endParaRPr lang="en-US"/>
            </a:p>
          </p:txBody>
        </p:sp>
        <p:sp>
          <p:nvSpPr>
            <p:cNvPr id="904" name="Freeform: Shape 903">
              <a:extLst>
                <a:ext uri="{FF2B5EF4-FFF2-40B4-BE49-F238E27FC236}">
                  <a16:creationId xmlns:a16="http://schemas.microsoft.com/office/drawing/2014/main" id="{B4624D97-CAEB-4A0D-A0C3-E716C3961241}"/>
                </a:ext>
              </a:extLst>
            </p:cNvPr>
            <p:cNvSpPr/>
            <p:nvPr/>
          </p:nvSpPr>
          <p:spPr>
            <a:xfrm>
              <a:off x="1186425" y="4158726"/>
              <a:ext cx="52334" cy="58667"/>
            </a:xfrm>
            <a:custGeom>
              <a:avLst/>
              <a:gdLst>
                <a:gd name="connsiteX0" fmla="*/ 48262 w 52334"/>
                <a:gd name="connsiteY0" fmla="*/ 8057 h 58667"/>
                <a:gd name="connsiteX1" fmla="*/ 28153 w 52334"/>
                <a:gd name="connsiteY1" fmla="*/ 34199 h 58667"/>
                <a:gd name="connsiteX2" fmla="*/ 26393 w 52334"/>
                <a:gd name="connsiteY2" fmla="*/ 35121 h 58667"/>
                <a:gd name="connsiteX3" fmla="*/ 26393 w 52334"/>
                <a:gd name="connsiteY3" fmla="*/ 35121 h 58667"/>
                <a:gd name="connsiteX4" fmla="*/ 24550 w 52334"/>
                <a:gd name="connsiteY4" fmla="*/ 34199 h 58667"/>
                <a:gd name="connsiteX5" fmla="*/ 4441 w 52334"/>
                <a:gd name="connsiteY5" fmla="*/ 8141 h 58667"/>
                <a:gd name="connsiteX6" fmla="*/ 4441 w 52334"/>
                <a:gd name="connsiteY6" fmla="*/ 56487 h 58667"/>
                <a:gd name="connsiteX7" fmla="*/ 2266 w 52334"/>
                <a:gd name="connsiteY7" fmla="*/ 58498 h 58667"/>
                <a:gd name="connsiteX8" fmla="*/ 2262 w 52334"/>
                <a:gd name="connsiteY8" fmla="*/ 58498 h 58667"/>
                <a:gd name="connsiteX9" fmla="*/ 0 w 52334"/>
                <a:gd name="connsiteY9" fmla="*/ 56487 h 58667"/>
                <a:gd name="connsiteX10" fmla="*/ 0 w 52334"/>
                <a:gd name="connsiteY10" fmla="*/ 1940 h 58667"/>
                <a:gd name="connsiteX11" fmla="*/ 922 w 52334"/>
                <a:gd name="connsiteY11" fmla="*/ 348 h 58667"/>
                <a:gd name="connsiteX12" fmla="*/ 922 w 52334"/>
                <a:gd name="connsiteY12" fmla="*/ 348 h 58667"/>
                <a:gd name="connsiteX13" fmla="*/ 4022 w 52334"/>
                <a:gd name="connsiteY13" fmla="*/ 851 h 58667"/>
                <a:gd name="connsiteX14" fmla="*/ 26393 w 52334"/>
                <a:gd name="connsiteY14" fmla="*/ 29926 h 58667"/>
                <a:gd name="connsiteX15" fmla="*/ 48598 w 52334"/>
                <a:gd name="connsiteY15" fmla="*/ 851 h 58667"/>
                <a:gd name="connsiteX16" fmla="*/ 51698 w 52334"/>
                <a:gd name="connsiteY16" fmla="*/ 348 h 58667"/>
                <a:gd name="connsiteX17" fmla="*/ 52284 w 52334"/>
                <a:gd name="connsiteY17" fmla="*/ 1019 h 58667"/>
                <a:gd name="connsiteX18" fmla="*/ 52284 w 52334"/>
                <a:gd name="connsiteY18" fmla="*/ 2108 h 58667"/>
                <a:gd name="connsiteX19" fmla="*/ 52284 w 52334"/>
                <a:gd name="connsiteY19" fmla="*/ 56655 h 58667"/>
                <a:gd name="connsiteX20" fmla="*/ 50106 w 52334"/>
                <a:gd name="connsiteY20" fmla="*/ 58666 h 58667"/>
                <a:gd name="connsiteX21" fmla="*/ 50106 w 52334"/>
                <a:gd name="connsiteY21" fmla="*/ 58666 h 58667"/>
                <a:gd name="connsiteX22" fmla="*/ 47927 w 52334"/>
                <a:gd name="connsiteY22" fmla="*/ 56655 h 58667"/>
                <a:gd name="connsiteX23" fmla="*/ 47927 w 52334"/>
                <a:gd name="connsiteY23" fmla="*/ 56655 h 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34" h="58667">
                  <a:moveTo>
                    <a:pt x="48262" y="8057"/>
                  </a:moveTo>
                  <a:lnTo>
                    <a:pt x="28153" y="34199"/>
                  </a:lnTo>
                  <a:cubicBezTo>
                    <a:pt x="27758" y="34786"/>
                    <a:pt x="27097" y="35129"/>
                    <a:pt x="26393" y="35121"/>
                  </a:cubicBezTo>
                  <a:lnTo>
                    <a:pt x="26393" y="35121"/>
                  </a:lnTo>
                  <a:cubicBezTo>
                    <a:pt x="25656" y="35180"/>
                    <a:pt x="24948" y="34819"/>
                    <a:pt x="24550" y="34199"/>
                  </a:cubicBezTo>
                  <a:lnTo>
                    <a:pt x="4441" y="8141"/>
                  </a:lnTo>
                  <a:lnTo>
                    <a:pt x="4441" y="56487"/>
                  </a:lnTo>
                  <a:cubicBezTo>
                    <a:pt x="4396" y="57643"/>
                    <a:pt x="3422" y="58540"/>
                    <a:pt x="2266" y="58498"/>
                  </a:cubicBezTo>
                  <a:cubicBezTo>
                    <a:pt x="2265" y="58498"/>
                    <a:pt x="2263" y="58498"/>
                    <a:pt x="2262" y="58498"/>
                  </a:cubicBezTo>
                  <a:cubicBezTo>
                    <a:pt x="1090" y="58548"/>
                    <a:pt x="90" y="57660"/>
                    <a:pt x="0" y="56487"/>
                  </a:cubicBezTo>
                  <a:lnTo>
                    <a:pt x="0" y="1940"/>
                  </a:lnTo>
                  <a:cubicBezTo>
                    <a:pt x="33" y="1295"/>
                    <a:pt x="375" y="701"/>
                    <a:pt x="922" y="348"/>
                  </a:cubicBezTo>
                  <a:lnTo>
                    <a:pt x="922" y="348"/>
                  </a:lnTo>
                  <a:cubicBezTo>
                    <a:pt x="1939" y="-263"/>
                    <a:pt x="3250" y="-54"/>
                    <a:pt x="4022" y="851"/>
                  </a:cubicBezTo>
                  <a:lnTo>
                    <a:pt x="26393" y="29926"/>
                  </a:lnTo>
                  <a:lnTo>
                    <a:pt x="48598" y="851"/>
                  </a:lnTo>
                  <a:cubicBezTo>
                    <a:pt x="49368" y="-54"/>
                    <a:pt x="50684" y="-263"/>
                    <a:pt x="51698" y="348"/>
                  </a:cubicBezTo>
                  <a:lnTo>
                    <a:pt x="52284" y="1019"/>
                  </a:lnTo>
                  <a:cubicBezTo>
                    <a:pt x="52351" y="1379"/>
                    <a:pt x="52351" y="1748"/>
                    <a:pt x="52284" y="2108"/>
                  </a:cubicBezTo>
                  <a:lnTo>
                    <a:pt x="52284" y="56655"/>
                  </a:lnTo>
                  <a:cubicBezTo>
                    <a:pt x="52242" y="57811"/>
                    <a:pt x="51262" y="58708"/>
                    <a:pt x="50106" y="58666"/>
                  </a:cubicBezTo>
                  <a:cubicBezTo>
                    <a:pt x="50106" y="58666"/>
                    <a:pt x="50106" y="58666"/>
                    <a:pt x="50106" y="58666"/>
                  </a:cubicBezTo>
                  <a:cubicBezTo>
                    <a:pt x="48949" y="58716"/>
                    <a:pt x="47978" y="57811"/>
                    <a:pt x="47927" y="56655"/>
                  </a:cubicBezTo>
                  <a:cubicBezTo>
                    <a:pt x="47927" y="56655"/>
                    <a:pt x="47927" y="56655"/>
                    <a:pt x="47927" y="56655"/>
                  </a:cubicBezTo>
                  <a:close/>
                </a:path>
              </a:pathLst>
            </a:custGeom>
            <a:solidFill>
              <a:srgbClr val="FFFFFF"/>
            </a:solidFill>
            <a:ln w="8363" cap="flat">
              <a:noFill/>
              <a:prstDash val="solid"/>
              <a:miter/>
            </a:ln>
          </p:spPr>
          <p:txBody>
            <a:bodyPr rtlCol="0" anchor="ctr"/>
            <a:lstStyle/>
            <a:p>
              <a:pPr defTabSz="914378"/>
              <a:endParaRPr lang="en-US"/>
            </a:p>
          </p:txBody>
        </p:sp>
        <p:sp>
          <p:nvSpPr>
            <p:cNvPr id="905" name="Freeform: Shape 904">
              <a:extLst>
                <a:ext uri="{FF2B5EF4-FFF2-40B4-BE49-F238E27FC236}">
                  <a16:creationId xmlns:a16="http://schemas.microsoft.com/office/drawing/2014/main" id="{931C09DB-8F07-4A58-9309-233A3D1C98E6}"/>
                </a:ext>
              </a:extLst>
            </p:cNvPr>
            <p:cNvSpPr/>
            <p:nvPr/>
          </p:nvSpPr>
          <p:spPr>
            <a:xfrm>
              <a:off x="1252047" y="4158652"/>
              <a:ext cx="48215" cy="58573"/>
            </a:xfrm>
            <a:custGeom>
              <a:avLst/>
              <a:gdLst>
                <a:gd name="connsiteX0" fmla="*/ 38444 w 48215"/>
                <a:gd name="connsiteY0" fmla="*/ 43322 h 58573"/>
                <a:gd name="connsiteX1" fmla="*/ 9788 w 48215"/>
                <a:gd name="connsiteY1" fmla="*/ 43322 h 58573"/>
                <a:gd name="connsiteX2" fmla="*/ 4258 w 48215"/>
                <a:gd name="connsiteY2" fmla="*/ 57231 h 58573"/>
                <a:gd name="connsiteX3" fmla="*/ 2163 w 48215"/>
                <a:gd name="connsiteY3" fmla="*/ 58572 h 58573"/>
                <a:gd name="connsiteX4" fmla="*/ 1409 w 48215"/>
                <a:gd name="connsiteY4" fmla="*/ 58572 h 58573"/>
                <a:gd name="connsiteX5" fmla="*/ 94 w 48215"/>
                <a:gd name="connsiteY5" fmla="*/ 56050 h 58573"/>
                <a:gd name="connsiteX6" fmla="*/ 152 w 48215"/>
                <a:gd name="connsiteY6" fmla="*/ 55891 h 58573"/>
                <a:gd name="connsiteX7" fmla="*/ 21937 w 48215"/>
                <a:gd name="connsiteY7" fmla="*/ 1260 h 58573"/>
                <a:gd name="connsiteX8" fmla="*/ 24116 w 48215"/>
                <a:gd name="connsiteY8" fmla="*/ 3 h 58573"/>
                <a:gd name="connsiteX9" fmla="*/ 26211 w 48215"/>
                <a:gd name="connsiteY9" fmla="*/ 1260 h 58573"/>
                <a:gd name="connsiteX10" fmla="*/ 48079 w 48215"/>
                <a:gd name="connsiteY10" fmla="*/ 55891 h 58573"/>
                <a:gd name="connsiteX11" fmla="*/ 46906 w 48215"/>
                <a:gd name="connsiteY11" fmla="*/ 58572 h 58573"/>
                <a:gd name="connsiteX12" fmla="*/ 46068 w 48215"/>
                <a:gd name="connsiteY12" fmla="*/ 58572 h 58573"/>
                <a:gd name="connsiteX13" fmla="*/ 43974 w 48215"/>
                <a:gd name="connsiteY13" fmla="*/ 57231 h 58573"/>
                <a:gd name="connsiteX14" fmla="*/ 11380 w 48215"/>
                <a:gd name="connsiteY14" fmla="*/ 39217 h 58573"/>
                <a:gd name="connsiteX15" fmla="*/ 36517 w 48215"/>
                <a:gd name="connsiteY15" fmla="*/ 39217 h 58573"/>
                <a:gd name="connsiteX16" fmla="*/ 23864 w 48215"/>
                <a:gd name="connsiteY16" fmla="*/ 7544 h 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15" h="58573">
                  <a:moveTo>
                    <a:pt x="38444" y="43322"/>
                  </a:moveTo>
                  <a:lnTo>
                    <a:pt x="9788" y="43322"/>
                  </a:lnTo>
                  <a:lnTo>
                    <a:pt x="4258" y="57231"/>
                  </a:lnTo>
                  <a:cubicBezTo>
                    <a:pt x="3906" y="58069"/>
                    <a:pt x="3076" y="58605"/>
                    <a:pt x="2163" y="58572"/>
                  </a:cubicBezTo>
                  <a:lnTo>
                    <a:pt x="1409" y="58572"/>
                  </a:lnTo>
                  <a:cubicBezTo>
                    <a:pt x="353" y="58237"/>
                    <a:pt x="-242" y="57106"/>
                    <a:pt x="94" y="56050"/>
                  </a:cubicBezTo>
                  <a:cubicBezTo>
                    <a:pt x="110" y="56000"/>
                    <a:pt x="127" y="55941"/>
                    <a:pt x="152" y="55891"/>
                  </a:cubicBezTo>
                  <a:lnTo>
                    <a:pt x="21937" y="1260"/>
                  </a:lnTo>
                  <a:cubicBezTo>
                    <a:pt x="22373" y="473"/>
                    <a:pt x="23211" y="-13"/>
                    <a:pt x="24116" y="3"/>
                  </a:cubicBezTo>
                  <a:cubicBezTo>
                    <a:pt x="25004" y="-47"/>
                    <a:pt x="25834" y="456"/>
                    <a:pt x="26211" y="1260"/>
                  </a:cubicBezTo>
                  <a:lnTo>
                    <a:pt x="48079" y="55891"/>
                  </a:lnTo>
                  <a:cubicBezTo>
                    <a:pt x="48482" y="56955"/>
                    <a:pt x="47962" y="58145"/>
                    <a:pt x="46906" y="58572"/>
                  </a:cubicBezTo>
                  <a:lnTo>
                    <a:pt x="46068" y="58572"/>
                  </a:lnTo>
                  <a:cubicBezTo>
                    <a:pt x="45172" y="58564"/>
                    <a:pt x="44359" y="58044"/>
                    <a:pt x="43974" y="57231"/>
                  </a:cubicBezTo>
                  <a:close/>
                  <a:moveTo>
                    <a:pt x="11380" y="39217"/>
                  </a:moveTo>
                  <a:lnTo>
                    <a:pt x="36517" y="39217"/>
                  </a:lnTo>
                  <a:lnTo>
                    <a:pt x="23864" y="7544"/>
                  </a:lnTo>
                  <a:close/>
                </a:path>
              </a:pathLst>
            </a:custGeom>
            <a:solidFill>
              <a:srgbClr val="FFFFFF"/>
            </a:solidFill>
            <a:ln w="8363" cap="flat">
              <a:noFill/>
              <a:prstDash val="solid"/>
              <a:miter/>
            </a:ln>
          </p:spPr>
          <p:txBody>
            <a:bodyPr rtlCol="0" anchor="ctr"/>
            <a:lstStyle/>
            <a:p>
              <a:pPr defTabSz="914378"/>
              <a:endParaRPr lang="en-US"/>
            </a:p>
          </p:txBody>
        </p:sp>
        <p:sp>
          <p:nvSpPr>
            <p:cNvPr id="906" name="Freeform: Shape 905">
              <a:extLst>
                <a:ext uri="{FF2B5EF4-FFF2-40B4-BE49-F238E27FC236}">
                  <a16:creationId xmlns:a16="http://schemas.microsoft.com/office/drawing/2014/main" id="{4E52F918-766D-4F11-882D-E46B13B230A9}"/>
                </a:ext>
              </a:extLst>
            </p:cNvPr>
            <p:cNvSpPr/>
            <p:nvPr/>
          </p:nvSpPr>
          <p:spPr>
            <a:xfrm>
              <a:off x="1299541" y="4158193"/>
              <a:ext cx="46920" cy="59115"/>
            </a:xfrm>
            <a:custGeom>
              <a:avLst/>
              <a:gdLst>
                <a:gd name="connsiteX0" fmla="*/ 21449 w 46920"/>
                <a:gd name="connsiteY0" fmla="*/ 4150 h 59115"/>
                <a:gd name="connsiteX1" fmla="*/ 2513 w 46920"/>
                <a:gd name="connsiteY1" fmla="*/ 4150 h 59115"/>
                <a:gd name="connsiteX2" fmla="*/ 41 w 46920"/>
                <a:gd name="connsiteY2" fmla="*/ 2516 h 59115"/>
                <a:gd name="connsiteX3" fmla="*/ 1683 w 46920"/>
                <a:gd name="connsiteY3" fmla="*/ 44 h 59115"/>
                <a:gd name="connsiteX4" fmla="*/ 2513 w 46920"/>
                <a:gd name="connsiteY4" fmla="*/ 44 h 59115"/>
                <a:gd name="connsiteX5" fmla="*/ 44407 w 46920"/>
                <a:gd name="connsiteY5" fmla="*/ 44 h 59115"/>
                <a:gd name="connsiteX6" fmla="*/ 46879 w 46920"/>
                <a:gd name="connsiteY6" fmla="*/ 1678 h 59115"/>
                <a:gd name="connsiteX7" fmla="*/ 45237 w 46920"/>
                <a:gd name="connsiteY7" fmla="*/ 4150 h 59115"/>
                <a:gd name="connsiteX8" fmla="*/ 44407 w 46920"/>
                <a:gd name="connsiteY8" fmla="*/ 4150 h 59115"/>
                <a:gd name="connsiteX9" fmla="*/ 25471 w 46920"/>
                <a:gd name="connsiteY9" fmla="*/ 4150 h 59115"/>
                <a:gd name="connsiteX10" fmla="*/ 25471 w 46920"/>
                <a:gd name="connsiteY10" fmla="*/ 56937 h 59115"/>
                <a:gd name="connsiteX11" fmla="*/ 23293 w 46920"/>
                <a:gd name="connsiteY11" fmla="*/ 59115 h 59115"/>
                <a:gd name="connsiteX12" fmla="*/ 21114 w 46920"/>
                <a:gd name="connsiteY12" fmla="*/ 56937 h 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0" h="59115">
                  <a:moveTo>
                    <a:pt x="21449" y="4150"/>
                  </a:moveTo>
                  <a:lnTo>
                    <a:pt x="2513" y="4150"/>
                  </a:lnTo>
                  <a:cubicBezTo>
                    <a:pt x="1382" y="4376"/>
                    <a:pt x="276" y="3647"/>
                    <a:pt x="41" y="2516"/>
                  </a:cubicBezTo>
                  <a:cubicBezTo>
                    <a:pt x="-185" y="1376"/>
                    <a:pt x="544" y="270"/>
                    <a:pt x="1683" y="44"/>
                  </a:cubicBezTo>
                  <a:cubicBezTo>
                    <a:pt x="1952" y="-15"/>
                    <a:pt x="2236" y="-15"/>
                    <a:pt x="2513" y="44"/>
                  </a:cubicBezTo>
                  <a:lnTo>
                    <a:pt x="44407" y="44"/>
                  </a:lnTo>
                  <a:cubicBezTo>
                    <a:pt x="45539" y="-182"/>
                    <a:pt x="46645" y="547"/>
                    <a:pt x="46879" y="1678"/>
                  </a:cubicBezTo>
                  <a:cubicBezTo>
                    <a:pt x="47105" y="2817"/>
                    <a:pt x="46376" y="3923"/>
                    <a:pt x="45237" y="4150"/>
                  </a:cubicBezTo>
                  <a:cubicBezTo>
                    <a:pt x="44969" y="4208"/>
                    <a:pt x="44684" y="4208"/>
                    <a:pt x="44407" y="4150"/>
                  </a:cubicBezTo>
                  <a:lnTo>
                    <a:pt x="25471" y="4150"/>
                  </a:lnTo>
                  <a:lnTo>
                    <a:pt x="25471" y="56937"/>
                  </a:lnTo>
                  <a:cubicBezTo>
                    <a:pt x="25471" y="58143"/>
                    <a:pt x="24499" y="59115"/>
                    <a:pt x="23293" y="59115"/>
                  </a:cubicBezTo>
                  <a:cubicBezTo>
                    <a:pt x="22086" y="59115"/>
                    <a:pt x="21114" y="58143"/>
                    <a:pt x="21114" y="56937"/>
                  </a:cubicBezTo>
                  <a:close/>
                </a:path>
              </a:pathLst>
            </a:custGeom>
            <a:solidFill>
              <a:srgbClr val="FFFFFF"/>
            </a:solidFill>
            <a:ln w="8363" cap="flat">
              <a:noFill/>
              <a:prstDash val="solid"/>
              <a:miter/>
            </a:ln>
          </p:spPr>
          <p:txBody>
            <a:bodyPr rtlCol="0" anchor="ctr"/>
            <a:lstStyle/>
            <a:p>
              <a:pPr defTabSz="914378"/>
              <a:endParaRPr lang="en-US"/>
            </a:p>
          </p:txBody>
        </p:sp>
        <p:sp>
          <p:nvSpPr>
            <p:cNvPr id="907" name="Freeform: Shape 906">
              <a:extLst>
                <a:ext uri="{FF2B5EF4-FFF2-40B4-BE49-F238E27FC236}">
                  <a16:creationId xmlns:a16="http://schemas.microsoft.com/office/drawing/2014/main" id="{F6564BA3-1DB3-4EF0-9FFE-0856E1362E2D}"/>
                </a:ext>
              </a:extLst>
            </p:cNvPr>
            <p:cNvSpPr/>
            <p:nvPr/>
          </p:nvSpPr>
          <p:spPr>
            <a:xfrm>
              <a:off x="1363220" y="4158067"/>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08" name="Freeform: Shape 907">
              <a:extLst>
                <a:ext uri="{FF2B5EF4-FFF2-40B4-BE49-F238E27FC236}">
                  <a16:creationId xmlns:a16="http://schemas.microsoft.com/office/drawing/2014/main" id="{09F0DB92-97BD-4400-A9B3-69A35AE7B2A5}"/>
                </a:ext>
              </a:extLst>
            </p:cNvPr>
            <p:cNvSpPr/>
            <p:nvPr/>
          </p:nvSpPr>
          <p:spPr>
            <a:xfrm>
              <a:off x="809040" y="3604476"/>
              <a:ext cx="841575" cy="128364"/>
            </a:xfrm>
            <a:custGeom>
              <a:avLst/>
              <a:gdLst>
                <a:gd name="connsiteX0" fmla="*/ 0 w 841575"/>
                <a:gd name="connsiteY0" fmla="*/ 0 h 128364"/>
                <a:gd name="connsiteX1" fmla="*/ 841576 w 841575"/>
                <a:gd name="connsiteY1" fmla="*/ 0 h 128364"/>
                <a:gd name="connsiteX2" fmla="*/ 841576 w 841575"/>
                <a:gd name="connsiteY2" fmla="*/ 128365 h 128364"/>
                <a:gd name="connsiteX3" fmla="*/ 0 w 841575"/>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841575" h="128364">
                  <a:moveTo>
                    <a:pt x="0" y="0"/>
                  </a:moveTo>
                  <a:lnTo>
                    <a:pt x="841576" y="0"/>
                  </a:lnTo>
                  <a:lnTo>
                    <a:pt x="841576" y="128365"/>
                  </a:lnTo>
                  <a:lnTo>
                    <a:pt x="0" y="128365"/>
                  </a:lnTo>
                  <a:close/>
                </a:path>
              </a:pathLst>
            </a:custGeom>
            <a:solidFill>
              <a:srgbClr val="FFC727"/>
            </a:solidFill>
            <a:ln w="8363" cap="flat">
              <a:noFill/>
              <a:prstDash val="solid"/>
              <a:miter/>
            </a:ln>
          </p:spPr>
          <p:txBody>
            <a:bodyPr rtlCol="0" anchor="ctr"/>
            <a:lstStyle/>
            <a:p>
              <a:pPr defTabSz="914378"/>
              <a:endParaRPr lang="en-US"/>
            </a:p>
          </p:txBody>
        </p:sp>
        <p:sp>
          <p:nvSpPr>
            <p:cNvPr id="909" name="Freeform: Shape 908">
              <a:extLst>
                <a:ext uri="{FF2B5EF4-FFF2-40B4-BE49-F238E27FC236}">
                  <a16:creationId xmlns:a16="http://schemas.microsoft.com/office/drawing/2014/main" id="{68D104DC-C00C-49EA-80CB-579705F44878}"/>
                </a:ext>
              </a:extLst>
            </p:cNvPr>
            <p:cNvSpPr/>
            <p:nvPr/>
          </p:nvSpPr>
          <p:spPr>
            <a:xfrm>
              <a:off x="1214896" y="3640163"/>
              <a:ext cx="47944" cy="60256"/>
            </a:xfrm>
            <a:custGeom>
              <a:avLst/>
              <a:gdLst>
                <a:gd name="connsiteX0" fmla="*/ 1274 w 47944"/>
                <a:gd name="connsiteY0" fmla="*/ 48437 h 60256"/>
                <a:gd name="connsiteX1" fmla="*/ 4039 w 47944"/>
                <a:gd name="connsiteY1" fmla="*/ 48437 h 60256"/>
                <a:gd name="connsiteX2" fmla="*/ 24651 w 47944"/>
                <a:gd name="connsiteY2" fmla="*/ 55978 h 60256"/>
                <a:gd name="connsiteX3" fmla="*/ 38477 w 47944"/>
                <a:gd name="connsiteY3" fmla="*/ 52124 h 60256"/>
                <a:gd name="connsiteX4" fmla="*/ 43839 w 47944"/>
                <a:gd name="connsiteY4" fmla="*/ 43745 h 60256"/>
                <a:gd name="connsiteX5" fmla="*/ 38728 w 47944"/>
                <a:gd name="connsiteY5" fmla="*/ 35366 h 60256"/>
                <a:gd name="connsiteX6" fmla="*/ 24232 w 47944"/>
                <a:gd name="connsiteY6" fmla="*/ 30590 h 60256"/>
                <a:gd name="connsiteX7" fmla="*/ 24232 w 47944"/>
                <a:gd name="connsiteY7" fmla="*/ 30590 h 60256"/>
                <a:gd name="connsiteX8" fmla="*/ 9402 w 47944"/>
                <a:gd name="connsiteY8" fmla="*/ 25647 h 60256"/>
                <a:gd name="connsiteX9" fmla="*/ 2950 w 47944"/>
                <a:gd name="connsiteY9" fmla="*/ 15341 h 60256"/>
                <a:gd name="connsiteX10" fmla="*/ 9486 w 47944"/>
                <a:gd name="connsiteY10" fmla="*/ 4364 h 60256"/>
                <a:gd name="connsiteX11" fmla="*/ 24651 w 47944"/>
                <a:gd name="connsiteY11" fmla="*/ 7 h 60256"/>
                <a:gd name="connsiteX12" fmla="*/ 44007 w 47944"/>
                <a:gd name="connsiteY12" fmla="*/ 6878 h 60256"/>
                <a:gd name="connsiteX13" fmla="*/ 44635 w 47944"/>
                <a:gd name="connsiteY13" fmla="*/ 9408 h 60256"/>
                <a:gd name="connsiteX14" fmla="*/ 44593 w 47944"/>
                <a:gd name="connsiteY14" fmla="*/ 9475 h 60256"/>
                <a:gd name="connsiteX15" fmla="*/ 41912 w 47944"/>
                <a:gd name="connsiteY15" fmla="*/ 9978 h 60256"/>
                <a:gd name="connsiteX16" fmla="*/ 24651 w 47944"/>
                <a:gd name="connsiteY16" fmla="*/ 3778 h 60256"/>
                <a:gd name="connsiteX17" fmla="*/ 11832 w 47944"/>
                <a:gd name="connsiteY17" fmla="*/ 7297 h 60256"/>
                <a:gd name="connsiteX18" fmla="*/ 6888 w 47944"/>
                <a:gd name="connsiteY18" fmla="*/ 15676 h 60256"/>
                <a:gd name="connsiteX19" fmla="*/ 11580 w 47944"/>
                <a:gd name="connsiteY19" fmla="*/ 22882 h 60256"/>
                <a:gd name="connsiteX20" fmla="*/ 24987 w 47944"/>
                <a:gd name="connsiteY20" fmla="*/ 27322 h 60256"/>
                <a:gd name="connsiteX21" fmla="*/ 24987 w 47944"/>
                <a:gd name="connsiteY21" fmla="*/ 27322 h 60256"/>
                <a:gd name="connsiteX22" fmla="*/ 40990 w 47944"/>
                <a:gd name="connsiteY22" fmla="*/ 32685 h 60256"/>
                <a:gd name="connsiteX23" fmla="*/ 47945 w 47944"/>
                <a:gd name="connsiteY23" fmla="*/ 43829 h 60256"/>
                <a:gd name="connsiteX24" fmla="*/ 40823 w 47944"/>
                <a:gd name="connsiteY24" fmla="*/ 55559 h 60256"/>
                <a:gd name="connsiteX25" fmla="*/ 24651 w 47944"/>
                <a:gd name="connsiteY25" fmla="*/ 60251 h 60256"/>
                <a:gd name="connsiteX26" fmla="*/ 1526 w 47944"/>
                <a:gd name="connsiteY26" fmla="*/ 51873 h 60256"/>
                <a:gd name="connsiteX27" fmla="*/ 16 w 47944"/>
                <a:gd name="connsiteY27" fmla="*/ 49895 h 60256"/>
                <a:gd name="connsiteX28" fmla="*/ 1274 w 47944"/>
                <a:gd name="connsiteY28" fmla="*/ 48437 h 6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944" h="60256">
                  <a:moveTo>
                    <a:pt x="1274" y="48437"/>
                  </a:moveTo>
                  <a:cubicBezTo>
                    <a:pt x="2050" y="47700"/>
                    <a:pt x="3263" y="47700"/>
                    <a:pt x="4039" y="48437"/>
                  </a:cubicBezTo>
                  <a:cubicBezTo>
                    <a:pt x="9955" y="53046"/>
                    <a:pt x="17161" y="55677"/>
                    <a:pt x="24651" y="55978"/>
                  </a:cubicBezTo>
                  <a:cubicBezTo>
                    <a:pt x="29545" y="56096"/>
                    <a:pt x="34354" y="54755"/>
                    <a:pt x="38477" y="52124"/>
                  </a:cubicBezTo>
                  <a:cubicBezTo>
                    <a:pt x="41543" y="50389"/>
                    <a:pt x="43546" y="47256"/>
                    <a:pt x="43839" y="43745"/>
                  </a:cubicBezTo>
                  <a:cubicBezTo>
                    <a:pt x="43864" y="40209"/>
                    <a:pt x="41887" y="36958"/>
                    <a:pt x="38728" y="35366"/>
                  </a:cubicBezTo>
                  <a:cubicBezTo>
                    <a:pt x="34220" y="32911"/>
                    <a:pt x="29310" y="31294"/>
                    <a:pt x="24232" y="30590"/>
                  </a:cubicBezTo>
                  <a:lnTo>
                    <a:pt x="24232" y="30590"/>
                  </a:lnTo>
                  <a:cubicBezTo>
                    <a:pt x="19021" y="29903"/>
                    <a:pt x="13985" y="28227"/>
                    <a:pt x="9402" y="25647"/>
                  </a:cubicBezTo>
                  <a:cubicBezTo>
                    <a:pt x="5564" y="23611"/>
                    <a:pt x="3103" y="19681"/>
                    <a:pt x="2950" y="15341"/>
                  </a:cubicBezTo>
                  <a:cubicBezTo>
                    <a:pt x="3149" y="10816"/>
                    <a:pt x="5606" y="6694"/>
                    <a:pt x="9486" y="4364"/>
                  </a:cubicBezTo>
                  <a:cubicBezTo>
                    <a:pt x="13977" y="1398"/>
                    <a:pt x="19272" y="-118"/>
                    <a:pt x="24651" y="7"/>
                  </a:cubicBezTo>
                  <a:cubicBezTo>
                    <a:pt x="31639" y="359"/>
                    <a:pt x="38368" y="2747"/>
                    <a:pt x="44007" y="6878"/>
                  </a:cubicBezTo>
                  <a:cubicBezTo>
                    <a:pt x="44878" y="7406"/>
                    <a:pt x="45163" y="8537"/>
                    <a:pt x="44635" y="9408"/>
                  </a:cubicBezTo>
                  <a:cubicBezTo>
                    <a:pt x="44618" y="9433"/>
                    <a:pt x="44610" y="9450"/>
                    <a:pt x="44593" y="9475"/>
                  </a:cubicBezTo>
                  <a:cubicBezTo>
                    <a:pt x="43965" y="10313"/>
                    <a:pt x="42800" y="10531"/>
                    <a:pt x="41912" y="9978"/>
                  </a:cubicBezTo>
                  <a:cubicBezTo>
                    <a:pt x="36876" y="6300"/>
                    <a:pt x="30877" y="4147"/>
                    <a:pt x="24651" y="3778"/>
                  </a:cubicBezTo>
                  <a:cubicBezTo>
                    <a:pt x="20127" y="3694"/>
                    <a:pt x="15678" y="4909"/>
                    <a:pt x="11832" y="7297"/>
                  </a:cubicBezTo>
                  <a:cubicBezTo>
                    <a:pt x="8840" y="9040"/>
                    <a:pt x="6972" y="12215"/>
                    <a:pt x="6888" y="15676"/>
                  </a:cubicBezTo>
                  <a:cubicBezTo>
                    <a:pt x="7005" y="18759"/>
                    <a:pt x="8807" y="21524"/>
                    <a:pt x="11580" y="22882"/>
                  </a:cubicBezTo>
                  <a:cubicBezTo>
                    <a:pt x="15728" y="25186"/>
                    <a:pt x="20278" y="26694"/>
                    <a:pt x="24987" y="27322"/>
                  </a:cubicBezTo>
                  <a:lnTo>
                    <a:pt x="24987" y="27322"/>
                  </a:lnTo>
                  <a:cubicBezTo>
                    <a:pt x="30617" y="28068"/>
                    <a:pt x="36047" y="29886"/>
                    <a:pt x="40990" y="32685"/>
                  </a:cubicBezTo>
                  <a:cubicBezTo>
                    <a:pt x="45155" y="34863"/>
                    <a:pt x="47811" y="39128"/>
                    <a:pt x="47945" y="43829"/>
                  </a:cubicBezTo>
                  <a:cubicBezTo>
                    <a:pt x="47660" y="48680"/>
                    <a:pt x="44995" y="53071"/>
                    <a:pt x="40823" y="55559"/>
                  </a:cubicBezTo>
                  <a:cubicBezTo>
                    <a:pt x="36030" y="58726"/>
                    <a:pt x="30391" y="60360"/>
                    <a:pt x="24651" y="60251"/>
                  </a:cubicBezTo>
                  <a:cubicBezTo>
                    <a:pt x="16264" y="59900"/>
                    <a:pt x="8187" y="56975"/>
                    <a:pt x="1526" y="51873"/>
                  </a:cubicBezTo>
                  <a:cubicBezTo>
                    <a:pt x="563" y="51747"/>
                    <a:pt x="-113" y="50859"/>
                    <a:pt x="16" y="49895"/>
                  </a:cubicBezTo>
                  <a:cubicBezTo>
                    <a:pt x="108" y="49200"/>
                    <a:pt x="602" y="48630"/>
                    <a:pt x="1274" y="48437"/>
                  </a:cubicBezTo>
                  <a:close/>
                </a:path>
              </a:pathLst>
            </a:custGeom>
            <a:solidFill>
              <a:srgbClr val="FFFFFF"/>
            </a:solidFill>
            <a:ln w="8363" cap="flat">
              <a:noFill/>
              <a:prstDash val="solid"/>
              <a:miter/>
            </a:ln>
          </p:spPr>
          <p:txBody>
            <a:bodyPr rtlCol="0" anchor="ctr"/>
            <a:lstStyle/>
            <a:p>
              <a:pPr defTabSz="914378"/>
              <a:endParaRPr lang="en-US"/>
            </a:p>
          </p:txBody>
        </p:sp>
        <p:sp>
          <p:nvSpPr>
            <p:cNvPr id="910" name="Freeform: Shape 909">
              <a:extLst>
                <a:ext uri="{FF2B5EF4-FFF2-40B4-BE49-F238E27FC236}">
                  <a16:creationId xmlns:a16="http://schemas.microsoft.com/office/drawing/2014/main" id="{319F8DDE-04CB-4906-81FD-42B67D109B04}"/>
                </a:ext>
              </a:extLst>
            </p:cNvPr>
            <p:cNvSpPr/>
            <p:nvPr/>
          </p:nvSpPr>
          <p:spPr>
            <a:xfrm>
              <a:off x="1276438" y="3639753"/>
              <a:ext cx="53273" cy="59992"/>
            </a:xfrm>
            <a:custGeom>
              <a:avLst/>
              <a:gdLst>
                <a:gd name="connsiteX0" fmla="*/ 32319 w 53273"/>
                <a:gd name="connsiteY0" fmla="*/ 82 h 59992"/>
                <a:gd name="connsiteX1" fmla="*/ 52596 w 53273"/>
                <a:gd name="connsiteY1" fmla="*/ 6617 h 59992"/>
                <a:gd name="connsiteX2" fmla="*/ 52814 w 53273"/>
                <a:gd name="connsiteY2" fmla="*/ 9332 h 59992"/>
                <a:gd name="connsiteX3" fmla="*/ 52596 w 53273"/>
                <a:gd name="connsiteY3" fmla="*/ 9550 h 59992"/>
                <a:gd name="connsiteX4" fmla="*/ 49580 w 53273"/>
                <a:gd name="connsiteY4" fmla="*/ 9969 h 59992"/>
                <a:gd name="connsiteX5" fmla="*/ 31984 w 53273"/>
                <a:gd name="connsiteY5" fmla="*/ 4271 h 59992"/>
                <a:gd name="connsiteX6" fmla="*/ 4183 w 53273"/>
                <a:gd name="connsiteY6" fmla="*/ 27916 h 59992"/>
                <a:gd name="connsiteX7" fmla="*/ 27828 w 53273"/>
                <a:gd name="connsiteY7" fmla="*/ 55717 h 59992"/>
                <a:gd name="connsiteX8" fmla="*/ 31984 w 53273"/>
                <a:gd name="connsiteY8" fmla="*/ 55717 h 59992"/>
                <a:gd name="connsiteX9" fmla="*/ 49412 w 53273"/>
                <a:gd name="connsiteY9" fmla="*/ 50020 h 59992"/>
                <a:gd name="connsiteX10" fmla="*/ 52462 w 53273"/>
                <a:gd name="connsiteY10" fmla="*/ 50456 h 59992"/>
                <a:gd name="connsiteX11" fmla="*/ 52512 w 53273"/>
                <a:gd name="connsiteY11" fmla="*/ 50523 h 59992"/>
                <a:gd name="connsiteX12" fmla="*/ 52864 w 53273"/>
                <a:gd name="connsiteY12" fmla="*/ 53103 h 59992"/>
                <a:gd name="connsiteX13" fmla="*/ 52512 w 53273"/>
                <a:gd name="connsiteY13" fmla="*/ 53455 h 59992"/>
                <a:gd name="connsiteX14" fmla="*/ 32235 w 53273"/>
                <a:gd name="connsiteY14" fmla="*/ 59907 h 59992"/>
                <a:gd name="connsiteX15" fmla="*/ 86 w 53273"/>
                <a:gd name="connsiteY15" fmla="*/ 32231 h 59992"/>
                <a:gd name="connsiteX16" fmla="*/ 27753 w 53273"/>
                <a:gd name="connsiteY16" fmla="*/ 82 h 59992"/>
                <a:gd name="connsiteX17" fmla="*/ 32235 w 53273"/>
                <a:gd name="connsiteY17"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73" h="59992">
                  <a:moveTo>
                    <a:pt x="32319" y="82"/>
                  </a:moveTo>
                  <a:cubicBezTo>
                    <a:pt x="39600" y="48"/>
                    <a:pt x="46706" y="2344"/>
                    <a:pt x="52596" y="6617"/>
                  </a:cubicBezTo>
                  <a:cubicBezTo>
                    <a:pt x="53409" y="7304"/>
                    <a:pt x="53501" y="8528"/>
                    <a:pt x="52814" y="9332"/>
                  </a:cubicBezTo>
                  <a:cubicBezTo>
                    <a:pt x="52747" y="9416"/>
                    <a:pt x="52671" y="9483"/>
                    <a:pt x="52596" y="9550"/>
                  </a:cubicBezTo>
                  <a:cubicBezTo>
                    <a:pt x="51875" y="10488"/>
                    <a:pt x="50535" y="10672"/>
                    <a:pt x="49580" y="9969"/>
                  </a:cubicBezTo>
                  <a:cubicBezTo>
                    <a:pt x="44460" y="6265"/>
                    <a:pt x="38302" y="4271"/>
                    <a:pt x="31984" y="4271"/>
                  </a:cubicBezTo>
                  <a:cubicBezTo>
                    <a:pt x="17773" y="3123"/>
                    <a:pt x="5331" y="13714"/>
                    <a:pt x="4183" y="27916"/>
                  </a:cubicBezTo>
                  <a:cubicBezTo>
                    <a:pt x="3035" y="42127"/>
                    <a:pt x="13626" y="54570"/>
                    <a:pt x="27828" y="55717"/>
                  </a:cubicBezTo>
                  <a:cubicBezTo>
                    <a:pt x="29211" y="55826"/>
                    <a:pt x="30601" y="55826"/>
                    <a:pt x="31984" y="55717"/>
                  </a:cubicBezTo>
                  <a:cubicBezTo>
                    <a:pt x="38268" y="55826"/>
                    <a:pt x="44401" y="53815"/>
                    <a:pt x="49412" y="50020"/>
                  </a:cubicBezTo>
                  <a:cubicBezTo>
                    <a:pt x="50376" y="49299"/>
                    <a:pt x="51741" y="49492"/>
                    <a:pt x="52462" y="50456"/>
                  </a:cubicBezTo>
                  <a:cubicBezTo>
                    <a:pt x="52479" y="50472"/>
                    <a:pt x="52495" y="50497"/>
                    <a:pt x="52512" y="50523"/>
                  </a:cubicBezTo>
                  <a:cubicBezTo>
                    <a:pt x="53325" y="51143"/>
                    <a:pt x="53476" y="52299"/>
                    <a:pt x="52864" y="53103"/>
                  </a:cubicBezTo>
                  <a:cubicBezTo>
                    <a:pt x="52764" y="53237"/>
                    <a:pt x="52646" y="53354"/>
                    <a:pt x="52512" y="53455"/>
                  </a:cubicBezTo>
                  <a:cubicBezTo>
                    <a:pt x="46614" y="57712"/>
                    <a:pt x="39508"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914378"/>
              <a:endParaRPr lang="en-US"/>
            </a:p>
          </p:txBody>
        </p:sp>
        <p:sp>
          <p:nvSpPr>
            <p:cNvPr id="911" name="Freeform: Shape 910">
              <a:extLst>
                <a:ext uri="{FF2B5EF4-FFF2-40B4-BE49-F238E27FC236}">
                  <a16:creationId xmlns:a16="http://schemas.microsoft.com/office/drawing/2014/main" id="{63275C24-87B6-45E3-B6DD-7E8DD52586D4}"/>
                </a:ext>
              </a:extLst>
            </p:cNvPr>
            <p:cNvSpPr/>
            <p:nvPr/>
          </p:nvSpPr>
          <p:spPr>
            <a:xfrm>
              <a:off x="1348641" y="3640755"/>
              <a:ext cx="4440" cy="58991"/>
            </a:xfrm>
            <a:custGeom>
              <a:avLst/>
              <a:gdLst>
                <a:gd name="connsiteX0" fmla="*/ 0 w 4440"/>
                <a:gd name="connsiteY0" fmla="*/ 2097 h 58991"/>
                <a:gd name="connsiteX1" fmla="*/ 2178 w 4440"/>
                <a:gd name="connsiteY1" fmla="*/ 2 h 58991"/>
                <a:gd name="connsiteX2" fmla="*/ 4441 w 4440"/>
                <a:gd name="connsiteY2" fmla="*/ 2097 h 58991"/>
                <a:gd name="connsiteX3" fmla="*/ 4441 w 4440"/>
                <a:gd name="connsiteY3" fmla="*/ 2097 h 58991"/>
                <a:gd name="connsiteX4" fmla="*/ 4441 w 4440"/>
                <a:gd name="connsiteY4" fmla="*/ 56978 h 58991"/>
                <a:gd name="connsiteX5" fmla="*/ 2178 w 4440"/>
                <a:gd name="connsiteY5" fmla="*/ 58989 h 58991"/>
                <a:gd name="connsiteX6" fmla="*/ 0 w 4440"/>
                <a:gd name="connsiteY6" fmla="*/ 56978 h 58991"/>
                <a:gd name="connsiteX7" fmla="*/ 0 w 4440"/>
                <a:gd name="connsiteY7" fmla="*/ 56978 h 5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0" h="58991">
                  <a:moveTo>
                    <a:pt x="0" y="2097"/>
                  </a:moveTo>
                  <a:cubicBezTo>
                    <a:pt x="42" y="923"/>
                    <a:pt x="1005" y="2"/>
                    <a:pt x="2178" y="2"/>
                  </a:cubicBezTo>
                  <a:cubicBezTo>
                    <a:pt x="3377" y="-48"/>
                    <a:pt x="4390" y="890"/>
                    <a:pt x="4441" y="2097"/>
                  </a:cubicBezTo>
                  <a:cubicBezTo>
                    <a:pt x="4441" y="2097"/>
                    <a:pt x="4441" y="2097"/>
                    <a:pt x="4441" y="2097"/>
                  </a:cubicBezTo>
                  <a:lnTo>
                    <a:pt x="4441" y="56978"/>
                  </a:lnTo>
                  <a:cubicBezTo>
                    <a:pt x="4349" y="58151"/>
                    <a:pt x="3352" y="59040"/>
                    <a:pt x="2178" y="58989"/>
                  </a:cubicBezTo>
                  <a:cubicBezTo>
                    <a:pt x="1022" y="59040"/>
                    <a:pt x="50" y="58135"/>
                    <a:pt x="0" y="56978"/>
                  </a:cubicBezTo>
                  <a:cubicBezTo>
                    <a:pt x="0" y="56978"/>
                    <a:pt x="0" y="56978"/>
                    <a:pt x="0" y="56978"/>
                  </a:cubicBezTo>
                  <a:close/>
                </a:path>
              </a:pathLst>
            </a:custGeom>
            <a:solidFill>
              <a:srgbClr val="FFFFFF"/>
            </a:solidFill>
            <a:ln w="8363" cap="flat">
              <a:noFill/>
              <a:prstDash val="solid"/>
              <a:miter/>
            </a:ln>
          </p:spPr>
          <p:txBody>
            <a:bodyPr rtlCol="0" anchor="ctr"/>
            <a:lstStyle/>
            <a:p>
              <a:pPr defTabSz="914378"/>
              <a:endParaRPr lang="en-US"/>
            </a:p>
          </p:txBody>
        </p:sp>
        <p:sp>
          <p:nvSpPr>
            <p:cNvPr id="912" name="Freeform: Shape 911">
              <a:extLst>
                <a:ext uri="{FF2B5EF4-FFF2-40B4-BE49-F238E27FC236}">
                  <a16:creationId xmlns:a16="http://schemas.microsoft.com/office/drawing/2014/main" id="{998413FC-D91B-4528-BF66-4563870F07FA}"/>
                </a:ext>
              </a:extLst>
            </p:cNvPr>
            <p:cNvSpPr/>
            <p:nvPr/>
          </p:nvSpPr>
          <p:spPr>
            <a:xfrm>
              <a:off x="1375202"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441 w 36783"/>
                <a:gd name="connsiteY5" fmla="*/ 4189 h 58736"/>
                <a:gd name="connsiteX6" fmla="*/ 4441 w 36783"/>
                <a:gd name="connsiteY6" fmla="*/ 27231 h 58736"/>
                <a:gd name="connsiteX7" fmla="*/ 30751 w 36783"/>
                <a:gd name="connsiteY7" fmla="*/ 27231 h 58736"/>
                <a:gd name="connsiteX8" fmla="*/ 33222 w 36783"/>
                <a:gd name="connsiteY8" fmla="*/ 28865 h 58736"/>
                <a:gd name="connsiteX9" fmla="*/ 31580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441" y="4189"/>
                  </a:lnTo>
                  <a:lnTo>
                    <a:pt x="4441" y="27231"/>
                  </a:lnTo>
                  <a:lnTo>
                    <a:pt x="30751" y="27231"/>
                  </a:lnTo>
                  <a:cubicBezTo>
                    <a:pt x="31882" y="27005"/>
                    <a:pt x="32988" y="27734"/>
                    <a:pt x="33222" y="28865"/>
                  </a:cubicBezTo>
                  <a:cubicBezTo>
                    <a:pt x="33449" y="30005"/>
                    <a:pt x="32720" y="31111"/>
                    <a:pt x="31580"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914378"/>
              <a:endParaRPr lang="en-US"/>
            </a:p>
          </p:txBody>
        </p:sp>
        <p:sp>
          <p:nvSpPr>
            <p:cNvPr id="913" name="Freeform: Shape 912">
              <a:extLst>
                <a:ext uri="{FF2B5EF4-FFF2-40B4-BE49-F238E27FC236}">
                  <a16:creationId xmlns:a16="http://schemas.microsoft.com/office/drawing/2014/main" id="{C06965B3-FA08-423C-8027-8E7AF8058058}"/>
                </a:ext>
              </a:extLst>
            </p:cNvPr>
            <p:cNvSpPr/>
            <p:nvPr/>
          </p:nvSpPr>
          <p:spPr>
            <a:xfrm>
              <a:off x="1428736" y="3640895"/>
              <a:ext cx="46425" cy="58932"/>
            </a:xfrm>
            <a:custGeom>
              <a:avLst/>
              <a:gdLst>
                <a:gd name="connsiteX0" fmla="*/ 4447 w 46425"/>
                <a:gd name="connsiteY0" fmla="*/ 8492 h 58932"/>
                <a:gd name="connsiteX1" fmla="*/ 4447 w 46425"/>
                <a:gd name="connsiteY1" fmla="*/ 56754 h 58932"/>
                <a:gd name="connsiteX2" fmla="*/ 2269 w 46425"/>
                <a:gd name="connsiteY2" fmla="*/ 58932 h 58932"/>
                <a:gd name="connsiteX3" fmla="*/ 90 w 46425"/>
                <a:gd name="connsiteY3" fmla="*/ 56754 h 58932"/>
                <a:gd name="connsiteX4" fmla="*/ 90 w 46425"/>
                <a:gd name="connsiteY4" fmla="*/ 2710 h 58932"/>
                <a:gd name="connsiteX5" fmla="*/ 928 w 46425"/>
                <a:gd name="connsiteY5" fmla="*/ 364 h 58932"/>
                <a:gd name="connsiteX6" fmla="*/ 3945 w 46425"/>
                <a:gd name="connsiteY6" fmla="*/ 867 h 58932"/>
                <a:gd name="connsiteX7" fmla="*/ 42069 w 46425"/>
                <a:gd name="connsiteY7" fmla="*/ 50386 h 58932"/>
                <a:gd name="connsiteX8" fmla="*/ 42069 w 46425"/>
                <a:gd name="connsiteY8" fmla="*/ 2459 h 58932"/>
                <a:gd name="connsiteX9" fmla="*/ 44163 w 46425"/>
                <a:gd name="connsiteY9" fmla="*/ 364 h 58932"/>
                <a:gd name="connsiteX10" fmla="*/ 46426 w 46425"/>
                <a:gd name="connsiteY10" fmla="*/ 2459 h 58932"/>
                <a:gd name="connsiteX11" fmla="*/ 46426 w 46425"/>
                <a:gd name="connsiteY11" fmla="*/ 56754 h 58932"/>
                <a:gd name="connsiteX12" fmla="*/ 44163 w 46425"/>
                <a:gd name="connsiteY12" fmla="*/ 58765 h 58932"/>
                <a:gd name="connsiteX13" fmla="*/ 42487 w 46425"/>
                <a:gd name="connsiteY13" fmla="*/ 58011 h 58932"/>
                <a:gd name="connsiteX14" fmla="*/ 42487 w 46425"/>
                <a:gd name="connsiteY14" fmla="*/ 58011 h 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25" h="58932">
                  <a:moveTo>
                    <a:pt x="4447" y="8492"/>
                  </a:moveTo>
                  <a:lnTo>
                    <a:pt x="4447" y="56754"/>
                  </a:lnTo>
                  <a:cubicBezTo>
                    <a:pt x="4447" y="57960"/>
                    <a:pt x="3475" y="58932"/>
                    <a:pt x="2269" y="58932"/>
                  </a:cubicBezTo>
                  <a:cubicBezTo>
                    <a:pt x="1062" y="58932"/>
                    <a:pt x="90" y="57960"/>
                    <a:pt x="90" y="56754"/>
                  </a:cubicBezTo>
                  <a:lnTo>
                    <a:pt x="90" y="2710"/>
                  </a:lnTo>
                  <a:cubicBezTo>
                    <a:pt x="-178" y="1830"/>
                    <a:pt x="166" y="875"/>
                    <a:pt x="928" y="364"/>
                  </a:cubicBezTo>
                  <a:cubicBezTo>
                    <a:pt x="1908" y="-273"/>
                    <a:pt x="3224" y="-55"/>
                    <a:pt x="3945" y="867"/>
                  </a:cubicBezTo>
                  <a:lnTo>
                    <a:pt x="42069" y="50386"/>
                  </a:lnTo>
                  <a:lnTo>
                    <a:pt x="42069" y="2459"/>
                  </a:lnTo>
                  <a:cubicBezTo>
                    <a:pt x="42110" y="1319"/>
                    <a:pt x="43024" y="406"/>
                    <a:pt x="44163" y="364"/>
                  </a:cubicBezTo>
                  <a:cubicBezTo>
                    <a:pt x="45353" y="364"/>
                    <a:pt x="46342" y="1277"/>
                    <a:pt x="46426" y="2459"/>
                  </a:cubicBezTo>
                  <a:lnTo>
                    <a:pt x="46426" y="56754"/>
                  </a:lnTo>
                  <a:cubicBezTo>
                    <a:pt x="46333" y="57927"/>
                    <a:pt x="45336" y="58815"/>
                    <a:pt x="44163" y="58765"/>
                  </a:cubicBezTo>
                  <a:cubicBezTo>
                    <a:pt x="43518" y="58782"/>
                    <a:pt x="42898" y="58505"/>
                    <a:pt x="42487" y="58011"/>
                  </a:cubicBezTo>
                  <a:cubicBezTo>
                    <a:pt x="42487" y="58011"/>
                    <a:pt x="42487" y="58011"/>
                    <a:pt x="42487" y="58011"/>
                  </a:cubicBezTo>
                  <a:close/>
                </a:path>
              </a:pathLst>
            </a:custGeom>
            <a:solidFill>
              <a:srgbClr val="FFFFFF"/>
            </a:solidFill>
            <a:ln w="8363" cap="flat">
              <a:noFill/>
              <a:prstDash val="solid"/>
              <a:miter/>
            </a:ln>
          </p:spPr>
          <p:txBody>
            <a:bodyPr rtlCol="0" anchor="ctr"/>
            <a:lstStyle/>
            <a:p>
              <a:pPr defTabSz="914378"/>
              <a:endParaRPr lang="en-US"/>
            </a:p>
          </p:txBody>
        </p:sp>
        <p:sp>
          <p:nvSpPr>
            <p:cNvPr id="914" name="Freeform: Shape 913">
              <a:extLst>
                <a:ext uri="{FF2B5EF4-FFF2-40B4-BE49-F238E27FC236}">
                  <a16:creationId xmlns:a16="http://schemas.microsoft.com/office/drawing/2014/main" id="{AD21E204-A0DA-4F48-B6C7-8578E8F2B839}"/>
                </a:ext>
              </a:extLst>
            </p:cNvPr>
            <p:cNvSpPr/>
            <p:nvPr/>
          </p:nvSpPr>
          <p:spPr>
            <a:xfrm>
              <a:off x="1495295" y="3639753"/>
              <a:ext cx="53314" cy="59992"/>
            </a:xfrm>
            <a:custGeom>
              <a:avLst/>
              <a:gdLst>
                <a:gd name="connsiteX0" fmla="*/ 32319 w 53314"/>
                <a:gd name="connsiteY0" fmla="*/ 82 h 59992"/>
                <a:gd name="connsiteX1" fmla="*/ 52680 w 53314"/>
                <a:gd name="connsiteY1" fmla="*/ 6617 h 59992"/>
                <a:gd name="connsiteX2" fmla="*/ 52772 w 53314"/>
                <a:gd name="connsiteY2" fmla="*/ 9458 h 59992"/>
                <a:gd name="connsiteX3" fmla="*/ 52680 w 53314"/>
                <a:gd name="connsiteY3" fmla="*/ 9550 h 59992"/>
                <a:gd name="connsiteX4" fmla="*/ 49663 w 53314"/>
                <a:gd name="connsiteY4" fmla="*/ 9969 h 59992"/>
                <a:gd name="connsiteX5" fmla="*/ 31984 w 53314"/>
                <a:gd name="connsiteY5" fmla="*/ 4271 h 59992"/>
                <a:gd name="connsiteX6" fmla="*/ 4183 w 53314"/>
                <a:gd name="connsiteY6" fmla="*/ 27916 h 59992"/>
                <a:gd name="connsiteX7" fmla="*/ 27828 w 53314"/>
                <a:gd name="connsiteY7" fmla="*/ 55717 h 59992"/>
                <a:gd name="connsiteX8" fmla="*/ 31984 w 53314"/>
                <a:gd name="connsiteY8" fmla="*/ 55717 h 59992"/>
                <a:gd name="connsiteX9" fmla="*/ 49412 w 53314"/>
                <a:gd name="connsiteY9" fmla="*/ 50020 h 59992"/>
                <a:gd name="connsiteX10" fmla="*/ 52596 w 53314"/>
                <a:gd name="connsiteY10" fmla="*/ 50523 h 59992"/>
                <a:gd name="connsiteX11" fmla="*/ 52814 w 53314"/>
                <a:gd name="connsiteY11" fmla="*/ 53237 h 59992"/>
                <a:gd name="connsiteX12" fmla="*/ 52596 w 53314"/>
                <a:gd name="connsiteY12" fmla="*/ 53455 h 59992"/>
                <a:gd name="connsiteX13" fmla="*/ 32235 w 53314"/>
                <a:gd name="connsiteY13" fmla="*/ 59907 h 59992"/>
                <a:gd name="connsiteX14" fmla="*/ 86 w 53314"/>
                <a:gd name="connsiteY14" fmla="*/ 32231 h 59992"/>
                <a:gd name="connsiteX15" fmla="*/ 27753 w 53314"/>
                <a:gd name="connsiteY15" fmla="*/ 82 h 59992"/>
                <a:gd name="connsiteX16" fmla="*/ 32235 w 53314"/>
                <a:gd name="connsiteY16"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14" h="59992">
                  <a:moveTo>
                    <a:pt x="32319" y="82"/>
                  </a:moveTo>
                  <a:cubicBezTo>
                    <a:pt x="39625" y="48"/>
                    <a:pt x="46756" y="2335"/>
                    <a:pt x="52680" y="6617"/>
                  </a:cubicBezTo>
                  <a:cubicBezTo>
                    <a:pt x="53493" y="7379"/>
                    <a:pt x="53526" y="8653"/>
                    <a:pt x="52772" y="9458"/>
                  </a:cubicBezTo>
                  <a:cubicBezTo>
                    <a:pt x="52738" y="9491"/>
                    <a:pt x="52713" y="9525"/>
                    <a:pt x="52680" y="9550"/>
                  </a:cubicBezTo>
                  <a:cubicBezTo>
                    <a:pt x="51959" y="10488"/>
                    <a:pt x="50619" y="10672"/>
                    <a:pt x="49663" y="9969"/>
                  </a:cubicBezTo>
                  <a:cubicBezTo>
                    <a:pt x="44519" y="6248"/>
                    <a:pt x="38327" y="4254"/>
                    <a:pt x="31984" y="4271"/>
                  </a:cubicBezTo>
                  <a:cubicBezTo>
                    <a:pt x="17773" y="3123"/>
                    <a:pt x="5331" y="13714"/>
                    <a:pt x="4183" y="27916"/>
                  </a:cubicBezTo>
                  <a:cubicBezTo>
                    <a:pt x="3035" y="42127"/>
                    <a:pt x="13617" y="54570"/>
                    <a:pt x="27828" y="55717"/>
                  </a:cubicBezTo>
                  <a:cubicBezTo>
                    <a:pt x="29211" y="55826"/>
                    <a:pt x="30601" y="55826"/>
                    <a:pt x="31984" y="55717"/>
                  </a:cubicBezTo>
                  <a:cubicBezTo>
                    <a:pt x="38268" y="55851"/>
                    <a:pt x="44418" y="53841"/>
                    <a:pt x="49412" y="50020"/>
                  </a:cubicBezTo>
                  <a:cubicBezTo>
                    <a:pt x="50443" y="49316"/>
                    <a:pt x="51834" y="49534"/>
                    <a:pt x="52596" y="50523"/>
                  </a:cubicBezTo>
                  <a:cubicBezTo>
                    <a:pt x="53409" y="51210"/>
                    <a:pt x="53501" y="52433"/>
                    <a:pt x="52814" y="53237"/>
                  </a:cubicBezTo>
                  <a:cubicBezTo>
                    <a:pt x="52747" y="53321"/>
                    <a:pt x="52671" y="53388"/>
                    <a:pt x="52596" y="53455"/>
                  </a:cubicBezTo>
                  <a:cubicBezTo>
                    <a:pt x="46664" y="57712"/>
                    <a:pt x="39533"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914378"/>
              <a:endParaRPr lang="en-US"/>
            </a:p>
          </p:txBody>
        </p:sp>
        <p:sp>
          <p:nvSpPr>
            <p:cNvPr id="915" name="Freeform: Shape 914">
              <a:extLst>
                <a:ext uri="{FF2B5EF4-FFF2-40B4-BE49-F238E27FC236}">
                  <a16:creationId xmlns:a16="http://schemas.microsoft.com/office/drawing/2014/main" id="{633212F4-78EA-461D-ADA0-D5421C3A2C47}"/>
                </a:ext>
              </a:extLst>
            </p:cNvPr>
            <p:cNvSpPr/>
            <p:nvPr/>
          </p:nvSpPr>
          <p:spPr>
            <a:xfrm>
              <a:off x="1566743"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608 w 36783"/>
                <a:gd name="connsiteY5" fmla="*/ 4189 h 58736"/>
                <a:gd name="connsiteX6" fmla="*/ 4608 w 36783"/>
                <a:gd name="connsiteY6" fmla="*/ 27231 h 58736"/>
                <a:gd name="connsiteX7" fmla="*/ 30751 w 36783"/>
                <a:gd name="connsiteY7" fmla="*/ 27231 h 58736"/>
                <a:gd name="connsiteX8" fmla="*/ 33222 w 36783"/>
                <a:gd name="connsiteY8" fmla="*/ 28865 h 58736"/>
                <a:gd name="connsiteX9" fmla="*/ 31588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608" y="4189"/>
                  </a:lnTo>
                  <a:lnTo>
                    <a:pt x="4608" y="27231"/>
                  </a:lnTo>
                  <a:lnTo>
                    <a:pt x="30751" y="27231"/>
                  </a:lnTo>
                  <a:cubicBezTo>
                    <a:pt x="31882" y="27005"/>
                    <a:pt x="32988" y="27734"/>
                    <a:pt x="33222" y="28865"/>
                  </a:cubicBezTo>
                  <a:cubicBezTo>
                    <a:pt x="33449" y="30005"/>
                    <a:pt x="32720" y="31111"/>
                    <a:pt x="31588"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914378"/>
              <a:endParaRPr lang="en-US"/>
            </a:p>
          </p:txBody>
        </p:sp>
        <p:sp>
          <p:nvSpPr>
            <p:cNvPr id="916" name="Freeform: Shape 915">
              <a:extLst>
                <a:ext uri="{FF2B5EF4-FFF2-40B4-BE49-F238E27FC236}">
                  <a16:creationId xmlns:a16="http://schemas.microsoft.com/office/drawing/2014/main" id="{A6F975A3-5AE7-4DA5-9AB5-6B189924B3AE}"/>
                </a:ext>
              </a:extLst>
            </p:cNvPr>
            <p:cNvSpPr/>
            <p:nvPr/>
          </p:nvSpPr>
          <p:spPr>
            <a:xfrm>
              <a:off x="879842" y="3604476"/>
              <a:ext cx="211483" cy="128364"/>
            </a:xfrm>
            <a:custGeom>
              <a:avLst/>
              <a:gdLst>
                <a:gd name="connsiteX0" fmla="*/ 0 w 211483"/>
                <a:gd name="connsiteY0" fmla="*/ 0 h 128364"/>
                <a:gd name="connsiteX1" fmla="*/ 211483 w 211483"/>
                <a:gd name="connsiteY1" fmla="*/ 0 h 128364"/>
                <a:gd name="connsiteX2" fmla="*/ 211483 w 211483"/>
                <a:gd name="connsiteY2" fmla="*/ 128365 h 128364"/>
                <a:gd name="connsiteX3" fmla="*/ 0 w 211483"/>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211483" h="128364">
                  <a:moveTo>
                    <a:pt x="0" y="0"/>
                  </a:moveTo>
                  <a:lnTo>
                    <a:pt x="211483" y="0"/>
                  </a:lnTo>
                  <a:lnTo>
                    <a:pt x="211483" y="128365"/>
                  </a:lnTo>
                  <a:lnTo>
                    <a:pt x="0" y="128365"/>
                  </a:lnTo>
                  <a:close/>
                </a:path>
              </a:pathLst>
            </a:custGeom>
            <a:solidFill>
              <a:srgbClr val="455A64"/>
            </a:solidFill>
            <a:ln w="8363" cap="flat">
              <a:noFill/>
              <a:prstDash val="solid"/>
              <a:miter/>
            </a:ln>
          </p:spPr>
          <p:txBody>
            <a:bodyPr rtlCol="0" anchor="ctr"/>
            <a:lstStyle/>
            <a:p>
              <a:pPr defTabSz="914378"/>
              <a:endParaRPr lang="en-US"/>
            </a:p>
          </p:txBody>
        </p:sp>
        <p:sp>
          <p:nvSpPr>
            <p:cNvPr id="917" name="Freeform: Shape 916">
              <a:extLst>
                <a:ext uri="{FF2B5EF4-FFF2-40B4-BE49-F238E27FC236}">
                  <a16:creationId xmlns:a16="http://schemas.microsoft.com/office/drawing/2014/main" id="{FFEF3AD9-A009-48ED-88BD-61422E12B19F}"/>
                </a:ext>
              </a:extLst>
            </p:cNvPr>
            <p:cNvSpPr/>
            <p:nvPr/>
          </p:nvSpPr>
          <p:spPr>
            <a:xfrm>
              <a:off x="919641" y="3622323"/>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18" name="Freeform: Shape 917">
              <a:extLst>
                <a:ext uri="{FF2B5EF4-FFF2-40B4-BE49-F238E27FC236}">
                  <a16:creationId xmlns:a16="http://schemas.microsoft.com/office/drawing/2014/main" id="{008249EF-9E7B-42F4-A064-6D52E0C75375}"/>
                </a:ext>
              </a:extLst>
            </p:cNvPr>
            <p:cNvSpPr/>
            <p:nvPr/>
          </p:nvSpPr>
          <p:spPr>
            <a:xfrm>
              <a:off x="919641" y="365734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19" name="Freeform: Shape 918">
              <a:extLst>
                <a:ext uri="{FF2B5EF4-FFF2-40B4-BE49-F238E27FC236}">
                  <a16:creationId xmlns:a16="http://schemas.microsoft.com/office/drawing/2014/main" id="{4277E338-7564-4080-8338-9FF062B9CA94}"/>
                </a:ext>
              </a:extLst>
            </p:cNvPr>
            <p:cNvSpPr/>
            <p:nvPr/>
          </p:nvSpPr>
          <p:spPr>
            <a:xfrm>
              <a:off x="919641" y="369228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914378"/>
              <a:endParaRPr lang="en-US"/>
            </a:p>
          </p:txBody>
        </p:sp>
        <p:sp>
          <p:nvSpPr>
            <p:cNvPr id="920" name="Freeform: Shape 919">
              <a:extLst>
                <a:ext uri="{FF2B5EF4-FFF2-40B4-BE49-F238E27FC236}">
                  <a16:creationId xmlns:a16="http://schemas.microsoft.com/office/drawing/2014/main" id="{4FA1EB5C-FAA0-4759-A4B4-D2440E76A453}"/>
                </a:ext>
              </a:extLst>
            </p:cNvPr>
            <p:cNvSpPr/>
            <p:nvPr/>
          </p:nvSpPr>
          <p:spPr>
            <a:xfrm>
              <a:off x="841047" y="3732757"/>
              <a:ext cx="859590" cy="131632"/>
            </a:xfrm>
            <a:custGeom>
              <a:avLst/>
              <a:gdLst>
                <a:gd name="connsiteX0" fmla="*/ 0 w 859590"/>
                <a:gd name="connsiteY0" fmla="*/ 0 h 131632"/>
                <a:gd name="connsiteX1" fmla="*/ 859590 w 859590"/>
                <a:gd name="connsiteY1" fmla="*/ 0 h 131632"/>
                <a:gd name="connsiteX2" fmla="*/ 859590 w 859590"/>
                <a:gd name="connsiteY2" fmla="*/ 131632 h 131632"/>
                <a:gd name="connsiteX3" fmla="*/ 0 w 859590"/>
                <a:gd name="connsiteY3" fmla="*/ 131632 h 131632"/>
              </a:gdLst>
              <a:ahLst/>
              <a:cxnLst>
                <a:cxn ang="0">
                  <a:pos x="connsiteX0" y="connsiteY0"/>
                </a:cxn>
                <a:cxn ang="0">
                  <a:pos x="connsiteX1" y="connsiteY1"/>
                </a:cxn>
                <a:cxn ang="0">
                  <a:pos x="connsiteX2" y="connsiteY2"/>
                </a:cxn>
                <a:cxn ang="0">
                  <a:pos x="connsiteX3" y="connsiteY3"/>
                </a:cxn>
              </a:cxnLst>
              <a:rect l="l" t="t" r="r" b="b"/>
              <a:pathLst>
                <a:path w="859590" h="131632">
                  <a:moveTo>
                    <a:pt x="0" y="0"/>
                  </a:moveTo>
                  <a:lnTo>
                    <a:pt x="859590" y="0"/>
                  </a:lnTo>
                  <a:lnTo>
                    <a:pt x="859590" y="131632"/>
                  </a:lnTo>
                  <a:lnTo>
                    <a:pt x="0" y="131632"/>
                  </a:lnTo>
                  <a:close/>
                </a:path>
              </a:pathLst>
            </a:custGeom>
            <a:solidFill>
              <a:srgbClr val="37474F"/>
            </a:solidFill>
            <a:ln w="8363" cap="flat">
              <a:noFill/>
              <a:prstDash val="solid"/>
              <a:miter/>
            </a:ln>
          </p:spPr>
          <p:txBody>
            <a:bodyPr rtlCol="0" anchor="ctr"/>
            <a:lstStyle/>
            <a:p>
              <a:pPr defTabSz="914378"/>
              <a:endParaRPr lang="en-US"/>
            </a:p>
          </p:txBody>
        </p:sp>
        <p:sp>
          <p:nvSpPr>
            <p:cNvPr id="921" name="Freeform: Shape 920">
              <a:extLst>
                <a:ext uri="{FF2B5EF4-FFF2-40B4-BE49-F238E27FC236}">
                  <a16:creationId xmlns:a16="http://schemas.microsoft.com/office/drawing/2014/main" id="{25260CB8-9FF4-4555-BDB2-838C5AFABE4D}"/>
                </a:ext>
              </a:extLst>
            </p:cNvPr>
            <p:cNvSpPr/>
            <p:nvPr/>
          </p:nvSpPr>
          <p:spPr>
            <a:xfrm>
              <a:off x="1342105" y="3775489"/>
              <a:ext cx="206455" cy="46251"/>
            </a:xfrm>
            <a:custGeom>
              <a:avLst/>
              <a:gdLst>
                <a:gd name="connsiteX0" fmla="*/ 0 w 206455"/>
                <a:gd name="connsiteY0" fmla="*/ 0 h 46251"/>
                <a:gd name="connsiteX1" fmla="*/ 206456 w 206455"/>
                <a:gd name="connsiteY1" fmla="*/ 0 h 46251"/>
                <a:gd name="connsiteX2" fmla="*/ 206456 w 206455"/>
                <a:gd name="connsiteY2" fmla="*/ 46251 h 46251"/>
                <a:gd name="connsiteX3" fmla="*/ 0 w 206455"/>
                <a:gd name="connsiteY3" fmla="*/ 46251 h 46251"/>
              </a:gdLst>
              <a:ahLst/>
              <a:cxnLst>
                <a:cxn ang="0">
                  <a:pos x="connsiteX0" y="connsiteY0"/>
                </a:cxn>
                <a:cxn ang="0">
                  <a:pos x="connsiteX1" y="connsiteY1"/>
                </a:cxn>
                <a:cxn ang="0">
                  <a:pos x="connsiteX2" y="connsiteY2"/>
                </a:cxn>
                <a:cxn ang="0">
                  <a:pos x="connsiteX3" y="connsiteY3"/>
                </a:cxn>
              </a:cxnLst>
              <a:rect l="l" t="t" r="r" b="b"/>
              <a:pathLst>
                <a:path w="206455" h="46251">
                  <a:moveTo>
                    <a:pt x="0" y="0"/>
                  </a:moveTo>
                  <a:lnTo>
                    <a:pt x="206456" y="0"/>
                  </a:lnTo>
                  <a:lnTo>
                    <a:pt x="206456" y="46251"/>
                  </a:lnTo>
                  <a:lnTo>
                    <a:pt x="0" y="46251"/>
                  </a:lnTo>
                  <a:close/>
                </a:path>
              </a:pathLst>
            </a:custGeom>
            <a:solidFill>
              <a:srgbClr val="FFC727"/>
            </a:solidFill>
            <a:ln w="8363" cap="flat">
              <a:noFill/>
              <a:prstDash val="solid"/>
              <a:miter/>
            </a:ln>
          </p:spPr>
          <p:txBody>
            <a:bodyPr rtlCol="0" anchor="ctr"/>
            <a:lstStyle/>
            <a:p>
              <a:pPr defTabSz="914378"/>
              <a:endParaRPr lang="en-US"/>
            </a:p>
          </p:txBody>
        </p:sp>
        <p:sp>
          <p:nvSpPr>
            <p:cNvPr id="922" name="Freeform: Shape 921">
              <a:extLst>
                <a:ext uri="{FF2B5EF4-FFF2-40B4-BE49-F238E27FC236}">
                  <a16:creationId xmlns:a16="http://schemas.microsoft.com/office/drawing/2014/main" id="{CE1C45E1-2A41-454A-8F81-8E3570EBD44C}"/>
                </a:ext>
              </a:extLst>
            </p:cNvPr>
            <p:cNvSpPr/>
            <p:nvPr/>
          </p:nvSpPr>
          <p:spPr>
            <a:xfrm>
              <a:off x="1597581" y="3773466"/>
              <a:ext cx="54632" cy="54646"/>
            </a:xfrm>
            <a:custGeom>
              <a:avLst/>
              <a:gdLst>
                <a:gd name="connsiteX0" fmla="*/ 54543 w 54632"/>
                <a:gd name="connsiteY0" fmla="*/ 25149 h 54646"/>
                <a:gd name="connsiteX1" fmla="*/ 29490 w 54632"/>
                <a:gd name="connsiteY1" fmla="*/ 54559 h 54646"/>
                <a:gd name="connsiteX2" fmla="*/ 89 w 54632"/>
                <a:gd name="connsiteY2" fmla="*/ 29505 h 54646"/>
                <a:gd name="connsiteX3" fmla="*/ 25133 w 54632"/>
                <a:gd name="connsiteY3" fmla="*/ 96 h 54646"/>
                <a:gd name="connsiteX4" fmla="*/ 27312 w 54632"/>
                <a:gd name="connsiteY4" fmla="*/ 12 h 54646"/>
                <a:gd name="connsiteX5" fmla="*/ 54543 w 54632"/>
                <a:gd name="connsiteY5" fmla="*/ 25149 h 5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32" h="54646">
                  <a:moveTo>
                    <a:pt x="54543" y="25149"/>
                  </a:moveTo>
                  <a:cubicBezTo>
                    <a:pt x="55750" y="40189"/>
                    <a:pt x="44531" y="53352"/>
                    <a:pt x="29490" y="54559"/>
                  </a:cubicBezTo>
                  <a:cubicBezTo>
                    <a:pt x="14459" y="55757"/>
                    <a:pt x="1287" y="44546"/>
                    <a:pt x="89" y="29505"/>
                  </a:cubicBezTo>
                  <a:cubicBezTo>
                    <a:pt x="-1118" y="14465"/>
                    <a:pt x="10102" y="1302"/>
                    <a:pt x="25133" y="96"/>
                  </a:cubicBezTo>
                  <a:cubicBezTo>
                    <a:pt x="25862" y="37"/>
                    <a:pt x="26583" y="12"/>
                    <a:pt x="27312" y="12"/>
                  </a:cubicBezTo>
                  <a:cubicBezTo>
                    <a:pt x="41715" y="-415"/>
                    <a:pt x="53823" y="10754"/>
                    <a:pt x="54543" y="25149"/>
                  </a:cubicBezTo>
                  <a:close/>
                </a:path>
              </a:pathLst>
            </a:custGeom>
            <a:solidFill>
              <a:srgbClr val="FFC727"/>
            </a:solidFill>
            <a:ln w="8363" cap="flat">
              <a:noFill/>
              <a:prstDash val="solid"/>
              <a:miter/>
            </a:ln>
          </p:spPr>
          <p:txBody>
            <a:bodyPr rtlCol="0" anchor="ctr"/>
            <a:lstStyle/>
            <a:p>
              <a:pPr defTabSz="914378"/>
              <a:endParaRPr lang="en-US"/>
            </a:p>
          </p:txBody>
        </p:sp>
        <p:sp>
          <p:nvSpPr>
            <p:cNvPr id="923" name="Freeform: Shape 922">
              <a:extLst>
                <a:ext uri="{FF2B5EF4-FFF2-40B4-BE49-F238E27FC236}">
                  <a16:creationId xmlns:a16="http://schemas.microsoft.com/office/drawing/2014/main" id="{BF8EFEFC-3B95-4C98-A4BF-A758DB17603C}"/>
                </a:ext>
              </a:extLst>
            </p:cNvPr>
            <p:cNvSpPr/>
            <p:nvPr/>
          </p:nvSpPr>
          <p:spPr>
            <a:xfrm>
              <a:off x="921233" y="3766483"/>
              <a:ext cx="36948" cy="58988"/>
            </a:xfrm>
            <a:custGeom>
              <a:avLst/>
              <a:gdLst>
                <a:gd name="connsiteX0" fmla="*/ 0 w 36948"/>
                <a:gd name="connsiteY0" fmla="*/ 2052 h 58988"/>
                <a:gd name="connsiteX1" fmla="*/ 2175 w 36948"/>
                <a:gd name="connsiteY1" fmla="*/ 41 h 58988"/>
                <a:gd name="connsiteX2" fmla="*/ 2179 w 36948"/>
                <a:gd name="connsiteY2" fmla="*/ 41 h 58988"/>
                <a:gd name="connsiteX3" fmla="*/ 34437 w 36948"/>
                <a:gd name="connsiteY3" fmla="*/ 41 h 58988"/>
                <a:gd name="connsiteX4" fmla="*/ 36907 w 36948"/>
                <a:gd name="connsiteY4" fmla="*/ 1675 h 58988"/>
                <a:gd name="connsiteX5" fmla="*/ 35271 w 36948"/>
                <a:gd name="connsiteY5" fmla="*/ 4147 h 58988"/>
                <a:gd name="connsiteX6" fmla="*/ 34437 w 36948"/>
                <a:gd name="connsiteY6" fmla="*/ 4147 h 58988"/>
                <a:gd name="connsiteX7" fmla="*/ 4441 w 36948"/>
                <a:gd name="connsiteY7" fmla="*/ 4147 h 58988"/>
                <a:gd name="connsiteX8" fmla="*/ 4441 w 36948"/>
                <a:gd name="connsiteY8" fmla="*/ 27524 h 58988"/>
                <a:gd name="connsiteX9" fmla="*/ 31086 w 36948"/>
                <a:gd name="connsiteY9" fmla="*/ 27524 h 58988"/>
                <a:gd name="connsiteX10" fmla="*/ 33555 w 36948"/>
                <a:gd name="connsiteY10" fmla="*/ 29158 h 58988"/>
                <a:gd name="connsiteX11" fmla="*/ 31919 w 36948"/>
                <a:gd name="connsiteY11" fmla="*/ 31629 h 58988"/>
                <a:gd name="connsiteX12" fmla="*/ 31086 w 36948"/>
                <a:gd name="connsiteY12" fmla="*/ 31629 h 58988"/>
                <a:gd name="connsiteX13" fmla="*/ 4441 w 36948"/>
                <a:gd name="connsiteY13" fmla="*/ 31629 h 58988"/>
                <a:gd name="connsiteX14" fmla="*/ 4441 w 36948"/>
                <a:gd name="connsiteY14" fmla="*/ 54839 h 58988"/>
                <a:gd name="connsiteX15" fmla="*/ 34437 w 36948"/>
                <a:gd name="connsiteY15" fmla="*/ 54839 h 58988"/>
                <a:gd name="connsiteX16" fmla="*/ 36907 w 36948"/>
                <a:gd name="connsiteY16" fmla="*/ 56473 h 58988"/>
                <a:gd name="connsiteX17" fmla="*/ 35271 w 36948"/>
                <a:gd name="connsiteY17" fmla="*/ 58945 h 58988"/>
                <a:gd name="connsiteX18" fmla="*/ 34437 w 36948"/>
                <a:gd name="connsiteY18" fmla="*/ 58945 h 58988"/>
                <a:gd name="connsiteX19" fmla="*/ 2011 w 36948"/>
                <a:gd name="connsiteY19" fmla="*/ 58945 h 58988"/>
                <a:gd name="connsiteX20" fmla="*/ 0 w 36948"/>
                <a:gd name="connsiteY20" fmla="*/ 56934 h 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48" h="58988">
                  <a:moveTo>
                    <a:pt x="0" y="2052"/>
                  </a:moveTo>
                  <a:cubicBezTo>
                    <a:pt x="45" y="896"/>
                    <a:pt x="1019" y="-1"/>
                    <a:pt x="2175" y="41"/>
                  </a:cubicBezTo>
                  <a:cubicBezTo>
                    <a:pt x="2176" y="41"/>
                    <a:pt x="2178" y="41"/>
                    <a:pt x="2179" y="41"/>
                  </a:cubicBezTo>
                  <a:lnTo>
                    <a:pt x="34437" y="41"/>
                  </a:lnTo>
                  <a:cubicBezTo>
                    <a:pt x="35571" y="-185"/>
                    <a:pt x="36677" y="544"/>
                    <a:pt x="36907" y="1675"/>
                  </a:cubicBezTo>
                  <a:cubicBezTo>
                    <a:pt x="37137" y="2815"/>
                    <a:pt x="36405" y="3920"/>
                    <a:pt x="35271" y="4147"/>
                  </a:cubicBezTo>
                  <a:cubicBezTo>
                    <a:pt x="34996" y="4205"/>
                    <a:pt x="34712" y="4205"/>
                    <a:pt x="34437" y="4147"/>
                  </a:cubicBezTo>
                  <a:lnTo>
                    <a:pt x="4441" y="4147"/>
                  </a:lnTo>
                  <a:lnTo>
                    <a:pt x="4441" y="27524"/>
                  </a:lnTo>
                  <a:lnTo>
                    <a:pt x="31086" y="27524"/>
                  </a:lnTo>
                  <a:cubicBezTo>
                    <a:pt x="32219" y="27298"/>
                    <a:pt x="33325" y="28027"/>
                    <a:pt x="33555" y="29158"/>
                  </a:cubicBezTo>
                  <a:cubicBezTo>
                    <a:pt x="33785" y="30297"/>
                    <a:pt x="33053" y="31403"/>
                    <a:pt x="31919" y="31629"/>
                  </a:cubicBezTo>
                  <a:cubicBezTo>
                    <a:pt x="31645" y="31688"/>
                    <a:pt x="31360" y="31688"/>
                    <a:pt x="31086" y="31629"/>
                  </a:cubicBezTo>
                  <a:lnTo>
                    <a:pt x="4441" y="31629"/>
                  </a:lnTo>
                  <a:lnTo>
                    <a:pt x="4441" y="54839"/>
                  </a:lnTo>
                  <a:lnTo>
                    <a:pt x="34437" y="54839"/>
                  </a:lnTo>
                  <a:cubicBezTo>
                    <a:pt x="35571" y="54613"/>
                    <a:pt x="36677" y="55342"/>
                    <a:pt x="36907" y="56473"/>
                  </a:cubicBezTo>
                  <a:cubicBezTo>
                    <a:pt x="37137" y="57613"/>
                    <a:pt x="36405" y="58718"/>
                    <a:pt x="35271" y="58945"/>
                  </a:cubicBezTo>
                  <a:cubicBezTo>
                    <a:pt x="34996" y="59003"/>
                    <a:pt x="34712" y="59003"/>
                    <a:pt x="34437" y="58945"/>
                  </a:cubicBezTo>
                  <a:lnTo>
                    <a:pt x="2011" y="58945"/>
                  </a:lnTo>
                  <a:cubicBezTo>
                    <a:pt x="918" y="58903"/>
                    <a:pt x="43" y="58023"/>
                    <a:pt x="0" y="56934"/>
                  </a:cubicBezTo>
                  <a:close/>
                </a:path>
              </a:pathLst>
            </a:custGeom>
            <a:solidFill>
              <a:srgbClr val="FFFFFF"/>
            </a:solidFill>
            <a:ln w="8363" cap="flat">
              <a:noFill/>
              <a:prstDash val="solid"/>
              <a:miter/>
            </a:ln>
          </p:spPr>
          <p:txBody>
            <a:bodyPr rtlCol="0" anchor="ctr"/>
            <a:lstStyle/>
            <a:p>
              <a:pPr defTabSz="914378"/>
              <a:endParaRPr lang="en-US"/>
            </a:p>
          </p:txBody>
        </p:sp>
        <p:sp>
          <p:nvSpPr>
            <p:cNvPr id="924" name="Freeform: Shape 923">
              <a:extLst>
                <a:ext uri="{FF2B5EF4-FFF2-40B4-BE49-F238E27FC236}">
                  <a16:creationId xmlns:a16="http://schemas.microsoft.com/office/drawing/2014/main" id="{B28F1DEE-5854-473B-B842-5422E959A738}"/>
                </a:ext>
              </a:extLst>
            </p:cNvPr>
            <p:cNvSpPr/>
            <p:nvPr/>
          </p:nvSpPr>
          <p:spPr>
            <a:xfrm>
              <a:off x="974592" y="3766997"/>
              <a:ext cx="46434" cy="58848"/>
            </a:xfrm>
            <a:custGeom>
              <a:avLst/>
              <a:gdLst>
                <a:gd name="connsiteX0" fmla="*/ 4456 w 46434"/>
                <a:gd name="connsiteY0" fmla="*/ 8492 h 58848"/>
                <a:gd name="connsiteX1" fmla="*/ 4456 w 46434"/>
                <a:gd name="connsiteY1" fmla="*/ 56670 h 58848"/>
                <a:gd name="connsiteX2" fmla="*/ 2278 w 46434"/>
                <a:gd name="connsiteY2" fmla="*/ 58849 h 58848"/>
                <a:gd name="connsiteX3" fmla="*/ 99 w 46434"/>
                <a:gd name="connsiteY3" fmla="*/ 56670 h 58848"/>
                <a:gd name="connsiteX4" fmla="*/ 99 w 46434"/>
                <a:gd name="connsiteY4" fmla="*/ 2626 h 58848"/>
                <a:gd name="connsiteX5" fmla="*/ 937 w 46434"/>
                <a:gd name="connsiteY5" fmla="*/ 364 h 58848"/>
                <a:gd name="connsiteX6" fmla="*/ 3953 w 46434"/>
                <a:gd name="connsiteY6" fmla="*/ 867 h 58848"/>
                <a:gd name="connsiteX7" fmla="*/ 42077 w 46434"/>
                <a:gd name="connsiteY7" fmla="*/ 50386 h 58848"/>
                <a:gd name="connsiteX8" fmla="*/ 42077 w 46434"/>
                <a:gd name="connsiteY8" fmla="*/ 2375 h 58848"/>
                <a:gd name="connsiteX9" fmla="*/ 44172 w 46434"/>
                <a:gd name="connsiteY9" fmla="*/ 364 h 58848"/>
                <a:gd name="connsiteX10" fmla="*/ 46434 w 46434"/>
                <a:gd name="connsiteY10" fmla="*/ 2375 h 58848"/>
                <a:gd name="connsiteX11" fmla="*/ 46434 w 46434"/>
                <a:gd name="connsiteY11" fmla="*/ 56670 h 58848"/>
                <a:gd name="connsiteX12" fmla="*/ 44172 w 46434"/>
                <a:gd name="connsiteY12" fmla="*/ 58681 h 58848"/>
                <a:gd name="connsiteX13" fmla="*/ 42496 w 46434"/>
                <a:gd name="connsiteY13" fmla="*/ 57927 h 58848"/>
                <a:gd name="connsiteX14" fmla="*/ 42496 w 46434"/>
                <a:gd name="connsiteY14" fmla="*/ 57927 h 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34" h="58848">
                  <a:moveTo>
                    <a:pt x="4456" y="8492"/>
                  </a:moveTo>
                  <a:lnTo>
                    <a:pt x="4456" y="56670"/>
                  </a:lnTo>
                  <a:cubicBezTo>
                    <a:pt x="4456" y="57877"/>
                    <a:pt x="3481" y="58849"/>
                    <a:pt x="2278" y="58849"/>
                  </a:cubicBezTo>
                  <a:cubicBezTo>
                    <a:pt x="1074" y="58849"/>
                    <a:pt x="99" y="57877"/>
                    <a:pt x="99" y="56670"/>
                  </a:cubicBezTo>
                  <a:lnTo>
                    <a:pt x="99" y="2626"/>
                  </a:lnTo>
                  <a:cubicBezTo>
                    <a:pt x="-187" y="1772"/>
                    <a:pt x="162" y="825"/>
                    <a:pt x="937" y="364"/>
                  </a:cubicBezTo>
                  <a:cubicBezTo>
                    <a:pt x="1921" y="-273"/>
                    <a:pt x="3230" y="-55"/>
                    <a:pt x="3953" y="867"/>
                  </a:cubicBezTo>
                  <a:lnTo>
                    <a:pt x="42077" y="50386"/>
                  </a:lnTo>
                  <a:lnTo>
                    <a:pt x="42077" y="2375"/>
                  </a:lnTo>
                  <a:cubicBezTo>
                    <a:pt x="42123" y="1252"/>
                    <a:pt x="43047" y="364"/>
                    <a:pt x="44172" y="364"/>
                  </a:cubicBezTo>
                  <a:cubicBezTo>
                    <a:pt x="45345" y="314"/>
                    <a:pt x="46345" y="1202"/>
                    <a:pt x="46434" y="2375"/>
                  </a:cubicBezTo>
                  <a:lnTo>
                    <a:pt x="46434" y="56670"/>
                  </a:lnTo>
                  <a:cubicBezTo>
                    <a:pt x="46345" y="57843"/>
                    <a:pt x="45345" y="58731"/>
                    <a:pt x="44172" y="58681"/>
                  </a:cubicBezTo>
                  <a:cubicBezTo>
                    <a:pt x="43527" y="58698"/>
                    <a:pt x="42909" y="58421"/>
                    <a:pt x="42496" y="57927"/>
                  </a:cubicBezTo>
                  <a:lnTo>
                    <a:pt x="42496" y="57927"/>
                  </a:lnTo>
                  <a:close/>
                </a:path>
              </a:pathLst>
            </a:custGeom>
            <a:solidFill>
              <a:srgbClr val="FFFFFF"/>
            </a:solidFill>
            <a:ln w="8363" cap="flat">
              <a:noFill/>
              <a:prstDash val="solid"/>
              <a:miter/>
            </a:ln>
          </p:spPr>
          <p:txBody>
            <a:bodyPr rtlCol="0" anchor="ctr"/>
            <a:lstStyle/>
            <a:p>
              <a:pPr defTabSz="914378"/>
              <a:endParaRPr lang="en-US"/>
            </a:p>
          </p:txBody>
        </p:sp>
        <p:sp>
          <p:nvSpPr>
            <p:cNvPr id="925" name="Freeform: Shape 924">
              <a:extLst>
                <a:ext uri="{FF2B5EF4-FFF2-40B4-BE49-F238E27FC236}">
                  <a16:creationId xmlns:a16="http://schemas.microsoft.com/office/drawing/2014/main" id="{125F206E-72CC-408C-9E86-32F08DD9B9F5}"/>
                </a:ext>
              </a:extLst>
            </p:cNvPr>
            <p:cNvSpPr/>
            <p:nvPr/>
          </p:nvSpPr>
          <p:spPr>
            <a:xfrm>
              <a:off x="1036295" y="3765812"/>
              <a:ext cx="53856" cy="59995"/>
            </a:xfrm>
            <a:custGeom>
              <a:avLst/>
              <a:gdLst>
                <a:gd name="connsiteX0" fmla="*/ 32155 w 53856"/>
                <a:gd name="connsiteY0" fmla="*/ 33390 h 59995"/>
                <a:gd name="connsiteX1" fmla="*/ 29983 w 53856"/>
                <a:gd name="connsiteY1" fmla="*/ 31555 h 59995"/>
                <a:gd name="connsiteX2" fmla="*/ 29977 w 53856"/>
                <a:gd name="connsiteY2" fmla="*/ 31379 h 59995"/>
                <a:gd name="connsiteX3" fmla="*/ 32070 w 53856"/>
                <a:gd name="connsiteY3" fmla="*/ 29284 h 59995"/>
                <a:gd name="connsiteX4" fmla="*/ 32155 w 53856"/>
                <a:gd name="connsiteY4" fmla="*/ 29284 h 59995"/>
                <a:gd name="connsiteX5" fmla="*/ 51846 w 53856"/>
                <a:gd name="connsiteY5" fmla="*/ 29284 h 59995"/>
                <a:gd name="connsiteX6" fmla="*/ 53856 w 53856"/>
                <a:gd name="connsiteY6" fmla="*/ 31379 h 59995"/>
                <a:gd name="connsiteX7" fmla="*/ 53856 w 53856"/>
                <a:gd name="connsiteY7" fmla="*/ 51907 h 59995"/>
                <a:gd name="connsiteX8" fmla="*/ 53019 w 53856"/>
                <a:gd name="connsiteY8" fmla="*/ 53415 h 59995"/>
                <a:gd name="connsiteX9" fmla="*/ 32742 w 53856"/>
                <a:gd name="connsiteY9" fmla="*/ 59867 h 59995"/>
                <a:gd name="connsiteX10" fmla="*/ 128 w 53856"/>
                <a:gd name="connsiteY10" fmla="*/ 32736 h 59995"/>
                <a:gd name="connsiteX11" fmla="*/ 27256 w 53856"/>
                <a:gd name="connsiteY11" fmla="*/ 126 h 59995"/>
                <a:gd name="connsiteX12" fmla="*/ 32742 w 53856"/>
                <a:gd name="connsiteY12" fmla="*/ 126 h 59995"/>
                <a:gd name="connsiteX13" fmla="*/ 53102 w 53856"/>
                <a:gd name="connsiteY13" fmla="*/ 6829 h 59995"/>
                <a:gd name="connsiteX14" fmla="*/ 53229 w 53856"/>
                <a:gd name="connsiteY14" fmla="*/ 9552 h 59995"/>
                <a:gd name="connsiteX15" fmla="*/ 53102 w 53856"/>
                <a:gd name="connsiteY15" fmla="*/ 9677 h 59995"/>
                <a:gd name="connsiteX16" fmla="*/ 50002 w 53856"/>
                <a:gd name="connsiteY16" fmla="*/ 9677 h 59995"/>
                <a:gd name="connsiteX17" fmla="*/ 32490 w 53856"/>
                <a:gd name="connsiteY17" fmla="*/ 3896 h 59995"/>
                <a:gd name="connsiteX18" fmla="*/ 4177 w 53856"/>
                <a:gd name="connsiteY18" fmla="*/ 27114 h 59995"/>
                <a:gd name="connsiteX19" fmla="*/ 27394 w 53856"/>
                <a:gd name="connsiteY19" fmla="*/ 55426 h 59995"/>
                <a:gd name="connsiteX20" fmla="*/ 32490 w 53856"/>
                <a:gd name="connsiteY20" fmla="*/ 55426 h 59995"/>
                <a:gd name="connsiteX21" fmla="*/ 49248 w 53856"/>
                <a:gd name="connsiteY21" fmla="*/ 50399 h 59995"/>
                <a:gd name="connsiteX22" fmla="*/ 49248 w 53856"/>
                <a:gd name="connsiteY22" fmla="*/ 33055 h 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856" h="59995">
                  <a:moveTo>
                    <a:pt x="32155" y="33390"/>
                  </a:moveTo>
                  <a:cubicBezTo>
                    <a:pt x="31048" y="33482"/>
                    <a:pt x="30076" y="32661"/>
                    <a:pt x="29983" y="31555"/>
                  </a:cubicBezTo>
                  <a:cubicBezTo>
                    <a:pt x="29979" y="31496"/>
                    <a:pt x="29977" y="31438"/>
                    <a:pt x="29977" y="31379"/>
                  </a:cubicBezTo>
                  <a:cubicBezTo>
                    <a:pt x="29976" y="30223"/>
                    <a:pt x="30913" y="29284"/>
                    <a:pt x="32070" y="29284"/>
                  </a:cubicBezTo>
                  <a:cubicBezTo>
                    <a:pt x="32098" y="29284"/>
                    <a:pt x="32127" y="29284"/>
                    <a:pt x="32155" y="29284"/>
                  </a:cubicBezTo>
                  <a:lnTo>
                    <a:pt x="51846" y="29284"/>
                  </a:lnTo>
                  <a:cubicBezTo>
                    <a:pt x="52952" y="29368"/>
                    <a:pt x="53817" y="30273"/>
                    <a:pt x="53856" y="31379"/>
                  </a:cubicBezTo>
                  <a:lnTo>
                    <a:pt x="53856" y="51907"/>
                  </a:lnTo>
                  <a:cubicBezTo>
                    <a:pt x="53771" y="52494"/>
                    <a:pt x="53473" y="53030"/>
                    <a:pt x="53019" y="53415"/>
                  </a:cubicBezTo>
                  <a:cubicBezTo>
                    <a:pt x="47140" y="57714"/>
                    <a:pt x="40022" y="59976"/>
                    <a:pt x="32742" y="59867"/>
                  </a:cubicBezTo>
                  <a:cubicBezTo>
                    <a:pt x="16244" y="61384"/>
                    <a:pt x="1643" y="49234"/>
                    <a:pt x="128" y="32736"/>
                  </a:cubicBezTo>
                  <a:cubicBezTo>
                    <a:pt x="-1387" y="16238"/>
                    <a:pt x="10759" y="1642"/>
                    <a:pt x="27256" y="126"/>
                  </a:cubicBezTo>
                  <a:cubicBezTo>
                    <a:pt x="29080" y="-42"/>
                    <a:pt x="30917" y="-42"/>
                    <a:pt x="32742" y="126"/>
                  </a:cubicBezTo>
                  <a:cubicBezTo>
                    <a:pt x="40079" y="67"/>
                    <a:pt x="47232" y="2430"/>
                    <a:pt x="53102" y="6829"/>
                  </a:cubicBezTo>
                  <a:cubicBezTo>
                    <a:pt x="53889" y="7549"/>
                    <a:pt x="53945" y="8764"/>
                    <a:pt x="53229" y="9552"/>
                  </a:cubicBezTo>
                  <a:cubicBezTo>
                    <a:pt x="53189" y="9594"/>
                    <a:pt x="53147" y="9636"/>
                    <a:pt x="53102" y="9677"/>
                  </a:cubicBezTo>
                  <a:cubicBezTo>
                    <a:pt x="52216" y="10457"/>
                    <a:pt x="50889" y="10457"/>
                    <a:pt x="50002" y="9677"/>
                  </a:cubicBezTo>
                  <a:cubicBezTo>
                    <a:pt x="44965" y="5865"/>
                    <a:pt x="38806" y="3837"/>
                    <a:pt x="32490" y="3896"/>
                  </a:cubicBezTo>
                  <a:cubicBezTo>
                    <a:pt x="18260" y="2488"/>
                    <a:pt x="5585" y="12887"/>
                    <a:pt x="4177" y="27114"/>
                  </a:cubicBezTo>
                  <a:cubicBezTo>
                    <a:pt x="2770" y="41341"/>
                    <a:pt x="13164" y="54019"/>
                    <a:pt x="27394" y="55426"/>
                  </a:cubicBezTo>
                  <a:cubicBezTo>
                    <a:pt x="29089" y="55594"/>
                    <a:pt x="30796" y="55594"/>
                    <a:pt x="32490" y="55426"/>
                  </a:cubicBezTo>
                  <a:cubicBezTo>
                    <a:pt x="38455" y="55476"/>
                    <a:pt x="44297" y="53725"/>
                    <a:pt x="49248" y="50399"/>
                  </a:cubicBezTo>
                  <a:lnTo>
                    <a:pt x="49248" y="33055"/>
                  </a:lnTo>
                  <a:close/>
                </a:path>
              </a:pathLst>
            </a:custGeom>
            <a:solidFill>
              <a:srgbClr val="FFFFFF"/>
            </a:solidFill>
            <a:ln w="8363" cap="flat">
              <a:noFill/>
              <a:prstDash val="solid"/>
              <a:miter/>
            </a:ln>
          </p:spPr>
          <p:txBody>
            <a:bodyPr rtlCol="0" anchor="ctr"/>
            <a:lstStyle/>
            <a:p>
              <a:pPr defTabSz="914378"/>
              <a:endParaRPr lang="en-US"/>
            </a:p>
          </p:txBody>
        </p:sp>
        <p:sp>
          <p:nvSpPr>
            <p:cNvPr id="926" name="Freeform: Shape 925">
              <a:extLst>
                <a:ext uri="{FF2B5EF4-FFF2-40B4-BE49-F238E27FC236}">
                  <a16:creationId xmlns:a16="http://schemas.microsoft.com/office/drawing/2014/main" id="{BE982ACC-63FF-48DD-8F96-03D24538A140}"/>
                </a:ext>
              </a:extLst>
            </p:cNvPr>
            <p:cNvSpPr/>
            <p:nvPr/>
          </p:nvSpPr>
          <p:spPr>
            <a:xfrm>
              <a:off x="1107831" y="3766522"/>
              <a:ext cx="37032" cy="59158"/>
            </a:xfrm>
            <a:custGeom>
              <a:avLst/>
              <a:gdLst>
                <a:gd name="connsiteX0" fmla="*/ 2179 w 37032"/>
                <a:gd name="connsiteY0" fmla="*/ 59157 h 59158"/>
                <a:gd name="connsiteX1" fmla="*/ 2179 w 37032"/>
                <a:gd name="connsiteY1" fmla="*/ 59157 h 59158"/>
                <a:gd name="connsiteX2" fmla="*/ 0 w 37032"/>
                <a:gd name="connsiteY2" fmla="*/ 57146 h 59158"/>
                <a:gd name="connsiteX3" fmla="*/ 0 w 37032"/>
                <a:gd name="connsiteY3" fmla="*/ 57146 h 59158"/>
                <a:gd name="connsiteX4" fmla="*/ 0 w 37032"/>
                <a:gd name="connsiteY4" fmla="*/ 2013 h 59158"/>
                <a:gd name="connsiteX5" fmla="*/ 2175 w 37032"/>
                <a:gd name="connsiteY5" fmla="*/ 2 h 59158"/>
                <a:gd name="connsiteX6" fmla="*/ 2179 w 37032"/>
                <a:gd name="connsiteY6" fmla="*/ 2 h 59158"/>
                <a:gd name="connsiteX7" fmla="*/ 4441 w 37032"/>
                <a:gd name="connsiteY7" fmla="*/ 2013 h 59158"/>
                <a:gd name="connsiteX8" fmla="*/ 4441 w 37032"/>
                <a:gd name="connsiteY8" fmla="*/ 54800 h 59158"/>
                <a:gd name="connsiteX9" fmla="*/ 34521 w 37032"/>
                <a:gd name="connsiteY9" fmla="*/ 54800 h 59158"/>
                <a:gd name="connsiteX10" fmla="*/ 36990 w 37032"/>
                <a:gd name="connsiteY10" fmla="*/ 56434 h 59158"/>
                <a:gd name="connsiteX11" fmla="*/ 35355 w 37032"/>
                <a:gd name="connsiteY11" fmla="*/ 58906 h 59158"/>
                <a:gd name="connsiteX12" fmla="*/ 34521 w 37032"/>
                <a:gd name="connsiteY12" fmla="*/ 58906 h 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32" h="59158">
                  <a:moveTo>
                    <a:pt x="2179" y="59157"/>
                  </a:moveTo>
                  <a:lnTo>
                    <a:pt x="2179" y="59157"/>
                  </a:lnTo>
                  <a:cubicBezTo>
                    <a:pt x="1022" y="59207"/>
                    <a:pt x="47" y="58302"/>
                    <a:pt x="0" y="57146"/>
                  </a:cubicBezTo>
                  <a:cubicBezTo>
                    <a:pt x="0" y="57146"/>
                    <a:pt x="0" y="57146"/>
                    <a:pt x="0" y="57146"/>
                  </a:cubicBezTo>
                  <a:lnTo>
                    <a:pt x="0" y="2013"/>
                  </a:lnTo>
                  <a:cubicBezTo>
                    <a:pt x="45" y="857"/>
                    <a:pt x="1019" y="-40"/>
                    <a:pt x="2175" y="2"/>
                  </a:cubicBezTo>
                  <a:cubicBezTo>
                    <a:pt x="2176" y="2"/>
                    <a:pt x="2178" y="2"/>
                    <a:pt x="2179" y="2"/>
                  </a:cubicBezTo>
                  <a:cubicBezTo>
                    <a:pt x="3351" y="-48"/>
                    <a:pt x="4351" y="840"/>
                    <a:pt x="4441" y="2013"/>
                  </a:cubicBezTo>
                  <a:lnTo>
                    <a:pt x="4441" y="54800"/>
                  </a:lnTo>
                  <a:lnTo>
                    <a:pt x="34521" y="54800"/>
                  </a:lnTo>
                  <a:cubicBezTo>
                    <a:pt x="35655" y="54574"/>
                    <a:pt x="36761" y="55303"/>
                    <a:pt x="36990" y="56434"/>
                  </a:cubicBezTo>
                  <a:cubicBezTo>
                    <a:pt x="37221" y="57573"/>
                    <a:pt x="36488" y="58679"/>
                    <a:pt x="35355" y="58906"/>
                  </a:cubicBezTo>
                  <a:cubicBezTo>
                    <a:pt x="35080" y="58964"/>
                    <a:pt x="34796" y="58964"/>
                    <a:pt x="34521" y="58906"/>
                  </a:cubicBezTo>
                  <a:close/>
                </a:path>
              </a:pathLst>
            </a:custGeom>
            <a:solidFill>
              <a:srgbClr val="FFFFFF"/>
            </a:solidFill>
            <a:ln w="8363" cap="flat">
              <a:noFill/>
              <a:prstDash val="solid"/>
              <a:miter/>
            </a:ln>
          </p:spPr>
          <p:txBody>
            <a:bodyPr rtlCol="0" anchor="ctr"/>
            <a:lstStyle/>
            <a:p>
              <a:pPr defTabSz="914378"/>
              <a:endParaRPr lang="en-US"/>
            </a:p>
          </p:txBody>
        </p:sp>
        <p:sp>
          <p:nvSpPr>
            <p:cNvPr id="927" name="Freeform: Shape 926">
              <a:extLst>
                <a:ext uri="{FF2B5EF4-FFF2-40B4-BE49-F238E27FC236}">
                  <a16:creationId xmlns:a16="http://schemas.microsoft.com/office/drawing/2014/main" id="{3C50D204-179B-45D1-9EF6-8CDDB695DB43}"/>
                </a:ext>
              </a:extLst>
            </p:cNvPr>
            <p:cNvSpPr/>
            <p:nvPr/>
          </p:nvSpPr>
          <p:spPr>
            <a:xfrm>
              <a:off x="1159278" y="3766522"/>
              <a:ext cx="4357" cy="58907"/>
            </a:xfrm>
            <a:custGeom>
              <a:avLst/>
              <a:gdLst>
                <a:gd name="connsiteX0" fmla="*/ 0 w 4357"/>
                <a:gd name="connsiteY0" fmla="*/ 2013 h 58907"/>
                <a:gd name="connsiteX1" fmla="*/ 2095 w 4357"/>
                <a:gd name="connsiteY1" fmla="*/ 2 h 58907"/>
                <a:gd name="connsiteX2" fmla="*/ 4357 w 4357"/>
                <a:gd name="connsiteY2" fmla="*/ 2013 h 58907"/>
                <a:gd name="connsiteX3" fmla="*/ 4357 w 4357"/>
                <a:gd name="connsiteY3" fmla="*/ 56895 h 58907"/>
                <a:gd name="connsiteX4" fmla="*/ 2095 w 4357"/>
                <a:gd name="connsiteY4" fmla="*/ 58906 h 58907"/>
                <a:gd name="connsiteX5" fmla="*/ 0 w 4357"/>
                <a:gd name="connsiteY5"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7" h="58907">
                  <a:moveTo>
                    <a:pt x="0" y="2013"/>
                  </a:moveTo>
                  <a:cubicBezTo>
                    <a:pt x="45" y="890"/>
                    <a:pt x="969" y="2"/>
                    <a:pt x="2095" y="2"/>
                  </a:cubicBezTo>
                  <a:cubicBezTo>
                    <a:pt x="3268" y="-48"/>
                    <a:pt x="4267" y="840"/>
                    <a:pt x="4357" y="2013"/>
                  </a:cubicBezTo>
                  <a:lnTo>
                    <a:pt x="4357" y="56895"/>
                  </a:lnTo>
                  <a:cubicBezTo>
                    <a:pt x="4267" y="58068"/>
                    <a:pt x="3268" y="58956"/>
                    <a:pt x="2095" y="58906"/>
                  </a:cubicBezTo>
                  <a:cubicBezTo>
                    <a:pt x="969" y="58906"/>
                    <a:pt x="45" y="58017"/>
                    <a:pt x="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28" name="Freeform: Shape 927">
              <a:extLst>
                <a:ext uri="{FF2B5EF4-FFF2-40B4-BE49-F238E27FC236}">
                  <a16:creationId xmlns:a16="http://schemas.microsoft.com/office/drawing/2014/main" id="{7E0EC088-AF3E-44EF-8E08-E41132BE21F0}"/>
                </a:ext>
              </a:extLst>
            </p:cNvPr>
            <p:cNvSpPr/>
            <p:nvPr/>
          </p:nvSpPr>
          <p:spPr>
            <a:xfrm>
              <a:off x="1182043" y="3766266"/>
              <a:ext cx="47784" cy="60170"/>
            </a:xfrm>
            <a:custGeom>
              <a:avLst/>
              <a:gdLst>
                <a:gd name="connsiteX0" fmla="*/ 1114 w 47784"/>
                <a:gd name="connsiteY0" fmla="*/ 48436 h 60170"/>
                <a:gd name="connsiteX1" fmla="*/ 3879 w 47784"/>
                <a:gd name="connsiteY1" fmla="*/ 48436 h 60170"/>
                <a:gd name="connsiteX2" fmla="*/ 24491 w 47784"/>
                <a:gd name="connsiteY2" fmla="*/ 55977 h 60170"/>
                <a:gd name="connsiteX3" fmla="*/ 38317 w 47784"/>
                <a:gd name="connsiteY3" fmla="*/ 52123 h 60170"/>
                <a:gd name="connsiteX4" fmla="*/ 43679 w 47784"/>
                <a:gd name="connsiteY4" fmla="*/ 43744 h 60170"/>
                <a:gd name="connsiteX5" fmla="*/ 38568 w 47784"/>
                <a:gd name="connsiteY5" fmla="*/ 35365 h 60170"/>
                <a:gd name="connsiteX6" fmla="*/ 24072 w 47784"/>
                <a:gd name="connsiteY6" fmla="*/ 30589 h 60170"/>
                <a:gd name="connsiteX7" fmla="*/ 24072 w 47784"/>
                <a:gd name="connsiteY7" fmla="*/ 30589 h 60170"/>
                <a:gd name="connsiteX8" fmla="*/ 9242 w 47784"/>
                <a:gd name="connsiteY8" fmla="*/ 25646 h 60170"/>
                <a:gd name="connsiteX9" fmla="*/ 2790 w 47784"/>
                <a:gd name="connsiteY9" fmla="*/ 15340 h 60170"/>
                <a:gd name="connsiteX10" fmla="*/ 9326 w 47784"/>
                <a:gd name="connsiteY10" fmla="*/ 4279 h 60170"/>
                <a:gd name="connsiteX11" fmla="*/ 24491 w 47784"/>
                <a:gd name="connsiteY11" fmla="*/ 6 h 60170"/>
                <a:gd name="connsiteX12" fmla="*/ 43847 w 47784"/>
                <a:gd name="connsiteY12" fmla="*/ 6793 h 60170"/>
                <a:gd name="connsiteX13" fmla="*/ 44450 w 47784"/>
                <a:gd name="connsiteY13" fmla="*/ 9449 h 60170"/>
                <a:gd name="connsiteX14" fmla="*/ 44433 w 47784"/>
                <a:gd name="connsiteY14" fmla="*/ 9474 h 60170"/>
                <a:gd name="connsiteX15" fmla="*/ 41752 w 47784"/>
                <a:gd name="connsiteY15" fmla="*/ 9977 h 60170"/>
                <a:gd name="connsiteX16" fmla="*/ 24491 w 47784"/>
                <a:gd name="connsiteY16" fmla="*/ 3693 h 60170"/>
                <a:gd name="connsiteX17" fmla="*/ 11672 w 47784"/>
                <a:gd name="connsiteY17" fmla="*/ 7296 h 60170"/>
                <a:gd name="connsiteX18" fmla="*/ 6728 w 47784"/>
                <a:gd name="connsiteY18" fmla="*/ 15675 h 60170"/>
                <a:gd name="connsiteX19" fmla="*/ 11420 w 47784"/>
                <a:gd name="connsiteY19" fmla="*/ 22797 h 60170"/>
                <a:gd name="connsiteX20" fmla="*/ 24827 w 47784"/>
                <a:gd name="connsiteY20" fmla="*/ 27321 h 60170"/>
                <a:gd name="connsiteX21" fmla="*/ 24827 w 47784"/>
                <a:gd name="connsiteY21" fmla="*/ 27321 h 60170"/>
                <a:gd name="connsiteX22" fmla="*/ 40830 w 47784"/>
                <a:gd name="connsiteY22" fmla="*/ 32684 h 60170"/>
                <a:gd name="connsiteX23" fmla="*/ 47785 w 47784"/>
                <a:gd name="connsiteY23" fmla="*/ 43828 h 60170"/>
                <a:gd name="connsiteX24" fmla="*/ 40663 w 47784"/>
                <a:gd name="connsiteY24" fmla="*/ 55558 h 60170"/>
                <a:gd name="connsiteX25" fmla="*/ 24491 w 47784"/>
                <a:gd name="connsiteY25" fmla="*/ 60167 h 60170"/>
                <a:gd name="connsiteX26" fmla="*/ 1366 w 47784"/>
                <a:gd name="connsiteY26" fmla="*/ 51788 h 60170"/>
                <a:gd name="connsiteX27" fmla="*/ 45 w 47784"/>
                <a:gd name="connsiteY27" fmla="*/ 49676 h 60170"/>
                <a:gd name="connsiteX28" fmla="*/ 1114 w 47784"/>
                <a:gd name="connsiteY28" fmla="*/ 48436 h 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84" h="60170">
                  <a:moveTo>
                    <a:pt x="1114" y="48436"/>
                  </a:moveTo>
                  <a:cubicBezTo>
                    <a:pt x="1890" y="47699"/>
                    <a:pt x="3104" y="47699"/>
                    <a:pt x="3879" y="48436"/>
                  </a:cubicBezTo>
                  <a:cubicBezTo>
                    <a:pt x="9787" y="53053"/>
                    <a:pt x="16999" y="55693"/>
                    <a:pt x="24491" y="55977"/>
                  </a:cubicBezTo>
                  <a:cubicBezTo>
                    <a:pt x="29376" y="56061"/>
                    <a:pt x="34181" y="54721"/>
                    <a:pt x="38317" y="52123"/>
                  </a:cubicBezTo>
                  <a:cubicBezTo>
                    <a:pt x="41383" y="50389"/>
                    <a:pt x="43386" y="47255"/>
                    <a:pt x="43679" y="43744"/>
                  </a:cubicBezTo>
                  <a:cubicBezTo>
                    <a:pt x="43729" y="40200"/>
                    <a:pt x="41744" y="36940"/>
                    <a:pt x="38568" y="35365"/>
                  </a:cubicBezTo>
                  <a:cubicBezTo>
                    <a:pt x="34064" y="32910"/>
                    <a:pt x="29153" y="31293"/>
                    <a:pt x="24072" y="30589"/>
                  </a:cubicBezTo>
                  <a:lnTo>
                    <a:pt x="24072" y="30589"/>
                  </a:lnTo>
                  <a:cubicBezTo>
                    <a:pt x="18858" y="29902"/>
                    <a:pt x="13824" y="28226"/>
                    <a:pt x="9242" y="25646"/>
                  </a:cubicBezTo>
                  <a:cubicBezTo>
                    <a:pt x="5428" y="23585"/>
                    <a:pt x="2977" y="19672"/>
                    <a:pt x="2790" y="15340"/>
                  </a:cubicBezTo>
                  <a:cubicBezTo>
                    <a:pt x="3005" y="10798"/>
                    <a:pt x="5452" y="6659"/>
                    <a:pt x="9326" y="4279"/>
                  </a:cubicBezTo>
                  <a:cubicBezTo>
                    <a:pt x="13843" y="1381"/>
                    <a:pt x="19124" y="-111"/>
                    <a:pt x="24491" y="6"/>
                  </a:cubicBezTo>
                  <a:cubicBezTo>
                    <a:pt x="31468" y="325"/>
                    <a:pt x="38198" y="2687"/>
                    <a:pt x="43847" y="6793"/>
                  </a:cubicBezTo>
                  <a:cubicBezTo>
                    <a:pt x="44743" y="7363"/>
                    <a:pt x="45020" y="8553"/>
                    <a:pt x="44450" y="9449"/>
                  </a:cubicBezTo>
                  <a:cubicBezTo>
                    <a:pt x="44442" y="9458"/>
                    <a:pt x="44442" y="9466"/>
                    <a:pt x="44433" y="9474"/>
                  </a:cubicBezTo>
                  <a:cubicBezTo>
                    <a:pt x="43805" y="10312"/>
                    <a:pt x="42640" y="10530"/>
                    <a:pt x="41752" y="9977"/>
                  </a:cubicBezTo>
                  <a:cubicBezTo>
                    <a:pt x="36720" y="6274"/>
                    <a:pt x="30729" y="4087"/>
                    <a:pt x="24491" y="3693"/>
                  </a:cubicBezTo>
                  <a:cubicBezTo>
                    <a:pt x="19955" y="3592"/>
                    <a:pt x="15491" y="4849"/>
                    <a:pt x="11672" y="7296"/>
                  </a:cubicBezTo>
                  <a:cubicBezTo>
                    <a:pt x="8680" y="9039"/>
                    <a:pt x="6809" y="12214"/>
                    <a:pt x="6728" y="15675"/>
                  </a:cubicBezTo>
                  <a:cubicBezTo>
                    <a:pt x="6876" y="18725"/>
                    <a:pt x="8675" y="21456"/>
                    <a:pt x="11420" y="22797"/>
                  </a:cubicBezTo>
                  <a:cubicBezTo>
                    <a:pt x="15565" y="25135"/>
                    <a:pt x="20113" y="26668"/>
                    <a:pt x="24827" y="27321"/>
                  </a:cubicBezTo>
                  <a:lnTo>
                    <a:pt x="24827" y="27321"/>
                  </a:lnTo>
                  <a:cubicBezTo>
                    <a:pt x="30456" y="28067"/>
                    <a:pt x="35888" y="29885"/>
                    <a:pt x="40830" y="32684"/>
                  </a:cubicBezTo>
                  <a:cubicBezTo>
                    <a:pt x="44969" y="34896"/>
                    <a:pt x="47617" y="39136"/>
                    <a:pt x="47785" y="43828"/>
                  </a:cubicBezTo>
                  <a:cubicBezTo>
                    <a:pt x="47500" y="48679"/>
                    <a:pt x="44835" y="53070"/>
                    <a:pt x="40663" y="55558"/>
                  </a:cubicBezTo>
                  <a:cubicBezTo>
                    <a:pt x="35846" y="58659"/>
                    <a:pt x="30218" y="60259"/>
                    <a:pt x="24491" y="60167"/>
                  </a:cubicBezTo>
                  <a:cubicBezTo>
                    <a:pt x="16105" y="59815"/>
                    <a:pt x="8029" y="56891"/>
                    <a:pt x="1366" y="51788"/>
                  </a:cubicBezTo>
                  <a:cubicBezTo>
                    <a:pt x="419" y="51570"/>
                    <a:pt x="-173" y="50623"/>
                    <a:pt x="45" y="49676"/>
                  </a:cubicBezTo>
                  <a:cubicBezTo>
                    <a:pt x="175" y="49115"/>
                    <a:pt x="575" y="48646"/>
                    <a:pt x="1114" y="48436"/>
                  </a:cubicBezTo>
                  <a:close/>
                </a:path>
              </a:pathLst>
            </a:custGeom>
            <a:solidFill>
              <a:srgbClr val="FFFFFF"/>
            </a:solidFill>
            <a:ln w="8363" cap="flat">
              <a:noFill/>
              <a:prstDash val="solid"/>
              <a:miter/>
            </a:ln>
          </p:spPr>
          <p:txBody>
            <a:bodyPr rtlCol="0" anchor="ctr"/>
            <a:lstStyle/>
            <a:p>
              <a:pPr defTabSz="914378"/>
              <a:endParaRPr lang="en-US"/>
            </a:p>
          </p:txBody>
        </p:sp>
        <p:sp>
          <p:nvSpPr>
            <p:cNvPr id="929" name="Freeform: Shape 928">
              <a:extLst>
                <a:ext uri="{FF2B5EF4-FFF2-40B4-BE49-F238E27FC236}">
                  <a16:creationId xmlns:a16="http://schemas.microsoft.com/office/drawing/2014/main" id="{3D4C765E-F93C-4031-85C1-927D40E55FC9}"/>
                </a:ext>
              </a:extLst>
            </p:cNvPr>
            <p:cNvSpPr/>
            <p:nvPr/>
          </p:nvSpPr>
          <p:spPr>
            <a:xfrm>
              <a:off x="1245832" y="3766522"/>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914378"/>
              <a:endParaRPr lang="en-US"/>
            </a:p>
          </p:txBody>
        </p:sp>
        <p:sp>
          <p:nvSpPr>
            <p:cNvPr id="930" name="Freeform: Shape 929">
              <a:extLst>
                <a:ext uri="{FF2B5EF4-FFF2-40B4-BE49-F238E27FC236}">
                  <a16:creationId xmlns:a16="http://schemas.microsoft.com/office/drawing/2014/main" id="{AD79D527-249A-4B65-AC29-1C88E77DD8F2}"/>
                </a:ext>
              </a:extLst>
            </p:cNvPr>
            <p:cNvSpPr/>
            <p:nvPr/>
          </p:nvSpPr>
          <p:spPr>
            <a:xfrm>
              <a:off x="803259" y="3864389"/>
              <a:ext cx="434277" cy="116215"/>
            </a:xfrm>
            <a:custGeom>
              <a:avLst/>
              <a:gdLst>
                <a:gd name="connsiteX0" fmla="*/ 0 w 434277"/>
                <a:gd name="connsiteY0" fmla="*/ 0 h 116215"/>
                <a:gd name="connsiteX1" fmla="*/ 434278 w 434277"/>
                <a:gd name="connsiteY1" fmla="*/ 0 h 116215"/>
                <a:gd name="connsiteX2" fmla="*/ 434278 w 434277"/>
                <a:gd name="connsiteY2" fmla="*/ 116215 h 116215"/>
                <a:gd name="connsiteX3" fmla="*/ 0 w 434277"/>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34277" h="116215">
                  <a:moveTo>
                    <a:pt x="0" y="0"/>
                  </a:moveTo>
                  <a:lnTo>
                    <a:pt x="434278" y="0"/>
                  </a:lnTo>
                  <a:lnTo>
                    <a:pt x="434278" y="116215"/>
                  </a:lnTo>
                  <a:lnTo>
                    <a:pt x="0" y="116215"/>
                  </a:lnTo>
                  <a:close/>
                </a:path>
              </a:pathLst>
            </a:custGeom>
            <a:solidFill>
              <a:srgbClr val="263238"/>
            </a:solidFill>
            <a:ln w="8363" cap="flat">
              <a:noFill/>
              <a:prstDash val="solid"/>
              <a:miter/>
            </a:ln>
          </p:spPr>
          <p:txBody>
            <a:bodyPr rtlCol="0" anchor="ctr"/>
            <a:lstStyle/>
            <a:p>
              <a:pPr defTabSz="914378"/>
              <a:endParaRPr lang="en-US"/>
            </a:p>
          </p:txBody>
        </p:sp>
        <p:sp>
          <p:nvSpPr>
            <p:cNvPr id="931" name="Freeform: Shape 930">
              <a:extLst>
                <a:ext uri="{FF2B5EF4-FFF2-40B4-BE49-F238E27FC236}">
                  <a16:creationId xmlns:a16="http://schemas.microsoft.com/office/drawing/2014/main" id="{998BF1AE-1277-45ED-A889-AC5F98272CCD}"/>
                </a:ext>
              </a:extLst>
            </p:cNvPr>
            <p:cNvSpPr/>
            <p:nvPr/>
          </p:nvSpPr>
          <p:spPr>
            <a:xfrm>
              <a:off x="1237536" y="3864389"/>
              <a:ext cx="401432" cy="116215"/>
            </a:xfrm>
            <a:custGeom>
              <a:avLst/>
              <a:gdLst>
                <a:gd name="connsiteX0" fmla="*/ 0 w 401432"/>
                <a:gd name="connsiteY0" fmla="*/ 0 h 116215"/>
                <a:gd name="connsiteX1" fmla="*/ 401433 w 401432"/>
                <a:gd name="connsiteY1" fmla="*/ 0 h 116215"/>
                <a:gd name="connsiteX2" fmla="*/ 401433 w 401432"/>
                <a:gd name="connsiteY2" fmla="*/ 116215 h 116215"/>
                <a:gd name="connsiteX3" fmla="*/ 0 w 401432"/>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01432" h="116215">
                  <a:moveTo>
                    <a:pt x="0" y="0"/>
                  </a:moveTo>
                  <a:lnTo>
                    <a:pt x="401433" y="0"/>
                  </a:lnTo>
                  <a:lnTo>
                    <a:pt x="401433" y="116215"/>
                  </a:lnTo>
                  <a:lnTo>
                    <a:pt x="0" y="116215"/>
                  </a:lnTo>
                  <a:close/>
                </a:path>
              </a:pathLst>
            </a:custGeom>
            <a:solidFill>
              <a:srgbClr val="263238"/>
            </a:solidFill>
            <a:ln w="8363" cap="flat">
              <a:noFill/>
              <a:prstDash val="solid"/>
              <a:miter/>
            </a:ln>
          </p:spPr>
          <p:txBody>
            <a:bodyPr rtlCol="0" anchor="ctr"/>
            <a:lstStyle/>
            <a:p>
              <a:pPr defTabSz="914378"/>
              <a:endParaRPr lang="en-US"/>
            </a:p>
          </p:txBody>
        </p:sp>
        <p:sp>
          <p:nvSpPr>
            <p:cNvPr id="932" name="Freeform: Shape 931">
              <a:extLst>
                <a:ext uri="{FF2B5EF4-FFF2-40B4-BE49-F238E27FC236}">
                  <a16:creationId xmlns:a16="http://schemas.microsoft.com/office/drawing/2014/main" id="{AB5A4417-BBCD-4323-9945-86B88F2F7B5D}"/>
                </a:ext>
              </a:extLst>
            </p:cNvPr>
            <p:cNvSpPr/>
            <p:nvPr/>
          </p:nvSpPr>
          <p:spPr>
            <a:xfrm>
              <a:off x="803259" y="3876455"/>
              <a:ext cx="434277" cy="92084"/>
            </a:xfrm>
            <a:custGeom>
              <a:avLst/>
              <a:gdLst>
                <a:gd name="connsiteX0" fmla="*/ 0 w 434277"/>
                <a:gd name="connsiteY0" fmla="*/ 0 h 92084"/>
                <a:gd name="connsiteX1" fmla="*/ 434278 w 434277"/>
                <a:gd name="connsiteY1" fmla="*/ 0 h 92084"/>
                <a:gd name="connsiteX2" fmla="*/ 434278 w 434277"/>
                <a:gd name="connsiteY2" fmla="*/ 92084 h 92084"/>
                <a:gd name="connsiteX3" fmla="*/ 0 w 434277"/>
                <a:gd name="connsiteY3" fmla="*/ 92084 h 92084"/>
              </a:gdLst>
              <a:ahLst/>
              <a:cxnLst>
                <a:cxn ang="0">
                  <a:pos x="connsiteX0" y="connsiteY0"/>
                </a:cxn>
                <a:cxn ang="0">
                  <a:pos x="connsiteX1" y="connsiteY1"/>
                </a:cxn>
                <a:cxn ang="0">
                  <a:pos x="connsiteX2" y="connsiteY2"/>
                </a:cxn>
                <a:cxn ang="0">
                  <a:pos x="connsiteX3" y="connsiteY3"/>
                </a:cxn>
              </a:cxnLst>
              <a:rect l="l" t="t" r="r" b="b"/>
              <a:pathLst>
                <a:path w="434277" h="92084">
                  <a:moveTo>
                    <a:pt x="0" y="0"/>
                  </a:moveTo>
                  <a:lnTo>
                    <a:pt x="434278" y="0"/>
                  </a:lnTo>
                  <a:lnTo>
                    <a:pt x="434278" y="92084"/>
                  </a:lnTo>
                  <a:lnTo>
                    <a:pt x="0" y="92084"/>
                  </a:lnTo>
                  <a:close/>
                </a:path>
              </a:pathLst>
            </a:custGeom>
            <a:solidFill>
              <a:srgbClr val="FFFFFF"/>
            </a:solidFill>
            <a:ln w="8363" cap="flat">
              <a:noFill/>
              <a:prstDash val="solid"/>
              <a:miter/>
            </a:ln>
          </p:spPr>
          <p:txBody>
            <a:bodyPr rtlCol="0" anchor="ctr"/>
            <a:lstStyle/>
            <a:p>
              <a:pPr defTabSz="914378"/>
              <a:endParaRPr lang="en-US"/>
            </a:p>
          </p:txBody>
        </p:sp>
        <p:sp>
          <p:nvSpPr>
            <p:cNvPr id="933" name="Freeform: Shape 932">
              <a:extLst>
                <a:ext uri="{FF2B5EF4-FFF2-40B4-BE49-F238E27FC236}">
                  <a16:creationId xmlns:a16="http://schemas.microsoft.com/office/drawing/2014/main" id="{E23A7DDE-20B5-4B38-81FB-35FDA1E84333}"/>
                </a:ext>
              </a:extLst>
            </p:cNvPr>
            <p:cNvSpPr/>
            <p:nvPr/>
          </p:nvSpPr>
          <p:spPr>
            <a:xfrm>
              <a:off x="841047" y="3893799"/>
              <a:ext cx="396405" cy="3518"/>
            </a:xfrm>
            <a:custGeom>
              <a:avLst/>
              <a:gdLst>
                <a:gd name="connsiteX0" fmla="*/ 0 w 396405"/>
                <a:gd name="connsiteY0" fmla="*/ 1592 h 3518"/>
                <a:gd name="connsiteX1" fmla="*/ 136408 w 396405"/>
                <a:gd name="connsiteY1" fmla="*/ 419 h 3518"/>
                <a:gd name="connsiteX2" fmla="*/ 198161 w 396405"/>
                <a:gd name="connsiteY2" fmla="*/ 0 h 3518"/>
                <a:gd name="connsiteX3" fmla="*/ 334653 w 396405"/>
                <a:gd name="connsiteY3" fmla="*/ 419 h 3518"/>
                <a:gd name="connsiteX4" fmla="*/ 396405 w 396405"/>
                <a:gd name="connsiteY4" fmla="*/ 1759 h 3518"/>
                <a:gd name="connsiteX5" fmla="*/ 334653 w 396405"/>
                <a:gd name="connsiteY5" fmla="*/ 3100 h 3518"/>
                <a:gd name="connsiteX6" fmla="*/ 198161 w 396405"/>
                <a:gd name="connsiteY6" fmla="*/ 3519 h 3518"/>
                <a:gd name="connsiteX7" fmla="*/ 136408 w 396405"/>
                <a:gd name="connsiteY7" fmla="*/ 2932 h 3518"/>
                <a:gd name="connsiteX8" fmla="*/ 0 w 396405"/>
                <a:gd name="connsiteY8" fmla="*/ 1592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05" h="3518">
                  <a:moveTo>
                    <a:pt x="0" y="1592"/>
                  </a:moveTo>
                  <a:cubicBezTo>
                    <a:pt x="45470" y="813"/>
                    <a:pt x="90939" y="419"/>
                    <a:pt x="136408" y="419"/>
                  </a:cubicBezTo>
                  <a:lnTo>
                    <a:pt x="198161" y="0"/>
                  </a:lnTo>
                  <a:lnTo>
                    <a:pt x="334653" y="419"/>
                  </a:lnTo>
                  <a:cubicBezTo>
                    <a:pt x="380150" y="419"/>
                    <a:pt x="350908" y="1089"/>
                    <a:pt x="396405" y="1759"/>
                  </a:cubicBezTo>
                  <a:cubicBezTo>
                    <a:pt x="350908" y="2430"/>
                    <a:pt x="380150" y="2849"/>
                    <a:pt x="334653" y="3100"/>
                  </a:cubicBezTo>
                  <a:lnTo>
                    <a:pt x="198161" y="3519"/>
                  </a:lnTo>
                  <a:lnTo>
                    <a:pt x="136408" y="2932"/>
                  </a:lnTo>
                  <a:cubicBezTo>
                    <a:pt x="90939" y="2706"/>
                    <a:pt x="45470" y="2262"/>
                    <a:pt x="0" y="1592"/>
                  </a:cubicBezTo>
                  <a:close/>
                </a:path>
              </a:pathLst>
            </a:custGeom>
            <a:solidFill>
              <a:srgbClr val="DBDBDB"/>
            </a:solidFill>
            <a:ln w="8363" cap="flat">
              <a:noFill/>
              <a:prstDash val="solid"/>
              <a:miter/>
            </a:ln>
          </p:spPr>
          <p:txBody>
            <a:bodyPr rtlCol="0" anchor="ctr"/>
            <a:lstStyle/>
            <a:p>
              <a:pPr defTabSz="914378"/>
              <a:endParaRPr lang="en-US"/>
            </a:p>
          </p:txBody>
        </p:sp>
        <p:sp>
          <p:nvSpPr>
            <p:cNvPr id="934" name="Freeform: Shape 933">
              <a:extLst>
                <a:ext uri="{FF2B5EF4-FFF2-40B4-BE49-F238E27FC236}">
                  <a16:creationId xmlns:a16="http://schemas.microsoft.com/office/drawing/2014/main" id="{12F6EAD2-5BB8-46C3-BF4A-87DA84269CD8}"/>
                </a:ext>
              </a:extLst>
            </p:cNvPr>
            <p:cNvSpPr/>
            <p:nvPr/>
          </p:nvSpPr>
          <p:spPr>
            <a:xfrm>
              <a:off x="841047" y="3911646"/>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198"/>
                    <a:pt x="90967" y="754"/>
                    <a:pt x="136492" y="419"/>
                  </a:cubicBezTo>
                  <a:lnTo>
                    <a:pt x="198245" y="0"/>
                  </a:lnTo>
                  <a:lnTo>
                    <a:pt x="334737" y="419"/>
                  </a:lnTo>
                  <a:cubicBezTo>
                    <a:pt x="380234" y="419"/>
                    <a:pt x="350992" y="1173"/>
                    <a:pt x="396489" y="1760"/>
                  </a:cubicBezTo>
                  <a:cubicBezTo>
                    <a:pt x="350992" y="2430"/>
                    <a:pt x="380234" y="2933"/>
                    <a:pt x="334737" y="3100"/>
                  </a:cubicBezTo>
                  <a:lnTo>
                    <a:pt x="198245" y="3519"/>
                  </a:lnTo>
                  <a:lnTo>
                    <a:pt x="136408" y="3100"/>
                  </a:lnTo>
                  <a:cubicBezTo>
                    <a:pt x="90939" y="2933"/>
                    <a:pt x="45470" y="2489"/>
                    <a:pt x="0" y="1760"/>
                  </a:cubicBezTo>
                  <a:close/>
                </a:path>
              </a:pathLst>
            </a:custGeom>
            <a:solidFill>
              <a:srgbClr val="DBDBDB"/>
            </a:solidFill>
            <a:ln w="8363" cap="flat">
              <a:noFill/>
              <a:prstDash val="solid"/>
              <a:miter/>
            </a:ln>
          </p:spPr>
          <p:txBody>
            <a:bodyPr rtlCol="0" anchor="ctr"/>
            <a:lstStyle/>
            <a:p>
              <a:pPr defTabSz="914378"/>
              <a:endParaRPr lang="en-US"/>
            </a:p>
          </p:txBody>
        </p:sp>
        <p:sp>
          <p:nvSpPr>
            <p:cNvPr id="935" name="Freeform: Shape 934">
              <a:extLst>
                <a:ext uri="{FF2B5EF4-FFF2-40B4-BE49-F238E27FC236}">
                  <a16:creationId xmlns:a16="http://schemas.microsoft.com/office/drawing/2014/main" id="{F0BE0294-1870-4ECF-A85B-114BCA950D11}"/>
                </a:ext>
              </a:extLst>
            </p:cNvPr>
            <p:cNvSpPr/>
            <p:nvPr/>
          </p:nvSpPr>
          <p:spPr>
            <a:xfrm>
              <a:off x="841047" y="3929744"/>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089"/>
                    <a:pt x="90967" y="645"/>
                    <a:pt x="136492" y="419"/>
                  </a:cubicBezTo>
                  <a:lnTo>
                    <a:pt x="198245" y="0"/>
                  </a:lnTo>
                  <a:lnTo>
                    <a:pt x="334737" y="419"/>
                  </a:lnTo>
                  <a:cubicBezTo>
                    <a:pt x="380234" y="419"/>
                    <a:pt x="350992" y="1089"/>
                    <a:pt x="396489" y="1760"/>
                  </a:cubicBezTo>
                  <a:cubicBezTo>
                    <a:pt x="350992" y="2430"/>
                    <a:pt x="380234" y="2849"/>
                    <a:pt x="334737" y="3100"/>
                  </a:cubicBezTo>
                  <a:lnTo>
                    <a:pt x="198245" y="3519"/>
                  </a:lnTo>
                  <a:lnTo>
                    <a:pt x="136408" y="3100"/>
                  </a:lnTo>
                  <a:cubicBezTo>
                    <a:pt x="90939" y="2824"/>
                    <a:pt x="45470" y="2371"/>
                    <a:pt x="0" y="1760"/>
                  </a:cubicBezTo>
                  <a:close/>
                </a:path>
              </a:pathLst>
            </a:custGeom>
            <a:solidFill>
              <a:srgbClr val="DBDBDB"/>
            </a:solidFill>
            <a:ln w="8363" cap="flat">
              <a:noFill/>
              <a:prstDash val="solid"/>
              <a:miter/>
            </a:ln>
          </p:spPr>
          <p:txBody>
            <a:bodyPr rtlCol="0" anchor="ctr"/>
            <a:lstStyle/>
            <a:p>
              <a:pPr defTabSz="914378"/>
              <a:endParaRPr lang="en-US"/>
            </a:p>
          </p:txBody>
        </p:sp>
        <p:sp>
          <p:nvSpPr>
            <p:cNvPr id="936" name="Freeform: Shape 935">
              <a:extLst>
                <a:ext uri="{FF2B5EF4-FFF2-40B4-BE49-F238E27FC236}">
                  <a16:creationId xmlns:a16="http://schemas.microsoft.com/office/drawing/2014/main" id="{211DC39D-0085-4153-ACEB-70F9BE5CA730}"/>
                </a:ext>
              </a:extLst>
            </p:cNvPr>
            <p:cNvSpPr/>
            <p:nvPr/>
          </p:nvSpPr>
          <p:spPr>
            <a:xfrm>
              <a:off x="841047" y="3948178"/>
              <a:ext cx="396489" cy="2764"/>
            </a:xfrm>
            <a:custGeom>
              <a:avLst/>
              <a:gdLst>
                <a:gd name="connsiteX0" fmla="*/ 0 w 396489"/>
                <a:gd name="connsiteY0" fmla="*/ 1424 h 2764"/>
                <a:gd name="connsiteX1" fmla="*/ 136492 w 396489"/>
                <a:gd name="connsiteY1" fmla="*/ 0 h 2764"/>
                <a:gd name="connsiteX2" fmla="*/ 198245 w 396489"/>
                <a:gd name="connsiteY2" fmla="*/ 0 h 2764"/>
                <a:gd name="connsiteX3" fmla="*/ 334737 w 396489"/>
                <a:gd name="connsiteY3" fmla="*/ 0 h 2764"/>
                <a:gd name="connsiteX4" fmla="*/ 396489 w 396489"/>
                <a:gd name="connsiteY4" fmla="*/ 1424 h 2764"/>
                <a:gd name="connsiteX5" fmla="*/ 334737 w 396489"/>
                <a:gd name="connsiteY5" fmla="*/ 2765 h 2764"/>
                <a:gd name="connsiteX6" fmla="*/ 198245 w 396489"/>
                <a:gd name="connsiteY6" fmla="*/ 2765 h 2764"/>
                <a:gd name="connsiteX7" fmla="*/ 136492 w 396489"/>
                <a:gd name="connsiteY7" fmla="*/ 2765 h 2764"/>
                <a:gd name="connsiteX8" fmla="*/ 0 w 396489"/>
                <a:gd name="connsiteY8" fmla="*/ 1424 h 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2764">
                  <a:moveTo>
                    <a:pt x="0" y="1424"/>
                  </a:moveTo>
                  <a:cubicBezTo>
                    <a:pt x="45470" y="754"/>
                    <a:pt x="90967" y="276"/>
                    <a:pt x="136492" y="0"/>
                  </a:cubicBezTo>
                  <a:lnTo>
                    <a:pt x="198245" y="0"/>
                  </a:lnTo>
                  <a:lnTo>
                    <a:pt x="334737" y="0"/>
                  </a:lnTo>
                  <a:cubicBezTo>
                    <a:pt x="380234" y="0"/>
                    <a:pt x="350992" y="754"/>
                    <a:pt x="396489" y="1424"/>
                  </a:cubicBezTo>
                  <a:cubicBezTo>
                    <a:pt x="350992" y="2011"/>
                    <a:pt x="380234" y="2514"/>
                    <a:pt x="334737" y="2765"/>
                  </a:cubicBezTo>
                  <a:lnTo>
                    <a:pt x="198245" y="2765"/>
                  </a:lnTo>
                  <a:lnTo>
                    <a:pt x="136492" y="2765"/>
                  </a:lnTo>
                  <a:cubicBezTo>
                    <a:pt x="90967" y="2539"/>
                    <a:pt x="45470" y="2095"/>
                    <a:pt x="0" y="1424"/>
                  </a:cubicBezTo>
                  <a:close/>
                </a:path>
              </a:pathLst>
            </a:custGeom>
            <a:solidFill>
              <a:srgbClr val="DBDBDB"/>
            </a:solidFill>
            <a:ln w="8363" cap="flat">
              <a:noFill/>
              <a:prstDash val="solid"/>
              <a:miter/>
            </a:ln>
          </p:spPr>
          <p:txBody>
            <a:bodyPr rtlCol="0" anchor="ctr"/>
            <a:lstStyle/>
            <a:p>
              <a:pPr defTabSz="914378"/>
              <a:endParaRPr lang="en-US"/>
            </a:p>
          </p:txBody>
        </p:sp>
        <p:sp>
          <p:nvSpPr>
            <p:cNvPr id="937" name="Freeform: Shape 936">
              <a:extLst>
                <a:ext uri="{FF2B5EF4-FFF2-40B4-BE49-F238E27FC236}">
                  <a16:creationId xmlns:a16="http://schemas.microsoft.com/office/drawing/2014/main" id="{B5FE56B9-7B5E-48CD-B743-93850C047D4C}"/>
                </a:ext>
              </a:extLst>
            </p:cNvPr>
            <p:cNvSpPr/>
            <p:nvPr/>
          </p:nvSpPr>
          <p:spPr>
            <a:xfrm>
              <a:off x="1326436" y="3864389"/>
              <a:ext cx="56473" cy="116215"/>
            </a:xfrm>
            <a:custGeom>
              <a:avLst/>
              <a:gdLst>
                <a:gd name="connsiteX0" fmla="*/ 0 w 56473"/>
                <a:gd name="connsiteY0" fmla="*/ 0 h 116215"/>
                <a:gd name="connsiteX1" fmla="*/ 56474 w 56473"/>
                <a:gd name="connsiteY1" fmla="*/ 0 h 116215"/>
                <a:gd name="connsiteX2" fmla="*/ 56474 w 56473"/>
                <a:gd name="connsiteY2" fmla="*/ 116215 h 116215"/>
                <a:gd name="connsiteX3" fmla="*/ 0 w 56473"/>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56473" h="116215">
                  <a:moveTo>
                    <a:pt x="0" y="0"/>
                  </a:moveTo>
                  <a:lnTo>
                    <a:pt x="56474" y="0"/>
                  </a:lnTo>
                  <a:lnTo>
                    <a:pt x="56474" y="116215"/>
                  </a:lnTo>
                  <a:lnTo>
                    <a:pt x="0" y="116215"/>
                  </a:lnTo>
                  <a:close/>
                </a:path>
              </a:pathLst>
            </a:custGeom>
            <a:solidFill>
              <a:srgbClr val="455A64"/>
            </a:solidFill>
            <a:ln w="8363" cap="flat">
              <a:noFill/>
              <a:prstDash val="solid"/>
              <a:miter/>
            </a:ln>
          </p:spPr>
          <p:txBody>
            <a:bodyPr rtlCol="0" anchor="ctr"/>
            <a:lstStyle/>
            <a:p>
              <a:pPr defTabSz="914378"/>
              <a:endParaRPr lang="en-US"/>
            </a:p>
          </p:txBody>
        </p:sp>
        <p:sp>
          <p:nvSpPr>
            <p:cNvPr id="938" name="Freeform: Shape 937">
              <a:extLst>
                <a:ext uri="{FF2B5EF4-FFF2-40B4-BE49-F238E27FC236}">
                  <a16:creationId xmlns:a16="http://schemas.microsoft.com/office/drawing/2014/main" id="{17EFEB57-AE6B-4DA5-BC83-EF86E192E5FC}"/>
                </a:ext>
              </a:extLst>
            </p:cNvPr>
            <p:cNvSpPr/>
            <p:nvPr/>
          </p:nvSpPr>
          <p:spPr>
            <a:xfrm>
              <a:off x="1580233" y="3864389"/>
              <a:ext cx="37956" cy="116215"/>
            </a:xfrm>
            <a:custGeom>
              <a:avLst/>
              <a:gdLst>
                <a:gd name="connsiteX0" fmla="*/ 0 w 37956"/>
                <a:gd name="connsiteY0" fmla="*/ 0 h 116215"/>
                <a:gd name="connsiteX1" fmla="*/ 37956 w 37956"/>
                <a:gd name="connsiteY1" fmla="*/ 0 h 116215"/>
                <a:gd name="connsiteX2" fmla="*/ 37956 w 37956"/>
                <a:gd name="connsiteY2" fmla="*/ 116215 h 116215"/>
                <a:gd name="connsiteX3" fmla="*/ 0 w 37956"/>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37956" h="116215">
                  <a:moveTo>
                    <a:pt x="0" y="0"/>
                  </a:moveTo>
                  <a:lnTo>
                    <a:pt x="37956" y="0"/>
                  </a:lnTo>
                  <a:lnTo>
                    <a:pt x="37956" y="116215"/>
                  </a:lnTo>
                  <a:lnTo>
                    <a:pt x="0" y="116215"/>
                  </a:lnTo>
                  <a:close/>
                </a:path>
              </a:pathLst>
            </a:custGeom>
            <a:solidFill>
              <a:srgbClr val="455A64"/>
            </a:solidFill>
            <a:ln w="8363" cap="flat">
              <a:noFill/>
              <a:prstDash val="solid"/>
              <a:miter/>
            </a:ln>
          </p:spPr>
          <p:txBody>
            <a:bodyPr rtlCol="0" anchor="ctr"/>
            <a:lstStyle/>
            <a:p>
              <a:pPr defTabSz="914378"/>
              <a:endParaRPr lang="en-US"/>
            </a:p>
          </p:txBody>
        </p:sp>
        <p:sp>
          <p:nvSpPr>
            <p:cNvPr id="939" name="Freeform: Shape 938">
              <a:extLst>
                <a:ext uri="{FF2B5EF4-FFF2-40B4-BE49-F238E27FC236}">
                  <a16:creationId xmlns:a16="http://schemas.microsoft.com/office/drawing/2014/main" id="{512773FF-ED20-4E04-9767-05835AB93930}"/>
                </a:ext>
              </a:extLst>
            </p:cNvPr>
            <p:cNvSpPr/>
            <p:nvPr/>
          </p:nvSpPr>
          <p:spPr>
            <a:xfrm rot="10800000">
              <a:off x="1132968" y="3980520"/>
              <a:ext cx="489075" cy="159701"/>
            </a:xfrm>
            <a:custGeom>
              <a:avLst/>
              <a:gdLst>
                <a:gd name="connsiteX0" fmla="*/ 0 w 489075"/>
                <a:gd name="connsiteY0" fmla="*/ 0 h 159701"/>
                <a:gd name="connsiteX1" fmla="*/ 489076 w 489075"/>
                <a:gd name="connsiteY1" fmla="*/ 0 h 159701"/>
                <a:gd name="connsiteX2" fmla="*/ 489076 w 489075"/>
                <a:gd name="connsiteY2" fmla="*/ 159702 h 159701"/>
                <a:gd name="connsiteX3" fmla="*/ 0 w 489075"/>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489075" h="159701">
                  <a:moveTo>
                    <a:pt x="0" y="0"/>
                  </a:moveTo>
                  <a:lnTo>
                    <a:pt x="489076" y="0"/>
                  </a:lnTo>
                  <a:lnTo>
                    <a:pt x="489076" y="159702"/>
                  </a:lnTo>
                  <a:lnTo>
                    <a:pt x="0" y="159702"/>
                  </a:lnTo>
                  <a:close/>
                </a:path>
              </a:pathLst>
            </a:custGeom>
            <a:solidFill>
              <a:srgbClr val="FFC727"/>
            </a:solidFill>
            <a:ln w="8363" cap="flat">
              <a:noFill/>
              <a:prstDash val="solid"/>
              <a:miter/>
            </a:ln>
          </p:spPr>
          <p:txBody>
            <a:bodyPr rtlCol="0" anchor="ctr"/>
            <a:lstStyle/>
            <a:p>
              <a:pPr defTabSz="914378"/>
              <a:endParaRPr lang="en-US"/>
            </a:p>
          </p:txBody>
        </p:sp>
        <p:sp>
          <p:nvSpPr>
            <p:cNvPr id="940" name="Freeform: Shape 939">
              <a:extLst>
                <a:ext uri="{FF2B5EF4-FFF2-40B4-BE49-F238E27FC236}">
                  <a16:creationId xmlns:a16="http://schemas.microsoft.com/office/drawing/2014/main" id="{810D61EC-B636-4859-BFA3-64433A31B961}"/>
                </a:ext>
              </a:extLst>
            </p:cNvPr>
            <p:cNvSpPr/>
            <p:nvPr/>
          </p:nvSpPr>
          <p:spPr>
            <a:xfrm rot="10800000">
              <a:off x="761615" y="3980520"/>
              <a:ext cx="371352" cy="159701"/>
            </a:xfrm>
            <a:custGeom>
              <a:avLst/>
              <a:gdLst>
                <a:gd name="connsiteX0" fmla="*/ 0 w 371352"/>
                <a:gd name="connsiteY0" fmla="*/ 0 h 159701"/>
                <a:gd name="connsiteX1" fmla="*/ 371352 w 371352"/>
                <a:gd name="connsiteY1" fmla="*/ 0 h 159701"/>
                <a:gd name="connsiteX2" fmla="*/ 371352 w 371352"/>
                <a:gd name="connsiteY2" fmla="*/ 159702 h 159701"/>
                <a:gd name="connsiteX3" fmla="*/ 0 w 371352"/>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371352" h="159701">
                  <a:moveTo>
                    <a:pt x="0" y="0"/>
                  </a:moveTo>
                  <a:lnTo>
                    <a:pt x="371352" y="0"/>
                  </a:lnTo>
                  <a:lnTo>
                    <a:pt x="371352" y="159702"/>
                  </a:lnTo>
                  <a:lnTo>
                    <a:pt x="0" y="159702"/>
                  </a:lnTo>
                  <a:close/>
                </a:path>
              </a:pathLst>
            </a:custGeom>
            <a:solidFill>
              <a:srgbClr val="FFC727"/>
            </a:solidFill>
            <a:ln w="8363" cap="flat">
              <a:noFill/>
              <a:prstDash val="solid"/>
              <a:miter/>
            </a:ln>
          </p:spPr>
          <p:txBody>
            <a:bodyPr rtlCol="0" anchor="ctr"/>
            <a:lstStyle/>
            <a:p>
              <a:pPr defTabSz="914378"/>
              <a:endParaRPr lang="en-US"/>
            </a:p>
          </p:txBody>
        </p:sp>
        <p:sp>
          <p:nvSpPr>
            <p:cNvPr id="941" name="Freeform: Shape 940">
              <a:extLst>
                <a:ext uri="{FF2B5EF4-FFF2-40B4-BE49-F238E27FC236}">
                  <a16:creationId xmlns:a16="http://schemas.microsoft.com/office/drawing/2014/main" id="{45012CA9-F662-40F6-9C9D-E54D501818AE}"/>
                </a:ext>
              </a:extLst>
            </p:cNvPr>
            <p:cNvSpPr/>
            <p:nvPr/>
          </p:nvSpPr>
          <p:spPr>
            <a:xfrm rot="10800000">
              <a:off x="1132968" y="3997111"/>
              <a:ext cx="489075" cy="126521"/>
            </a:xfrm>
            <a:custGeom>
              <a:avLst/>
              <a:gdLst>
                <a:gd name="connsiteX0" fmla="*/ 0 w 489075"/>
                <a:gd name="connsiteY0" fmla="*/ 0 h 126521"/>
                <a:gd name="connsiteX1" fmla="*/ 489076 w 489075"/>
                <a:gd name="connsiteY1" fmla="*/ 0 h 126521"/>
                <a:gd name="connsiteX2" fmla="*/ 489076 w 489075"/>
                <a:gd name="connsiteY2" fmla="*/ 126521 h 126521"/>
                <a:gd name="connsiteX3" fmla="*/ 0 w 489075"/>
                <a:gd name="connsiteY3" fmla="*/ 126521 h 126521"/>
              </a:gdLst>
              <a:ahLst/>
              <a:cxnLst>
                <a:cxn ang="0">
                  <a:pos x="connsiteX0" y="connsiteY0"/>
                </a:cxn>
                <a:cxn ang="0">
                  <a:pos x="connsiteX1" y="connsiteY1"/>
                </a:cxn>
                <a:cxn ang="0">
                  <a:pos x="connsiteX2" y="connsiteY2"/>
                </a:cxn>
                <a:cxn ang="0">
                  <a:pos x="connsiteX3" y="connsiteY3"/>
                </a:cxn>
              </a:cxnLst>
              <a:rect l="l" t="t" r="r" b="b"/>
              <a:pathLst>
                <a:path w="489075" h="126521">
                  <a:moveTo>
                    <a:pt x="0" y="0"/>
                  </a:moveTo>
                  <a:lnTo>
                    <a:pt x="489076" y="0"/>
                  </a:lnTo>
                  <a:lnTo>
                    <a:pt x="489076" y="126521"/>
                  </a:lnTo>
                  <a:lnTo>
                    <a:pt x="0" y="126521"/>
                  </a:lnTo>
                  <a:close/>
                </a:path>
              </a:pathLst>
            </a:custGeom>
            <a:solidFill>
              <a:srgbClr val="FFFFFF"/>
            </a:solidFill>
            <a:ln w="8363" cap="flat">
              <a:noFill/>
              <a:prstDash val="solid"/>
              <a:miter/>
            </a:ln>
          </p:spPr>
          <p:txBody>
            <a:bodyPr rtlCol="0" anchor="ctr"/>
            <a:lstStyle/>
            <a:p>
              <a:pPr defTabSz="914378"/>
              <a:endParaRPr lang="en-US"/>
            </a:p>
          </p:txBody>
        </p:sp>
        <p:sp>
          <p:nvSpPr>
            <p:cNvPr id="942" name="Freeform: Shape 941">
              <a:extLst>
                <a:ext uri="{FF2B5EF4-FFF2-40B4-BE49-F238E27FC236}">
                  <a16:creationId xmlns:a16="http://schemas.microsoft.com/office/drawing/2014/main" id="{D5A21C40-3E03-4FF6-BDAB-EDA7BBF83670}"/>
                </a:ext>
              </a:extLst>
            </p:cNvPr>
            <p:cNvSpPr/>
            <p:nvPr/>
          </p:nvSpPr>
          <p:spPr>
            <a:xfrm>
              <a:off x="1132884" y="4095898"/>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371"/>
                    <a:pt x="381214" y="282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587"/>
                    <a:pt x="419389" y="1030"/>
                    <a:pt x="457487" y="1759"/>
                  </a:cubicBezTo>
                  <a:close/>
                </a:path>
              </a:pathLst>
            </a:custGeom>
            <a:solidFill>
              <a:srgbClr val="DBDBDB"/>
            </a:solidFill>
            <a:ln w="8363" cap="flat">
              <a:noFill/>
              <a:prstDash val="solid"/>
              <a:miter/>
            </a:ln>
          </p:spPr>
          <p:txBody>
            <a:bodyPr rtlCol="0" anchor="ctr"/>
            <a:lstStyle/>
            <a:p>
              <a:pPr defTabSz="914378"/>
              <a:endParaRPr lang="en-US"/>
            </a:p>
          </p:txBody>
        </p:sp>
        <p:sp>
          <p:nvSpPr>
            <p:cNvPr id="943" name="Freeform: Shape 942">
              <a:extLst>
                <a:ext uri="{FF2B5EF4-FFF2-40B4-BE49-F238E27FC236}">
                  <a16:creationId xmlns:a16="http://schemas.microsoft.com/office/drawing/2014/main" id="{B49F7014-3C09-427F-A529-D1A20875F040}"/>
                </a:ext>
              </a:extLst>
            </p:cNvPr>
            <p:cNvSpPr/>
            <p:nvPr/>
          </p:nvSpPr>
          <p:spPr>
            <a:xfrm>
              <a:off x="1132884" y="4071431"/>
              <a:ext cx="457487" cy="2681"/>
            </a:xfrm>
            <a:custGeom>
              <a:avLst/>
              <a:gdLst>
                <a:gd name="connsiteX0" fmla="*/ 457487 w 457487"/>
                <a:gd name="connsiteY0" fmla="*/ 1341 h 2681"/>
                <a:gd name="connsiteX1" fmla="*/ 343116 w 457487"/>
                <a:gd name="connsiteY1" fmla="*/ 2681 h 2681"/>
                <a:gd name="connsiteX2" fmla="*/ 228744 w 457487"/>
                <a:gd name="connsiteY2" fmla="*/ 2681 h 2681"/>
                <a:gd name="connsiteX3" fmla="*/ 114372 w 457487"/>
                <a:gd name="connsiteY3" fmla="*/ 2681 h 2681"/>
                <a:gd name="connsiteX4" fmla="*/ 0 w 457487"/>
                <a:gd name="connsiteY4" fmla="*/ 1341 h 2681"/>
                <a:gd name="connsiteX5" fmla="*/ 114372 w 457487"/>
                <a:gd name="connsiteY5" fmla="*/ 0 h 2681"/>
                <a:gd name="connsiteX6" fmla="*/ 228744 w 457487"/>
                <a:gd name="connsiteY6" fmla="*/ 0 h 2681"/>
                <a:gd name="connsiteX7" fmla="*/ 343116 w 457487"/>
                <a:gd name="connsiteY7" fmla="*/ 0 h 2681"/>
                <a:gd name="connsiteX8" fmla="*/ 457487 w 457487"/>
                <a:gd name="connsiteY8" fmla="*/ 1341 h 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2681">
                  <a:moveTo>
                    <a:pt x="457487" y="1341"/>
                  </a:moveTo>
                  <a:cubicBezTo>
                    <a:pt x="419338" y="2011"/>
                    <a:pt x="381214" y="2455"/>
                    <a:pt x="343116" y="2681"/>
                  </a:cubicBezTo>
                  <a:lnTo>
                    <a:pt x="228744" y="2681"/>
                  </a:lnTo>
                  <a:lnTo>
                    <a:pt x="114372" y="2681"/>
                  </a:lnTo>
                  <a:cubicBezTo>
                    <a:pt x="76220" y="2681"/>
                    <a:pt x="38096" y="2237"/>
                    <a:pt x="0" y="1341"/>
                  </a:cubicBezTo>
                  <a:cubicBezTo>
                    <a:pt x="38152" y="779"/>
                    <a:pt x="76276" y="335"/>
                    <a:pt x="114372" y="0"/>
                  </a:cubicBezTo>
                  <a:lnTo>
                    <a:pt x="228744" y="0"/>
                  </a:lnTo>
                  <a:lnTo>
                    <a:pt x="343116" y="0"/>
                  </a:lnTo>
                  <a:cubicBezTo>
                    <a:pt x="381265" y="277"/>
                    <a:pt x="419389" y="729"/>
                    <a:pt x="457487" y="1341"/>
                  </a:cubicBezTo>
                  <a:close/>
                </a:path>
              </a:pathLst>
            </a:custGeom>
            <a:solidFill>
              <a:srgbClr val="DBDBDB"/>
            </a:solidFill>
            <a:ln w="8363" cap="flat">
              <a:noFill/>
              <a:prstDash val="solid"/>
              <a:miter/>
            </a:ln>
          </p:spPr>
          <p:txBody>
            <a:bodyPr rtlCol="0" anchor="ctr"/>
            <a:lstStyle/>
            <a:p>
              <a:pPr defTabSz="914378"/>
              <a:endParaRPr lang="en-US"/>
            </a:p>
          </p:txBody>
        </p:sp>
        <p:sp>
          <p:nvSpPr>
            <p:cNvPr id="944" name="Freeform: Shape 943">
              <a:extLst>
                <a:ext uri="{FF2B5EF4-FFF2-40B4-BE49-F238E27FC236}">
                  <a16:creationId xmlns:a16="http://schemas.microsoft.com/office/drawing/2014/main" id="{458D3106-C5D9-498B-B99D-010F9140602B}"/>
                </a:ext>
              </a:extLst>
            </p:cNvPr>
            <p:cNvSpPr/>
            <p:nvPr/>
          </p:nvSpPr>
          <p:spPr>
            <a:xfrm>
              <a:off x="1132884" y="4046211"/>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430"/>
                    <a:pt x="381214" y="287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695"/>
                    <a:pt x="419389" y="1148"/>
                    <a:pt x="457487" y="1759"/>
                  </a:cubicBezTo>
                  <a:close/>
                </a:path>
              </a:pathLst>
            </a:custGeom>
            <a:solidFill>
              <a:srgbClr val="DBDBDB"/>
            </a:solidFill>
            <a:ln w="8363" cap="flat">
              <a:noFill/>
              <a:prstDash val="solid"/>
              <a:miter/>
            </a:ln>
          </p:spPr>
          <p:txBody>
            <a:bodyPr rtlCol="0" anchor="ctr"/>
            <a:lstStyle/>
            <a:p>
              <a:pPr defTabSz="914378"/>
              <a:endParaRPr lang="en-US"/>
            </a:p>
          </p:txBody>
        </p:sp>
        <p:sp>
          <p:nvSpPr>
            <p:cNvPr id="945" name="Freeform: Shape 944">
              <a:extLst>
                <a:ext uri="{FF2B5EF4-FFF2-40B4-BE49-F238E27FC236}">
                  <a16:creationId xmlns:a16="http://schemas.microsoft.com/office/drawing/2014/main" id="{C5253435-19DC-4535-AF8E-4E6136065FE1}"/>
                </a:ext>
              </a:extLst>
            </p:cNvPr>
            <p:cNvSpPr/>
            <p:nvPr/>
          </p:nvSpPr>
          <p:spPr>
            <a:xfrm>
              <a:off x="1132884" y="4021409"/>
              <a:ext cx="457487" cy="3519"/>
            </a:xfrm>
            <a:custGeom>
              <a:avLst/>
              <a:gdLst>
                <a:gd name="connsiteX0" fmla="*/ 457487 w 457487"/>
                <a:gd name="connsiteY0" fmla="*/ 1760 h 3519"/>
                <a:gd name="connsiteX1" fmla="*/ 343116 w 457487"/>
                <a:gd name="connsiteY1" fmla="*/ 3100 h 3519"/>
                <a:gd name="connsiteX2" fmla="*/ 228744 w 457487"/>
                <a:gd name="connsiteY2" fmla="*/ 3519 h 3519"/>
                <a:gd name="connsiteX3" fmla="*/ 114372 w 457487"/>
                <a:gd name="connsiteY3" fmla="*/ 3100 h 3519"/>
                <a:gd name="connsiteX4" fmla="*/ 0 w 457487"/>
                <a:gd name="connsiteY4" fmla="*/ 1760 h 3519"/>
                <a:gd name="connsiteX5" fmla="*/ 114372 w 457487"/>
                <a:gd name="connsiteY5" fmla="*/ 419 h 3519"/>
                <a:gd name="connsiteX6" fmla="*/ 228744 w 457487"/>
                <a:gd name="connsiteY6" fmla="*/ 0 h 3519"/>
                <a:gd name="connsiteX7" fmla="*/ 343116 w 457487"/>
                <a:gd name="connsiteY7" fmla="*/ 419 h 3519"/>
                <a:gd name="connsiteX8" fmla="*/ 457487 w 457487"/>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9">
                  <a:moveTo>
                    <a:pt x="457487" y="1760"/>
                  </a:moveTo>
                  <a:cubicBezTo>
                    <a:pt x="419338" y="2430"/>
                    <a:pt x="381214" y="2874"/>
                    <a:pt x="343116" y="3100"/>
                  </a:cubicBezTo>
                  <a:lnTo>
                    <a:pt x="228744" y="3519"/>
                  </a:lnTo>
                  <a:lnTo>
                    <a:pt x="114372" y="3100"/>
                  </a:lnTo>
                  <a:cubicBezTo>
                    <a:pt x="76220" y="3100"/>
                    <a:pt x="38096" y="2656"/>
                    <a:pt x="0" y="1760"/>
                  </a:cubicBezTo>
                  <a:cubicBezTo>
                    <a:pt x="38152" y="1089"/>
                    <a:pt x="76276" y="645"/>
                    <a:pt x="114372" y="419"/>
                  </a:cubicBezTo>
                  <a:lnTo>
                    <a:pt x="228744" y="0"/>
                  </a:lnTo>
                  <a:lnTo>
                    <a:pt x="343116" y="419"/>
                  </a:lnTo>
                  <a:cubicBezTo>
                    <a:pt x="381265" y="696"/>
                    <a:pt x="419389" y="1148"/>
                    <a:pt x="457487" y="1760"/>
                  </a:cubicBezTo>
                  <a:close/>
                </a:path>
              </a:pathLst>
            </a:custGeom>
            <a:solidFill>
              <a:srgbClr val="DBDBDB"/>
            </a:solidFill>
            <a:ln w="8363" cap="flat">
              <a:noFill/>
              <a:prstDash val="solid"/>
              <a:miter/>
            </a:ln>
          </p:spPr>
          <p:txBody>
            <a:bodyPr rtlCol="0" anchor="ctr"/>
            <a:lstStyle/>
            <a:p>
              <a:pPr defTabSz="914378"/>
              <a:endParaRPr lang="en-US"/>
            </a:p>
          </p:txBody>
        </p:sp>
        <p:sp>
          <p:nvSpPr>
            <p:cNvPr id="946" name="Freeform: Shape 945">
              <a:extLst>
                <a:ext uri="{FF2B5EF4-FFF2-40B4-BE49-F238E27FC236}">
                  <a16:creationId xmlns:a16="http://schemas.microsoft.com/office/drawing/2014/main" id="{F2090328-C2D8-4925-A0CB-950C9345D6B2}"/>
                </a:ext>
              </a:extLst>
            </p:cNvPr>
            <p:cNvSpPr/>
            <p:nvPr/>
          </p:nvSpPr>
          <p:spPr>
            <a:xfrm>
              <a:off x="820687" y="3980520"/>
              <a:ext cx="69544" cy="159701"/>
            </a:xfrm>
            <a:custGeom>
              <a:avLst/>
              <a:gdLst>
                <a:gd name="connsiteX0" fmla="*/ 0 w 69544"/>
                <a:gd name="connsiteY0" fmla="*/ 0 h 159701"/>
                <a:gd name="connsiteX1" fmla="*/ 69545 w 69544"/>
                <a:gd name="connsiteY1" fmla="*/ 0 h 159701"/>
                <a:gd name="connsiteX2" fmla="*/ 69545 w 69544"/>
                <a:gd name="connsiteY2" fmla="*/ 159702 h 159701"/>
                <a:gd name="connsiteX3" fmla="*/ 0 w 69544"/>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69544" h="159701">
                  <a:moveTo>
                    <a:pt x="0" y="0"/>
                  </a:moveTo>
                  <a:lnTo>
                    <a:pt x="69545" y="0"/>
                  </a:lnTo>
                  <a:lnTo>
                    <a:pt x="69545" y="159702"/>
                  </a:lnTo>
                  <a:lnTo>
                    <a:pt x="0" y="159702"/>
                  </a:lnTo>
                  <a:close/>
                </a:path>
              </a:pathLst>
            </a:custGeom>
            <a:solidFill>
              <a:srgbClr val="455A64"/>
            </a:solidFill>
            <a:ln w="8363" cap="flat">
              <a:noFill/>
              <a:prstDash val="solid"/>
              <a:miter/>
            </a:ln>
          </p:spPr>
          <p:txBody>
            <a:bodyPr rtlCol="0" anchor="ctr"/>
            <a:lstStyle/>
            <a:p>
              <a:pPr defTabSz="914378"/>
              <a:endParaRPr lang="en-US"/>
            </a:p>
          </p:txBody>
        </p:sp>
      </p:grpSp>
      <p:sp>
        <p:nvSpPr>
          <p:cNvPr id="138" name="Freeform: Shape 137">
            <a:extLst>
              <a:ext uri="{FF2B5EF4-FFF2-40B4-BE49-F238E27FC236}">
                <a16:creationId xmlns:a16="http://schemas.microsoft.com/office/drawing/2014/main" id="{43D1118F-FDD2-41A5-A2F2-E3BE4DE4DDF6}"/>
              </a:ext>
            </a:extLst>
          </p:cNvPr>
          <p:cNvSpPr/>
          <p:nvPr/>
        </p:nvSpPr>
        <p:spPr>
          <a:xfrm>
            <a:off x="728771" y="4168040"/>
            <a:ext cx="3497013" cy="8295"/>
          </a:xfrm>
          <a:custGeom>
            <a:avLst/>
            <a:gdLst>
              <a:gd name="connsiteX0" fmla="*/ 3497014 w 3497013"/>
              <a:gd name="connsiteY0" fmla="*/ 4106 h 8295"/>
              <a:gd name="connsiteX1" fmla="*/ 3059887 w 3497013"/>
              <a:gd name="connsiteY1" fmla="*/ 6201 h 8295"/>
              <a:gd name="connsiteX2" fmla="*/ 2622760 w 3497013"/>
              <a:gd name="connsiteY2" fmla="*/ 6871 h 8295"/>
              <a:gd name="connsiteX3" fmla="*/ 1748507 w 3497013"/>
              <a:gd name="connsiteY3" fmla="*/ 8295 h 8295"/>
              <a:gd name="connsiteX4" fmla="*/ 874253 w 3497013"/>
              <a:gd name="connsiteY4" fmla="*/ 6955 h 8295"/>
              <a:gd name="connsiteX5" fmla="*/ 437127 w 3497013"/>
              <a:gd name="connsiteY5" fmla="*/ 6201 h 8295"/>
              <a:gd name="connsiteX6" fmla="*/ 0 w 3497013"/>
              <a:gd name="connsiteY6" fmla="*/ 4106 h 8295"/>
              <a:gd name="connsiteX7" fmla="*/ 437127 w 3497013"/>
              <a:gd name="connsiteY7" fmla="*/ 2095 h 8295"/>
              <a:gd name="connsiteX8" fmla="*/ 874253 w 3497013"/>
              <a:gd name="connsiteY8" fmla="*/ 1341 h 8295"/>
              <a:gd name="connsiteX9" fmla="*/ 1748507 w 3497013"/>
              <a:gd name="connsiteY9" fmla="*/ 0 h 8295"/>
              <a:gd name="connsiteX10" fmla="*/ 2622760 w 3497013"/>
              <a:gd name="connsiteY10" fmla="*/ 1341 h 8295"/>
              <a:gd name="connsiteX11" fmla="*/ 3059887 w 3497013"/>
              <a:gd name="connsiteY11" fmla="*/ 2095 h 8295"/>
              <a:gd name="connsiteX12" fmla="*/ 3497014 w 3497013"/>
              <a:gd name="connsiteY12" fmla="*/ 4106 h 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7013" h="8295">
                <a:moveTo>
                  <a:pt x="3497014" y="4106"/>
                </a:moveTo>
                <a:lnTo>
                  <a:pt x="3059887" y="6201"/>
                </a:lnTo>
                <a:lnTo>
                  <a:pt x="2622760" y="6871"/>
                </a:lnTo>
                <a:lnTo>
                  <a:pt x="1748507" y="8295"/>
                </a:lnTo>
                <a:lnTo>
                  <a:pt x="874253" y="6955"/>
                </a:lnTo>
                <a:lnTo>
                  <a:pt x="437127" y="6201"/>
                </a:lnTo>
                <a:lnTo>
                  <a:pt x="0" y="4106"/>
                </a:lnTo>
                <a:lnTo>
                  <a:pt x="437127" y="2095"/>
                </a:lnTo>
                <a:lnTo>
                  <a:pt x="874253" y="1341"/>
                </a:lnTo>
                <a:lnTo>
                  <a:pt x="1748507" y="0"/>
                </a:lnTo>
                <a:lnTo>
                  <a:pt x="2622760" y="1341"/>
                </a:lnTo>
                <a:lnTo>
                  <a:pt x="3059887" y="2095"/>
                </a:lnTo>
                <a:lnTo>
                  <a:pt x="3497014" y="4106"/>
                </a:lnTo>
                <a:close/>
              </a:path>
            </a:pathLst>
          </a:custGeom>
          <a:solidFill>
            <a:srgbClr val="263238"/>
          </a:solidFill>
          <a:ln w="8363" cap="flat">
            <a:noFill/>
            <a:prstDash val="solid"/>
            <a:miter/>
          </a:ln>
        </p:spPr>
        <p:txBody>
          <a:bodyPr rtlCol="0" anchor="ctr"/>
          <a:lstStyle/>
          <a:p>
            <a:pPr defTabSz="914378"/>
            <a:endParaRPr lang="en-US"/>
          </a:p>
        </p:txBody>
      </p:sp>
    </p:spTree>
    <p:extLst>
      <p:ext uri="{BB962C8B-B14F-4D97-AF65-F5344CB8AC3E}">
        <p14:creationId xmlns:p14="http://schemas.microsoft.com/office/powerpoint/2010/main" val="3204361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14:presetBounceEnd="38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38000">
                                          <p:cBhvr additive="base">
                                            <p:cTn id="13" dur="1000" fill="hold"/>
                                            <p:tgtEl>
                                              <p:spTgt spid="4"/>
                                            </p:tgtEl>
                                            <p:attrNameLst>
                                              <p:attrName>ppt_x</p:attrName>
                                            </p:attrNameLst>
                                          </p:cBhvr>
                                          <p:tavLst>
                                            <p:tav tm="0">
                                              <p:val>
                                                <p:strVal val="0-#ppt_w/2"/>
                                              </p:val>
                                            </p:tav>
                                            <p:tav tm="100000">
                                              <p:val>
                                                <p:strVal val="#ppt_x"/>
                                              </p:val>
                                            </p:tav>
                                          </p:tavLst>
                                        </p:anim>
                                        <p:anim calcmode="lin" valueType="num" p14:bounceEnd="38000">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38000">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14:bounceEnd="38000">
                                          <p:cBhvr additive="base">
                                            <p:cTn id="17" dur="1000" fill="hold"/>
                                            <p:tgtEl>
                                              <p:spTgt spid="139"/>
                                            </p:tgtEl>
                                            <p:attrNameLst>
                                              <p:attrName>ppt_x</p:attrName>
                                            </p:attrNameLst>
                                          </p:cBhvr>
                                          <p:tavLst>
                                            <p:tav tm="0">
                                              <p:val>
                                                <p:strVal val="0-#ppt_w/2"/>
                                              </p:val>
                                            </p:tav>
                                            <p:tav tm="100000">
                                              <p:val>
                                                <p:strVal val="#ppt_x"/>
                                              </p:val>
                                            </p:tav>
                                          </p:tavLst>
                                        </p:anim>
                                        <p:anim calcmode="lin" valueType="num" p14:bounceEnd="38000">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38000">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14:bounceEnd="38000">
                                          <p:cBhvr additive="base">
                                            <p:cTn id="21" dur="1000" fill="hold"/>
                                            <p:tgtEl>
                                              <p:spTgt spid="843"/>
                                            </p:tgtEl>
                                            <p:attrNameLst>
                                              <p:attrName>ppt_x</p:attrName>
                                            </p:attrNameLst>
                                          </p:cBhvr>
                                          <p:tavLst>
                                            <p:tav tm="0">
                                              <p:val>
                                                <p:strVal val="0-#ppt_w/2"/>
                                              </p:val>
                                            </p:tav>
                                            <p:tav tm="100000">
                                              <p:val>
                                                <p:strVal val="#ppt_x"/>
                                              </p:val>
                                            </p:tav>
                                          </p:tavLst>
                                        </p:anim>
                                        <p:anim calcmode="lin" valueType="num" p14:bounceEnd="38000">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38000">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14:bounceEnd="38000">
                                          <p:cBhvr additive="base">
                                            <p:cTn id="25" dur="1000" fill="hold"/>
                                            <p:tgtEl>
                                              <p:spTgt spid="895"/>
                                            </p:tgtEl>
                                            <p:attrNameLst>
                                              <p:attrName>ppt_x</p:attrName>
                                            </p:attrNameLst>
                                          </p:cBhvr>
                                          <p:tavLst>
                                            <p:tav tm="0">
                                              <p:val>
                                                <p:strVal val="0-#ppt_w/2"/>
                                              </p:val>
                                            </p:tav>
                                            <p:tav tm="100000">
                                              <p:val>
                                                <p:strVal val="#ppt_x"/>
                                              </p:val>
                                            </p:tav>
                                          </p:tavLst>
                                        </p:anim>
                                        <p:anim calcmode="lin" valueType="num" p14:bounceEnd="38000">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38000">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14:bounceEnd="38000">
                                          <p:cBhvr additive="base">
                                            <p:cTn id="29" dur="1000" fill="hold"/>
                                            <p:tgtEl>
                                              <p:spTgt spid="900"/>
                                            </p:tgtEl>
                                            <p:attrNameLst>
                                              <p:attrName>ppt_x</p:attrName>
                                            </p:attrNameLst>
                                          </p:cBhvr>
                                          <p:tavLst>
                                            <p:tav tm="0">
                                              <p:val>
                                                <p:strVal val="0-#ppt_w/2"/>
                                              </p:val>
                                            </p:tav>
                                            <p:tav tm="100000">
                                              <p:val>
                                                <p:strVal val="#ppt_x"/>
                                              </p:val>
                                            </p:tav>
                                          </p:tavLst>
                                        </p:anim>
                                        <p:anim calcmode="lin" valueType="num" p14:bounceEnd="38000">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38000">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14:bounceEnd="38000">
                                          <p:cBhvr additive="base">
                                            <p:cTn id="33" dur="1000" fill="hold"/>
                                            <p:tgtEl>
                                              <p:spTgt spid="138"/>
                                            </p:tgtEl>
                                            <p:attrNameLst>
                                              <p:attrName>ppt_x</p:attrName>
                                            </p:attrNameLst>
                                          </p:cBhvr>
                                          <p:tavLst>
                                            <p:tav tm="0">
                                              <p:val>
                                                <p:strVal val="0-#ppt_w/2"/>
                                              </p:val>
                                            </p:tav>
                                            <p:tav tm="100000">
                                              <p:val>
                                                <p:strVal val="#ppt_x"/>
                                              </p:val>
                                            </p:tav>
                                          </p:tavLst>
                                        </p:anim>
                                        <p:anim calcmode="lin" valueType="num" p14:bounceEnd="38000">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additive="base">
                                            <p:cTn id="17" dur="1000" fill="hold"/>
                                            <p:tgtEl>
                                              <p:spTgt spid="139"/>
                                            </p:tgtEl>
                                            <p:attrNameLst>
                                              <p:attrName>ppt_x</p:attrName>
                                            </p:attrNameLst>
                                          </p:cBhvr>
                                          <p:tavLst>
                                            <p:tav tm="0">
                                              <p:val>
                                                <p:strVal val="0-#ppt_w/2"/>
                                              </p:val>
                                            </p:tav>
                                            <p:tav tm="100000">
                                              <p:val>
                                                <p:strVal val="#ppt_x"/>
                                              </p:val>
                                            </p:tav>
                                          </p:tavLst>
                                        </p:anim>
                                        <p:anim calcmode="lin" valueType="num">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cBhvr additive="base">
                                            <p:cTn id="21" dur="1000" fill="hold"/>
                                            <p:tgtEl>
                                              <p:spTgt spid="843"/>
                                            </p:tgtEl>
                                            <p:attrNameLst>
                                              <p:attrName>ppt_x</p:attrName>
                                            </p:attrNameLst>
                                          </p:cBhvr>
                                          <p:tavLst>
                                            <p:tav tm="0">
                                              <p:val>
                                                <p:strVal val="0-#ppt_w/2"/>
                                              </p:val>
                                            </p:tav>
                                            <p:tav tm="100000">
                                              <p:val>
                                                <p:strVal val="#ppt_x"/>
                                              </p:val>
                                            </p:tav>
                                          </p:tavLst>
                                        </p:anim>
                                        <p:anim calcmode="lin" valueType="num">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cBhvr additive="base">
                                            <p:cTn id="25" dur="1000" fill="hold"/>
                                            <p:tgtEl>
                                              <p:spTgt spid="895"/>
                                            </p:tgtEl>
                                            <p:attrNameLst>
                                              <p:attrName>ppt_x</p:attrName>
                                            </p:attrNameLst>
                                          </p:cBhvr>
                                          <p:tavLst>
                                            <p:tav tm="0">
                                              <p:val>
                                                <p:strVal val="0-#ppt_w/2"/>
                                              </p:val>
                                            </p:tav>
                                            <p:tav tm="100000">
                                              <p:val>
                                                <p:strVal val="#ppt_x"/>
                                              </p:val>
                                            </p:tav>
                                          </p:tavLst>
                                        </p:anim>
                                        <p:anim calcmode="lin" valueType="num">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cBhvr additive="base">
                                            <p:cTn id="29" dur="1000" fill="hold"/>
                                            <p:tgtEl>
                                              <p:spTgt spid="900"/>
                                            </p:tgtEl>
                                            <p:attrNameLst>
                                              <p:attrName>ppt_x</p:attrName>
                                            </p:attrNameLst>
                                          </p:cBhvr>
                                          <p:tavLst>
                                            <p:tav tm="0">
                                              <p:val>
                                                <p:strVal val="0-#ppt_w/2"/>
                                              </p:val>
                                            </p:tav>
                                            <p:tav tm="100000">
                                              <p:val>
                                                <p:strVal val="#ppt_x"/>
                                              </p:val>
                                            </p:tav>
                                          </p:tavLst>
                                        </p:anim>
                                        <p:anim calcmode="lin" valueType="num">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1000" fill="hold"/>
                                            <p:tgtEl>
                                              <p:spTgt spid="138"/>
                                            </p:tgtEl>
                                            <p:attrNameLst>
                                              <p:attrName>ppt_x</p:attrName>
                                            </p:attrNameLst>
                                          </p:cBhvr>
                                          <p:tavLst>
                                            <p:tav tm="0">
                                              <p:val>
                                                <p:strVal val="0-#ppt_w/2"/>
                                              </p:val>
                                            </p:tav>
                                            <p:tav tm="100000">
                                              <p:val>
                                                <p:strVal val="#ppt_x"/>
                                              </p:val>
                                            </p:tav>
                                          </p:tavLst>
                                        </p:anim>
                                        <p:anim calcmode="lin" valueType="num">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p:nvPr/>
        </p:nvSpPr>
        <p:spPr>
          <a:xfrm rot="-1368880">
            <a:off x="2868715" y="1637440"/>
            <a:ext cx="3329301" cy="287837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8"/>
          <p:cNvGrpSpPr/>
          <p:nvPr/>
        </p:nvGrpSpPr>
        <p:grpSpPr>
          <a:xfrm rot="-899960">
            <a:off x="4654448" y="3171396"/>
            <a:ext cx="1332088" cy="1566264"/>
            <a:chOff x="4654640" y="3171373"/>
            <a:chExt cx="1332128" cy="1566311"/>
          </a:xfrm>
        </p:grpSpPr>
        <p:sp>
          <p:nvSpPr>
            <p:cNvPr id="92" name="Google Shape;92;p18"/>
            <p:cNvSpPr/>
            <p:nvPr/>
          </p:nvSpPr>
          <p:spPr>
            <a:xfrm>
              <a:off x="5022963" y="3525812"/>
              <a:ext cx="187898" cy="16244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5005751" y="3502545"/>
              <a:ext cx="221830" cy="208877"/>
            </a:xfrm>
            <a:custGeom>
              <a:avLst/>
              <a:gdLst/>
              <a:ahLst/>
              <a:cxnLst/>
              <a:rect l="l" t="t" r="r" b="b"/>
              <a:pathLst>
                <a:path w="6302" h="5934" extrusionOk="0">
                  <a:moveTo>
                    <a:pt x="3286" y="776"/>
                  </a:moveTo>
                  <a:cubicBezTo>
                    <a:pt x="4050" y="776"/>
                    <a:pt x="4858" y="1078"/>
                    <a:pt x="5384" y="1805"/>
                  </a:cubicBezTo>
                  <a:cubicBezTo>
                    <a:pt x="5415" y="1900"/>
                    <a:pt x="5510" y="1900"/>
                    <a:pt x="5574" y="1932"/>
                  </a:cubicBezTo>
                  <a:cubicBezTo>
                    <a:pt x="5732" y="3103"/>
                    <a:pt x="5320" y="4624"/>
                    <a:pt x="3895" y="5130"/>
                  </a:cubicBezTo>
                  <a:cubicBezTo>
                    <a:pt x="3678" y="5203"/>
                    <a:pt x="3447" y="5242"/>
                    <a:pt x="3215" y="5242"/>
                  </a:cubicBezTo>
                  <a:cubicBezTo>
                    <a:pt x="2940" y="5242"/>
                    <a:pt x="2664" y="5187"/>
                    <a:pt x="2407" y="5067"/>
                  </a:cubicBezTo>
                  <a:cubicBezTo>
                    <a:pt x="1837" y="4782"/>
                    <a:pt x="1362" y="4180"/>
                    <a:pt x="1140" y="3547"/>
                  </a:cubicBezTo>
                  <a:cubicBezTo>
                    <a:pt x="792" y="2438"/>
                    <a:pt x="1140" y="1520"/>
                    <a:pt x="2090" y="1045"/>
                  </a:cubicBezTo>
                  <a:cubicBezTo>
                    <a:pt x="2434" y="873"/>
                    <a:pt x="2853" y="776"/>
                    <a:pt x="3286" y="776"/>
                  </a:cubicBezTo>
                  <a:close/>
                  <a:moveTo>
                    <a:pt x="3216" y="0"/>
                  </a:moveTo>
                  <a:cubicBezTo>
                    <a:pt x="2824" y="0"/>
                    <a:pt x="2438" y="65"/>
                    <a:pt x="2090" y="190"/>
                  </a:cubicBezTo>
                  <a:cubicBezTo>
                    <a:pt x="665" y="697"/>
                    <a:pt x="0" y="2248"/>
                    <a:pt x="507" y="3737"/>
                  </a:cubicBezTo>
                  <a:cubicBezTo>
                    <a:pt x="602" y="3990"/>
                    <a:pt x="665" y="4180"/>
                    <a:pt x="823" y="4434"/>
                  </a:cubicBezTo>
                  <a:cubicBezTo>
                    <a:pt x="1328" y="5284"/>
                    <a:pt x="2257" y="5934"/>
                    <a:pt x="3291" y="5934"/>
                  </a:cubicBezTo>
                  <a:cubicBezTo>
                    <a:pt x="3489" y="5934"/>
                    <a:pt x="3691" y="5910"/>
                    <a:pt x="3895" y="5859"/>
                  </a:cubicBezTo>
                  <a:cubicBezTo>
                    <a:pt x="4750" y="5605"/>
                    <a:pt x="5574" y="4845"/>
                    <a:pt x="5985" y="3959"/>
                  </a:cubicBezTo>
                  <a:cubicBezTo>
                    <a:pt x="6302" y="3198"/>
                    <a:pt x="6302" y="2407"/>
                    <a:pt x="5954" y="1773"/>
                  </a:cubicBezTo>
                  <a:cubicBezTo>
                    <a:pt x="5954" y="1742"/>
                    <a:pt x="5890" y="1742"/>
                    <a:pt x="5890" y="1742"/>
                  </a:cubicBezTo>
                  <a:cubicBezTo>
                    <a:pt x="5954" y="1647"/>
                    <a:pt x="5954" y="1583"/>
                    <a:pt x="5890" y="1457"/>
                  </a:cubicBezTo>
                  <a:cubicBezTo>
                    <a:pt x="5859" y="1425"/>
                    <a:pt x="5859" y="1362"/>
                    <a:pt x="5827" y="1330"/>
                  </a:cubicBezTo>
                  <a:cubicBezTo>
                    <a:pt x="5258" y="420"/>
                    <a:pt x="4216" y="0"/>
                    <a:pt x="3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p:nvPr/>
          </p:nvSpPr>
          <p:spPr>
            <a:xfrm>
              <a:off x="5107161" y="3560342"/>
              <a:ext cx="69168" cy="49245"/>
            </a:xfrm>
            <a:custGeom>
              <a:avLst/>
              <a:gdLst/>
              <a:ahLst/>
              <a:cxnLst/>
              <a:rect l="l" t="t" r="r" b="b"/>
              <a:pathLst>
                <a:path w="1965" h="1399" extrusionOk="0">
                  <a:moveTo>
                    <a:pt x="629" y="0"/>
                  </a:moveTo>
                  <a:cubicBezTo>
                    <a:pt x="452" y="0"/>
                    <a:pt x="279" y="41"/>
                    <a:pt x="128" y="131"/>
                  </a:cubicBezTo>
                  <a:cubicBezTo>
                    <a:pt x="1" y="163"/>
                    <a:pt x="1" y="290"/>
                    <a:pt x="64" y="385"/>
                  </a:cubicBezTo>
                  <a:lnTo>
                    <a:pt x="64" y="416"/>
                  </a:lnTo>
                  <a:cubicBezTo>
                    <a:pt x="87" y="461"/>
                    <a:pt x="125" y="506"/>
                    <a:pt x="179" y="506"/>
                  </a:cubicBezTo>
                  <a:cubicBezTo>
                    <a:pt x="201" y="506"/>
                    <a:pt x="226" y="498"/>
                    <a:pt x="254" y="480"/>
                  </a:cubicBezTo>
                  <a:cubicBezTo>
                    <a:pt x="344" y="460"/>
                    <a:pt x="438" y="449"/>
                    <a:pt x="530" y="449"/>
                  </a:cubicBezTo>
                  <a:cubicBezTo>
                    <a:pt x="730" y="449"/>
                    <a:pt x="926" y="498"/>
                    <a:pt x="1078" y="606"/>
                  </a:cubicBezTo>
                  <a:cubicBezTo>
                    <a:pt x="1331" y="765"/>
                    <a:pt x="1426" y="955"/>
                    <a:pt x="1489" y="1208"/>
                  </a:cubicBezTo>
                  <a:cubicBezTo>
                    <a:pt x="1521" y="1366"/>
                    <a:pt x="1648" y="1398"/>
                    <a:pt x="1743" y="1398"/>
                  </a:cubicBezTo>
                  <a:cubicBezTo>
                    <a:pt x="1806" y="1398"/>
                    <a:pt x="1806" y="1398"/>
                    <a:pt x="1838" y="1366"/>
                  </a:cubicBezTo>
                  <a:cubicBezTo>
                    <a:pt x="1901" y="1271"/>
                    <a:pt x="1964" y="1208"/>
                    <a:pt x="1964" y="1113"/>
                  </a:cubicBezTo>
                  <a:cubicBezTo>
                    <a:pt x="1869" y="733"/>
                    <a:pt x="1584" y="321"/>
                    <a:pt x="1204" y="131"/>
                  </a:cubicBezTo>
                  <a:cubicBezTo>
                    <a:pt x="1022" y="49"/>
                    <a:pt x="82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p:nvPr/>
          </p:nvSpPr>
          <p:spPr>
            <a:xfrm>
              <a:off x="4816277" y="3352721"/>
              <a:ext cx="1149301" cy="1363667"/>
            </a:xfrm>
            <a:custGeom>
              <a:avLst/>
              <a:gdLst/>
              <a:ahLst/>
              <a:cxnLst/>
              <a:rect l="l" t="t" r="r" b="b"/>
              <a:pathLst>
                <a:path w="32651" h="38741" extrusionOk="0">
                  <a:moveTo>
                    <a:pt x="17291" y="1"/>
                  </a:moveTo>
                  <a:cubicBezTo>
                    <a:pt x="17038" y="3801"/>
                    <a:pt x="17196" y="8076"/>
                    <a:pt x="16025" y="11687"/>
                  </a:cubicBezTo>
                  <a:cubicBezTo>
                    <a:pt x="14821" y="15234"/>
                    <a:pt x="11433" y="17767"/>
                    <a:pt x="8962" y="20459"/>
                  </a:cubicBezTo>
                  <a:lnTo>
                    <a:pt x="8931" y="20491"/>
                  </a:lnTo>
                  <a:cubicBezTo>
                    <a:pt x="6397" y="23278"/>
                    <a:pt x="3990" y="26159"/>
                    <a:pt x="1900" y="29295"/>
                  </a:cubicBezTo>
                  <a:cubicBezTo>
                    <a:pt x="1013" y="30593"/>
                    <a:pt x="0" y="32430"/>
                    <a:pt x="538" y="34045"/>
                  </a:cubicBezTo>
                  <a:cubicBezTo>
                    <a:pt x="1267" y="36072"/>
                    <a:pt x="4022" y="36230"/>
                    <a:pt x="5796" y="36547"/>
                  </a:cubicBezTo>
                  <a:cubicBezTo>
                    <a:pt x="6366" y="36610"/>
                    <a:pt x="6904" y="36737"/>
                    <a:pt x="7474" y="36800"/>
                  </a:cubicBezTo>
                  <a:cubicBezTo>
                    <a:pt x="13382" y="37846"/>
                    <a:pt x="19315" y="38740"/>
                    <a:pt x="25295" y="38740"/>
                  </a:cubicBezTo>
                  <a:cubicBezTo>
                    <a:pt x="26015" y="38740"/>
                    <a:pt x="26736" y="38727"/>
                    <a:pt x="27457" y="38700"/>
                  </a:cubicBezTo>
                  <a:cubicBezTo>
                    <a:pt x="29389" y="38637"/>
                    <a:pt x="32651" y="38542"/>
                    <a:pt x="32461" y="35787"/>
                  </a:cubicBezTo>
                  <a:cubicBezTo>
                    <a:pt x="32303" y="33950"/>
                    <a:pt x="31447" y="32050"/>
                    <a:pt x="30909" y="30371"/>
                  </a:cubicBezTo>
                  <a:cubicBezTo>
                    <a:pt x="29927" y="27394"/>
                    <a:pt x="28756" y="24449"/>
                    <a:pt x="27457" y="21599"/>
                  </a:cubicBezTo>
                  <a:cubicBezTo>
                    <a:pt x="27299" y="21251"/>
                    <a:pt x="27140" y="20902"/>
                    <a:pt x="26982" y="20586"/>
                  </a:cubicBezTo>
                  <a:cubicBezTo>
                    <a:pt x="25715" y="17894"/>
                    <a:pt x="23784" y="15170"/>
                    <a:pt x="23340" y="12162"/>
                  </a:cubicBezTo>
                  <a:cubicBezTo>
                    <a:pt x="22865" y="8868"/>
                    <a:pt x="23974" y="5195"/>
                    <a:pt x="24449" y="1964"/>
                  </a:cubicBezTo>
                  <a:cubicBezTo>
                    <a:pt x="24480" y="1838"/>
                    <a:pt x="24575" y="1743"/>
                    <a:pt x="24702" y="1743"/>
                  </a:cubicBezTo>
                  <a:lnTo>
                    <a:pt x="24702" y="1711"/>
                  </a:lnTo>
                  <a:cubicBezTo>
                    <a:pt x="24638" y="1712"/>
                    <a:pt x="24575" y="1712"/>
                    <a:pt x="24511" y="1712"/>
                  </a:cubicBezTo>
                  <a:cubicBezTo>
                    <a:pt x="22039" y="1712"/>
                    <a:pt x="19514" y="1112"/>
                    <a:pt x="17291" y="1"/>
                  </a:cubicBezTo>
                  <a:close/>
                </a:path>
              </a:pathLst>
            </a:custGeom>
            <a:solidFill>
              <a:schemeClr val="lt1"/>
            </a:solidFill>
            <a:ln w="7125" cap="rnd" cmpd="sng">
              <a:solidFill>
                <a:srgbClr val="5555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p:nvPr/>
          </p:nvSpPr>
          <p:spPr>
            <a:xfrm>
              <a:off x="4654640" y="3171373"/>
              <a:ext cx="1332128" cy="1566311"/>
            </a:xfrm>
            <a:custGeom>
              <a:avLst/>
              <a:gdLst/>
              <a:ahLst/>
              <a:cxnLst/>
              <a:rect l="l" t="t" r="r" b="b"/>
              <a:pathLst>
                <a:path w="37845" h="44498" extrusionOk="0">
                  <a:moveTo>
                    <a:pt x="23529" y="583"/>
                  </a:moveTo>
                  <a:cubicBezTo>
                    <a:pt x="23673" y="583"/>
                    <a:pt x="23820" y="586"/>
                    <a:pt x="23974" y="593"/>
                  </a:cubicBezTo>
                  <a:cubicBezTo>
                    <a:pt x="24924" y="688"/>
                    <a:pt x="25874" y="846"/>
                    <a:pt x="26792" y="1036"/>
                  </a:cubicBezTo>
                  <a:cubicBezTo>
                    <a:pt x="27806" y="1258"/>
                    <a:pt x="28819" y="1511"/>
                    <a:pt x="29769" y="1891"/>
                  </a:cubicBezTo>
                  <a:cubicBezTo>
                    <a:pt x="30466" y="2176"/>
                    <a:pt x="31289" y="2778"/>
                    <a:pt x="31669" y="3443"/>
                  </a:cubicBezTo>
                  <a:cubicBezTo>
                    <a:pt x="32334" y="4741"/>
                    <a:pt x="31131" y="6135"/>
                    <a:pt x="29864" y="6420"/>
                  </a:cubicBezTo>
                  <a:cubicBezTo>
                    <a:pt x="26507" y="6388"/>
                    <a:pt x="23657" y="5628"/>
                    <a:pt x="20712" y="4076"/>
                  </a:cubicBezTo>
                  <a:cubicBezTo>
                    <a:pt x="19698" y="2936"/>
                    <a:pt x="20522" y="1353"/>
                    <a:pt x="21788" y="878"/>
                  </a:cubicBezTo>
                  <a:cubicBezTo>
                    <a:pt x="22401" y="648"/>
                    <a:pt x="22932" y="583"/>
                    <a:pt x="23529" y="583"/>
                  </a:cubicBezTo>
                  <a:close/>
                  <a:moveTo>
                    <a:pt x="23494" y="1"/>
                  </a:moveTo>
                  <a:cubicBezTo>
                    <a:pt x="22334" y="1"/>
                    <a:pt x="21223" y="254"/>
                    <a:pt x="20427" y="1036"/>
                  </a:cubicBezTo>
                  <a:cubicBezTo>
                    <a:pt x="19318" y="2113"/>
                    <a:pt x="19318" y="3886"/>
                    <a:pt x="20743" y="4551"/>
                  </a:cubicBezTo>
                  <a:lnTo>
                    <a:pt x="20807" y="4551"/>
                  </a:lnTo>
                  <a:cubicBezTo>
                    <a:pt x="21060" y="4678"/>
                    <a:pt x="21250" y="4805"/>
                    <a:pt x="21440" y="4931"/>
                  </a:cubicBezTo>
                  <a:cubicBezTo>
                    <a:pt x="21218" y="7053"/>
                    <a:pt x="21060" y="9238"/>
                    <a:pt x="20838" y="11392"/>
                  </a:cubicBezTo>
                  <a:cubicBezTo>
                    <a:pt x="20648" y="13513"/>
                    <a:pt x="20522" y="15730"/>
                    <a:pt x="19635" y="17662"/>
                  </a:cubicBezTo>
                  <a:cubicBezTo>
                    <a:pt x="18716" y="19562"/>
                    <a:pt x="17133" y="21019"/>
                    <a:pt x="15676" y="22476"/>
                  </a:cubicBezTo>
                  <a:cubicBezTo>
                    <a:pt x="14188" y="23996"/>
                    <a:pt x="12763" y="25484"/>
                    <a:pt x="11401" y="27068"/>
                  </a:cubicBezTo>
                  <a:cubicBezTo>
                    <a:pt x="9121" y="29665"/>
                    <a:pt x="0" y="39007"/>
                    <a:pt x="6904" y="41477"/>
                  </a:cubicBezTo>
                  <a:cubicBezTo>
                    <a:pt x="8456" y="42047"/>
                    <a:pt x="10166" y="42205"/>
                    <a:pt x="11749" y="42491"/>
                  </a:cubicBezTo>
                  <a:cubicBezTo>
                    <a:pt x="13808" y="42871"/>
                    <a:pt x="15866" y="43187"/>
                    <a:pt x="17956" y="43504"/>
                  </a:cubicBezTo>
                  <a:cubicBezTo>
                    <a:pt x="21725" y="44074"/>
                    <a:pt x="25557" y="44422"/>
                    <a:pt x="29357" y="44454"/>
                  </a:cubicBezTo>
                  <a:cubicBezTo>
                    <a:pt x="30017" y="44454"/>
                    <a:pt x="30860" y="44498"/>
                    <a:pt x="31755" y="44498"/>
                  </a:cubicBezTo>
                  <a:cubicBezTo>
                    <a:pt x="33907" y="44498"/>
                    <a:pt x="36357" y="44245"/>
                    <a:pt x="37275" y="42522"/>
                  </a:cubicBezTo>
                  <a:cubicBezTo>
                    <a:pt x="37845" y="41477"/>
                    <a:pt x="37560" y="40369"/>
                    <a:pt x="37275" y="39355"/>
                  </a:cubicBezTo>
                  <a:cubicBezTo>
                    <a:pt x="36736" y="37202"/>
                    <a:pt x="36008" y="35112"/>
                    <a:pt x="35216" y="33117"/>
                  </a:cubicBezTo>
                  <a:cubicBezTo>
                    <a:pt x="33728" y="29000"/>
                    <a:pt x="31827" y="25104"/>
                    <a:pt x="29864" y="21177"/>
                  </a:cubicBezTo>
                  <a:cubicBezTo>
                    <a:pt x="28819" y="19024"/>
                    <a:pt x="28217" y="16997"/>
                    <a:pt x="28502" y="14527"/>
                  </a:cubicBezTo>
                  <a:cubicBezTo>
                    <a:pt x="28724" y="12120"/>
                    <a:pt x="29199" y="9713"/>
                    <a:pt x="29547" y="7306"/>
                  </a:cubicBezTo>
                  <a:cubicBezTo>
                    <a:pt x="29611" y="7053"/>
                    <a:pt x="29389" y="6926"/>
                    <a:pt x="29231" y="6926"/>
                  </a:cubicBezTo>
                  <a:cubicBezTo>
                    <a:pt x="29136" y="6926"/>
                    <a:pt x="29041" y="7021"/>
                    <a:pt x="29009" y="7180"/>
                  </a:cubicBezTo>
                  <a:cubicBezTo>
                    <a:pt x="28534" y="10378"/>
                    <a:pt x="27425" y="14052"/>
                    <a:pt x="27901" y="17345"/>
                  </a:cubicBezTo>
                  <a:cubicBezTo>
                    <a:pt x="28344" y="20354"/>
                    <a:pt x="30276" y="23077"/>
                    <a:pt x="31542" y="25769"/>
                  </a:cubicBezTo>
                  <a:cubicBezTo>
                    <a:pt x="31701" y="26086"/>
                    <a:pt x="31859" y="26466"/>
                    <a:pt x="32017" y="26814"/>
                  </a:cubicBezTo>
                  <a:cubicBezTo>
                    <a:pt x="33316" y="29665"/>
                    <a:pt x="34456" y="32578"/>
                    <a:pt x="35469" y="35555"/>
                  </a:cubicBezTo>
                  <a:cubicBezTo>
                    <a:pt x="36039" y="37233"/>
                    <a:pt x="36895" y="39134"/>
                    <a:pt x="36990" y="40907"/>
                  </a:cubicBezTo>
                  <a:cubicBezTo>
                    <a:pt x="37211" y="43662"/>
                    <a:pt x="33949" y="43757"/>
                    <a:pt x="32017" y="43821"/>
                  </a:cubicBezTo>
                  <a:cubicBezTo>
                    <a:pt x="31293" y="43848"/>
                    <a:pt x="30569" y="43861"/>
                    <a:pt x="29846" y="43861"/>
                  </a:cubicBezTo>
                  <a:cubicBezTo>
                    <a:pt x="23844" y="43861"/>
                    <a:pt x="17914" y="42966"/>
                    <a:pt x="12034" y="41920"/>
                  </a:cubicBezTo>
                  <a:cubicBezTo>
                    <a:pt x="11464" y="41857"/>
                    <a:pt x="10926" y="41730"/>
                    <a:pt x="10356" y="41667"/>
                  </a:cubicBezTo>
                  <a:cubicBezTo>
                    <a:pt x="8582" y="41350"/>
                    <a:pt x="5796" y="41192"/>
                    <a:pt x="5099" y="39165"/>
                  </a:cubicBezTo>
                  <a:cubicBezTo>
                    <a:pt x="4529" y="37550"/>
                    <a:pt x="5574" y="35713"/>
                    <a:pt x="6429" y="34415"/>
                  </a:cubicBezTo>
                  <a:cubicBezTo>
                    <a:pt x="8551" y="31280"/>
                    <a:pt x="10958" y="28398"/>
                    <a:pt x="13491" y="25611"/>
                  </a:cubicBezTo>
                  <a:lnTo>
                    <a:pt x="13523" y="25579"/>
                  </a:lnTo>
                  <a:cubicBezTo>
                    <a:pt x="15993" y="22887"/>
                    <a:pt x="19382" y="20354"/>
                    <a:pt x="20585" y="16807"/>
                  </a:cubicBezTo>
                  <a:cubicBezTo>
                    <a:pt x="21757" y="13197"/>
                    <a:pt x="21598" y="8921"/>
                    <a:pt x="21852" y="5121"/>
                  </a:cubicBezTo>
                  <a:cubicBezTo>
                    <a:pt x="24075" y="6233"/>
                    <a:pt x="26569" y="6833"/>
                    <a:pt x="29040" y="6833"/>
                  </a:cubicBezTo>
                  <a:cubicBezTo>
                    <a:pt x="29104" y="6833"/>
                    <a:pt x="29167" y="6832"/>
                    <a:pt x="29231" y="6831"/>
                  </a:cubicBezTo>
                  <a:lnTo>
                    <a:pt x="29611" y="6831"/>
                  </a:lnTo>
                  <a:cubicBezTo>
                    <a:pt x="29638" y="6914"/>
                    <a:pt x="29689" y="6996"/>
                    <a:pt x="29805" y="6996"/>
                  </a:cubicBezTo>
                  <a:cubicBezTo>
                    <a:pt x="29823" y="6996"/>
                    <a:pt x="29843" y="6994"/>
                    <a:pt x="29864" y="6990"/>
                  </a:cubicBezTo>
                  <a:cubicBezTo>
                    <a:pt x="31447" y="6673"/>
                    <a:pt x="32651" y="5343"/>
                    <a:pt x="32303" y="3696"/>
                  </a:cubicBezTo>
                  <a:cubicBezTo>
                    <a:pt x="31827" y="1511"/>
                    <a:pt x="29041" y="1004"/>
                    <a:pt x="27172" y="561"/>
                  </a:cubicBezTo>
                  <a:cubicBezTo>
                    <a:pt x="26124" y="311"/>
                    <a:pt x="24779" y="1"/>
                    <a:pt x="2349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4869780" y="4091525"/>
              <a:ext cx="1033389" cy="581884"/>
            </a:xfrm>
            <a:custGeom>
              <a:avLst/>
              <a:gdLst/>
              <a:ahLst/>
              <a:cxnLst/>
              <a:rect l="l" t="t" r="r" b="b"/>
              <a:pathLst>
                <a:path w="29358" h="16531" extrusionOk="0">
                  <a:moveTo>
                    <a:pt x="11847" y="599"/>
                  </a:moveTo>
                  <a:cubicBezTo>
                    <a:pt x="12004" y="599"/>
                    <a:pt x="12161" y="602"/>
                    <a:pt x="12319" y="610"/>
                  </a:cubicBezTo>
                  <a:lnTo>
                    <a:pt x="12351" y="610"/>
                  </a:lnTo>
                  <a:cubicBezTo>
                    <a:pt x="12763" y="673"/>
                    <a:pt x="13143" y="705"/>
                    <a:pt x="13555" y="768"/>
                  </a:cubicBezTo>
                  <a:cubicBezTo>
                    <a:pt x="15043" y="1085"/>
                    <a:pt x="16468" y="1687"/>
                    <a:pt x="17957" y="2099"/>
                  </a:cubicBezTo>
                  <a:cubicBezTo>
                    <a:pt x="19044" y="2409"/>
                    <a:pt x="20147" y="2613"/>
                    <a:pt x="21232" y="2613"/>
                  </a:cubicBezTo>
                  <a:cubicBezTo>
                    <a:pt x="22358" y="2613"/>
                    <a:pt x="23464" y="2394"/>
                    <a:pt x="24512" y="1845"/>
                  </a:cubicBezTo>
                  <a:cubicBezTo>
                    <a:pt x="25304" y="3587"/>
                    <a:pt x="25969" y="5360"/>
                    <a:pt x="26571" y="7197"/>
                  </a:cubicBezTo>
                  <a:cubicBezTo>
                    <a:pt x="26887" y="8147"/>
                    <a:pt x="27172" y="9129"/>
                    <a:pt x="27457" y="10111"/>
                  </a:cubicBezTo>
                  <a:cubicBezTo>
                    <a:pt x="27774" y="11282"/>
                    <a:pt x="28344" y="12708"/>
                    <a:pt x="28122" y="13911"/>
                  </a:cubicBezTo>
                  <a:cubicBezTo>
                    <a:pt x="27793" y="15661"/>
                    <a:pt x="25977" y="15992"/>
                    <a:pt x="24216" y="15992"/>
                  </a:cubicBezTo>
                  <a:cubicBezTo>
                    <a:pt x="23269" y="15992"/>
                    <a:pt x="22337" y="15897"/>
                    <a:pt x="21662" y="15874"/>
                  </a:cubicBezTo>
                  <a:cubicBezTo>
                    <a:pt x="19445" y="15779"/>
                    <a:pt x="17228" y="15621"/>
                    <a:pt x="14980" y="15431"/>
                  </a:cubicBezTo>
                  <a:cubicBezTo>
                    <a:pt x="12890" y="15241"/>
                    <a:pt x="10768" y="14988"/>
                    <a:pt x="8678" y="14766"/>
                  </a:cubicBezTo>
                  <a:cubicBezTo>
                    <a:pt x="6651" y="14513"/>
                    <a:pt x="4086" y="14354"/>
                    <a:pt x="2439" y="13024"/>
                  </a:cubicBezTo>
                  <a:cubicBezTo>
                    <a:pt x="0" y="11061"/>
                    <a:pt x="3262" y="7799"/>
                    <a:pt x="4561" y="5962"/>
                  </a:cubicBezTo>
                  <a:cubicBezTo>
                    <a:pt x="5827" y="4220"/>
                    <a:pt x="7189" y="2605"/>
                    <a:pt x="8392" y="863"/>
                  </a:cubicBezTo>
                  <a:cubicBezTo>
                    <a:pt x="9616" y="780"/>
                    <a:pt x="10718" y="599"/>
                    <a:pt x="11847" y="599"/>
                  </a:cubicBezTo>
                  <a:close/>
                  <a:moveTo>
                    <a:pt x="11278" y="0"/>
                  </a:moveTo>
                  <a:cubicBezTo>
                    <a:pt x="10391" y="0"/>
                    <a:pt x="9505" y="149"/>
                    <a:pt x="8646" y="547"/>
                  </a:cubicBezTo>
                  <a:cubicBezTo>
                    <a:pt x="8625" y="462"/>
                    <a:pt x="8561" y="406"/>
                    <a:pt x="8484" y="406"/>
                  </a:cubicBezTo>
                  <a:cubicBezTo>
                    <a:pt x="8445" y="406"/>
                    <a:pt x="8403" y="420"/>
                    <a:pt x="8361" y="452"/>
                  </a:cubicBezTo>
                  <a:cubicBezTo>
                    <a:pt x="6302" y="2637"/>
                    <a:pt x="4561" y="5170"/>
                    <a:pt x="2850" y="7641"/>
                  </a:cubicBezTo>
                  <a:cubicBezTo>
                    <a:pt x="1900" y="8971"/>
                    <a:pt x="317" y="10712"/>
                    <a:pt x="1330" y="12454"/>
                  </a:cubicBezTo>
                  <a:cubicBezTo>
                    <a:pt x="2280" y="14164"/>
                    <a:pt x="4687" y="14639"/>
                    <a:pt x="6429" y="14956"/>
                  </a:cubicBezTo>
                  <a:cubicBezTo>
                    <a:pt x="9248" y="15463"/>
                    <a:pt x="12129" y="15653"/>
                    <a:pt x="14948" y="15938"/>
                  </a:cubicBezTo>
                  <a:cubicBezTo>
                    <a:pt x="17672" y="16223"/>
                    <a:pt x="20427" y="16413"/>
                    <a:pt x="23182" y="16508"/>
                  </a:cubicBezTo>
                  <a:cubicBezTo>
                    <a:pt x="23563" y="16515"/>
                    <a:pt x="23982" y="16531"/>
                    <a:pt x="24415" y="16531"/>
                  </a:cubicBezTo>
                  <a:cubicBezTo>
                    <a:pt x="25857" y="16531"/>
                    <a:pt x="27453" y="16356"/>
                    <a:pt x="28281" y="15114"/>
                  </a:cubicBezTo>
                  <a:cubicBezTo>
                    <a:pt x="29357" y="13436"/>
                    <a:pt x="28249" y="10807"/>
                    <a:pt x="27774" y="9129"/>
                  </a:cubicBezTo>
                  <a:cubicBezTo>
                    <a:pt x="27014" y="6437"/>
                    <a:pt x="26064" y="3777"/>
                    <a:pt x="24955" y="1338"/>
                  </a:cubicBezTo>
                  <a:cubicBezTo>
                    <a:pt x="24902" y="1205"/>
                    <a:pt x="24793" y="1151"/>
                    <a:pt x="24684" y="1151"/>
                  </a:cubicBezTo>
                  <a:cubicBezTo>
                    <a:pt x="24534" y="1151"/>
                    <a:pt x="24385" y="1255"/>
                    <a:pt x="24385" y="1402"/>
                  </a:cubicBezTo>
                  <a:cubicBezTo>
                    <a:pt x="23375" y="1936"/>
                    <a:pt x="22356" y="2140"/>
                    <a:pt x="21332" y="2140"/>
                  </a:cubicBezTo>
                  <a:cubicBezTo>
                    <a:pt x="18469" y="2140"/>
                    <a:pt x="15560" y="546"/>
                    <a:pt x="12668" y="103"/>
                  </a:cubicBezTo>
                  <a:lnTo>
                    <a:pt x="12668" y="72"/>
                  </a:lnTo>
                  <a:cubicBezTo>
                    <a:pt x="12636" y="72"/>
                    <a:pt x="12636" y="103"/>
                    <a:pt x="12636" y="103"/>
                  </a:cubicBezTo>
                  <a:cubicBezTo>
                    <a:pt x="12186" y="39"/>
                    <a:pt x="11732" y="0"/>
                    <a:pt x="11278" y="0"/>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4870871" y="4111483"/>
              <a:ext cx="996606" cy="542989"/>
            </a:xfrm>
            <a:custGeom>
              <a:avLst/>
              <a:gdLst/>
              <a:ahLst/>
              <a:cxnLst/>
              <a:rect l="l" t="t" r="r" b="b"/>
              <a:pathLst>
                <a:path w="28313" h="15426" extrusionOk="0">
                  <a:moveTo>
                    <a:pt x="11848" y="0"/>
                  </a:moveTo>
                  <a:cubicBezTo>
                    <a:pt x="10718" y="0"/>
                    <a:pt x="9617" y="181"/>
                    <a:pt x="8393" y="265"/>
                  </a:cubicBezTo>
                  <a:cubicBezTo>
                    <a:pt x="7190" y="2007"/>
                    <a:pt x="5796" y="3622"/>
                    <a:pt x="4561" y="5363"/>
                  </a:cubicBezTo>
                  <a:cubicBezTo>
                    <a:pt x="3263" y="7137"/>
                    <a:pt x="1" y="10462"/>
                    <a:pt x="2439" y="12394"/>
                  </a:cubicBezTo>
                  <a:cubicBezTo>
                    <a:pt x="4055" y="13756"/>
                    <a:pt x="6651" y="13914"/>
                    <a:pt x="8678" y="14136"/>
                  </a:cubicBezTo>
                  <a:cubicBezTo>
                    <a:pt x="10768" y="14389"/>
                    <a:pt x="12890" y="14611"/>
                    <a:pt x="14980" y="14832"/>
                  </a:cubicBezTo>
                  <a:cubicBezTo>
                    <a:pt x="17197" y="15022"/>
                    <a:pt x="19414" y="15212"/>
                    <a:pt x="21631" y="15307"/>
                  </a:cubicBezTo>
                  <a:cubicBezTo>
                    <a:pt x="22306" y="15330"/>
                    <a:pt x="23238" y="15425"/>
                    <a:pt x="24185" y="15425"/>
                  </a:cubicBezTo>
                  <a:cubicBezTo>
                    <a:pt x="25946" y="15425"/>
                    <a:pt x="27762" y="15094"/>
                    <a:pt x="28091" y="13344"/>
                  </a:cubicBezTo>
                  <a:cubicBezTo>
                    <a:pt x="28313" y="12172"/>
                    <a:pt x="27743" y="10715"/>
                    <a:pt x="27458" y="9512"/>
                  </a:cubicBezTo>
                  <a:cubicBezTo>
                    <a:pt x="27173" y="8530"/>
                    <a:pt x="26888" y="7580"/>
                    <a:pt x="26571" y="6599"/>
                  </a:cubicBezTo>
                  <a:cubicBezTo>
                    <a:pt x="26001" y="4762"/>
                    <a:pt x="25273" y="2988"/>
                    <a:pt x="24513" y="1246"/>
                  </a:cubicBezTo>
                  <a:cubicBezTo>
                    <a:pt x="23477" y="1780"/>
                    <a:pt x="22403" y="1987"/>
                    <a:pt x="21314" y="1987"/>
                  </a:cubicBezTo>
                  <a:cubicBezTo>
                    <a:pt x="20203" y="1987"/>
                    <a:pt x="19076" y="1772"/>
                    <a:pt x="17957" y="1468"/>
                  </a:cubicBezTo>
                  <a:cubicBezTo>
                    <a:pt x="16469" y="1088"/>
                    <a:pt x="15044" y="486"/>
                    <a:pt x="13555" y="170"/>
                  </a:cubicBezTo>
                  <a:cubicBezTo>
                    <a:pt x="13112" y="106"/>
                    <a:pt x="12763" y="43"/>
                    <a:pt x="12352" y="11"/>
                  </a:cubicBezTo>
                  <a:lnTo>
                    <a:pt x="12320" y="11"/>
                  </a:lnTo>
                  <a:cubicBezTo>
                    <a:pt x="12162" y="4"/>
                    <a:pt x="12005" y="0"/>
                    <a:pt x="11848" y="0"/>
                  </a:cubicBezTo>
                  <a:close/>
                </a:path>
              </a:pathLst>
            </a:custGeom>
            <a:solidFill>
              <a:schemeClr val="accent4"/>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5348002" y="3192528"/>
              <a:ext cx="443691" cy="204826"/>
            </a:xfrm>
            <a:custGeom>
              <a:avLst/>
              <a:gdLst/>
              <a:ahLst/>
              <a:cxnLst/>
              <a:rect l="l" t="t" r="r" b="b"/>
              <a:pathLst>
                <a:path w="12605" h="5819" extrusionOk="0">
                  <a:moveTo>
                    <a:pt x="2249" y="1918"/>
                  </a:moveTo>
                  <a:cubicBezTo>
                    <a:pt x="2260" y="1918"/>
                    <a:pt x="2270" y="1920"/>
                    <a:pt x="2280" y="1923"/>
                  </a:cubicBezTo>
                  <a:cubicBezTo>
                    <a:pt x="3642" y="2462"/>
                    <a:pt x="4719" y="3253"/>
                    <a:pt x="6176" y="3507"/>
                  </a:cubicBezTo>
                  <a:cubicBezTo>
                    <a:pt x="6736" y="3617"/>
                    <a:pt x="7274" y="3661"/>
                    <a:pt x="7806" y="3661"/>
                  </a:cubicBezTo>
                  <a:cubicBezTo>
                    <a:pt x="8656" y="3661"/>
                    <a:pt x="9492" y="3548"/>
                    <a:pt x="10388" y="3412"/>
                  </a:cubicBezTo>
                  <a:cubicBezTo>
                    <a:pt x="10407" y="3408"/>
                    <a:pt x="10426" y="3406"/>
                    <a:pt x="10444" y="3406"/>
                  </a:cubicBezTo>
                  <a:cubicBezTo>
                    <a:pt x="10711" y="3406"/>
                    <a:pt x="10750" y="3829"/>
                    <a:pt x="10483" y="3919"/>
                  </a:cubicBezTo>
                  <a:cubicBezTo>
                    <a:pt x="9702" y="4179"/>
                    <a:pt x="8758" y="4319"/>
                    <a:pt x="7774" y="4319"/>
                  </a:cubicBezTo>
                  <a:cubicBezTo>
                    <a:pt x="5642" y="4319"/>
                    <a:pt x="3325" y="3662"/>
                    <a:pt x="2090" y="2145"/>
                  </a:cubicBezTo>
                  <a:cubicBezTo>
                    <a:pt x="2034" y="2032"/>
                    <a:pt x="2154" y="1918"/>
                    <a:pt x="2249" y="1918"/>
                  </a:cubicBezTo>
                  <a:close/>
                  <a:moveTo>
                    <a:pt x="3751" y="1"/>
                  </a:moveTo>
                  <a:cubicBezTo>
                    <a:pt x="3186" y="1"/>
                    <a:pt x="2676" y="89"/>
                    <a:pt x="2090" y="308"/>
                  </a:cubicBezTo>
                  <a:cubicBezTo>
                    <a:pt x="824" y="783"/>
                    <a:pt x="0" y="2367"/>
                    <a:pt x="1045" y="3507"/>
                  </a:cubicBezTo>
                  <a:cubicBezTo>
                    <a:pt x="3959" y="5027"/>
                    <a:pt x="6809" y="5787"/>
                    <a:pt x="10134" y="5819"/>
                  </a:cubicBezTo>
                  <a:cubicBezTo>
                    <a:pt x="11401" y="5565"/>
                    <a:pt x="12605" y="4140"/>
                    <a:pt x="11908" y="2842"/>
                  </a:cubicBezTo>
                  <a:cubicBezTo>
                    <a:pt x="11591" y="2177"/>
                    <a:pt x="10768" y="1638"/>
                    <a:pt x="10071" y="1353"/>
                  </a:cubicBezTo>
                  <a:cubicBezTo>
                    <a:pt x="9121" y="942"/>
                    <a:pt x="8076" y="720"/>
                    <a:pt x="7094" y="467"/>
                  </a:cubicBezTo>
                  <a:cubicBezTo>
                    <a:pt x="6176" y="277"/>
                    <a:pt x="5226" y="87"/>
                    <a:pt x="4276" y="23"/>
                  </a:cubicBezTo>
                  <a:cubicBezTo>
                    <a:pt x="4093" y="9"/>
                    <a:pt x="3920" y="1"/>
                    <a:pt x="3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5420161" y="3262962"/>
              <a:ext cx="306201" cy="81909"/>
            </a:xfrm>
            <a:custGeom>
              <a:avLst/>
              <a:gdLst/>
              <a:ahLst/>
              <a:cxnLst/>
              <a:rect l="l" t="t" r="r" b="b"/>
              <a:pathLst>
                <a:path w="8699" h="2327" extrusionOk="0">
                  <a:moveTo>
                    <a:pt x="208" y="1"/>
                  </a:moveTo>
                  <a:cubicBezTo>
                    <a:pt x="87" y="1"/>
                    <a:pt x="0" y="104"/>
                    <a:pt x="104" y="207"/>
                  </a:cubicBezTo>
                  <a:cubicBezTo>
                    <a:pt x="1285" y="1689"/>
                    <a:pt x="3558" y="2326"/>
                    <a:pt x="5669" y="2326"/>
                  </a:cubicBezTo>
                  <a:cubicBezTo>
                    <a:pt x="6672" y="2326"/>
                    <a:pt x="7637" y="2183"/>
                    <a:pt x="8433" y="1918"/>
                  </a:cubicBezTo>
                  <a:cubicBezTo>
                    <a:pt x="8699" y="1799"/>
                    <a:pt x="8606" y="1405"/>
                    <a:pt x="8386" y="1405"/>
                  </a:cubicBezTo>
                  <a:cubicBezTo>
                    <a:pt x="8371" y="1405"/>
                    <a:pt x="8354" y="1407"/>
                    <a:pt x="8338" y="1411"/>
                  </a:cubicBezTo>
                  <a:cubicBezTo>
                    <a:pt x="7358" y="1563"/>
                    <a:pt x="6424" y="1686"/>
                    <a:pt x="5472" y="1686"/>
                  </a:cubicBezTo>
                  <a:cubicBezTo>
                    <a:pt x="5039" y="1686"/>
                    <a:pt x="4603" y="1660"/>
                    <a:pt x="4157" y="1601"/>
                  </a:cubicBezTo>
                  <a:cubicBezTo>
                    <a:pt x="2701" y="1316"/>
                    <a:pt x="1624" y="524"/>
                    <a:pt x="294" y="17"/>
                  </a:cubicBezTo>
                  <a:cubicBezTo>
                    <a:pt x="265" y="6"/>
                    <a:pt x="236" y="1"/>
                    <a:pt x="208"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18"/>
          <p:cNvGrpSpPr/>
          <p:nvPr/>
        </p:nvGrpSpPr>
        <p:grpSpPr>
          <a:xfrm>
            <a:off x="4992620" y="1325897"/>
            <a:ext cx="1094255" cy="1594018"/>
            <a:chOff x="4932214" y="1325792"/>
            <a:chExt cx="941618" cy="1418418"/>
          </a:xfrm>
        </p:grpSpPr>
        <p:sp>
          <p:nvSpPr>
            <p:cNvPr id="102" name="Google Shape;102;p18"/>
            <p:cNvSpPr/>
            <p:nvPr/>
          </p:nvSpPr>
          <p:spPr>
            <a:xfrm>
              <a:off x="4933245" y="1325792"/>
              <a:ext cx="940588" cy="1418418"/>
            </a:xfrm>
            <a:custGeom>
              <a:avLst/>
              <a:gdLst/>
              <a:ahLst/>
              <a:cxnLst/>
              <a:rect l="l" t="t" r="r" b="b"/>
              <a:pathLst>
                <a:path w="29204" h="44040" extrusionOk="0">
                  <a:moveTo>
                    <a:pt x="6524" y="14963"/>
                  </a:moveTo>
                  <a:cubicBezTo>
                    <a:pt x="6556" y="15406"/>
                    <a:pt x="6556" y="15818"/>
                    <a:pt x="6587" y="16229"/>
                  </a:cubicBezTo>
                  <a:cubicBezTo>
                    <a:pt x="6492" y="16546"/>
                    <a:pt x="6112" y="16863"/>
                    <a:pt x="5922" y="17148"/>
                  </a:cubicBezTo>
                  <a:cubicBezTo>
                    <a:pt x="5542" y="17559"/>
                    <a:pt x="5067" y="17908"/>
                    <a:pt x="4624" y="18256"/>
                  </a:cubicBezTo>
                  <a:cubicBezTo>
                    <a:pt x="3674" y="19048"/>
                    <a:pt x="2755" y="19808"/>
                    <a:pt x="1837" y="20600"/>
                  </a:cubicBezTo>
                  <a:cubicBezTo>
                    <a:pt x="1799" y="20523"/>
                    <a:pt x="1749" y="20481"/>
                    <a:pt x="1694" y="20481"/>
                  </a:cubicBezTo>
                  <a:cubicBezTo>
                    <a:pt x="1659" y="20481"/>
                    <a:pt x="1621" y="20499"/>
                    <a:pt x="1584" y="20536"/>
                  </a:cubicBezTo>
                  <a:cubicBezTo>
                    <a:pt x="1457" y="20315"/>
                    <a:pt x="1299" y="20156"/>
                    <a:pt x="1172" y="19966"/>
                  </a:cubicBezTo>
                  <a:cubicBezTo>
                    <a:pt x="1267" y="19776"/>
                    <a:pt x="1362" y="19586"/>
                    <a:pt x="1457" y="19365"/>
                  </a:cubicBezTo>
                  <a:cubicBezTo>
                    <a:pt x="1584" y="19175"/>
                    <a:pt x="1679" y="18953"/>
                    <a:pt x="1805" y="18731"/>
                  </a:cubicBezTo>
                  <a:cubicBezTo>
                    <a:pt x="2154" y="18193"/>
                    <a:pt x="2565" y="17686"/>
                    <a:pt x="3040" y="17211"/>
                  </a:cubicBezTo>
                  <a:cubicBezTo>
                    <a:pt x="3737" y="16483"/>
                    <a:pt x="5099" y="15184"/>
                    <a:pt x="6176" y="15089"/>
                  </a:cubicBezTo>
                  <a:lnTo>
                    <a:pt x="6524" y="14963"/>
                  </a:lnTo>
                  <a:close/>
                  <a:moveTo>
                    <a:pt x="28091" y="1472"/>
                  </a:moveTo>
                  <a:cubicBezTo>
                    <a:pt x="25811" y="6887"/>
                    <a:pt x="22390" y="11574"/>
                    <a:pt x="19097" y="16451"/>
                  </a:cubicBezTo>
                  <a:cubicBezTo>
                    <a:pt x="19002" y="16641"/>
                    <a:pt x="19097" y="16799"/>
                    <a:pt x="19255" y="16831"/>
                  </a:cubicBezTo>
                  <a:cubicBezTo>
                    <a:pt x="19097" y="16958"/>
                    <a:pt x="19065" y="17243"/>
                    <a:pt x="19318" y="17338"/>
                  </a:cubicBezTo>
                  <a:cubicBezTo>
                    <a:pt x="24290" y="19871"/>
                    <a:pt x="27711" y="25255"/>
                    <a:pt x="27299" y="30924"/>
                  </a:cubicBezTo>
                  <a:cubicBezTo>
                    <a:pt x="26951" y="36466"/>
                    <a:pt x="22834" y="41564"/>
                    <a:pt x="17513" y="43053"/>
                  </a:cubicBezTo>
                  <a:cubicBezTo>
                    <a:pt x="16460" y="43343"/>
                    <a:pt x="15368" y="43482"/>
                    <a:pt x="14272" y="43482"/>
                  </a:cubicBezTo>
                  <a:cubicBezTo>
                    <a:pt x="9861" y="43482"/>
                    <a:pt x="5374" y="41227"/>
                    <a:pt x="3040" y="37447"/>
                  </a:cubicBezTo>
                  <a:cubicBezTo>
                    <a:pt x="32" y="32634"/>
                    <a:pt x="855" y="26205"/>
                    <a:pt x="4529" y="21993"/>
                  </a:cubicBezTo>
                  <a:cubicBezTo>
                    <a:pt x="4654" y="21868"/>
                    <a:pt x="4561" y="21702"/>
                    <a:pt x="4438" y="21702"/>
                  </a:cubicBezTo>
                  <a:cubicBezTo>
                    <a:pt x="4406" y="21702"/>
                    <a:pt x="4372" y="21713"/>
                    <a:pt x="4339" y="21740"/>
                  </a:cubicBezTo>
                  <a:cubicBezTo>
                    <a:pt x="4054" y="21518"/>
                    <a:pt x="3737" y="21265"/>
                    <a:pt x="3484" y="21075"/>
                  </a:cubicBezTo>
                  <a:cubicBezTo>
                    <a:pt x="3167" y="20885"/>
                    <a:pt x="2850" y="20631"/>
                    <a:pt x="2534" y="20410"/>
                  </a:cubicBezTo>
                  <a:cubicBezTo>
                    <a:pt x="3832" y="19460"/>
                    <a:pt x="5099" y="18478"/>
                    <a:pt x="6239" y="17401"/>
                  </a:cubicBezTo>
                  <a:cubicBezTo>
                    <a:pt x="6397" y="17243"/>
                    <a:pt x="6587" y="17053"/>
                    <a:pt x="6746" y="16831"/>
                  </a:cubicBezTo>
                  <a:cubicBezTo>
                    <a:pt x="6999" y="17084"/>
                    <a:pt x="7347" y="17274"/>
                    <a:pt x="7633" y="17464"/>
                  </a:cubicBezTo>
                  <a:cubicBezTo>
                    <a:pt x="8013" y="17749"/>
                    <a:pt x="8393" y="18003"/>
                    <a:pt x="8773" y="18256"/>
                  </a:cubicBezTo>
                  <a:cubicBezTo>
                    <a:pt x="8744" y="18369"/>
                    <a:pt x="8792" y="18483"/>
                    <a:pt x="8893" y="18483"/>
                  </a:cubicBezTo>
                  <a:cubicBezTo>
                    <a:pt x="8905" y="18483"/>
                    <a:pt x="8918" y="18481"/>
                    <a:pt x="8931" y="18478"/>
                  </a:cubicBezTo>
                  <a:cubicBezTo>
                    <a:pt x="9976" y="18066"/>
                    <a:pt x="10989" y="17749"/>
                    <a:pt x="12066" y="17464"/>
                  </a:cubicBezTo>
                  <a:cubicBezTo>
                    <a:pt x="12890" y="17274"/>
                    <a:pt x="13808" y="17211"/>
                    <a:pt x="14568" y="16673"/>
                  </a:cubicBezTo>
                  <a:cubicBezTo>
                    <a:pt x="16215" y="15533"/>
                    <a:pt x="17513" y="13347"/>
                    <a:pt x="18843" y="11796"/>
                  </a:cubicBezTo>
                  <a:cubicBezTo>
                    <a:pt x="21852" y="8280"/>
                    <a:pt x="24924" y="4829"/>
                    <a:pt x="28091" y="1472"/>
                  </a:cubicBezTo>
                  <a:close/>
                  <a:moveTo>
                    <a:pt x="28865" y="1"/>
                  </a:moveTo>
                  <a:cubicBezTo>
                    <a:pt x="28800" y="1"/>
                    <a:pt x="28737" y="24"/>
                    <a:pt x="28692" y="78"/>
                  </a:cubicBezTo>
                  <a:cubicBezTo>
                    <a:pt x="25399" y="3530"/>
                    <a:pt x="22232" y="7045"/>
                    <a:pt x="19128" y="10592"/>
                  </a:cubicBezTo>
                  <a:cubicBezTo>
                    <a:pt x="17767" y="12239"/>
                    <a:pt x="16405" y="14234"/>
                    <a:pt x="14821" y="15691"/>
                  </a:cubicBezTo>
                  <a:cubicBezTo>
                    <a:pt x="13365" y="17053"/>
                    <a:pt x="10926" y="17274"/>
                    <a:pt x="9089" y="18066"/>
                  </a:cubicBezTo>
                  <a:cubicBezTo>
                    <a:pt x="9089" y="18034"/>
                    <a:pt x="9089" y="17939"/>
                    <a:pt x="8994" y="17908"/>
                  </a:cubicBezTo>
                  <a:cubicBezTo>
                    <a:pt x="8614" y="17686"/>
                    <a:pt x="8203" y="17401"/>
                    <a:pt x="7823" y="17148"/>
                  </a:cubicBezTo>
                  <a:cubicBezTo>
                    <a:pt x="7506" y="16958"/>
                    <a:pt x="7221" y="16768"/>
                    <a:pt x="6904" y="16609"/>
                  </a:cubicBezTo>
                  <a:cubicBezTo>
                    <a:pt x="7379" y="15913"/>
                    <a:pt x="7569" y="15216"/>
                    <a:pt x="7221" y="14393"/>
                  </a:cubicBezTo>
                  <a:cubicBezTo>
                    <a:pt x="7221" y="14321"/>
                    <a:pt x="7150" y="14286"/>
                    <a:pt x="7087" y="14286"/>
                  </a:cubicBezTo>
                  <a:cubicBezTo>
                    <a:pt x="7066" y="14286"/>
                    <a:pt x="7047" y="14290"/>
                    <a:pt x="7031" y="14298"/>
                  </a:cubicBezTo>
                  <a:cubicBezTo>
                    <a:pt x="4782" y="15026"/>
                    <a:pt x="2787" y="16388"/>
                    <a:pt x="1489" y="18414"/>
                  </a:cubicBezTo>
                  <a:cubicBezTo>
                    <a:pt x="1172" y="18921"/>
                    <a:pt x="412" y="19935"/>
                    <a:pt x="760" y="20600"/>
                  </a:cubicBezTo>
                  <a:cubicBezTo>
                    <a:pt x="887" y="20885"/>
                    <a:pt x="1140" y="20980"/>
                    <a:pt x="1362" y="20980"/>
                  </a:cubicBezTo>
                  <a:lnTo>
                    <a:pt x="1330" y="21043"/>
                  </a:lnTo>
                  <a:cubicBezTo>
                    <a:pt x="1224" y="21096"/>
                    <a:pt x="1296" y="21216"/>
                    <a:pt x="1397" y="21216"/>
                  </a:cubicBezTo>
                  <a:cubicBezTo>
                    <a:pt x="1416" y="21216"/>
                    <a:pt x="1437" y="21212"/>
                    <a:pt x="1457" y="21201"/>
                  </a:cubicBezTo>
                  <a:cubicBezTo>
                    <a:pt x="1679" y="20980"/>
                    <a:pt x="1964" y="20790"/>
                    <a:pt x="2249" y="20600"/>
                  </a:cubicBezTo>
                  <a:cubicBezTo>
                    <a:pt x="2565" y="20885"/>
                    <a:pt x="2914" y="21106"/>
                    <a:pt x="3231" y="21391"/>
                  </a:cubicBezTo>
                  <a:cubicBezTo>
                    <a:pt x="3516" y="21581"/>
                    <a:pt x="3801" y="21835"/>
                    <a:pt x="4054" y="22025"/>
                  </a:cubicBezTo>
                  <a:cubicBezTo>
                    <a:pt x="1077" y="25160"/>
                    <a:pt x="0" y="29657"/>
                    <a:pt x="919" y="33901"/>
                  </a:cubicBezTo>
                  <a:cubicBezTo>
                    <a:pt x="1932" y="38366"/>
                    <a:pt x="5321" y="41849"/>
                    <a:pt x="9659" y="43306"/>
                  </a:cubicBezTo>
                  <a:cubicBezTo>
                    <a:pt x="11100" y="43806"/>
                    <a:pt x="12557" y="44040"/>
                    <a:pt x="13986" y="44040"/>
                  </a:cubicBezTo>
                  <a:cubicBezTo>
                    <a:pt x="21604" y="44040"/>
                    <a:pt x="28444" y="37415"/>
                    <a:pt x="27964" y="29309"/>
                  </a:cubicBezTo>
                  <a:cubicBezTo>
                    <a:pt x="27711" y="23988"/>
                    <a:pt x="24386" y="19175"/>
                    <a:pt x="19667" y="16799"/>
                  </a:cubicBezTo>
                  <a:cubicBezTo>
                    <a:pt x="19635" y="16768"/>
                    <a:pt x="19572" y="16768"/>
                    <a:pt x="19540" y="16768"/>
                  </a:cubicBezTo>
                  <a:lnTo>
                    <a:pt x="19572" y="16704"/>
                  </a:lnTo>
                  <a:cubicBezTo>
                    <a:pt x="23340" y="11606"/>
                    <a:pt x="26856" y="6254"/>
                    <a:pt x="29136" y="332"/>
                  </a:cubicBezTo>
                  <a:cubicBezTo>
                    <a:pt x="29204" y="150"/>
                    <a:pt x="29028" y="1"/>
                    <a:pt x="28865" y="1"/>
                  </a:cubicBezTo>
                  <a:close/>
                </a:path>
              </a:pathLst>
            </a:custGeom>
            <a:solidFill>
              <a:schemeClr val="dk1"/>
            </a:solidFill>
            <a:ln w="15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4932214" y="1374200"/>
              <a:ext cx="904741" cy="1353198"/>
            </a:xfrm>
            <a:custGeom>
              <a:avLst/>
              <a:gdLst/>
              <a:ahLst/>
              <a:cxnLst/>
              <a:rect l="l" t="t" r="r" b="b"/>
              <a:pathLst>
                <a:path w="28091" h="42015" extrusionOk="0">
                  <a:moveTo>
                    <a:pt x="18636" y="11767"/>
                  </a:moveTo>
                  <a:cubicBezTo>
                    <a:pt x="18746" y="11767"/>
                    <a:pt x="18851" y="11885"/>
                    <a:pt x="18780" y="12003"/>
                  </a:cubicBezTo>
                  <a:cubicBezTo>
                    <a:pt x="18242" y="12953"/>
                    <a:pt x="17482" y="13840"/>
                    <a:pt x="16817" y="14663"/>
                  </a:cubicBezTo>
                  <a:cubicBezTo>
                    <a:pt x="16790" y="14690"/>
                    <a:pt x="16755" y="14702"/>
                    <a:pt x="16721" y="14702"/>
                  </a:cubicBezTo>
                  <a:cubicBezTo>
                    <a:pt x="16635" y="14702"/>
                    <a:pt x="16550" y="14627"/>
                    <a:pt x="16595" y="14536"/>
                  </a:cubicBezTo>
                  <a:cubicBezTo>
                    <a:pt x="17229" y="13618"/>
                    <a:pt x="17830" y="12636"/>
                    <a:pt x="18527" y="11813"/>
                  </a:cubicBezTo>
                  <a:cubicBezTo>
                    <a:pt x="18559" y="11781"/>
                    <a:pt x="18598" y="11767"/>
                    <a:pt x="18636" y="11767"/>
                  </a:cubicBezTo>
                  <a:close/>
                  <a:moveTo>
                    <a:pt x="17520" y="12333"/>
                  </a:moveTo>
                  <a:cubicBezTo>
                    <a:pt x="17605" y="12333"/>
                    <a:pt x="17681" y="12408"/>
                    <a:pt x="17640" y="12509"/>
                  </a:cubicBezTo>
                  <a:cubicBezTo>
                    <a:pt x="17070" y="13523"/>
                    <a:pt x="16532" y="14410"/>
                    <a:pt x="16025" y="15360"/>
                  </a:cubicBezTo>
                  <a:cubicBezTo>
                    <a:pt x="15996" y="15399"/>
                    <a:pt x="15963" y="15414"/>
                    <a:pt x="15934" y="15414"/>
                  </a:cubicBezTo>
                  <a:cubicBezTo>
                    <a:pt x="15870" y="15414"/>
                    <a:pt x="15823" y="15340"/>
                    <a:pt x="15867" y="15296"/>
                  </a:cubicBezTo>
                  <a:cubicBezTo>
                    <a:pt x="16374" y="14315"/>
                    <a:pt x="16849" y="13365"/>
                    <a:pt x="17387" y="12414"/>
                  </a:cubicBezTo>
                  <a:cubicBezTo>
                    <a:pt x="17421" y="12357"/>
                    <a:pt x="17472" y="12333"/>
                    <a:pt x="17520" y="12333"/>
                  </a:cubicBezTo>
                  <a:close/>
                  <a:moveTo>
                    <a:pt x="28091" y="0"/>
                  </a:moveTo>
                  <a:lnTo>
                    <a:pt x="28091" y="0"/>
                  </a:lnTo>
                  <a:cubicBezTo>
                    <a:pt x="24924" y="3421"/>
                    <a:pt x="21821" y="6841"/>
                    <a:pt x="18812" y="10356"/>
                  </a:cubicBezTo>
                  <a:cubicBezTo>
                    <a:pt x="17514" y="11908"/>
                    <a:pt x="16215" y="14125"/>
                    <a:pt x="14537" y="15233"/>
                  </a:cubicBezTo>
                  <a:cubicBezTo>
                    <a:pt x="13777" y="15740"/>
                    <a:pt x="12922" y="15803"/>
                    <a:pt x="12035" y="16025"/>
                  </a:cubicBezTo>
                  <a:cubicBezTo>
                    <a:pt x="10990" y="16246"/>
                    <a:pt x="9945" y="16595"/>
                    <a:pt x="8931" y="17006"/>
                  </a:cubicBezTo>
                  <a:cubicBezTo>
                    <a:pt x="8920" y="17009"/>
                    <a:pt x="8909" y="17011"/>
                    <a:pt x="8898" y="17011"/>
                  </a:cubicBezTo>
                  <a:cubicBezTo>
                    <a:pt x="8789" y="17011"/>
                    <a:pt x="8715" y="16874"/>
                    <a:pt x="8773" y="16816"/>
                  </a:cubicBezTo>
                  <a:cubicBezTo>
                    <a:pt x="8361" y="16563"/>
                    <a:pt x="8013" y="16278"/>
                    <a:pt x="7633" y="16025"/>
                  </a:cubicBezTo>
                  <a:cubicBezTo>
                    <a:pt x="7348" y="15803"/>
                    <a:pt x="7031" y="15613"/>
                    <a:pt x="6746" y="15391"/>
                  </a:cubicBezTo>
                  <a:cubicBezTo>
                    <a:pt x="6588" y="15581"/>
                    <a:pt x="6429" y="15740"/>
                    <a:pt x="6239" y="15930"/>
                  </a:cubicBezTo>
                  <a:cubicBezTo>
                    <a:pt x="5099" y="17006"/>
                    <a:pt x="3769" y="17988"/>
                    <a:pt x="2502" y="18938"/>
                  </a:cubicBezTo>
                  <a:cubicBezTo>
                    <a:pt x="2819" y="19128"/>
                    <a:pt x="3136" y="19382"/>
                    <a:pt x="3453" y="19603"/>
                  </a:cubicBezTo>
                  <a:cubicBezTo>
                    <a:pt x="3738" y="19825"/>
                    <a:pt x="4086" y="20047"/>
                    <a:pt x="4339" y="20300"/>
                  </a:cubicBezTo>
                  <a:cubicBezTo>
                    <a:pt x="4368" y="20271"/>
                    <a:pt x="4401" y="20259"/>
                    <a:pt x="4432" y="20259"/>
                  </a:cubicBezTo>
                  <a:cubicBezTo>
                    <a:pt x="4536" y="20259"/>
                    <a:pt x="4627" y="20400"/>
                    <a:pt x="4529" y="20522"/>
                  </a:cubicBezTo>
                  <a:cubicBezTo>
                    <a:pt x="887" y="24765"/>
                    <a:pt x="1" y="31162"/>
                    <a:pt x="3041" y="36008"/>
                  </a:cubicBezTo>
                  <a:cubicBezTo>
                    <a:pt x="5370" y="39780"/>
                    <a:pt x="9804" y="42014"/>
                    <a:pt x="14224" y="42014"/>
                  </a:cubicBezTo>
                  <a:cubicBezTo>
                    <a:pt x="15333" y="42014"/>
                    <a:pt x="16440" y="41874"/>
                    <a:pt x="17514" y="41582"/>
                  </a:cubicBezTo>
                  <a:cubicBezTo>
                    <a:pt x="22866" y="40093"/>
                    <a:pt x="26983" y="34931"/>
                    <a:pt x="27331" y="29421"/>
                  </a:cubicBezTo>
                  <a:cubicBezTo>
                    <a:pt x="27743" y="23752"/>
                    <a:pt x="24322" y="18368"/>
                    <a:pt x="19350" y="15835"/>
                  </a:cubicBezTo>
                  <a:cubicBezTo>
                    <a:pt x="19097" y="15740"/>
                    <a:pt x="19129" y="15486"/>
                    <a:pt x="19255" y="15391"/>
                  </a:cubicBezTo>
                  <a:cubicBezTo>
                    <a:pt x="19097" y="15328"/>
                    <a:pt x="18970" y="15170"/>
                    <a:pt x="19097" y="14980"/>
                  </a:cubicBezTo>
                  <a:cubicBezTo>
                    <a:pt x="22391" y="10103"/>
                    <a:pt x="25779" y="5416"/>
                    <a:pt x="28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5026356" y="2188148"/>
              <a:ext cx="718807" cy="468233"/>
            </a:xfrm>
            <a:custGeom>
              <a:avLst/>
              <a:gdLst/>
              <a:ahLst/>
              <a:cxnLst/>
              <a:rect l="l" t="t" r="r" b="b"/>
              <a:pathLst>
                <a:path w="22318" h="14538" extrusionOk="0">
                  <a:moveTo>
                    <a:pt x="22057" y="0"/>
                  </a:moveTo>
                  <a:cubicBezTo>
                    <a:pt x="21922" y="0"/>
                    <a:pt x="21780" y="95"/>
                    <a:pt x="21748" y="285"/>
                  </a:cubicBezTo>
                  <a:lnTo>
                    <a:pt x="21748" y="507"/>
                  </a:lnTo>
                  <a:cubicBezTo>
                    <a:pt x="21399" y="6175"/>
                    <a:pt x="20259" y="13618"/>
                    <a:pt x="13166" y="13998"/>
                  </a:cubicBezTo>
                  <a:cubicBezTo>
                    <a:pt x="12915" y="14011"/>
                    <a:pt x="12664" y="14018"/>
                    <a:pt x="12415" y="14018"/>
                  </a:cubicBezTo>
                  <a:cubicBezTo>
                    <a:pt x="6866" y="14018"/>
                    <a:pt x="1701" y="10676"/>
                    <a:pt x="276" y="5130"/>
                  </a:cubicBezTo>
                  <a:cubicBezTo>
                    <a:pt x="276" y="5099"/>
                    <a:pt x="213" y="5067"/>
                    <a:pt x="213" y="5067"/>
                  </a:cubicBezTo>
                  <a:cubicBezTo>
                    <a:pt x="195" y="5040"/>
                    <a:pt x="169" y="5028"/>
                    <a:pt x="143" y="5028"/>
                  </a:cubicBezTo>
                  <a:cubicBezTo>
                    <a:pt x="75" y="5028"/>
                    <a:pt x="0" y="5103"/>
                    <a:pt x="23" y="5194"/>
                  </a:cubicBezTo>
                  <a:cubicBezTo>
                    <a:pt x="1228" y="10984"/>
                    <a:pt x="6770" y="14537"/>
                    <a:pt x="12473" y="14537"/>
                  </a:cubicBezTo>
                  <a:cubicBezTo>
                    <a:pt x="12914" y="14537"/>
                    <a:pt x="13357" y="14516"/>
                    <a:pt x="13799" y="14473"/>
                  </a:cubicBezTo>
                  <a:cubicBezTo>
                    <a:pt x="20703" y="13776"/>
                    <a:pt x="22160" y="3832"/>
                    <a:pt x="22318" y="285"/>
                  </a:cubicBezTo>
                  <a:cubicBezTo>
                    <a:pt x="22318" y="95"/>
                    <a:pt x="22191" y="0"/>
                    <a:pt x="22057" y="0"/>
                  </a:cubicBezTo>
                  <a:close/>
                </a:path>
              </a:pathLst>
            </a:custGeom>
            <a:solidFill>
              <a:schemeClr val="dk1"/>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5033184" y="2204445"/>
              <a:ext cx="693621" cy="435188"/>
            </a:xfrm>
            <a:custGeom>
              <a:avLst/>
              <a:gdLst/>
              <a:ahLst/>
              <a:cxnLst/>
              <a:rect l="l" t="t" r="r" b="b"/>
              <a:pathLst>
                <a:path w="21536" h="13512" extrusionOk="0">
                  <a:moveTo>
                    <a:pt x="6524" y="9130"/>
                  </a:moveTo>
                  <a:cubicBezTo>
                    <a:pt x="6544" y="9130"/>
                    <a:pt x="6566" y="9137"/>
                    <a:pt x="6588" y="9153"/>
                  </a:cubicBezTo>
                  <a:cubicBezTo>
                    <a:pt x="8013" y="10135"/>
                    <a:pt x="9502" y="10610"/>
                    <a:pt x="11148" y="11212"/>
                  </a:cubicBezTo>
                  <a:cubicBezTo>
                    <a:pt x="11358" y="11272"/>
                    <a:pt x="11313" y="11531"/>
                    <a:pt x="11092" y="11531"/>
                  </a:cubicBezTo>
                  <a:cubicBezTo>
                    <a:pt x="11079" y="11531"/>
                    <a:pt x="11067" y="11530"/>
                    <a:pt x="11053" y="11528"/>
                  </a:cubicBezTo>
                  <a:cubicBezTo>
                    <a:pt x="9438" y="11275"/>
                    <a:pt x="7760" y="10325"/>
                    <a:pt x="6461" y="9343"/>
                  </a:cubicBezTo>
                  <a:cubicBezTo>
                    <a:pt x="6356" y="9291"/>
                    <a:pt x="6425" y="9130"/>
                    <a:pt x="6524" y="9130"/>
                  </a:cubicBezTo>
                  <a:close/>
                  <a:moveTo>
                    <a:pt x="4295" y="9247"/>
                  </a:moveTo>
                  <a:cubicBezTo>
                    <a:pt x="4321" y="9247"/>
                    <a:pt x="4348" y="9257"/>
                    <a:pt x="4371" y="9280"/>
                  </a:cubicBezTo>
                  <a:cubicBezTo>
                    <a:pt x="5606" y="10293"/>
                    <a:pt x="6936" y="10895"/>
                    <a:pt x="8488" y="11402"/>
                  </a:cubicBezTo>
                  <a:cubicBezTo>
                    <a:pt x="8667" y="11491"/>
                    <a:pt x="8621" y="11721"/>
                    <a:pt x="8430" y="11721"/>
                  </a:cubicBezTo>
                  <a:cubicBezTo>
                    <a:pt x="8418" y="11721"/>
                    <a:pt x="8406" y="11720"/>
                    <a:pt x="8393" y="11718"/>
                  </a:cubicBezTo>
                  <a:cubicBezTo>
                    <a:pt x="6873" y="11370"/>
                    <a:pt x="5385" y="10451"/>
                    <a:pt x="4244" y="9438"/>
                  </a:cubicBezTo>
                  <a:cubicBezTo>
                    <a:pt x="4149" y="9342"/>
                    <a:pt x="4216" y="9247"/>
                    <a:pt x="4295" y="9247"/>
                  </a:cubicBezTo>
                  <a:close/>
                  <a:moveTo>
                    <a:pt x="21441" y="1"/>
                  </a:moveTo>
                  <a:cubicBezTo>
                    <a:pt x="21441" y="127"/>
                    <a:pt x="21346" y="254"/>
                    <a:pt x="21283" y="286"/>
                  </a:cubicBezTo>
                  <a:cubicBezTo>
                    <a:pt x="14094" y="1394"/>
                    <a:pt x="7221" y="2661"/>
                    <a:pt x="254" y="4593"/>
                  </a:cubicBezTo>
                  <a:cubicBezTo>
                    <a:pt x="159" y="4593"/>
                    <a:pt x="128" y="4593"/>
                    <a:pt x="96" y="4561"/>
                  </a:cubicBezTo>
                  <a:lnTo>
                    <a:pt x="1" y="4561"/>
                  </a:lnTo>
                  <a:cubicBezTo>
                    <a:pt x="1" y="4593"/>
                    <a:pt x="64" y="4593"/>
                    <a:pt x="64" y="4624"/>
                  </a:cubicBezTo>
                  <a:cubicBezTo>
                    <a:pt x="1489" y="10142"/>
                    <a:pt x="6658" y="13512"/>
                    <a:pt x="12209" y="13512"/>
                  </a:cubicBezTo>
                  <a:cubicBezTo>
                    <a:pt x="12456" y="13512"/>
                    <a:pt x="12705" y="13505"/>
                    <a:pt x="12954" y="13492"/>
                  </a:cubicBezTo>
                  <a:cubicBezTo>
                    <a:pt x="20047" y="13112"/>
                    <a:pt x="21187" y="5669"/>
                    <a:pt x="21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5031155" y="2195221"/>
              <a:ext cx="692590" cy="157108"/>
            </a:xfrm>
            <a:custGeom>
              <a:avLst/>
              <a:gdLst/>
              <a:ahLst/>
              <a:cxnLst/>
              <a:rect l="l" t="t" r="r" b="b"/>
              <a:pathLst>
                <a:path w="21504" h="4878" extrusionOk="0">
                  <a:moveTo>
                    <a:pt x="21219" y="0"/>
                  </a:moveTo>
                  <a:cubicBezTo>
                    <a:pt x="14125" y="475"/>
                    <a:pt x="6841" y="2154"/>
                    <a:pt x="159" y="4465"/>
                  </a:cubicBezTo>
                  <a:cubicBezTo>
                    <a:pt x="0" y="4560"/>
                    <a:pt x="0" y="4750"/>
                    <a:pt x="127" y="4845"/>
                  </a:cubicBezTo>
                  <a:cubicBezTo>
                    <a:pt x="159" y="4877"/>
                    <a:pt x="191" y="4877"/>
                    <a:pt x="286" y="4877"/>
                  </a:cubicBezTo>
                  <a:cubicBezTo>
                    <a:pt x="7253" y="2977"/>
                    <a:pt x="14125" y="1679"/>
                    <a:pt x="21282" y="570"/>
                  </a:cubicBezTo>
                  <a:cubicBezTo>
                    <a:pt x="21409" y="570"/>
                    <a:pt x="21504" y="443"/>
                    <a:pt x="21504" y="317"/>
                  </a:cubicBezTo>
                  <a:cubicBezTo>
                    <a:pt x="21504" y="158"/>
                    <a:pt x="21377" y="32"/>
                    <a:pt x="2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5465957" y="1754184"/>
              <a:ext cx="73401" cy="95012"/>
            </a:xfrm>
            <a:custGeom>
              <a:avLst/>
              <a:gdLst/>
              <a:ahLst/>
              <a:cxnLst/>
              <a:rect l="l" t="t" r="r" b="b"/>
              <a:pathLst>
                <a:path w="2279" h="2950" extrusionOk="0">
                  <a:moveTo>
                    <a:pt x="2077" y="0"/>
                  </a:moveTo>
                  <a:cubicBezTo>
                    <a:pt x="2043" y="0"/>
                    <a:pt x="2011" y="14"/>
                    <a:pt x="1987" y="46"/>
                  </a:cubicBezTo>
                  <a:cubicBezTo>
                    <a:pt x="1258" y="870"/>
                    <a:pt x="657" y="1883"/>
                    <a:pt x="23" y="2770"/>
                  </a:cubicBezTo>
                  <a:cubicBezTo>
                    <a:pt x="1" y="2860"/>
                    <a:pt x="73" y="2949"/>
                    <a:pt x="152" y="2949"/>
                  </a:cubicBezTo>
                  <a:cubicBezTo>
                    <a:pt x="184" y="2949"/>
                    <a:pt x="217" y="2934"/>
                    <a:pt x="245" y="2897"/>
                  </a:cubicBezTo>
                  <a:cubicBezTo>
                    <a:pt x="910" y="2042"/>
                    <a:pt x="1607" y="1187"/>
                    <a:pt x="2208" y="236"/>
                  </a:cubicBezTo>
                  <a:cubicBezTo>
                    <a:pt x="2279" y="118"/>
                    <a:pt x="2174" y="0"/>
                    <a:pt x="2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5441769" y="1771898"/>
              <a:ext cx="60035" cy="98845"/>
            </a:xfrm>
            <a:custGeom>
              <a:avLst/>
              <a:gdLst/>
              <a:ahLst/>
              <a:cxnLst/>
              <a:rect l="l" t="t" r="r" b="b"/>
              <a:pathLst>
                <a:path w="1864" h="3069" extrusionOk="0">
                  <a:moveTo>
                    <a:pt x="1674" y="0"/>
                  </a:moveTo>
                  <a:cubicBezTo>
                    <a:pt x="1634" y="0"/>
                    <a:pt x="1594" y="19"/>
                    <a:pt x="1566" y="66"/>
                  </a:cubicBezTo>
                  <a:cubicBezTo>
                    <a:pt x="1028" y="1017"/>
                    <a:pt x="553" y="1998"/>
                    <a:pt x="46" y="2948"/>
                  </a:cubicBezTo>
                  <a:cubicBezTo>
                    <a:pt x="0" y="3017"/>
                    <a:pt x="70" y="3069"/>
                    <a:pt x="136" y="3069"/>
                  </a:cubicBezTo>
                  <a:cubicBezTo>
                    <a:pt x="161" y="3069"/>
                    <a:pt x="187" y="3061"/>
                    <a:pt x="204" y="3043"/>
                  </a:cubicBezTo>
                  <a:cubicBezTo>
                    <a:pt x="743" y="2093"/>
                    <a:pt x="1313" y="1112"/>
                    <a:pt x="1819" y="193"/>
                  </a:cubicBezTo>
                  <a:cubicBezTo>
                    <a:pt x="1864" y="104"/>
                    <a:pt x="1768"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a:off x="5239763" y="2500528"/>
              <a:ext cx="159266" cy="76332"/>
            </a:xfrm>
            <a:custGeom>
              <a:avLst/>
              <a:gdLst/>
              <a:ahLst/>
              <a:cxnLst/>
              <a:rect l="l" t="t" r="r" b="b"/>
              <a:pathLst>
                <a:path w="4945" h="2370" extrusionOk="0">
                  <a:moveTo>
                    <a:pt x="144" y="0"/>
                  </a:moveTo>
                  <a:cubicBezTo>
                    <a:pt x="52" y="0"/>
                    <a:pt x="0" y="166"/>
                    <a:pt x="79" y="245"/>
                  </a:cubicBezTo>
                  <a:cubicBezTo>
                    <a:pt x="1409" y="1163"/>
                    <a:pt x="3056" y="2145"/>
                    <a:pt x="4671" y="2367"/>
                  </a:cubicBezTo>
                  <a:cubicBezTo>
                    <a:pt x="4684" y="2369"/>
                    <a:pt x="4696" y="2370"/>
                    <a:pt x="4708" y="2370"/>
                  </a:cubicBezTo>
                  <a:cubicBezTo>
                    <a:pt x="4899" y="2370"/>
                    <a:pt x="4945" y="2140"/>
                    <a:pt x="4766" y="2050"/>
                  </a:cubicBezTo>
                  <a:cubicBezTo>
                    <a:pt x="3151" y="1448"/>
                    <a:pt x="1631" y="973"/>
                    <a:pt x="206" y="23"/>
                  </a:cubicBezTo>
                  <a:cubicBezTo>
                    <a:pt x="184" y="7"/>
                    <a:pt x="163"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5166395" y="2503491"/>
              <a:ext cx="145997" cy="80519"/>
            </a:xfrm>
            <a:custGeom>
              <a:avLst/>
              <a:gdLst/>
              <a:ahLst/>
              <a:cxnLst/>
              <a:rect l="l" t="t" r="r" b="b"/>
              <a:pathLst>
                <a:path w="4533" h="2500" extrusionOk="0">
                  <a:moveTo>
                    <a:pt x="147" y="0"/>
                  </a:moveTo>
                  <a:cubicBezTo>
                    <a:pt x="68" y="0"/>
                    <a:pt x="0" y="134"/>
                    <a:pt x="77" y="185"/>
                  </a:cubicBezTo>
                  <a:cubicBezTo>
                    <a:pt x="1249" y="1230"/>
                    <a:pt x="2737" y="2117"/>
                    <a:pt x="4257" y="2497"/>
                  </a:cubicBezTo>
                  <a:cubicBezTo>
                    <a:pt x="4269" y="2498"/>
                    <a:pt x="4280" y="2499"/>
                    <a:pt x="4291" y="2499"/>
                  </a:cubicBezTo>
                  <a:cubicBezTo>
                    <a:pt x="4485" y="2499"/>
                    <a:pt x="4532" y="2238"/>
                    <a:pt x="4352" y="2148"/>
                  </a:cubicBezTo>
                  <a:cubicBezTo>
                    <a:pt x="2832" y="1610"/>
                    <a:pt x="1502" y="1040"/>
                    <a:pt x="203" y="26"/>
                  </a:cubicBezTo>
                  <a:cubicBezTo>
                    <a:pt x="185" y="8"/>
                    <a:pt x="165"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4970992" y="1807680"/>
              <a:ext cx="172375" cy="171376"/>
            </a:xfrm>
            <a:custGeom>
              <a:avLst/>
              <a:gdLst/>
              <a:ahLst/>
              <a:cxnLst/>
              <a:rect l="l" t="t" r="r" b="b"/>
              <a:pathLst>
                <a:path w="5352" h="5321" extrusionOk="0">
                  <a:moveTo>
                    <a:pt x="5257" y="1"/>
                  </a:moveTo>
                  <a:lnTo>
                    <a:pt x="4940" y="96"/>
                  </a:lnTo>
                  <a:cubicBezTo>
                    <a:pt x="3927" y="159"/>
                    <a:pt x="2534" y="1394"/>
                    <a:pt x="1868" y="2059"/>
                  </a:cubicBezTo>
                  <a:cubicBezTo>
                    <a:pt x="1393" y="2502"/>
                    <a:pt x="982" y="2977"/>
                    <a:pt x="633" y="3547"/>
                  </a:cubicBezTo>
                  <a:cubicBezTo>
                    <a:pt x="507" y="3769"/>
                    <a:pt x="412" y="3959"/>
                    <a:pt x="285" y="4181"/>
                  </a:cubicBezTo>
                  <a:cubicBezTo>
                    <a:pt x="158" y="4371"/>
                    <a:pt x="95" y="4529"/>
                    <a:pt x="0" y="4719"/>
                  </a:cubicBezTo>
                  <a:cubicBezTo>
                    <a:pt x="127" y="4878"/>
                    <a:pt x="285" y="5068"/>
                    <a:pt x="412" y="5226"/>
                  </a:cubicBezTo>
                  <a:cubicBezTo>
                    <a:pt x="435" y="5218"/>
                    <a:pt x="459" y="5214"/>
                    <a:pt x="482" y="5214"/>
                  </a:cubicBezTo>
                  <a:cubicBezTo>
                    <a:pt x="552" y="5214"/>
                    <a:pt x="618" y="5250"/>
                    <a:pt x="665" y="5321"/>
                  </a:cubicBezTo>
                  <a:cubicBezTo>
                    <a:pt x="1552" y="4561"/>
                    <a:pt x="2470" y="3801"/>
                    <a:pt x="3357" y="3104"/>
                  </a:cubicBezTo>
                  <a:cubicBezTo>
                    <a:pt x="3800" y="2756"/>
                    <a:pt x="4275" y="2439"/>
                    <a:pt x="4687" y="2027"/>
                  </a:cubicBezTo>
                  <a:cubicBezTo>
                    <a:pt x="4909" y="1837"/>
                    <a:pt x="5257" y="1489"/>
                    <a:pt x="5352" y="1204"/>
                  </a:cubicBezTo>
                  <a:cubicBezTo>
                    <a:pt x="5320" y="792"/>
                    <a:pt x="5320" y="412"/>
                    <a:pt x="52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8"/>
          <p:cNvGrpSpPr/>
          <p:nvPr/>
        </p:nvGrpSpPr>
        <p:grpSpPr>
          <a:xfrm rot="900027">
            <a:off x="3526137" y="3180500"/>
            <a:ext cx="630527" cy="1552478"/>
            <a:chOff x="5760141" y="3332770"/>
            <a:chExt cx="475516" cy="1170812"/>
          </a:xfrm>
        </p:grpSpPr>
        <p:sp>
          <p:nvSpPr>
            <p:cNvPr id="113" name="Google Shape;113;p18"/>
            <p:cNvSpPr/>
            <p:nvPr/>
          </p:nvSpPr>
          <p:spPr>
            <a:xfrm>
              <a:off x="5859617" y="3340595"/>
              <a:ext cx="130351" cy="126614"/>
            </a:xfrm>
            <a:custGeom>
              <a:avLst/>
              <a:gdLst/>
              <a:ahLst/>
              <a:cxnLst/>
              <a:rect l="l" t="t" r="r" b="b"/>
              <a:pathLst>
                <a:path w="4150" h="4031" extrusionOk="0">
                  <a:moveTo>
                    <a:pt x="3410" y="2081"/>
                  </a:moveTo>
                  <a:cubicBezTo>
                    <a:pt x="3461" y="2081"/>
                    <a:pt x="3516" y="2112"/>
                    <a:pt x="3516" y="2186"/>
                  </a:cubicBezTo>
                  <a:cubicBezTo>
                    <a:pt x="3484" y="2820"/>
                    <a:pt x="2977" y="3326"/>
                    <a:pt x="2281" y="3358"/>
                  </a:cubicBezTo>
                  <a:cubicBezTo>
                    <a:pt x="2270" y="3360"/>
                    <a:pt x="2260" y="3361"/>
                    <a:pt x="2251" y="3361"/>
                  </a:cubicBezTo>
                  <a:cubicBezTo>
                    <a:pt x="2119" y="3361"/>
                    <a:pt x="2101" y="3166"/>
                    <a:pt x="2249" y="3136"/>
                  </a:cubicBezTo>
                  <a:cubicBezTo>
                    <a:pt x="2819" y="3041"/>
                    <a:pt x="3231" y="2693"/>
                    <a:pt x="3326" y="2123"/>
                  </a:cubicBezTo>
                  <a:cubicBezTo>
                    <a:pt x="3339" y="2097"/>
                    <a:pt x="3374" y="2081"/>
                    <a:pt x="3410" y="2081"/>
                  </a:cubicBezTo>
                  <a:close/>
                  <a:moveTo>
                    <a:pt x="2122" y="1"/>
                  </a:moveTo>
                  <a:cubicBezTo>
                    <a:pt x="1109" y="159"/>
                    <a:pt x="95" y="856"/>
                    <a:pt x="32" y="1964"/>
                  </a:cubicBezTo>
                  <a:cubicBezTo>
                    <a:pt x="0" y="3041"/>
                    <a:pt x="982" y="3960"/>
                    <a:pt x="2027" y="4023"/>
                  </a:cubicBezTo>
                  <a:cubicBezTo>
                    <a:pt x="2082" y="4028"/>
                    <a:pt x="2137" y="4030"/>
                    <a:pt x="2191" y="4030"/>
                  </a:cubicBezTo>
                  <a:cubicBezTo>
                    <a:pt x="3154" y="4030"/>
                    <a:pt x="3871" y="3239"/>
                    <a:pt x="3991" y="2249"/>
                  </a:cubicBezTo>
                  <a:cubicBezTo>
                    <a:pt x="4149" y="1014"/>
                    <a:pt x="3231" y="286"/>
                    <a:pt x="2122" y="1"/>
                  </a:cubicBezTo>
                  <a:close/>
                </a:path>
              </a:pathLst>
            </a:custGeom>
            <a:solidFill>
              <a:schemeClr val="accent6"/>
            </a:solidFill>
            <a:ln w="4750"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6061552" y="3396536"/>
              <a:ext cx="78965" cy="65678"/>
            </a:xfrm>
            <a:custGeom>
              <a:avLst/>
              <a:gdLst/>
              <a:ahLst/>
              <a:cxnLst/>
              <a:rect l="l" t="t" r="r" b="b"/>
              <a:pathLst>
                <a:path w="2514" h="2091" extrusionOk="0">
                  <a:moveTo>
                    <a:pt x="1337" y="1"/>
                  </a:moveTo>
                  <a:cubicBezTo>
                    <a:pt x="850" y="1"/>
                    <a:pt x="328" y="357"/>
                    <a:pt x="190" y="880"/>
                  </a:cubicBezTo>
                  <a:cubicBezTo>
                    <a:pt x="0" y="1419"/>
                    <a:pt x="444" y="1925"/>
                    <a:pt x="982" y="2052"/>
                  </a:cubicBezTo>
                  <a:cubicBezTo>
                    <a:pt x="1084" y="2078"/>
                    <a:pt x="1179" y="2090"/>
                    <a:pt x="1269" y="2090"/>
                  </a:cubicBezTo>
                  <a:cubicBezTo>
                    <a:pt x="2270" y="2090"/>
                    <a:pt x="2514" y="583"/>
                    <a:pt x="1584" y="88"/>
                  </a:cubicBezTo>
                  <a:cubicBezTo>
                    <a:pt x="1584" y="88"/>
                    <a:pt x="1552" y="88"/>
                    <a:pt x="1552" y="25"/>
                  </a:cubicBezTo>
                  <a:cubicBezTo>
                    <a:pt x="1482" y="9"/>
                    <a:pt x="1410" y="1"/>
                    <a:pt x="1337" y="1"/>
                  </a:cubicBezTo>
                  <a:close/>
                </a:path>
              </a:pathLst>
            </a:custGeom>
            <a:solidFill>
              <a:schemeClr val="accent6"/>
            </a:solidFill>
            <a:ln w="4750"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6034696" y="3723577"/>
              <a:ext cx="66715" cy="58768"/>
            </a:xfrm>
            <a:custGeom>
              <a:avLst/>
              <a:gdLst/>
              <a:ahLst/>
              <a:cxnLst/>
              <a:rect l="l" t="t" r="r" b="b"/>
              <a:pathLst>
                <a:path w="2124" h="1871" extrusionOk="0">
                  <a:moveTo>
                    <a:pt x="1520" y="1"/>
                  </a:moveTo>
                  <a:cubicBezTo>
                    <a:pt x="1520" y="32"/>
                    <a:pt x="1457" y="64"/>
                    <a:pt x="1425" y="64"/>
                  </a:cubicBezTo>
                  <a:cubicBezTo>
                    <a:pt x="1380" y="61"/>
                    <a:pt x="1335" y="59"/>
                    <a:pt x="1290" y="59"/>
                  </a:cubicBezTo>
                  <a:cubicBezTo>
                    <a:pt x="867" y="59"/>
                    <a:pt x="483" y="201"/>
                    <a:pt x="254" y="602"/>
                  </a:cubicBezTo>
                  <a:cubicBezTo>
                    <a:pt x="0" y="1077"/>
                    <a:pt x="254" y="1584"/>
                    <a:pt x="665" y="1774"/>
                  </a:cubicBezTo>
                  <a:cubicBezTo>
                    <a:pt x="813" y="1841"/>
                    <a:pt x="949" y="1871"/>
                    <a:pt x="1073" y="1871"/>
                  </a:cubicBezTo>
                  <a:cubicBezTo>
                    <a:pt x="1830" y="1871"/>
                    <a:pt x="2123" y="762"/>
                    <a:pt x="1552" y="191"/>
                  </a:cubicBezTo>
                  <a:cubicBezTo>
                    <a:pt x="1520" y="127"/>
                    <a:pt x="1520" y="32"/>
                    <a:pt x="1552" y="1"/>
                  </a:cubicBezTo>
                  <a:close/>
                </a:path>
              </a:pathLst>
            </a:custGeom>
            <a:solidFill>
              <a:schemeClr val="accent6"/>
            </a:solidFill>
            <a:ln w="4750"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5915307" y="3808133"/>
              <a:ext cx="113453" cy="104030"/>
            </a:xfrm>
            <a:custGeom>
              <a:avLst/>
              <a:gdLst/>
              <a:ahLst/>
              <a:cxnLst/>
              <a:rect l="l" t="t" r="r" b="b"/>
              <a:pathLst>
                <a:path w="3612" h="3312" extrusionOk="0">
                  <a:moveTo>
                    <a:pt x="1691" y="723"/>
                  </a:moveTo>
                  <a:cubicBezTo>
                    <a:pt x="1768" y="723"/>
                    <a:pt x="1848" y="735"/>
                    <a:pt x="1933" y="760"/>
                  </a:cubicBezTo>
                  <a:cubicBezTo>
                    <a:pt x="2079" y="790"/>
                    <a:pt x="2063" y="954"/>
                    <a:pt x="1935" y="954"/>
                  </a:cubicBezTo>
                  <a:cubicBezTo>
                    <a:pt x="1925" y="954"/>
                    <a:pt x="1913" y="953"/>
                    <a:pt x="1901" y="950"/>
                  </a:cubicBezTo>
                  <a:cubicBezTo>
                    <a:pt x="1848" y="928"/>
                    <a:pt x="1795" y="918"/>
                    <a:pt x="1743" y="918"/>
                  </a:cubicBezTo>
                  <a:cubicBezTo>
                    <a:pt x="1577" y="918"/>
                    <a:pt x="1420" y="1020"/>
                    <a:pt x="1299" y="1140"/>
                  </a:cubicBezTo>
                  <a:cubicBezTo>
                    <a:pt x="1141" y="1330"/>
                    <a:pt x="1141" y="1489"/>
                    <a:pt x="1141" y="1742"/>
                  </a:cubicBezTo>
                  <a:cubicBezTo>
                    <a:pt x="1174" y="1841"/>
                    <a:pt x="1112" y="1889"/>
                    <a:pt x="1032" y="1889"/>
                  </a:cubicBezTo>
                  <a:cubicBezTo>
                    <a:pt x="958" y="1889"/>
                    <a:pt x="870" y="1849"/>
                    <a:pt x="824" y="1774"/>
                  </a:cubicBezTo>
                  <a:cubicBezTo>
                    <a:pt x="729" y="1489"/>
                    <a:pt x="919" y="1140"/>
                    <a:pt x="1109" y="950"/>
                  </a:cubicBezTo>
                  <a:cubicBezTo>
                    <a:pt x="1295" y="811"/>
                    <a:pt x="1480" y="723"/>
                    <a:pt x="1691" y="723"/>
                  </a:cubicBezTo>
                  <a:close/>
                  <a:moveTo>
                    <a:pt x="1901" y="0"/>
                  </a:moveTo>
                  <a:cubicBezTo>
                    <a:pt x="1204" y="127"/>
                    <a:pt x="476" y="539"/>
                    <a:pt x="254" y="1330"/>
                  </a:cubicBezTo>
                  <a:cubicBezTo>
                    <a:pt x="1" y="2186"/>
                    <a:pt x="634" y="3072"/>
                    <a:pt x="1458" y="3294"/>
                  </a:cubicBezTo>
                  <a:cubicBezTo>
                    <a:pt x="1535" y="3306"/>
                    <a:pt x="1613" y="3312"/>
                    <a:pt x="1691" y="3312"/>
                  </a:cubicBezTo>
                  <a:cubicBezTo>
                    <a:pt x="2441" y="3312"/>
                    <a:pt x="3186" y="2776"/>
                    <a:pt x="3358" y="2059"/>
                  </a:cubicBezTo>
                  <a:cubicBezTo>
                    <a:pt x="3611" y="1109"/>
                    <a:pt x="2883" y="254"/>
                    <a:pt x="2028" y="64"/>
                  </a:cubicBezTo>
                  <a:cubicBezTo>
                    <a:pt x="1996" y="64"/>
                    <a:pt x="1933" y="32"/>
                    <a:pt x="1901" y="0"/>
                  </a:cubicBezTo>
                  <a:close/>
                </a:path>
              </a:pathLst>
            </a:custGeom>
            <a:solidFill>
              <a:schemeClr val="accent6"/>
            </a:solidFill>
            <a:ln w="4750"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5760141" y="3536562"/>
              <a:ext cx="475516" cy="967020"/>
            </a:xfrm>
            <a:custGeom>
              <a:avLst/>
              <a:gdLst/>
              <a:ahLst/>
              <a:cxnLst/>
              <a:rect l="l" t="t" r="r" b="b"/>
              <a:pathLst>
                <a:path w="15139" h="30787" extrusionOk="0">
                  <a:moveTo>
                    <a:pt x="7791" y="476"/>
                  </a:moveTo>
                  <a:cubicBezTo>
                    <a:pt x="9026" y="539"/>
                    <a:pt x="10198" y="602"/>
                    <a:pt x="11433" y="792"/>
                  </a:cubicBezTo>
                  <a:cubicBezTo>
                    <a:pt x="12225" y="919"/>
                    <a:pt x="13682" y="951"/>
                    <a:pt x="14378" y="1553"/>
                  </a:cubicBezTo>
                  <a:cubicBezTo>
                    <a:pt x="14315" y="1584"/>
                    <a:pt x="14315" y="1648"/>
                    <a:pt x="14315" y="1679"/>
                  </a:cubicBezTo>
                  <a:cubicBezTo>
                    <a:pt x="14632" y="4339"/>
                    <a:pt x="10768" y="4371"/>
                    <a:pt x="8456" y="4434"/>
                  </a:cubicBezTo>
                  <a:cubicBezTo>
                    <a:pt x="8076" y="4498"/>
                    <a:pt x="7759" y="4498"/>
                    <a:pt x="7474" y="4529"/>
                  </a:cubicBezTo>
                  <a:cubicBezTo>
                    <a:pt x="7316" y="4561"/>
                    <a:pt x="7316" y="4751"/>
                    <a:pt x="7474" y="4751"/>
                  </a:cubicBezTo>
                  <a:cubicBezTo>
                    <a:pt x="7902" y="4803"/>
                    <a:pt x="8552" y="4849"/>
                    <a:pt x="9293" y="4849"/>
                  </a:cubicBezTo>
                  <a:cubicBezTo>
                    <a:pt x="10363" y="4849"/>
                    <a:pt x="11620" y="4752"/>
                    <a:pt x="12668" y="4434"/>
                  </a:cubicBezTo>
                  <a:lnTo>
                    <a:pt x="12668" y="4434"/>
                  </a:lnTo>
                  <a:cubicBezTo>
                    <a:pt x="12415" y="6873"/>
                    <a:pt x="12541" y="9311"/>
                    <a:pt x="12510" y="11718"/>
                  </a:cubicBezTo>
                  <a:cubicBezTo>
                    <a:pt x="12478" y="14062"/>
                    <a:pt x="12383" y="16437"/>
                    <a:pt x="12351" y="18812"/>
                  </a:cubicBezTo>
                  <a:cubicBezTo>
                    <a:pt x="12320" y="19287"/>
                    <a:pt x="12320" y="19762"/>
                    <a:pt x="12320" y="20237"/>
                  </a:cubicBezTo>
                  <a:cubicBezTo>
                    <a:pt x="12320" y="22074"/>
                    <a:pt x="12320" y="23879"/>
                    <a:pt x="12225" y="25716"/>
                  </a:cubicBezTo>
                  <a:cubicBezTo>
                    <a:pt x="12161" y="26761"/>
                    <a:pt x="12098" y="27933"/>
                    <a:pt x="11528" y="28819"/>
                  </a:cubicBezTo>
                  <a:cubicBezTo>
                    <a:pt x="10768" y="30055"/>
                    <a:pt x="9311" y="30213"/>
                    <a:pt x="7981" y="30245"/>
                  </a:cubicBezTo>
                  <a:cubicBezTo>
                    <a:pt x="7767" y="30258"/>
                    <a:pt x="7551" y="30266"/>
                    <a:pt x="7333" y="30266"/>
                  </a:cubicBezTo>
                  <a:cubicBezTo>
                    <a:pt x="6519" y="30266"/>
                    <a:pt x="5690" y="30158"/>
                    <a:pt x="4941" y="29833"/>
                  </a:cubicBezTo>
                  <a:cubicBezTo>
                    <a:pt x="3452" y="29136"/>
                    <a:pt x="3231" y="27679"/>
                    <a:pt x="3167" y="26191"/>
                  </a:cubicBezTo>
                  <a:cubicBezTo>
                    <a:pt x="3041" y="23657"/>
                    <a:pt x="3009" y="21124"/>
                    <a:pt x="2977" y="18622"/>
                  </a:cubicBezTo>
                  <a:cubicBezTo>
                    <a:pt x="2914" y="16944"/>
                    <a:pt x="2914" y="15265"/>
                    <a:pt x="2914" y="13555"/>
                  </a:cubicBezTo>
                  <a:cubicBezTo>
                    <a:pt x="2914" y="10420"/>
                    <a:pt x="2914" y="7285"/>
                    <a:pt x="3009" y="4181"/>
                  </a:cubicBezTo>
                  <a:lnTo>
                    <a:pt x="3009" y="4086"/>
                  </a:lnTo>
                  <a:cubicBezTo>
                    <a:pt x="3832" y="4371"/>
                    <a:pt x="4719" y="4593"/>
                    <a:pt x="5606" y="4656"/>
                  </a:cubicBezTo>
                  <a:cubicBezTo>
                    <a:pt x="5764" y="4656"/>
                    <a:pt x="5828" y="4403"/>
                    <a:pt x="5669" y="4371"/>
                  </a:cubicBezTo>
                  <a:cubicBezTo>
                    <a:pt x="4593" y="4086"/>
                    <a:pt x="3547" y="3801"/>
                    <a:pt x="2534" y="3453"/>
                  </a:cubicBezTo>
                  <a:lnTo>
                    <a:pt x="1932" y="3231"/>
                  </a:lnTo>
                  <a:lnTo>
                    <a:pt x="1901" y="3168"/>
                  </a:lnTo>
                  <a:cubicBezTo>
                    <a:pt x="1" y="1173"/>
                    <a:pt x="4086" y="634"/>
                    <a:pt x="4941" y="571"/>
                  </a:cubicBezTo>
                  <a:cubicBezTo>
                    <a:pt x="5891" y="476"/>
                    <a:pt x="6841" y="476"/>
                    <a:pt x="7791" y="476"/>
                  </a:cubicBezTo>
                  <a:close/>
                  <a:moveTo>
                    <a:pt x="7277" y="1"/>
                  </a:moveTo>
                  <a:cubicBezTo>
                    <a:pt x="6490" y="1"/>
                    <a:pt x="5702" y="34"/>
                    <a:pt x="4909" y="96"/>
                  </a:cubicBezTo>
                  <a:cubicBezTo>
                    <a:pt x="3706" y="191"/>
                    <a:pt x="2091" y="254"/>
                    <a:pt x="1331" y="1363"/>
                  </a:cubicBezTo>
                  <a:cubicBezTo>
                    <a:pt x="856" y="2059"/>
                    <a:pt x="919" y="3009"/>
                    <a:pt x="1616" y="3579"/>
                  </a:cubicBezTo>
                  <a:cubicBezTo>
                    <a:pt x="1671" y="3616"/>
                    <a:pt x="1727" y="3632"/>
                    <a:pt x="1783" y="3632"/>
                  </a:cubicBezTo>
                  <a:cubicBezTo>
                    <a:pt x="1822" y="3632"/>
                    <a:pt x="1861" y="3624"/>
                    <a:pt x="1901" y="3611"/>
                  </a:cubicBezTo>
                  <a:cubicBezTo>
                    <a:pt x="2122" y="3706"/>
                    <a:pt x="2376" y="3801"/>
                    <a:pt x="2597" y="3896"/>
                  </a:cubicBezTo>
                  <a:cubicBezTo>
                    <a:pt x="2534" y="3928"/>
                    <a:pt x="2439" y="4023"/>
                    <a:pt x="2439" y="4118"/>
                  </a:cubicBezTo>
                  <a:cubicBezTo>
                    <a:pt x="2344" y="10293"/>
                    <a:pt x="2376" y="16469"/>
                    <a:pt x="2534" y="22644"/>
                  </a:cubicBezTo>
                  <a:cubicBezTo>
                    <a:pt x="2566" y="24639"/>
                    <a:pt x="2186" y="27521"/>
                    <a:pt x="3389" y="29231"/>
                  </a:cubicBezTo>
                  <a:cubicBezTo>
                    <a:pt x="4361" y="30557"/>
                    <a:pt x="6129" y="30786"/>
                    <a:pt x="7696" y="30786"/>
                  </a:cubicBezTo>
                  <a:cubicBezTo>
                    <a:pt x="7814" y="30786"/>
                    <a:pt x="7930" y="30785"/>
                    <a:pt x="8044" y="30783"/>
                  </a:cubicBezTo>
                  <a:cubicBezTo>
                    <a:pt x="9723" y="30720"/>
                    <a:pt x="11401" y="30403"/>
                    <a:pt x="12225" y="28756"/>
                  </a:cubicBezTo>
                  <a:cubicBezTo>
                    <a:pt x="13175" y="26824"/>
                    <a:pt x="12827" y="24227"/>
                    <a:pt x="12858" y="22169"/>
                  </a:cubicBezTo>
                  <a:cubicBezTo>
                    <a:pt x="12890" y="19319"/>
                    <a:pt x="12890" y="16437"/>
                    <a:pt x="12953" y="13555"/>
                  </a:cubicBezTo>
                  <a:cubicBezTo>
                    <a:pt x="12985" y="10483"/>
                    <a:pt x="13207" y="7380"/>
                    <a:pt x="12985" y="4308"/>
                  </a:cubicBezTo>
                  <a:cubicBezTo>
                    <a:pt x="14283" y="3833"/>
                    <a:pt x="15138" y="3041"/>
                    <a:pt x="14758" y="1584"/>
                  </a:cubicBezTo>
                  <a:cubicBezTo>
                    <a:pt x="14727" y="1521"/>
                    <a:pt x="14632" y="1426"/>
                    <a:pt x="14568" y="1426"/>
                  </a:cubicBezTo>
                  <a:cubicBezTo>
                    <a:pt x="14093" y="381"/>
                    <a:pt x="11940" y="381"/>
                    <a:pt x="10958" y="254"/>
                  </a:cubicBezTo>
                  <a:cubicBezTo>
                    <a:pt x="9724" y="81"/>
                    <a:pt x="8502" y="1"/>
                    <a:pt x="727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5837693" y="3612763"/>
              <a:ext cx="331658" cy="38540"/>
            </a:xfrm>
            <a:custGeom>
              <a:avLst/>
              <a:gdLst/>
              <a:ahLst/>
              <a:cxnLst/>
              <a:rect l="l" t="t" r="r" b="b"/>
              <a:pathLst>
                <a:path w="10559" h="1227" extrusionOk="0">
                  <a:moveTo>
                    <a:pt x="336" y="0"/>
                  </a:moveTo>
                  <a:cubicBezTo>
                    <a:pt x="102" y="0"/>
                    <a:pt x="0" y="374"/>
                    <a:pt x="287" y="488"/>
                  </a:cubicBezTo>
                  <a:cubicBezTo>
                    <a:pt x="1967" y="973"/>
                    <a:pt x="3699" y="1226"/>
                    <a:pt x="5413" y="1226"/>
                  </a:cubicBezTo>
                  <a:cubicBezTo>
                    <a:pt x="5605" y="1226"/>
                    <a:pt x="5796" y="1223"/>
                    <a:pt x="5987" y="1217"/>
                  </a:cubicBezTo>
                  <a:cubicBezTo>
                    <a:pt x="7507" y="1153"/>
                    <a:pt x="8964" y="900"/>
                    <a:pt x="10389" y="393"/>
                  </a:cubicBezTo>
                  <a:cubicBezTo>
                    <a:pt x="10558" y="309"/>
                    <a:pt x="10527" y="98"/>
                    <a:pt x="10361" y="98"/>
                  </a:cubicBezTo>
                  <a:cubicBezTo>
                    <a:pt x="10341" y="98"/>
                    <a:pt x="10318" y="101"/>
                    <a:pt x="10294" y="108"/>
                  </a:cubicBezTo>
                  <a:cubicBezTo>
                    <a:pt x="8632" y="492"/>
                    <a:pt x="6971" y="714"/>
                    <a:pt x="5309" y="714"/>
                  </a:cubicBezTo>
                  <a:cubicBezTo>
                    <a:pt x="3677" y="714"/>
                    <a:pt x="2045" y="500"/>
                    <a:pt x="413" y="13"/>
                  </a:cubicBezTo>
                  <a:cubicBezTo>
                    <a:pt x="386" y="4"/>
                    <a:pt x="360"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5848785" y="3332770"/>
              <a:ext cx="169676" cy="146271"/>
            </a:xfrm>
            <a:custGeom>
              <a:avLst/>
              <a:gdLst/>
              <a:ahLst/>
              <a:cxnLst/>
              <a:rect l="l" t="t" r="r" b="b"/>
              <a:pathLst>
                <a:path w="5662" h="4881" extrusionOk="0">
                  <a:moveTo>
                    <a:pt x="2597" y="394"/>
                  </a:moveTo>
                  <a:cubicBezTo>
                    <a:pt x="3706" y="615"/>
                    <a:pt x="4624" y="1375"/>
                    <a:pt x="4466" y="2642"/>
                  </a:cubicBezTo>
                  <a:cubicBezTo>
                    <a:pt x="4346" y="3632"/>
                    <a:pt x="3629" y="4423"/>
                    <a:pt x="2666" y="4423"/>
                  </a:cubicBezTo>
                  <a:cubicBezTo>
                    <a:pt x="2612" y="4423"/>
                    <a:pt x="2557" y="4421"/>
                    <a:pt x="2502" y="4416"/>
                  </a:cubicBezTo>
                  <a:cubicBezTo>
                    <a:pt x="1457" y="4384"/>
                    <a:pt x="475" y="3434"/>
                    <a:pt x="507" y="2389"/>
                  </a:cubicBezTo>
                  <a:cubicBezTo>
                    <a:pt x="602" y="1249"/>
                    <a:pt x="1584" y="520"/>
                    <a:pt x="2597" y="394"/>
                  </a:cubicBezTo>
                  <a:close/>
                  <a:moveTo>
                    <a:pt x="2574" y="0"/>
                  </a:moveTo>
                  <a:cubicBezTo>
                    <a:pt x="1370" y="0"/>
                    <a:pt x="265" y="1018"/>
                    <a:pt x="95" y="2262"/>
                  </a:cubicBezTo>
                  <a:cubicBezTo>
                    <a:pt x="0" y="3561"/>
                    <a:pt x="1109" y="4701"/>
                    <a:pt x="2376" y="4859"/>
                  </a:cubicBezTo>
                  <a:cubicBezTo>
                    <a:pt x="2489" y="4874"/>
                    <a:pt x="2599" y="4881"/>
                    <a:pt x="2705" y="4881"/>
                  </a:cubicBezTo>
                  <a:cubicBezTo>
                    <a:pt x="5321" y="4881"/>
                    <a:pt x="5662" y="540"/>
                    <a:pt x="3136" y="235"/>
                  </a:cubicBezTo>
                  <a:cubicBezTo>
                    <a:pt x="3136" y="172"/>
                    <a:pt x="3072" y="45"/>
                    <a:pt x="3009" y="45"/>
                  </a:cubicBezTo>
                  <a:cubicBezTo>
                    <a:pt x="2864" y="15"/>
                    <a:pt x="2718" y="0"/>
                    <a:pt x="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5760141" y="3551482"/>
              <a:ext cx="461570" cy="934353"/>
            </a:xfrm>
            <a:custGeom>
              <a:avLst/>
              <a:gdLst/>
              <a:ahLst/>
              <a:cxnLst/>
              <a:rect l="l" t="t" r="r" b="b"/>
              <a:pathLst>
                <a:path w="14695" h="29747" extrusionOk="0">
                  <a:moveTo>
                    <a:pt x="9372" y="757"/>
                  </a:moveTo>
                  <a:cubicBezTo>
                    <a:pt x="9383" y="757"/>
                    <a:pt x="9394" y="758"/>
                    <a:pt x="9406" y="761"/>
                  </a:cubicBezTo>
                  <a:cubicBezTo>
                    <a:pt x="9913" y="951"/>
                    <a:pt x="10388" y="1078"/>
                    <a:pt x="10926" y="1109"/>
                  </a:cubicBezTo>
                  <a:cubicBezTo>
                    <a:pt x="11021" y="1109"/>
                    <a:pt x="11021" y="1299"/>
                    <a:pt x="10926" y="1299"/>
                  </a:cubicBezTo>
                  <a:cubicBezTo>
                    <a:pt x="10356" y="1299"/>
                    <a:pt x="9818" y="1236"/>
                    <a:pt x="9311" y="983"/>
                  </a:cubicBezTo>
                  <a:cubicBezTo>
                    <a:pt x="9194" y="924"/>
                    <a:pt x="9239" y="757"/>
                    <a:pt x="9372" y="757"/>
                  </a:cubicBezTo>
                  <a:close/>
                  <a:moveTo>
                    <a:pt x="2831" y="1895"/>
                  </a:moveTo>
                  <a:cubicBezTo>
                    <a:pt x="2848" y="1895"/>
                    <a:pt x="2865" y="1897"/>
                    <a:pt x="2882" y="1901"/>
                  </a:cubicBezTo>
                  <a:cubicBezTo>
                    <a:pt x="4544" y="2380"/>
                    <a:pt x="6198" y="2602"/>
                    <a:pt x="7856" y="2602"/>
                  </a:cubicBezTo>
                  <a:cubicBezTo>
                    <a:pt x="9484" y="2602"/>
                    <a:pt x="11116" y="2388"/>
                    <a:pt x="12763" y="1996"/>
                  </a:cubicBezTo>
                  <a:cubicBezTo>
                    <a:pt x="12953" y="1996"/>
                    <a:pt x="13017" y="2281"/>
                    <a:pt x="12858" y="2313"/>
                  </a:cubicBezTo>
                  <a:cubicBezTo>
                    <a:pt x="11433" y="2819"/>
                    <a:pt x="9913" y="3041"/>
                    <a:pt x="8456" y="3136"/>
                  </a:cubicBezTo>
                  <a:cubicBezTo>
                    <a:pt x="8215" y="3148"/>
                    <a:pt x="7973" y="3154"/>
                    <a:pt x="7731" y="3154"/>
                  </a:cubicBezTo>
                  <a:cubicBezTo>
                    <a:pt x="6066" y="3154"/>
                    <a:pt x="4387" y="2874"/>
                    <a:pt x="2756" y="2376"/>
                  </a:cubicBezTo>
                  <a:cubicBezTo>
                    <a:pt x="2488" y="2317"/>
                    <a:pt x="2583" y="1895"/>
                    <a:pt x="2831" y="1895"/>
                  </a:cubicBezTo>
                  <a:close/>
                  <a:moveTo>
                    <a:pt x="9796" y="5234"/>
                  </a:moveTo>
                  <a:cubicBezTo>
                    <a:pt x="9946" y="5234"/>
                    <a:pt x="10094" y="5270"/>
                    <a:pt x="10230" y="5353"/>
                  </a:cubicBezTo>
                  <a:cubicBezTo>
                    <a:pt x="10293" y="5384"/>
                    <a:pt x="10293" y="5448"/>
                    <a:pt x="10293" y="5480"/>
                  </a:cubicBezTo>
                  <a:lnTo>
                    <a:pt x="10325" y="5480"/>
                  </a:lnTo>
                  <a:cubicBezTo>
                    <a:pt x="10342" y="5427"/>
                    <a:pt x="10379" y="5404"/>
                    <a:pt x="10419" y="5404"/>
                  </a:cubicBezTo>
                  <a:cubicBezTo>
                    <a:pt x="10451" y="5404"/>
                    <a:pt x="10486" y="5419"/>
                    <a:pt x="10515" y="5448"/>
                  </a:cubicBezTo>
                  <a:cubicBezTo>
                    <a:pt x="11085" y="5765"/>
                    <a:pt x="11148" y="6493"/>
                    <a:pt x="10926" y="7031"/>
                  </a:cubicBezTo>
                  <a:cubicBezTo>
                    <a:pt x="10732" y="7463"/>
                    <a:pt x="10332" y="7688"/>
                    <a:pt x="9897" y="7688"/>
                  </a:cubicBezTo>
                  <a:cubicBezTo>
                    <a:pt x="9693" y="7688"/>
                    <a:pt x="9482" y="7639"/>
                    <a:pt x="9280" y="7538"/>
                  </a:cubicBezTo>
                  <a:cubicBezTo>
                    <a:pt x="8710" y="7348"/>
                    <a:pt x="8361" y="6651"/>
                    <a:pt x="8615" y="6018"/>
                  </a:cubicBezTo>
                  <a:cubicBezTo>
                    <a:pt x="8808" y="5607"/>
                    <a:pt x="9314" y="5234"/>
                    <a:pt x="9796" y="5234"/>
                  </a:cubicBezTo>
                  <a:close/>
                  <a:moveTo>
                    <a:pt x="5923" y="6907"/>
                  </a:moveTo>
                  <a:cubicBezTo>
                    <a:pt x="6029" y="6907"/>
                    <a:pt x="6135" y="6917"/>
                    <a:pt x="6239" y="6936"/>
                  </a:cubicBezTo>
                  <a:cubicBezTo>
                    <a:pt x="6271" y="6936"/>
                    <a:pt x="6271" y="7031"/>
                    <a:pt x="6239" y="7031"/>
                  </a:cubicBezTo>
                  <a:cubicBezTo>
                    <a:pt x="6151" y="7018"/>
                    <a:pt x="6064" y="7012"/>
                    <a:pt x="5978" y="7012"/>
                  </a:cubicBezTo>
                  <a:cubicBezTo>
                    <a:pt x="5227" y="7012"/>
                    <a:pt x="4563" y="7493"/>
                    <a:pt x="4308" y="8203"/>
                  </a:cubicBezTo>
                  <a:cubicBezTo>
                    <a:pt x="4294" y="8259"/>
                    <a:pt x="4255" y="8284"/>
                    <a:pt x="4220" y="8284"/>
                  </a:cubicBezTo>
                  <a:cubicBezTo>
                    <a:pt x="4174" y="8284"/>
                    <a:pt x="4131" y="8242"/>
                    <a:pt x="4149" y="8171"/>
                  </a:cubicBezTo>
                  <a:cubicBezTo>
                    <a:pt x="4399" y="7393"/>
                    <a:pt x="5162" y="6907"/>
                    <a:pt x="5923" y="6907"/>
                  </a:cubicBezTo>
                  <a:close/>
                  <a:moveTo>
                    <a:pt x="7126" y="7855"/>
                  </a:moveTo>
                  <a:cubicBezTo>
                    <a:pt x="8203" y="8013"/>
                    <a:pt x="9026" y="9090"/>
                    <a:pt x="8868" y="10198"/>
                  </a:cubicBezTo>
                  <a:cubicBezTo>
                    <a:pt x="8722" y="11161"/>
                    <a:pt x="7796" y="11990"/>
                    <a:pt x="6784" y="11990"/>
                  </a:cubicBezTo>
                  <a:cubicBezTo>
                    <a:pt x="6698" y="11990"/>
                    <a:pt x="6611" y="11984"/>
                    <a:pt x="6524" y="11972"/>
                  </a:cubicBezTo>
                  <a:cubicBezTo>
                    <a:pt x="5448" y="11845"/>
                    <a:pt x="4593" y="10768"/>
                    <a:pt x="4719" y="9723"/>
                  </a:cubicBezTo>
                  <a:cubicBezTo>
                    <a:pt x="4777" y="8704"/>
                    <a:pt x="5666" y="7899"/>
                    <a:pt x="6670" y="7899"/>
                  </a:cubicBezTo>
                  <a:cubicBezTo>
                    <a:pt x="6758" y="7899"/>
                    <a:pt x="6847" y="7905"/>
                    <a:pt x="6936" y="7918"/>
                  </a:cubicBezTo>
                  <a:cubicBezTo>
                    <a:pt x="6968" y="7886"/>
                    <a:pt x="7031" y="7855"/>
                    <a:pt x="7126" y="7855"/>
                  </a:cubicBezTo>
                  <a:close/>
                  <a:moveTo>
                    <a:pt x="3823" y="12745"/>
                  </a:moveTo>
                  <a:cubicBezTo>
                    <a:pt x="3876" y="12745"/>
                    <a:pt x="3925" y="12760"/>
                    <a:pt x="3959" y="12795"/>
                  </a:cubicBezTo>
                  <a:lnTo>
                    <a:pt x="4023" y="12795"/>
                  </a:lnTo>
                  <a:cubicBezTo>
                    <a:pt x="4624" y="12922"/>
                    <a:pt x="5068" y="13238"/>
                    <a:pt x="5543" y="13587"/>
                  </a:cubicBezTo>
                  <a:cubicBezTo>
                    <a:pt x="6049" y="13967"/>
                    <a:pt x="6398" y="14252"/>
                    <a:pt x="7063" y="14378"/>
                  </a:cubicBezTo>
                  <a:cubicBezTo>
                    <a:pt x="7216" y="14409"/>
                    <a:pt x="7354" y="14423"/>
                    <a:pt x="7481" y="14423"/>
                  </a:cubicBezTo>
                  <a:cubicBezTo>
                    <a:pt x="8144" y="14423"/>
                    <a:pt x="8510" y="14038"/>
                    <a:pt x="9121" y="13587"/>
                  </a:cubicBezTo>
                  <a:cubicBezTo>
                    <a:pt x="9717" y="13172"/>
                    <a:pt x="10335" y="12800"/>
                    <a:pt x="10973" y="12800"/>
                  </a:cubicBezTo>
                  <a:cubicBezTo>
                    <a:pt x="11115" y="12800"/>
                    <a:pt x="11258" y="12818"/>
                    <a:pt x="11401" y="12858"/>
                  </a:cubicBezTo>
                  <a:cubicBezTo>
                    <a:pt x="11401" y="12840"/>
                    <a:pt x="11426" y="12830"/>
                    <a:pt x="11460" y="12830"/>
                  </a:cubicBezTo>
                  <a:cubicBezTo>
                    <a:pt x="11543" y="12830"/>
                    <a:pt x="11686" y="12891"/>
                    <a:pt x="11686" y="13048"/>
                  </a:cubicBezTo>
                  <a:lnTo>
                    <a:pt x="11686" y="13112"/>
                  </a:lnTo>
                  <a:lnTo>
                    <a:pt x="11718" y="13112"/>
                  </a:lnTo>
                  <a:cubicBezTo>
                    <a:pt x="11813" y="13175"/>
                    <a:pt x="11781" y="13302"/>
                    <a:pt x="11718" y="13365"/>
                  </a:cubicBezTo>
                  <a:cubicBezTo>
                    <a:pt x="11813" y="15455"/>
                    <a:pt x="11908" y="17640"/>
                    <a:pt x="11876" y="19762"/>
                  </a:cubicBezTo>
                  <a:cubicBezTo>
                    <a:pt x="11845" y="21282"/>
                    <a:pt x="11781" y="22739"/>
                    <a:pt x="11686" y="24196"/>
                  </a:cubicBezTo>
                  <a:cubicBezTo>
                    <a:pt x="11496" y="26539"/>
                    <a:pt x="10515" y="28408"/>
                    <a:pt x="7981" y="28503"/>
                  </a:cubicBezTo>
                  <a:cubicBezTo>
                    <a:pt x="7828" y="28512"/>
                    <a:pt x="7676" y="28516"/>
                    <a:pt x="7525" y="28516"/>
                  </a:cubicBezTo>
                  <a:cubicBezTo>
                    <a:pt x="5502" y="28516"/>
                    <a:pt x="3805" y="27698"/>
                    <a:pt x="3864" y="25399"/>
                  </a:cubicBezTo>
                  <a:cubicBezTo>
                    <a:pt x="3959" y="21219"/>
                    <a:pt x="4054" y="17229"/>
                    <a:pt x="3516" y="13080"/>
                  </a:cubicBezTo>
                  <a:lnTo>
                    <a:pt x="3516" y="13017"/>
                  </a:lnTo>
                  <a:cubicBezTo>
                    <a:pt x="3516" y="12856"/>
                    <a:pt x="3683" y="12745"/>
                    <a:pt x="3823" y="12745"/>
                  </a:cubicBezTo>
                  <a:close/>
                  <a:moveTo>
                    <a:pt x="7791" y="1"/>
                  </a:moveTo>
                  <a:cubicBezTo>
                    <a:pt x="6841" y="1"/>
                    <a:pt x="5891" y="1"/>
                    <a:pt x="4941" y="96"/>
                  </a:cubicBezTo>
                  <a:cubicBezTo>
                    <a:pt x="4054" y="159"/>
                    <a:pt x="1" y="698"/>
                    <a:pt x="1901" y="2693"/>
                  </a:cubicBezTo>
                  <a:lnTo>
                    <a:pt x="1964" y="2693"/>
                  </a:lnTo>
                  <a:lnTo>
                    <a:pt x="2566" y="2946"/>
                  </a:lnTo>
                  <a:cubicBezTo>
                    <a:pt x="3579" y="3294"/>
                    <a:pt x="4624" y="3579"/>
                    <a:pt x="5701" y="3864"/>
                  </a:cubicBezTo>
                  <a:cubicBezTo>
                    <a:pt x="5859" y="3896"/>
                    <a:pt x="5796" y="4118"/>
                    <a:pt x="5638" y="4118"/>
                  </a:cubicBezTo>
                  <a:cubicBezTo>
                    <a:pt x="4751" y="4086"/>
                    <a:pt x="3864" y="3864"/>
                    <a:pt x="3041" y="3579"/>
                  </a:cubicBezTo>
                  <a:lnTo>
                    <a:pt x="3041" y="3643"/>
                  </a:lnTo>
                  <a:cubicBezTo>
                    <a:pt x="2977" y="6778"/>
                    <a:pt x="2977" y="9913"/>
                    <a:pt x="2977" y="13048"/>
                  </a:cubicBezTo>
                  <a:cubicBezTo>
                    <a:pt x="2977" y="14727"/>
                    <a:pt x="2977" y="16437"/>
                    <a:pt x="3009" y="18115"/>
                  </a:cubicBezTo>
                  <a:cubicBezTo>
                    <a:pt x="3041" y="20586"/>
                    <a:pt x="3072" y="23119"/>
                    <a:pt x="3199" y="25653"/>
                  </a:cubicBezTo>
                  <a:cubicBezTo>
                    <a:pt x="3262" y="27173"/>
                    <a:pt x="3484" y="28629"/>
                    <a:pt x="4973" y="29295"/>
                  </a:cubicBezTo>
                  <a:cubicBezTo>
                    <a:pt x="5761" y="29662"/>
                    <a:pt x="6636" y="29747"/>
                    <a:pt x="7491" y="29747"/>
                  </a:cubicBezTo>
                  <a:cubicBezTo>
                    <a:pt x="7666" y="29747"/>
                    <a:pt x="7840" y="29743"/>
                    <a:pt x="8013" y="29738"/>
                  </a:cubicBezTo>
                  <a:cubicBezTo>
                    <a:pt x="9343" y="29706"/>
                    <a:pt x="10800" y="29548"/>
                    <a:pt x="11560" y="28313"/>
                  </a:cubicBezTo>
                  <a:cubicBezTo>
                    <a:pt x="12161" y="27394"/>
                    <a:pt x="12193" y="26254"/>
                    <a:pt x="12256" y="25178"/>
                  </a:cubicBezTo>
                  <a:cubicBezTo>
                    <a:pt x="12351" y="23372"/>
                    <a:pt x="12351" y="21536"/>
                    <a:pt x="12351" y="19731"/>
                  </a:cubicBezTo>
                  <a:cubicBezTo>
                    <a:pt x="12351" y="19255"/>
                    <a:pt x="12351" y="18780"/>
                    <a:pt x="12383" y="18305"/>
                  </a:cubicBezTo>
                  <a:cubicBezTo>
                    <a:pt x="12415" y="15930"/>
                    <a:pt x="12510" y="13555"/>
                    <a:pt x="12541" y="11212"/>
                  </a:cubicBezTo>
                  <a:cubicBezTo>
                    <a:pt x="12573" y="8805"/>
                    <a:pt x="12478" y="6335"/>
                    <a:pt x="12700" y="3928"/>
                  </a:cubicBezTo>
                  <a:lnTo>
                    <a:pt x="12700" y="3928"/>
                  </a:lnTo>
                  <a:cubicBezTo>
                    <a:pt x="11619" y="4237"/>
                    <a:pt x="10314" y="4334"/>
                    <a:pt x="9223" y="4334"/>
                  </a:cubicBezTo>
                  <a:cubicBezTo>
                    <a:pt x="8525" y="4334"/>
                    <a:pt x="7914" y="4294"/>
                    <a:pt x="7506" y="4244"/>
                  </a:cubicBezTo>
                  <a:cubicBezTo>
                    <a:pt x="7348" y="4244"/>
                    <a:pt x="7348" y="4054"/>
                    <a:pt x="7506" y="4023"/>
                  </a:cubicBezTo>
                  <a:cubicBezTo>
                    <a:pt x="7791" y="3959"/>
                    <a:pt x="8108" y="3959"/>
                    <a:pt x="8520" y="3928"/>
                  </a:cubicBezTo>
                  <a:cubicBezTo>
                    <a:pt x="10800" y="3864"/>
                    <a:pt x="14695" y="3801"/>
                    <a:pt x="14378" y="1173"/>
                  </a:cubicBezTo>
                  <a:cubicBezTo>
                    <a:pt x="14315" y="1173"/>
                    <a:pt x="14315" y="1109"/>
                    <a:pt x="14347" y="1078"/>
                  </a:cubicBezTo>
                  <a:cubicBezTo>
                    <a:pt x="13682" y="476"/>
                    <a:pt x="12225" y="444"/>
                    <a:pt x="11433" y="317"/>
                  </a:cubicBezTo>
                  <a:cubicBezTo>
                    <a:pt x="10198" y="127"/>
                    <a:pt x="9026" y="64"/>
                    <a:pt x="77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5868883" y="3952054"/>
              <a:ext cx="264315" cy="493137"/>
            </a:xfrm>
            <a:custGeom>
              <a:avLst/>
              <a:gdLst/>
              <a:ahLst/>
              <a:cxnLst/>
              <a:rect l="l" t="t" r="r" b="b"/>
              <a:pathLst>
                <a:path w="8415" h="15700" extrusionOk="0">
                  <a:moveTo>
                    <a:pt x="7551" y="511"/>
                  </a:moveTo>
                  <a:cubicBezTo>
                    <a:pt x="7666" y="511"/>
                    <a:pt x="7785" y="523"/>
                    <a:pt x="7908" y="549"/>
                  </a:cubicBezTo>
                  <a:cubicBezTo>
                    <a:pt x="7908" y="3241"/>
                    <a:pt x="7939" y="5901"/>
                    <a:pt x="7844" y="8593"/>
                  </a:cubicBezTo>
                  <a:cubicBezTo>
                    <a:pt x="7719" y="11451"/>
                    <a:pt x="7967" y="15276"/>
                    <a:pt x="4108" y="15276"/>
                  </a:cubicBezTo>
                  <a:cubicBezTo>
                    <a:pt x="4076" y="15276"/>
                    <a:pt x="4045" y="15275"/>
                    <a:pt x="4012" y="15275"/>
                  </a:cubicBezTo>
                  <a:cubicBezTo>
                    <a:pt x="2112" y="15243"/>
                    <a:pt x="814" y="14483"/>
                    <a:pt x="846" y="12425"/>
                  </a:cubicBezTo>
                  <a:cubicBezTo>
                    <a:pt x="877" y="11063"/>
                    <a:pt x="1036" y="9669"/>
                    <a:pt x="1036" y="8276"/>
                  </a:cubicBezTo>
                  <a:cubicBezTo>
                    <a:pt x="1099" y="5711"/>
                    <a:pt x="877" y="3146"/>
                    <a:pt x="529" y="612"/>
                  </a:cubicBezTo>
                  <a:lnTo>
                    <a:pt x="529" y="612"/>
                  </a:lnTo>
                  <a:cubicBezTo>
                    <a:pt x="1637" y="1119"/>
                    <a:pt x="2587" y="2386"/>
                    <a:pt x="3854" y="2386"/>
                  </a:cubicBezTo>
                  <a:cubicBezTo>
                    <a:pt x="5319" y="2356"/>
                    <a:pt x="6134" y="511"/>
                    <a:pt x="7551" y="511"/>
                  </a:cubicBezTo>
                  <a:close/>
                  <a:moveTo>
                    <a:pt x="259" y="1"/>
                  </a:moveTo>
                  <a:cubicBezTo>
                    <a:pt x="138" y="1"/>
                    <a:pt x="1" y="93"/>
                    <a:pt x="22" y="200"/>
                  </a:cubicBezTo>
                  <a:lnTo>
                    <a:pt x="22" y="232"/>
                  </a:lnTo>
                  <a:cubicBezTo>
                    <a:pt x="561" y="4381"/>
                    <a:pt x="465" y="8403"/>
                    <a:pt x="370" y="12551"/>
                  </a:cubicBezTo>
                  <a:cubicBezTo>
                    <a:pt x="312" y="14880"/>
                    <a:pt x="2009" y="15700"/>
                    <a:pt x="4032" y="15700"/>
                  </a:cubicBezTo>
                  <a:cubicBezTo>
                    <a:pt x="4182" y="15700"/>
                    <a:pt x="4334" y="15695"/>
                    <a:pt x="4487" y="15686"/>
                  </a:cubicBezTo>
                  <a:cubicBezTo>
                    <a:pt x="7021" y="15560"/>
                    <a:pt x="8003" y="13691"/>
                    <a:pt x="8161" y="11379"/>
                  </a:cubicBezTo>
                  <a:cubicBezTo>
                    <a:pt x="8288" y="9891"/>
                    <a:pt x="8319" y="8434"/>
                    <a:pt x="8383" y="6946"/>
                  </a:cubicBezTo>
                  <a:cubicBezTo>
                    <a:pt x="8414" y="4792"/>
                    <a:pt x="8319" y="2607"/>
                    <a:pt x="8224" y="517"/>
                  </a:cubicBezTo>
                  <a:cubicBezTo>
                    <a:pt x="8288" y="485"/>
                    <a:pt x="8319" y="359"/>
                    <a:pt x="8224" y="295"/>
                  </a:cubicBezTo>
                  <a:lnTo>
                    <a:pt x="8161" y="295"/>
                  </a:lnTo>
                  <a:lnTo>
                    <a:pt x="8161" y="200"/>
                  </a:lnTo>
                  <a:cubicBezTo>
                    <a:pt x="8161" y="101"/>
                    <a:pt x="8092" y="54"/>
                    <a:pt x="8017" y="54"/>
                  </a:cubicBezTo>
                  <a:cubicBezTo>
                    <a:pt x="7948" y="54"/>
                    <a:pt x="7875" y="93"/>
                    <a:pt x="7844" y="169"/>
                  </a:cubicBezTo>
                  <a:cubicBezTo>
                    <a:pt x="7686" y="118"/>
                    <a:pt x="7530" y="95"/>
                    <a:pt x="7376" y="95"/>
                  </a:cubicBezTo>
                  <a:cubicBezTo>
                    <a:pt x="6761" y="95"/>
                    <a:pt x="6179" y="460"/>
                    <a:pt x="5596" y="865"/>
                  </a:cubicBezTo>
                  <a:cubicBezTo>
                    <a:pt x="4972" y="1333"/>
                    <a:pt x="4626" y="1715"/>
                    <a:pt x="3997" y="1715"/>
                  </a:cubicBezTo>
                  <a:cubicBezTo>
                    <a:pt x="3859" y="1715"/>
                    <a:pt x="3708" y="1697"/>
                    <a:pt x="3537" y="1657"/>
                  </a:cubicBezTo>
                  <a:cubicBezTo>
                    <a:pt x="2872" y="1562"/>
                    <a:pt x="2492" y="1277"/>
                    <a:pt x="1986" y="865"/>
                  </a:cubicBezTo>
                  <a:cubicBezTo>
                    <a:pt x="1511" y="517"/>
                    <a:pt x="1099" y="200"/>
                    <a:pt x="497" y="74"/>
                  </a:cubicBezTo>
                  <a:lnTo>
                    <a:pt x="402" y="74"/>
                  </a:lnTo>
                  <a:cubicBezTo>
                    <a:pt x="371" y="22"/>
                    <a:pt x="317" y="1"/>
                    <a:pt x="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5884910" y="3968680"/>
              <a:ext cx="233628" cy="462638"/>
            </a:xfrm>
            <a:custGeom>
              <a:avLst/>
              <a:gdLst/>
              <a:ahLst/>
              <a:cxnLst/>
              <a:rect l="l" t="t" r="r" b="b"/>
              <a:pathLst>
                <a:path w="7438" h="14729" extrusionOk="0">
                  <a:moveTo>
                    <a:pt x="5416" y="12001"/>
                  </a:moveTo>
                  <a:cubicBezTo>
                    <a:pt x="5458" y="12001"/>
                    <a:pt x="5499" y="12028"/>
                    <a:pt x="5479" y="12067"/>
                  </a:cubicBezTo>
                  <a:cubicBezTo>
                    <a:pt x="5226" y="12764"/>
                    <a:pt x="4719" y="13302"/>
                    <a:pt x="4181" y="13714"/>
                  </a:cubicBezTo>
                  <a:cubicBezTo>
                    <a:pt x="4163" y="13722"/>
                    <a:pt x="4146" y="13726"/>
                    <a:pt x="4129" y="13726"/>
                  </a:cubicBezTo>
                  <a:cubicBezTo>
                    <a:pt x="4024" y="13726"/>
                    <a:pt x="3945" y="13574"/>
                    <a:pt x="4054" y="13492"/>
                  </a:cubicBezTo>
                  <a:cubicBezTo>
                    <a:pt x="4656" y="13144"/>
                    <a:pt x="5068" y="12637"/>
                    <a:pt x="5353" y="12035"/>
                  </a:cubicBezTo>
                  <a:cubicBezTo>
                    <a:pt x="5365" y="12011"/>
                    <a:pt x="5391" y="12001"/>
                    <a:pt x="5416" y="12001"/>
                  </a:cubicBezTo>
                  <a:close/>
                  <a:moveTo>
                    <a:pt x="7054" y="1"/>
                  </a:moveTo>
                  <a:cubicBezTo>
                    <a:pt x="5642" y="1"/>
                    <a:pt x="4799" y="1840"/>
                    <a:pt x="3326" y="1870"/>
                  </a:cubicBezTo>
                  <a:cubicBezTo>
                    <a:pt x="2027" y="1870"/>
                    <a:pt x="1109" y="603"/>
                    <a:pt x="1" y="96"/>
                  </a:cubicBezTo>
                  <a:lnTo>
                    <a:pt x="1" y="96"/>
                  </a:lnTo>
                  <a:cubicBezTo>
                    <a:pt x="349" y="2630"/>
                    <a:pt x="539" y="5195"/>
                    <a:pt x="539" y="7760"/>
                  </a:cubicBezTo>
                  <a:cubicBezTo>
                    <a:pt x="476" y="9153"/>
                    <a:pt x="317" y="10547"/>
                    <a:pt x="381" y="11877"/>
                  </a:cubicBezTo>
                  <a:cubicBezTo>
                    <a:pt x="317" y="13967"/>
                    <a:pt x="1647" y="14695"/>
                    <a:pt x="3547" y="14727"/>
                  </a:cubicBezTo>
                  <a:cubicBezTo>
                    <a:pt x="3594" y="14728"/>
                    <a:pt x="3640" y="14729"/>
                    <a:pt x="3686" y="14729"/>
                  </a:cubicBezTo>
                  <a:cubicBezTo>
                    <a:pt x="7437" y="14729"/>
                    <a:pt x="7223" y="10893"/>
                    <a:pt x="7348" y="8077"/>
                  </a:cubicBezTo>
                  <a:cubicBezTo>
                    <a:pt x="7411" y="5416"/>
                    <a:pt x="7379" y="2725"/>
                    <a:pt x="7379" y="33"/>
                  </a:cubicBezTo>
                  <a:cubicBezTo>
                    <a:pt x="7267" y="11"/>
                    <a:pt x="7159" y="1"/>
                    <a:pt x="7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5903371" y="3798176"/>
              <a:ext cx="139303" cy="129943"/>
            </a:xfrm>
            <a:custGeom>
              <a:avLst/>
              <a:gdLst/>
              <a:ahLst/>
              <a:cxnLst/>
              <a:rect l="l" t="t" r="r" b="b"/>
              <a:pathLst>
                <a:path w="4435" h="4137" extrusionOk="0">
                  <a:moveTo>
                    <a:pt x="2313" y="349"/>
                  </a:moveTo>
                  <a:cubicBezTo>
                    <a:pt x="2313" y="381"/>
                    <a:pt x="2376" y="444"/>
                    <a:pt x="2439" y="444"/>
                  </a:cubicBezTo>
                  <a:cubicBezTo>
                    <a:pt x="3263" y="634"/>
                    <a:pt x="4023" y="1457"/>
                    <a:pt x="3801" y="2408"/>
                  </a:cubicBezTo>
                  <a:cubicBezTo>
                    <a:pt x="3604" y="3113"/>
                    <a:pt x="2903" y="3668"/>
                    <a:pt x="2147" y="3668"/>
                  </a:cubicBezTo>
                  <a:cubicBezTo>
                    <a:pt x="2055" y="3668"/>
                    <a:pt x="1962" y="3660"/>
                    <a:pt x="1869" y="3643"/>
                  </a:cubicBezTo>
                  <a:cubicBezTo>
                    <a:pt x="1046" y="3484"/>
                    <a:pt x="476" y="2534"/>
                    <a:pt x="666" y="1711"/>
                  </a:cubicBezTo>
                  <a:cubicBezTo>
                    <a:pt x="888" y="919"/>
                    <a:pt x="1584" y="476"/>
                    <a:pt x="2313" y="349"/>
                  </a:cubicBezTo>
                  <a:close/>
                  <a:moveTo>
                    <a:pt x="2534" y="1"/>
                  </a:moveTo>
                  <a:cubicBezTo>
                    <a:pt x="2439" y="1"/>
                    <a:pt x="2376" y="32"/>
                    <a:pt x="2313" y="64"/>
                  </a:cubicBezTo>
                  <a:cubicBezTo>
                    <a:pt x="2229" y="51"/>
                    <a:pt x="2144" y="45"/>
                    <a:pt x="2061" y="45"/>
                  </a:cubicBezTo>
                  <a:cubicBezTo>
                    <a:pt x="1105" y="45"/>
                    <a:pt x="212" y="850"/>
                    <a:pt x="96" y="1869"/>
                  </a:cubicBezTo>
                  <a:cubicBezTo>
                    <a:pt x="1" y="2914"/>
                    <a:pt x="856" y="3991"/>
                    <a:pt x="1933" y="4118"/>
                  </a:cubicBezTo>
                  <a:cubicBezTo>
                    <a:pt x="2020" y="4130"/>
                    <a:pt x="2106" y="4136"/>
                    <a:pt x="2192" y="4136"/>
                  </a:cubicBezTo>
                  <a:cubicBezTo>
                    <a:pt x="3204" y="4136"/>
                    <a:pt x="4130" y="3307"/>
                    <a:pt x="4276" y="2344"/>
                  </a:cubicBezTo>
                  <a:cubicBezTo>
                    <a:pt x="4435" y="1236"/>
                    <a:pt x="3579" y="159"/>
                    <a:pt x="253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5926583" y="3404860"/>
              <a:ext cx="44477" cy="41304"/>
            </a:xfrm>
            <a:custGeom>
              <a:avLst/>
              <a:gdLst/>
              <a:ahLst/>
              <a:cxnLst/>
              <a:rect l="l" t="t" r="r" b="b"/>
              <a:pathLst>
                <a:path w="1416" h="1315" extrusionOk="0">
                  <a:moveTo>
                    <a:pt x="1319" y="1"/>
                  </a:moveTo>
                  <a:cubicBezTo>
                    <a:pt x="1279" y="1"/>
                    <a:pt x="1240" y="17"/>
                    <a:pt x="1225" y="45"/>
                  </a:cubicBezTo>
                  <a:cubicBezTo>
                    <a:pt x="1099" y="647"/>
                    <a:pt x="687" y="995"/>
                    <a:pt x="149" y="1090"/>
                  </a:cubicBezTo>
                  <a:cubicBezTo>
                    <a:pt x="1" y="1120"/>
                    <a:pt x="46" y="1315"/>
                    <a:pt x="156" y="1315"/>
                  </a:cubicBezTo>
                  <a:cubicBezTo>
                    <a:pt x="164" y="1315"/>
                    <a:pt x="172" y="1314"/>
                    <a:pt x="180" y="1312"/>
                  </a:cubicBezTo>
                  <a:cubicBezTo>
                    <a:pt x="814" y="1280"/>
                    <a:pt x="1352" y="710"/>
                    <a:pt x="1415" y="77"/>
                  </a:cubicBezTo>
                  <a:cubicBezTo>
                    <a:pt x="1415" y="24"/>
                    <a:pt x="1367" y="1"/>
                    <a:pt x="131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5937200" y="3830026"/>
              <a:ext cx="43409" cy="37441"/>
            </a:xfrm>
            <a:custGeom>
              <a:avLst/>
              <a:gdLst/>
              <a:ahLst/>
              <a:cxnLst/>
              <a:rect l="l" t="t" r="r" b="b"/>
              <a:pathLst>
                <a:path w="1382" h="1192" extrusionOk="0">
                  <a:moveTo>
                    <a:pt x="966" y="0"/>
                  </a:moveTo>
                  <a:cubicBezTo>
                    <a:pt x="778" y="0"/>
                    <a:pt x="581" y="85"/>
                    <a:pt x="412" y="253"/>
                  </a:cubicBezTo>
                  <a:cubicBezTo>
                    <a:pt x="222" y="443"/>
                    <a:pt x="1" y="792"/>
                    <a:pt x="127" y="1077"/>
                  </a:cubicBezTo>
                  <a:cubicBezTo>
                    <a:pt x="173" y="1152"/>
                    <a:pt x="247" y="1192"/>
                    <a:pt x="312" y="1192"/>
                  </a:cubicBezTo>
                  <a:cubicBezTo>
                    <a:pt x="383" y="1192"/>
                    <a:pt x="444" y="1144"/>
                    <a:pt x="444" y="1045"/>
                  </a:cubicBezTo>
                  <a:cubicBezTo>
                    <a:pt x="444" y="792"/>
                    <a:pt x="444" y="633"/>
                    <a:pt x="602" y="443"/>
                  </a:cubicBezTo>
                  <a:cubicBezTo>
                    <a:pt x="723" y="323"/>
                    <a:pt x="880" y="221"/>
                    <a:pt x="1046" y="221"/>
                  </a:cubicBezTo>
                  <a:cubicBezTo>
                    <a:pt x="1098" y="221"/>
                    <a:pt x="1151" y="231"/>
                    <a:pt x="1204" y="253"/>
                  </a:cubicBezTo>
                  <a:cubicBezTo>
                    <a:pt x="1216" y="256"/>
                    <a:pt x="1228" y="257"/>
                    <a:pt x="1238" y="257"/>
                  </a:cubicBezTo>
                  <a:cubicBezTo>
                    <a:pt x="1366" y="257"/>
                    <a:pt x="1382" y="93"/>
                    <a:pt x="1236" y="63"/>
                  </a:cubicBezTo>
                  <a:cubicBezTo>
                    <a:pt x="1151" y="21"/>
                    <a:pt x="1060"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6010573" y="4345181"/>
              <a:ext cx="48623" cy="52675"/>
            </a:xfrm>
            <a:custGeom>
              <a:avLst/>
              <a:gdLst/>
              <a:ahLst/>
              <a:cxnLst/>
              <a:rect l="l" t="t" r="r" b="b"/>
              <a:pathLst>
                <a:path w="1548" h="1677" extrusionOk="0">
                  <a:moveTo>
                    <a:pt x="1465" y="1"/>
                  </a:moveTo>
                  <a:cubicBezTo>
                    <a:pt x="1440" y="1"/>
                    <a:pt x="1414" y="11"/>
                    <a:pt x="1402" y="35"/>
                  </a:cubicBezTo>
                  <a:cubicBezTo>
                    <a:pt x="1085" y="637"/>
                    <a:pt x="705" y="1144"/>
                    <a:pt x="103" y="1460"/>
                  </a:cubicBezTo>
                  <a:cubicBezTo>
                    <a:pt x="1" y="1537"/>
                    <a:pt x="64" y="1676"/>
                    <a:pt x="159" y="1676"/>
                  </a:cubicBezTo>
                  <a:cubicBezTo>
                    <a:pt x="181" y="1676"/>
                    <a:pt x="206" y="1668"/>
                    <a:pt x="230" y="1650"/>
                  </a:cubicBezTo>
                  <a:cubicBezTo>
                    <a:pt x="800" y="1302"/>
                    <a:pt x="1275" y="764"/>
                    <a:pt x="1528" y="67"/>
                  </a:cubicBezTo>
                  <a:cubicBezTo>
                    <a:pt x="1548" y="28"/>
                    <a:pt x="1507" y="1"/>
                    <a:pt x="146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6021755" y="3716698"/>
              <a:ext cx="88576" cy="76452"/>
            </a:xfrm>
            <a:custGeom>
              <a:avLst/>
              <a:gdLst/>
              <a:ahLst/>
              <a:cxnLst/>
              <a:rect l="l" t="t" r="r" b="b"/>
              <a:pathLst>
                <a:path w="2820" h="2434" extrusionOk="0">
                  <a:moveTo>
                    <a:pt x="1463" y="1"/>
                  </a:moveTo>
                  <a:cubicBezTo>
                    <a:pt x="973" y="1"/>
                    <a:pt x="476" y="352"/>
                    <a:pt x="286" y="758"/>
                  </a:cubicBezTo>
                  <a:cubicBezTo>
                    <a:pt x="0" y="1391"/>
                    <a:pt x="381" y="2088"/>
                    <a:pt x="982" y="2310"/>
                  </a:cubicBezTo>
                  <a:cubicBezTo>
                    <a:pt x="1150" y="2394"/>
                    <a:pt x="1332" y="2434"/>
                    <a:pt x="1513" y="2434"/>
                  </a:cubicBezTo>
                  <a:cubicBezTo>
                    <a:pt x="1946" y="2434"/>
                    <a:pt x="2374" y="2205"/>
                    <a:pt x="2597" y="1803"/>
                  </a:cubicBezTo>
                  <a:cubicBezTo>
                    <a:pt x="2819" y="1233"/>
                    <a:pt x="2756" y="536"/>
                    <a:pt x="2186" y="220"/>
                  </a:cubicBezTo>
                  <a:cubicBezTo>
                    <a:pt x="2166" y="200"/>
                    <a:pt x="2143" y="192"/>
                    <a:pt x="2120" y="192"/>
                  </a:cubicBezTo>
                  <a:cubicBezTo>
                    <a:pt x="2069" y="192"/>
                    <a:pt x="2017" y="229"/>
                    <a:pt x="1996" y="251"/>
                  </a:cubicBezTo>
                  <a:cubicBezTo>
                    <a:pt x="1964" y="283"/>
                    <a:pt x="1964" y="378"/>
                    <a:pt x="1996" y="441"/>
                  </a:cubicBezTo>
                  <a:cubicBezTo>
                    <a:pt x="2565" y="1038"/>
                    <a:pt x="2275" y="2123"/>
                    <a:pt x="1523" y="2123"/>
                  </a:cubicBezTo>
                  <a:cubicBezTo>
                    <a:pt x="1397" y="2123"/>
                    <a:pt x="1259" y="2093"/>
                    <a:pt x="1109" y="2025"/>
                  </a:cubicBezTo>
                  <a:cubicBezTo>
                    <a:pt x="697" y="1835"/>
                    <a:pt x="444" y="1328"/>
                    <a:pt x="697" y="853"/>
                  </a:cubicBezTo>
                  <a:cubicBezTo>
                    <a:pt x="884" y="480"/>
                    <a:pt x="1250" y="331"/>
                    <a:pt x="1644" y="331"/>
                  </a:cubicBezTo>
                  <a:cubicBezTo>
                    <a:pt x="1719" y="331"/>
                    <a:pt x="1794" y="336"/>
                    <a:pt x="1869" y="346"/>
                  </a:cubicBezTo>
                  <a:cubicBezTo>
                    <a:pt x="1901" y="346"/>
                    <a:pt x="1964" y="283"/>
                    <a:pt x="1964" y="251"/>
                  </a:cubicBezTo>
                  <a:cubicBezTo>
                    <a:pt x="1964" y="220"/>
                    <a:pt x="1964" y="188"/>
                    <a:pt x="1932" y="124"/>
                  </a:cubicBezTo>
                  <a:cubicBezTo>
                    <a:pt x="1784" y="39"/>
                    <a:pt x="1624" y="1"/>
                    <a:pt x="146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a:off x="6048988" y="3575259"/>
              <a:ext cx="59333" cy="18029"/>
            </a:xfrm>
            <a:custGeom>
              <a:avLst/>
              <a:gdLst/>
              <a:ahLst/>
              <a:cxnLst/>
              <a:rect l="l" t="t" r="r" b="b"/>
              <a:pathLst>
                <a:path w="1889" h="574" extrusionOk="0">
                  <a:moveTo>
                    <a:pt x="188" y="0"/>
                  </a:moveTo>
                  <a:cubicBezTo>
                    <a:pt x="98" y="0"/>
                    <a:pt x="1" y="169"/>
                    <a:pt x="147" y="257"/>
                  </a:cubicBezTo>
                  <a:cubicBezTo>
                    <a:pt x="654" y="479"/>
                    <a:pt x="1192" y="574"/>
                    <a:pt x="1762" y="574"/>
                  </a:cubicBezTo>
                  <a:cubicBezTo>
                    <a:pt x="1889" y="574"/>
                    <a:pt x="1889" y="352"/>
                    <a:pt x="1762" y="352"/>
                  </a:cubicBezTo>
                  <a:cubicBezTo>
                    <a:pt x="1160" y="321"/>
                    <a:pt x="685" y="194"/>
                    <a:pt x="210" y="4"/>
                  </a:cubicBezTo>
                  <a:cubicBezTo>
                    <a:pt x="203" y="1"/>
                    <a:pt x="196" y="0"/>
                    <a:pt x="18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6052259" y="3391146"/>
              <a:ext cx="91211" cy="78090"/>
            </a:xfrm>
            <a:custGeom>
              <a:avLst/>
              <a:gdLst/>
              <a:ahLst/>
              <a:cxnLst/>
              <a:rect l="l" t="t" r="r" b="b"/>
              <a:pathLst>
                <a:path w="3010" h="2577" extrusionOk="0">
                  <a:moveTo>
                    <a:pt x="1677" y="218"/>
                  </a:moveTo>
                  <a:cubicBezTo>
                    <a:pt x="1752" y="218"/>
                    <a:pt x="1827" y="226"/>
                    <a:pt x="1901" y="242"/>
                  </a:cubicBezTo>
                  <a:cubicBezTo>
                    <a:pt x="1901" y="242"/>
                    <a:pt x="1901" y="305"/>
                    <a:pt x="1933" y="305"/>
                  </a:cubicBezTo>
                  <a:cubicBezTo>
                    <a:pt x="2863" y="800"/>
                    <a:pt x="2646" y="2307"/>
                    <a:pt x="1625" y="2307"/>
                  </a:cubicBezTo>
                  <a:cubicBezTo>
                    <a:pt x="1533" y="2307"/>
                    <a:pt x="1435" y="2295"/>
                    <a:pt x="1331" y="2269"/>
                  </a:cubicBezTo>
                  <a:cubicBezTo>
                    <a:pt x="793" y="2142"/>
                    <a:pt x="349" y="1636"/>
                    <a:pt x="539" y="1097"/>
                  </a:cubicBezTo>
                  <a:cubicBezTo>
                    <a:pt x="677" y="574"/>
                    <a:pt x="1175" y="218"/>
                    <a:pt x="1677" y="218"/>
                  </a:cubicBezTo>
                  <a:close/>
                  <a:moveTo>
                    <a:pt x="1562" y="0"/>
                  </a:moveTo>
                  <a:cubicBezTo>
                    <a:pt x="1015" y="0"/>
                    <a:pt x="493" y="327"/>
                    <a:pt x="286" y="844"/>
                  </a:cubicBezTo>
                  <a:cubicBezTo>
                    <a:pt x="1" y="1572"/>
                    <a:pt x="476" y="2269"/>
                    <a:pt x="1141" y="2491"/>
                  </a:cubicBezTo>
                  <a:cubicBezTo>
                    <a:pt x="1301" y="2549"/>
                    <a:pt x="1466" y="2577"/>
                    <a:pt x="1627" y="2577"/>
                  </a:cubicBezTo>
                  <a:cubicBezTo>
                    <a:pt x="2169" y="2577"/>
                    <a:pt x="2673" y="2260"/>
                    <a:pt x="2819" y="1699"/>
                  </a:cubicBezTo>
                  <a:cubicBezTo>
                    <a:pt x="3009" y="1034"/>
                    <a:pt x="2724" y="274"/>
                    <a:pt x="2059" y="20"/>
                  </a:cubicBezTo>
                  <a:cubicBezTo>
                    <a:pt x="2028" y="20"/>
                    <a:pt x="1996" y="20"/>
                    <a:pt x="1933" y="52"/>
                  </a:cubicBezTo>
                  <a:cubicBezTo>
                    <a:pt x="1810" y="17"/>
                    <a:pt x="1685" y="0"/>
                    <a:pt x="1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5889896" y="3768431"/>
              <a:ext cx="69228" cy="43252"/>
            </a:xfrm>
            <a:custGeom>
              <a:avLst/>
              <a:gdLst/>
              <a:ahLst/>
              <a:cxnLst/>
              <a:rect l="l" t="t" r="r" b="b"/>
              <a:pathLst>
                <a:path w="2204" h="1377" extrusionOk="0">
                  <a:moveTo>
                    <a:pt x="1792" y="0"/>
                  </a:moveTo>
                  <a:cubicBezTo>
                    <a:pt x="1031" y="0"/>
                    <a:pt x="268" y="486"/>
                    <a:pt x="18" y="1264"/>
                  </a:cubicBezTo>
                  <a:cubicBezTo>
                    <a:pt x="0" y="1335"/>
                    <a:pt x="43" y="1377"/>
                    <a:pt x="89" y="1377"/>
                  </a:cubicBezTo>
                  <a:cubicBezTo>
                    <a:pt x="124" y="1377"/>
                    <a:pt x="163" y="1352"/>
                    <a:pt x="177" y="1296"/>
                  </a:cubicBezTo>
                  <a:cubicBezTo>
                    <a:pt x="461" y="586"/>
                    <a:pt x="1102" y="105"/>
                    <a:pt x="1848" y="105"/>
                  </a:cubicBezTo>
                  <a:cubicBezTo>
                    <a:pt x="1933" y="105"/>
                    <a:pt x="2020" y="111"/>
                    <a:pt x="2108" y="124"/>
                  </a:cubicBezTo>
                  <a:cubicBezTo>
                    <a:pt x="2172" y="124"/>
                    <a:pt x="2203" y="29"/>
                    <a:pt x="2108" y="29"/>
                  </a:cubicBezTo>
                  <a:cubicBezTo>
                    <a:pt x="2004" y="10"/>
                    <a:pt x="1898" y="0"/>
                    <a:pt x="17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18"/>
          <p:cNvGrpSpPr/>
          <p:nvPr/>
        </p:nvGrpSpPr>
        <p:grpSpPr>
          <a:xfrm>
            <a:off x="3338056" y="1325853"/>
            <a:ext cx="946781" cy="1628705"/>
            <a:chOff x="3337946" y="1325807"/>
            <a:chExt cx="871084" cy="1498486"/>
          </a:xfrm>
        </p:grpSpPr>
        <p:grpSp>
          <p:nvGrpSpPr>
            <p:cNvPr id="132" name="Google Shape;132;p18"/>
            <p:cNvGrpSpPr/>
            <p:nvPr/>
          </p:nvGrpSpPr>
          <p:grpSpPr>
            <a:xfrm>
              <a:off x="3337946" y="1325807"/>
              <a:ext cx="871084" cy="1498486"/>
              <a:chOff x="3337946" y="1190382"/>
              <a:chExt cx="871084" cy="1498486"/>
            </a:xfrm>
          </p:grpSpPr>
          <p:sp>
            <p:nvSpPr>
              <p:cNvPr id="133" name="Google Shape;133;p18"/>
              <p:cNvSpPr/>
              <p:nvPr/>
            </p:nvSpPr>
            <p:spPr>
              <a:xfrm>
                <a:off x="3337946" y="1190382"/>
                <a:ext cx="871084" cy="1498486"/>
              </a:xfrm>
              <a:custGeom>
                <a:avLst/>
                <a:gdLst/>
                <a:ahLst/>
                <a:cxnLst/>
                <a:rect l="l" t="t" r="r" b="b"/>
                <a:pathLst>
                  <a:path w="27046" h="46526" extrusionOk="0">
                    <a:moveTo>
                      <a:pt x="9778" y="354"/>
                    </a:moveTo>
                    <a:cubicBezTo>
                      <a:pt x="10149" y="354"/>
                      <a:pt x="10509" y="391"/>
                      <a:pt x="10831" y="491"/>
                    </a:cubicBezTo>
                    <a:cubicBezTo>
                      <a:pt x="12161" y="840"/>
                      <a:pt x="12541" y="1758"/>
                      <a:pt x="11908" y="3310"/>
                    </a:cubicBezTo>
                    <a:cubicBezTo>
                      <a:pt x="11465" y="3690"/>
                      <a:pt x="10989" y="3943"/>
                      <a:pt x="10419" y="4070"/>
                    </a:cubicBezTo>
                    <a:cubicBezTo>
                      <a:pt x="10192" y="4155"/>
                      <a:pt x="10245" y="4496"/>
                      <a:pt x="10465" y="4496"/>
                    </a:cubicBezTo>
                    <a:cubicBezTo>
                      <a:pt x="10490" y="4496"/>
                      <a:pt x="10517" y="4491"/>
                      <a:pt x="10546" y="4481"/>
                    </a:cubicBezTo>
                    <a:cubicBezTo>
                      <a:pt x="10736" y="4450"/>
                      <a:pt x="10958" y="4386"/>
                      <a:pt x="11116" y="4291"/>
                    </a:cubicBezTo>
                    <a:cubicBezTo>
                      <a:pt x="12573" y="9453"/>
                      <a:pt x="14283" y="14426"/>
                      <a:pt x="15391" y="19683"/>
                    </a:cubicBezTo>
                    <a:cubicBezTo>
                      <a:pt x="15412" y="19828"/>
                      <a:pt x="15501" y="19891"/>
                      <a:pt x="15595" y="19891"/>
                    </a:cubicBezTo>
                    <a:cubicBezTo>
                      <a:pt x="15645" y="19891"/>
                      <a:pt x="15696" y="19874"/>
                      <a:pt x="15740" y="19841"/>
                    </a:cubicBezTo>
                    <a:cubicBezTo>
                      <a:pt x="15772" y="19936"/>
                      <a:pt x="15867" y="19968"/>
                      <a:pt x="15930" y="19999"/>
                    </a:cubicBezTo>
                    <a:cubicBezTo>
                      <a:pt x="21820" y="21203"/>
                      <a:pt x="26381" y="28391"/>
                      <a:pt x="26222" y="34187"/>
                    </a:cubicBezTo>
                    <a:cubicBezTo>
                      <a:pt x="26064" y="40869"/>
                      <a:pt x="19223" y="45619"/>
                      <a:pt x="12890" y="45936"/>
                    </a:cubicBezTo>
                    <a:cubicBezTo>
                      <a:pt x="12700" y="45947"/>
                      <a:pt x="12510" y="45952"/>
                      <a:pt x="12322" y="45952"/>
                    </a:cubicBezTo>
                    <a:cubicBezTo>
                      <a:pt x="7043" y="45952"/>
                      <a:pt x="2398" y="41732"/>
                      <a:pt x="1267" y="36625"/>
                    </a:cubicBezTo>
                    <a:cubicBezTo>
                      <a:pt x="0" y="30703"/>
                      <a:pt x="3484" y="25320"/>
                      <a:pt x="8171" y="21994"/>
                    </a:cubicBezTo>
                    <a:lnTo>
                      <a:pt x="8203" y="21963"/>
                    </a:lnTo>
                    <a:cubicBezTo>
                      <a:pt x="8361" y="21899"/>
                      <a:pt x="8519" y="21836"/>
                      <a:pt x="8456" y="21646"/>
                    </a:cubicBezTo>
                    <a:cubicBezTo>
                      <a:pt x="6556" y="16421"/>
                      <a:pt x="5954" y="10815"/>
                      <a:pt x="4371" y="5527"/>
                    </a:cubicBezTo>
                    <a:cubicBezTo>
                      <a:pt x="4529" y="5527"/>
                      <a:pt x="4656" y="5495"/>
                      <a:pt x="4814" y="5432"/>
                    </a:cubicBezTo>
                    <a:cubicBezTo>
                      <a:pt x="4972" y="5400"/>
                      <a:pt x="4909" y="5178"/>
                      <a:pt x="4782" y="5178"/>
                    </a:cubicBezTo>
                    <a:cubicBezTo>
                      <a:pt x="4747" y="5180"/>
                      <a:pt x="4712" y="5180"/>
                      <a:pt x="4677" y="5180"/>
                    </a:cubicBezTo>
                    <a:cubicBezTo>
                      <a:pt x="3065" y="5180"/>
                      <a:pt x="2171" y="3754"/>
                      <a:pt x="2977" y="2328"/>
                    </a:cubicBezTo>
                    <a:lnTo>
                      <a:pt x="2977" y="2170"/>
                    </a:lnTo>
                    <a:cubicBezTo>
                      <a:pt x="3896" y="1156"/>
                      <a:pt x="6619" y="776"/>
                      <a:pt x="7791" y="586"/>
                    </a:cubicBezTo>
                    <a:cubicBezTo>
                      <a:pt x="8367" y="483"/>
                      <a:pt x="9090" y="354"/>
                      <a:pt x="9778" y="354"/>
                    </a:cubicBezTo>
                    <a:close/>
                    <a:moveTo>
                      <a:pt x="9723" y="1"/>
                    </a:moveTo>
                    <a:cubicBezTo>
                      <a:pt x="8724" y="1"/>
                      <a:pt x="7688" y="232"/>
                      <a:pt x="6809" y="428"/>
                    </a:cubicBezTo>
                    <a:cubicBezTo>
                      <a:pt x="5764" y="650"/>
                      <a:pt x="3484" y="1061"/>
                      <a:pt x="2787" y="2075"/>
                    </a:cubicBezTo>
                    <a:cubicBezTo>
                      <a:pt x="2692" y="2075"/>
                      <a:pt x="2661" y="2106"/>
                      <a:pt x="2629" y="2170"/>
                    </a:cubicBezTo>
                    <a:cubicBezTo>
                      <a:pt x="1520" y="3468"/>
                      <a:pt x="2502" y="5527"/>
                      <a:pt x="4086" y="5653"/>
                    </a:cubicBezTo>
                    <a:cubicBezTo>
                      <a:pt x="4529" y="8440"/>
                      <a:pt x="5226" y="11259"/>
                      <a:pt x="5859" y="14077"/>
                    </a:cubicBezTo>
                    <a:cubicBezTo>
                      <a:pt x="6429" y="16674"/>
                      <a:pt x="6936" y="19334"/>
                      <a:pt x="7886" y="21836"/>
                    </a:cubicBezTo>
                    <a:cubicBezTo>
                      <a:pt x="3864" y="23958"/>
                      <a:pt x="1045" y="28486"/>
                      <a:pt x="570" y="32983"/>
                    </a:cubicBezTo>
                    <a:cubicBezTo>
                      <a:pt x="95" y="37575"/>
                      <a:pt x="2312" y="42104"/>
                      <a:pt x="6144" y="44669"/>
                    </a:cubicBezTo>
                    <a:cubicBezTo>
                      <a:pt x="8092" y="45973"/>
                      <a:pt x="10171" y="46526"/>
                      <a:pt x="12264" y="46526"/>
                    </a:cubicBezTo>
                    <a:cubicBezTo>
                      <a:pt x="14901" y="46526"/>
                      <a:pt x="17561" y="45649"/>
                      <a:pt x="20015" y="44289"/>
                    </a:cubicBezTo>
                    <a:cubicBezTo>
                      <a:pt x="22264" y="43023"/>
                      <a:pt x="24417" y="41471"/>
                      <a:pt x="25589" y="39127"/>
                    </a:cubicBezTo>
                    <a:cubicBezTo>
                      <a:pt x="26697" y="36942"/>
                      <a:pt x="27046" y="34472"/>
                      <a:pt x="26697" y="32097"/>
                    </a:cubicBezTo>
                    <a:cubicBezTo>
                      <a:pt x="25906" y="26745"/>
                      <a:pt x="21599" y="20601"/>
                      <a:pt x="16120" y="19493"/>
                    </a:cubicBezTo>
                    <a:cubicBezTo>
                      <a:pt x="16057" y="19493"/>
                      <a:pt x="15962" y="19493"/>
                      <a:pt x="15930" y="19524"/>
                    </a:cubicBezTo>
                    <a:cubicBezTo>
                      <a:pt x="14821" y="14394"/>
                      <a:pt x="13555" y="9042"/>
                      <a:pt x="11496" y="4165"/>
                    </a:cubicBezTo>
                    <a:cubicBezTo>
                      <a:pt x="12985" y="3278"/>
                      <a:pt x="13681" y="1315"/>
                      <a:pt x="11496" y="333"/>
                    </a:cubicBezTo>
                    <a:cubicBezTo>
                      <a:pt x="10950" y="90"/>
                      <a:pt x="10344" y="1"/>
                      <a:pt x="9723"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3337946" y="1203490"/>
                <a:ext cx="849666" cy="1468050"/>
              </a:xfrm>
              <a:custGeom>
                <a:avLst/>
                <a:gdLst/>
                <a:ahLst/>
                <a:cxnLst/>
                <a:rect l="l" t="t" r="r" b="b"/>
                <a:pathLst>
                  <a:path w="26381" h="45581" extrusionOk="0">
                    <a:moveTo>
                      <a:pt x="10851" y="1305"/>
                    </a:moveTo>
                    <a:cubicBezTo>
                      <a:pt x="11081" y="1305"/>
                      <a:pt x="11189" y="1649"/>
                      <a:pt x="10989" y="1763"/>
                    </a:cubicBezTo>
                    <a:cubicBezTo>
                      <a:pt x="9116" y="2729"/>
                      <a:pt x="6944" y="3262"/>
                      <a:pt x="4826" y="3262"/>
                    </a:cubicBezTo>
                    <a:cubicBezTo>
                      <a:pt x="4652" y="3262"/>
                      <a:pt x="4480" y="3258"/>
                      <a:pt x="4307" y="3251"/>
                    </a:cubicBezTo>
                    <a:cubicBezTo>
                      <a:pt x="4022" y="3251"/>
                      <a:pt x="4054" y="2871"/>
                      <a:pt x="4307" y="2871"/>
                    </a:cubicBezTo>
                    <a:cubicBezTo>
                      <a:pt x="6619" y="2649"/>
                      <a:pt x="8646" y="2174"/>
                      <a:pt x="10768" y="1319"/>
                    </a:cubicBezTo>
                    <a:cubicBezTo>
                      <a:pt x="10797" y="1310"/>
                      <a:pt x="10825" y="1305"/>
                      <a:pt x="10851" y="1305"/>
                    </a:cubicBezTo>
                    <a:close/>
                    <a:moveTo>
                      <a:pt x="9726" y="1"/>
                    </a:moveTo>
                    <a:cubicBezTo>
                      <a:pt x="9070" y="1"/>
                      <a:pt x="8397" y="112"/>
                      <a:pt x="7823" y="211"/>
                    </a:cubicBezTo>
                    <a:cubicBezTo>
                      <a:pt x="6651" y="401"/>
                      <a:pt x="3927" y="813"/>
                      <a:pt x="3009" y="1794"/>
                    </a:cubicBezTo>
                    <a:cubicBezTo>
                      <a:pt x="3072" y="1826"/>
                      <a:pt x="3072" y="1921"/>
                      <a:pt x="3009" y="1953"/>
                    </a:cubicBezTo>
                    <a:cubicBezTo>
                      <a:pt x="2203" y="3379"/>
                      <a:pt x="3096" y="4805"/>
                      <a:pt x="4709" y="4805"/>
                    </a:cubicBezTo>
                    <a:cubicBezTo>
                      <a:pt x="4744" y="4805"/>
                      <a:pt x="4779" y="4804"/>
                      <a:pt x="4814" y="4803"/>
                    </a:cubicBezTo>
                    <a:cubicBezTo>
                      <a:pt x="4972" y="4803"/>
                      <a:pt x="5004" y="5056"/>
                      <a:pt x="4846" y="5088"/>
                    </a:cubicBezTo>
                    <a:cubicBezTo>
                      <a:pt x="4687" y="5120"/>
                      <a:pt x="4561" y="5151"/>
                      <a:pt x="4402" y="5151"/>
                    </a:cubicBezTo>
                    <a:cubicBezTo>
                      <a:pt x="6017" y="10472"/>
                      <a:pt x="6619" y="16045"/>
                      <a:pt x="8488" y="21271"/>
                    </a:cubicBezTo>
                    <a:cubicBezTo>
                      <a:pt x="8519" y="21461"/>
                      <a:pt x="8393" y="21587"/>
                      <a:pt x="8234" y="21587"/>
                    </a:cubicBezTo>
                    <a:lnTo>
                      <a:pt x="8203" y="21619"/>
                    </a:lnTo>
                    <a:cubicBezTo>
                      <a:pt x="3547" y="24944"/>
                      <a:pt x="0" y="30296"/>
                      <a:pt x="1330" y="36282"/>
                    </a:cubicBezTo>
                    <a:cubicBezTo>
                      <a:pt x="2397" y="41342"/>
                      <a:pt x="7044" y="45580"/>
                      <a:pt x="12304" y="45580"/>
                    </a:cubicBezTo>
                    <a:cubicBezTo>
                      <a:pt x="12509" y="45580"/>
                      <a:pt x="12715" y="45574"/>
                      <a:pt x="12921" y="45561"/>
                    </a:cubicBezTo>
                    <a:cubicBezTo>
                      <a:pt x="19223" y="45181"/>
                      <a:pt x="26032" y="40462"/>
                      <a:pt x="26222" y="33780"/>
                    </a:cubicBezTo>
                    <a:cubicBezTo>
                      <a:pt x="26381" y="27984"/>
                      <a:pt x="21820" y="20827"/>
                      <a:pt x="15930" y="19592"/>
                    </a:cubicBezTo>
                    <a:cubicBezTo>
                      <a:pt x="15867" y="19592"/>
                      <a:pt x="15772" y="19529"/>
                      <a:pt x="15772" y="19497"/>
                    </a:cubicBezTo>
                    <a:cubicBezTo>
                      <a:pt x="15733" y="19516"/>
                      <a:pt x="15689" y="19527"/>
                      <a:pt x="15645" y="19527"/>
                    </a:cubicBezTo>
                    <a:cubicBezTo>
                      <a:pt x="15544" y="19527"/>
                      <a:pt x="15445" y="19471"/>
                      <a:pt x="15423" y="19339"/>
                    </a:cubicBezTo>
                    <a:cubicBezTo>
                      <a:pt x="14315" y="14114"/>
                      <a:pt x="12605" y="9078"/>
                      <a:pt x="11148" y="3948"/>
                    </a:cubicBezTo>
                    <a:cubicBezTo>
                      <a:pt x="10926" y="4011"/>
                      <a:pt x="10768" y="4106"/>
                      <a:pt x="10578" y="4138"/>
                    </a:cubicBezTo>
                    <a:cubicBezTo>
                      <a:pt x="10568" y="4139"/>
                      <a:pt x="10558" y="4140"/>
                      <a:pt x="10548" y="4140"/>
                    </a:cubicBezTo>
                    <a:cubicBezTo>
                      <a:pt x="10315" y="4140"/>
                      <a:pt x="10208" y="3786"/>
                      <a:pt x="10451" y="3694"/>
                    </a:cubicBezTo>
                    <a:cubicBezTo>
                      <a:pt x="11021" y="3568"/>
                      <a:pt x="11496" y="3314"/>
                      <a:pt x="11940" y="2934"/>
                    </a:cubicBezTo>
                    <a:cubicBezTo>
                      <a:pt x="12573" y="1414"/>
                      <a:pt x="12193" y="464"/>
                      <a:pt x="10863" y="148"/>
                    </a:cubicBezTo>
                    <a:cubicBezTo>
                      <a:pt x="10507" y="41"/>
                      <a:pt x="10119" y="1"/>
                      <a:pt x="9726" y="1"/>
                    </a:cubicBezTo>
                    <a:close/>
                  </a:path>
                </a:pathLst>
              </a:custGeom>
              <a:solidFill>
                <a:schemeClr val="l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3441976" y="2125945"/>
                <a:ext cx="664054" cy="463015"/>
              </a:xfrm>
              <a:custGeom>
                <a:avLst/>
                <a:gdLst/>
                <a:ahLst/>
                <a:cxnLst/>
                <a:rect l="l" t="t" r="r" b="b"/>
                <a:pathLst>
                  <a:path w="20618" h="14376" extrusionOk="0">
                    <a:moveTo>
                      <a:pt x="18717" y="737"/>
                    </a:moveTo>
                    <a:cubicBezTo>
                      <a:pt x="19667" y="3524"/>
                      <a:pt x="20110" y="6627"/>
                      <a:pt x="18590" y="9288"/>
                    </a:cubicBezTo>
                    <a:cubicBezTo>
                      <a:pt x="17324" y="11536"/>
                      <a:pt x="14917" y="12929"/>
                      <a:pt x="12510" y="13563"/>
                    </a:cubicBezTo>
                    <a:cubicBezTo>
                      <a:pt x="11529" y="13811"/>
                      <a:pt x="10485" y="13957"/>
                      <a:pt x="9441" y="13957"/>
                    </a:cubicBezTo>
                    <a:cubicBezTo>
                      <a:pt x="7821" y="13957"/>
                      <a:pt x="6201" y="13606"/>
                      <a:pt x="4814" y="12739"/>
                    </a:cubicBezTo>
                    <a:cubicBezTo>
                      <a:pt x="2502" y="11283"/>
                      <a:pt x="444" y="7482"/>
                      <a:pt x="444" y="4727"/>
                    </a:cubicBezTo>
                    <a:cubicBezTo>
                      <a:pt x="444" y="4696"/>
                      <a:pt x="381" y="4664"/>
                      <a:pt x="381" y="4664"/>
                    </a:cubicBezTo>
                    <a:cubicBezTo>
                      <a:pt x="1660" y="4161"/>
                      <a:pt x="2920" y="4005"/>
                      <a:pt x="4177" y="4005"/>
                    </a:cubicBezTo>
                    <a:cubicBezTo>
                      <a:pt x="6221" y="4005"/>
                      <a:pt x="8256" y="4417"/>
                      <a:pt x="10350" y="4417"/>
                    </a:cubicBezTo>
                    <a:cubicBezTo>
                      <a:pt x="10699" y="4417"/>
                      <a:pt x="11049" y="4405"/>
                      <a:pt x="11401" y="4379"/>
                    </a:cubicBezTo>
                    <a:cubicBezTo>
                      <a:pt x="14252" y="4157"/>
                      <a:pt x="16595" y="2510"/>
                      <a:pt x="18717" y="737"/>
                    </a:cubicBezTo>
                    <a:close/>
                    <a:moveTo>
                      <a:pt x="18792" y="1"/>
                    </a:moveTo>
                    <a:cubicBezTo>
                      <a:pt x="18685" y="1"/>
                      <a:pt x="18590" y="56"/>
                      <a:pt x="18590" y="135"/>
                    </a:cubicBezTo>
                    <a:cubicBezTo>
                      <a:pt x="18559" y="135"/>
                      <a:pt x="18559" y="199"/>
                      <a:pt x="18527" y="199"/>
                    </a:cubicBezTo>
                    <a:cubicBezTo>
                      <a:pt x="17260" y="1244"/>
                      <a:pt x="15962" y="2320"/>
                      <a:pt x="14442" y="2985"/>
                    </a:cubicBezTo>
                    <a:cubicBezTo>
                      <a:pt x="13081" y="3620"/>
                      <a:pt x="11705" y="3833"/>
                      <a:pt x="10289" y="3833"/>
                    </a:cubicBezTo>
                    <a:cubicBezTo>
                      <a:pt x="9727" y="3833"/>
                      <a:pt x="9159" y="3799"/>
                      <a:pt x="8583" y="3745"/>
                    </a:cubicBezTo>
                    <a:cubicBezTo>
                      <a:pt x="7228" y="3605"/>
                      <a:pt x="5773" y="3373"/>
                      <a:pt x="4347" y="3373"/>
                    </a:cubicBezTo>
                    <a:cubicBezTo>
                      <a:pt x="2873" y="3373"/>
                      <a:pt x="1430" y="3621"/>
                      <a:pt x="159" y="4474"/>
                    </a:cubicBezTo>
                    <a:cubicBezTo>
                      <a:pt x="32" y="4537"/>
                      <a:pt x="64" y="4664"/>
                      <a:pt x="191" y="4696"/>
                    </a:cubicBezTo>
                    <a:cubicBezTo>
                      <a:pt x="1" y="6089"/>
                      <a:pt x="634" y="7356"/>
                      <a:pt x="1172" y="8591"/>
                    </a:cubicBezTo>
                    <a:cubicBezTo>
                      <a:pt x="1806" y="10048"/>
                      <a:pt x="2597" y="11504"/>
                      <a:pt x="3864" y="12549"/>
                    </a:cubicBezTo>
                    <a:cubicBezTo>
                      <a:pt x="5439" y="13854"/>
                      <a:pt x="7492" y="14376"/>
                      <a:pt x="9537" y="14376"/>
                    </a:cubicBezTo>
                    <a:cubicBezTo>
                      <a:pt x="10372" y="14376"/>
                      <a:pt x="11205" y="14289"/>
                      <a:pt x="12003" y="14133"/>
                    </a:cubicBezTo>
                    <a:cubicBezTo>
                      <a:pt x="14727" y="13563"/>
                      <a:pt x="17419" y="12106"/>
                      <a:pt x="18875" y="9699"/>
                    </a:cubicBezTo>
                    <a:cubicBezTo>
                      <a:pt x="20617" y="6786"/>
                      <a:pt x="20142" y="3239"/>
                      <a:pt x="19065" y="199"/>
                    </a:cubicBezTo>
                    <a:cubicBezTo>
                      <a:pt x="19018" y="56"/>
                      <a:pt x="18899" y="1"/>
                      <a:pt x="18792"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3454215" y="2149650"/>
                <a:ext cx="635486" cy="425848"/>
              </a:xfrm>
              <a:custGeom>
                <a:avLst/>
                <a:gdLst/>
                <a:ahLst/>
                <a:cxnLst/>
                <a:rect l="l" t="t" r="r" b="b"/>
                <a:pathLst>
                  <a:path w="19731" h="13222" extrusionOk="0">
                    <a:moveTo>
                      <a:pt x="18337" y="1"/>
                    </a:moveTo>
                    <a:lnTo>
                      <a:pt x="18337" y="1"/>
                    </a:lnTo>
                    <a:cubicBezTo>
                      <a:pt x="16215" y="1774"/>
                      <a:pt x="13872" y="3421"/>
                      <a:pt x="11021" y="3643"/>
                    </a:cubicBezTo>
                    <a:cubicBezTo>
                      <a:pt x="10669" y="3669"/>
                      <a:pt x="10319" y="3681"/>
                      <a:pt x="9970" y="3681"/>
                    </a:cubicBezTo>
                    <a:cubicBezTo>
                      <a:pt x="7876" y="3681"/>
                      <a:pt x="5841" y="3269"/>
                      <a:pt x="3797" y="3269"/>
                    </a:cubicBezTo>
                    <a:cubicBezTo>
                      <a:pt x="2540" y="3269"/>
                      <a:pt x="1280" y="3425"/>
                      <a:pt x="1" y="3928"/>
                    </a:cubicBezTo>
                    <a:cubicBezTo>
                      <a:pt x="64" y="3960"/>
                      <a:pt x="64" y="3960"/>
                      <a:pt x="64" y="4023"/>
                    </a:cubicBezTo>
                    <a:cubicBezTo>
                      <a:pt x="64" y="6746"/>
                      <a:pt x="2122" y="10547"/>
                      <a:pt x="4434" y="12003"/>
                    </a:cubicBezTo>
                    <a:cubicBezTo>
                      <a:pt x="5821" y="12870"/>
                      <a:pt x="7441" y="13221"/>
                      <a:pt x="9061" y="13221"/>
                    </a:cubicBezTo>
                    <a:cubicBezTo>
                      <a:pt x="10105" y="13221"/>
                      <a:pt x="11149" y="13075"/>
                      <a:pt x="12130" y="12827"/>
                    </a:cubicBezTo>
                    <a:cubicBezTo>
                      <a:pt x="14568" y="12193"/>
                      <a:pt x="16944" y="10800"/>
                      <a:pt x="18210" y="8552"/>
                    </a:cubicBezTo>
                    <a:cubicBezTo>
                      <a:pt x="19730" y="5891"/>
                      <a:pt x="19287" y="2788"/>
                      <a:pt x="18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a:off x="3469513" y="1245231"/>
                <a:ext cx="228770" cy="63320"/>
              </a:xfrm>
              <a:custGeom>
                <a:avLst/>
                <a:gdLst/>
                <a:ahLst/>
                <a:cxnLst/>
                <a:rect l="l" t="t" r="r" b="b"/>
                <a:pathLst>
                  <a:path w="7103" h="1966" extrusionOk="0">
                    <a:moveTo>
                      <a:pt x="6824" y="1"/>
                    </a:moveTo>
                    <a:cubicBezTo>
                      <a:pt x="6800" y="1"/>
                      <a:pt x="6773" y="8"/>
                      <a:pt x="6746" y="23"/>
                    </a:cubicBezTo>
                    <a:cubicBezTo>
                      <a:pt x="4561" y="878"/>
                      <a:pt x="2534" y="1417"/>
                      <a:pt x="254" y="1575"/>
                    </a:cubicBezTo>
                    <a:cubicBezTo>
                      <a:pt x="1" y="1575"/>
                      <a:pt x="1" y="1955"/>
                      <a:pt x="254" y="1955"/>
                    </a:cubicBezTo>
                    <a:cubicBezTo>
                      <a:pt x="426" y="1962"/>
                      <a:pt x="599" y="1966"/>
                      <a:pt x="772" y="1966"/>
                    </a:cubicBezTo>
                    <a:cubicBezTo>
                      <a:pt x="2891" y="1966"/>
                      <a:pt x="5063" y="1433"/>
                      <a:pt x="6936" y="467"/>
                    </a:cubicBezTo>
                    <a:cubicBezTo>
                      <a:pt x="7103" y="356"/>
                      <a:pt x="7001" y="1"/>
                      <a:pt x="682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8"/>
            <p:cNvSpPr/>
            <p:nvPr/>
          </p:nvSpPr>
          <p:spPr>
            <a:xfrm>
              <a:off x="3956075" y="1539970"/>
              <a:ext cx="171924" cy="14863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3940325" y="1518681"/>
              <a:ext cx="202972" cy="191119"/>
            </a:xfrm>
            <a:custGeom>
              <a:avLst/>
              <a:gdLst/>
              <a:ahLst/>
              <a:cxnLst/>
              <a:rect l="l" t="t" r="r" b="b"/>
              <a:pathLst>
                <a:path w="6302" h="5934" extrusionOk="0">
                  <a:moveTo>
                    <a:pt x="3286" y="776"/>
                  </a:moveTo>
                  <a:cubicBezTo>
                    <a:pt x="4050" y="776"/>
                    <a:pt x="4858" y="1078"/>
                    <a:pt x="5384" y="1805"/>
                  </a:cubicBezTo>
                  <a:cubicBezTo>
                    <a:pt x="5415" y="1900"/>
                    <a:pt x="5510" y="1900"/>
                    <a:pt x="5574" y="1932"/>
                  </a:cubicBezTo>
                  <a:cubicBezTo>
                    <a:pt x="5732" y="3103"/>
                    <a:pt x="5320" y="4624"/>
                    <a:pt x="3895" y="5130"/>
                  </a:cubicBezTo>
                  <a:cubicBezTo>
                    <a:pt x="3678" y="5203"/>
                    <a:pt x="3447" y="5242"/>
                    <a:pt x="3215" y="5242"/>
                  </a:cubicBezTo>
                  <a:cubicBezTo>
                    <a:pt x="2940" y="5242"/>
                    <a:pt x="2664" y="5187"/>
                    <a:pt x="2407" y="5067"/>
                  </a:cubicBezTo>
                  <a:cubicBezTo>
                    <a:pt x="1837" y="4782"/>
                    <a:pt x="1362" y="4180"/>
                    <a:pt x="1140" y="3547"/>
                  </a:cubicBezTo>
                  <a:cubicBezTo>
                    <a:pt x="792" y="2438"/>
                    <a:pt x="1140" y="1520"/>
                    <a:pt x="2090" y="1045"/>
                  </a:cubicBezTo>
                  <a:cubicBezTo>
                    <a:pt x="2434" y="873"/>
                    <a:pt x="2853" y="776"/>
                    <a:pt x="3286" y="776"/>
                  </a:cubicBezTo>
                  <a:close/>
                  <a:moveTo>
                    <a:pt x="3216" y="0"/>
                  </a:moveTo>
                  <a:cubicBezTo>
                    <a:pt x="2824" y="0"/>
                    <a:pt x="2438" y="65"/>
                    <a:pt x="2090" y="190"/>
                  </a:cubicBezTo>
                  <a:cubicBezTo>
                    <a:pt x="665" y="697"/>
                    <a:pt x="0" y="2248"/>
                    <a:pt x="507" y="3737"/>
                  </a:cubicBezTo>
                  <a:cubicBezTo>
                    <a:pt x="602" y="3990"/>
                    <a:pt x="665" y="4180"/>
                    <a:pt x="823" y="4434"/>
                  </a:cubicBezTo>
                  <a:cubicBezTo>
                    <a:pt x="1328" y="5284"/>
                    <a:pt x="2257" y="5934"/>
                    <a:pt x="3291" y="5934"/>
                  </a:cubicBezTo>
                  <a:cubicBezTo>
                    <a:pt x="3489" y="5934"/>
                    <a:pt x="3691" y="5910"/>
                    <a:pt x="3895" y="5859"/>
                  </a:cubicBezTo>
                  <a:cubicBezTo>
                    <a:pt x="4750" y="5605"/>
                    <a:pt x="5574" y="4845"/>
                    <a:pt x="5985" y="3959"/>
                  </a:cubicBezTo>
                  <a:cubicBezTo>
                    <a:pt x="6302" y="3198"/>
                    <a:pt x="6302" y="2407"/>
                    <a:pt x="5954" y="1773"/>
                  </a:cubicBezTo>
                  <a:cubicBezTo>
                    <a:pt x="5954" y="1742"/>
                    <a:pt x="5890" y="1742"/>
                    <a:pt x="5890" y="1742"/>
                  </a:cubicBezTo>
                  <a:cubicBezTo>
                    <a:pt x="5954" y="1647"/>
                    <a:pt x="5954" y="1583"/>
                    <a:pt x="5890" y="1457"/>
                  </a:cubicBezTo>
                  <a:cubicBezTo>
                    <a:pt x="5859" y="1425"/>
                    <a:pt x="5859" y="1362"/>
                    <a:pt x="5827" y="1330"/>
                  </a:cubicBezTo>
                  <a:cubicBezTo>
                    <a:pt x="5258" y="420"/>
                    <a:pt x="4216" y="0"/>
                    <a:pt x="3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a:off x="4033115" y="1571566"/>
              <a:ext cx="63288" cy="45058"/>
            </a:xfrm>
            <a:custGeom>
              <a:avLst/>
              <a:gdLst/>
              <a:ahLst/>
              <a:cxnLst/>
              <a:rect l="l" t="t" r="r" b="b"/>
              <a:pathLst>
                <a:path w="1965" h="1399" extrusionOk="0">
                  <a:moveTo>
                    <a:pt x="629" y="0"/>
                  </a:moveTo>
                  <a:cubicBezTo>
                    <a:pt x="452" y="0"/>
                    <a:pt x="279" y="41"/>
                    <a:pt x="128" y="131"/>
                  </a:cubicBezTo>
                  <a:cubicBezTo>
                    <a:pt x="1" y="163"/>
                    <a:pt x="1" y="290"/>
                    <a:pt x="64" y="385"/>
                  </a:cubicBezTo>
                  <a:lnTo>
                    <a:pt x="64" y="416"/>
                  </a:lnTo>
                  <a:cubicBezTo>
                    <a:pt x="87" y="461"/>
                    <a:pt x="125" y="506"/>
                    <a:pt x="179" y="506"/>
                  </a:cubicBezTo>
                  <a:cubicBezTo>
                    <a:pt x="201" y="506"/>
                    <a:pt x="226" y="498"/>
                    <a:pt x="254" y="480"/>
                  </a:cubicBezTo>
                  <a:cubicBezTo>
                    <a:pt x="344" y="460"/>
                    <a:pt x="438" y="449"/>
                    <a:pt x="530" y="449"/>
                  </a:cubicBezTo>
                  <a:cubicBezTo>
                    <a:pt x="730" y="449"/>
                    <a:pt x="926" y="498"/>
                    <a:pt x="1078" y="606"/>
                  </a:cubicBezTo>
                  <a:cubicBezTo>
                    <a:pt x="1331" y="765"/>
                    <a:pt x="1426" y="955"/>
                    <a:pt x="1489" y="1208"/>
                  </a:cubicBezTo>
                  <a:cubicBezTo>
                    <a:pt x="1521" y="1366"/>
                    <a:pt x="1648" y="1398"/>
                    <a:pt x="1743" y="1398"/>
                  </a:cubicBezTo>
                  <a:cubicBezTo>
                    <a:pt x="1806" y="1398"/>
                    <a:pt x="1806" y="1398"/>
                    <a:pt x="1838" y="1366"/>
                  </a:cubicBezTo>
                  <a:cubicBezTo>
                    <a:pt x="1901" y="1271"/>
                    <a:pt x="1964" y="1208"/>
                    <a:pt x="1964" y="1113"/>
                  </a:cubicBezTo>
                  <a:cubicBezTo>
                    <a:pt x="1869" y="733"/>
                    <a:pt x="1584" y="321"/>
                    <a:pt x="1204" y="131"/>
                  </a:cubicBezTo>
                  <a:cubicBezTo>
                    <a:pt x="1022" y="49"/>
                    <a:pt x="82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8"/>
          <p:cNvSpPr txBox="1"/>
          <p:nvPr/>
        </p:nvSpPr>
        <p:spPr>
          <a:xfrm>
            <a:off x="506400" y="3381380"/>
            <a:ext cx="1789200" cy="47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800" b="1" dirty="0">
                <a:solidFill>
                  <a:schemeClr val="accent6"/>
                </a:solidFill>
                <a:latin typeface="Fira Sans Extra Condensed"/>
                <a:ea typeface="Fira Sans Extra Condensed"/>
                <a:cs typeface="Fira Sans Extra Condensed"/>
                <a:sym typeface="Fira Sans Extra Condensed"/>
              </a:rPr>
              <a:t>NÔ ĐÙA</a:t>
            </a:r>
            <a:endParaRPr sz="2800" b="1" dirty="0">
              <a:solidFill>
                <a:schemeClr val="accent6"/>
              </a:solidFill>
              <a:latin typeface="Fira Sans Extra Condensed"/>
              <a:ea typeface="Fira Sans Extra Condensed"/>
              <a:cs typeface="Fira Sans Extra Condensed"/>
              <a:sym typeface="Fira Sans Extra Condensed"/>
            </a:endParaRPr>
          </a:p>
        </p:txBody>
      </p:sp>
      <p:sp>
        <p:nvSpPr>
          <p:cNvPr id="142" name="Google Shape;142;p18"/>
          <p:cNvSpPr txBox="1"/>
          <p:nvPr/>
        </p:nvSpPr>
        <p:spPr>
          <a:xfrm>
            <a:off x="510550" y="1508943"/>
            <a:ext cx="1789200" cy="47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800" b="1" dirty="0">
                <a:solidFill>
                  <a:schemeClr val="accent2"/>
                </a:solidFill>
                <a:latin typeface="Fira Sans Extra Condensed"/>
                <a:ea typeface="Fira Sans Extra Condensed"/>
                <a:cs typeface="Fira Sans Extra Condensed"/>
                <a:sym typeface="Fira Sans Extra Condensed"/>
              </a:rPr>
              <a:t>TAY KHÔNG</a:t>
            </a:r>
            <a:endParaRPr sz="2800" b="1" dirty="0">
              <a:solidFill>
                <a:schemeClr val="accent2"/>
              </a:solidFill>
              <a:latin typeface="Fira Sans Extra Condensed"/>
              <a:ea typeface="Fira Sans Extra Condensed"/>
              <a:cs typeface="Fira Sans Extra Condensed"/>
              <a:sym typeface="Fira Sans Extra Condensed"/>
            </a:endParaRPr>
          </a:p>
        </p:txBody>
      </p:sp>
      <p:sp>
        <p:nvSpPr>
          <p:cNvPr id="143" name="Google Shape;143;p18"/>
          <p:cNvSpPr txBox="1"/>
          <p:nvPr/>
        </p:nvSpPr>
        <p:spPr>
          <a:xfrm>
            <a:off x="6848400" y="3378354"/>
            <a:ext cx="1789200" cy="4785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2800" b="1" dirty="0">
                <a:solidFill>
                  <a:schemeClr val="accent3"/>
                </a:solidFill>
                <a:latin typeface="Fira Sans Extra Condensed"/>
                <a:ea typeface="Fira Sans Extra Condensed"/>
                <a:cs typeface="Fira Sans Extra Condensed"/>
                <a:sym typeface="Fira Sans Extra Condensed"/>
              </a:rPr>
              <a:t>CẨN THẬN</a:t>
            </a:r>
            <a:endParaRPr sz="2800" b="1" dirty="0">
              <a:solidFill>
                <a:schemeClr val="accent3"/>
              </a:solidFill>
              <a:latin typeface="Fira Sans Extra Condensed"/>
              <a:ea typeface="Fira Sans Extra Condensed"/>
              <a:cs typeface="Fira Sans Extra Condensed"/>
              <a:sym typeface="Fira Sans Extra Condensed"/>
            </a:endParaRPr>
          </a:p>
        </p:txBody>
      </p:sp>
      <p:sp>
        <p:nvSpPr>
          <p:cNvPr id="144" name="Google Shape;144;p18"/>
          <p:cNvSpPr txBox="1"/>
          <p:nvPr/>
        </p:nvSpPr>
        <p:spPr>
          <a:xfrm>
            <a:off x="6848400" y="1510493"/>
            <a:ext cx="1789200" cy="4785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2800" b="1" dirty="0">
                <a:solidFill>
                  <a:schemeClr val="accent5"/>
                </a:solidFill>
                <a:latin typeface="Fira Sans Extra Condensed"/>
                <a:ea typeface="Fira Sans Extra Condensed"/>
                <a:cs typeface="Fira Sans Extra Condensed"/>
                <a:sym typeface="Fira Sans Extra Condensed"/>
              </a:rPr>
              <a:t>HÓA CHẤT</a:t>
            </a:r>
            <a:endParaRPr sz="2800" b="1" dirty="0">
              <a:solidFill>
                <a:schemeClr val="accent5"/>
              </a:solidFill>
              <a:latin typeface="Fira Sans Extra Condensed"/>
              <a:ea typeface="Fira Sans Extra Condensed"/>
              <a:cs typeface="Fira Sans Extra Condensed"/>
              <a:sym typeface="Fira Sans Extra Condensed"/>
            </a:endParaRPr>
          </a:p>
        </p:txBody>
      </p:sp>
      <p:sp>
        <p:nvSpPr>
          <p:cNvPr id="145" name="Google Shape;145;p18"/>
          <p:cNvSpPr txBox="1"/>
          <p:nvPr/>
        </p:nvSpPr>
        <p:spPr>
          <a:xfrm>
            <a:off x="506400" y="1925157"/>
            <a:ext cx="1899600" cy="75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Dùng tay không cầm ống nghiệm</a:t>
            </a:r>
            <a:endParaRPr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146" name="Google Shape;146;p18"/>
          <p:cNvSpPr txBox="1"/>
          <p:nvPr/>
        </p:nvSpPr>
        <p:spPr>
          <a:xfrm>
            <a:off x="6738001" y="3794350"/>
            <a:ext cx="1899600" cy="755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Không cẩn thận khi làm thí nghiệm</a:t>
            </a:r>
            <a:endParaRPr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147" name="Google Shape;147;p18"/>
          <p:cNvSpPr txBox="1"/>
          <p:nvPr/>
        </p:nvSpPr>
        <p:spPr>
          <a:xfrm>
            <a:off x="6738001" y="1925157"/>
            <a:ext cx="1899600" cy="755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dirty="0">
                <a:latin typeface="#9Slide03 Arima Madurai Black" panose="00000A00000000000000" pitchFamily="2" charset="-93"/>
                <a:ea typeface="Roboto"/>
                <a:cs typeface="#9Slide03 Arima Madurai Black" panose="00000A00000000000000" pitchFamily="2" charset="-93"/>
                <a:sym typeface="Roboto"/>
              </a:rPr>
              <a:t>Đổ hóa chất ra mặt bàn</a:t>
            </a:r>
            <a:endParaRPr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148" name="Google Shape;148;p18"/>
          <p:cNvSpPr txBox="1"/>
          <p:nvPr/>
        </p:nvSpPr>
        <p:spPr>
          <a:xfrm>
            <a:off x="506400" y="3794350"/>
            <a:ext cx="1899600" cy="75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rPr>
              <a:t>Nô dùa khi cầm hóa chất trong tay</a:t>
            </a:r>
            <a:endParaRPr sz="1600" dirty="0">
              <a:solidFill>
                <a:srgbClr val="000000"/>
              </a:solidFill>
              <a:latin typeface="#9Slide03 Arima Madurai Black" panose="00000A00000000000000" pitchFamily="2" charset="-93"/>
              <a:ea typeface="Roboto"/>
              <a:cs typeface="#9Slide03 Arima Madurai Black" panose="00000A00000000000000" pitchFamily="2" charset="-93"/>
              <a:sym typeface="Roboto"/>
            </a:endParaRPr>
          </a:p>
        </p:txBody>
      </p:sp>
      <p:sp>
        <p:nvSpPr>
          <p:cNvPr id="5" name="Title 4">
            <a:extLst>
              <a:ext uri="{FF2B5EF4-FFF2-40B4-BE49-F238E27FC236}">
                <a16:creationId xmlns:a16="http://schemas.microsoft.com/office/drawing/2014/main" id="{727FD200-94D7-4195-BA99-D016E69BF406}"/>
              </a:ext>
            </a:extLst>
          </p:cNvPr>
          <p:cNvSpPr>
            <a:spLocks noGrp="1"/>
          </p:cNvSpPr>
          <p:nvPr>
            <p:ph type="title"/>
          </p:nvPr>
        </p:nvSpPr>
        <p:spPr/>
        <p:txBody>
          <a:bodyPr/>
          <a:lstStyle/>
          <a:p>
            <a:r>
              <a:rPr lang="en-US" b="1" dirty="0">
                <a:latin typeface="Fira Sans Extra Condensed Medium" panose="020B0604020202020204" charset="0"/>
              </a:rPr>
              <a:t>NHỮNG HÀNH ĐỘNG KHÔNG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p:cTn id="13" dur="500" fill="hold"/>
                                        <p:tgtEl>
                                          <p:spTgt spid="89"/>
                                        </p:tgtEl>
                                        <p:attrNameLst>
                                          <p:attrName>ppt_w</p:attrName>
                                        </p:attrNameLst>
                                      </p:cBhvr>
                                      <p:tavLst>
                                        <p:tav tm="0">
                                          <p:val>
                                            <p:fltVal val="0"/>
                                          </p:val>
                                        </p:tav>
                                        <p:tav tm="100000">
                                          <p:val>
                                            <p:strVal val="#ppt_w"/>
                                          </p:val>
                                        </p:tav>
                                      </p:tavLst>
                                    </p:anim>
                                    <p:anim calcmode="lin" valueType="num">
                                      <p:cBhvr>
                                        <p:cTn id="14" dur="500" fill="hold"/>
                                        <p:tgtEl>
                                          <p:spTgt spid="89"/>
                                        </p:tgtEl>
                                        <p:attrNameLst>
                                          <p:attrName>ppt_h</p:attrName>
                                        </p:attrNameLst>
                                      </p:cBhvr>
                                      <p:tavLst>
                                        <p:tav tm="0">
                                          <p:val>
                                            <p:fltVal val="0"/>
                                          </p:val>
                                        </p:tav>
                                        <p:tav tm="100000">
                                          <p:val>
                                            <p:strVal val="#ppt_h"/>
                                          </p:val>
                                        </p:tav>
                                      </p:tavLst>
                                    </p:anim>
                                    <p:animEffect transition="in" filter="fade">
                                      <p:cBhvr>
                                        <p:cTn id="15" dur="500"/>
                                        <p:tgtEl>
                                          <p:spTgt spid="89"/>
                                        </p:tgtEl>
                                      </p:cBhvr>
                                    </p:animEffect>
                                  </p:childTnLst>
                                </p:cTn>
                              </p:par>
                              <p:par>
                                <p:cTn id="16" presetID="53" presetClass="entr" presetSubtype="16" fill="hold" nodeType="withEffect">
                                  <p:stCondLst>
                                    <p:cond delay="250"/>
                                  </p:stCondLst>
                                  <p:childTnLst>
                                    <p:set>
                                      <p:cBhvr>
                                        <p:cTn id="17" dur="1" fill="hold">
                                          <p:stCondLst>
                                            <p:cond delay="0"/>
                                          </p:stCondLst>
                                        </p:cTn>
                                        <p:tgtEl>
                                          <p:spTgt spid="131"/>
                                        </p:tgtEl>
                                        <p:attrNameLst>
                                          <p:attrName>style.visibility</p:attrName>
                                        </p:attrNameLst>
                                      </p:cBhvr>
                                      <p:to>
                                        <p:strVal val="visible"/>
                                      </p:to>
                                    </p:set>
                                    <p:anim calcmode="lin" valueType="num">
                                      <p:cBhvr>
                                        <p:cTn id="18" dur="500" fill="hold"/>
                                        <p:tgtEl>
                                          <p:spTgt spid="131"/>
                                        </p:tgtEl>
                                        <p:attrNameLst>
                                          <p:attrName>ppt_w</p:attrName>
                                        </p:attrNameLst>
                                      </p:cBhvr>
                                      <p:tavLst>
                                        <p:tav tm="0">
                                          <p:val>
                                            <p:fltVal val="0"/>
                                          </p:val>
                                        </p:tav>
                                        <p:tav tm="100000">
                                          <p:val>
                                            <p:strVal val="#ppt_w"/>
                                          </p:val>
                                        </p:tav>
                                      </p:tavLst>
                                    </p:anim>
                                    <p:anim calcmode="lin" valueType="num">
                                      <p:cBhvr>
                                        <p:cTn id="19" dur="500" fill="hold"/>
                                        <p:tgtEl>
                                          <p:spTgt spid="131"/>
                                        </p:tgtEl>
                                        <p:attrNameLst>
                                          <p:attrName>ppt_h</p:attrName>
                                        </p:attrNameLst>
                                      </p:cBhvr>
                                      <p:tavLst>
                                        <p:tav tm="0">
                                          <p:val>
                                            <p:fltVal val="0"/>
                                          </p:val>
                                        </p:tav>
                                        <p:tav tm="100000">
                                          <p:val>
                                            <p:strVal val="#ppt_h"/>
                                          </p:val>
                                        </p:tav>
                                      </p:tavLst>
                                    </p:anim>
                                    <p:animEffect transition="in" filter="fade">
                                      <p:cBhvr>
                                        <p:cTn id="20" dur="500"/>
                                        <p:tgtEl>
                                          <p:spTgt spid="131"/>
                                        </p:tgtEl>
                                      </p:cBhvr>
                                    </p:animEffect>
                                  </p:childTnLst>
                                </p:cTn>
                              </p:par>
                              <p:par>
                                <p:cTn id="21" presetID="53" presetClass="entr" presetSubtype="16" fill="hold" nodeType="withEffect">
                                  <p:stCondLst>
                                    <p:cond delay="500"/>
                                  </p:stCondLst>
                                  <p:childTnLst>
                                    <p:set>
                                      <p:cBhvr>
                                        <p:cTn id="22" dur="1" fill="hold">
                                          <p:stCondLst>
                                            <p:cond delay="0"/>
                                          </p:stCondLst>
                                        </p:cTn>
                                        <p:tgtEl>
                                          <p:spTgt spid="101"/>
                                        </p:tgtEl>
                                        <p:attrNameLst>
                                          <p:attrName>style.visibility</p:attrName>
                                        </p:attrNameLst>
                                      </p:cBhvr>
                                      <p:to>
                                        <p:strVal val="visible"/>
                                      </p:to>
                                    </p:set>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fltVal val="0"/>
                                          </p:val>
                                        </p:tav>
                                        <p:tav tm="100000">
                                          <p:val>
                                            <p:strVal val="#ppt_h"/>
                                          </p:val>
                                        </p:tav>
                                      </p:tavLst>
                                    </p:anim>
                                    <p:animEffect transition="in" filter="fade">
                                      <p:cBhvr>
                                        <p:cTn id="25" dur="500"/>
                                        <p:tgtEl>
                                          <p:spTgt spid="101"/>
                                        </p:tgtEl>
                                      </p:cBhvr>
                                    </p:animEffect>
                                  </p:childTnLst>
                                </p:cTn>
                              </p:par>
                              <p:par>
                                <p:cTn id="26" presetID="53" presetClass="entr" presetSubtype="16" fill="hold" nodeType="withEffect">
                                  <p:stCondLst>
                                    <p:cond delay="75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nodeType="withEffect">
                                  <p:stCondLst>
                                    <p:cond delay="100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lt">
                                    <p:tmPct val="7000"/>
                                  </p:iterate>
                                  <p:childTnLst>
                                    <p:set>
                                      <p:cBhvr>
                                        <p:cTn id="39" dur="1" fill="hold">
                                          <p:stCondLst>
                                            <p:cond delay="0"/>
                                          </p:stCondLst>
                                        </p:cTn>
                                        <p:tgtEl>
                                          <p:spTgt spid="142"/>
                                        </p:tgtEl>
                                        <p:attrNameLst>
                                          <p:attrName>style.visibility</p:attrName>
                                        </p:attrNameLst>
                                      </p:cBhvr>
                                      <p:to>
                                        <p:strVal val="visible"/>
                                      </p:to>
                                    </p:set>
                                    <p:animEffect transition="in" filter="wipe(left)">
                                      <p:cBhvr>
                                        <p:cTn id="40" dur="500"/>
                                        <p:tgtEl>
                                          <p:spTgt spid="142"/>
                                        </p:tgtEl>
                                      </p:cBhvr>
                                    </p:animEffect>
                                  </p:childTnLst>
                                </p:cTn>
                              </p:par>
                            </p:childTnLst>
                          </p:cTn>
                        </p:par>
                        <p:par>
                          <p:cTn id="41" fill="hold">
                            <p:stCondLst>
                              <p:cond delay="745"/>
                            </p:stCondLst>
                            <p:childTnLst>
                              <p:par>
                                <p:cTn id="42" presetID="22" presetClass="entr" presetSubtype="8" fill="hold" grpId="0" nodeType="afterEffect">
                                  <p:stCondLst>
                                    <p:cond delay="0"/>
                                  </p:stCondLst>
                                  <p:iterate type="lt">
                                    <p:tmPct val="7000"/>
                                  </p:iterate>
                                  <p:childTnLst>
                                    <p:set>
                                      <p:cBhvr>
                                        <p:cTn id="43" dur="1" fill="hold">
                                          <p:stCondLst>
                                            <p:cond delay="0"/>
                                          </p:stCondLst>
                                        </p:cTn>
                                        <p:tgtEl>
                                          <p:spTgt spid="145"/>
                                        </p:tgtEl>
                                        <p:attrNameLst>
                                          <p:attrName>style.visibility</p:attrName>
                                        </p:attrNameLst>
                                      </p:cBhvr>
                                      <p:to>
                                        <p:strVal val="visible"/>
                                      </p:to>
                                    </p:set>
                                    <p:animEffect transition="in" filter="wipe(left)">
                                      <p:cBhvr>
                                        <p:cTn id="44" dur="500"/>
                                        <p:tgtEl>
                                          <p:spTgt spid="1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iterate type="lt">
                                    <p:tmPct val="7000"/>
                                  </p:iterate>
                                  <p:childTnLst>
                                    <p:set>
                                      <p:cBhvr>
                                        <p:cTn id="48" dur="1" fill="hold">
                                          <p:stCondLst>
                                            <p:cond delay="0"/>
                                          </p:stCondLst>
                                        </p:cTn>
                                        <p:tgtEl>
                                          <p:spTgt spid="144"/>
                                        </p:tgtEl>
                                        <p:attrNameLst>
                                          <p:attrName>style.visibility</p:attrName>
                                        </p:attrNameLst>
                                      </p:cBhvr>
                                      <p:to>
                                        <p:strVal val="visible"/>
                                      </p:to>
                                    </p:set>
                                    <p:animEffect transition="in" filter="wipe(right)">
                                      <p:cBhvr>
                                        <p:cTn id="49" dur="500"/>
                                        <p:tgtEl>
                                          <p:spTgt spid="144"/>
                                        </p:tgtEl>
                                      </p:cBhvr>
                                    </p:animEffect>
                                  </p:childTnLst>
                                </p:cTn>
                              </p:par>
                            </p:childTnLst>
                          </p:cTn>
                        </p:par>
                        <p:par>
                          <p:cTn id="50" fill="hold">
                            <p:stCondLst>
                              <p:cond delay="710"/>
                            </p:stCondLst>
                            <p:childTnLst>
                              <p:par>
                                <p:cTn id="51" presetID="22" presetClass="entr" presetSubtype="2" fill="hold" grpId="0" nodeType="afterEffect">
                                  <p:stCondLst>
                                    <p:cond delay="0"/>
                                  </p:stCondLst>
                                  <p:iterate type="lt">
                                    <p:tmPct val="7000"/>
                                  </p:iterate>
                                  <p:childTnLst>
                                    <p:set>
                                      <p:cBhvr>
                                        <p:cTn id="52" dur="1" fill="hold">
                                          <p:stCondLst>
                                            <p:cond delay="0"/>
                                          </p:stCondLst>
                                        </p:cTn>
                                        <p:tgtEl>
                                          <p:spTgt spid="147"/>
                                        </p:tgtEl>
                                        <p:attrNameLst>
                                          <p:attrName>style.visibility</p:attrName>
                                        </p:attrNameLst>
                                      </p:cBhvr>
                                      <p:to>
                                        <p:strVal val="visible"/>
                                      </p:to>
                                    </p:set>
                                    <p:animEffect transition="in" filter="wipe(right)">
                                      <p:cBhvr>
                                        <p:cTn id="53" dur="500"/>
                                        <p:tgtEl>
                                          <p:spTgt spid="14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iterate type="lt">
                                    <p:tmPct val="7000"/>
                                  </p:iterate>
                                  <p:childTnLst>
                                    <p:set>
                                      <p:cBhvr>
                                        <p:cTn id="57" dur="1" fill="hold">
                                          <p:stCondLst>
                                            <p:cond delay="0"/>
                                          </p:stCondLst>
                                        </p:cTn>
                                        <p:tgtEl>
                                          <p:spTgt spid="143"/>
                                        </p:tgtEl>
                                        <p:attrNameLst>
                                          <p:attrName>style.visibility</p:attrName>
                                        </p:attrNameLst>
                                      </p:cBhvr>
                                      <p:to>
                                        <p:strVal val="visible"/>
                                      </p:to>
                                    </p:set>
                                    <p:animEffect transition="in" filter="wipe(right)">
                                      <p:cBhvr>
                                        <p:cTn id="58" dur="500"/>
                                        <p:tgtEl>
                                          <p:spTgt spid="143"/>
                                        </p:tgtEl>
                                      </p:cBhvr>
                                    </p:animEffect>
                                  </p:childTnLst>
                                </p:cTn>
                              </p:par>
                            </p:childTnLst>
                          </p:cTn>
                        </p:par>
                        <p:par>
                          <p:cTn id="59" fill="hold">
                            <p:stCondLst>
                              <p:cond delay="710"/>
                            </p:stCondLst>
                            <p:childTnLst>
                              <p:par>
                                <p:cTn id="60" presetID="22" presetClass="entr" presetSubtype="2" fill="hold" grpId="0" nodeType="afterEffect">
                                  <p:stCondLst>
                                    <p:cond delay="0"/>
                                  </p:stCondLst>
                                  <p:iterate type="lt">
                                    <p:tmPct val="7000"/>
                                  </p:iterate>
                                  <p:childTnLst>
                                    <p:set>
                                      <p:cBhvr>
                                        <p:cTn id="61" dur="1" fill="hold">
                                          <p:stCondLst>
                                            <p:cond delay="0"/>
                                          </p:stCondLst>
                                        </p:cTn>
                                        <p:tgtEl>
                                          <p:spTgt spid="146"/>
                                        </p:tgtEl>
                                        <p:attrNameLst>
                                          <p:attrName>style.visibility</p:attrName>
                                        </p:attrNameLst>
                                      </p:cBhvr>
                                      <p:to>
                                        <p:strVal val="visible"/>
                                      </p:to>
                                    </p:set>
                                    <p:animEffect transition="in" filter="wipe(right)">
                                      <p:cBhvr>
                                        <p:cTn id="62" dur="500"/>
                                        <p:tgtEl>
                                          <p:spTgt spid="1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lt">
                                    <p:tmPct val="7000"/>
                                  </p:iterate>
                                  <p:childTnLst>
                                    <p:set>
                                      <p:cBhvr>
                                        <p:cTn id="66" dur="1" fill="hold">
                                          <p:stCondLst>
                                            <p:cond delay="0"/>
                                          </p:stCondLst>
                                        </p:cTn>
                                        <p:tgtEl>
                                          <p:spTgt spid="141"/>
                                        </p:tgtEl>
                                        <p:attrNameLst>
                                          <p:attrName>style.visibility</p:attrName>
                                        </p:attrNameLst>
                                      </p:cBhvr>
                                      <p:to>
                                        <p:strVal val="visible"/>
                                      </p:to>
                                    </p:set>
                                    <p:animEffect transition="in" filter="wipe(left)">
                                      <p:cBhvr>
                                        <p:cTn id="67" dur="500"/>
                                        <p:tgtEl>
                                          <p:spTgt spid="141"/>
                                        </p:tgtEl>
                                      </p:cBhvr>
                                    </p:animEffect>
                                  </p:childTnLst>
                                </p:cTn>
                              </p:par>
                            </p:childTnLst>
                          </p:cTn>
                        </p:par>
                        <p:par>
                          <p:cTn id="68" fill="hold">
                            <p:stCondLst>
                              <p:cond delay="640"/>
                            </p:stCondLst>
                            <p:childTnLst>
                              <p:par>
                                <p:cTn id="69" presetID="22" presetClass="entr" presetSubtype="8" fill="hold" grpId="0" nodeType="afterEffect">
                                  <p:stCondLst>
                                    <p:cond delay="0"/>
                                  </p:stCondLst>
                                  <p:iterate type="lt">
                                    <p:tmPct val="7000"/>
                                  </p:iterate>
                                  <p:childTnLst>
                                    <p:set>
                                      <p:cBhvr>
                                        <p:cTn id="70" dur="1" fill="hold">
                                          <p:stCondLst>
                                            <p:cond delay="0"/>
                                          </p:stCondLst>
                                        </p:cTn>
                                        <p:tgtEl>
                                          <p:spTgt spid="148"/>
                                        </p:tgtEl>
                                        <p:attrNameLst>
                                          <p:attrName>style.visibility</p:attrName>
                                        </p:attrNameLst>
                                      </p:cBhvr>
                                      <p:to>
                                        <p:strVal val="visible"/>
                                      </p:to>
                                    </p:set>
                                    <p:animEffect transition="in" filter="wipe(left)">
                                      <p:cBhvr>
                                        <p:cTn id="7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41" grpId="0"/>
      <p:bldP spid="142" grpId="0"/>
      <p:bldP spid="143" grpId="0"/>
      <p:bldP spid="144" grpId="0"/>
      <p:bldP spid="145" grpId="0"/>
      <p:bldP spid="146" grpId="0"/>
      <p:bldP spid="147" grpId="0"/>
      <p:bldP spid="14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3">
            <a:extLst>
              <a:ext uri="{FF2B5EF4-FFF2-40B4-BE49-F238E27FC236}">
                <a16:creationId xmlns:a16="http://schemas.microsoft.com/office/drawing/2014/main" id="{A6692F18-E945-4B31-83E8-60AF58C35326}"/>
              </a:ext>
            </a:extLst>
          </p:cNvPr>
          <p:cNvGrpSpPr/>
          <p:nvPr/>
        </p:nvGrpSpPr>
        <p:grpSpPr>
          <a:xfrm>
            <a:off x="131300" y="1360566"/>
            <a:ext cx="4372717" cy="3730036"/>
            <a:chOff x="131300" y="1360566"/>
            <a:chExt cx="4372717" cy="3730036"/>
          </a:xfrm>
        </p:grpSpPr>
        <p:sp>
          <p:nvSpPr>
            <p:cNvPr id="6" name="Freeform: Shape 5">
              <a:extLst>
                <a:ext uri="{FF2B5EF4-FFF2-40B4-BE49-F238E27FC236}">
                  <a16:creationId xmlns:a16="http://schemas.microsoft.com/office/drawing/2014/main" id="{829C9284-6547-4E31-B495-AE7F1CB9CE8C}"/>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C53F3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18F94F3-0964-4EF8-8235-53AAFD9F1B65}"/>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FFFFFF">
                <a:alpha val="70000"/>
              </a:srgbClr>
            </a:solidFill>
            <a:ln w="9525" cap="flat">
              <a:noFill/>
              <a:prstDash val="solid"/>
              <a:miter/>
            </a:ln>
          </p:spPr>
          <p:txBody>
            <a:bodyPr rtlCol="0" anchor="ctr"/>
            <a:lstStyle/>
            <a:p>
              <a:endParaRPr lang="en-US"/>
            </a:p>
          </p:txBody>
        </p:sp>
      </p:grpSp>
      <p:grpSp>
        <p:nvGrpSpPr>
          <p:cNvPr id="8" name="Graphic 3">
            <a:extLst>
              <a:ext uri="{FF2B5EF4-FFF2-40B4-BE49-F238E27FC236}">
                <a16:creationId xmlns:a16="http://schemas.microsoft.com/office/drawing/2014/main" id="{11784881-7575-4256-B68B-5836D4318452}"/>
              </a:ext>
            </a:extLst>
          </p:cNvPr>
          <p:cNvGrpSpPr/>
          <p:nvPr/>
        </p:nvGrpSpPr>
        <p:grpSpPr>
          <a:xfrm>
            <a:off x="378304" y="1379579"/>
            <a:ext cx="4185951" cy="3751040"/>
            <a:chOff x="378304" y="1379579"/>
            <a:chExt cx="4185951" cy="3751040"/>
          </a:xfrm>
        </p:grpSpPr>
        <p:sp>
          <p:nvSpPr>
            <p:cNvPr id="9" name="Freeform: Shape 8">
              <a:extLst>
                <a:ext uri="{FF2B5EF4-FFF2-40B4-BE49-F238E27FC236}">
                  <a16:creationId xmlns:a16="http://schemas.microsoft.com/office/drawing/2014/main" id="{E2591FB8-DA13-40C9-A7E5-26875770C40D}"/>
                </a:ext>
              </a:extLst>
            </p:cNvPr>
            <p:cNvSpPr/>
            <p:nvPr/>
          </p:nvSpPr>
          <p:spPr>
            <a:xfrm>
              <a:off x="695867" y="2184441"/>
              <a:ext cx="1460182" cy="1673828"/>
            </a:xfrm>
            <a:custGeom>
              <a:avLst/>
              <a:gdLst>
                <a:gd name="connsiteX0" fmla="*/ 0 w 1460182"/>
                <a:gd name="connsiteY0" fmla="*/ 0 h 1673828"/>
                <a:gd name="connsiteX1" fmla="*/ 1460183 w 1460182"/>
                <a:gd name="connsiteY1" fmla="*/ 0 h 1673828"/>
                <a:gd name="connsiteX2" fmla="*/ 1460183 w 1460182"/>
                <a:gd name="connsiteY2" fmla="*/ 1673828 h 1673828"/>
                <a:gd name="connsiteX3" fmla="*/ 0 w 1460182"/>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1460182" h="1673828">
                  <a:moveTo>
                    <a:pt x="0" y="0"/>
                  </a:moveTo>
                  <a:lnTo>
                    <a:pt x="1460183" y="0"/>
                  </a:lnTo>
                  <a:lnTo>
                    <a:pt x="1460183" y="1673828"/>
                  </a:lnTo>
                  <a:lnTo>
                    <a:pt x="0" y="1673828"/>
                  </a:lnTo>
                  <a:close/>
                </a:path>
              </a:pathLst>
            </a:custGeom>
            <a:solidFill>
              <a:srgbClr val="BDBDBD"/>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2BEE7C-4184-4C1B-8F63-BC00178BB7E8}"/>
                </a:ext>
              </a:extLst>
            </p:cNvPr>
            <p:cNvSpPr/>
            <p:nvPr/>
          </p:nvSpPr>
          <p:spPr>
            <a:xfrm>
              <a:off x="761685" y="2272928"/>
              <a:ext cx="1328451" cy="1585245"/>
            </a:xfrm>
            <a:custGeom>
              <a:avLst/>
              <a:gdLst>
                <a:gd name="connsiteX0" fmla="*/ 0 w 1328451"/>
                <a:gd name="connsiteY0" fmla="*/ 0 h 1585245"/>
                <a:gd name="connsiteX1" fmla="*/ 1328452 w 1328451"/>
                <a:gd name="connsiteY1" fmla="*/ 0 h 1585245"/>
                <a:gd name="connsiteX2" fmla="*/ 1328452 w 1328451"/>
                <a:gd name="connsiteY2" fmla="*/ 1585246 h 1585245"/>
                <a:gd name="connsiteX3" fmla="*/ 0 w 1328451"/>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1328451" h="1585245">
                  <a:moveTo>
                    <a:pt x="0" y="0"/>
                  </a:moveTo>
                  <a:lnTo>
                    <a:pt x="1328452" y="0"/>
                  </a:lnTo>
                  <a:lnTo>
                    <a:pt x="1328452" y="1585246"/>
                  </a:lnTo>
                  <a:lnTo>
                    <a:pt x="0" y="1585246"/>
                  </a:lnTo>
                  <a:close/>
                </a:path>
              </a:pathLst>
            </a:custGeom>
            <a:solidFill>
              <a:srgbClr val="DBDBDB"/>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431FA0D-0A0F-4AC4-BF7C-550865655B0A}"/>
                </a:ext>
              </a:extLst>
            </p:cNvPr>
            <p:cNvSpPr/>
            <p:nvPr/>
          </p:nvSpPr>
          <p:spPr>
            <a:xfrm>
              <a:off x="761685" y="2545058"/>
              <a:ext cx="1328451" cy="88582"/>
            </a:xfrm>
            <a:custGeom>
              <a:avLst/>
              <a:gdLst>
                <a:gd name="connsiteX0" fmla="*/ 0 w 1328451"/>
                <a:gd name="connsiteY0" fmla="*/ 0 h 88582"/>
                <a:gd name="connsiteX1" fmla="*/ 1328452 w 1328451"/>
                <a:gd name="connsiteY1" fmla="*/ 0 h 88582"/>
                <a:gd name="connsiteX2" fmla="*/ 1328452 w 1328451"/>
                <a:gd name="connsiteY2" fmla="*/ 88583 h 88582"/>
                <a:gd name="connsiteX3" fmla="*/ 0 w 1328451"/>
                <a:gd name="connsiteY3" fmla="*/ 88583 h 88582"/>
              </a:gdLst>
              <a:ahLst/>
              <a:cxnLst>
                <a:cxn ang="0">
                  <a:pos x="connsiteX0" y="connsiteY0"/>
                </a:cxn>
                <a:cxn ang="0">
                  <a:pos x="connsiteX1" y="connsiteY1"/>
                </a:cxn>
                <a:cxn ang="0">
                  <a:pos x="connsiteX2" y="connsiteY2"/>
                </a:cxn>
                <a:cxn ang="0">
                  <a:pos x="connsiteX3" y="connsiteY3"/>
                </a:cxn>
              </a:cxnLst>
              <a:rect l="l" t="t" r="r" b="b"/>
              <a:pathLst>
                <a:path w="1328451" h="88582">
                  <a:moveTo>
                    <a:pt x="0" y="0"/>
                  </a:moveTo>
                  <a:lnTo>
                    <a:pt x="1328452" y="0"/>
                  </a:lnTo>
                  <a:lnTo>
                    <a:pt x="1328452" y="88583"/>
                  </a:lnTo>
                  <a:lnTo>
                    <a:pt x="0" y="88583"/>
                  </a:lnTo>
                  <a:close/>
                </a:path>
              </a:pathLst>
            </a:custGeom>
            <a:solidFill>
              <a:srgbClr val="BDBDBD"/>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BE5A911-A7D5-4DF7-AD64-5AD345176C72}"/>
                </a:ext>
              </a:extLst>
            </p:cNvPr>
            <p:cNvSpPr/>
            <p:nvPr/>
          </p:nvSpPr>
          <p:spPr>
            <a:xfrm>
              <a:off x="1751428" y="1379579"/>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5057298-4EBF-4460-9A8F-089E9AB30FD4}"/>
                </a:ext>
              </a:extLst>
            </p:cNvPr>
            <p:cNvSpPr/>
            <p:nvPr/>
          </p:nvSpPr>
          <p:spPr>
            <a:xfrm>
              <a:off x="1751428" y="1421393"/>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4EAA904-15A5-4529-8E83-64A951787B9C}"/>
                </a:ext>
              </a:extLst>
            </p:cNvPr>
            <p:cNvSpPr/>
            <p:nvPr/>
          </p:nvSpPr>
          <p:spPr>
            <a:xfrm>
              <a:off x="1751428" y="146320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B790AA5-7806-412B-B885-0759CA8FC063}"/>
                </a:ext>
              </a:extLst>
            </p:cNvPr>
            <p:cNvSpPr/>
            <p:nvPr/>
          </p:nvSpPr>
          <p:spPr>
            <a:xfrm>
              <a:off x="1751428" y="1505023"/>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D84B628-133C-481F-AC2E-D1C8A80F5CC6}"/>
                </a:ext>
              </a:extLst>
            </p:cNvPr>
            <p:cNvSpPr/>
            <p:nvPr/>
          </p:nvSpPr>
          <p:spPr>
            <a:xfrm>
              <a:off x="1751428" y="154683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1E71B47-39DE-4C39-BF9C-54395085ABCB}"/>
                </a:ext>
              </a:extLst>
            </p:cNvPr>
            <p:cNvSpPr/>
            <p:nvPr/>
          </p:nvSpPr>
          <p:spPr>
            <a:xfrm>
              <a:off x="1751428" y="1588748"/>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2E3F1D8-FECE-409B-A8FB-9C6C69C6D0FC}"/>
                </a:ext>
              </a:extLst>
            </p:cNvPr>
            <p:cNvSpPr/>
            <p:nvPr/>
          </p:nvSpPr>
          <p:spPr>
            <a:xfrm>
              <a:off x="1751428" y="1630562"/>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5CBD327-587F-4D96-82C3-470A41122F5E}"/>
                </a:ext>
              </a:extLst>
            </p:cNvPr>
            <p:cNvSpPr/>
            <p:nvPr/>
          </p:nvSpPr>
          <p:spPr>
            <a:xfrm>
              <a:off x="1751428" y="167237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BBE82CC-AADE-44E7-A772-C6C52EB02EB2}"/>
                </a:ext>
              </a:extLst>
            </p:cNvPr>
            <p:cNvSpPr/>
            <p:nvPr/>
          </p:nvSpPr>
          <p:spPr>
            <a:xfrm>
              <a:off x="1751428" y="1714192"/>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A5F6E51-99A5-4BD2-8FE0-C21C5B5A716C}"/>
                </a:ext>
              </a:extLst>
            </p:cNvPr>
            <p:cNvSpPr/>
            <p:nvPr/>
          </p:nvSpPr>
          <p:spPr>
            <a:xfrm>
              <a:off x="1751428" y="1756007"/>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3EB676D-985E-4E45-B2BA-76A9ACB351EE}"/>
                </a:ext>
              </a:extLst>
            </p:cNvPr>
            <p:cNvSpPr/>
            <p:nvPr/>
          </p:nvSpPr>
          <p:spPr>
            <a:xfrm>
              <a:off x="1751428" y="179791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3F2899D-3C35-4087-A0B5-43E323F35204}"/>
                </a:ext>
              </a:extLst>
            </p:cNvPr>
            <p:cNvSpPr/>
            <p:nvPr/>
          </p:nvSpPr>
          <p:spPr>
            <a:xfrm>
              <a:off x="1751428" y="1839731"/>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2C5335A-E998-4F62-B301-AEF463DA1980}"/>
                </a:ext>
              </a:extLst>
            </p:cNvPr>
            <p:cNvSpPr/>
            <p:nvPr/>
          </p:nvSpPr>
          <p:spPr>
            <a:xfrm>
              <a:off x="1751428" y="188154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4421F74-11DC-4264-A4FD-23EF29B9499B}"/>
                </a:ext>
              </a:extLst>
            </p:cNvPr>
            <p:cNvSpPr/>
            <p:nvPr/>
          </p:nvSpPr>
          <p:spPr>
            <a:xfrm>
              <a:off x="1751428" y="1923361"/>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6106735-2842-4B7B-A4AA-BCE2EF6E71E8}"/>
                </a:ext>
              </a:extLst>
            </p:cNvPr>
            <p:cNvSpPr/>
            <p:nvPr/>
          </p:nvSpPr>
          <p:spPr>
            <a:xfrm>
              <a:off x="1751428" y="196517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388D9EB-4356-4EB8-B1DD-F03F3633C15D}"/>
                </a:ext>
              </a:extLst>
            </p:cNvPr>
            <p:cNvSpPr/>
            <p:nvPr/>
          </p:nvSpPr>
          <p:spPr>
            <a:xfrm>
              <a:off x="1751428" y="200699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ED66B86-545C-4896-98DB-072E44DE679B}"/>
                </a:ext>
              </a:extLst>
            </p:cNvPr>
            <p:cNvSpPr/>
            <p:nvPr/>
          </p:nvSpPr>
          <p:spPr>
            <a:xfrm>
              <a:off x="1751428" y="204890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39D286D-F941-4D27-A3B6-BD1DD565235A}"/>
                </a:ext>
              </a:extLst>
            </p:cNvPr>
            <p:cNvSpPr/>
            <p:nvPr/>
          </p:nvSpPr>
          <p:spPr>
            <a:xfrm>
              <a:off x="1751428" y="209071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6DA5CBB-874D-467B-9AE4-2FD965E6CD30}"/>
                </a:ext>
              </a:extLst>
            </p:cNvPr>
            <p:cNvSpPr/>
            <p:nvPr/>
          </p:nvSpPr>
          <p:spPr>
            <a:xfrm>
              <a:off x="1751428" y="213253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2DB32E8-243B-412A-96A8-48E4DE1E1FD4}"/>
                </a:ext>
              </a:extLst>
            </p:cNvPr>
            <p:cNvSpPr/>
            <p:nvPr/>
          </p:nvSpPr>
          <p:spPr>
            <a:xfrm>
              <a:off x="1751428" y="217434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BFBB4AA-00DB-4B10-A4CD-D742EA85C671}"/>
                </a:ext>
              </a:extLst>
            </p:cNvPr>
            <p:cNvSpPr/>
            <p:nvPr/>
          </p:nvSpPr>
          <p:spPr>
            <a:xfrm>
              <a:off x="2350836" y="2184441"/>
              <a:ext cx="746093" cy="1673828"/>
            </a:xfrm>
            <a:custGeom>
              <a:avLst/>
              <a:gdLst>
                <a:gd name="connsiteX0" fmla="*/ 0 w 746093"/>
                <a:gd name="connsiteY0" fmla="*/ 0 h 1673828"/>
                <a:gd name="connsiteX1" fmla="*/ 746093 w 746093"/>
                <a:gd name="connsiteY1" fmla="*/ 0 h 1673828"/>
                <a:gd name="connsiteX2" fmla="*/ 746093 w 746093"/>
                <a:gd name="connsiteY2" fmla="*/ 1673828 h 1673828"/>
                <a:gd name="connsiteX3" fmla="*/ 0 w 746093"/>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746093" h="1673828">
                  <a:moveTo>
                    <a:pt x="0" y="0"/>
                  </a:moveTo>
                  <a:lnTo>
                    <a:pt x="746093" y="0"/>
                  </a:lnTo>
                  <a:lnTo>
                    <a:pt x="746093" y="1673828"/>
                  </a:lnTo>
                  <a:lnTo>
                    <a:pt x="0" y="1673828"/>
                  </a:lnTo>
                  <a:close/>
                </a:path>
              </a:pathLst>
            </a:custGeom>
            <a:solidFill>
              <a:srgbClr val="BDBDBD"/>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F222F4B-2CEF-4538-9C34-986768424A4E}"/>
                </a:ext>
              </a:extLst>
            </p:cNvPr>
            <p:cNvSpPr/>
            <p:nvPr/>
          </p:nvSpPr>
          <p:spPr>
            <a:xfrm>
              <a:off x="2409034" y="2272928"/>
              <a:ext cx="629697" cy="1585245"/>
            </a:xfrm>
            <a:custGeom>
              <a:avLst/>
              <a:gdLst>
                <a:gd name="connsiteX0" fmla="*/ 0 w 629697"/>
                <a:gd name="connsiteY0" fmla="*/ 0 h 1585245"/>
                <a:gd name="connsiteX1" fmla="*/ 629698 w 629697"/>
                <a:gd name="connsiteY1" fmla="*/ 0 h 1585245"/>
                <a:gd name="connsiteX2" fmla="*/ 629698 w 629697"/>
                <a:gd name="connsiteY2" fmla="*/ 1585246 h 1585245"/>
                <a:gd name="connsiteX3" fmla="*/ 0 w 629697"/>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629697" h="1585245">
                  <a:moveTo>
                    <a:pt x="0" y="0"/>
                  </a:moveTo>
                  <a:lnTo>
                    <a:pt x="629698" y="0"/>
                  </a:lnTo>
                  <a:lnTo>
                    <a:pt x="629698" y="1585246"/>
                  </a:lnTo>
                  <a:lnTo>
                    <a:pt x="0" y="1585246"/>
                  </a:lnTo>
                  <a:close/>
                </a:path>
              </a:pathLst>
            </a:custGeom>
            <a:solidFill>
              <a:srgbClr val="DBDBDB"/>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2FFC2CC-0D80-4E81-B141-5476BEE40690}"/>
                </a:ext>
              </a:extLst>
            </p:cNvPr>
            <p:cNvSpPr/>
            <p:nvPr/>
          </p:nvSpPr>
          <p:spPr>
            <a:xfrm>
              <a:off x="2409034" y="2545058"/>
              <a:ext cx="629697" cy="88582"/>
            </a:xfrm>
            <a:custGeom>
              <a:avLst/>
              <a:gdLst>
                <a:gd name="connsiteX0" fmla="*/ 0 w 629697"/>
                <a:gd name="connsiteY0" fmla="*/ 0 h 88582"/>
                <a:gd name="connsiteX1" fmla="*/ 629698 w 629697"/>
                <a:gd name="connsiteY1" fmla="*/ 0 h 88582"/>
                <a:gd name="connsiteX2" fmla="*/ 629698 w 629697"/>
                <a:gd name="connsiteY2" fmla="*/ 88583 h 88582"/>
                <a:gd name="connsiteX3" fmla="*/ 0 w 629697"/>
                <a:gd name="connsiteY3" fmla="*/ 88583 h 88582"/>
              </a:gdLst>
              <a:ahLst/>
              <a:cxnLst>
                <a:cxn ang="0">
                  <a:pos x="connsiteX0" y="connsiteY0"/>
                </a:cxn>
                <a:cxn ang="0">
                  <a:pos x="connsiteX1" y="connsiteY1"/>
                </a:cxn>
                <a:cxn ang="0">
                  <a:pos x="connsiteX2" y="connsiteY2"/>
                </a:cxn>
                <a:cxn ang="0">
                  <a:pos x="connsiteX3" y="connsiteY3"/>
                </a:cxn>
              </a:cxnLst>
              <a:rect l="l" t="t" r="r" b="b"/>
              <a:pathLst>
                <a:path w="629697" h="88582">
                  <a:moveTo>
                    <a:pt x="0" y="0"/>
                  </a:moveTo>
                  <a:lnTo>
                    <a:pt x="629698" y="0"/>
                  </a:lnTo>
                  <a:lnTo>
                    <a:pt x="629698" y="88583"/>
                  </a:lnTo>
                  <a:lnTo>
                    <a:pt x="0" y="88583"/>
                  </a:lnTo>
                  <a:close/>
                </a:path>
              </a:pathLst>
            </a:custGeom>
            <a:solidFill>
              <a:srgbClr val="BDBDBD"/>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B488FF1-20C2-4EF5-B835-16BE45C5BF3A}"/>
                </a:ext>
              </a:extLst>
            </p:cNvPr>
            <p:cNvSpPr/>
            <p:nvPr/>
          </p:nvSpPr>
          <p:spPr>
            <a:xfrm>
              <a:off x="2692307" y="1379579"/>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F819561-D1C8-4792-9782-833652F3EBDF}"/>
                </a:ext>
              </a:extLst>
            </p:cNvPr>
            <p:cNvSpPr/>
            <p:nvPr/>
          </p:nvSpPr>
          <p:spPr>
            <a:xfrm>
              <a:off x="2692307" y="1421393"/>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53FBEC3-E33E-4169-B6B7-D51BEA955023}"/>
                </a:ext>
              </a:extLst>
            </p:cNvPr>
            <p:cNvSpPr/>
            <p:nvPr/>
          </p:nvSpPr>
          <p:spPr>
            <a:xfrm>
              <a:off x="2692307" y="146320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B4EFB9E-FC41-4A48-AFD4-8C8C96DB9319}"/>
                </a:ext>
              </a:extLst>
            </p:cNvPr>
            <p:cNvSpPr/>
            <p:nvPr/>
          </p:nvSpPr>
          <p:spPr>
            <a:xfrm>
              <a:off x="2692307" y="1505023"/>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76151E0-AC6C-4AF9-8327-3AF6B45C0B7E}"/>
                </a:ext>
              </a:extLst>
            </p:cNvPr>
            <p:cNvSpPr/>
            <p:nvPr/>
          </p:nvSpPr>
          <p:spPr>
            <a:xfrm>
              <a:off x="2692307" y="154683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C5BE7E4-0A1F-4BA9-B8F4-BB510665DC8C}"/>
                </a:ext>
              </a:extLst>
            </p:cNvPr>
            <p:cNvSpPr/>
            <p:nvPr/>
          </p:nvSpPr>
          <p:spPr>
            <a:xfrm>
              <a:off x="2692307" y="1588748"/>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DAB8F61-A270-490E-86B8-F75178174C70}"/>
                </a:ext>
              </a:extLst>
            </p:cNvPr>
            <p:cNvSpPr/>
            <p:nvPr/>
          </p:nvSpPr>
          <p:spPr>
            <a:xfrm>
              <a:off x="2692307" y="1630562"/>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0C408CF-99B8-4C1B-9828-1A2A64E2F271}"/>
                </a:ext>
              </a:extLst>
            </p:cNvPr>
            <p:cNvSpPr/>
            <p:nvPr/>
          </p:nvSpPr>
          <p:spPr>
            <a:xfrm>
              <a:off x="2692307" y="167237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87C120F-AC8A-4541-9B9D-C5C4AAC13285}"/>
                </a:ext>
              </a:extLst>
            </p:cNvPr>
            <p:cNvSpPr/>
            <p:nvPr/>
          </p:nvSpPr>
          <p:spPr>
            <a:xfrm>
              <a:off x="2692307" y="1714192"/>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1516F9E-F6FD-48CF-AC20-31EC13290BAF}"/>
                </a:ext>
              </a:extLst>
            </p:cNvPr>
            <p:cNvSpPr/>
            <p:nvPr/>
          </p:nvSpPr>
          <p:spPr>
            <a:xfrm>
              <a:off x="2692307" y="1756007"/>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14FF6CE-152F-46D3-B83C-42E451D2F9A3}"/>
                </a:ext>
              </a:extLst>
            </p:cNvPr>
            <p:cNvSpPr/>
            <p:nvPr/>
          </p:nvSpPr>
          <p:spPr>
            <a:xfrm>
              <a:off x="2692307" y="179791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3128064-8AC1-430B-9B19-E2A6B0A3CD94}"/>
                </a:ext>
              </a:extLst>
            </p:cNvPr>
            <p:cNvSpPr/>
            <p:nvPr/>
          </p:nvSpPr>
          <p:spPr>
            <a:xfrm>
              <a:off x="2692307" y="1839731"/>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883A3BF-ECE9-4892-84B2-F52FFA603FA2}"/>
                </a:ext>
              </a:extLst>
            </p:cNvPr>
            <p:cNvSpPr/>
            <p:nvPr/>
          </p:nvSpPr>
          <p:spPr>
            <a:xfrm>
              <a:off x="2692307" y="188154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33AAF20-8A76-4E6C-8016-5E142F819900}"/>
                </a:ext>
              </a:extLst>
            </p:cNvPr>
            <p:cNvSpPr/>
            <p:nvPr/>
          </p:nvSpPr>
          <p:spPr>
            <a:xfrm>
              <a:off x="2692307" y="1923361"/>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B058187-F467-4561-9B41-EBE0530A97EB}"/>
                </a:ext>
              </a:extLst>
            </p:cNvPr>
            <p:cNvSpPr/>
            <p:nvPr/>
          </p:nvSpPr>
          <p:spPr>
            <a:xfrm>
              <a:off x="2692307" y="196517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439ADA1-BEE6-468E-9BD9-D415F48E92BD}"/>
                </a:ext>
              </a:extLst>
            </p:cNvPr>
            <p:cNvSpPr/>
            <p:nvPr/>
          </p:nvSpPr>
          <p:spPr>
            <a:xfrm>
              <a:off x="2692307" y="200699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C2DB931-908B-4864-9D63-BFCA1CCAD935}"/>
                </a:ext>
              </a:extLst>
            </p:cNvPr>
            <p:cNvSpPr/>
            <p:nvPr/>
          </p:nvSpPr>
          <p:spPr>
            <a:xfrm>
              <a:off x="2692307" y="204890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9B760AA-5F93-4837-BFBC-9ACEE0A011CE}"/>
                </a:ext>
              </a:extLst>
            </p:cNvPr>
            <p:cNvSpPr/>
            <p:nvPr/>
          </p:nvSpPr>
          <p:spPr>
            <a:xfrm>
              <a:off x="2692307" y="209071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A7D696E-EC52-41DA-B71A-D68A6E26D16C}"/>
                </a:ext>
              </a:extLst>
            </p:cNvPr>
            <p:cNvSpPr/>
            <p:nvPr/>
          </p:nvSpPr>
          <p:spPr>
            <a:xfrm>
              <a:off x="2692307" y="213253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F193A2C-D2DF-4E63-8B45-6136DF2597CD}"/>
                </a:ext>
              </a:extLst>
            </p:cNvPr>
            <p:cNvSpPr/>
            <p:nvPr/>
          </p:nvSpPr>
          <p:spPr>
            <a:xfrm>
              <a:off x="2692307" y="217434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2BB3D63-23F7-4209-AF71-C1AD298252FC}"/>
                </a:ext>
              </a:extLst>
            </p:cNvPr>
            <p:cNvSpPr/>
            <p:nvPr/>
          </p:nvSpPr>
          <p:spPr>
            <a:xfrm>
              <a:off x="378304" y="3627479"/>
              <a:ext cx="2101310" cy="368045"/>
            </a:xfrm>
            <a:custGeom>
              <a:avLst/>
              <a:gdLst>
                <a:gd name="connsiteX0" fmla="*/ 0 w 2101310"/>
                <a:gd name="connsiteY0" fmla="*/ 0 h 368045"/>
                <a:gd name="connsiteX1" fmla="*/ 2101310 w 2101310"/>
                <a:gd name="connsiteY1" fmla="*/ 0 h 368045"/>
                <a:gd name="connsiteX2" fmla="*/ 2101310 w 2101310"/>
                <a:gd name="connsiteY2" fmla="*/ 368046 h 368045"/>
                <a:gd name="connsiteX3" fmla="*/ 0 w 2101310"/>
                <a:gd name="connsiteY3" fmla="*/ 368046 h 368045"/>
              </a:gdLst>
              <a:ahLst/>
              <a:cxnLst>
                <a:cxn ang="0">
                  <a:pos x="connsiteX0" y="connsiteY0"/>
                </a:cxn>
                <a:cxn ang="0">
                  <a:pos x="connsiteX1" y="connsiteY1"/>
                </a:cxn>
                <a:cxn ang="0">
                  <a:pos x="connsiteX2" y="connsiteY2"/>
                </a:cxn>
                <a:cxn ang="0">
                  <a:pos x="connsiteX3" y="connsiteY3"/>
                </a:cxn>
              </a:cxnLst>
              <a:rect l="l" t="t" r="r" b="b"/>
              <a:pathLst>
                <a:path w="2101310" h="368045">
                  <a:moveTo>
                    <a:pt x="0" y="0"/>
                  </a:moveTo>
                  <a:lnTo>
                    <a:pt x="2101310" y="0"/>
                  </a:lnTo>
                  <a:lnTo>
                    <a:pt x="2101310" y="368046"/>
                  </a:lnTo>
                  <a:lnTo>
                    <a:pt x="0" y="368046"/>
                  </a:lnTo>
                  <a:close/>
                </a:path>
              </a:pathLst>
            </a:custGeom>
            <a:solidFill>
              <a:srgbClr val="BDBDBD"/>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05F3890-68A9-454E-A078-ECF54C8E44AA}"/>
                </a:ext>
              </a:extLst>
            </p:cNvPr>
            <p:cNvSpPr/>
            <p:nvPr/>
          </p:nvSpPr>
          <p:spPr>
            <a:xfrm>
              <a:off x="449550" y="3663007"/>
              <a:ext cx="89154" cy="89154"/>
            </a:xfrm>
            <a:custGeom>
              <a:avLst/>
              <a:gdLst>
                <a:gd name="connsiteX0" fmla="*/ 89154 w 89154"/>
                <a:gd name="connsiteY0" fmla="*/ 44577 h 89154"/>
                <a:gd name="connsiteX1" fmla="*/ 44577 w 89154"/>
                <a:gd name="connsiteY1" fmla="*/ 89154 h 89154"/>
                <a:gd name="connsiteX2" fmla="*/ 0 w 89154"/>
                <a:gd name="connsiteY2" fmla="*/ 44577 h 89154"/>
                <a:gd name="connsiteX3" fmla="*/ 44577 w 89154"/>
                <a:gd name="connsiteY3" fmla="*/ 0 h 89154"/>
                <a:gd name="connsiteX4" fmla="*/ 44672 w 89154"/>
                <a:gd name="connsiteY4" fmla="*/ 0 h 89154"/>
                <a:gd name="connsiteX5" fmla="*/ 89154 w 89154"/>
                <a:gd name="connsiteY5" fmla="*/ 44482 h 89154"/>
                <a:gd name="connsiteX6" fmla="*/ 89154 w 89154"/>
                <a:gd name="connsiteY6" fmla="*/ 44577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4" h="89154">
                  <a:moveTo>
                    <a:pt x="89154" y="44577"/>
                  </a:moveTo>
                  <a:cubicBezTo>
                    <a:pt x="89154" y="69199"/>
                    <a:pt x="69196" y="89154"/>
                    <a:pt x="44577" y="89154"/>
                  </a:cubicBezTo>
                  <a:cubicBezTo>
                    <a:pt x="19958" y="89154"/>
                    <a:pt x="0" y="69199"/>
                    <a:pt x="0" y="44577"/>
                  </a:cubicBezTo>
                  <a:cubicBezTo>
                    <a:pt x="0" y="19955"/>
                    <a:pt x="19958" y="0"/>
                    <a:pt x="44577" y="0"/>
                  </a:cubicBezTo>
                  <a:cubicBezTo>
                    <a:pt x="44608" y="0"/>
                    <a:pt x="44641" y="0"/>
                    <a:pt x="44672" y="0"/>
                  </a:cubicBezTo>
                  <a:cubicBezTo>
                    <a:pt x="69239" y="0"/>
                    <a:pt x="89154" y="19917"/>
                    <a:pt x="89154" y="44482"/>
                  </a:cubicBezTo>
                  <a:cubicBezTo>
                    <a:pt x="89154" y="44510"/>
                    <a:pt x="89154" y="44548"/>
                    <a:pt x="89154" y="44577"/>
                  </a:cubicBezTo>
                  <a:close/>
                </a:path>
              </a:pathLst>
            </a:custGeom>
            <a:solidFill>
              <a:srgbClr val="C53F3F"/>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7BBA603-8C37-4691-9996-7CAC988A6CDF}"/>
                </a:ext>
              </a:extLst>
            </p:cNvPr>
            <p:cNvSpPr/>
            <p:nvPr/>
          </p:nvSpPr>
          <p:spPr>
            <a:xfrm>
              <a:off x="62223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C53F3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7A5EF25-D733-4E92-9FC3-85D12543F5A3}"/>
                </a:ext>
              </a:extLst>
            </p:cNvPr>
            <p:cNvSpPr/>
            <p:nvPr/>
          </p:nvSpPr>
          <p:spPr>
            <a:xfrm>
              <a:off x="76701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808080"/>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DB18AB40-631D-4376-A477-C708A6781FD3}"/>
                </a:ext>
              </a:extLst>
            </p:cNvPr>
            <p:cNvSpPr/>
            <p:nvPr/>
          </p:nvSpPr>
          <p:spPr>
            <a:xfrm>
              <a:off x="378304" y="2781659"/>
              <a:ext cx="2101310" cy="846867"/>
            </a:xfrm>
            <a:custGeom>
              <a:avLst/>
              <a:gdLst>
                <a:gd name="connsiteX0" fmla="*/ 0 w 2101310"/>
                <a:gd name="connsiteY0" fmla="*/ 0 h 846867"/>
                <a:gd name="connsiteX1" fmla="*/ 2101310 w 2101310"/>
                <a:gd name="connsiteY1" fmla="*/ 0 h 846867"/>
                <a:gd name="connsiteX2" fmla="*/ 2101310 w 2101310"/>
                <a:gd name="connsiteY2" fmla="*/ 846868 h 846867"/>
                <a:gd name="connsiteX3" fmla="*/ 0 w 2101310"/>
                <a:gd name="connsiteY3" fmla="*/ 846868 h 846867"/>
              </a:gdLst>
              <a:ahLst/>
              <a:cxnLst>
                <a:cxn ang="0">
                  <a:pos x="connsiteX0" y="connsiteY0"/>
                </a:cxn>
                <a:cxn ang="0">
                  <a:pos x="connsiteX1" y="connsiteY1"/>
                </a:cxn>
                <a:cxn ang="0">
                  <a:pos x="connsiteX2" y="connsiteY2"/>
                </a:cxn>
                <a:cxn ang="0">
                  <a:pos x="connsiteX3" y="connsiteY3"/>
                </a:cxn>
              </a:cxnLst>
              <a:rect l="l" t="t" r="r" b="b"/>
              <a:pathLst>
                <a:path w="2101310" h="846867">
                  <a:moveTo>
                    <a:pt x="0" y="0"/>
                  </a:moveTo>
                  <a:lnTo>
                    <a:pt x="2101310" y="0"/>
                  </a:lnTo>
                  <a:lnTo>
                    <a:pt x="2101310" y="846868"/>
                  </a:lnTo>
                  <a:lnTo>
                    <a:pt x="0" y="846868"/>
                  </a:lnTo>
                  <a:close/>
                </a:path>
              </a:pathLst>
            </a:custGeom>
            <a:solidFill>
              <a:srgbClr val="DBDBDB"/>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7BA5F16-336A-4D5A-8595-3D00EB176B33}"/>
                </a:ext>
              </a:extLst>
            </p:cNvPr>
            <p:cNvSpPr/>
            <p:nvPr/>
          </p:nvSpPr>
          <p:spPr>
            <a:xfrm>
              <a:off x="378304" y="3996096"/>
              <a:ext cx="2101310" cy="1134522"/>
            </a:xfrm>
            <a:custGeom>
              <a:avLst/>
              <a:gdLst>
                <a:gd name="connsiteX0" fmla="*/ 0 w 2101310"/>
                <a:gd name="connsiteY0" fmla="*/ 0 h 1134522"/>
                <a:gd name="connsiteX1" fmla="*/ 2101310 w 2101310"/>
                <a:gd name="connsiteY1" fmla="*/ 0 h 1134522"/>
                <a:gd name="connsiteX2" fmla="*/ 2101310 w 2101310"/>
                <a:gd name="connsiteY2" fmla="*/ 1134523 h 1134522"/>
                <a:gd name="connsiteX3" fmla="*/ 0 w 2101310"/>
                <a:gd name="connsiteY3" fmla="*/ 1134523 h 1134522"/>
              </a:gdLst>
              <a:ahLst/>
              <a:cxnLst>
                <a:cxn ang="0">
                  <a:pos x="connsiteX0" y="connsiteY0"/>
                </a:cxn>
                <a:cxn ang="0">
                  <a:pos x="connsiteX1" y="connsiteY1"/>
                </a:cxn>
                <a:cxn ang="0">
                  <a:pos x="connsiteX2" y="connsiteY2"/>
                </a:cxn>
                <a:cxn ang="0">
                  <a:pos x="connsiteX3" y="connsiteY3"/>
                </a:cxn>
              </a:cxnLst>
              <a:rect l="l" t="t" r="r" b="b"/>
              <a:pathLst>
                <a:path w="2101310" h="1134522">
                  <a:moveTo>
                    <a:pt x="0" y="0"/>
                  </a:moveTo>
                  <a:lnTo>
                    <a:pt x="2101310" y="0"/>
                  </a:lnTo>
                  <a:lnTo>
                    <a:pt x="2101310" y="1134523"/>
                  </a:lnTo>
                  <a:lnTo>
                    <a:pt x="0" y="1134523"/>
                  </a:lnTo>
                  <a:close/>
                </a:path>
              </a:pathLst>
            </a:custGeom>
            <a:solidFill>
              <a:srgbClr val="DBDBD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8CC7C41-6539-44A3-8FEB-C271B6BF75BE}"/>
                </a:ext>
              </a:extLst>
            </p:cNvPr>
            <p:cNvSpPr/>
            <p:nvPr/>
          </p:nvSpPr>
          <p:spPr>
            <a:xfrm>
              <a:off x="897607" y="2813663"/>
              <a:ext cx="1062609" cy="782954"/>
            </a:xfrm>
            <a:custGeom>
              <a:avLst/>
              <a:gdLst>
                <a:gd name="connsiteX0" fmla="*/ 0 w 1062609"/>
                <a:gd name="connsiteY0" fmla="*/ 0 h 782954"/>
                <a:gd name="connsiteX1" fmla="*/ 1062609 w 1062609"/>
                <a:gd name="connsiteY1" fmla="*/ 0 h 782954"/>
                <a:gd name="connsiteX2" fmla="*/ 1062609 w 1062609"/>
                <a:gd name="connsiteY2" fmla="*/ 782955 h 782954"/>
                <a:gd name="connsiteX3" fmla="*/ 0 w 1062609"/>
                <a:gd name="connsiteY3" fmla="*/ 782955 h 782954"/>
              </a:gdLst>
              <a:ahLst/>
              <a:cxnLst>
                <a:cxn ang="0">
                  <a:pos x="connsiteX0" y="connsiteY0"/>
                </a:cxn>
                <a:cxn ang="0">
                  <a:pos x="connsiteX1" y="connsiteY1"/>
                </a:cxn>
                <a:cxn ang="0">
                  <a:pos x="connsiteX2" y="connsiteY2"/>
                </a:cxn>
                <a:cxn ang="0">
                  <a:pos x="connsiteX3" y="connsiteY3"/>
                </a:cxn>
              </a:cxnLst>
              <a:rect l="l" t="t" r="r" b="b"/>
              <a:pathLst>
                <a:path w="1062609" h="782954">
                  <a:moveTo>
                    <a:pt x="0" y="0"/>
                  </a:moveTo>
                  <a:lnTo>
                    <a:pt x="1062609" y="0"/>
                  </a:lnTo>
                  <a:lnTo>
                    <a:pt x="1062609" y="782955"/>
                  </a:lnTo>
                  <a:lnTo>
                    <a:pt x="0" y="782955"/>
                  </a:lnTo>
                  <a:close/>
                </a:path>
              </a:pathLst>
            </a:custGeom>
            <a:solidFill>
              <a:srgbClr val="BDBDBD"/>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C3D4FAB-F311-4AE1-B433-A857EB0895A2}"/>
                </a:ext>
              </a:extLst>
            </p:cNvPr>
            <p:cNvSpPr/>
            <p:nvPr/>
          </p:nvSpPr>
          <p:spPr>
            <a:xfrm>
              <a:off x="931299"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5" y="35633"/>
                    <a:pt x="188745" y="17269"/>
                    <a:pt x="183668" y="0"/>
                  </a:cubicBezTo>
                  <a:close/>
                </a:path>
              </a:pathLst>
            </a:custGeom>
            <a:solidFill>
              <a:srgbClr val="C53F3F"/>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3663BDA-7EB0-4183-8C94-75F5D536F878}"/>
                </a:ext>
              </a:extLst>
            </p:cNvPr>
            <p:cNvSpPr/>
            <p:nvPr/>
          </p:nvSpPr>
          <p:spPr>
            <a:xfrm>
              <a:off x="920250"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1B0BEC9-2EDE-4042-A677-2E7D8B5BA340}"/>
                </a:ext>
              </a:extLst>
            </p:cNvPr>
            <p:cNvSpPr/>
            <p:nvPr/>
          </p:nvSpPr>
          <p:spPr>
            <a:xfrm>
              <a:off x="1355543"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4" y="35633"/>
                    <a:pt x="188744" y="17269"/>
                    <a:pt x="183668" y="0"/>
                  </a:cubicBezTo>
                  <a:close/>
                </a:path>
              </a:pathLst>
            </a:custGeom>
            <a:solidFill>
              <a:srgbClr val="C53F3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8A8D74A-0148-4B90-8AD5-D3C62E1452FA}"/>
                </a:ext>
              </a:extLst>
            </p:cNvPr>
            <p:cNvSpPr/>
            <p:nvPr/>
          </p:nvSpPr>
          <p:spPr>
            <a:xfrm>
              <a:off x="1344779"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6C2AC81-AEA6-407F-BA87-D06C3526AE52}"/>
                </a:ext>
              </a:extLst>
            </p:cNvPr>
            <p:cNvSpPr/>
            <p:nvPr/>
          </p:nvSpPr>
          <p:spPr>
            <a:xfrm>
              <a:off x="1158734" y="3502510"/>
              <a:ext cx="139068" cy="91726"/>
            </a:xfrm>
            <a:custGeom>
              <a:avLst/>
              <a:gdLst>
                <a:gd name="connsiteX0" fmla="*/ 3001 w 139068"/>
                <a:gd name="connsiteY0" fmla="*/ 0 h 91726"/>
                <a:gd name="connsiteX1" fmla="*/ 48 w 139068"/>
                <a:gd name="connsiteY1" fmla="*/ 19621 h 91726"/>
                <a:gd name="connsiteX2" fmla="*/ 66961 w 139068"/>
                <a:gd name="connsiteY2" fmla="*/ 91678 h 91726"/>
                <a:gd name="connsiteX3" fmla="*/ 139018 w 139068"/>
                <a:gd name="connsiteY3" fmla="*/ 24765 h 91726"/>
                <a:gd name="connsiteX4" fmla="*/ 139018 w 139068"/>
                <a:gd name="connsiteY4" fmla="*/ 19621 h 91726"/>
                <a:gd name="connsiteX5" fmla="*/ 136161 w 139068"/>
                <a:gd name="connsiteY5" fmla="*/ 0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8" h="91726">
                  <a:moveTo>
                    <a:pt x="3001" y="0"/>
                  </a:moveTo>
                  <a:cubicBezTo>
                    <a:pt x="1039" y="6353"/>
                    <a:pt x="48" y="12973"/>
                    <a:pt x="48" y="19621"/>
                  </a:cubicBezTo>
                  <a:cubicBezTo>
                    <a:pt x="-1371" y="57998"/>
                    <a:pt x="28585" y="90259"/>
                    <a:pt x="66961" y="91678"/>
                  </a:cubicBezTo>
                  <a:cubicBezTo>
                    <a:pt x="105338" y="93098"/>
                    <a:pt x="137599" y="63141"/>
                    <a:pt x="139018" y="24765"/>
                  </a:cubicBezTo>
                  <a:cubicBezTo>
                    <a:pt x="139085" y="23051"/>
                    <a:pt x="139085" y="21336"/>
                    <a:pt x="139018" y="19621"/>
                  </a:cubicBezTo>
                  <a:cubicBezTo>
                    <a:pt x="138999" y="12983"/>
                    <a:pt x="138037" y="6372"/>
                    <a:pt x="136161" y="0"/>
                  </a:cubicBezTo>
                  <a:close/>
                </a:path>
              </a:pathLst>
            </a:custGeom>
            <a:solidFill>
              <a:srgbClr val="C53F3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EBA0FDE-71E7-42ED-9D12-DD388A48E8BE}"/>
                </a:ext>
              </a:extLst>
            </p:cNvPr>
            <p:cNvSpPr/>
            <p:nvPr/>
          </p:nvSpPr>
          <p:spPr>
            <a:xfrm>
              <a:off x="1150565" y="3357350"/>
              <a:ext cx="155494" cy="242655"/>
            </a:xfrm>
            <a:custGeom>
              <a:avLst/>
              <a:gdLst>
                <a:gd name="connsiteX0" fmla="*/ 104705 w 155494"/>
                <a:gd name="connsiteY0" fmla="*/ 92012 h 242655"/>
                <a:gd name="connsiteX1" fmla="*/ 104705 w 155494"/>
                <a:gd name="connsiteY1" fmla="*/ 0 h 242655"/>
                <a:gd name="connsiteX2" fmla="*/ 50793 w 155494"/>
                <a:gd name="connsiteY2" fmla="*/ 0 h 242655"/>
                <a:gd name="connsiteX3" fmla="*/ 50793 w 155494"/>
                <a:gd name="connsiteY3" fmla="*/ 92012 h 242655"/>
                <a:gd name="connsiteX4" fmla="*/ 4845 w 155494"/>
                <a:gd name="connsiteY4" fmla="*/ 191872 h 242655"/>
                <a:gd name="connsiteX5" fmla="*/ 104705 w 155494"/>
                <a:gd name="connsiteY5" fmla="*/ 237811 h 242655"/>
                <a:gd name="connsiteX6" fmla="*/ 150653 w 155494"/>
                <a:gd name="connsiteY6" fmla="*/ 137960 h 242655"/>
                <a:gd name="connsiteX7" fmla="*/ 104705 w 155494"/>
                <a:gd name="connsiteY7" fmla="*/ 92012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94" h="242655">
                  <a:moveTo>
                    <a:pt x="104705" y="92012"/>
                  </a:moveTo>
                  <a:lnTo>
                    <a:pt x="104705" y="0"/>
                  </a:lnTo>
                  <a:lnTo>
                    <a:pt x="50793" y="0"/>
                  </a:lnTo>
                  <a:lnTo>
                    <a:pt x="50793" y="92012"/>
                  </a:lnTo>
                  <a:cubicBezTo>
                    <a:pt x="10531" y="106899"/>
                    <a:pt x="-10043" y="151609"/>
                    <a:pt x="4845" y="191872"/>
                  </a:cubicBezTo>
                  <a:cubicBezTo>
                    <a:pt x="19732" y="232124"/>
                    <a:pt x="64443" y="252698"/>
                    <a:pt x="104705" y="237811"/>
                  </a:cubicBezTo>
                  <a:cubicBezTo>
                    <a:pt x="144967" y="222923"/>
                    <a:pt x="165531" y="178213"/>
                    <a:pt x="150653" y="137960"/>
                  </a:cubicBezTo>
                  <a:cubicBezTo>
                    <a:pt x="142776" y="116672"/>
                    <a:pt x="125993" y="99879"/>
                    <a:pt x="104705" y="92012"/>
                  </a:cubicBezTo>
                  <a:close/>
                </a:path>
              </a:pathLst>
            </a:custGeom>
            <a:noFill/>
            <a:ln w="9525" cap="flat">
              <a:solidFill>
                <a:srgbClr val="FFFFFF"/>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1BE8ACC-CC9F-42CB-8416-F3392C4F4A4C}"/>
                </a:ext>
              </a:extLst>
            </p:cNvPr>
            <p:cNvSpPr/>
            <p:nvPr/>
          </p:nvSpPr>
          <p:spPr>
            <a:xfrm>
              <a:off x="102190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9156D21-F7CE-46CB-96F6-210115970EB6}"/>
                </a:ext>
              </a:extLst>
            </p:cNvPr>
            <p:cNvSpPr/>
            <p:nvPr/>
          </p:nvSpPr>
          <p:spPr>
            <a:xfrm>
              <a:off x="974568" y="2988160"/>
              <a:ext cx="141922" cy="178022"/>
            </a:xfrm>
            <a:custGeom>
              <a:avLst/>
              <a:gdLst>
                <a:gd name="connsiteX0" fmla="*/ 36195 w 141922"/>
                <a:gd name="connsiteY0" fmla="*/ 0 h 178022"/>
                <a:gd name="connsiteX1" fmla="*/ 105727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7"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EDC3D8C-1B0B-4C1D-80F6-E5B01A8F697B}"/>
                </a:ext>
              </a:extLst>
            </p:cNvPr>
            <p:cNvSpPr/>
            <p:nvPr/>
          </p:nvSpPr>
          <p:spPr>
            <a:xfrm>
              <a:off x="132108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DF21C63-3318-4996-BD62-3B6CBAFDFB22}"/>
                </a:ext>
              </a:extLst>
            </p:cNvPr>
            <p:cNvSpPr/>
            <p:nvPr/>
          </p:nvSpPr>
          <p:spPr>
            <a:xfrm>
              <a:off x="1273654" y="2988160"/>
              <a:ext cx="142112" cy="178022"/>
            </a:xfrm>
            <a:custGeom>
              <a:avLst/>
              <a:gdLst>
                <a:gd name="connsiteX0" fmla="*/ 36386 w 142112"/>
                <a:gd name="connsiteY0" fmla="*/ 0 h 178022"/>
                <a:gd name="connsiteX1" fmla="*/ 105918 w 142112"/>
                <a:gd name="connsiteY1" fmla="*/ 0 h 178022"/>
                <a:gd name="connsiteX2" fmla="*/ 142113 w 142112"/>
                <a:gd name="connsiteY2" fmla="*/ 36195 h 178022"/>
                <a:gd name="connsiteX3" fmla="*/ 142113 w 142112"/>
                <a:gd name="connsiteY3" fmla="*/ 178022 h 178022"/>
                <a:gd name="connsiteX4" fmla="*/ 142113 w 142112"/>
                <a:gd name="connsiteY4" fmla="*/ 178022 h 178022"/>
                <a:gd name="connsiteX5" fmla="*/ 0 w 142112"/>
                <a:gd name="connsiteY5" fmla="*/ 178022 h 178022"/>
                <a:gd name="connsiteX6" fmla="*/ 0 w 142112"/>
                <a:gd name="connsiteY6" fmla="*/ 178022 h 178022"/>
                <a:gd name="connsiteX7" fmla="*/ 0 w 142112"/>
                <a:gd name="connsiteY7" fmla="*/ 36195 h 178022"/>
                <a:gd name="connsiteX8" fmla="*/ 36195 w 142112"/>
                <a:gd name="connsiteY8" fmla="*/ 0 h 178022"/>
                <a:gd name="connsiteX9" fmla="*/ 36386 w 142112"/>
                <a:gd name="connsiteY9"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78022">
                  <a:moveTo>
                    <a:pt x="36386" y="0"/>
                  </a:moveTo>
                  <a:lnTo>
                    <a:pt x="105918" y="0"/>
                  </a:lnTo>
                  <a:cubicBezTo>
                    <a:pt x="125911" y="0"/>
                    <a:pt x="142113" y="16202"/>
                    <a:pt x="142113" y="36195"/>
                  </a:cubicBezTo>
                  <a:lnTo>
                    <a:pt x="142113" y="178022"/>
                  </a:lnTo>
                  <a:lnTo>
                    <a:pt x="142113" y="178022"/>
                  </a:lnTo>
                  <a:lnTo>
                    <a:pt x="0" y="178022"/>
                  </a:lnTo>
                  <a:lnTo>
                    <a:pt x="0" y="178022"/>
                  </a:lnTo>
                  <a:lnTo>
                    <a:pt x="0" y="36195"/>
                  </a:lnTo>
                  <a:cubicBezTo>
                    <a:pt x="0" y="16202"/>
                    <a:pt x="16202" y="0"/>
                    <a:pt x="36195" y="0"/>
                  </a:cubicBezTo>
                  <a:cubicBezTo>
                    <a:pt x="36262" y="0"/>
                    <a:pt x="36319" y="0"/>
                    <a:pt x="36386" y="0"/>
                  </a:cubicBezTo>
                  <a:close/>
                </a:path>
              </a:pathLst>
            </a:custGeom>
            <a:solidFill>
              <a:srgbClr val="DBDBDB"/>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59224A1-DEFB-4DD9-BC7F-CAF062A5E432}"/>
                </a:ext>
              </a:extLst>
            </p:cNvPr>
            <p:cNvSpPr/>
            <p:nvPr/>
          </p:nvSpPr>
          <p:spPr>
            <a:xfrm>
              <a:off x="1580359"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E1B80A7-80C0-4FE4-9B46-1A4C1B22A7E5}"/>
                </a:ext>
              </a:extLst>
            </p:cNvPr>
            <p:cNvSpPr/>
            <p:nvPr/>
          </p:nvSpPr>
          <p:spPr>
            <a:xfrm>
              <a:off x="1533019" y="2988160"/>
              <a:ext cx="141636" cy="178022"/>
            </a:xfrm>
            <a:custGeom>
              <a:avLst/>
              <a:gdLst>
                <a:gd name="connsiteX0" fmla="*/ 35909 w 141636"/>
                <a:gd name="connsiteY0" fmla="*/ 0 h 178022"/>
                <a:gd name="connsiteX1" fmla="*/ 105442 w 141636"/>
                <a:gd name="connsiteY1" fmla="*/ 0 h 178022"/>
                <a:gd name="connsiteX2" fmla="*/ 141637 w 141636"/>
                <a:gd name="connsiteY2" fmla="*/ 36195 h 178022"/>
                <a:gd name="connsiteX3" fmla="*/ 141637 w 141636"/>
                <a:gd name="connsiteY3" fmla="*/ 178022 h 178022"/>
                <a:gd name="connsiteX4" fmla="*/ 141637 w 141636"/>
                <a:gd name="connsiteY4" fmla="*/ 178022 h 178022"/>
                <a:gd name="connsiteX5" fmla="*/ 0 w 141636"/>
                <a:gd name="connsiteY5" fmla="*/ 178022 h 178022"/>
                <a:gd name="connsiteX6" fmla="*/ 0 w 141636"/>
                <a:gd name="connsiteY6" fmla="*/ 178022 h 178022"/>
                <a:gd name="connsiteX7" fmla="*/ 0 w 141636"/>
                <a:gd name="connsiteY7" fmla="*/ 36195 h 178022"/>
                <a:gd name="connsiteX8" fmla="*/ 35909 w 141636"/>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36" h="178022">
                  <a:moveTo>
                    <a:pt x="35909" y="0"/>
                  </a:moveTo>
                  <a:lnTo>
                    <a:pt x="105442" y="0"/>
                  </a:lnTo>
                  <a:cubicBezTo>
                    <a:pt x="125435" y="0"/>
                    <a:pt x="141637" y="16202"/>
                    <a:pt x="141637" y="36195"/>
                  </a:cubicBezTo>
                  <a:lnTo>
                    <a:pt x="141637" y="178022"/>
                  </a:lnTo>
                  <a:lnTo>
                    <a:pt x="141637" y="178022"/>
                  </a:lnTo>
                  <a:lnTo>
                    <a:pt x="0" y="178022"/>
                  </a:lnTo>
                  <a:lnTo>
                    <a:pt x="0" y="178022"/>
                  </a:lnTo>
                  <a:lnTo>
                    <a:pt x="0" y="36195"/>
                  </a:lnTo>
                  <a:cubicBezTo>
                    <a:pt x="0" y="16316"/>
                    <a:pt x="16031" y="152"/>
                    <a:pt x="35909" y="0"/>
                  </a:cubicBezTo>
                  <a:close/>
                </a:path>
              </a:pathLst>
            </a:custGeom>
            <a:solidFill>
              <a:srgbClr val="DBDBDB"/>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E1D9A78-1626-47FA-93E4-1BCFBDD9155D}"/>
                </a:ext>
              </a:extLst>
            </p:cNvPr>
            <p:cNvSpPr/>
            <p:nvPr/>
          </p:nvSpPr>
          <p:spPr>
            <a:xfrm>
              <a:off x="1767715"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C447BE6-B12D-4E8B-808E-C6D3A6C5C6FB}"/>
                </a:ext>
              </a:extLst>
            </p:cNvPr>
            <p:cNvSpPr/>
            <p:nvPr/>
          </p:nvSpPr>
          <p:spPr>
            <a:xfrm>
              <a:off x="1720376" y="2988160"/>
              <a:ext cx="141922" cy="178022"/>
            </a:xfrm>
            <a:custGeom>
              <a:avLst/>
              <a:gdLst>
                <a:gd name="connsiteX0" fmla="*/ 36195 w 141922"/>
                <a:gd name="connsiteY0" fmla="*/ 0 h 178022"/>
                <a:gd name="connsiteX1" fmla="*/ 105728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8"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1D4F1B4-1F26-4DF0-9657-BE6E2C5DA1E2}"/>
                </a:ext>
              </a:extLst>
            </p:cNvPr>
            <p:cNvSpPr/>
            <p:nvPr/>
          </p:nvSpPr>
          <p:spPr>
            <a:xfrm>
              <a:off x="897607" y="3165135"/>
              <a:ext cx="1062609" cy="79914"/>
            </a:xfrm>
            <a:custGeom>
              <a:avLst/>
              <a:gdLst>
                <a:gd name="connsiteX0" fmla="*/ 0 w 1062609"/>
                <a:gd name="connsiteY0" fmla="*/ 0 h 79914"/>
                <a:gd name="connsiteX1" fmla="*/ 1062609 w 1062609"/>
                <a:gd name="connsiteY1" fmla="*/ 0 h 79914"/>
                <a:gd name="connsiteX2" fmla="*/ 1062609 w 1062609"/>
                <a:gd name="connsiteY2" fmla="*/ 79915 h 79914"/>
                <a:gd name="connsiteX3" fmla="*/ 0 w 1062609"/>
                <a:gd name="connsiteY3" fmla="*/ 79915 h 79914"/>
              </a:gdLst>
              <a:ahLst/>
              <a:cxnLst>
                <a:cxn ang="0">
                  <a:pos x="connsiteX0" y="connsiteY0"/>
                </a:cxn>
                <a:cxn ang="0">
                  <a:pos x="connsiteX1" y="connsiteY1"/>
                </a:cxn>
                <a:cxn ang="0">
                  <a:pos x="connsiteX2" y="connsiteY2"/>
                </a:cxn>
                <a:cxn ang="0">
                  <a:pos x="connsiteX3" y="connsiteY3"/>
                </a:cxn>
              </a:cxnLst>
              <a:rect l="l" t="t" r="r" b="b"/>
              <a:pathLst>
                <a:path w="1062609" h="79914">
                  <a:moveTo>
                    <a:pt x="0" y="0"/>
                  </a:moveTo>
                  <a:lnTo>
                    <a:pt x="1062609" y="0"/>
                  </a:lnTo>
                  <a:lnTo>
                    <a:pt x="1062609" y="79915"/>
                  </a:lnTo>
                  <a:lnTo>
                    <a:pt x="0" y="79915"/>
                  </a:lnTo>
                  <a:close/>
                </a:path>
              </a:pathLst>
            </a:custGeom>
            <a:solidFill>
              <a:srgbClr val="DBDBDB"/>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5298EB5-A6C0-4335-B63F-DB3825DC18AF}"/>
                </a:ext>
              </a:extLst>
            </p:cNvPr>
            <p:cNvSpPr/>
            <p:nvPr/>
          </p:nvSpPr>
          <p:spPr>
            <a:xfrm>
              <a:off x="521369" y="4048579"/>
              <a:ext cx="163448" cy="39242"/>
            </a:xfrm>
            <a:custGeom>
              <a:avLst/>
              <a:gdLst>
                <a:gd name="connsiteX0" fmla="*/ 0 w 163448"/>
                <a:gd name="connsiteY0" fmla="*/ 0 h 39242"/>
                <a:gd name="connsiteX1" fmla="*/ 21336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F075D59-BB28-40AB-BF90-2F0DA26CBBB0}"/>
                </a:ext>
              </a:extLst>
            </p:cNvPr>
            <p:cNvSpPr/>
            <p:nvPr/>
          </p:nvSpPr>
          <p:spPr>
            <a:xfrm>
              <a:off x="1077629" y="4048579"/>
              <a:ext cx="163449" cy="39242"/>
            </a:xfrm>
            <a:custGeom>
              <a:avLst/>
              <a:gdLst>
                <a:gd name="connsiteX0" fmla="*/ 0 w 163449"/>
                <a:gd name="connsiteY0" fmla="*/ 0 h 39242"/>
                <a:gd name="connsiteX1" fmla="*/ 21336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BD9C42E-362D-407E-B614-AC4A2048918A}"/>
                </a:ext>
              </a:extLst>
            </p:cNvPr>
            <p:cNvSpPr/>
            <p:nvPr/>
          </p:nvSpPr>
          <p:spPr>
            <a:xfrm>
              <a:off x="1633889" y="4048579"/>
              <a:ext cx="163448" cy="39242"/>
            </a:xfrm>
            <a:custGeom>
              <a:avLst/>
              <a:gdLst>
                <a:gd name="connsiteX0" fmla="*/ 0 w 163448"/>
                <a:gd name="connsiteY0" fmla="*/ 0 h 39242"/>
                <a:gd name="connsiteX1" fmla="*/ 21241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AD64D82-6C47-4B4A-8A88-BD806A918130}"/>
                </a:ext>
              </a:extLst>
            </p:cNvPr>
            <p:cNvSpPr/>
            <p:nvPr/>
          </p:nvSpPr>
          <p:spPr>
            <a:xfrm>
              <a:off x="2190149" y="4048579"/>
              <a:ext cx="163449" cy="39242"/>
            </a:xfrm>
            <a:custGeom>
              <a:avLst/>
              <a:gdLst>
                <a:gd name="connsiteX0" fmla="*/ 0 w 163449"/>
                <a:gd name="connsiteY0" fmla="*/ 0 h 39242"/>
                <a:gd name="connsiteX1" fmla="*/ 21241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03AA4EF-2D91-4DBF-812D-3367B1935B3F}"/>
                </a:ext>
              </a:extLst>
            </p:cNvPr>
            <p:cNvSpPr/>
            <p:nvPr/>
          </p:nvSpPr>
          <p:spPr>
            <a:xfrm>
              <a:off x="521369" y="4306135"/>
              <a:ext cx="163448" cy="39243"/>
            </a:xfrm>
            <a:custGeom>
              <a:avLst/>
              <a:gdLst>
                <a:gd name="connsiteX0" fmla="*/ 0 w 163448"/>
                <a:gd name="connsiteY0" fmla="*/ 0 h 39243"/>
                <a:gd name="connsiteX1" fmla="*/ 21336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49D12F0-0D49-4761-ACB2-7C70F6DC18C9}"/>
                </a:ext>
              </a:extLst>
            </p:cNvPr>
            <p:cNvSpPr/>
            <p:nvPr/>
          </p:nvSpPr>
          <p:spPr>
            <a:xfrm>
              <a:off x="1077629" y="4306135"/>
              <a:ext cx="163449" cy="39243"/>
            </a:xfrm>
            <a:custGeom>
              <a:avLst/>
              <a:gdLst>
                <a:gd name="connsiteX0" fmla="*/ 0 w 163449"/>
                <a:gd name="connsiteY0" fmla="*/ 0 h 39243"/>
                <a:gd name="connsiteX1" fmla="*/ 21336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BAD88A3-480C-46E0-B320-79CA3D8A26FB}"/>
                </a:ext>
              </a:extLst>
            </p:cNvPr>
            <p:cNvSpPr/>
            <p:nvPr/>
          </p:nvSpPr>
          <p:spPr>
            <a:xfrm>
              <a:off x="1633889" y="4306135"/>
              <a:ext cx="163448" cy="39243"/>
            </a:xfrm>
            <a:custGeom>
              <a:avLst/>
              <a:gdLst>
                <a:gd name="connsiteX0" fmla="*/ 0 w 163448"/>
                <a:gd name="connsiteY0" fmla="*/ 0 h 39243"/>
                <a:gd name="connsiteX1" fmla="*/ 21241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017E5536-6292-4569-8EFC-0F2B2E21621D}"/>
                </a:ext>
              </a:extLst>
            </p:cNvPr>
            <p:cNvSpPr/>
            <p:nvPr/>
          </p:nvSpPr>
          <p:spPr>
            <a:xfrm>
              <a:off x="2190149" y="4306135"/>
              <a:ext cx="163449" cy="39243"/>
            </a:xfrm>
            <a:custGeom>
              <a:avLst/>
              <a:gdLst>
                <a:gd name="connsiteX0" fmla="*/ 0 w 163449"/>
                <a:gd name="connsiteY0" fmla="*/ 0 h 39243"/>
                <a:gd name="connsiteX1" fmla="*/ 21241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F20D41F-F5F3-44CD-82E8-60CBA23FEFC7}"/>
                </a:ext>
              </a:extLst>
            </p:cNvPr>
            <p:cNvSpPr/>
            <p:nvPr/>
          </p:nvSpPr>
          <p:spPr>
            <a:xfrm>
              <a:off x="401925" y="4048579"/>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3778322-B36A-4A1A-95F6-B892E871AEA5}"/>
                </a:ext>
              </a:extLst>
            </p:cNvPr>
            <p:cNvSpPr/>
            <p:nvPr/>
          </p:nvSpPr>
          <p:spPr>
            <a:xfrm>
              <a:off x="401925" y="4304992"/>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E796AAB-0F59-4718-BC2B-F49955211CD5}"/>
                </a:ext>
              </a:extLst>
            </p:cNvPr>
            <p:cNvSpPr/>
            <p:nvPr/>
          </p:nvSpPr>
          <p:spPr>
            <a:xfrm>
              <a:off x="3867881" y="3315059"/>
              <a:ext cx="144277" cy="228886"/>
            </a:xfrm>
            <a:custGeom>
              <a:avLst/>
              <a:gdLst>
                <a:gd name="connsiteX0" fmla="*/ 143829 w 144277"/>
                <a:gd name="connsiteY0" fmla="*/ 207740 h 228886"/>
                <a:gd name="connsiteX1" fmla="*/ 101824 w 144277"/>
                <a:gd name="connsiteY1" fmla="*/ 44863 h 228886"/>
                <a:gd name="connsiteX2" fmla="*/ 101824 w 144277"/>
                <a:gd name="connsiteY2" fmla="*/ 0 h 228886"/>
                <a:gd name="connsiteX3" fmla="*/ 42483 w 144277"/>
                <a:gd name="connsiteY3" fmla="*/ 0 h 228886"/>
                <a:gd name="connsiteX4" fmla="*/ 42483 w 144277"/>
                <a:gd name="connsiteY4" fmla="*/ 44482 h 228886"/>
                <a:gd name="connsiteX5" fmla="*/ 574 w 144277"/>
                <a:gd name="connsiteY5" fmla="*/ 207359 h 228886"/>
                <a:gd name="connsiteX6" fmla="*/ 12766 w 144277"/>
                <a:gd name="connsiteY6" fmla="*/ 228314 h 228886"/>
                <a:gd name="connsiteX7" fmla="*/ 17242 w 144277"/>
                <a:gd name="connsiteY7" fmla="*/ 228886 h 228886"/>
                <a:gd name="connsiteX8" fmla="*/ 127066 w 144277"/>
                <a:gd name="connsiteY8" fmla="*/ 228886 h 228886"/>
                <a:gd name="connsiteX9" fmla="*/ 144277 w 144277"/>
                <a:gd name="connsiteY9" fmla="*/ 211617 h 228886"/>
                <a:gd name="connsiteX10" fmla="*/ 143829 w 144277"/>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77" h="228886">
                  <a:moveTo>
                    <a:pt x="143829" y="207740"/>
                  </a:moveTo>
                  <a:lnTo>
                    <a:pt x="101824" y="44863"/>
                  </a:lnTo>
                  <a:lnTo>
                    <a:pt x="101824" y="0"/>
                  </a:lnTo>
                  <a:lnTo>
                    <a:pt x="42483" y="0"/>
                  </a:lnTo>
                  <a:lnTo>
                    <a:pt x="42483" y="44482"/>
                  </a:lnTo>
                  <a:lnTo>
                    <a:pt x="574" y="207359"/>
                  </a:lnTo>
                  <a:cubicBezTo>
                    <a:pt x="-1846" y="216513"/>
                    <a:pt x="3612" y="225895"/>
                    <a:pt x="12766" y="228314"/>
                  </a:cubicBezTo>
                  <a:cubicBezTo>
                    <a:pt x="14223" y="228705"/>
                    <a:pt x="15728" y="228895"/>
                    <a:pt x="17242" y="228886"/>
                  </a:cubicBezTo>
                  <a:lnTo>
                    <a:pt x="127066" y="228886"/>
                  </a:lnTo>
                  <a:cubicBezTo>
                    <a:pt x="136591" y="228867"/>
                    <a:pt x="144296" y="221142"/>
                    <a:pt x="144277" y="211617"/>
                  </a:cubicBezTo>
                  <a:cubicBezTo>
                    <a:pt x="144277" y="210312"/>
                    <a:pt x="144125" y="209007"/>
                    <a:pt x="143829" y="207740"/>
                  </a:cubicBezTo>
                  <a:close/>
                </a:path>
              </a:pathLst>
            </a:custGeom>
            <a:solidFill>
              <a:srgbClr val="BDBDBD"/>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87B09B9-6F50-4E2A-85D1-F59728257368}"/>
                </a:ext>
              </a:extLst>
            </p:cNvPr>
            <p:cNvSpPr/>
            <p:nvPr/>
          </p:nvSpPr>
          <p:spPr>
            <a:xfrm>
              <a:off x="3880388" y="3440503"/>
              <a:ext cx="119099" cy="91440"/>
            </a:xfrm>
            <a:custGeom>
              <a:avLst/>
              <a:gdLst>
                <a:gd name="connsiteX0" fmla="*/ 96937 w 119099"/>
                <a:gd name="connsiteY0" fmla="*/ 0 h 91440"/>
                <a:gd name="connsiteX1" fmla="*/ 22165 w 119099"/>
                <a:gd name="connsiteY1" fmla="*/ 0 h 91440"/>
                <a:gd name="connsiteX2" fmla="*/ 163 w 119099"/>
                <a:gd name="connsiteY2" fmla="*/ 85725 h 91440"/>
                <a:gd name="connsiteX3" fmla="*/ 1020 w 119099"/>
                <a:gd name="connsiteY3" fmla="*/ 89630 h 91440"/>
                <a:gd name="connsiteX4" fmla="*/ 4544 w 119099"/>
                <a:gd name="connsiteY4" fmla="*/ 91440 h 91440"/>
                <a:gd name="connsiteX5" fmla="*/ 114558 w 119099"/>
                <a:gd name="connsiteY5" fmla="*/ 91440 h 91440"/>
                <a:gd name="connsiteX6" fmla="*/ 118177 w 119099"/>
                <a:gd name="connsiteY6" fmla="*/ 89630 h 91440"/>
                <a:gd name="connsiteX7" fmla="*/ 118939 w 119099"/>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99" h="91440">
                  <a:moveTo>
                    <a:pt x="96937" y="0"/>
                  </a:moveTo>
                  <a:lnTo>
                    <a:pt x="22165" y="0"/>
                  </a:lnTo>
                  <a:lnTo>
                    <a:pt x="163" y="85725"/>
                  </a:lnTo>
                  <a:cubicBezTo>
                    <a:pt x="-228" y="87087"/>
                    <a:pt x="96" y="88554"/>
                    <a:pt x="1020" y="89630"/>
                  </a:cubicBezTo>
                  <a:cubicBezTo>
                    <a:pt x="1829" y="90773"/>
                    <a:pt x="3144" y="91450"/>
                    <a:pt x="4544" y="91440"/>
                  </a:cubicBezTo>
                  <a:lnTo>
                    <a:pt x="114558" y="91440"/>
                  </a:lnTo>
                  <a:cubicBezTo>
                    <a:pt x="115977" y="91421"/>
                    <a:pt x="117311" y="90754"/>
                    <a:pt x="118177" y="89630"/>
                  </a:cubicBezTo>
                  <a:cubicBezTo>
                    <a:pt x="119025" y="88516"/>
                    <a:pt x="119311" y="87078"/>
                    <a:pt x="118939" y="85725"/>
                  </a:cubicBezTo>
                  <a:close/>
                </a:path>
              </a:pathLst>
            </a:custGeom>
            <a:solidFill>
              <a:srgbClr val="808080"/>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02BA445-65F5-4F38-BC76-547831026F33}"/>
                </a:ext>
              </a:extLst>
            </p:cNvPr>
            <p:cNvSpPr/>
            <p:nvPr/>
          </p:nvSpPr>
          <p:spPr>
            <a:xfrm>
              <a:off x="4121341" y="3315059"/>
              <a:ext cx="144210" cy="228886"/>
            </a:xfrm>
            <a:custGeom>
              <a:avLst/>
              <a:gdLst>
                <a:gd name="connsiteX0" fmla="*/ 143734 w 144210"/>
                <a:gd name="connsiteY0" fmla="*/ 207740 h 228886"/>
                <a:gd name="connsiteX1" fmla="*/ 101824 w 144210"/>
                <a:gd name="connsiteY1" fmla="*/ 44863 h 228886"/>
                <a:gd name="connsiteX2" fmla="*/ 101824 w 144210"/>
                <a:gd name="connsiteY2" fmla="*/ 0 h 228886"/>
                <a:gd name="connsiteX3" fmla="*/ 42483 w 144210"/>
                <a:gd name="connsiteY3" fmla="*/ 0 h 228886"/>
                <a:gd name="connsiteX4" fmla="*/ 42483 w 144210"/>
                <a:gd name="connsiteY4" fmla="*/ 44482 h 228886"/>
                <a:gd name="connsiteX5" fmla="*/ 573 w 144210"/>
                <a:gd name="connsiteY5" fmla="*/ 207359 h 228886"/>
                <a:gd name="connsiteX6" fmla="*/ 12765 w 144210"/>
                <a:gd name="connsiteY6" fmla="*/ 228314 h 228886"/>
                <a:gd name="connsiteX7" fmla="*/ 17242 w 144210"/>
                <a:gd name="connsiteY7" fmla="*/ 228886 h 228886"/>
                <a:gd name="connsiteX8" fmla="*/ 127065 w 144210"/>
                <a:gd name="connsiteY8" fmla="*/ 228886 h 228886"/>
                <a:gd name="connsiteX9" fmla="*/ 144210 w 144210"/>
                <a:gd name="connsiteY9" fmla="*/ 211741 h 228886"/>
                <a:gd name="connsiteX10" fmla="*/ 143734 w 144210"/>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10" h="228886">
                  <a:moveTo>
                    <a:pt x="143734" y="207740"/>
                  </a:moveTo>
                  <a:lnTo>
                    <a:pt x="101824" y="44863"/>
                  </a:lnTo>
                  <a:lnTo>
                    <a:pt x="101824" y="0"/>
                  </a:lnTo>
                  <a:lnTo>
                    <a:pt x="42483" y="0"/>
                  </a:lnTo>
                  <a:lnTo>
                    <a:pt x="42483" y="44482"/>
                  </a:lnTo>
                  <a:lnTo>
                    <a:pt x="573" y="207359"/>
                  </a:lnTo>
                  <a:cubicBezTo>
                    <a:pt x="-1846" y="216513"/>
                    <a:pt x="3612" y="225895"/>
                    <a:pt x="12765" y="228314"/>
                  </a:cubicBezTo>
                  <a:cubicBezTo>
                    <a:pt x="14223" y="228705"/>
                    <a:pt x="15728" y="228895"/>
                    <a:pt x="17242" y="228886"/>
                  </a:cubicBezTo>
                  <a:lnTo>
                    <a:pt x="127065" y="228886"/>
                  </a:lnTo>
                  <a:cubicBezTo>
                    <a:pt x="136533" y="228886"/>
                    <a:pt x="144210" y="221209"/>
                    <a:pt x="144210" y="211741"/>
                  </a:cubicBezTo>
                  <a:cubicBezTo>
                    <a:pt x="144210" y="210388"/>
                    <a:pt x="144048" y="209045"/>
                    <a:pt x="143734" y="207740"/>
                  </a:cubicBezTo>
                  <a:close/>
                </a:path>
              </a:pathLst>
            </a:custGeom>
            <a:solidFill>
              <a:srgbClr val="BDBDBD"/>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5848641-85D0-40FC-86C9-C08271D6FE65}"/>
                </a:ext>
              </a:extLst>
            </p:cNvPr>
            <p:cNvSpPr/>
            <p:nvPr/>
          </p:nvSpPr>
          <p:spPr>
            <a:xfrm>
              <a:off x="4134039" y="3440503"/>
              <a:ext cx="118908" cy="91440"/>
            </a:xfrm>
            <a:custGeom>
              <a:avLst/>
              <a:gdLst>
                <a:gd name="connsiteX0" fmla="*/ 96746 w 118908"/>
                <a:gd name="connsiteY0" fmla="*/ 0 h 91440"/>
                <a:gd name="connsiteX1" fmla="*/ 22165 w 118908"/>
                <a:gd name="connsiteY1" fmla="*/ 0 h 91440"/>
                <a:gd name="connsiteX2" fmla="*/ 163 w 118908"/>
                <a:gd name="connsiteY2" fmla="*/ 85725 h 91440"/>
                <a:gd name="connsiteX3" fmla="*/ 1020 w 118908"/>
                <a:gd name="connsiteY3" fmla="*/ 89630 h 91440"/>
                <a:gd name="connsiteX4" fmla="*/ 4544 w 118908"/>
                <a:gd name="connsiteY4" fmla="*/ 91440 h 91440"/>
                <a:gd name="connsiteX5" fmla="*/ 114367 w 118908"/>
                <a:gd name="connsiteY5" fmla="*/ 91440 h 91440"/>
                <a:gd name="connsiteX6" fmla="*/ 117987 w 118908"/>
                <a:gd name="connsiteY6" fmla="*/ 89630 h 91440"/>
                <a:gd name="connsiteX7" fmla="*/ 118749 w 118908"/>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8" h="91440">
                  <a:moveTo>
                    <a:pt x="96746" y="0"/>
                  </a:moveTo>
                  <a:lnTo>
                    <a:pt x="22165" y="0"/>
                  </a:lnTo>
                  <a:lnTo>
                    <a:pt x="163" y="85725"/>
                  </a:lnTo>
                  <a:cubicBezTo>
                    <a:pt x="-228" y="87087"/>
                    <a:pt x="96" y="88554"/>
                    <a:pt x="1020" y="89630"/>
                  </a:cubicBezTo>
                  <a:cubicBezTo>
                    <a:pt x="1829" y="90773"/>
                    <a:pt x="3144" y="91450"/>
                    <a:pt x="4544" y="91440"/>
                  </a:cubicBezTo>
                  <a:lnTo>
                    <a:pt x="114367" y="91440"/>
                  </a:lnTo>
                  <a:cubicBezTo>
                    <a:pt x="115787" y="91421"/>
                    <a:pt x="117120" y="90754"/>
                    <a:pt x="117987" y="89630"/>
                  </a:cubicBezTo>
                  <a:cubicBezTo>
                    <a:pt x="118834" y="88516"/>
                    <a:pt x="119120" y="87078"/>
                    <a:pt x="118749" y="85725"/>
                  </a:cubicBezTo>
                  <a:close/>
                </a:path>
              </a:pathLst>
            </a:custGeom>
            <a:solidFill>
              <a:srgbClr val="808080"/>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8468088-E2D4-428F-BF47-9A4A0B4B4D9A}"/>
                </a:ext>
              </a:extLst>
            </p:cNvPr>
            <p:cNvSpPr/>
            <p:nvPr/>
          </p:nvSpPr>
          <p:spPr>
            <a:xfrm>
              <a:off x="3935891" y="2867384"/>
              <a:ext cx="9525" cy="485775"/>
            </a:xfrm>
            <a:custGeom>
              <a:avLst/>
              <a:gdLst>
                <a:gd name="connsiteX0" fmla="*/ 0 w 9525"/>
                <a:gd name="connsiteY0" fmla="*/ 485775 h 485775"/>
                <a:gd name="connsiteX1" fmla="*/ 0 w 9525"/>
                <a:gd name="connsiteY1" fmla="*/ 0 h 485775"/>
              </a:gdLst>
              <a:ahLst/>
              <a:cxnLst>
                <a:cxn ang="0">
                  <a:pos x="connsiteX0" y="connsiteY0"/>
                </a:cxn>
                <a:cxn ang="0">
                  <a:pos x="connsiteX1" y="connsiteY1"/>
                </a:cxn>
              </a:cxnLst>
              <a:rect l="l" t="t" r="r" b="b"/>
              <a:pathLst>
                <a:path w="9525" h="485775">
                  <a:moveTo>
                    <a:pt x="0" y="485775"/>
                  </a:moveTo>
                  <a:lnTo>
                    <a:pt x="0" y="0"/>
                  </a:lnTo>
                </a:path>
              </a:pathLst>
            </a:custGeom>
            <a:ln w="9525" cap="flat">
              <a:solidFill>
                <a:srgbClr val="BDBDBD"/>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A67A0A7-968F-4A85-9BB2-6F553A629704}"/>
                </a:ext>
              </a:extLst>
            </p:cNvPr>
            <p:cNvSpPr/>
            <p:nvPr/>
          </p:nvSpPr>
          <p:spPr>
            <a:xfrm>
              <a:off x="2918716" y="3543659"/>
              <a:ext cx="1607915" cy="946975"/>
            </a:xfrm>
            <a:custGeom>
              <a:avLst/>
              <a:gdLst>
                <a:gd name="connsiteX0" fmla="*/ 0 w 1607915"/>
                <a:gd name="connsiteY0" fmla="*/ 0 h 946975"/>
                <a:gd name="connsiteX1" fmla="*/ 1607915 w 1607915"/>
                <a:gd name="connsiteY1" fmla="*/ 0 h 946975"/>
                <a:gd name="connsiteX2" fmla="*/ 1607915 w 1607915"/>
                <a:gd name="connsiteY2" fmla="*/ 946976 h 946975"/>
                <a:gd name="connsiteX3" fmla="*/ 0 w 1607915"/>
                <a:gd name="connsiteY3" fmla="*/ 946976 h 946975"/>
              </a:gdLst>
              <a:ahLst/>
              <a:cxnLst>
                <a:cxn ang="0">
                  <a:pos x="connsiteX0" y="connsiteY0"/>
                </a:cxn>
                <a:cxn ang="0">
                  <a:pos x="connsiteX1" y="connsiteY1"/>
                </a:cxn>
                <a:cxn ang="0">
                  <a:pos x="connsiteX2" y="connsiteY2"/>
                </a:cxn>
                <a:cxn ang="0">
                  <a:pos x="connsiteX3" y="connsiteY3"/>
                </a:cxn>
              </a:cxnLst>
              <a:rect l="l" t="t" r="r" b="b"/>
              <a:pathLst>
                <a:path w="1607915" h="946975">
                  <a:moveTo>
                    <a:pt x="0" y="0"/>
                  </a:moveTo>
                  <a:lnTo>
                    <a:pt x="1607915" y="0"/>
                  </a:lnTo>
                  <a:lnTo>
                    <a:pt x="1607915" y="946976"/>
                  </a:lnTo>
                  <a:lnTo>
                    <a:pt x="0" y="946976"/>
                  </a:lnTo>
                  <a:close/>
                </a:path>
              </a:pathLst>
            </a:custGeom>
            <a:solidFill>
              <a:srgbClr val="DBDBDB"/>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595E590-CF38-47C8-92FF-6A531877B64E}"/>
                </a:ext>
              </a:extLst>
            </p:cNvPr>
            <p:cNvSpPr/>
            <p:nvPr/>
          </p:nvSpPr>
          <p:spPr>
            <a:xfrm>
              <a:off x="2963198" y="3581282"/>
              <a:ext cx="1519047" cy="909351"/>
            </a:xfrm>
            <a:custGeom>
              <a:avLst/>
              <a:gdLst>
                <a:gd name="connsiteX0" fmla="*/ 0 w 1519047"/>
                <a:gd name="connsiteY0" fmla="*/ 0 h 909351"/>
                <a:gd name="connsiteX1" fmla="*/ 1519047 w 1519047"/>
                <a:gd name="connsiteY1" fmla="*/ 0 h 909351"/>
                <a:gd name="connsiteX2" fmla="*/ 1519047 w 1519047"/>
                <a:gd name="connsiteY2" fmla="*/ 909352 h 909351"/>
                <a:gd name="connsiteX3" fmla="*/ 0 w 1519047"/>
                <a:gd name="connsiteY3" fmla="*/ 909352 h 909351"/>
              </a:gdLst>
              <a:ahLst/>
              <a:cxnLst>
                <a:cxn ang="0">
                  <a:pos x="connsiteX0" y="connsiteY0"/>
                </a:cxn>
                <a:cxn ang="0">
                  <a:pos x="connsiteX1" y="connsiteY1"/>
                </a:cxn>
                <a:cxn ang="0">
                  <a:pos x="connsiteX2" y="connsiteY2"/>
                </a:cxn>
                <a:cxn ang="0">
                  <a:pos x="connsiteX3" y="connsiteY3"/>
                </a:cxn>
              </a:cxnLst>
              <a:rect l="l" t="t" r="r" b="b"/>
              <a:pathLst>
                <a:path w="1519047" h="909351">
                  <a:moveTo>
                    <a:pt x="0" y="0"/>
                  </a:moveTo>
                  <a:lnTo>
                    <a:pt x="1519047" y="0"/>
                  </a:lnTo>
                  <a:lnTo>
                    <a:pt x="1519047" y="909352"/>
                  </a:lnTo>
                  <a:lnTo>
                    <a:pt x="0" y="909352"/>
                  </a:lnTo>
                  <a:close/>
                </a:path>
              </a:pathLst>
            </a:custGeom>
            <a:solidFill>
              <a:srgbClr val="BDBDBD"/>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8A49B36-0D7D-4888-B415-36B513265428}"/>
                </a:ext>
              </a:extLst>
            </p:cNvPr>
            <p:cNvSpPr/>
            <p:nvPr/>
          </p:nvSpPr>
          <p:spPr>
            <a:xfrm>
              <a:off x="3774537" y="3947804"/>
              <a:ext cx="536829" cy="75152"/>
            </a:xfrm>
            <a:custGeom>
              <a:avLst/>
              <a:gdLst>
                <a:gd name="connsiteX0" fmla="*/ 0 w 536829"/>
                <a:gd name="connsiteY0" fmla="*/ 0 h 75152"/>
                <a:gd name="connsiteX1" fmla="*/ 54769 w 536829"/>
                <a:gd name="connsiteY1" fmla="*/ 75152 h 75152"/>
                <a:gd name="connsiteX2" fmla="*/ 478631 w 536829"/>
                <a:gd name="connsiteY2" fmla="*/ 75152 h 75152"/>
                <a:gd name="connsiteX3" fmla="*/ 536829 w 536829"/>
                <a:gd name="connsiteY3" fmla="*/ 0 h 75152"/>
                <a:gd name="connsiteX4" fmla="*/ 0 w 536829"/>
                <a:gd name="connsiteY4" fmla="*/ 0 h 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29" h="75152">
                  <a:moveTo>
                    <a:pt x="0" y="0"/>
                  </a:moveTo>
                  <a:lnTo>
                    <a:pt x="54769" y="75152"/>
                  </a:lnTo>
                  <a:lnTo>
                    <a:pt x="478631" y="75152"/>
                  </a:lnTo>
                  <a:lnTo>
                    <a:pt x="536829" y="0"/>
                  </a:lnTo>
                  <a:lnTo>
                    <a:pt x="0" y="0"/>
                  </a:lnTo>
                  <a:close/>
                </a:path>
              </a:pathLst>
            </a:custGeom>
            <a:solidFill>
              <a:srgbClr val="808080"/>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D4C823CB-88CD-4533-B2DF-53E369C6BE8F}"/>
                </a:ext>
              </a:extLst>
            </p:cNvPr>
            <p:cNvSpPr/>
            <p:nvPr/>
          </p:nvSpPr>
          <p:spPr>
            <a:xfrm>
              <a:off x="3883504" y="3990667"/>
              <a:ext cx="328993" cy="32289"/>
            </a:xfrm>
            <a:custGeom>
              <a:avLst/>
              <a:gdLst>
                <a:gd name="connsiteX0" fmla="*/ 0 w 328993"/>
                <a:gd name="connsiteY0" fmla="*/ 0 h 32289"/>
                <a:gd name="connsiteX1" fmla="*/ 328994 w 328993"/>
                <a:gd name="connsiteY1" fmla="*/ 0 h 32289"/>
                <a:gd name="connsiteX2" fmla="*/ 328994 w 328993"/>
                <a:gd name="connsiteY2" fmla="*/ 32290 h 32289"/>
                <a:gd name="connsiteX3" fmla="*/ 0 w 328993"/>
                <a:gd name="connsiteY3" fmla="*/ 32290 h 32289"/>
              </a:gdLst>
              <a:ahLst/>
              <a:cxnLst>
                <a:cxn ang="0">
                  <a:pos x="connsiteX0" y="connsiteY0"/>
                </a:cxn>
                <a:cxn ang="0">
                  <a:pos x="connsiteX1" y="connsiteY1"/>
                </a:cxn>
                <a:cxn ang="0">
                  <a:pos x="connsiteX2" y="connsiteY2"/>
                </a:cxn>
                <a:cxn ang="0">
                  <a:pos x="connsiteX3" y="connsiteY3"/>
                </a:cxn>
              </a:cxnLst>
              <a:rect l="l" t="t" r="r" b="b"/>
              <a:pathLst>
                <a:path w="328993" h="32289">
                  <a:moveTo>
                    <a:pt x="0" y="0"/>
                  </a:moveTo>
                  <a:lnTo>
                    <a:pt x="328994" y="0"/>
                  </a:lnTo>
                  <a:lnTo>
                    <a:pt x="328994" y="32290"/>
                  </a:lnTo>
                  <a:lnTo>
                    <a:pt x="0" y="32290"/>
                  </a:lnTo>
                  <a:close/>
                </a:path>
              </a:pathLst>
            </a:custGeom>
            <a:solidFill>
              <a:srgbClr val="5C5C5C"/>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D344614-EBA2-4837-B4CE-B31391947EFD}"/>
                </a:ext>
              </a:extLst>
            </p:cNvPr>
            <p:cNvSpPr/>
            <p:nvPr/>
          </p:nvSpPr>
          <p:spPr>
            <a:xfrm>
              <a:off x="3455545" y="3822836"/>
              <a:ext cx="270033" cy="81819"/>
            </a:xfrm>
            <a:custGeom>
              <a:avLst/>
              <a:gdLst>
                <a:gd name="connsiteX0" fmla="*/ 0 w 270033"/>
                <a:gd name="connsiteY0" fmla="*/ 0 h 81819"/>
                <a:gd name="connsiteX1" fmla="*/ 270034 w 270033"/>
                <a:gd name="connsiteY1" fmla="*/ 0 h 81819"/>
                <a:gd name="connsiteX2" fmla="*/ 270034 w 270033"/>
                <a:gd name="connsiteY2" fmla="*/ 81820 h 81819"/>
                <a:gd name="connsiteX3" fmla="*/ 0 w 270033"/>
                <a:gd name="connsiteY3" fmla="*/ 81820 h 81819"/>
              </a:gdLst>
              <a:ahLst/>
              <a:cxnLst>
                <a:cxn ang="0">
                  <a:pos x="connsiteX0" y="connsiteY0"/>
                </a:cxn>
                <a:cxn ang="0">
                  <a:pos x="connsiteX1" y="connsiteY1"/>
                </a:cxn>
                <a:cxn ang="0">
                  <a:pos x="connsiteX2" y="connsiteY2"/>
                </a:cxn>
                <a:cxn ang="0">
                  <a:pos x="connsiteX3" y="connsiteY3"/>
                </a:cxn>
              </a:cxnLst>
              <a:rect l="l" t="t" r="r" b="b"/>
              <a:pathLst>
                <a:path w="270033" h="81819">
                  <a:moveTo>
                    <a:pt x="0" y="0"/>
                  </a:moveTo>
                  <a:lnTo>
                    <a:pt x="270034" y="0"/>
                  </a:lnTo>
                  <a:lnTo>
                    <a:pt x="270034" y="81820"/>
                  </a:lnTo>
                  <a:lnTo>
                    <a:pt x="0" y="81820"/>
                  </a:lnTo>
                  <a:close/>
                </a:path>
              </a:pathLst>
            </a:custGeom>
            <a:solidFill>
              <a:srgbClr val="808080"/>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4F48FA8-72FE-49CE-9C04-77918346E811}"/>
                </a:ext>
              </a:extLst>
            </p:cNvPr>
            <p:cNvSpPr/>
            <p:nvPr/>
          </p:nvSpPr>
          <p:spPr>
            <a:xfrm>
              <a:off x="3845404"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9ED63A0-101F-4F58-BEE2-AFBE143CA11F}"/>
                </a:ext>
              </a:extLst>
            </p:cNvPr>
            <p:cNvSpPr/>
            <p:nvPr/>
          </p:nvSpPr>
          <p:spPr>
            <a:xfrm>
              <a:off x="3805494"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ADD7FBDA-84F5-45D2-980D-098B5AA9046B}"/>
                </a:ext>
              </a:extLst>
            </p:cNvPr>
            <p:cNvSpPr/>
            <p:nvPr/>
          </p:nvSpPr>
          <p:spPr>
            <a:xfrm>
              <a:off x="4009995"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5C1AD87-29DB-463B-945F-A893C417EAAF}"/>
                </a:ext>
              </a:extLst>
            </p:cNvPr>
            <p:cNvSpPr/>
            <p:nvPr/>
          </p:nvSpPr>
          <p:spPr>
            <a:xfrm>
              <a:off x="3969990"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363A8CD-2530-4928-BA8F-3BE9C66C49D0}"/>
                </a:ext>
              </a:extLst>
            </p:cNvPr>
            <p:cNvSpPr/>
            <p:nvPr/>
          </p:nvSpPr>
          <p:spPr>
            <a:xfrm>
              <a:off x="4174492"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711BEA7-661B-45C0-9ECE-F8BF565AADAC}"/>
                </a:ext>
              </a:extLst>
            </p:cNvPr>
            <p:cNvSpPr/>
            <p:nvPr/>
          </p:nvSpPr>
          <p:spPr>
            <a:xfrm>
              <a:off x="4134487" y="3763495"/>
              <a:ext cx="120110" cy="150495"/>
            </a:xfrm>
            <a:custGeom>
              <a:avLst/>
              <a:gdLst>
                <a:gd name="connsiteX0" fmla="*/ 36290 w 120110"/>
                <a:gd name="connsiteY0" fmla="*/ 0 h 150495"/>
                <a:gd name="connsiteX1" fmla="*/ 83915 w 120110"/>
                <a:gd name="connsiteY1" fmla="*/ 0 h 150495"/>
                <a:gd name="connsiteX2" fmla="*/ 120110 w 120110"/>
                <a:gd name="connsiteY2" fmla="*/ 36195 h 150495"/>
                <a:gd name="connsiteX3" fmla="*/ 120110 w 120110"/>
                <a:gd name="connsiteY3" fmla="*/ 150495 h 150495"/>
                <a:gd name="connsiteX4" fmla="*/ 120110 w 120110"/>
                <a:gd name="connsiteY4" fmla="*/ 150495 h 150495"/>
                <a:gd name="connsiteX5" fmla="*/ 0 w 120110"/>
                <a:gd name="connsiteY5" fmla="*/ 150495 h 150495"/>
                <a:gd name="connsiteX6" fmla="*/ 0 w 120110"/>
                <a:gd name="connsiteY6" fmla="*/ 150495 h 150495"/>
                <a:gd name="connsiteX7" fmla="*/ 0 w 120110"/>
                <a:gd name="connsiteY7" fmla="*/ 36195 h 150495"/>
                <a:gd name="connsiteX8" fmla="*/ 36195 w 120110"/>
                <a:gd name="connsiteY8" fmla="*/ 0 h 150495"/>
                <a:gd name="connsiteX9" fmla="*/ 36290 w 120110"/>
                <a:gd name="connsiteY9"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10" h="150495">
                  <a:moveTo>
                    <a:pt x="36290" y="0"/>
                  </a:moveTo>
                  <a:lnTo>
                    <a:pt x="83915" y="0"/>
                  </a:lnTo>
                  <a:cubicBezTo>
                    <a:pt x="103908" y="0"/>
                    <a:pt x="120110" y="16202"/>
                    <a:pt x="120110" y="36195"/>
                  </a:cubicBezTo>
                  <a:lnTo>
                    <a:pt x="120110" y="150495"/>
                  </a:lnTo>
                  <a:lnTo>
                    <a:pt x="120110" y="150495"/>
                  </a:lnTo>
                  <a:lnTo>
                    <a:pt x="0" y="150495"/>
                  </a:lnTo>
                  <a:lnTo>
                    <a:pt x="0" y="150495"/>
                  </a:lnTo>
                  <a:lnTo>
                    <a:pt x="0" y="36195"/>
                  </a:lnTo>
                  <a:cubicBezTo>
                    <a:pt x="0" y="16202"/>
                    <a:pt x="16202" y="0"/>
                    <a:pt x="36195" y="0"/>
                  </a:cubicBezTo>
                  <a:cubicBezTo>
                    <a:pt x="36224" y="0"/>
                    <a:pt x="36262" y="0"/>
                    <a:pt x="36290" y="0"/>
                  </a:cubicBezTo>
                  <a:close/>
                </a:path>
              </a:pathLst>
            </a:custGeom>
            <a:solidFill>
              <a:srgbClr val="DBDBDB"/>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6EF09BFC-121F-40C3-A40B-D17F7C703E26}"/>
                </a:ext>
              </a:extLst>
            </p:cNvPr>
            <p:cNvSpPr/>
            <p:nvPr/>
          </p:nvSpPr>
          <p:spPr>
            <a:xfrm>
              <a:off x="3455545" y="3752447"/>
              <a:ext cx="270033" cy="70389"/>
            </a:xfrm>
            <a:custGeom>
              <a:avLst/>
              <a:gdLst>
                <a:gd name="connsiteX0" fmla="*/ 0 w 270033"/>
                <a:gd name="connsiteY0" fmla="*/ 0 h 70389"/>
                <a:gd name="connsiteX1" fmla="*/ 270034 w 270033"/>
                <a:gd name="connsiteY1" fmla="*/ 0 h 70389"/>
                <a:gd name="connsiteX2" fmla="*/ 270034 w 270033"/>
                <a:gd name="connsiteY2" fmla="*/ 70390 h 70389"/>
                <a:gd name="connsiteX3" fmla="*/ 0 w 270033"/>
                <a:gd name="connsiteY3" fmla="*/ 70390 h 70389"/>
              </a:gdLst>
              <a:ahLst/>
              <a:cxnLst>
                <a:cxn ang="0">
                  <a:pos x="connsiteX0" y="connsiteY0"/>
                </a:cxn>
                <a:cxn ang="0">
                  <a:pos x="connsiteX1" y="connsiteY1"/>
                </a:cxn>
                <a:cxn ang="0">
                  <a:pos x="connsiteX2" y="connsiteY2"/>
                </a:cxn>
                <a:cxn ang="0">
                  <a:pos x="connsiteX3" y="connsiteY3"/>
                </a:cxn>
              </a:cxnLst>
              <a:rect l="l" t="t" r="r" b="b"/>
              <a:pathLst>
                <a:path w="270033" h="70389">
                  <a:moveTo>
                    <a:pt x="0" y="0"/>
                  </a:moveTo>
                  <a:lnTo>
                    <a:pt x="270034" y="0"/>
                  </a:lnTo>
                  <a:lnTo>
                    <a:pt x="270034" y="70390"/>
                  </a:lnTo>
                  <a:lnTo>
                    <a:pt x="0" y="70390"/>
                  </a:lnTo>
                  <a:close/>
                </a:path>
              </a:pathLst>
            </a:custGeom>
            <a:solidFill>
              <a:srgbClr val="A3A3A3"/>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2604640-A995-4557-A3FF-72A892950F04}"/>
                </a:ext>
              </a:extLst>
            </p:cNvPr>
            <p:cNvSpPr/>
            <p:nvPr/>
          </p:nvSpPr>
          <p:spPr>
            <a:xfrm>
              <a:off x="2963198" y="3899132"/>
              <a:ext cx="1519047" cy="61531"/>
            </a:xfrm>
            <a:custGeom>
              <a:avLst/>
              <a:gdLst>
                <a:gd name="connsiteX0" fmla="*/ 0 w 1519047"/>
                <a:gd name="connsiteY0" fmla="*/ 0 h 61531"/>
                <a:gd name="connsiteX1" fmla="*/ 1519047 w 1519047"/>
                <a:gd name="connsiteY1" fmla="*/ 0 h 61531"/>
                <a:gd name="connsiteX2" fmla="*/ 1519047 w 1519047"/>
                <a:gd name="connsiteY2" fmla="*/ 61531 h 61531"/>
                <a:gd name="connsiteX3" fmla="*/ 0 w 1519047"/>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519047" h="61531">
                  <a:moveTo>
                    <a:pt x="0" y="0"/>
                  </a:moveTo>
                  <a:lnTo>
                    <a:pt x="1519047" y="0"/>
                  </a:lnTo>
                  <a:lnTo>
                    <a:pt x="1519047" y="61531"/>
                  </a:lnTo>
                  <a:lnTo>
                    <a:pt x="0" y="61531"/>
                  </a:lnTo>
                  <a:close/>
                </a:path>
              </a:pathLst>
            </a:custGeom>
            <a:solidFill>
              <a:srgbClr val="DBDBDB"/>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E018B06-CD34-4F1B-A1FC-7A4ED7E76806}"/>
                </a:ext>
              </a:extLst>
            </p:cNvPr>
            <p:cNvSpPr/>
            <p:nvPr/>
          </p:nvSpPr>
          <p:spPr>
            <a:xfrm>
              <a:off x="3415636" y="4182881"/>
              <a:ext cx="105156" cy="320516"/>
            </a:xfrm>
            <a:custGeom>
              <a:avLst/>
              <a:gdLst>
                <a:gd name="connsiteX0" fmla="*/ 0 w 105156"/>
                <a:gd name="connsiteY0" fmla="*/ 0 h 320516"/>
                <a:gd name="connsiteX1" fmla="*/ 105156 w 105156"/>
                <a:gd name="connsiteY1" fmla="*/ 0 h 320516"/>
                <a:gd name="connsiteX2" fmla="*/ 105156 w 105156"/>
                <a:gd name="connsiteY2" fmla="*/ 320516 h 320516"/>
                <a:gd name="connsiteX3" fmla="*/ 0 w 105156"/>
                <a:gd name="connsiteY3" fmla="*/ 320516 h 320516"/>
              </a:gdLst>
              <a:ahLst/>
              <a:cxnLst>
                <a:cxn ang="0">
                  <a:pos x="connsiteX0" y="connsiteY0"/>
                </a:cxn>
                <a:cxn ang="0">
                  <a:pos x="connsiteX1" y="connsiteY1"/>
                </a:cxn>
                <a:cxn ang="0">
                  <a:pos x="connsiteX2" y="connsiteY2"/>
                </a:cxn>
                <a:cxn ang="0">
                  <a:pos x="connsiteX3" y="connsiteY3"/>
                </a:cxn>
              </a:cxnLst>
              <a:rect l="l" t="t" r="r" b="b"/>
              <a:pathLst>
                <a:path w="105156" h="320516">
                  <a:moveTo>
                    <a:pt x="0" y="0"/>
                  </a:moveTo>
                  <a:lnTo>
                    <a:pt x="105156" y="0"/>
                  </a:lnTo>
                  <a:lnTo>
                    <a:pt x="105156" y="320516"/>
                  </a:lnTo>
                  <a:lnTo>
                    <a:pt x="0" y="320516"/>
                  </a:lnTo>
                  <a:close/>
                </a:path>
              </a:pathLst>
            </a:custGeom>
            <a:solidFill>
              <a:srgbClr val="263238"/>
            </a:solidFill>
            <a:ln w="9525" cap="rnd">
              <a:solidFill>
                <a:srgbClr val="263238"/>
              </a:solidFill>
              <a:prstDash val="solid"/>
              <a:round/>
            </a:ln>
          </p:spPr>
          <p:txBody>
            <a:bodyPr rtlCol="0" anchor="ctr"/>
            <a:lstStyle/>
            <a:p>
              <a:endParaRPr lang="en-US"/>
            </a:p>
          </p:txBody>
        </p:sp>
        <p:sp>
          <p:nvSpPr>
            <p:cNvPr id="106" name="Freeform: Shape 105">
              <a:extLst>
                <a:ext uri="{FF2B5EF4-FFF2-40B4-BE49-F238E27FC236}">
                  <a16:creationId xmlns:a16="http://schemas.microsoft.com/office/drawing/2014/main" id="{0E639133-19F1-4125-AFF9-B42CE7F835D6}"/>
                </a:ext>
              </a:extLst>
            </p:cNvPr>
            <p:cNvSpPr/>
            <p:nvPr/>
          </p:nvSpPr>
          <p:spPr>
            <a:xfrm>
              <a:off x="3223326" y="4026481"/>
              <a:ext cx="489680" cy="405098"/>
            </a:xfrm>
            <a:custGeom>
              <a:avLst/>
              <a:gdLst>
                <a:gd name="connsiteX0" fmla="*/ 0 w 489680"/>
                <a:gd name="connsiteY0" fmla="*/ 0 h 405098"/>
                <a:gd name="connsiteX1" fmla="*/ 489680 w 489680"/>
                <a:gd name="connsiteY1" fmla="*/ 0 h 405098"/>
                <a:gd name="connsiteX2" fmla="*/ 489680 w 489680"/>
                <a:gd name="connsiteY2" fmla="*/ 405098 h 405098"/>
                <a:gd name="connsiteX3" fmla="*/ 0 w 489680"/>
                <a:gd name="connsiteY3" fmla="*/ 405098 h 405098"/>
              </a:gdLst>
              <a:ahLst/>
              <a:cxnLst>
                <a:cxn ang="0">
                  <a:pos x="connsiteX0" y="connsiteY0"/>
                </a:cxn>
                <a:cxn ang="0">
                  <a:pos x="connsiteX1" y="connsiteY1"/>
                </a:cxn>
                <a:cxn ang="0">
                  <a:pos x="connsiteX2" y="connsiteY2"/>
                </a:cxn>
                <a:cxn ang="0">
                  <a:pos x="connsiteX3" y="connsiteY3"/>
                </a:cxn>
              </a:cxnLst>
              <a:rect l="l" t="t" r="r" b="b"/>
              <a:pathLst>
                <a:path w="489680" h="405098">
                  <a:moveTo>
                    <a:pt x="0" y="0"/>
                  </a:moveTo>
                  <a:lnTo>
                    <a:pt x="489680" y="0"/>
                  </a:lnTo>
                  <a:lnTo>
                    <a:pt x="489680" y="405098"/>
                  </a:lnTo>
                  <a:lnTo>
                    <a:pt x="0" y="405098"/>
                  </a:lnTo>
                  <a:close/>
                </a:path>
              </a:pathLst>
            </a:custGeom>
            <a:solidFill>
              <a:srgbClr val="545454"/>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F54A401-D386-4884-A43A-B991A9E17879}"/>
                </a:ext>
              </a:extLst>
            </p:cNvPr>
            <p:cNvSpPr/>
            <p:nvPr/>
          </p:nvSpPr>
          <p:spPr>
            <a:xfrm>
              <a:off x="3257425" y="4054675"/>
              <a:ext cx="421481" cy="348710"/>
            </a:xfrm>
            <a:custGeom>
              <a:avLst/>
              <a:gdLst>
                <a:gd name="connsiteX0" fmla="*/ 0 w 421481"/>
                <a:gd name="connsiteY0" fmla="*/ 0 h 348710"/>
                <a:gd name="connsiteX1" fmla="*/ 421481 w 421481"/>
                <a:gd name="connsiteY1" fmla="*/ 0 h 348710"/>
                <a:gd name="connsiteX2" fmla="*/ 421481 w 421481"/>
                <a:gd name="connsiteY2" fmla="*/ 348710 h 348710"/>
                <a:gd name="connsiteX3" fmla="*/ 0 w 421481"/>
                <a:gd name="connsiteY3" fmla="*/ 348710 h 348710"/>
              </a:gdLst>
              <a:ahLst/>
              <a:cxnLst>
                <a:cxn ang="0">
                  <a:pos x="connsiteX0" y="connsiteY0"/>
                </a:cxn>
                <a:cxn ang="0">
                  <a:pos x="connsiteX1" y="connsiteY1"/>
                </a:cxn>
                <a:cxn ang="0">
                  <a:pos x="connsiteX2" y="connsiteY2"/>
                </a:cxn>
                <a:cxn ang="0">
                  <a:pos x="connsiteX3" y="connsiteY3"/>
                </a:cxn>
              </a:cxnLst>
              <a:rect l="l" t="t" r="r" b="b"/>
              <a:pathLst>
                <a:path w="421481" h="348710">
                  <a:moveTo>
                    <a:pt x="0" y="0"/>
                  </a:moveTo>
                  <a:lnTo>
                    <a:pt x="421481" y="0"/>
                  </a:lnTo>
                  <a:lnTo>
                    <a:pt x="421481" y="348710"/>
                  </a:lnTo>
                  <a:lnTo>
                    <a:pt x="0" y="348710"/>
                  </a:lnTo>
                  <a:close/>
                </a:path>
              </a:pathLst>
            </a:custGeom>
            <a:solidFill>
              <a:srgbClr val="FFFFFF"/>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88FEB06-BFD4-4770-909F-E75BC562D925}"/>
                </a:ext>
              </a:extLst>
            </p:cNvPr>
            <p:cNvSpPr/>
            <p:nvPr/>
          </p:nvSpPr>
          <p:spPr>
            <a:xfrm>
              <a:off x="3347818" y="4138018"/>
              <a:ext cx="130301" cy="142398"/>
            </a:xfrm>
            <a:custGeom>
              <a:avLst/>
              <a:gdLst>
                <a:gd name="connsiteX0" fmla="*/ 0 w 130301"/>
                <a:gd name="connsiteY0" fmla="*/ 0 h 142398"/>
                <a:gd name="connsiteX1" fmla="*/ 130302 w 130301"/>
                <a:gd name="connsiteY1" fmla="*/ 93917 h 142398"/>
                <a:gd name="connsiteX2" fmla="*/ 42481 w 130301"/>
                <a:gd name="connsiteY2" fmla="*/ 142399 h 142398"/>
              </a:gdLst>
              <a:ahLst/>
              <a:cxnLst>
                <a:cxn ang="0">
                  <a:pos x="connsiteX0" y="connsiteY0"/>
                </a:cxn>
                <a:cxn ang="0">
                  <a:pos x="connsiteX1" y="connsiteY1"/>
                </a:cxn>
                <a:cxn ang="0">
                  <a:pos x="connsiteX2" y="connsiteY2"/>
                </a:cxn>
              </a:cxnLst>
              <a:rect l="l" t="t" r="r" b="b"/>
              <a:pathLst>
                <a:path w="130301" h="142398">
                  <a:moveTo>
                    <a:pt x="0" y="0"/>
                  </a:moveTo>
                  <a:lnTo>
                    <a:pt x="130302" y="93917"/>
                  </a:lnTo>
                  <a:lnTo>
                    <a:pt x="42481" y="142399"/>
                  </a:lnTo>
                </a:path>
              </a:pathLst>
            </a:custGeom>
            <a:noFill/>
            <a:ln w="9525" cap="flat">
              <a:solidFill>
                <a:srgbClr val="828282"/>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AB9B9A-8254-4CAA-8864-4F1F84F1E5D6}"/>
                </a:ext>
              </a:extLst>
            </p:cNvPr>
            <p:cNvSpPr/>
            <p:nvPr/>
          </p:nvSpPr>
          <p:spPr>
            <a:xfrm>
              <a:off x="3478120" y="4144115"/>
              <a:ext cx="63626" cy="202977"/>
            </a:xfrm>
            <a:custGeom>
              <a:avLst/>
              <a:gdLst>
                <a:gd name="connsiteX0" fmla="*/ 63627 w 63626"/>
                <a:gd name="connsiteY0" fmla="*/ 0 h 202977"/>
                <a:gd name="connsiteX1" fmla="*/ 0 w 63626"/>
                <a:gd name="connsiteY1" fmla="*/ 87821 h 202977"/>
                <a:gd name="connsiteX2" fmla="*/ 30289 w 63626"/>
                <a:gd name="connsiteY2" fmla="*/ 202978 h 202977"/>
              </a:gdLst>
              <a:ahLst/>
              <a:cxnLst>
                <a:cxn ang="0">
                  <a:pos x="connsiteX0" y="connsiteY0"/>
                </a:cxn>
                <a:cxn ang="0">
                  <a:pos x="connsiteX1" y="connsiteY1"/>
                </a:cxn>
                <a:cxn ang="0">
                  <a:pos x="connsiteX2" y="connsiteY2"/>
                </a:cxn>
              </a:cxnLst>
              <a:rect l="l" t="t" r="r" b="b"/>
              <a:pathLst>
                <a:path w="63626" h="202977">
                  <a:moveTo>
                    <a:pt x="63627" y="0"/>
                  </a:moveTo>
                  <a:lnTo>
                    <a:pt x="0" y="87821"/>
                  </a:lnTo>
                  <a:lnTo>
                    <a:pt x="30289" y="202978"/>
                  </a:lnTo>
                </a:path>
              </a:pathLst>
            </a:custGeom>
            <a:noFill/>
            <a:ln w="9525" cap="flat">
              <a:solidFill>
                <a:srgbClr val="828282"/>
              </a:solid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EF50A5D-BC5F-444D-AC27-004E139CFBE1}"/>
                </a:ext>
              </a:extLst>
            </p:cNvPr>
            <p:cNvSpPr/>
            <p:nvPr/>
          </p:nvSpPr>
          <p:spPr>
            <a:xfrm>
              <a:off x="3478120" y="4231935"/>
              <a:ext cx="136397" cy="78867"/>
            </a:xfrm>
            <a:custGeom>
              <a:avLst/>
              <a:gdLst>
                <a:gd name="connsiteX0" fmla="*/ 0 w 136397"/>
                <a:gd name="connsiteY0" fmla="*/ 0 h 78867"/>
                <a:gd name="connsiteX1" fmla="*/ 136398 w 136397"/>
                <a:gd name="connsiteY1" fmla="*/ 78867 h 78867"/>
              </a:gdLst>
              <a:ahLst/>
              <a:cxnLst>
                <a:cxn ang="0">
                  <a:pos x="connsiteX0" y="connsiteY0"/>
                </a:cxn>
                <a:cxn ang="0">
                  <a:pos x="connsiteX1" y="connsiteY1"/>
                </a:cxn>
              </a:cxnLst>
              <a:rect l="l" t="t" r="r" b="b"/>
              <a:pathLst>
                <a:path w="136397" h="78867">
                  <a:moveTo>
                    <a:pt x="0" y="0"/>
                  </a:moveTo>
                  <a:lnTo>
                    <a:pt x="136398" y="78867"/>
                  </a:lnTo>
                </a:path>
              </a:pathLst>
            </a:custGeom>
            <a:ln w="9525" cap="flat">
              <a:solidFill>
                <a:srgbClr val="828282"/>
              </a:solid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E61CC14-BB1A-48DC-86EC-B95CBE86562A}"/>
                </a:ext>
              </a:extLst>
            </p:cNvPr>
            <p:cNvSpPr/>
            <p:nvPr/>
          </p:nvSpPr>
          <p:spPr>
            <a:xfrm>
              <a:off x="3296002" y="4098585"/>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417ACF8-3FDF-4DB2-B4A3-327FB61F6156}"/>
                </a:ext>
              </a:extLst>
            </p:cNvPr>
            <p:cNvSpPr/>
            <p:nvPr/>
          </p:nvSpPr>
          <p:spPr>
            <a:xfrm>
              <a:off x="3358486" y="4248604"/>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040DE5F-AE3A-4E18-B452-6063102A4DB4}"/>
                </a:ext>
              </a:extLst>
            </p:cNvPr>
            <p:cNvSpPr/>
            <p:nvPr/>
          </p:nvSpPr>
          <p:spPr>
            <a:xfrm>
              <a:off x="3509933" y="4111920"/>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028D01F-4501-4CCD-9A82-5733C465F285}"/>
                </a:ext>
              </a:extLst>
            </p:cNvPr>
            <p:cNvSpPr/>
            <p:nvPr/>
          </p:nvSpPr>
          <p:spPr>
            <a:xfrm>
              <a:off x="3582704" y="4278893"/>
              <a:ext cx="63627" cy="63627"/>
            </a:xfrm>
            <a:custGeom>
              <a:avLst/>
              <a:gdLst>
                <a:gd name="connsiteX0" fmla="*/ 63627 w 63627"/>
                <a:gd name="connsiteY0" fmla="*/ 31909 h 63627"/>
                <a:gd name="connsiteX1" fmla="*/ 31718 w 63627"/>
                <a:gd name="connsiteY1" fmla="*/ 63627 h 63627"/>
                <a:gd name="connsiteX2" fmla="*/ 0 w 63627"/>
                <a:gd name="connsiteY2" fmla="*/ 31718 h 63627"/>
                <a:gd name="connsiteX3" fmla="*/ 31814 w 63627"/>
                <a:gd name="connsiteY3" fmla="*/ 0 h 63627"/>
                <a:gd name="connsiteX4" fmla="*/ 63627 w 63627"/>
                <a:gd name="connsiteY4" fmla="*/ 31813 h 63627"/>
                <a:gd name="connsiteX5" fmla="*/ 63627 w 63627"/>
                <a:gd name="connsiteY5" fmla="*/ 3190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63627" y="31909"/>
                  </a:moveTo>
                  <a:cubicBezTo>
                    <a:pt x="63570" y="49482"/>
                    <a:pt x="49292" y="63684"/>
                    <a:pt x="31718" y="63627"/>
                  </a:cubicBezTo>
                  <a:cubicBezTo>
                    <a:pt x="14145" y="63570"/>
                    <a:pt x="-48" y="49292"/>
                    <a:pt x="0" y="31718"/>
                  </a:cubicBezTo>
                  <a:cubicBezTo>
                    <a:pt x="57" y="14183"/>
                    <a:pt x="14278" y="0"/>
                    <a:pt x="31814" y="0"/>
                  </a:cubicBezTo>
                  <a:cubicBezTo>
                    <a:pt x="49387" y="0"/>
                    <a:pt x="63627" y="14240"/>
                    <a:pt x="63627" y="31813"/>
                  </a:cubicBezTo>
                  <a:cubicBezTo>
                    <a:pt x="63627" y="31842"/>
                    <a:pt x="63627" y="31880"/>
                    <a:pt x="63627" y="31909"/>
                  </a:cubicBezTo>
                  <a:close/>
                </a:path>
              </a:pathLst>
            </a:custGeom>
            <a:solidFill>
              <a:srgbClr val="C53F3F"/>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FFCF01AD-694E-4464-8941-297DA9F122AC}"/>
                </a:ext>
              </a:extLst>
            </p:cNvPr>
            <p:cNvSpPr/>
            <p:nvPr/>
          </p:nvSpPr>
          <p:spPr>
            <a:xfrm>
              <a:off x="3476596" y="4315279"/>
              <a:ext cx="63626" cy="63626"/>
            </a:xfrm>
            <a:custGeom>
              <a:avLst/>
              <a:gdLst>
                <a:gd name="connsiteX0" fmla="*/ 63627 w 63626"/>
                <a:gd name="connsiteY0" fmla="*/ 31814 h 63626"/>
                <a:gd name="connsiteX1" fmla="*/ 31813 w 63626"/>
                <a:gd name="connsiteY1" fmla="*/ 63627 h 63626"/>
                <a:gd name="connsiteX2" fmla="*/ 0 w 63626"/>
                <a:gd name="connsiteY2" fmla="*/ 31814 h 63626"/>
                <a:gd name="connsiteX3" fmla="*/ 31813 w 63626"/>
                <a:gd name="connsiteY3" fmla="*/ 0 h 63626"/>
                <a:gd name="connsiteX4" fmla="*/ 63627 w 63626"/>
                <a:gd name="connsiteY4" fmla="*/ 31814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4"/>
                  </a:moveTo>
                  <a:cubicBezTo>
                    <a:pt x="63627" y="49384"/>
                    <a:pt x="49384" y="63627"/>
                    <a:pt x="31813" y="63627"/>
                  </a:cubicBezTo>
                  <a:cubicBezTo>
                    <a:pt x="14243" y="63627"/>
                    <a:pt x="0" y="49384"/>
                    <a:pt x="0" y="31814"/>
                  </a:cubicBezTo>
                  <a:cubicBezTo>
                    <a:pt x="0" y="14243"/>
                    <a:pt x="14243" y="0"/>
                    <a:pt x="31813" y="0"/>
                  </a:cubicBezTo>
                  <a:cubicBezTo>
                    <a:pt x="49384" y="0"/>
                    <a:pt x="63627" y="14243"/>
                    <a:pt x="63627" y="31814"/>
                  </a:cubicBezTo>
                  <a:close/>
                </a:path>
              </a:pathLst>
            </a:custGeom>
            <a:solidFill>
              <a:srgbClr val="C53F3F"/>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C5B0417-5A10-4D87-AA23-10CF4D9D6E1E}"/>
                </a:ext>
              </a:extLst>
            </p:cNvPr>
            <p:cNvSpPr/>
            <p:nvPr/>
          </p:nvSpPr>
          <p:spPr>
            <a:xfrm>
              <a:off x="4054001" y="4295753"/>
              <a:ext cx="128206" cy="28193"/>
            </a:xfrm>
            <a:custGeom>
              <a:avLst/>
              <a:gdLst>
                <a:gd name="connsiteX0" fmla="*/ 0 w 128206"/>
                <a:gd name="connsiteY0" fmla="*/ 0 h 28193"/>
                <a:gd name="connsiteX1" fmla="*/ 128206 w 128206"/>
                <a:gd name="connsiteY1" fmla="*/ 0 h 28193"/>
                <a:gd name="connsiteX2" fmla="*/ 128206 w 128206"/>
                <a:gd name="connsiteY2" fmla="*/ 28194 h 28193"/>
                <a:gd name="connsiteX3" fmla="*/ 0 w 128206"/>
                <a:gd name="connsiteY3" fmla="*/ 28194 h 28193"/>
              </a:gdLst>
              <a:ahLst/>
              <a:cxnLst>
                <a:cxn ang="0">
                  <a:pos x="connsiteX0" y="connsiteY0"/>
                </a:cxn>
                <a:cxn ang="0">
                  <a:pos x="connsiteX1" y="connsiteY1"/>
                </a:cxn>
                <a:cxn ang="0">
                  <a:pos x="connsiteX2" y="connsiteY2"/>
                </a:cxn>
                <a:cxn ang="0">
                  <a:pos x="connsiteX3" y="connsiteY3"/>
                </a:cxn>
              </a:cxnLst>
              <a:rect l="l" t="t" r="r" b="b"/>
              <a:pathLst>
                <a:path w="128206" h="28193">
                  <a:moveTo>
                    <a:pt x="0" y="0"/>
                  </a:moveTo>
                  <a:lnTo>
                    <a:pt x="128206" y="0"/>
                  </a:lnTo>
                  <a:lnTo>
                    <a:pt x="128206" y="28194"/>
                  </a:lnTo>
                  <a:lnTo>
                    <a:pt x="0" y="28194"/>
                  </a:lnTo>
                  <a:close/>
                </a:path>
              </a:pathLst>
            </a:custGeom>
            <a:solidFill>
              <a:srgbClr val="263238"/>
            </a:solidFill>
            <a:ln w="9525" cap="rnd">
              <a:solidFill>
                <a:srgbClr val="263238"/>
              </a:solidFill>
              <a:prstDash val="solid"/>
              <a:round/>
            </a:ln>
          </p:spPr>
          <p:txBody>
            <a:bodyPr rtlCol="0" anchor="ctr"/>
            <a:lstStyle/>
            <a:p>
              <a:endParaRPr lang="en-US"/>
            </a:p>
          </p:txBody>
        </p:sp>
        <p:sp>
          <p:nvSpPr>
            <p:cNvPr id="117" name="Freeform: Shape 116">
              <a:extLst>
                <a:ext uri="{FF2B5EF4-FFF2-40B4-BE49-F238E27FC236}">
                  <a16:creationId xmlns:a16="http://schemas.microsoft.com/office/drawing/2014/main" id="{FE0075C2-254C-4AE0-9511-01652B6A6541}"/>
                </a:ext>
              </a:extLst>
            </p:cNvPr>
            <p:cNvSpPr/>
            <p:nvPr/>
          </p:nvSpPr>
          <p:spPr>
            <a:xfrm>
              <a:off x="3881027" y="4321375"/>
              <a:ext cx="479393" cy="189738"/>
            </a:xfrm>
            <a:custGeom>
              <a:avLst/>
              <a:gdLst>
                <a:gd name="connsiteX0" fmla="*/ 0 w 479393"/>
                <a:gd name="connsiteY0" fmla="*/ 179451 h 189738"/>
                <a:gd name="connsiteX1" fmla="*/ 0 w 479393"/>
                <a:gd name="connsiteY1" fmla="*/ 116300 h 189738"/>
                <a:gd name="connsiteX2" fmla="*/ 21908 w 479393"/>
                <a:gd name="connsiteY2" fmla="*/ 68009 h 189738"/>
                <a:gd name="connsiteX3" fmla="*/ 99917 w 479393"/>
                <a:gd name="connsiteY3" fmla="*/ 0 h 189738"/>
                <a:gd name="connsiteX4" fmla="*/ 384524 w 479393"/>
                <a:gd name="connsiteY4" fmla="*/ 0 h 189738"/>
                <a:gd name="connsiteX5" fmla="*/ 458724 w 479393"/>
                <a:gd name="connsiteY5" fmla="*/ 68104 h 189738"/>
                <a:gd name="connsiteX6" fmla="*/ 479393 w 479393"/>
                <a:gd name="connsiteY6" fmla="*/ 115253 h 189738"/>
                <a:gd name="connsiteX7" fmla="*/ 479393 w 479393"/>
                <a:gd name="connsiteY7" fmla="*/ 189738 h 1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393" h="189738">
                  <a:moveTo>
                    <a:pt x="0" y="179451"/>
                  </a:moveTo>
                  <a:lnTo>
                    <a:pt x="0" y="116300"/>
                  </a:lnTo>
                  <a:cubicBezTo>
                    <a:pt x="19" y="97803"/>
                    <a:pt x="8001" y="80201"/>
                    <a:pt x="21908" y="68009"/>
                  </a:cubicBezTo>
                  <a:lnTo>
                    <a:pt x="99917" y="0"/>
                  </a:lnTo>
                  <a:lnTo>
                    <a:pt x="384524" y="0"/>
                  </a:lnTo>
                  <a:lnTo>
                    <a:pt x="458724" y="68104"/>
                  </a:lnTo>
                  <a:cubicBezTo>
                    <a:pt x="471878" y="80258"/>
                    <a:pt x="479374" y="97346"/>
                    <a:pt x="479393" y="115253"/>
                  </a:cubicBezTo>
                  <a:lnTo>
                    <a:pt x="479393" y="189738"/>
                  </a:lnTo>
                  <a:close/>
                </a:path>
              </a:pathLst>
            </a:custGeom>
            <a:solidFill>
              <a:srgbClr val="C4C4C4"/>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9DBE523-7FAF-4C26-9448-03ED416031C4}"/>
                </a:ext>
              </a:extLst>
            </p:cNvPr>
            <p:cNvSpPr/>
            <p:nvPr/>
          </p:nvSpPr>
          <p:spPr>
            <a:xfrm>
              <a:off x="3983516" y="4354522"/>
              <a:ext cx="274319" cy="95250"/>
            </a:xfrm>
            <a:custGeom>
              <a:avLst/>
              <a:gdLst>
                <a:gd name="connsiteX0" fmla="*/ 274320 w 274319"/>
                <a:gd name="connsiteY0" fmla="*/ 47625 h 95250"/>
                <a:gd name="connsiteX1" fmla="*/ 137160 w 274319"/>
                <a:gd name="connsiteY1" fmla="*/ 95250 h 95250"/>
                <a:gd name="connsiteX2" fmla="*/ 0 w 274319"/>
                <a:gd name="connsiteY2" fmla="*/ 47625 h 95250"/>
                <a:gd name="connsiteX3" fmla="*/ 137160 w 274319"/>
                <a:gd name="connsiteY3" fmla="*/ 0 h 95250"/>
                <a:gd name="connsiteX4" fmla="*/ 274320 w 274319"/>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 h="95250">
                  <a:moveTo>
                    <a:pt x="274320" y="47625"/>
                  </a:moveTo>
                  <a:cubicBezTo>
                    <a:pt x="274320" y="73819"/>
                    <a:pt x="212979" y="95250"/>
                    <a:pt x="137160" y="95250"/>
                  </a:cubicBezTo>
                  <a:cubicBezTo>
                    <a:pt x="61341" y="95250"/>
                    <a:pt x="0" y="74009"/>
                    <a:pt x="0" y="47625"/>
                  </a:cubicBezTo>
                  <a:cubicBezTo>
                    <a:pt x="0" y="21241"/>
                    <a:pt x="61436" y="0"/>
                    <a:pt x="137160" y="0"/>
                  </a:cubicBezTo>
                  <a:cubicBezTo>
                    <a:pt x="212884" y="0"/>
                    <a:pt x="274320" y="21431"/>
                    <a:pt x="274320" y="47625"/>
                  </a:cubicBezTo>
                  <a:close/>
                </a:path>
              </a:pathLst>
            </a:custGeom>
            <a:solidFill>
              <a:srgbClr val="DBDBDB"/>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5909ED5-8BB2-47CB-BA09-4887FFC2DC8E}"/>
                </a:ext>
              </a:extLst>
            </p:cNvPr>
            <p:cNvSpPr/>
            <p:nvPr/>
          </p:nvSpPr>
          <p:spPr>
            <a:xfrm>
              <a:off x="2918716" y="4490539"/>
              <a:ext cx="1614296" cy="639984"/>
            </a:xfrm>
            <a:custGeom>
              <a:avLst/>
              <a:gdLst>
                <a:gd name="connsiteX0" fmla="*/ 0 w 1614296"/>
                <a:gd name="connsiteY0" fmla="*/ 0 h 639984"/>
                <a:gd name="connsiteX1" fmla="*/ 1614297 w 1614296"/>
                <a:gd name="connsiteY1" fmla="*/ 0 h 639984"/>
                <a:gd name="connsiteX2" fmla="*/ 1614297 w 1614296"/>
                <a:gd name="connsiteY2" fmla="*/ 639985 h 639984"/>
                <a:gd name="connsiteX3" fmla="*/ 0 w 1614296"/>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1614296" h="639984">
                  <a:moveTo>
                    <a:pt x="0" y="0"/>
                  </a:moveTo>
                  <a:lnTo>
                    <a:pt x="1614297" y="0"/>
                  </a:lnTo>
                  <a:lnTo>
                    <a:pt x="1614297" y="639985"/>
                  </a:lnTo>
                  <a:lnTo>
                    <a:pt x="0" y="639985"/>
                  </a:lnTo>
                  <a:close/>
                </a:path>
              </a:pathLst>
            </a:custGeom>
            <a:solidFill>
              <a:srgbClr val="DBDBDB"/>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A9789BA-DE40-47B2-8EFD-97E39D8E00BD}"/>
                </a:ext>
              </a:extLst>
            </p:cNvPr>
            <p:cNvSpPr/>
            <p:nvPr/>
          </p:nvSpPr>
          <p:spPr>
            <a:xfrm>
              <a:off x="2918240" y="4823914"/>
              <a:ext cx="1607534" cy="9525"/>
            </a:xfrm>
            <a:custGeom>
              <a:avLst/>
              <a:gdLst>
                <a:gd name="connsiteX0" fmla="*/ 0 w 1607534"/>
                <a:gd name="connsiteY0" fmla="*/ 0 h 9525"/>
                <a:gd name="connsiteX1" fmla="*/ 1607534 w 1607534"/>
                <a:gd name="connsiteY1" fmla="*/ 0 h 9525"/>
              </a:gdLst>
              <a:ahLst/>
              <a:cxnLst>
                <a:cxn ang="0">
                  <a:pos x="connsiteX0" y="connsiteY0"/>
                </a:cxn>
                <a:cxn ang="0">
                  <a:pos x="connsiteX1" y="connsiteY1"/>
                </a:cxn>
              </a:cxnLst>
              <a:rect l="l" t="t" r="r" b="b"/>
              <a:pathLst>
                <a:path w="1607534" h="9525">
                  <a:moveTo>
                    <a:pt x="0" y="0"/>
                  </a:moveTo>
                  <a:lnTo>
                    <a:pt x="1607534" y="0"/>
                  </a:lnTo>
                </a:path>
              </a:pathLst>
            </a:custGeom>
            <a:ln w="9525" cap="flat">
              <a:solidFill>
                <a:srgbClr val="808080"/>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1DABAC85-41E2-4261-B63B-6B76D1C60A5B}"/>
                </a:ext>
              </a:extLst>
            </p:cNvPr>
            <p:cNvSpPr/>
            <p:nvPr/>
          </p:nvSpPr>
          <p:spPr>
            <a:xfrm>
              <a:off x="4030951" y="4490539"/>
              <a:ext cx="502062" cy="639984"/>
            </a:xfrm>
            <a:custGeom>
              <a:avLst/>
              <a:gdLst>
                <a:gd name="connsiteX0" fmla="*/ 0 w 502062"/>
                <a:gd name="connsiteY0" fmla="*/ 0 h 639984"/>
                <a:gd name="connsiteX1" fmla="*/ 502063 w 502062"/>
                <a:gd name="connsiteY1" fmla="*/ 0 h 639984"/>
                <a:gd name="connsiteX2" fmla="*/ 502063 w 502062"/>
                <a:gd name="connsiteY2" fmla="*/ 639985 h 639984"/>
                <a:gd name="connsiteX3" fmla="*/ 0 w 502062"/>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502062" h="639984">
                  <a:moveTo>
                    <a:pt x="0" y="0"/>
                  </a:moveTo>
                  <a:lnTo>
                    <a:pt x="502063" y="0"/>
                  </a:lnTo>
                  <a:lnTo>
                    <a:pt x="502063" y="639985"/>
                  </a:lnTo>
                  <a:lnTo>
                    <a:pt x="0" y="639985"/>
                  </a:lnTo>
                  <a:close/>
                </a:path>
              </a:pathLst>
            </a:custGeom>
            <a:solidFill>
              <a:srgbClr val="BDBDBD"/>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FCA472F6-61B9-4E55-AFDC-48248EBF16B4}"/>
                </a:ext>
              </a:extLst>
            </p:cNvPr>
            <p:cNvSpPr/>
            <p:nvPr/>
          </p:nvSpPr>
          <p:spPr>
            <a:xfrm>
              <a:off x="2887474" y="4490539"/>
              <a:ext cx="1676781" cy="61531"/>
            </a:xfrm>
            <a:custGeom>
              <a:avLst/>
              <a:gdLst>
                <a:gd name="connsiteX0" fmla="*/ 0 w 1676781"/>
                <a:gd name="connsiteY0" fmla="*/ 0 h 61531"/>
                <a:gd name="connsiteX1" fmla="*/ 1676781 w 1676781"/>
                <a:gd name="connsiteY1" fmla="*/ 0 h 61531"/>
                <a:gd name="connsiteX2" fmla="*/ 1676781 w 1676781"/>
                <a:gd name="connsiteY2" fmla="*/ 61531 h 61531"/>
                <a:gd name="connsiteX3" fmla="*/ 0 w 1676781"/>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676781" h="61531">
                  <a:moveTo>
                    <a:pt x="0" y="0"/>
                  </a:moveTo>
                  <a:lnTo>
                    <a:pt x="1676781" y="0"/>
                  </a:lnTo>
                  <a:lnTo>
                    <a:pt x="1676781" y="61531"/>
                  </a:lnTo>
                  <a:lnTo>
                    <a:pt x="0" y="61531"/>
                  </a:lnTo>
                  <a:close/>
                </a:path>
              </a:pathLst>
            </a:custGeom>
            <a:solidFill>
              <a:srgbClr val="808080"/>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219AC2F-B107-407C-80F2-EF5FDF94A9F8}"/>
                </a:ext>
              </a:extLst>
            </p:cNvPr>
            <p:cNvSpPr/>
            <p:nvPr/>
          </p:nvSpPr>
          <p:spPr>
            <a:xfrm>
              <a:off x="3707958" y="4552642"/>
              <a:ext cx="194786" cy="46767"/>
            </a:xfrm>
            <a:custGeom>
              <a:avLst/>
              <a:gdLst>
                <a:gd name="connsiteX0" fmla="*/ 0 w 194786"/>
                <a:gd name="connsiteY0" fmla="*/ 0 h 46767"/>
                <a:gd name="connsiteX1" fmla="*/ 25337 w 194786"/>
                <a:gd name="connsiteY1" fmla="*/ 46768 h 46767"/>
                <a:gd name="connsiteX2" fmla="*/ 169354 w 194786"/>
                <a:gd name="connsiteY2" fmla="*/ 46768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8"/>
                  </a:lnTo>
                  <a:lnTo>
                    <a:pt x="169354" y="46768"/>
                  </a:lnTo>
                  <a:lnTo>
                    <a:pt x="194786" y="0"/>
                  </a:lnTo>
                  <a:lnTo>
                    <a:pt x="0" y="0"/>
                  </a:lnTo>
                  <a:close/>
                </a:path>
              </a:pathLst>
            </a:custGeom>
            <a:solidFill>
              <a:srgbClr val="808080"/>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AC358CC-1574-46E8-B72C-903CA938B697}"/>
                </a:ext>
              </a:extLst>
            </p:cNvPr>
            <p:cNvSpPr/>
            <p:nvPr/>
          </p:nvSpPr>
          <p:spPr>
            <a:xfrm>
              <a:off x="3707958" y="4821914"/>
              <a:ext cx="194786" cy="46767"/>
            </a:xfrm>
            <a:custGeom>
              <a:avLst/>
              <a:gdLst>
                <a:gd name="connsiteX0" fmla="*/ 0 w 194786"/>
                <a:gd name="connsiteY0" fmla="*/ 0 h 46767"/>
                <a:gd name="connsiteX1" fmla="*/ 25337 w 194786"/>
                <a:gd name="connsiteY1" fmla="*/ 46767 h 46767"/>
                <a:gd name="connsiteX2" fmla="*/ 169354 w 194786"/>
                <a:gd name="connsiteY2" fmla="*/ 46767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7"/>
                  </a:lnTo>
                  <a:lnTo>
                    <a:pt x="169354" y="46767"/>
                  </a:lnTo>
                  <a:lnTo>
                    <a:pt x="194786" y="0"/>
                  </a:lnTo>
                  <a:lnTo>
                    <a:pt x="0" y="0"/>
                  </a:lnTo>
                  <a:close/>
                </a:path>
              </a:pathLst>
            </a:custGeom>
            <a:solidFill>
              <a:srgbClr val="808080"/>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154CBCFB-8F78-4624-84EC-26209C423105}"/>
                </a:ext>
              </a:extLst>
            </p:cNvPr>
            <p:cNvSpPr/>
            <p:nvPr/>
          </p:nvSpPr>
          <p:spPr>
            <a:xfrm>
              <a:off x="3166938" y="4552642"/>
              <a:ext cx="194881" cy="46767"/>
            </a:xfrm>
            <a:custGeom>
              <a:avLst/>
              <a:gdLst>
                <a:gd name="connsiteX0" fmla="*/ 0 w 194881"/>
                <a:gd name="connsiteY0" fmla="*/ 0 h 46767"/>
                <a:gd name="connsiteX1" fmla="*/ 25337 w 194881"/>
                <a:gd name="connsiteY1" fmla="*/ 46768 h 46767"/>
                <a:gd name="connsiteX2" fmla="*/ 169450 w 194881"/>
                <a:gd name="connsiteY2" fmla="*/ 46768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8"/>
                  </a:lnTo>
                  <a:lnTo>
                    <a:pt x="169450" y="46768"/>
                  </a:lnTo>
                  <a:lnTo>
                    <a:pt x="194882" y="0"/>
                  </a:lnTo>
                  <a:lnTo>
                    <a:pt x="0" y="0"/>
                  </a:lnTo>
                  <a:close/>
                </a:path>
              </a:pathLst>
            </a:custGeom>
            <a:solidFill>
              <a:srgbClr val="808080"/>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6C7ADBED-2066-4684-A25B-7A6C23CC8D7D}"/>
                </a:ext>
              </a:extLst>
            </p:cNvPr>
            <p:cNvSpPr/>
            <p:nvPr/>
          </p:nvSpPr>
          <p:spPr>
            <a:xfrm>
              <a:off x="3166938" y="4821914"/>
              <a:ext cx="194881" cy="46767"/>
            </a:xfrm>
            <a:custGeom>
              <a:avLst/>
              <a:gdLst>
                <a:gd name="connsiteX0" fmla="*/ 0 w 194881"/>
                <a:gd name="connsiteY0" fmla="*/ 0 h 46767"/>
                <a:gd name="connsiteX1" fmla="*/ 25337 w 194881"/>
                <a:gd name="connsiteY1" fmla="*/ 46767 h 46767"/>
                <a:gd name="connsiteX2" fmla="*/ 169450 w 194881"/>
                <a:gd name="connsiteY2" fmla="*/ 46767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7"/>
                  </a:lnTo>
                  <a:lnTo>
                    <a:pt x="169450" y="46767"/>
                  </a:lnTo>
                  <a:lnTo>
                    <a:pt x="194882" y="0"/>
                  </a:lnTo>
                  <a:lnTo>
                    <a:pt x="0" y="0"/>
                  </a:lnTo>
                  <a:close/>
                </a:path>
              </a:pathLst>
            </a:custGeom>
            <a:solidFill>
              <a:srgbClr val="808080"/>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EB95911-610F-439D-AFD1-1512BB86DFD0}"/>
                </a:ext>
              </a:extLst>
            </p:cNvPr>
            <p:cNvSpPr/>
            <p:nvPr/>
          </p:nvSpPr>
          <p:spPr>
            <a:xfrm>
              <a:off x="3903982" y="3034071"/>
              <a:ext cx="446246" cy="9525"/>
            </a:xfrm>
            <a:custGeom>
              <a:avLst/>
              <a:gdLst>
                <a:gd name="connsiteX0" fmla="*/ 0 w 446246"/>
                <a:gd name="connsiteY0" fmla="*/ 0 h 9525"/>
                <a:gd name="connsiteX1" fmla="*/ 446246 w 446246"/>
                <a:gd name="connsiteY1" fmla="*/ 0 h 9525"/>
              </a:gdLst>
              <a:ahLst/>
              <a:cxnLst>
                <a:cxn ang="0">
                  <a:pos x="connsiteX0" y="connsiteY0"/>
                </a:cxn>
                <a:cxn ang="0">
                  <a:pos x="connsiteX1" y="connsiteY1"/>
                </a:cxn>
              </a:cxnLst>
              <a:rect l="l" t="t" r="r" b="b"/>
              <a:pathLst>
                <a:path w="446246" h="9525">
                  <a:moveTo>
                    <a:pt x="0" y="0"/>
                  </a:moveTo>
                  <a:lnTo>
                    <a:pt x="446246" y="0"/>
                  </a:lnTo>
                </a:path>
              </a:pathLst>
            </a:custGeom>
            <a:ln w="9525" cap="flat">
              <a:solidFill>
                <a:srgbClr val="BDBDBD"/>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8442B01-22B6-4CE0-AD54-76DB3615E84E}"/>
                </a:ext>
              </a:extLst>
            </p:cNvPr>
            <p:cNvSpPr/>
            <p:nvPr/>
          </p:nvSpPr>
          <p:spPr>
            <a:xfrm>
              <a:off x="3864454" y="3034071"/>
              <a:ext cx="39528" cy="9525"/>
            </a:xfrm>
            <a:custGeom>
              <a:avLst/>
              <a:gdLst>
                <a:gd name="connsiteX0" fmla="*/ 0 w 39528"/>
                <a:gd name="connsiteY0" fmla="*/ 0 h 9525"/>
                <a:gd name="connsiteX1" fmla="*/ 39529 w 39528"/>
                <a:gd name="connsiteY1" fmla="*/ 0 h 9525"/>
              </a:gdLst>
              <a:ahLst/>
              <a:cxnLst>
                <a:cxn ang="0">
                  <a:pos x="connsiteX0" y="connsiteY0"/>
                </a:cxn>
                <a:cxn ang="0">
                  <a:pos x="connsiteX1" y="connsiteY1"/>
                </a:cxn>
              </a:cxnLst>
              <a:rect l="l" t="t" r="r" b="b"/>
              <a:pathLst>
                <a:path w="39528" h="9525">
                  <a:moveTo>
                    <a:pt x="0" y="0"/>
                  </a:moveTo>
                  <a:lnTo>
                    <a:pt x="39529" y="0"/>
                  </a:lnTo>
                </a:path>
              </a:pathLst>
            </a:custGeom>
            <a:ln w="28575" cap="flat">
              <a:solidFill>
                <a:srgbClr val="BDBDBD"/>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96CD209-FDFE-4F4C-89AD-65B53A756B42}"/>
                </a:ext>
              </a:extLst>
            </p:cNvPr>
            <p:cNvSpPr/>
            <p:nvPr/>
          </p:nvSpPr>
          <p:spPr>
            <a:xfrm>
              <a:off x="4193066" y="3038834"/>
              <a:ext cx="9525" cy="300037"/>
            </a:xfrm>
            <a:custGeom>
              <a:avLst/>
              <a:gdLst>
                <a:gd name="connsiteX0" fmla="*/ 0 w 9525"/>
                <a:gd name="connsiteY0" fmla="*/ 0 h 300037"/>
                <a:gd name="connsiteX1" fmla="*/ 0 w 9525"/>
                <a:gd name="connsiteY1" fmla="*/ 300038 h 300037"/>
              </a:gdLst>
              <a:ahLst/>
              <a:cxnLst>
                <a:cxn ang="0">
                  <a:pos x="connsiteX0" y="connsiteY0"/>
                </a:cxn>
                <a:cxn ang="0">
                  <a:pos x="connsiteX1" y="connsiteY1"/>
                </a:cxn>
              </a:cxnLst>
              <a:rect l="l" t="t" r="r" b="b"/>
              <a:pathLst>
                <a:path w="9525" h="300037">
                  <a:moveTo>
                    <a:pt x="0" y="0"/>
                  </a:moveTo>
                  <a:lnTo>
                    <a:pt x="0" y="300038"/>
                  </a:lnTo>
                </a:path>
              </a:pathLst>
            </a:custGeom>
            <a:ln w="9525" cap="flat">
              <a:solidFill>
                <a:srgbClr val="BDBDBD"/>
              </a:solidFill>
              <a:prstDash val="solid"/>
              <a:miter/>
            </a:ln>
          </p:spPr>
          <p:txBody>
            <a:bodyPr rtlCol="0" anchor="ctr"/>
            <a:lstStyle/>
            <a:p>
              <a:endParaRPr lang="en-US"/>
            </a:p>
          </p:txBody>
        </p:sp>
      </p:grpSp>
      <p:grpSp>
        <p:nvGrpSpPr>
          <p:cNvPr id="130" name="Graphic 3">
            <a:extLst>
              <a:ext uri="{FF2B5EF4-FFF2-40B4-BE49-F238E27FC236}">
                <a16:creationId xmlns:a16="http://schemas.microsoft.com/office/drawing/2014/main" id="{E7FB971A-9381-410B-BA32-F8ADE55FBE37}"/>
              </a:ext>
            </a:extLst>
          </p:cNvPr>
          <p:cNvGrpSpPr/>
          <p:nvPr/>
        </p:nvGrpSpPr>
        <p:grpSpPr>
          <a:xfrm>
            <a:off x="486793" y="3475269"/>
            <a:ext cx="947451" cy="1655349"/>
            <a:chOff x="486793" y="3475269"/>
            <a:chExt cx="947451" cy="1655349"/>
          </a:xfrm>
        </p:grpSpPr>
        <p:sp>
          <p:nvSpPr>
            <p:cNvPr id="131" name="Freeform: Shape 130">
              <a:extLst>
                <a:ext uri="{FF2B5EF4-FFF2-40B4-BE49-F238E27FC236}">
                  <a16:creationId xmlns:a16="http://schemas.microsoft.com/office/drawing/2014/main" id="{E05342F1-1456-4BFC-A4F5-5DF791AAD293}"/>
                </a:ext>
              </a:extLst>
            </p:cNvPr>
            <p:cNvSpPr/>
            <p:nvPr/>
          </p:nvSpPr>
          <p:spPr>
            <a:xfrm>
              <a:off x="675388" y="3936755"/>
              <a:ext cx="78581" cy="88868"/>
            </a:xfrm>
            <a:custGeom>
              <a:avLst/>
              <a:gdLst>
                <a:gd name="connsiteX0" fmla="*/ 0 w 78581"/>
                <a:gd name="connsiteY0" fmla="*/ 0 h 88868"/>
                <a:gd name="connsiteX1" fmla="*/ 78581 w 78581"/>
                <a:gd name="connsiteY1" fmla="*/ 0 h 88868"/>
                <a:gd name="connsiteX2" fmla="*/ 78581 w 78581"/>
                <a:gd name="connsiteY2" fmla="*/ 88868 h 88868"/>
                <a:gd name="connsiteX3" fmla="*/ 0 w 78581"/>
                <a:gd name="connsiteY3" fmla="*/ 88868 h 88868"/>
              </a:gdLst>
              <a:ahLst/>
              <a:cxnLst>
                <a:cxn ang="0">
                  <a:pos x="connsiteX0" y="connsiteY0"/>
                </a:cxn>
                <a:cxn ang="0">
                  <a:pos x="connsiteX1" y="connsiteY1"/>
                </a:cxn>
                <a:cxn ang="0">
                  <a:pos x="connsiteX2" y="connsiteY2"/>
                </a:cxn>
                <a:cxn ang="0">
                  <a:pos x="connsiteX3" y="connsiteY3"/>
                </a:cxn>
              </a:cxnLst>
              <a:rect l="l" t="t" r="r" b="b"/>
              <a:pathLst>
                <a:path w="78581" h="88868">
                  <a:moveTo>
                    <a:pt x="0" y="0"/>
                  </a:moveTo>
                  <a:lnTo>
                    <a:pt x="78581" y="0"/>
                  </a:lnTo>
                  <a:lnTo>
                    <a:pt x="78581" y="88868"/>
                  </a:lnTo>
                  <a:lnTo>
                    <a:pt x="0" y="88868"/>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B768C2D-B7FF-4009-BE5C-59EE3D0929D4}"/>
                </a:ext>
              </a:extLst>
            </p:cNvPr>
            <p:cNvSpPr/>
            <p:nvPr/>
          </p:nvSpPr>
          <p:spPr>
            <a:xfrm>
              <a:off x="634336" y="3902561"/>
              <a:ext cx="150399" cy="54673"/>
            </a:xfrm>
            <a:custGeom>
              <a:avLst/>
              <a:gdLst>
                <a:gd name="connsiteX0" fmla="*/ 0 w 150399"/>
                <a:gd name="connsiteY0" fmla="*/ 0 h 54673"/>
                <a:gd name="connsiteX1" fmla="*/ 150400 w 150399"/>
                <a:gd name="connsiteY1" fmla="*/ 0 h 54673"/>
                <a:gd name="connsiteX2" fmla="*/ 150400 w 150399"/>
                <a:gd name="connsiteY2" fmla="*/ 54673 h 54673"/>
                <a:gd name="connsiteX3" fmla="*/ 0 w 150399"/>
                <a:gd name="connsiteY3" fmla="*/ 54673 h 54673"/>
              </a:gdLst>
              <a:ahLst/>
              <a:cxnLst>
                <a:cxn ang="0">
                  <a:pos x="connsiteX0" y="connsiteY0"/>
                </a:cxn>
                <a:cxn ang="0">
                  <a:pos x="connsiteX1" y="connsiteY1"/>
                </a:cxn>
                <a:cxn ang="0">
                  <a:pos x="connsiteX2" y="connsiteY2"/>
                </a:cxn>
                <a:cxn ang="0">
                  <a:pos x="connsiteX3" y="connsiteY3"/>
                </a:cxn>
              </a:cxnLst>
              <a:rect l="l" t="t" r="r" b="b"/>
              <a:pathLst>
                <a:path w="150399" h="54673">
                  <a:moveTo>
                    <a:pt x="0" y="0"/>
                  </a:moveTo>
                  <a:lnTo>
                    <a:pt x="150400" y="0"/>
                  </a:lnTo>
                  <a:lnTo>
                    <a:pt x="150400" y="54673"/>
                  </a:lnTo>
                  <a:lnTo>
                    <a:pt x="0" y="54673"/>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E9FBB6F-F089-4A75-9CF2-D2EB5E94E809}"/>
                </a:ext>
              </a:extLst>
            </p:cNvPr>
            <p:cNvSpPr/>
            <p:nvPr/>
          </p:nvSpPr>
          <p:spPr>
            <a:xfrm>
              <a:off x="542038" y="3998287"/>
              <a:ext cx="338423" cy="902493"/>
            </a:xfrm>
            <a:custGeom>
              <a:avLst/>
              <a:gdLst>
                <a:gd name="connsiteX0" fmla="*/ 0 w 338423"/>
                <a:gd name="connsiteY0" fmla="*/ 0 h 902493"/>
                <a:gd name="connsiteX1" fmla="*/ 338423 w 338423"/>
                <a:gd name="connsiteY1" fmla="*/ 0 h 902493"/>
                <a:gd name="connsiteX2" fmla="*/ 338423 w 338423"/>
                <a:gd name="connsiteY2" fmla="*/ 902494 h 902493"/>
                <a:gd name="connsiteX3" fmla="*/ 0 w 338423"/>
                <a:gd name="connsiteY3" fmla="*/ 902494 h 902493"/>
              </a:gdLst>
              <a:ahLst/>
              <a:cxnLst>
                <a:cxn ang="0">
                  <a:pos x="connsiteX0" y="connsiteY0"/>
                </a:cxn>
                <a:cxn ang="0">
                  <a:pos x="connsiteX1" y="connsiteY1"/>
                </a:cxn>
                <a:cxn ang="0">
                  <a:pos x="connsiteX2" y="connsiteY2"/>
                </a:cxn>
                <a:cxn ang="0">
                  <a:pos x="connsiteX3" y="connsiteY3"/>
                </a:cxn>
              </a:cxnLst>
              <a:rect l="l" t="t" r="r" b="b"/>
              <a:pathLst>
                <a:path w="338423" h="902493">
                  <a:moveTo>
                    <a:pt x="0" y="0"/>
                  </a:moveTo>
                  <a:lnTo>
                    <a:pt x="338423" y="0"/>
                  </a:lnTo>
                  <a:lnTo>
                    <a:pt x="338423" y="902494"/>
                  </a:lnTo>
                  <a:lnTo>
                    <a:pt x="0" y="902494"/>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944232D0-04A4-4251-A0BB-5A1898C20E9A}"/>
                </a:ext>
              </a:extLst>
            </p:cNvPr>
            <p:cNvSpPr/>
            <p:nvPr/>
          </p:nvSpPr>
          <p:spPr>
            <a:xfrm>
              <a:off x="586520" y="4179548"/>
              <a:ext cx="174307" cy="174307"/>
            </a:xfrm>
            <a:custGeom>
              <a:avLst/>
              <a:gdLst>
                <a:gd name="connsiteX0" fmla="*/ 174308 w 174307"/>
                <a:gd name="connsiteY0" fmla="*/ 87154 h 174307"/>
                <a:gd name="connsiteX1" fmla="*/ 87154 w 174307"/>
                <a:gd name="connsiteY1" fmla="*/ 174307 h 174307"/>
                <a:gd name="connsiteX2" fmla="*/ 0 w 174307"/>
                <a:gd name="connsiteY2" fmla="*/ 87154 h 174307"/>
                <a:gd name="connsiteX3" fmla="*/ 87154 w 174307"/>
                <a:gd name="connsiteY3" fmla="*/ 0 h 174307"/>
                <a:gd name="connsiteX4" fmla="*/ 174308 w 17430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 h="174307">
                  <a:moveTo>
                    <a:pt x="174308" y="87154"/>
                  </a:moveTo>
                  <a:cubicBezTo>
                    <a:pt x="174308" y="135287"/>
                    <a:pt x="135287" y="174307"/>
                    <a:pt x="87154" y="174307"/>
                  </a:cubicBezTo>
                  <a:cubicBezTo>
                    <a:pt x="39020" y="174307"/>
                    <a:pt x="0" y="135287"/>
                    <a:pt x="0" y="87154"/>
                  </a:cubicBezTo>
                  <a:cubicBezTo>
                    <a:pt x="0" y="39020"/>
                    <a:pt x="39020" y="0"/>
                    <a:pt x="87154" y="0"/>
                  </a:cubicBezTo>
                  <a:cubicBezTo>
                    <a:pt x="135287" y="0"/>
                    <a:pt x="174308" y="39020"/>
                    <a:pt x="174308" y="87154"/>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8F11632-92C7-46AF-AA10-7DE8AB989EB7}"/>
                </a:ext>
              </a:extLst>
            </p:cNvPr>
            <p:cNvSpPr/>
            <p:nvPr/>
          </p:nvSpPr>
          <p:spPr>
            <a:xfrm>
              <a:off x="627287" y="4935737"/>
              <a:ext cx="757142" cy="194881"/>
            </a:xfrm>
            <a:custGeom>
              <a:avLst/>
              <a:gdLst>
                <a:gd name="connsiteX0" fmla="*/ 757142 w 757142"/>
                <a:gd name="connsiteY0" fmla="*/ 194881 h 194881"/>
                <a:gd name="connsiteX1" fmla="*/ 601885 w 757142"/>
                <a:gd name="connsiteY1" fmla="*/ 0 h 194881"/>
                <a:gd name="connsiteX2" fmla="*/ 154019 w 757142"/>
                <a:gd name="connsiteY2" fmla="*/ 0 h 194881"/>
                <a:gd name="connsiteX3" fmla="*/ 0 w 757142"/>
                <a:gd name="connsiteY3" fmla="*/ 194881 h 194881"/>
                <a:gd name="connsiteX4" fmla="*/ 757142 w 757142"/>
                <a:gd name="connsiteY4" fmla="*/ 19488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142" h="194881">
                  <a:moveTo>
                    <a:pt x="757142" y="194881"/>
                  </a:moveTo>
                  <a:lnTo>
                    <a:pt x="601885" y="0"/>
                  </a:lnTo>
                  <a:lnTo>
                    <a:pt x="154019" y="0"/>
                  </a:lnTo>
                  <a:lnTo>
                    <a:pt x="0" y="194881"/>
                  </a:lnTo>
                  <a:lnTo>
                    <a:pt x="757142" y="194881"/>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FAE1B8E-37F8-433B-A18B-D2987266D428}"/>
                </a:ext>
              </a:extLst>
            </p:cNvPr>
            <p:cNvSpPr/>
            <p:nvPr/>
          </p:nvSpPr>
          <p:spPr>
            <a:xfrm>
              <a:off x="712917" y="4880302"/>
              <a:ext cx="721328" cy="58102"/>
            </a:xfrm>
            <a:custGeom>
              <a:avLst/>
              <a:gdLst>
                <a:gd name="connsiteX0" fmla="*/ 0 w 721328"/>
                <a:gd name="connsiteY0" fmla="*/ 0 h 58102"/>
                <a:gd name="connsiteX1" fmla="*/ 721328 w 721328"/>
                <a:gd name="connsiteY1" fmla="*/ 0 h 58102"/>
                <a:gd name="connsiteX2" fmla="*/ 721328 w 721328"/>
                <a:gd name="connsiteY2" fmla="*/ 0 h 58102"/>
                <a:gd name="connsiteX3" fmla="*/ 721328 w 721328"/>
                <a:gd name="connsiteY3" fmla="*/ 4096 h 58102"/>
                <a:gd name="connsiteX4" fmla="*/ 667322 w 721328"/>
                <a:gd name="connsiteY4" fmla="*/ 58103 h 58102"/>
                <a:gd name="connsiteX5" fmla="*/ 54007 w 721328"/>
                <a:gd name="connsiteY5" fmla="*/ 58103 h 58102"/>
                <a:gd name="connsiteX6" fmla="*/ 0 w 721328"/>
                <a:gd name="connsiteY6" fmla="*/ 4096 h 58102"/>
                <a:gd name="connsiteX7" fmla="*/ 0 w 721328"/>
                <a:gd name="connsiteY7" fmla="*/ 0 h 58102"/>
                <a:gd name="connsiteX8" fmla="*/ 0 w 721328"/>
                <a:gd name="connsiteY8" fmla="*/ 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28" h="58102">
                  <a:moveTo>
                    <a:pt x="0" y="0"/>
                  </a:moveTo>
                  <a:lnTo>
                    <a:pt x="721328" y="0"/>
                  </a:lnTo>
                  <a:lnTo>
                    <a:pt x="721328" y="0"/>
                  </a:lnTo>
                  <a:lnTo>
                    <a:pt x="721328" y="4096"/>
                  </a:lnTo>
                  <a:cubicBezTo>
                    <a:pt x="721328" y="33919"/>
                    <a:pt x="697144" y="58103"/>
                    <a:pt x="667322" y="58103"/>
                  </a:cubicBezTo>
                  <a:lnTo>
                    <a:pt x="54007" y="58103"/>
                  </a:lnTo>
                  <a:cubicBezTo>
                    <a:pt x="24179" y="58103"/>
                    <a:pt x="0" y="33919"/>
                    <a:pt x="0" y="4096"/>
                  </a:cubicBezTo>
                  <a:lnTo>
                    <a:pt x="0" y="0"/>
                  </a:lnTo>
                  <a:lnTo>
                    <a:pt x="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CE85F3B-A503-4C66-8C28-A35758E8FA0A}"/>
                </a:ext>
              </a:extLst>
            </p:cNvPr>
            <p:cNvSpPr/>
            <p:nvPr/>
          </p:nvSpPr>
          <p:spPr>
            <a:xfrm rot="-1985401">
              <a:off x="1002853" y="3732767"/>
              <a:ext cx="162210" cy="32480"/>
            </a:xfrm>
            <a:custGeom>
              <a:avLst/>
              <a:gdLst>
                <a:gd name="connsiteX0" fmla="*/ 0 w 162210"/>
                <a:gd name="connsiteY0" fmla="*/ 0 h 32480"/>
                <a:gd name="connsiteX1" fmla="*/ 162211 w 162210"/>
                <a:gd name="connsiteY1" fmla="*/ 0 h 32480"/>
                <a:gd name="connsiteX2" fmla="*/ 162211 w 162210"/>
                <a:gd name="connsiteY2" fmla="*/ 32480 h 32480"/>
                <a:gd name="connsiteX3" fmla="*/ 0 w 16221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62210" h="32480">
                  <a:moveTo>
                    <a:pt x="0" y="0"/>
                  </a:moveTo>
                  <a:lnTo>
                    <a:pt x="162211" y="0"/>
                  </a:lnTo>
                  <a:lnTo>
                    <a:pt x="162211" y="32480"/>
                  </a:lnTo>
                  <a:lnTo>
                    <a:pt x="0" y="3248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A9F6CD0-DC53-462E-B9BD-F80456AF3D7D}"/>
                </a:ext>
              </a:extLst>
            </p:cNvPr>
            <p:cNvSpPr/>
            <p:nvPr/>
          </p:nvSpPr>
          <p:spPr>
            <a:xfrm rot="-1985401">
              <a:off x="1107497" y="3631436"/>
              <a:ext cx="151352" cy="97345"/>
            </a:xfrm>
            <a:custGeom>
              <a:avLst/>
              <a:gdLst>
                <a:gd name="connsiteX0" fmla="*/ 0 w 151352"/>
                <a:gd name="connsiteY0" fmla="*/ 0 h 97345"/>
                <a:gd name="connsiteX1" fmla="*/ 151352 w 151352"/>
                <a:gd name="connsiteY1" fmla="*/ 0 h 97345"/>
                <a:gd name="connsiteX2" fmla="*/ 151352 w 151352"/>
                <a:gd name="connsiteY2" fmla="*/ 97345 h 97345"/>
                <a:gd name="connsiteX3" fmla="*/ 0 w 151352"/>
                <a:gd name="connsiteY3" fmla="*/ 97345 h 97345"/>
              </a:gdLst>
              <a:ahLst/>
              <a:cxnLst>
                <a:cxn ang="0">
                  <a:pos x="connsiteX0" y="connsiteY0"/>
                </a:cxn>
                <a:cxn ang="0">
                  <a:pos x="connsiteX1" y="connsiteY1"/>
                </a:cxn>
                <a:cxn ang="0">
                  <a:pos x="connsiteX2" y="connsiteY2"/>
                </a:cxn>
                <a:cxn ang="0">
                  <a:pos x="connsiteX3" y="connsiteY3"/>
                </a:cxn>
              </a:cxnLst>
              <a:rect l="l" t="t" r="r" b="b"/>
              <a:pathLst>
                <a:path w="151352" h="97345">
                  <a:moveTo>
                    <a:pt x="0" y="0"/>
                  </a:moveTo>
                  <a:lnTo>
                    <a:pt x="151352" y="0"/>
                  </a:lnTo>
                  <a:lnTo>
                    <a:pt x="151352" y="97345"/>
                  </a:lnTo>
                  <a:lnTo>
                    <a:pt x="0" y="97345"/>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D1BD8E35-D291-47D6-B78E-A76E513DCFE2}"/>
                </a:ext>
              </a:extLst>
            </p:cNvPr>
            <p:cNvSpPr/>
            <p:nvPr/>
          </p:nvSpPr>
          <p:spPr>
            <a:xfrm>
              <a:off x="695867" y="3475269"/>
              <a:ext cx="30765" cy="99155"/>
            </a:xfrm>
            <a:custGeom>
              <a:avLst/>
              <a:gdLst>
                <a:gd name="connsiteX0" fmla="*/ 0 w 30765"/>
                <a:gd name="connsiteY0" fmla="*/ 0 h 99155"/>
                <a:gd name="connsiteX1" fmla="*/ 30766 w 30765"/>
                <a:gd name="connsiteY1" fmla="*/ 0 h 99155"/>
                <a:gd name="connsiteX2" fmla="*/ 30766 w 30765"/>
                <a:gd name="connsiteY2" fmla="*/ 99155 h 99155"/>
                <a:gd name="connsiteX3" fmla="*/ 0 w 30765"/>
                <a:gd name="connsiteY3" fmla="*/ 99155 h 99155"/>
              </a:gdLst>
              <a:ahLst/>
              <a:cxnLst>
                <a:cxn ang="0">
                  <a:pos x="connsiteX0" y="connsiteY0"/>
                </a:cxn>
                <a:cxn ang="0">
                  <a:pos x="connsiteX1" y="connsiteY1"/>
                </a:cxn>
                <a:cxn ang="0">
                  <a:pos x="connsiteX2" y="connsiteY2"/>
                </a:cxn>
                <a:cxn ang="0">
                  <a:pos x="connsiteX3" y="connsiteY3"/>
                </a:cxn>
              </a:cxnLst>
              <a:rect l="l" t="t" r="r" b="b"/>
              <a:pathLst>
                <a:path w="30765" h="99155">
                  <a:moveTo>
                    <a:pt x="0" y="0"/>
                  </a:moveTo>
                  <a:lnTo>
                    <a:pt x="30766" y="0"/>
                  </a:lnTo>
                  <a:lnTo>
                    <a:pt x="30766" y="99155"/>
                  </a:lnTo>
                  <a:lnTo>
                    <a:pt x="0" y="99155"/>
                  </a:lnTo>
                  <a:close/>
                </a:path>
              </a:pathLst>
            </a:custGeom>
            <a:solidFill>
              <a:srgbClr val="263238"/>
            </a:solidFill>
            <a:ln w="9525" cap="flat">
              <a:solidFill>
                <a:srgbClr val="263238"/>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FEE86D1B-6228-41B0-9918-1EEA4FDF9C2E}"/>
                </a:ext>
              </a:extLst>
            </p:cNvPr>
            <p:cNvSpPr/>
            <p:nvPr/>
          </p:nvSpPr>
          <p:spPr>
            <a:xfrm>
              <a:off x="678817" y="3567566"/>
              <a:ext cx="61531" cy="194881"/>
            </a:xfrm>
            <a:custGeom>
              <a:avLst/>
              <a:gdLst>
                <a:gd name="connsiteX0" fmla="*/ 0 w 61531"/>
                <a:gd name="connsiteY0" fmla="*/ 0 h 194881"/>
                <a:gd name="connsiteX1" fmla="*/ 61532 w 61531"/>
                <a:gd name="connsiteY1" fmla="*/ 0 h 194881"/>
                <a:gd name="connsiteX2" fmla="*/ 61532 w 61531"/>
                <a:gd name="connsiteY2" fmla="*/ 194882 h 194881"/>
                <a:gd name="connsiteX3" fmla="*/ 0 w 61531"/>
                <a:gd name="connsiteY3" fmla="*/ 194882 h 194881"/>
              </a:gdLst>
              <a:ahLst/>
              <a:cxnLst>
                <a:cxn ang="0">
                  <a:pos x="connsiteX0" y="connsiteY0"/>
                </a:cxn>
                <a:cxn ang="0">
                  <a:pos x="connsiteX1" y="connsiteY1"/>
                </a:cxn>
                <a:cxn ang="0">
                  <a:pos x="connsiteX2" y="connsiteY2"/>
                </a:cxn>
                <a:cxn ang="0">
                  <a:pos x="connsiteX3" y="connsiteY3"/>
                </a:cxn>
              </a:cxnLst>
              <a:rect l="l" t="t" r="r" b="b"/>
              <a:pathLst>
                <a:path w="61531" h="194881">
                  <a:moveTo>
                    <a:pt x="0" y="0"/>
                  </a:moveTo>
                  <a:lnTo>
                    <a:pt x="61532" y="0"/>
                  </a:lnTo>
                  <a:lnTo>
                    <a:pt x="61532" y="194882"/>
                  </a:lnTo>
                  <a:lnTo>
                    <a:pt x="0" y="194882"/>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24AFA0D0-B70E-415A-878F-C984C99F2DEC}"/>
                </a:ext>
              </a:extLst>
            </p:cNvPr>
            <p:cNvSpPr/>
            <p:nvPr/>
          </p:nvSpPr>
          <p:spPr>
            <a:xfrm>
              <a:off x="637765" y="3741874"/>
              <a:ext cx="143541" cy="112775"/>
            </a:xfrm>
            <a:custGeom>
              <a:avLst/>
              <a:gdLst>
                <a:gd name="connsiteX0" fmla="*/ 0 w 143541"/>
                <a:gd name="connsiteY0" fmla="*/ 0 h 112775"/>
                <a:gd name="connsiteX1" fmla="*/ 143542 w 143541"/>
                <a:gd name="connsiteY1" fmla="*/ 0 h 112775"/>
                <a:gd name="connsiteX2" fmla="*/ 143542 w 143541"/>
                <a:gd name="connsiteY2" fmla="*/ 112776 h 112775"/>
                <a:gd name="connsiteX3" fmla="*/ 0 w 143541"/>
                <a:gd name="connsiteY3" fmla="*/ 112776 h 112775"/>
              </a:gdLst>
              <a:ahLst/>
              <a:cxnLst>
                <a:cxn ang="0">
                  <a:pos x="connsiteX0" y="connsiteY0"/>
                </a:cxn>
                <a:cxn ang="0">
                  <a:pos x="connsiteX1" y="connsiteY1"/>
                </a:cxn>
                <a:cxn ang="0">
                  <a:pos x="connsiteX2" y="connsiteY2"/>
                </a:cxn>
                <a:cxn ang="0">
                  <a:pos x="connsiteX3" y="connsiteY3"/>
                </a:cxn>
              </a:cxnLst>
              <a:rect l="l" t="t" r="r" b="b"/>
              <a:pathLst>
                <a:path w="143541" h="112775">
                  <a:moveTo>
                    <a:pt x="0" y="0"/>
                  </a:moveTo>
                  <a:lnTo>
                    <a:pt x="143542" y="0"/>
                  </a:lnTo>
                  <a:lnTo>
                    <a:pt x="143542" y="112776"/>
                  </a:lnTo>
                  <a:lnTo>
                    <a:pt x="0" y="112776"/>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4D10849-A331-4A97-A310-C256D5D71B54}"/>
                </a:ext>
              </a:extLst>
            </p:cNvPr>
            <p:cNvSpPr/>
            <p:nvPr/>
          </p:nvSpPr>
          <p:spPr>
            <a:xfrm>
              <a:off x="486793" y="3687962"/>
              <a:ext cx="594264" cy="263461"/>
            </a:xfrm>
            <a:custGeom>
              <a:avLst/>
              <a:gdLst>
                <a:gd name="connsiteX0" fmla="*/ 526542 w 594264"/>
                <a:gd name="connsiteY0" fmla="*/ 0 h 263461"/>
                <a:gd name="connsiteX1" fmla="*/ 362998 w 594264"/>
                <a:gd name="connsiteY1" fmla="*/ 138113 h 263461"/>
                <a:gd name="connsiteX2" fmla="*/ 0 w 594264"/>
                <a:gd name="connsiteY2" fmla="*/ 170117 h 263461"/>
                <a:gd name="connsiteX3" fmla="*/ 8192 w 594264"/>
                <a:gd name="connsiteY3" fmla="*/ 263462 h 263461"/>
                <a:gd name="connsiteX4" fmla="*/ 446246 w 594264"/>
                <a:gd name="connsiteY4" fmla="*/ 224885 h 263461"/>
                <a:gd name="connsiteX5" fmla="*/ 594265 w 594264"/>
                <a:gd name="connsiteY5" fmla="*/ 114395 h 263461"/>
                <a:gd name="connsiteX6" fmla="*/ 526542 w 594264"/>
                <a:gd name="connsiteY6" fmla="*/ 0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4" h="263461">
                  <a:moveTo>
                    <a:pt x="526542" y="0"/>
                  </a:moveTo>
                  <a:lnTo>
                    <a:pt x="362998" y="138113"/>
                  </a:lnTo>
                  <a:lnTo>
                    <a:pt x="0" y="170117"/>
                  </a:lnTo>
                  <a:lnTo>
                    <a:pt x="8192" y="263462"/>
                  </a:lnTo>
                  <a:lnTo>
                    <a:pt x="446246" y="224885"/>
                  </a:lnTo>
                  <a:lnTo>
                    <a:pt x="594265" y="114395"/>
                  </a:lnTo>
                  <a:lnTo>
                    <a:pt x="526542" y="0"/>
                  </a:lnTo>
                  <a:close/>
                </a:path>
              </a:pathLst>
            </a:custGeom>
            <a:solidFill>
              <a:srgbClr val="FFFFFF"/>
            </a:solidFill>
            <a:ln w="9525" cap="flat">
              <a:solidFill>
                <a:srgbClr val="263238"/>
              </a:solidFill>
              <a:prstDash val="solid"/>
              <a:miter/>
            </a:ln>
          </p:spPr>
          <p:txBody>
            <a:bodyPr rtlCol="0" anchor="ctr"/>
            <a:lstStyle/>
            <a:p>
              <a:endParaRPr lang="en-US"/>
            </a:p>
          </p:txBody>
        </p:sp>
      </p:grpSp>
      <p:grpSp>
        <p:nvGrpSpPr>
          <p:cNvPr id="143" name="Graphic 3">
            <a:extLst>
              <a:ext uri="{FF2B5EF4-FFF2-40B4-BE49-F238E27FC236}">
                <a16:creationId xmlns:a16="http://schemas.microsoft.com/office/drawing/2014/main" id="{AF44947A-9F8A-4D7F-9D6C-CCE6415BB770}"/>
              </a:ext>
            </a:extLst>
          </p:cNvPr>
          <p:cNvGrpSpPr/>
          <p:nvPr/>
        </p:nvGrpSpPr>
        <p:grpSpPr>
          <a:xfrm>
            <a:off x="2270222" y="2403595"/>
            <a:ext cx="1772384" cy="2727023"/>
            <a:chOff x="2270222" y="2403595"/>
            <a:chExt cx="1772384" cy="2727023"/>
          </a:xfrm>
        </p:grpSpPr>
        <p:sp>
          <p:nvSpPr>
            <p:cNvPr id="144" name="Freeform: Shape 143">
              <a:extLst>
                <a:ext uri="{FF2B5EF4-FFF2-40B4-BE49-F238E27FC236}">
                  <a16:creationId xmlns:a16="http://schemas.microsoft.com/office/drawing/2014/main" id="{44860192-CB52-4DE6-9F26-A0261B0E5C42}"/>
                </a:ext>
              </a:extLst>
            </p:cNvPr>
            <p:cNvSpPr/>
            <p:nvPr/>
          </p:nvSpPr>
          <p:spPr>
            <a:xfrm>
              <a:off x="3537933" y="2510327"/>
              <a:ext cx="157197" cy="266949"/>
            </a:xfrm>
            <a:custGeom>
              <a:avLst/>
              <a:gdLst>
                <a:gd name="connsiteX0" fmla="*/ 156785 w 157197"/>
                <a:gd name="connsiteY0" fmla="*/ 95500 h 266949"/>
                <a:gd name="connsiteX1" fmla="*/ 140497 w 157197"/>
                <a:gd name="connsiteY1" fmla="*/ 266950 h 266949"/>
                <a:gd name="connsiteX2" fmla="*/ 18196 w 157197"/>
                <a:gd name="connsiteY2" fmla="*/ 204942 h 266949"/>
                <a:gd name="connsiteX3" fmla="*/ 2670 w 157197"/>
                <a:gd name="connsiteY3" fmla="*/ 76831 h 266949"/>
                <a:gd name="connsiteX4" fmla="*/ 14767 w 157197"/>
                <a:gd name="connsiteY4" fmla="*/ 10156 h 266949"/>
                <a:gd name="connsiteX5" fmla="*/ 114208 w 157197"/>
                <a:gd name="connsiteY5" fmla="*/ 15109 h 266949"/>
                <a:gd name="connsiteX6" fmla="*/ 156785 w 157197"/>
                <a:gd name="connsiteY6" fmla="*/ 95500 h 2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97" h="266949">
                  <a:moveTo>
                    <a:pt x="156785" y="95500"/>
                  </a:moveTo>
                  <a:lnTo>
                    <a:pt x="140497" y="266950"/>
                  </a:lnTo>
                  <a:cubicBezTo>
                    <a:pt x="140497" y="266950"/>
                    <a:pt x="45914" y="260378"/>
                    <a:pt x="18196" y="204942"/>
                  </a:cubicBezTo>
                  <a:cubicBezTo>
                    <a:pt x="-9522" y="149507"/>
                    <a:pt x="2670" y="76831"/>
                    <a:pt x="2670" y="76831"/>
                  </a:cubicBezTo>
                  <a:lnTo>
                    <a:pt x="14767" y="10156"/>
                  </a:lnTo>
                  <a:cubicBezTo>
                    <a:pt x="46647" y="-4970"/>
                    <a:pt x="83985" y="-3103"/>
                    <a:pt x="114208" y="15109"/>
                  </a:cubicBezTo>
                  <a:cubicBezTo>
                    <a:pt x="143307" y="30873"/>
                    <a:pt x="160090" y="62572"/>
                    <a:pt x="156785" y="95500"/>
                  </a:cubicBezTo>
                  <a:close/>
                </a:path>
              </a:pathLst>
            </a:custGeom>
            <a:solidFill>
              <a:srgbClr val="B5B5B5"/>
            </a:solidFill>
            <a:ln w="9525" cap="flat">
              <a:solidFill>
                <a:srgbClr val="263238"/>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0995AB85-3813-4F9E-86E9-D9064EC2B17A}"/>
                </a:ext>
              </a:extLst>
            </p:cNvPr>
            <p:cNvSpPr/>
            <p:nvPr/>
          </p:nvSpPr>
          <p:spPr>
            <a:xfrm>
              <a:off x="2897550" y="2587158"/>
              <a:ext cx="797167" cy="1590770"/>
            </a:xfrm>
            <a:custGeom>
              <a:avLst/>
              <a:gdLst>
                <a:gd name="connsiteX0" fmla="*/ 124607 w 797167"/>
                <a:gd name="connsiteY0" fmla="*/ 568071 h 1590770"/>
                <a:gd name="connsiteX1" fmla="*/ 471317 w 797167"/>
                <a:gd name="connsiteY1" fmla="*/ 483584 h 1590770"/>
                <a:gd name="connsiteX2" fmla="*/ 642767 w 797167"/>
                <a:gd name="connsiteY2" fmla="*/ 0 h 1590770"/>
                <a:gd name="connsiteX3" fmla="*/ 712681 w 797167"/>
                <a:gd name="connsiteY3" fmla="*/ 110680 h 1590770"/>
                <a:gd name="connsiteX4" fmla="*/ 797168 w 797167"/>
                <a:gd name="connsiteY4" fmla="*/ 177355 h 1590770"/>
                <a:gd name="connsiteX5" fmla="*/ 718491 w 797167"/>
                <a:gd name="connsiteY5" fmla="*/ 596455 h 1590770"/>
                <a:gd name="connsiteX6" fmla="*/ 668961 w 797167"/>
                <a:gd name="connsiteY6" fmla="*/ 739330 h 1590770"/>
                <a:gd name="connsiteX7" fmla="*/ 328728 w 797167"/>
                <a:gd name="connsiteY7" fmla="*/ 961453 h 1590770"/>
                <a:gd name="connsiteX8" fmla="*/ 445314 w 797167"/>
                <a:gd name="connsiteY8" fmla="*/ 1293590 h 1590770"/>
                <a:gd name="connsiteX9" fmla="*/ 465698 w 797167"/>
                <a:gd name="connsiteY9" fmla="*/ 1590770 h 1590770"/>
                <a:gd name="connsiteX10" fmla="*/ 116130 w 797167"/>
                <a:gd name="connsiteY10" fmla="*/ 1063371 h 1590770"/>
                <a:gd name="connsiteX11" fmla="*/ 5354 w 797167"/>
                <a:gd name="connsiteY11" fmla="*/ 670084 h 1590770"/>
                <a:gd name="connsiteX12" fmla="*/ 124607 w 797167"/>
                <a:gd name="connsiteY12" fmla="*/ 568071 h 1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167" h="1590770">
                  <a:moveTo>
                    <a:pt x="124607" y="568071"/>
                  </a:moveTo>
                  <a:lnTo>
                    <a:pt x="471317" y="483584"/>
                  </a:lnTo>
                  <a:lnTo>
                    <a:pt x="642767" y="0"/>
                  </a:lnTo>
                  <a:cubicBezTo>
                    <a:pt x="642767" y="0"/>
                    <a:pt x="683534" y="75724"/>
                    <a:pt x="712681" y="110680"/>
                  </a:cubicBezTo>
                  <a:cubicBezTo>
                    <a:pt x="741827" y="145637"/>
                    <a:pt x="797168" y="177355"/>
                    <a:pt x="797168" y="177355"/>
                  </a:cubicBezTo>
                  <a:cubicBezTo>
                    <a:pt x="797168" y="177355"/>
                    <a:pt x="738875" y="494919"/>
                    <a:pt x="718491" y="596455"/>
                  </a:cubicBezTo>
                  <a:cubicBezTo>
                    <a:pt x="698108" y="697992"/>
                    <a:pt x="695250" y="715899"/>
                    <a:pt x="668961" y="739330"/>
                  </a:cubicBezTo>
                  <a:cubicBezTo>
                    <a:pt x="642672" y="762762"/>
                    <a:pt x="328728" y="961453"/>
                    <a:pt x="328728" y="961453"/>
                  </a:cubicBezTo>
                  <a:cubicBezTo>
                    <a:pt x="328728" y="961453"/>
                    <a:pt x="433503" y="1156621"/>
                    <a:pt x="445314" y="1293590"/>
                  </a:cubicBezTo>
                  <a:cubicBezTo>
                    <a:pt x="457125" y="1430560"/>
                    <a:pt x="465698" y="1590770"/>
                    <a:pt x="465698" y="1590770"/>
                  </a:cubicBezTo>
                  <a:cubicBezTo>
                    <a:pt x="465698" y="1590770"/>
                    <a:pt x="209285" y="1182815"/>
                    <a:pt x="116130" y="1063371"/>
                  </a:cubicBezTo>
                  <a:cubicBezTo>
                    <a:pt x="22976" y="943927"/>
                    <a:pt x="-15029" y="763334"/>
                    <a:pt x="5354" y="670084"/>
                  </a:cubicBezTo>
                  <a:cubicBezTo>
                    <a:pt x="25738" y="576834"/>
                    <a:pt x="124607" y="568071"/>
                    <a:pt x="124607" y="568071"/>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F252384-4781-4E8B-B529-C8E797D5845D}"/>
                </a:ext>
              </a:extLst>
            </p:cNvPr>
            <p:cNvSpPr/>
            <p:nvPr/>
          </p:nvSpPr>
          <p:spPr>
            <a:xfrm>
              <a:off x="3145411" y="3192853"/>
              <a:ext cx="139826" cy="355758"/>
            </a:xfrm>
            <a:custGeom>
              <a:avLst/>
              <a:gdLst>
                <a:gd name="connsiteX0" fmla="*/ 0 w 139826"/>
                <a:gd name="connsiteY0" fmla="*/ 55340 h 355758"/>
                <a:gd name="connsiteX1" fmla="*/ 80772 w 139826"/>
                <a:gd name="connsiteY1" fmla="*/ 355759 h 355758"/>
                <a:gd name="connsiteX2" fmla="*/ 139827 w 139826"/>
                <a:gd name="connsiteY2" fmla="*/ 0 h 355758"/>
              </a:gdLst>
              <a:ahLst/>
              <a:cxnLst>
                <a:cxn ang="0">
                  <a:pos x="connsiteX0" y="connsiteY0"/>
                </a:cxn>
                <a:cxn ang="0">
                  <a:pos x="connsiteX1" y="connsiteY1"/>
                </a:cxn>
                <a:cxn ang="0">
                  <a:pos x="connsiteX2" y="connsiteY2"/>
                </a:cxn>
              </a:cxnLst>
              <a:rect l="l" t="t" r="r" b="b"/>
              <a:pathLst>
                <a:path w="139826" h="355758">
                  <a:moveTo>
                    <a:pt x="0" y="55340"/>
                  </a:moveTo>
                  <a:lnTo>
                    <a:pt x="80772" y="355759"/>
                  </a:lnTo>
                  <a:lnTo>
                    <a:pt x="139827" y="0"/>
                  </a:lnTo>
                </a:path>
              </a:pathLst>
            </a:custGeom>
            <a:noFill/>
            <a:ln w="9525" cap="flat">
              <a:solidFill>
                <a:srgbClr val="263238"/>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1360868-71AA-4EE7-B448-664ED0C7B172}"/>
                </a:ext>
              </a:extLst>
            </p:cNvPr>
            <p:cNvSpPr/>
            <p:nvPr/>
          </p:nvSpPr>
          <p:spPr>
            <a:xfrm>
              <a:off x="3378679" y="3079220"/>
              <a:ext cx="104775" cy="136874"/>
            </a:xfrm>
            <a:custGeom>
              <a:avLst/>
              <a:gdLst>
                <a:gd name="connsiteX0" fmla="*/ 0 w 104775"/>
                <a:gd name="connsiteY0" fmla="*/ 0 h 136874"/>
                <a:gd name="connsiteX1" fmla="*/ 104775 w 104775"/>
                <a:gd name="connsiteY1" fmla="*/ 136874 h 136874"/>
              </a:gdLst>
              <a:ahLst/>
              <a:cxnLst>
                <a:cxn ang="0">
                  <a:pos x="connsiteX0" y="connsiteY0"/>
                </a:cxn>
                <a:cxn ang="0">
                  <a:pos x="connsiteX1" y="connsiteY1"/>
                </a:cxn>
              </a:cxnLst>
              <a:rect l="l" t="t" r="r" b="b"/>
              <a:pathLst>
                <a:path w="104775" h="136874">
                  <a:moveTo>
                    <a:pt x="0" y="0"/>
                  </a:moveTo>
                  <a:cubicBezTo>
                    <a:pt x="56836" y="23670"/>
                    <a:pt x="96764" y="75829"/>
                    <a:pt x="104775" y="136874"/>
                  </a:cubicBezTo>
                </a:path>
              </a:pathLst>
            </a:custGeom>
            <a:noFill/>
            <a:ln w="9525" cap="flat">
              <a:solidFill>
                <a:srgbClr val="263238"/>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4B49693-EDF1-49E0-A37A-5B4D87D26C00}"/>
                </a:ext>
              </a:extLst>
            </p:cNvPr>
            <p:cNvSpPr/>
            <p:nvPr/>
          </p:nvSpPr>
          <p:spPr>
            <a:xfrm>
              <a:off x="3442591" y="3079220"/>
              <a:ext cx="116490" cy="139826"/>
            </a:xfrm>
            <a:custGeom>
              <a:avLst/>
              <a:gdLst>
                <a:gd name="connsiteX0" fmla="*/ 0 w 116490"/>
                <a:gd name="connsiteY0" fmla="*/ 0 h 139826"/>
                <a:gd name="connsiteX1" fmla="*/ 116491 w 116490"/>
                <a:gd name="connsiteY1" fmla="*/ 139827 h 139826"/>
              </a:gdLst>
              <a:ahLst/>
              <a:cxnLst>
                <a:cxn ang="0">
                  <a:pos x="connsiteX0" y="connsiteY0"/>
                </a:cxn>
                <a:cxn ang="0">
                  <a:pos x="connsiteX1" y="connsiteY1"/>
                </a:cxn>
              </a:cxnLst>
              <a:rect l="l" t="t" r="r" b="b"/>
              <a:pathLst>
                <a:path w="116490" h="139826">
                  <a:moveTo>
                    <a:pt x="0" y="0"/>
                  </a:moveTo>
                  <a:cubicBezTo>
                    <a:pt x="0" y="0"/>
                    <a:pt x="110680" y="23241"/>
                    <a:pt x="116491" y="139827"/>
                  </a:cubicBezTo>
                </a:path>
              </a:pathLst>
            </a:custGeom>
            <a:noFill/>
            <a:ln w="9525" cap="flat">
              <a:solidFill>
                <a:srgbClr val="263238"/>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3777551-E483-4A26-919B-CE0F69A30D26}"/>
                </a:ext>
              </a:extLst>
            </p:cNvPr>
            <p:cNvSpPr/>
            <p:nvPr/>
          </p:nvSpPr>
          <p:spPr>
            <a:xfrm>
              <a:off x="3031778" y="3268576"/>
              <a:ext cx="206883" cy="530256"/>
            </a:xfrm>
            <a:custGeom>
              <a:avLst/>
              <a:gdLst>
                <a:gd name="connsiteX0" fmla="*/ 0 w 206883"/>
                <a:gd name="connsiteY0" fmla="*/ 0 h 530256"/>
                <a:gd name="connsiteX1" fmla="*/ 145637 w 206883"/>
                <a:gd name="connsiteY1" fmla="*/ 302990 h 530256"/>
                <a:gd name="connsiteX2" fmla="*/ 113633 w 206883"/>
                <a:gd name="connsiteY2" fmla="*/ 358330 h 530256"/>
                <a:gd name="connsiteX3" fmla="*/ 186500 w 206883"/>
                <a:gd name="connsiteY3" fmla="*/ 416623 h 530256"/>
                <a:gd name="connsiteX4" fmla="*/ 206883 w 206883"/>
                <a:gd name="connsiteY4" fmla="*/ 530257 h 53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530256">
                  <a:moveTo>
                    <a:pt x="0" y="0"/>
                  </a:moveTo>
                  <a:lnTo>
                    <a:pt x="145637" y="302990"/>
                  </a:lnTo>
                  <a:lnTo>
                    <a:pt x="113633" y="358330"/>
                  </a:lnTo>
                  <a:lnTo>
                    <a:pt x="186500" y="416623"/>
                  </a:lnTo>
                  <a:lnTo>
                    <a:pt x="206883" y="530257"/>
                  </a:lnTo>
                </a:path>
              </a:pathLst>
            </a:custGeom>
            <a:noFill/>
            <a:ln w="9525" cap="flat">
              <a:solidFill>
                <a:srgbClr val="263238"/>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847F8FC-5ABA-408F-8DF6-260FEA978D72}"/>
                </a:ext>
              </a:extLst>
            </p:cNvPr>
            <p:cNvSpPr/>
            <p:nvPr/>
          </p:nvSpPr>
          <p:spPr>
            <a:xfrm>
              <a:off x="2270222" y="2893863"/>
              <a:ext cx="329549" cy="707063"/>
            </a:xfrm>
            <a:custGeom>
              <a:avLst/>
              <a:gdLst>
                <a:gd name="connsiteX0" fmla="*/ 240729 w 329549"/>
                <a:gd name="connsiteY0" fmla="*/ 0 h 707063"/>
                <a:gd name="connsiteX1" fmla="*/ 13462 w 329549"/>
                <a:gd name="connsiteY1" fmla="*/ 163163 h 707063"/>
                <a:gd name="connsiteX2" fmla="*/ 112522 w 329549"/>
                <a:gd name="connsiteY2" fmla="*/ 539020 h 707063"/>
                <a:gd name="connsiteX3" fmla="*/ 77566 w 329549"/>
                <a:gd name="connsiteY3" fmla="*/ 617696 h 707063"/>
                <a:gd name="connsiteX4" fmla="*/ 51372 w 329549"/>
                <a:gd name="connsiteY4" fmla="*/ 684371 h 707063"/>
                <a:gd name="connsiteX5" fmla="*/ 293116 w 329549"/>
                <a:gd name="connsiteY5" fmla="*/ 669798 h 707063"/>
                <a:gd name="connsiteX6" fmla="*/ 304832 w 329549"/>
                <a:gd name="connsiteY6" fmla="*/ 355473 h 707063"/>
                <a:gd name="connsiteX7" fmla="*/ 258160 w 329549"/>
                <a:gd name="connsiteY7" fmla="*/ 58293 h 707063"/>
                <a:gd name="connsiteX8" fmla="*/ 240729 w 329549"/>
                <a:gd name="connsiteY8" fmla="*/ 0 h 7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9" h="707063">
                  <a:moveTo>
                    <a:pt x="240729" y="0"/>
                  </a:moveTo>
                  <a:cubicBezTo>
                    <a:pt x="240729" y="0"/>
                    <a:pt x="69279" y="55436"/>
                    <a:pt x="13462" y="163163"/>
                  </a:cubicBezTo>
                  <a:cubicBezTo>
                    <a:pt x="-42354" y="270891"/>
                    <a:pt x="92139" y="466249"/>
                    <a:pt x="112522" y="539020"/>
                  </a:cubicBezTo>
                  <a:cubicBezTo>
                    <a:pt x="132906" y="611791"/>
                    <a:pt x="103759" y="638080"/>
                    <a:pt x="77566" y="617696"/>
                  </a:cubicBezTo>
                  <a:cubicBezTo>
                    <a:pt x="51372" y="597313"/>
                    <a:pt x="22225" y="638080"/>
                    <a:pt x="51372" y="684371"/>
                  </a:cubicBezTo>
                  <a:cubicBezTo>
                    <a:pt x="80518" y="730663"/>
                    <a:pt x="240729" y="695992"/>
                    <a:pt x="293116" y="669798"/>
                  </a:cubicBezTo>
                  <a:cubicBezTo>
                    <a:pt x="345504" y="643604"/>
                    <a:pt x="333979" y="468725"/>
                    <a:pt x="304832" y="355473"/>
                  </a:cubicBezTo>
                  <a:cubicBezTo>
                    <a:pt x="275686" y="242221"/>
                    <a:pt x="240729" y="113633"/>
                    <a:pt x="258160" y="58293"/>
                  </a:cubicBezTo>
                  <a:cubicBezTo>
                    <a:pt x="275590" y="2953"/>
                    <a:pt x="240729" y="0"/>
                    <a:pt x="240729" y="0"/>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512B2EA-BD72-4CD8-88C3-D2A1CA1FCDE8}"/>
                </a:ext>
              </a:extLst>
            </p:cNvPr>
            <p:cNvSpPr/>
            <p:nvPr/>
          </p:nvSpPr>
          <p:spPr>
            <a:xfrm>
              <a:off x="2739551" y="2657071"/>
              <a:ext cx="483452" cy="897445"/>
            </a:xfrm>
            <a:custGeom>
              <a:avLst/>
              <a:gdLst>
                <a:gd name="connsiteX0" fmla="*/ 314706 w 483452"/>
                <a:gd name="connsiteY0" fmla="*/ 0 h 897445"/>
                <a:gd name="connsiteX1" fmla="*/ 405003 w 483452"/>
                <a:gd name="connsiteY1" fmla="*/ 142875 h 897445"/>
                <a:gd name="connsiteX2" fmla="*/ 407956 w 483452"/>
                <a:gd name="connsiteY2" fmla="*/ 206978 h 897445"/>
                <a:gd name="connsiteX3" fmla="*/ 457486 w 483452"/>
                <a:gd name="connsiteY3" fmla="*/ 259366 h 897445"/>
                <a:gd name="connsiteX4" fmla="*/ 477869 w 483452"/>
                <a:gd name="connsiteY4" fmla="*/ 306038 h 897445"/>
                <a:gd name="connsiteX5" fmla="*/ 431197 w 483452"/>
                <a:gd name="connsiteY5" fmla="*/ 329279 h 897445"/>
                <a:gd name="connsiteX6" fmla="*/ 425387 w 483452"/>
                <a:gd name="connsiteY6" fmla="*/ 460438 h 897445"/>
                <a:gd name="connsiteX7" fmla="*/ 367094 w 483452"/>
                <a:gd name="connsiteY7" fmla="*/ 518636 h 897445"/>
                <a:gd name="connsiteX8" fmla="*/ 294322 w 483452"/>
                <a:gd name="connsiteY8" fmla="*/ 521589 h 897445"/>
                <a:gd name="connsiteX9" fmla="*/ 262223 w 483452"/>
                <a:gd name="connsiteY9" fmla="*/ 684752 h 897445"/>
                <a:gd name="connsiteX10" fmla="*/ 302990 w 483452"/>
                <a:gd name="connsiteY10" fmla="*/ 897446 h 897445"/>
                <a:gd name="connsiteX11" fmla="*/ 0 w 483452"/>
                <a:gd name="connsiteY11" fmla="*/ 568071 h 897445"/>
                <a:gd name="connsiteX12" fmla="*/ 29528 w 483452"/>
                <a:gd name="connsiteY12" fmla="*/ 425387 h 897445"/>
                <a:gd name="connsiteX13" fmla="*/ 23717 w 483452"/>
                <a:gd name="connsiteY13" fmla="*/ 235934 h 897445"/>
                <a:gd name="connsiteX14" fmla="*/ 314706 w 483452"/>
                <a:gd name="connsiteY14" fmla="*/ 0 h 8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52" h="897445">
                  <a:moveTo>
                    <a:pt x="314706" y="0"/>
                  </a:moveTo>
                  <a:cubicBezTo>
                    <a:pt x="314706" y="0"/>
                    <a:pt x="399193" y="101917"/>
                    <a:pt x="405003" y="142875"/>
                  </a:cubicBezTo>
                  <a:cubicBezTo>
                    <a:pt x="408527" y="164049"/>
                    <a:pt x="409518" y="185566"/>
                    <a:pt x="407956" y="206978"/>
                  </a:cubicBezTo>
                  <a:cubicBezTo>
                    <a:pt x="407956" y="206978"/>
                    <a:pt x="448723" y="253555"/>
                    <a:pt x="457486" y="259366"/>
                  </a:cubicBezTo>
                  <a:cubicBezTo>
                    <a:pt x="466249" y="265176"/>
                    <a:pt x="495586" y="282702"/>
                    <a:pt x="477869" y="306038"/>
                  </a:cubicBezTo>
                  <a:cubicBezTo>
                    <a:pt x="466382" y="320145"/>
                    <a:pt x="449380" y="328613"/>
                    <a:pt x="431197" y="329279"/>
                  </a:cubicBezTo>
                  <a:cubicBezTo>
                    <a:pt x="431197" y="329279"/>
                    <a:pt x="434150" y="419671"/>
                    <a:pt x="425387" y="460438"/>
                  </a:cubicBezTo>
                  <a:cubicBezTo>
                    <a:pt x="416624" y="501205"/>
                    <a:pt x="399193" y="515779"/>
                    <a:pt x="367094" y="518636"/>
                  </a:cubicBezTo>
                  <a:cubicBezTo>
                    <a:pt x="334994" y="521494"/>
                    <a:pt x="294322" y="521589"/>
                    <a:pt x="294322" y="521589"/>
                  </a:cubicBezTo>
                  <a:lnTo>
                    <a:pt x="262223" y="684752"/>
                  </a:lnTo>
                  <a:lnTo>
                    <a:pt x="302990" y="897446"/>
                  </a:lnTo>
                  <a:lnTo>
                    <a:pt x="0" y="568071"/>
                  </a:lnTo>
                  <a:cubicBezTo>
                    <a:pt x="0" y="568071"/>
                    <a:pt x="29528" y="448437"/>
                    <a:pt x="29528" y="425387"/>
                  </a:cubicBezTo>
                  <a:cubicBezTo>
                    <a:pt x="29528" y="402336"/>
                    <a:pt x="-14192" y="358712"/>
                    <a:pt x="23717" y="235934"/>
                  </a:cubicBezTo>
                  <a:cubicBezTo>
                    <a:pt x="61627" y="113157"/>
                    <a:pt x="314706" y="0"/>
                    <a:pt x="314706" y="0"/>
                  </a:cubicBezTo>
                  <a:close/>
                </a:path>
              </a:pathLst>
            </a:custGeom>
            <a:solidFill>
              <a:srgbClr val="B5B5B5"/>
            </a:solidFill>
            <a:ln w="9525" cap="flat">
              <a:solidFill>
                <a:srgbClr val="263238"/>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3B466B8-65EF-43BA-8EFE-E01E6AB1C07B}"/>
                </a:ext>
              </a:extLst>
            </p:cNvPr>
            <p:cNvSpPr/>
            <p:nvPr/>
          </p:nvSpPr>
          <p:spPr>
            <a:xfrm>
              <a:off x="2491239" y="2538719"/>
              <a:ext cx="637140" cy="649168"/>
            </a:xfrm>
            <a:custGeom>
              <a:avLst/>
              <a:gdLst>
                <a:gd name="connsiteX0" fmla="*/ 268314 w 637140"/>
                <a:gd name="connsiteY0" fmla="*/ 430106 h 649168"/>
                <a:gd name="connsiteX1" fmla="*/ 334989 w 637140"/>
                <a:gd name="connsiteY1" fmla="*/ 409722 h 649168"/>
                <a:gd name="connsiteX2" fmla="*/ 399093 w 637140"/>
                <a:gd name="connsiteY2" fmla="*/ 284373 h 649168"/>
                <a:gd name="connsiteX3" fmla="*/ 627121 w 637140"/>
                <a:gd name="connsiteY3" fmla="*/ 147689 h 649168"/>
                <a:gd name="connsiteX4" fmla="*/ 583401 w 637140"/>
                <a:gd name="connsiteY4" fmla="*/ 1957 h 649168"/>
                <a:gd name="connsiteX5" fmla="*/ 414428 w 637140"/>
                <a:gd name="connsiteY5" fmla="*/ 19483 h 649168"/>
                <a:gd name="connsiteX6" fmla="*/ 32285 w 637140"/>
                <a:gd name="connsiteY6" fmla="*/ 131878 h 649168"/>
                <a:gd name="connsiteX7" fmla="*/ 50192 w 637140"/>
                <a:gd name="connsiteY7" fmla="*/ 485636 h 649168"/>
                <a:gd name="connsiteX8" fmla="*/ 154967 w 637140"/>
                <a:gd name="connsiteY8" fmla="*/ 648800 h 649168"/>
                <a:gd name="connsiteX9" fmla="*/ 303557 w 637140"/>
                <a:gd name="connsiteY9" fmla="*/ 544025 h 649168"/>
                <a:gd name="connsiteX10" fmla="*/ 268314 w 637140"/>
                <a:gd name="connsiteY10" fmla="*/ 430106 h 6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140" h="649168">
                  <a:moveTo>
                    <a:pt x="268314" y="430106"/>
                  </a:moveTo>
                  <a:cubicBezTo>
                    <a:pt x="268314" y="430106"/>
                    <a:pt x="320797" y="447536"/>
                    <a:pt x="334989" y="409722"/>
                  </a:cubicBezTo>
                  <a:cubicBezTo>
                    <a:pt x="349182" y="371908"/>
                    <a:pt x="326226" y="325235"/>
                    <a:pt x="399093" y="284373"/>
                  </a:cubicBezTo>
                  <a:cubicBezTo>
                    <a:pt x="471959" y="243511"/>
                    <a:pt x="600832" y="214364"/>
                    <a:pt x="627121" y="147689"/>
                  </a:cubicBezTo>
                  <a:cubicBezTo>
                    <a:pt x="653410" y="81014"/>
                    <a:pt x="624168" y="10720"/>
                    <a:pt x="583401" y="1957"/>
                  </a:cubicBezTo>
                  <a:cubicBezTo>
                    <a:pt x="542634" y="-6806"/>
                    <a:pt x="493104" y="16530"/>
                    <a:pt x="414428" y="19483"/>
                  </a:cubicBezTo>
                  <a:cubicBezTo>
                    <a:pt x="335751" y="22436"/>
                    <a:pt x="105151" y="21197"/>
                    <a:pt x="32285" y="131878"/>
                  </a:cubicBezTo>
                  <a:cubicBezTo>
                    <a:pt x="-40581" y="242558"/>
                    <a:pt x="29808" y="441917"/>
                    <a:pt x="50192" y="485636"/>
                  </a:cubicBezTo>
                  <a:cubicBezTo>
                    <a:pt x="70575" y="529356"/>
                    <a:pt x="70575" y="642989"/>
                    <a:pt x="154967" y="648800"/>
                  </a:cubicBezTo>
                  <a:cubicBezTo>
                    <a:pt x="239358" y="654610"/>
                    <a:pt x="297842" y="590507"/>
                    <a:pt x="303557" y="544025"/>
                  </a:cubicBezTo>
                  <a:cubicBezTo>
                    <a:pt x="309272" y="497543"/>
                    <a:pt x="268314" y="430106"/>
                    <a:pt x="268314" y="430106"/>
                  </a:cubicBezTo>
                  <a:close/>
                </a:path>
              </a:pathLst>
            </a:custGeom>
            <a:solidFill>
              <a:srgbClr val="263238"/>
            </a:solidFill>
            <a:ln w="9525" cap="flat">
              <a:solidFill>
                <a:srgbClr val="263238"/>
              </a:solidFill>
              <a:prstDash val="solid"/>
              <a:miter/>
            </a:ln>
          </p:spPr>
          <p:txBody>
            <a:bodyPr rtlCol="0" anchor="ctr"/>
            <a:lstStyle/>
            <a:p>
              <a:endParaRPr lang="en-US"/>
            </a:p>
          </p:txBody>
        </p:sp>
        <p:grpSp>
          <p:nvGrpSpPr>
            <p:cNvPr id="153" name="Graphic 3">
              <a:extLst>
                <a:ext uri="{FF2B5EF4-FFF2-40B4-BE49-F238E27FC236}">
                  <a16:creationId xmlns:a16="http://schemas.microsoft.com/office/drawing/2014/main" id="{4585FB41-4B53-405D-BFE3-A1B8E043DA2D}"/>
                </a:ext>
              </a:extLst>
            </p:cNvPr>
            <p:cNvGrpSpPr/>
            <p:nvPr/>
          </p:nvGrpSpPr>
          <p:grpSpPr>
            <a:xfrm>
              <a:off x="2739551" y="2791088"/>
              <a:ext cx="461854" cy="177831"/>
              <a:chOff x="2739551" y="2791088"/>
              <a:chExt cx="461854" cy="177831"/>
            </a:xfrm>
            <a:solidFill>
              <a:srgbClr val="FFFFFF"/>
            </a:solidFill>
          </p:grpSpPr>
          <p:sp>
            <p:nvSpPr>
              <p:cNvPr id="154" name="Freeform: Shape 153">
                <a:extLst>
                  <a:ext uri="{FF2B5EF4-FFF2-40B4-BE49-F238E27FC236}">
                    <a16:creationId xmlns:a16="http://schemas.microsoft.com/office/drawing/2014/main" id="{24BAE877-4551-425A-95E6-B017FA08635A}"/>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AED4E9E7-33AE-4DEA-9EF4-AE615D4A9D73}"/>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D793251-AA1B-415C-9BDC-AC5300C4D488}"/>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noFill/>
                <a:prstDash val="solid"/>
                <a:miter/>
              </a:ln>
            </p:spPr>
            <p:txBody>
              <a:bodyPr rtlCol="0" anchor="ctr"/>
              <a:lstStyle/>
              <a:p>
                <a:endParaRPr lang="en-US"/>
              </a:p>
            </p:txBody>
          </p:sp>
        </p:grpSp>
        <p:sp>
          <p:nvSpPr>
            <p:cNvPr id="157" name="Freeform: Shape 156">
              <a:extLst>
                <a:ext uri="{FF2B5EF4-FFF2-40B4-BE49-F238E27FC236}">
                  <a16:creationId xmlns:a16="http://schemas.microsoft.com/office/drawing/2014/main" id="{27B97F37-3251-4321-ABD6-8B11C7C7016B}"/>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noFill/>
            <a:ln w="9525" cap="flat">
              <a:solidFill>
                <a:srgbClr val="263238"/>
              </a:solid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BE42757-55AF-42B9-8702-B54E814ABEFB}"/>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19050" cap="rnd">
              <a:solidFill>
                <a:srgbClr val="263238"/>
              </a:solid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08EF92C6-76B3-4293-A66F-F4E48024CAE1}"/>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solidFill>
                <a:srgbClr val="263238"/>
              </a:solid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481F973-ABDF-4851-8675-BD8FDA0ACAAF}"/>
                </a:ext>
              </a:extLst>
            </p:cNvPr>
            <p:cNvSpPr/>
            <p:nvPr/>
          </p:nvSpPr>
          <p:spPr>
            <a:xfrm>
              <a:off x="2676877" y="2911105"/>
              <a:ext cx="144303" cy="164558"/>
            </a:xfrm>
            <a:custGeom>
              <a:avLst/>
              <a:gdLst>
                <a:gd name="connsiteX0" fmla="*/ 138493 w 144303"/>
                <a:gd name="connsiteY0" fmla="*/ 78103 h 164558"/>
                <a:gd name="connsiteX1" fmla="*/ 16097 w 144303"/>
                <a:gd name="connsiteY1" fmla="*/ 5237 h 164558"/>
                <a:gd name="connsiteX2" fmla="*/ 59817 w 144303"/>
                <a:gd name="connsiteY2" fmla="*/ 159638 h 164558"/>
                <a:gd name="connsiteX3" fmla="*/ 144303 w 144303"/>
                <a:gd name="connsiteY3" fmla="*/ 130491 h 164558"/>
              </a:gdLst>
              <a:ahLst/>
              <a:cxnLst>
                <a:cxn ang="0">
                  <a:pos x="connsiteX0" y="connsiteY0"/>
                </a:cxn>
                <a:cxn ang="0">
                  <a:pos x="connsiteX1" y="connsiteY1"/>
                </a:cxn>
                <a:cxn ang="0">
                  <a:pos x="connsiteX2" y="connsiteY2"/>
                </a:cxn>
                <a:cxn ang="0">
                  <a:pos x="connsiteX3" y="connsiteY3"/>
                </a:cxn>
              </a:cxnLst>
              <a:rect l="l" t="t" r="r" b="b"/>
              <a:pathLst>
                <a:path w="144303" h="164558">
                  <a:moveTo>
                    <a:pt x="138493" y="78103"/>
                  </a:moveTo>
                  <a:cubicBezTo>
                    <a:pt x="129730" y="78103"/>
                    <a:pt x="54006" y="-23909"/>
                    <a:pt x="16097" y="5237"/>
                  </a:cubicBezTo>
                  <a:cubicBezTo>
                    <a:pt x="-21813" y="34384"/>
                    <a:pt x="13144" y="139254"/>
                    <a:pt x="59817" y="159638"/>
                  </a:cubicBezTo>
                  <a:cubicBezTo>
                    <a:pt x="106489" y="180021"/>
                    <a:pt x="144303" y="130491"/>
                    <a:pt x="144303" y="130491"/>
                  </a:cubicBezTo>
                </a:path>
              </a:pathLst>
            </a:custGeom>
            <a:solidFill>
              <a:srgbClr val="B5B5B5"/>
            </a:solidFill>
            <a:ln w="9525" cap="flat">
              <a:solidFill>
                <a:srgbClr val="263238"/>
              </a:solid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8FB2901-D089-4F2F-8FF0-0AC0EF82EDA7}"/>
                </a:ext>
              </a:extLst>
            </p:cNvPr>
            <p:cNvSpPr/>
            <p:nvPr/>
          </p:nvSpPr>
          <p:spPr>
            <a:xfrm>
              <a:off x="3074640" y="2846429"/>
              <a:ext cx="23336" cy="52482"/>
            </a:xfrm>
            <a:custGeom>
              <a:avLst/>
              <a:gdLst>
                <a:gd name="connsiteX0" fmla="*/ 23336 w 23336"/>
                <a:gd name="connsiteY0" fmla="*/ 26194 h 52482"/>
                <a:gd name="connsiteX1" fmla="*/ 11621 w 23336"/>
                <a:gd name="connsiteY1" fmla="*/ 52483 h 52482"/>
                <a:gd name="connsiteX2" fmla="*/ 0 w 23336"/>
                <a:gd name="connsiteY2" fmla="*/ 26194 h 52482"/>
                <a:gd name="connsiteX3" fmla="*/ 11621 w 23336"/>
                <a:gd name="connsiteY3" fmla="*/ 0 h 52482"/>
                <a:gd name="connsiteX4" fmla="*/ 23336 w 23336"/>
                <a:gd name="connsiteY4" fmla="*/ 26194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 h="52482">
                  <a:moveTo>
                    <a:pt x="23336" y="26194"/>
                  </a:moveTo>
                  <a:cubicBezTo>
                    <a:pt x="23336" y="40672"/>
                    <a:pt x="18098" y="52483"/>
                    <a:pt x="11621" y="52483"/>
                  </a:cubicBezTo>
                  <a:cubicBezTo>
                    <a:pt x="5144" y="52483"/>
                    <a:pt x="0" y="40672"/>
                    <a:pt x="0" y="26194"/>
                  </a:cubicBezTo>
                  <a:cubicBezTo>
                    <a:pt x="0" y="11716"/>
                    <a:pt x="5239" y="0"/>
                    <a:pt x="11621" y="0"/>
                  </a:cubicBezTo>
                  <a:cubicBezTo>
                    <a:pt x="18002" y="0"/>
                    <a:pt x="23336" y="11430"/>
                    <a:pt x="23336" y="26194"/>
                  </a:cubicBezTo>
                  <a:close/>
                </a:path>
              </a:pathLst>
            </a:custGeom>
            <a:solidFill>
              <a:srgbClr val="263238"/>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F7436C3-8992-4F50-BC05-67D9BC34A036}"/>
                </a:ext>
              </a:extLst>
            </p:cNvPr>
            <p:cNvSpPr/>
            <p:nvPr/>
          </p:nvSpPr>
          <p:spPr>
            <a:xfrm>
              <a:off x="2477328" y="3190186"/>
              <a:ext cx="894588" cy="1940432"/>
            </a:xfrm>
            <a:custGeom>
              <a:avLst/>
              <a:gdLst>
                <a:gd name="connsiteX0" fmla="*/ 253651 w 894588"/>
                <a:gd name="connsiteY0" fmla="*/ 0 h 1940432"/>
                <a:gd name="connsiteX1" fmla="*/ 489585 w 894588"/>
                <a:gd name="connsiteY1" fmla="*/ 262223 h 1940432"/>
                <a:gd name="connsiteX2" fmla="*/ 824675 w 894588"/>
                <a:gd name="connsiteY2" fmla="*/ 725519 h 1940432"/>
                <a:gd name="connsiteX3" fmla="*/ 888778 w 894588"/>
                <a:gd name="connsiteY3" fmla="*/ 961453 h 1940432"/>
                <a:gd name="connsiteX4" fmla="*/ 894588 w 894588"/>
                <a:gd name="connsiteY4" fmla="*/ 1573340 h 1940432"/>
                <a:gd name="connsiteX5" fmla="*/ 894588 w 894588"/>
                <a:gd name="connsiteY5" fmla="*/ 1940433 h 1940432"/>
                <a:gd name="connsiteX6" fmla="*/ 0 w 894588"/>
                <a:gd name="connsiteY6" fmla="*/ 1940433 h 1940432"/>
                <a:gd name="connsiteX7" fmla="*/ 55436 w 894588"/>
                <a:gd name="connsiteY7" fmla="*/ 1010984 h 1940432"/>
                <a:gd name="connsiteX8" fmla="*/ 37910 w 894588"/>
                <a:gd name="connsiteY8" fmla="*/ 466153 h 1940432"/>
                <a:gd name="connsiteX9" fmla="*/ 253651 w 894588"/>
                <a:gd name="connsiteY9" fmla="*/ 0 h 19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588" h="1940432">
                  <a:moveTo>
                    <a:pt x="253651" y="0"/>
                  </a:moveTo>
                  <a:cubicBezTo>
                    <a:pt x="253651" y="0"/>
                    <a:pt x="405098" y="125349"/>
                    <a:pt x="489585" y="262223"/>
                  </a:cubicBezTo>
                  <a:cubicBezTo>
                    <a:pt x="574072" y="399098"/>
                    <a:pt x="789718" y="643890"/>
                    <a:pt x="824675" y="725519"/>
                  </a:cubicBezTo>
                  <a:cubicBezTo>
                    <a:pt x="859631" y="807149"/>
                    <a:pt x="888778" y="891540"/>
                    <a:pt x="888778" y="961453"/>
                  </a:cubicBezTo>
                  <a:cubicBezTo>
                    <a:pt x="888778" y="1031367"/>
                    <a:pt x="894588" y="1561528"/>
                    <a:pt x="894588" y="1573340"/>
                  </a:cubicBezTo>
                  <a:lnTo>
                    <a:pt x="894588" y="1940433"/>
                  </a:lnTo>
                  <a:lnTo>
                    <a:pt x="0" y="1940433"/>
                  </a:lnTo>
                  <a:cubicBezTo>
                    <a:pt x="0" y="1940433"/>
                    <a:pt x="55436" y="1174147"/>
                    <a:pt x="55436" y="1010984"/>
                  </a:cubicBezTo>
                  <a:cubicBezTo>
                    <a:pt x="55436" y="847820"/>
                    <a:pt x="-14573" y="699230"/>
                    <a:pt x="37910" y="466153"/>
                  </a:cubicBezTo>
                  <a:cubicBezTo>
                    <a:pt x="90392" y="233077"/>
                    <a:pt x="177451" y="99060"/>
                    <a:pt x="253651" y="0"/>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EAA078AD-B44F-4D12-9EAD-889F0ECAA805}"/>
                </a:ext>
              </a:extLst>
            </p:cNvPr>
            <p:cNvSpPr/>
            <p:nvPr/>
          </p:nvSpPr>
          <p:spPr>
            <a:xfrm>
              <a:off x="2672590" y="3274672"/>
              <a:ext cx="603123" cy="626459"/>
            </a:xfrm>
            <a:custGeom>
              <a:avLst/>
              <a:gdLst>
                <a:gd name="connsiteX0" fmla="*/ 0 w 603123"/>
                <a:gd name="connsiteY0" fmla="*/ 0 h 626459"/>
                <a:gd name="connsiteX1" fmla="*/ 323374 w 603123"/>
                <a:gd name="connsiteY1" fmla="*/ 445770 h 626459"/>
                <a:gd name="connsiteX2" fmla="*/ 404908 w 603123"/>
                <a:gd name="connsiteY2" fmla="*/ 419576 h 626459"/>
                <a:gd name="connsiteX3" fmla="*/ 399097 w 603123"/>
                <a:gd name="connsiteY3" fmla="*/ 518636 h 626459"/>
                <a:gd name="connsiteX4" fmla="*/ 603123 w 603123"/>
                <a:gd name="connsiteY4" fmla="*/ 626459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23" h="626459">
                  <a:moveTo>
                    <a:pt x="0" y="0"/>
                  </a:moveTo>
                  <a:lnTo>
                    <a:pt x="323374" y="445770"/>
                  </a:lnTo>
                  <a:lnTo>
                    <a:pt x="404908" y="419576"/>
                  </a:lnTo>
                  <a:lnTo>
                    <a:pt x="399097" y="518636"/>
                  </a:lnTo>
                  <a:lnTo>
                    <a:pt x="603123" y="626459"/>
                  </a:lnTo>
                </a:path>
              </a:pathLst>
            </a:custGeom>
            <a:noFill/>
            <a:ln w="9525" cap="flat">
              <a:solidFill>
                <a:srgbClr val="263238"/>
              </a:solid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56CC04B3-843A-4AC7-9D5F-F29F8D032A55}"/>
                </a:ext>
              </a:extLst>
            </p:cNvPr>
            <p:cNvSpPr/>
            <p:nvPr/>
          </p:nvSpPr>
          <p:spPr>
            <a:xfrm>
              <a:off x="2812894" y="4748571"/>
              <a:ext cx="470534" cy="75247"/>
            </a:xfrm>
            <a:custGeom>
              <a:avLst/>
              <a:gdLst>
                <a:gd name="connsiteX0" fmla="*/ 470535 w 470534"/>
                <a:gd name="connsiteY0" fmla="*/ 0 h 75247"/>
                <a:gd name="connsiteX1" fmla="*/ 0 w 470534"/>
                <a:gd name="connsiteY1" fmla="*/ 0 h 75247"/>
                <a:gd name="connsiteX2" fmla="*/ 0 w 470534"/>
                <a:gd name="connsiteY2" fmla="*/ 75247 h 75247"/>
                <a:gd name="connsiteX3" fmla="*/ 432911 w 470534"/>
                <a:gd name="connsiteY3" fmla="*/ 75247 h 75247"/>
              </a:gdLst>
              <a:ahLst/>
              <a:cxnLst>
                <a:cxn ang="0">
                  <a:pos x="connsiteX0" y="connsiteY0"/>
                </a:cxn>
                <a:cxn ang="0">
                  <a:pos x="connsiteX1" y="connsiteY1"/>
                </a:cxn>
                <a:cxn ang="0">
                  <a:pos x="connsiteX2" y="connsiteY2"/>
                </a:cxn>
                <a:cxn ang="0">
                  <a:pos x="connsiteX3" y="connsiteY3"/>
                </a:cxn>
              </a:cxnLst>
              <a:rect l="l" t="t" r="r" b="b"/>
              <a:pathLst>
                <a:path w="470534" h="75247">
                  <a:moveTo>
                    <a:pt x="470535" y="0"/>
                  </a:moveTo>
                  <a:lnTo>
                    <a:pt x="0" y="0"/>
                  </a:lnTo>
                  <a:lnTo>
                    <a:pt x="0" y="75247"/>
                  </a:lnTo>
                  <a:lnTo>
                    <a:pt x="432911" y="75247"/>
                  </a:lnTo>
                </a:path>
              </a:pathLst>
            </a:custGeom>
            <a:noFill/>
            <a:ln w="9525" cap="flat">
              <a:solidFill>
                <a:srgbClr val="263238"/>
              </a:solid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9C4FA2AC-E690-4761-90E0-D051A10FD67E}"/>
                </a:ext>
              </a:extLst>
            </p:cNvPr>
            <p:cNvSpPr/>
            <p:nvPr/>
          </p:nvSpPr>
          <p:spPr>
            <a:xfrm>
              <a:off x="3761107" y="2791184"/>
              <a:ext cx="44100" cy="148208"/>
            </a:xfrm>
            <a:custGeom>
              <a:avLst/>
              <a:gdLst>
                <a:gd name="connsiteX0" fmla="*/ 95 w 44100"/>
                <a:gd name="connsiteY0" fmla="*/ 0 h 148208"/>
                <a:gd name="connsiteX1" fmla="*/ 44101 w 44100"/>
                <a:gd name="connsiteY1" fmla="*/ 0 h 148208"/>
                <a:gd name="connsiteX2" fmla="*/ 44101 w 44100"/>
                <a:gd name="connsiteY2" fmla="*/ 0 h 148208"/>
                <a:gd name="connsiteX3" fmla="*/ 44101 w 44100"/>
                <a:gd name="connsiteY3" fmla="*/ 127730 h 148208"/>
                <a:gd name="connsiteX4" fmla="*/ 23622 w 44100"/>
                <a:gd name="connsiteY4" fmla="*/ 148209 h 148208"/>
                <a:gd name="connsiteX5" fmla="*/ 20479 w 44100"/>
                <a:gd name="connsiteY5" fmla="*/ 148209 h 148208"/>
                <a:gd name="connsiteX6" fmla="*/ 0 w 44100"/>
                <a:gd name="connsiteY6" fmla="*/ 127730 h 148208"/>
                <a:gd name="connsiteX7" fmla="*/ 0 w 44100"/>
                <a:gd name="connsiteY7" fmla="*/ 0 h 148208"/>
                <a:gd name="connsiteX8" fmla="*/ 95 w 44100"/>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 h="148208">
                  <a:moveTo>
                    <a:pt x="95" y="0"/>
                  </a:moveTo>
                  <a:lnTo>
                    <a:pt x="44101" y="0"/>
                  </a:lnTo>
                  <a:lnTo>
                    <a:pt x="44101" y="0"/>
                  </a:lnTo>
                  <a:lnTo>
                    <a:pt x="44101" y="127730"/>
                  </a:lnTo>
                  <a:cubicBezTo>
                    <a:pt x="44101" y="139036"/>
                    <a:pt x="34928" y="148209"/>
                    <a:pt x="23622" y="148209"/>
                  </a:cubicBezTo>
                  <a:lnTo>
                    <a:pt x="20479" y="148209"/>
                  </a:lnTo>
                  <a:cubicBezTo>
                    <a:pt x="9173" y="148209"/>
                    <a:pt x="0" y="139036"/>
                    <a:pt x="0" y="127730"/>
                  </a:cubicBezTo>
                  <a:lnTo>
                    <a:pt x="0" y="0"/>
                  </a:lnTo>
                  <a:lnTo>
                    <a:pt x="95"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902BD58-66E6-4468-80F5-09B1A5541D18}"/>
                </a:ext>
              </a:extLst>
            </p:cNvPr>
            <p:cNvSpPr/>
            <p:nvPr/>
          </p:nvSpPr>
          <p:spPr>
            <a:xfrm>
              <a:off x="3750725" y="2764037"/>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D660BD70-1899-4548-A5C9-7D46DD04434E}"/>
                </a:ext>
              </a:extLst>
            </p:cNvPr>
            <p:cNvSpPr/>
            <p:nvPr/>
          </p:nvSpPr>
          <p:spPr>
            <a:xfrm>
              <a:off x="3972097" y="2525981"/>
              <a:ext cx="54042" cy="176280"/>
            </a:xfrm>
            <a:custGeom>
              <a:avLst/>
              <a:gdLst>
                <a:gd name="connsiteX0" fmla="*/ 34184 w 54042"/>
                <a:gd name="connsiteY0" fmla="*/ 3170 h 176280"/>
                <a:gd name="connsiteX1" fmla="*/ 53710 w 54042"/>
                <a:gd name="connsiteY1" fmla="*/ 60320 h 176280"/>
                <a:gd name="connsiteX2" fmla="*/ 9705 w 54042"/>
                <a:gd name="connsiteY2" fmla="*/ 176144 h 176280"/>
                <a:gd name="connsiteX3" fmla="*/ 1513 w 54042"/>
                <a:gd name="connsiteY3" fmla="*/ 133757 h 176280"/>
                <a:gd name="connsiteX4" fmla="*/ 9705 w 54042"/>
                <a:gd name="connsiteY4" fmla="*/ 70130 h 176280"/>
                <a:gd name="connsiteX5" fmla="*/ 34184 w 54042"/>
                <a:gd name="connsiteY5" fmla="*/ 3170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2" h="176280">
                  <a:moveTo>
                    <a:pt x="34184" y="3170"/>
                  </a:moveTo>
                  <a:cubicBezTo>
                    <a:pt x="34184" y="3170"/>
                    <a:pt x="57044" y="39079"/>
                    <a:pt x="53710" y="60320"/>
                  </a:cubicBezTo>
                  <a:cubicBezTo>
                    <a:pt x="50376" y="81560"/>
                    <a:pt x="19515" y="174620"/>
                    <a:pt x="9705" y="176144"/>
                  </a:cubicBezTo>
                  <a:cubicBezTo>
                    <a:pt x="-106" y="177668"/>
                    <a:pt x="-1725" y="166619"/>
                    <a:pt x="1513" y="133757"/>
                  </a:cubicBezTo>
                  <a:cubicBezTo>
                    <a:pt x="4752" y="100896"/>
                    <a:pt x="9705" y="79941"/>
                    <a:pt x="9705" y="70130"/>
                  </a:cubicBezTo>
                  <a:cubicBezTo>
                    <a:pt x="9705" y="60320"/>
                    <a:pt x="16182" y="-16357"/>
                    <a:pt x="34184" y="3170"/>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68" name="Freeform: Shape 167">
              <a:extLst>
                <a:ext uri="{FF2B5EF4-FFF2-40B4-BE49-F238E27FC236}">
                  <a16:creationId xmlns:a16="http://schemas.microsoft.com/office/drawing/2014/main" id="{C5A0B870-A862-416E-A818-96494C6BE39D}"/>
                </a:ext>
              </a:extLst>
            </p:cNvPr>
            <p:cNvSpPr/>
            <p:nvPr/>
          </p:nvSpPr>
          <p:spPr>
            <a:xfrm>
              <a:off x="3547654" y="2403595"/>
              <a:ext cx="467232" cy="396354"/>
            </a:xfrm>
            <a:custGeom>
              <a:avLst/>
              <a:gdLst>
                <a:gd name="connsiteX0" fmla="*/ 19905 w 467232"/>
                <a:gd name="connsiteY0" fmla="*/ 81550 h 396354"/>
                <a:gd name="connsiteX1" fmla="*/ 10380 w 467232"/>
                <a:gd name="connsiteY1" fmla="*/ 184230 h 396354"/>
                <a:gd name="connsiteX2" fmla="*/ 98486 w 467232"/>
                <a:gd name="connsiteY2" fmla="*/ 225092 h 396354"/>
                <a:gd name="connsiteX3" fmla="*/ 122965 w 467232"/>
                <a:gd name="connsiteY3" fmla="*/ 309865 h 396354"/>
                <a:gd name="connsiteX4" fmla="*/ 178401 w 467232"/>
                <a:gd name="connsiteY4" fmla="*/ 389779 h 396354"/>
                <a:gd name="connsiteX5" fmla="*/ 217549 w 467232"/>
                <a:gd name="connsiteY5" fmla="*/ 370158 h 396354"/>
                <a:gd name="connsiteX6" fmla="*/ 186497 w 467232"/>
                <a:gd name="connsiteY6" fmla="*/ 280528 h 396354"/>
                <a:gd name="connsiteX7" fmla="*/ 199546 w 467232"/>
                <a:gd name="connsiteY7" fmla="*/ 205471 h 396354"/>
                <a:gd name="connsiteX8" fmla="*/ 209071 w 467232"/>
                <a:gd name="connsiteY8" fmla="*/ 184230 h 396354"/>
                <a:gd name="connsiteX9" fmla="*/ 261269 w 467232"/>
                <a:gd name="connsiteY9" fmla="*/ 256049 h 396354"/>
                <a:gd name="connsiteX10" fmla="*/ 266126 w 467232"/>
                <a:gd name="connsiteY10" fmla="*/ 389399 h 396354"/>
                <a:gd name="connsiteX11" fmla="*/ 319942 w 467232"/>
                <a:gd name="connsiteY11" fmla="*/ 377969 h 396354"/>
                <a:gd name="connsiteX12" fmla="*/ 337945 w 467232"/>
                <a:gd name="connsiteY12" fmla="*/ 224711 h 396354"/>
                <a:gd name="connsiteX13" fmla="*/ 306893 w 467232"/>
                <a:gd name="connsiteY13" fmla="*/ 138224 h 396354"/>
                <a:gd name="connsiteX14" fmla="*/ 359090 w 467232"/>
                <a:gd name="connsiteY14" fmla="*/ 206709 h 396354"/>
                <a:gd name="connsiteX15" fmla="*/ 354232 w 467232"/>
                <a:gd name="connsiteY15" fmla="*/ 342059 h 396354"/>
                <a:gd name="connsiteX16" fmla="*/ 386808 w 467232"/>
                <a:gd name="connsiteY16" fmla="*/ 340440 h 396354"/>
                <a:gd name="connsiteX17" fmla="*/ 408049 w 467232"/>
                <a:gd name="connsiteY17" fmla="*/ 304626 h 396354"/>
                <a:gd name="connsiteX18" fmla="*/ 453673 w 467232"/>
                <a:gd name="connsiteY18" fmla="*/ 192041 h 396354"/>
                <a:gd name="connsiteX19" fmla="*/ 448815 w 467232"/>
                <a:gd name="connsiteY19" fmla="*/ 100696 h 396354"/>
                <a:gd name="connsiteX20" fmla="*/ 313465 w 467232"/>
                <a:gd name="connsiteY20" fmla="*/ 40403 h 396354"/>
                <a:gd name="connsiteX21" fmla="*/ 70483 w 467232"/>
                <a:gd name="connsiteY21" fmla="*/ 14304 h 396354"/>
                <a:gd name="connsiteX22" fmla="*/ 19905 w 467232"/>
                <a:gd name="connsiteY22" fmla="*/ 81550 h 3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232" h="396354">
                  <a:moveTo>
                    <a:pt x="19905" y="81550"/>
                  </a:moveTo>
                  <a:cubicBezTo>
                    <a:pt x="19905" y="81550"/>
                    <a:pt x="-17623" y="146797"/>
                    <a:pt x="10380" y="184230"/>
                  </a:cubicBezTo>
                  <a:cubicBezTo>
                    <a:pt x="38383" y="221663"/>
                    <a:pt x="98486" y="225092"/>
                    <a:pt x="98486" y="225092"/>
                  </a:cubicBezTo>
                  <a:cubicBezTo>
                    <a:pt x="98486" y="225092"/>
                    <a:pt x="108011" y="298435"/>
                    <a:pt x="122965" y="309865"/>
                  </a:cubicBezTo>
                  <a:cubicBezTo>
                    <a:pt x="137920" y="321295"/>
                    <a:pt x="173448" y="371873"/>
                    <a:pt x="178401" y="389779"/>
                  </a:cubicBezTo>
                  <a:cubicBezTo>
                    <a:pt x="183354" y="407687"/>
                    <a:pt x="217549" y="384922"/>
                    <a:pt x="217549" y="370158"/>
                  </a:cubicBezTo>
                  <a:cubicBezTo>
                    <a:pt x="217549" y="355394"/>
                    <a:pt x="193069" y="296816"/>
                    <a:pt x="186497" y="280528"/>
                  </a:cubicBezTo>
                  <a:cubicBezTo>
                    <a:pt x="179925" y="264240"/>
                    <a:pt x="194689" y="220139"/>
                    <a:pt x="199546" y="205471"/>
                  </a:cubicBezTo>
                  <a:cubicBezTo>
                    <a:pt x="201718" y="197984"/>
                    <a:pt x="204928" y="190831"/>
                    <a:pt x="209071" y="184230"/>
                  </a:cubicBezTo>
                  <a:cubicBezTo>
                    <a:pt x="209071" y="184230"/>
                    <a:pt x="256696" y="229950"/>
                    <a:pt x="261269" y="256049"/>
                  </a:cubicBezTo>
                  <a:cubicBezTo>
                    <a:pt x="265840" y="282147"/>
                    <a:pt x="253077" y="378350"/>
                    <a:pt x="266126" y="389399"/>
                  </a:cubicBezTo>
                  <a:cubicBezTo>
                    <a:pt x="279175" y="400448"/>
                    <a:pt x="313751" y="397590"/>
                    <a:pt x="319942" y="377969"/>
                  </a:cubicBezTo>
                  <a:cubicBezTo>
                    <a:pt x="326134" y="358347"/>
                    <a:pt x="337945" y="244619"/>
                    <a:pt x="337945" y="224711"/>
                  </a:cubicBezTo>
                  <a:cubicBezTo>
                    <a:pt x="337945" y="204804"/>
                    <a:pt x="306893" y="138224"/>
                    <a:pt x="306893" y="138224"/>
                  </a:cubicBezTo>
                  <a:cubicBezTo>
                    <a:pt x="306893" y="138224"/>
                    <a:pt x="357471" y="188802"/>
                    <a:pt x="359090" y="206709"/>
                  </a:cubicBezTo>
                  <a:cubicBezTo>
                    <a:pt x="360709" y="224616"/>
                    <a:pt x="346041" y="338821"/>
                    <a:pt x="354232" y="342059"/>
                  </a:cubicBezTo>
                  <a:cubicBezTo>
                    <a:pt x="364434" y="348089"/>
                    <a:pt x="377254" y="347450"/>
                    <a:pt x="386808" y="340440"/>
                  </a:cubicBezTo>
                  <a:cubicBezTo>
                    <a:pt x="396066" y="329934"/>
                    <a:pt x="403277" y="317790"/>
                    <a:pt x="408049" y="304626"/>
                  </a:cubicBezTo>
                  <a:cubicBezTo>
                    <a:pt x="408049" y="304626"/>
                    <a:pt x="440624" y="227950"/>
                    <a:pt x="453673" y="192041"/>
                  </a:cubicBezTo>
                  <a:cubicBezTo>
                    <a:pt x="466723" y="156131"/>
                    <a:pt x="478153" y="115841"/>
                    <a:pt x="448815" y="100696"/>
                  </a:cubicBezTo>
                  <a:cubicBezTo>
                    <a:pt x="404972" y="77864"/>
                    <a:pt x="359766" y="57729"/>
                    <a:pt x="313465" y="40403"/>
                  </a:cubicBezTo>
                  <a:cubicBezTo>
                    <a:pt x="230312" y="7732"/>
                    <a:pt x="112869" y="-16747"/>
                    <a:pt x="70483" y="14304"/>
                  </a:cubicBezTo>
                  <a:cubicBezTo>
                    <a:pt x="28096" y="45356"/>
                    <a:pt x="19905" y="81550"/>
                    <a:pt x="19905" y="81550"/>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69" name="Freeform: Shape 168">
              <a:extLst>
                <a:ext uri="{FF2B5EF4-FFF2-40B4-BE49-F238E27FC236}">
                  <a16:creationId xmlns:a16="http://schemas.microsoft.com/office/drawing/2014/main" id="{F4439C62-E23F-4667-A66F-7833325F5D50}"/>
                </a:ext>
              </a:extLst>
            </p:cNvPr>
            <p:cNvSpPr/>
            <p:nvPr/>
          </p:nvSpPr>
          <p:spPr>
            <a:xfrm>
              <a:off x="3639283" y="2511244"/>
              <a:ext cx="6572" cy="117443"/>
            </a:xfrm>
            <a:custGeom>
              <a:avLst/>
              <a:gdLst>
                <a:gd name="connsiteX0" fmla="*/ 6572 w 6572"/>
                <a:gd name="connsiteY0" fmla="*/ 117443 h 117443"/>
                <a:gd name="connsiteX1" fmla="*/ 0 w 6572"/>
                <a:gd name="connsiteY1" fmla="*/ 0 h 117443"/>
              </a:gdLst>
              <a:ahLst/>
              <a:cxnLst>
                <a:cxn ang="0">
                  <a:pos x="connsiteX0" y="connsiteY0"/>
                </a:cxn>
                <a:cxn ang="0">
                  <a:pos x="connsiteX1" y="connsiteY1"/>
                </a:cxn>
              </a:cxnLst>
              <a:rect l="l" t="t" r="r" b="b"/>
              <a:pathLst>
                <a:path w="6572" h="117443">
                  <a:moveTo>
                    <a:pt x="6572" y="117443"/>
                  </a:moveTo>
                  <a:lnTo>
                    <a:pt x="0" y="0"/>
                  </a:lnTo>
                </a:path>
              </a:pathLst>
            </a:custGeom>
            <a:ln w="9525" cap="flat">
              <a:solidFill>
                <a:srgbClr val="263238"/>
              </a:solid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2C6F2D3-2C6D-4342-96DC-70BC6676BCB8}"/>
                </a:ext>
              </a:extLst>
            </p:cNvPr>
            <p:cNvSpPr/>
            <p:nvPr/>
          </p:nvSpPr>
          <p:spPr>
            <a:xfrm>
              <a:off x="3572417" y="2501433"/>
              <a:ext cx="71818" cy="84772"/>
            </a:xfrm>
            <a:custGeom>
              <a:avLst/>
              <a:gdLst>
                <a:gd name="connsiteX0" fmla="*/ 71819 w 71818"/>
                <a:gd name="connsiteY0" fmla="*/ 84772 h 84772"/>
                <a:gd name="connsiteX1" fmla="*/ 0 w 71818"/>
                <a:gd name="connsiteY1" fmla="*/ 0 h 84772"/>
              </a:gdLst>
              <a:ahLst/>
              <a:cxnLst>
                <a:cxn ang="0">
                  <a:pos x="connsiteX0" y="connsiteY0"/>
                </a:cxn>
                <a:cxn ang="0">
                  <a:pos x="connsiteX1" y="connsiteY1"/>
                </a:cxn>
              </a:cxnLst>
              <a:rect l="l" t="t" r="r" b="b"/>
              <a:pathLst>
                <a:path w="71818" h="84772">
                  <a:moveTo>
                    <a:pt x="71819" y="84772"/>
                  </a:moveTo>
                  <a:cubicBezTo>
                    <a:pt x="71819" y="84772"/>
                    <a:pt x="6572" y="83153"/>
                    <a:pt x="0" y="0"/>
                  </a:cubicBezTo>
                </a:path>
              </a:pathLst>
            </a:custGeom>
            <a:noFill/>
            <a:ln w="9525" cap="flat">
              <a:solidFill>
                <a:srgbClr val="263238"/>
              </a:solid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3C609AB6-DE92-4D2B-9F0A-948BF4E5F9FA}"/>
                </a:ext>
              </a:extLst>
            </p:cNvPr>
            <p:cNvSpPr/>
            <p:nvPr/>
          </p:nvSpPr>
          <p:spPr>
            <a:xfrm>
              <a:off x="3890457" y="2493242"/>
              <a:ext cx="93664" cy="166401"/>
            </a:xfrm>
            <a:custGeom>
              <a:avLst/>
              <a:gdLst>
                <a:gd name="connsiteX0" fmla="*/ 83153 w 93664"/>
                <a:gd name="connsiteY0" fmla="*/ 166402 h 166401"/>
                <a:gd name="connsiteX1" fmla="*/ 86487 w 93664"/>
                <a:gd name="connsiteY1" fmla="*/ 75057 h 166401"/>
                <a:gd name="connsiteX2" fmla="*/ 0 w 93664"/>
                <a:gd name="connsiteY2" fmla="*/ 0 h 166401"/>
              </a:gdLst>
              <a:ahLst/>
              <a:cxnLst>
                <a:cxn ang="0">
                  <a:pos x="connsiteX0" y="connsiteY0"/>
                </a:cxn>
                <a:cxn ang="0">
                  <a:pos x="connsiteX1" y="connsiteY1"/>
                </a:cxn>
                <a:cxn ang="0">
                  <a:pos x="connsiteX2" y="connsiteY2"/>
                </a:cxn>
              </a:cxnLst>
              <a:rect l="l" t="t" r="r" b="b"/>
              <a:pathLst>
                <a:path w="93664" h="166401">
                  <a:moveTo>
                    <a:pt x="83153" y="166402"/>
                  </a:moveTo>
                  <a:cubicBezTo>
                    <a:pt x="83153" y="166402"/>
                    <a:pt x="104394" y="104394"/>
                    <a:pt x="86487" y="75057"/>
                  </a:cubicBezTo>
                  <a:cubicBezTo>
                    <a:pt x="68580" y="45720"/>
                    <a:pt x="0" y="0"/>
                    <a:pt x="0" y="0"/>
                  </a:cubicBezTo>
                </a:path>
              </a:pathLst>
            </a:custGeom>
            <a:noFill/>
            <a:ln w="9525" cap="flat">
              <a:solidFill>
                <a:srgbClr val="263238"/>
              </a:solid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D9189680-D9E5-47BF-AEF7-6A2B74E30FBC}"/>
                </a:ext>
              </a:extLst>
            </p:cNvPr>
            <p:cNvSpPr/>
            <p:nvPr/>
          </p:nvSpPr>
          <p:spPr>
            <a:xfrm>
              <a:off x="3515648" y="3083804"/>
              <a:ext cx="526958" cy="671595"/>
            </a:xfrm>
            <a:custGeom>
              <a:avLst/>
              <a:gdLst>
                <a:gd name="connsiteX0" fmla="*/ 0 w 526958"/>
                <a:gd name="connsiteY0" fmla="*/ 547866 h 671595"/>
                <a:gd name="connsiteX1" fmla="*/ 109156 w 526958"/>
                <a:gd name="connsiteY1" fmla="*/ 429089 h 671595"/>
                <a:gd name="connsiteX2" fmla="*/ 124492 w 526958"/>
                <a:gd name="connsiteY2" fmla="*/ 295072 h 671595"/>
                <a:gd name="connsiteX3" fmla="*/ 176213 w 526958"/>
                <a:gd name="connsiteY3" fmla="*/ 183915 h 671595"/>
                <a:gd name="connsiteX4" fmla="*/ 176213 w 526958"/>
                <a:gd name="connsiteY4" fmla="*/ 67139 h 671595"/>
                <a:gd name="connsiteX5" fmla="*/ 216408 w 526958"/>
                <a:gd name="connsiteY5" fmla="*/ 63329 h 671595"/>
                <a:gd name="connsiteX6" fmla="*/ 237458 w 526958"/>
                <a:gd name="connsiteY6" fmla="*/ 147530 h 671595"/>
                <a:gd name="connsiteX7" fmla="*/ 243173 w 526958"/>
                <a:gd name="connsiteY7" fmla="*/ 204680 h 671595"/>
                <a:gd name="connsiteX8" fmla="*/ 294894 w 526958"/>
                <a:gd name="connsiteY8" fmla="*/ 242780 h 671595"/>
                <a:gd name="connsiteX9" fmla="*/ 429006 w 526958"/>
                <a:gd name="connsiteY9" fmla="*/ 191059 h 671595"/>
                <a:gd name="connsiteX10" fmla="*/ 476631 w 526958"/>
                <a:gd name="connsiteY10" fmla="*/ 95238 h 671595"/>
                <a:gd name="connsiteX11" fmla="*/ 484346 w 526958"/>
                <a:gd name="connsiteY11" fmla="*/ 16752 h 671595"/>
                <a:gd name="connsiteX12" fmla="*/ 520732 w 526958"/>
                <a:gd name="connsiteY12" fmla="*/ 18657 h 671595"/>
                <a:gd name="connsiteX13" fmla="*/ 524542 w 526958"/>
                <a:gd name="connsiteY13" fmla="*/ 148863 h 671595"/>
                <a:gd name="connsiteX14" fmla="*/ 515017 w 526958"/>
                <a:gd name="connsiteY14" fmla="*/ 225540 h 671595"/>
                <a:gd name="connsiteX15" fmla="*/ 438817 w 526958"/>
                <a:gd name="connsiteY15" fmla="*/ 298311 h 671595"/>
                <a:gd name="connsiteX16" fmla="*/ 402431 w 526958"/>
                <a:gd name="connsiteY16" fmla="*/ 392132 h 671595"/>
                <a:gd name="connsiteX17" fmla="*/ 285655 w 526958"/>
                <a:gd name="connsiteY17" fmla="*/ 455283 h 671595"/>
                <a:gd name="connsiteX18" fmla="*/ 195644 w 526958"/>
                <a:gd name="connsiteY18" fmla="*/ 524244 h 671595"/>
                <a:gd name="connsiteX19" fmla="*/ 195644 w 526958"/>
                <a:gd name="connsiteY19" fmla="*/ 552819 h 671595"/>
                <a:gd name="connsiteX20" fmla="*/ 157544 w 526958"/>
                <a:gd name="connsiteY20" fmla="*/ 575774 h 671595"/>
                <a:gd name="connsiteX21" fmla="*/ 117348 w 526958"/>
                <a:gd name="connsiteY21" fmla="*/ 671596 h 6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958" h="671595">
                  <a:moveTo>
                    <a:pt x="0" y="547866"/>
                  </a:moveTo>
                  <a:cubicBezTo>
                    <a:pt x="5715" y="543960"/>
                    <a:pt x="107252" y="436709"/>
                    <a:pt x="109156" y="429089"/>
                  </a:cubicBezTo>
                  <a:cubicBezTo>
                    <a:pt x="111062" y="421469"/>
                    <a:pt x="112966" y="318027"/>
                    <a:pt x="124492" y="295072"/>
                  </a:cubicBezTo>
                  <a:cubicBezTo>
                    <a:pt x="136017" y="272117"/>
                    <a:pt x="174212" y="204966"/>
                    <a:pt x="176213" y="183915"/>
                  </a:cubicBezTo>
                  <a:cubicBezTo>
                    <a:pt x="178213" y="162865"/>
                    <a:pt x="178117" y="91999"/>
                    <a:pt x="176213" y="67139"/>
                  </a:cubicBezTo>
                  <a:cubicBezTo>
                    <a:pt x="174307" y="42279"/>
                    <a:pt x="199168" y="40278"/>
                    <a:pt x="216408" y="63329"/>
                  </a:cubicBezTo>
                  <a:cubicBezTo>
                    <a:pt x="233648" y="86379"/>
                    <a:pt x="237458" y="118860"/>
                    <a:pt x="237458" y="147530"/>
                  </a:cubicBezTo>
                  <a:cubicBezTo>
                    <a:pt x="237458" y="176200"/>
                    <a:pt x="239363" y="199251"/>
                    <a:pt x="243173" y="204680"/>
                  </a:cubicBezTo>
                  <a:cubicBezTo>
                    <a:pt x="246983" y="210109"/>
                    <a:pt x="279559" y="239160"/>
                    <a:pt x="294894" y="242780"/>
                  </a:cubicBezTo>
                  <a:cubicBezTo>
                    <a:pt x="310229" y="246399"/>
                    <a:pt x="402146" y="200584"/>
                    <a:pt x="429006" y="191059"/>
                  </a:cubicBezTo>
                  <a:cubicBezTo>
                    <a:pt x="455866" y="181534"/>
                    <a:pt x="473012" y="102953"/>
                    <a:pt x="476631" y="95238"/>
                  </a:cubicBezTo>
                  <a:cubicBezTo>
                    <a:pt x="480250" y="87522"/>
                    <a:pt x="482441" y="30182"/>
                    <a:pt x="484346" y="16752"/>
                  </a:cubicBezTo>
                  <a:cubicBezTo>
                    <a:pt x="486251" y="3321"/>
                    <a:pt x="511112" y="-13919"/>
                    <a:pt x="520732" y="18657"/>
                  </a:cubicBezTo>
                  <a:cubicBezTo>
                    <a:pt x="530352" y="51232"/>
                    <a:pt x="526447" y="127813"/>
                    <a:pt x="524542" y="148863"/>
                  </a:cubicBezTo>
                  <a:cubicBezTo>
                    <a:pt x="522637" y="169914"/>
                    <a:pt x="524542" y="214014"/>
                    <a:pt x="515017" y="225540"/>
                  </a:cubicBezTo>
                  <a:cubicBezTo>
                    <a:pt x="505492" y="237065"/>
                    <a:pt x="444151" y="290595"/>
                    <a:pt x="438817" y="298311"/>
                  </a:cubicBezTo>
                  <a:cubicBezTo>
                    <a:pt x="433483" y="306026"/>
                    <a:pt x="410242" y="380607"/>
                    <a:pt x="402431" y="392132"/>
                  </a:cubicBezTo>
                  <a:cubicBezTo>
                    <a:pt x="394621" y="403657"/>
                    <a:pt x="329660" y="428517"/>
                    <a:pt x="285655" y="455283"/>
                  </a:cubicBezTo>
                  <a:cubicBezTo>
                    <a:pt x="253813" y="475762"/>
                    <a:pt x="223704" y="498831"/>
                    <a:pt x="195644" y="524244"/>
                  </a:cubicBezTo>
                  <a:cubicBezTo>
                    <a:pt x="203006" y="532349"/>
                    <a:pt x="203006" y="544713"/>
                    <a:pt x="195644" y="552819"/>
                  </a:cubicBezTo>
                  <a:cubicBezTo>
                    <a:pt x="184337" y="562582"/>
                    <a:pt x="171460" y="570345"/>
                    <a:pt x="157544" y="575774"/>
                  </a:cubicBezTo>
                  <a:lnTo>
                    <a:pt x="117348" y="671596"/>
                  </a:lnTo>
                  <a:close/>
                </a:path>
              </a:pathLst>
            </a:custGeom>
            <a:solidFill>
              <a:srgbClr val="B5B5B5"/>
            </a:solidFill>
            <a:ln w="9525" cap="flat">
              <a:solidFill>
                <a:srgbClr val="263238"/>
              </a:solid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96FA022-7BA1-48E1-8AFE-D9A0D4C5BF8C}"/>
                </a:ext>
              </a:extLst>
            </p:cNvPr>
            <p:cNvSpPr/>
            <p:nvPr/>
          </p:nvSpPr>
          <p:spPr>
            <a:xfrm>
              <a:off x="3568797" y="3084852"/>
              <a:ext cx="473452" cy="579488"/>
            </a:xfrm>
            <a:custGeom>
              <a:avLst/>
              <a:gdLst>
                <a:gd name="connsiteX0" fmla="*/ 348996 w 473452"/>
                <a:gd name="connsiteY0" fmla="*/ 392132 h 579488"/>
                <a:gd name="connsiteX1" fmla="*/ 385382 w 473452"/>
                <a:gd name="connsiteY1" fmla="*/ 298311 h 579488"/>
                <a:gd name="connsiteX2" fmla="*/ 461582 w 473452"/>
                <a:gd name="connsiteY2" fmla="*/ 225540 h 579488"/>
                <a:gd name="connsiteX3" fmla="*/ 471107 w 473452"/>
                <a:gd name="connsiteY3" fmla="*/ 148864 h 579488"/>
                <a:gd name="connsiteX4" fmla="*/ 467296 w 473452"/>
                <a:gd name="connsiteY4" fmla="*/ 18657 h 579488"/>
                <a:gd name="connsiteX5" fmla="*/ 430911 w 473452"/>
                <a:gd name="connsiteY5" fmla="*/ 16752 h 579488"/>
                <a:gd name="connsiteX6" fmla="*/ 423196 w 473452"/>
                <a:gd name="connsiteY6" fmla="*/ 95238 h 579488"/>
                <a:gd name="connsiteX7" fmla="*/ 375571 w 473452"/>
                <a:gd name="connsiteY7" fmla="*/ 191059 h 579488"/>
                <a:gd name="connsiteX8" fmla="*/ 241459 w 473452"/>
                <a:gd name="connsiteY8" fmla="*/ 242780 h 579488"/>
                <a:gd name="connsiteX9" fmla="*/ 189738 w 473452"/>
                <a:gd name="connsiteY9" fmla="*/ 204680 h 579488"/>
                <a:gd name="connsiteX10" fmla="*/ 184023 w 473452"/>
                <a:gd name="connsiteY10" fmla="*/ 147530 h 579488"/>
                <a:gd name="connsiteX11" fmla="*/ 162973 w 473452"/>
                <a:gd name="connsiteY11" fmla="*/ 63329 h 579488"/>
                <a:gd name="connsiteX12" fmla="*/ 122777 w 473452"/>
                <a:gd name="connsiteY12" fmla="*/ 67139 h 579488"/>
                <a:gd name="connsiteX13" fmla="*/ 122777 w 473452"/>
                <a:gd name="connsiteY13" fmla="*/ 183915 h 579488"/>
                <a:gd name="connsiteX14" fmla="*/ 71057 w 473452"/>
                <a:gd name="connsiteY14" fmla="*/ 295072 h 579488"/>
                <a:gd name="connsiteX15" fmla="*/ 56007 w 473452"/>
                <a:gd name="connsiteY15" fmla="*/ 428041 h 579488"/>
                <a:gd name="connsiteX16" fmla="*/ 0 w 473452"/>
                <a:gd name="connsiteY16" fmla="*/ 491954 h 579488"/>
                <a:gd name="connsiteX17" fmla="*/ 102203 w 473452"/>
                <a:gd name="connsiteY17" fmla="*/ 579489 h 579488"/>
                <a:gd name="connsiteX18" fmla="*/ 103822 w 473452"/>
                <a:gd name="connsiteY18" fmla="*/ 575488 h 579488"/>
                <a:gd name="connsiteX19" fmla="*/ 141922 w 473452"/>
                <a:gd name="connsiteY19" fmla="*/ 552533 h 579488"/>
                <a:gd name="connsiteX20" fmla="*/ 141922 w 473452"/>
                <a:gd name="connsiteY20" fmla="*/ 523958 h 579488"/>
                <a:gd name="connsiteX21" fmla="*/ 231934 w 473452"/>
                <a:gd name="connsiteY21" fmla="*/ 454997 h 579488"/>
                <a:gd name="connsiteX22" fmla="*/ 348996 w 473452"/>
                <a:gd name="connsiteY22" fmla="*/ 392132 h 5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452" h="579488">
                  <a:moveTo>
                    <a:pt x="348996" y="392132"/>
                  </a:moveTo>
                  <a:cubicBezTo>
                    <a:pt x="356711" y="380607"/>
                    <a:pt x="379667" y="306407"/>
                    <a:pt x="385382" y="298311"/>
                  </a:cubicBezTo>
                  <a:cubicBezTo>
                    <a:pt x="391096" y="290215"/>
                    <a:pt x="452057" y="236970"/>
                    <a:pt x="461582" y="225540"/>
                  </a:cubicBezTo>
                  <a:cubicBezTo>
                    <a:pt x="471107" y="214110"/>
                    <a:pt x="469297" y="170009"/>
                    <a:pt x="471107" y="148864"/>
                  </a:cubicBezTo>
                  <a:cubicBezTo>
                    <a:pt x="472916" y="127718"/>
                    <a:pt x="476821" y="51232"/>
                    <a:pt x="467296" y="18657"/>
                  </a:cubicBezTo>
                  <a:cubicBezTo>
                    <a:pt x="457771" y="-13919"/>
                    <a:pt x="432816" y="3321"/>
                    <a:pt x="430911" y="16752"/>
                  </a:cubicBezTo>
                  <a:cubicBezTo>
                    <a:pt x="429006" y="30182"/>
                    <a:pt x="427101" y="87618"/>
                    <a:pt x="423196" y="95238"/>
                  </a:cubicBezTo>
                  <a:cubicBezTo>
                    <a:pt x="419291" y="102858"/>
                    <a:pt x="402146" y="181439"/>
                    <a:pt x="375571" y="191059"/>
                  </a:cubicBezTo>
                  <a:cubicBezTo>
                    <a:pt x="348996" y="200679"/>
                    <a:pt x="256794" y="246590"/>
                    <a:pt x="241459" y="242780"/>
                  </a:cubicBezTo>
                  <a:cubicBezTo>
                    <a:pt x="226124" y="238970"/>
                    <a:pt x="193834" y="210204"/>
                    <a:pt x="189738" y="204680"/>
                  </a:cubicBezTo>
                  <a:cubicBezTo>
                    <a:pt x="185642" y="199156"/>
                    <a:pt x="184023" y="176105"/>
                    <a:pt x="184023" y="147530"/>
                  </a:cubicBezTo>
                  <a:cubicBezTo>
                    <a:pt x="184023" y="118955"/>
                    <a:pt x="180213" y="86284"/>
                    <a:pt x="162973" y="63329"/>
                  </a:cubicBezTo>
                  <a:cubicBezTo>
                    <a:pt x="145733" y="40374"/>
                    <a:pt x="120777" y="42183"/>
                    <a:pt x="122777" y="67139"/>
                  </a:cubicBezTo>
                  <a:cubicBezTo>
                    <a:pt x="124778" y="92094"/>
                    <a:pt x="124682" y="162389"/>
                    <a:pt x="122777" y="183915"/>
                  </a:cubicBezTo>
                  <a:cubicBezTo>
                    <a:pt x="120872" y="205442"/>
                    <a:pt x="82487" y="272022"/>
                    <a:pt x="71057" y="295072"/>
                  </a:cubicBezTo>
                  <a:cubicBezTo>
                    <a:pt x="59627" y="318123"/>
                    <a:pt x="57531" y="420707"/>
                    <a:pt x="56007" y="428041"/>
                  </a:cubicBezTo>
                  <a:cubicBezTo>
                    <a:pt x="38643" y="450453"/>
                    <a:pt x="19936" y="471790"/>
                    <a:pt x="0" y="491954"/>
                  </a:cubicBezTo>
                  <a:lnTo>
                    <a:pt x="102203" y="579489"/>
                  </a:lnTo>
                  <a:lnTo>
                    <a:pt x="103822" y="575488"/>
                  </a:lnTo>
                  <a:cubicBezTo>
                    <a:pt x="117739" y="570059"/>
                    <a:pt x="130616" y="562296"/>
                    <a:pt x="141922" y="552533"/>
                  </a:cubicBezTo>
                  <a:cubicBezTo>
                    <a:pt x="149285" y="544427"/>
                    <a:pt x="149285" y="532064"/>
                    <a:pt x="141922" y="523958"/>
                  </a:cubicBezTo>
                  <a:cubicBezTo>
                    <a:pt x="169983" y="498545"/>
                    <a:pt x="200092" y="475476"/>
                    <a:pt x="231934" y="454997"/>
                  </a:cubicBezTo>
                  <a:cubicBezTo>
                    <a:pt x="276606" y="428041"/>
                    <a:pt x="341376" y="403181"/>
                    <a:pt x="348996" y="392132"/>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18D504F2-DCB2-4ABA-985B-7229C916470E}"/>
                </a:ext>
              </a:extLst>
            </p:cNvPr>
            <p:cNvSpPr/>
            <p:nvPr/>
          </p:nvSpPr>
          <p:spPr>
            <a:xfrm>
              <a:off x="3889123" y="3382686"/>
              <a:ext cx="65055" cy="47815"/>
            </a:xfrm>
            <a:custGeom>
              <a:avLst/>
              <a:gdLst>
                <a:gd name="connsiteX0" fmla="*/ 65056 w 65055"/>
                <a:gd name="connsiteY0" fmla="*/ 0 h 47815"/>
                <a:gd name="connsiteX1" fmla="*/ 0 w 65055"/>
                <a:gd name="connsiteY1" fmla="*/ 47815 h 47815"/>
              </a:gdLst>
              <a:ahLst/>
              <a:cxnLst>
                <a:cxn ang="0">
                  <a:pos x="connsiteX0" y="connsiteY0"/>
                </a:cxn>
                <a:cxn ang="0">
                  <a:pos x="connsiteX1" y="connsiteY1"/>
                </a:cxn>
              </a:cxnLst>
              <a:rect l="l" t="t" r="r" b="b"/>
              <a:pathLst>
                <a:path w="65055" h="47815">
                  <a:moveTo>
                    <a:pt x="65056" y="0"/>
                  </a:moveTo>
                  <a:lnTo>
                    <a:pt x="0" y="47815"/>
                  </a:lnTo>
                </a:path>
              </a:pathLst>
            </a:custGeom>
            <a:ln w="9525" cap="flat">
              <a:solidFill>
                <a:srgbClr val="263238"/>
              </a:solid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FCB09E7B-2035-442F-A62C-922F1075773C}"/>
                </a:ext>
              </a:extLst>
            </p:cNvPr>
            <p:cNvSpPr/>
            <p:nvPr/>
          </p:nvSpPr>
          <p:spPr>
            <a:xfrm>
              <a:off x="2582293" y="3490040"/>
              <a:ext cx="1110043" cy="828764"/>
            </a:xfrm>
            <a:custGeom>
              <a:avLst/>
              <a:gdLst>
                <a:gd name="connsiteX0" fmla="*/ 82010 w 1110043"/>
                <a:gd name="connsiteY0" fmla="*/ 3232 h 828764"/>
                <a:gd name="connsiteX1" fmla="*/ 239363 w 1110043"/>
                <a:gd name="connsiteY1" fmla="*/ 32283 h 828764"/>
                <a:gd name="connsiteX2" fmla="*/ 320897 w 1110043"/>
                <a:gd name="connsiteY2" fmla="*/ 175158 h 828764"/>
                <a:gd name="connsiteX3" fmla="*/ 597217 w 1110043"/>
                <a:gd name="connsiteY3" fmla="*/ 434619 h 828764"/>
                <a:gd name="connsiteX4" fmla="*/ 940975 w 1110043"/>
                <a:gd name="connsiteY4" fmla="*/ 116960 h 828764"/>
                <a:gd name="connsiteX5" fmla="*/ 1110043 w 1110043"/>
                <a:gd name="connsiteY5" fmla="*/ 283076 h 828764"/>
                <a:gd name="connsiteX6" fmla="*/ 783717 w 1110043"/>
                <a:gd name="connsiteY6" fmla="*/ 661790 h 828764"/>
                <a:gd name="connsiteX7" fmla="*/ 571024 w 1110043"/>
                <a:gd name="connsiteY7" fmla="*/ 825144 h 828764"/>
                <a:gd name="connsiteX8" fmla="*/ 506920 w 1110043"/>
                <a:gd name="connsiteY8" fmla="*/ 810571 h 828764"/>
                <a:gd name="connsiteX9" fmla="*/ 0 w 1110043"/>
                <a:gd name="connsiteY9" fmla="*/ 309460 h 8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043" h="828764">
                  <a:moveTo>
                    <a:pt x="82010" y="3232"/>
                  </a:moveTo>
                  <a:cubicBezTo>
                    <a:pt x="82010" y="3232"/>
                    <a:pt x="181070" y="-14294"/>
                    <a:pt x="239363" y="32283"/>
                  </a:cubicBezTo>
                  <a:cubicBezTo>
                    <a:pt x="297656" y="78860"/>
                    <a:pt x="318040" y="166300"/>
                    <a:pt x="320897" y="175158"/>
                  </a:cubicBezTo>
                  <a:cubicBezTo>
                    <a:pt x="323755" y="184016"/>
                    <a:pt x="597217" y="434619"/>
                    <a:pt x="597217" y="434619"/>
                  </a:cubicBezTo>
                  <a:lnTo>
                    <a:pt x="940975" y="116960"/>
                  </a:lnTo>
                  <a:lnTo>
                    <a:pt x="1110043" y="283076"/>
                  </a:lnTo>
                  <a:cubicBezTo>
                    <a:pt x="1110043" y="283076"/>
                    <a:pt x="894397" y="556920"/>
                    <a:pt x="783717" y="661790"/>
                  </a:cubicBezTo>
                  <a:cubicBezTo>
                    <a:pt x="673036" y="766660"/>
                    <a:pt x="591407" y="816095"/>
                    <a:pt x="571024" y="825144"/>
                  </a:cubicBezTo>
                  <a:cubicBezTo>
                    <a:pt x="550640" y="834193"/>
                    <a:pt x="530257" y="825144"/>
                    <a:pt x="506920" y="810571"/>
                  </a:cubicBezTo>
                  <a:cubicBezTo>
                    <a:pt x="483584" y="795997"/>
                    <a:pt x="0" y="309460"/>
                    <a:pt x="0" y="309460"/>
                  </a:cubicBezTo>
                </a:path>
              </a:pathLst>
            </a:custGeom>
            <a:solidFill>
              <a:srgbClr val="FFFFFF"/>
            </a:solidFill>
            <a:ln w="9525" cap="flat">
              <a:solidFill>
                <a:srgbClr val="263238"/>
              </a:solid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A19443F-8249-49ED-8E34-23077602D6CE}"/>
                </a:ext>
              </a:extLst>
            </p:cNvPr>
            <p:cNvSpPr/>
            <p:nvPr/>
          </p:nvSpPr>
          <p:spPr>
            <a:xfrm>
              <a:off x="2658017" y="3609598"/>
              <a:ext cx="215550" cy="87603"/>
            </a:xfrm>
            <a:custGeom>
              <a:avLst/>
              <a:gdLst>
                <a:gd name="connsiteX0" fmla="*/ 0 w 215550"/>
                <a:gd name="connsiteY0" fmla="*/ 87603 h 87603"/>
                <a:gd name="connsiteX1" fmla="*/ 136970 w 215550"/>
                <a:gd name="connsiteY1" fmla="*/ 164 h 87603"/>
                <a:gd name="connsiteX2" fmla="*/ 215551 w 215550"/>
                <a:gd name="connsiteY2" fmla="*/ 35121 h 87603"/>
              </a:gdLst>
              <a:ahLst/>
              <a:cxnLst>
                <a:cxn ang="0">
                  <a:pos x="connsiteX0" y="connsiteY0"/>
                </a:cxn>
                <a:cxn ang="0">
                  <a:pos x="connsiteX1" y="connsiteY1"/>
                </a:cxn>
                <a:cxn ang="0">
                  <a:pos x="connsiteX2" y="connsiteY2"/>
                </a:cxn>
              </a:cxnLst>
              <a:rect l="l" t="t" r="r" b="b"/>
              <a:pathLst>
                <a:path w="215550" h="87603">
                  <a:moveTo>
                    <a:pt x="0" y="87603"/>
                  </a:moveTo>
                  <a:cubicBezTo>
                    <a:pt x="0" y="87603"/>
                    <a:pt x="90297" y="3117"/>
                    <a:pt x="136970" y="164"/>
                  </a:cubicBezTo>
                  <a:cubicBezTo>
                    <a:pt x="183642" y="-2789"/>
                    <a:pt x="215551" y="35121"/>
                    <a:pt x="215551" y="35121"/>
                  </a:cubicBezTo>
                </a:path>
              </a:pathLst>
            </a:custGeom>
            <a:noFill/>
            <a:ln w="9525" cap="flat">
              <a:solidFill>
                <a:srgbClr val="263238"/>
              </a:solid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485B637-BA35-48C0-8358-3BA0AD4ED779}"/>
                </a:ext>
              </a:extLst>
            </p:cNvPr>
            <p:cNvSpPr/>
            <p:nvPr/>
          </p:nvSpPr>
          <p:spPr>
            <a:xfrm>
              <a:off x="2611345" y="3579788"/>
              <a:ext cx="174878" cy="47499"/>
            </a:xfrm>
            <a:custGeom>
              <a:avLst/>
              <a:gdLst>
                <a:gd name="connsiteX0" fmla="*/ 0 w 174878"/>
                <a:gd name="connsiteY0" fmla="*/ 47500 h 47499"/>
                <a:gd name="connsiteX1" fmla="*/ 174879 w 174878"/>
                <a:gd name="connsiteY1" fmla="*/ 9400 h 47499"/>
              </a:gdLst>
              <a:ahLst/>
              <a:cxnLst>
                <a:cxn ang="0">
                  <a:pos x="connsiteX0" y="connsiteY0"/>
                </a:cxn>
                <a:cxn ang="0">
                  <a:pos x="connsiteX1" y="connsiteY1"/>
                </a:cxn>
              </a:cxnLst>
              <a:rect l="l" t="t" r="r" b="b"/>
              <a:pathLst>
                <a:path w="174878" h="47499">
                  <a:moveTo>
                    <a:pt x="0" y="47500"/>
                  </a:moveTo>
                  <a:cubicBezTo>
                    <a:pt x="0" y="47500"/>
                    <a:pt x="110776" y="-25367"/>
                    <a:pt x="174879" y="9400"/>
                  </a:cubicBezTo>
                </a:path>
              </a:pathLst>
            </a:custGeom>
            <a:noFill/>
            <a:ln w="9525" cap="flat">
              <a:solidFill>
                <a:srgbClr val="263238"/>
              </a:solid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3791CB77-902F-459B-8EDF-D3E840F09FB6}"/>
                </a:ext>
              </a:extLst>
            </p:cNvPr>
            <p:cNvSpPr/>
            <p:nvPr/>
          </p:nvSpPr>
          <p:spPr>
            <a:xfrm>
              <a:off x="3114195" y="3924659"/>
              <a:ext cx="65315" cy="235934"/>
            </a:xfrm>
            <a:custGeom>
              <a:avLst/>
              <a:gdLst>
                <a:gd name="connsiteX0" fmla="*/ 65316 w 65315"/>
                <a:gd name="connsiteY0" fmla="*/ 0 h 235934"/>
                <a:gd name="connsiteX1" fmla="*/ 1213 w 65315"/>
                <a:gd name="connsiteY1" fmla="*/ 235934 h 235934"/>
              </a:gdLst>
              <a:ahLst/>
              <a:cxnLst>
                <a:cxn ang="0">
                  <a:pos x="connsiteX0" y="connsiteY0"/>
                </a:cxn>
                <a:cxn ang="0">
                  <a:pos x="connsiteX1" y="connsiteY1"/>
                </a:cxn>
              </a:cxnLst>
              <a:rect l="l" t="t" r="r" b="b"/>
              <a:pathLst>
                <a:path w="65315" h="235934">
                  <a:moveTo>
                    <a:pt x="65316" y="0"/>
                  </a:moveTo>
                  <a:cubicBezTo>
                    <a:pt x="65316" y="0"/>
                    <a:pt x="-10408" y="160211"/>
                    <a:pt x="1213" y="235934"/>
                  </a:cubicBezTo>
                </a:path>
              </a:pathLst>
            </a:custGeom>
            <a:noFill/>
            <a:ln w="9525" cap="flat">
              <a:solidFill>
                <a:srgbClr val="263238"/>
              </a:solid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47B0DD5-1591-42AD-A33C-00125F60DA7B}"/>
                </a:ext>
              </a:extLst>
            </p:cNvPr>
            <p:cNvSpPr/>
            <p:nvPr/>
          </p:nvSpPr>
          <p:spPr>
            <a:xfrm>
              <a:off x="3057114" y="3933136"/>
              <a:ext cx="107823" cy="142875"/>
            </a:xfrm>
            <a:custGeom>
              <a:avLst/>
              <a:gdLst>
                <a:gd name="connsiteX0" fmla="*/ 107823 w 107823"/>
                <a:gd name="connsiteY0" fmla="*/ 0 h 142875"/>
                <a:gd name="connsiteX1" fmla="*/ 0 w 107823"/>
                <a:gd name="connsiteY1" fmla="*/ 142875 h 142875"/>
              </a:gdLst>
              <a:ahLst/>
              <a:cxnLst>
                <a:cxn ang="0">
                  <a:pos x="connsiteX0" y="connsiteY0"/>
                </a:cxn>
                <a:cxn ang="0">
                  <a:pos x="connsiteX1" y="connsiteY1"/>
                </a:cxn>
              </a:cxnLst>
              <a:rect l="l" t="t" r="r" b="b"/>
              <a:pathLst>
                <a:path w="107823" h="142875">
                  <a:moveTo>
                    <a:pt x="107823" y="0"/>
                  </a:moveTo>
                  <a:cubicBezTo>
                    <a:pt x="57426" y="34766"/>
                    <a:pt x="19612" y="84877"/>
                    <a:pt x="0" y="142875"/>
                  </a:cubicBezTo>
                </a:path>
              </a:pathLst>
            </a:custGeom>
            <a:noFill/>
            <a:ln w="9525" cap="flat">
              <a:solidFill>
                <a:srgbClr val="263238"/>
              </a:solid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4D2F60B-AE0C-4BC8-88B0-83171323D02B}"/>
                </a:ext>
              </a:extLst>
            </p:cNvPr>
            <p:cNvSpPr/>
            <p:nvPr/>
          </p:nvSpPr>
          <p:spPr>
            <a:xfrm>
              <a:off x="3866549" y="2995780"/>
              <a:ext cx="44005" cy="147828"/>
            </a:xfrm>
            <a:custGeom>
              <a:avLst/>
              <a:gdLst>
                <a:gd name="connsiteX0" fmla="*/ 0 w 44005"/>
                <a:gd name="connsiteY0" fmla="*/ 0 h 147828"/>
                <a:gd name="connsiteX1" fmla="*/ 44005 w 44005"/>
                <a:gd name="connsiteY1" fmla="*/ 0 h 147828"/>
                <a:gd name="connsiteX2" fmla="*/ 44005 w 44005"/>
                <a:gd name="connsiteY2" fmla="*/ 0 h 147828"/>
                <a:gd name="connsiteX3" fmla="*/ 44005 w 44005"/>
                <a:gd name="connsiteY3" fmla="*/ 127730 h 147828"/>
                <a:gd name="connsiteX4" fmla="*/ 23622 w 44005"/>
                <a:gd name="connsiteY4" fmla="*/ 147828 h 147828"/>
                <a:gd name="connsiteX5" fmla="*/ 20479 w 44005"/>
                <a:gd name="connsiteY5" fmla="*/ 147828 h 147828"/>
                <a:gd name="connsiteX6" fmla="*/ 0 w 44005"/>
                <a:gd name="connsiteY6" fmla="*/ 127349 h 147828"/>
                <a:gd name="connsiteX7" fmla="*/ 0 w 44005"/>
                <a:gd name="connsiteY7" fmla="*/ 0 h 147828"/>
                <a:gd name="connsiteX8" fmla="*/ 0 w 44005"/>
                <a:gd name="connsiteY8" fmla="*/ 0 h 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05" h="147828">
                  <a:moveTo>
                    <a:pt x="0" y="0"/>
                  </a:moveTo>
                  <a:lnTo>
                    <a:pt x="44005" y="0"/>
                  </a:lnTo>
                  <a:lnTo>
                    <a:pt x="44005" y="0"/>
                  </a:lnTo>
                  <a:lnTo>
                    <a:pt x="44005" y="127730"/>
                  </a:lnTo>
                  <a:cubicBezTo>
                    <a:pt x="43796" y="138855"/>
                    <a:pt x="34747" y="147780"/>
                    <a:pt x="23622" y="147828"/>
                  </a:cubicBezTo>
                  <a:lnTo>
                    <a:pt x="20479" y="147828"/>
                  </a:lnTo>
                  <a:cubicBezTo>
                    <a:pt x="9173" y="147828"/>
                    <a:pt x="0" y="138655"/>
                    <a:pt x="0" y="127349"/>
                  </a:cubicBezTo>
                  <a:lnTo>
                    <a:pt x="0" y="0"/>
                  </a:lnTo>
                  <a:lnTo>
                    <a:pt x="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C23036D-D0B0-4D5B-8BAC-2F29B63B7CD4}"/>
                </a:ext>
              </a:extLst>
            </p:cNvPr>
            <p:cNvSpPr/>
            <p:nvPr/>
          </p:nvSpPr>
          <p:spPr>
            <a:xfrm>
              <a:off x="3856072"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97ECFAF8-28D1-44AB-B7BA-BCE564EA1913}"/>
                </a:ext>
              </a:extLst>
            </p:cNvPr>
            <p:cNvSpPr/>
            <p:nvPr/>
          </p:nvSpPr>
          <p:spPr>
            <a:xfrm>
              <a:off x="3948750" y="2995780"/>
              <a:ext cx="44195" cy="148208"/>
            </a:xfrm>
            <a:custGeom>
              <a:avLst/>
              <a:gdLst>
                <a:gd name="connsiteX0" fmla="*/ 190 w 44195"/>
                <a:gd name="connsiteY0" fmla="*/ 0 h 148208"/>
                <a:gd name="connsiteX1" fmla="*/ 44196 w 44195"/>
                <a:gd name="connsiteY1" fmla="*/ 0 h 148208"/>
                <a:gd name="connsiteX2" fmla="*/ 44196 w 44195"/>
                <a:gd name="connsiteY2" fmla="*/ 0 h 148208"/>
                <a:gd name="connsiteX3" fmla="*/ 44196 w 44195"/>
                <a:gd name="connsiteY3" fmla="*/ 127730 h 148208"/>
                <a:gd name="connsiteX4" fmla="*/ 23717 w 44195"/>
                <a:gd name="connsiteY4" fmla="*/ 148209 h 148208"/>
                <a:gd name="connsiteX5" fmla="*/ 20479 w 44195"/>
                <a:gd name="connsiteY5" fmla="*/ 148209 h 148208"/>
                <a:gd name="connsiteX6" fmla="*/ 0 w 44195"/>
                <a:gd name="connsiteY6" fmla="*/ 127730 h 148208"/>
                <a:gd name="connsiteX7" fmla="*/ 0 w 44195"/>
                <a:gd name="connsiteY7" fmla="*/ 0 h 148208"/>
                <a:gd name="connsiteX8" fmla="*/ 190 w 44195"/>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5" h="148208">
                  <a:moveTo>
                    <a:pt x="190" y="0"/>
                  </a:moveTo>
                  <a:lnTo>
                    <a:pt x="44196" y="0"/>
                  </a:lnTo>
                  <a:lnTo>
                    <a:pt x="44196" y="0"/>
                  </a:lnTo>
                  <a:lnTo>
                    <a:pt x="44196" y="127730"/>
                  </a:lnTo>
                  <a:cubicBezTo>
                    <a:pt x="44196" y="139036"/>
                    <a:pt x="35023" y="148209"/>
                    <a:pt x="23717" y="148209"/>
                  </a:cubicBezTo>
                  <a:lnTo>
                    <a:pt x="20479" y="148209"/>
                  </a:lnTo>
                  <a:cubicBezTo>
                    <a:pt x="9172" y="148209"/>
                    <a:pt x="0" y="139036"/>
                    <a:pt x="0" y="127730"/>
                  </a:cubicBezTo>
                  <a:lnTo>
                    <a:pt x="0" y="0"/>
                  </a:lnTo>
                  <a:lnTo>
                    <a:pt x="190"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52A94C42-BE9C-4C12-8894-CDDDFD6E2FFA}"/>
                </a:ext>
              </a:extLst>
            </p:cNvPr>
            <p:cNvSpPr/>
            <p:nvPr/>
          </p:nvSpPr>
          <p:spPr>
            <a:xfrm>
              <a:off x="3938368"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EBE4086B-08A4-4D12-B792-A1EF2F196580}"/>
                </a:ext>
              </a:extLst>
            </p:cNvPr>
            <p:cNvSpPr/>
            <p:nvPr/>
          </p:nvSpPr>
          <p:spPr>
            <a:xfrm>
              <a:off x="3741581" y="3062837"/>
              <a:ext cx="279654" cy="143637"/>
            </a:xfrm>
            <a:custGeom>
              <a:avLst/>
              <a:gdLst>
                <a:gd name="connsiteX0" fmla="*/ 0 w 279654"/>
                <a:gd name="connsiteY0" fmla="*/ 0 h 143637"/>
                <a:gd name="connsiteX1" fmla="*/ 279654 w 279654"/>
                <a:gd name="connsiteY1" fmla="*/ 0 h 143637"/>
                <a:gd name="connsiteX2" fmla="*/ 279654 w 279654"/>
                <a:gd name="connsiteY2" fmla="*/ 143637 h 143637"/>
                <a:gd name="connsiteX3" fmla="*/ 0 w 279654"/>
                <a:gd name="connsiteY3" fmla="*/ 143637 h 143637"/>
              </a:gdLst>
              <a:ahLst/>
              <a:cxnLst>
                <a:cxn ang="0">
                  <a:pos x="connsiteX0" y="connsiteY0"/>
                </a:cxn>
                <a:cxn ang="0">
                  <a:pos x="connsiteX1" y="connsiteY1"/>
                </a:cxn>
                <a:cxn ang="0">
                  <a:pos x="connsiteX2" y="connsiteY2"/>
                </a:cxn>
                <a:cxn ang="0">
                  <a:pos x="connsiteX3" y="connsiteY3"/>
                </a:cxn>
              </a:cxnLst>
              <a:rect l="l" t="t" r="r" b="b"/>
              <a:pathLst>
                <a:path w="279654" h="143637">
                  <a:moveTo>
                    <a:pt x="0" y="0"/>
                  </a:moveTo>
                  <a:lnTo>
                    <a:pt x="279654" y="0"/>
                  </a:lnTo>
                  <a:lnTo>
                    <a:pt x="279654" y="143637"/>
                  </a:lnTo>
                  <a:lnTo>
                    <a:pt x="0" y="143637"/>
                  </a:lnTo>
                  <a:close/>
                </a:path>
              </a:pathLst>
            </a:custGeom>
            <a:solidFill>
              <a:srgbClr val="263238"/>
            </a:solidFill>
            <a:ln w="9525" cap="flat">
              <a:solidFill>
                <a:srgbClr val="263238"/>
              </a:solidFill>
              <a:prstDash val="solid"/>
              <a:miter/>
            </a:ln>
          </p:spPr>
          <p:txBody>
            <a:bodyPr rtlCol="0" anchor="ctr"/>
            <a:lstStyle/>
            <a:p>
              <a:endParaRPr lang="en-US"/>
            </a:p>
          </p:txBody>
        </p:sp>
      </p:grpSp>
      <p:grpSp>
        <p:nvGrpSpPr>
          <p:cNvPr id="185" name="Graphic 3">
            <a:extLst>
              <a:ext uri="{FF2B5EF4-FFF2-40B4-BE49-F238E27FC236}">
                <a16:creationId xmlns:a16="http://schemas.microsoft.com/office/drawing/2014/main" id="{B6F3CD1E-B7D0-4B08-9043-624CF1AEEF50}"/>
              </a:ext>
            </a:extLst>
          </p:cNvPr>
          <p:cNvGrpSpPr/>
          <p:nvPr/>
        </p:nvGrpSpPr>
        <p:grpSpPr>
          <a:xfrm>
            <a:off x="558978" y="3088292"/>
            <a:ext cx="2084810" cy="2042707"/>
            <a:chOff x="558978" y="3088292"/>
            <a:chExt cx="2084810" cy="2042707"/>
          </a:xfrm>
        </p:grpSpPr>
        <p:sp>
          <p:nvSpPr>
            <p:cNvPr id="186" name="Freeform: Shape 185">
              <a:extLst>
                <a:ext uri="{FF2B5EF4-FFF2-40B4-BE49-F238E27FC236}">
                  <a16:creationId xmlns:a16="http://schemas.microsoft.com/office/drawing/2014/main" id="{A036663A-3307-4560-874D-AA50EE9E2AB3}"/>
                </a:ext>
              </a:extLst>
            </p:cNvPr>
            <p:cNvSpPr/>
            <p:nvPr/>
          </p:nvSpPr>
          <p:spPr>
            <a:xfrm>
              <a:off x="1074368" y="3088292"/>
              <a:ext cx="851842" cy="836805"/>
            </a:xfrm>
            <a:custGeom>
              <a:avLst/>
              <a:gdLst>
                <a:gd name="connsiteX0" fmla="*/ 118799 w 851842"/>
                <a:gd name="connsiteY0" fmla="*/ 308015 h 836805"/>
                <a:gd name="connsiteX1" fmla="*/ 138897 w 851842"/>
                <a:gd name="connsiteY1" fmla="*/ 461939 h 836805"/>
                <a:gd name="connsiteX2" fmla="*/ 205572 w 851842"/>
                <a:gd name="connsiteY2" fmla="*/ 558999 h 836805"/>
                <a:gd name="connsiteX3" fmla="*/ 215573 w 851842"/>
                <a:gd name="connsiteY3" fmla="*/ 659392 h 836805"/>
                <a:gd name="connsiteX4" fmla="*/ 459889 w 851842"/>
                <a:gd name="connsiteY4" fmla="*/ 836748 h 836805"/>
                <a:gd name="connsiteX5" fmla="*/ 570760 w 851842"/>
                <a:gd name="connsiteY5" fmla="*/ 756452 h 836805"/>
                <a:gd name="connsiteX6" fmla="*/ 691251 w 851842"/>
                <a:gd name="connsiteY6" fmla="*/ 833414 h 836805"/>
                <a:gd name="connsiteX7" fmla="*/ 851843 w 851842"/>
                <a:gd name="connsiteY7" fmla="*/ 502134 h 836805"/>
                <a:gd name="connsiteX8" fmla="*/ 744782 w 851842"/>
                <a:gd name="connsiteY8" fmla="*/ 405074 h 836805"/>
                <a:gd name="connsiteX9" fmla="*/ 641055 w 851842"/>
                <a:gd name="connsiteY9" fmla="*/ 70366 h 836805"/>
                <a:gd name="connsiteX10" fmla="*/ 242814 w 851842"/>
                <a:gd name="connsiteY10" fmla="*/ 30266 h 836805"/>
                <a:gd name="connsiteX11" fmla="*/ 61839 w 851842"/>
                <a:gd name="connsiteY11" fmla="*/ 227719 h 836805"/>
                <a:gd name="connsiteX12" fmla="*/ 8785 w 851842"/>
                <a:gd name="connsiteY12" fmla="*/ 318016 h 836805"/>
                <a:gd name="connsiteX13" fmla="*/ 118799 w 851842"/>
                <a:gd name="connsiteY13" fmla="*/ 308015 h 8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842" h="836805">
                  <a:moveTo>
                    <a:pt x="118799" y="308015"/>
                  </a:moveTo>
                  <a:cubicBezTo>
                    <a:pt x="118799" y="308015"/>
                    <a:pt x="115465" y="418409"/>
                    <a:pt x="138897" y="461939"/>
                  </a:cubicBezTo>
                  <a:cubicBezTo>
                    <a:pt x="162328" y="505468"/>
                    <a:pt x="202428" y="522137"/>
                    <a:pt x="205572" y="558999"/>
                  </a:cubicBezTo>
                  <a:cubicBezTo>
                    <a:pt x="208715" y="595860"/>
                    <a:pt x="192141" y="645962"/>
                    <a:pt x="215573" y="659392"/>
                  </a:cubicBezTo>
                  <a:cubicBezTo>
                    <a:pt x="239004" y="672822"/>
                    <a:pt x="406073" y="840367"/>
                    <a:pt x="459889" y="836748"/>
                  </a:cubicBezTo>
                  <a:cubicBezTo>
                    <a:pt x="513705" y="833128"/>
                    <a:pt x="570760" y="756452"/>
                    <a:pt x="570760" y="756452"/>
                  </a:cubicBezTo>
                  <a:lnTo>
                    <a:pt x="691251" y="833414"/>
                  </a:lnTo>
                  <a:lnTo>
                    <a:pt x="851843" y="502134"/>
                  </a:lnTo>
                  <a:lnTo>
                    <a:pt x="744782" y="405074"/>
                  </a:lnTo>
                  <a:cubicBezTo>
                    <a:pt x="744782" y="405074"/>
                    <a:pt x="701253" y="143994"/>
                    <a:pt x="641055" y="70366"/>
                  </a:cubicBezTo>
                  <a:cubicBezTo>
                    <a:pt x="580857" y="-3262"/>
                    <a:pt x="356638" y="-23265"/>
                    <a:pt x="242814" y="30266"/>
                  </a:cubicBezTo>
                  <a:cubicBezTo>
                    <a:pt x="128990" y="83796"/>
                    <a:pt x="88890" y="204287"/>
                    <a:pt x="61839" y="227719"/>
                  </a:cubicBezTo>
                  <a:cubicBezTo>
                    <a:pt x="34788" y="251150"/>
                    <a:pt x="-21695" y="274391"/>
                    <a:pt x="8785" y="318016"/>
                  </a:cubicBezTo>
                  <a:cubicBezTo>
                    <a:pt x="39265" y="361640"/>
                    <a:pt x="118799" y="308015"/>
                    <a:pt x="118799" y="308015"/>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97DECA8-A01F-4C7E-8125-EF7E8ADAE317}"/>
                </a:ext>
              </a:extLst>
            </p:cNvPr>
            <p:cNvSpPr/>
            <p:nvPr/>
          </p:nvSpPr>
          <p:spPr>
            <a:xfrm>
              <a:off x="1074348" y="3088292"/>
              <a:ext cx="750517" cy="478705"/>
            </a:xfrm>
            <a:custGeom>
              <a:avLst/>
              <a:gdLst>
                <a:gd name="connsiteX0" fmla="*/ 714513 w 750517"/>
                <a:gd name="connsiteY0" fmla="*/ 471940 h 478705"/>
                <a:gd name="connsiteX1" fmla="*/ 750517 w 750517"/>
                <a:gd name="connsiteY1" fmla="*/ 410313 h 478705"/>
                <a:gd name="connsiteX2" fmla="*/ 744612 w 750517"/>
                <a:gd name="connsiteY2" fmla="*/ 405074 h 478705"/>
                <a:gd name="connsiteX3" fmla="*/ 640884 w 750517"/>
                <a:gd name="connsiteY3" fmla="*/ 70366 h 478705"/>
                <a:gd name="connsiteX4" fmla="*/ 242644 w 750517"/>
                <a:gd name="connsiteY4" fmla="*/ 30266 h 478705"/>
                <a:gd name="connsiteX5" fmla="*/ 61669 w 750517"/>
                <a:gd name="connsiteY5" fmla="*/ 227719 h 478705"/>
                <a:gd name="connsiteX6" fmla="*/ 8805 w 750517"/>
                <a:gd name="connsiteY6" fmla="*/ 318016 h 478705"/>
                <a:gd name="connsiteX7" fmla="*/ 118057 w 750517"/>
                <a:gd name="connsiteY7" fmla="*/ 308491 h 478705"/>
                <a:gd name="connsiteX8" fmla="*/ 119200 w 750517"/>
                <a:gd name="connsiteY8" fmla="*/ 307824 h 478705"/>
                <a:gd name="connsiteX9" fmla="*/ 209592 w 750517"/>
                <a:gd name="connsiteY9" fmla="*/ 270962 h 478705"/>
                <a:gd name="connsiteX10" fmla="*/ 286554 w 750517"/>
                <a:gd name="connsiteY10" fmla="*/ 217432 h 478705"/>
                <a:gd name="connsiteX11" fmla="*/ 243025 w 750517"/>
                <a:gd name="connsiteY11" fmla="*/ 371356 h 478705"/>
                <a:gd name="connsiteX12" fmla="*/ 350086 w 750517"/>
                <a:gd name="connsiteY12" fmla="*/ 391454 h 478705"/>
                <a:gd name="connsiteX13" fmla="*/ 437145 w 750517"/>
                <a:gd name="connsiteY13" fmla="*/ 444984 h 478705"/>
                <a:gd name="connsiteX14" fmla="*/ 473911 w 750517"/>
                <a:gd name="connsiteY14" fmla="*/ 341257 h 478705"/>
                <a:gd name="connsiteX15" fmla="*/ 564303 w 750517"/>
                <a:gd name="connsiteY15" fmla="*/ 434983 h 478705"/>
                <a:gd name="connsiteX16" fmla="*/ 714513 w 750517"/>
                <a:gd name="connsiteY16" fmla="*/ 471940 h 4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517" h="478705">
                  <a:moveTo>
                    <a:pt x="714513" y="471940"/>
                  </a:moveTo>
                  <a:cubicBezTo>
                    <a:pt x="727276" y="462415"/>
                    <a:pt x="740040" y="436507"/>
                    <a:pt x="750517" y="410313"/>
                  </a:cubicBezTo>
                  <a:lnTo>
                    <a:pt x="744612" y="405074"/>
                  </a:lnTo>
                  <a:cubicBezTo>
                    <a:pt x="744612" y="405074"/>
                    <a:pt x="701082" y="143994"/>
                    <a:pt x="640884" y="70366"/>
                  </a:cubicBezTo>
                  <a:cubicBezTo>
                    <a:pt x="580686" y="-3262"/>
                    <a:pt x="356468" y="-23265"/>
                    <a:pt x="242644" y="30266"/>
                  </a:cubicBezTo>
                  <a:cubicBezTo>
                    <a:pt x="128820" y="83796"/>
                    <a:pt x="88720" y="204287"/>
                    <a:pt x="61669" y="227719"/>
                  </a:cubicBezTo>
                  <a:cubicBezTo>
                    <a:pt x="34618" y="251150"/>
                    <a:pt x="-21675" y="274391"/>
                    <a:pt x="8805" y="318016"/>
                  </a:cubicBezTo>
                  <a:cubicBezTo>
                    <a:pt x="37380" y="358592"/>
                    <a:pt x="108532" y="314778"/>
                    <a:pt x="118057" y="308491"/>
                  </a:cubicBezTo>
                  <a:lnTo>
                    <a:pt x="119200" y="307824"/>
                  </a:lnTo>
                  <a:cubicBezTo>
                    <a:pt x="150271" y="297975"/>
                    <a:pt x="180493" y="285650"/>
                    <a:pt x="209592" y="270962"/>
                  </a:cubicBezTo>
                  <a:cubicBezTo>
                    <a:pt x="236672" y="255256"/>
                    <a:pt x="262409" y="237358"/>
                    <a:pt x="286554" y="217432"/>
                  </a:cubicBezTo>
                  <a:cubicBezTo>
                    <a:pt x="286554" y="217432"/>
                    <a:pt x="216260" y="334590"/>
                    <a:pt x="243025" y="371356"/>
                  </a:cubicBezTo>
                  <a:cubicBezTo>
                    <a:pt x="269790" y="408123"/>
                    <a:pt x="350086" y="391454"/>
                    <a:pt x="350086" y="391454"/>
                  </a:cubicBezTo>
                  <a:cubicBezTo>
                    <a:pt x="350086" y="391454"/>
                    <a:pt x="403617" y="461748"/>
                    <a:pt x="437145" y="444984"/>
                  </a:cubicBezTo>
                  <a:cubicBezTo>
                    <a:pt x="470673" y="428220"/>
                    <a:pt x="423714" y="364689"/>
                    <a:pt x="473911" y="341257"/>
                  </a:cubicBezTo>
                  <a:cubicBezTo>
                    <a:pt x="524108" y="317825"/>
                    <a:pt x="564303" y="418219"/>
                    <a:pt x="564303" y="434983"/>
                  </a:cubicBezTo>
                  <a:cubicBezTo>
                    <a:pt x="564303" y="451747"/>
                    <a:pt x="684414" y="495372"/>
                    <a:pt x="714513" y="471940"/>
                  </a:cubicBezTo>
                  <a:close/>
                </a:path>
              </a:pathLst>
            </a:custGeom>
            <a:solidFill>
              <a:srgbClr val="263238"/>
            </a:solidFill>
            <a:ln w="9525" cap="flat">
              <a:solidFill>
                <a:srgbClr val="263238"/>
              </a:solid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28A210C-3EF2-4391-9DCD-F35C2132E0D0}"/>
                </a:ext>
              </a:extLst>
            </p:cNvPr>
            <p:cNvSpPr/>
            <p:nvPr/>
          </p:nvSpPr>
          <p:spPr>
            <a:xfrm>
              <a:off x="1278035" y="3298390"/>
              <a:ext cx="565784" cy="626231"/>
            </a:xfrm>
            <a:custGeom>
              <a:avLst/>
              <a:gdLst>
                <a:gd name="connsiteX0" fmla="*/ 547306 w 565784"/>
                <a:gd name="connsiteY0" fmla="*/ 200787 h 626231"/>
                <a:gd name="connsiteX1" fmla="*/ 313372 w 565784"/>
                <a:gd name="connsiteY1" fmla="*/ 472726 h 626231"/>
                <a:gd name="connsiteX2" fmla="*/ 216313 w 565784"/>
                <a:gd name="connsiteY2" fmla="*/ 435864 h 626231"/>
                <a:gd name="connsiteX3" fmla="*/ 142684 w 565784"/>
                <a:gd name="connsiteY3" fmla="*/ 332137 h 626231"/>
                <a:gd name="connsiteX4" fmla="*/ 400336 w 565784"/>
                <a:gd name="connsiteY4" fmla="*/ 91250 h 626231"/>
                <a:gd name="connsiteX5" fmla="*/ 506349 w 565784"/>
                <a:gd name="connsiteY5" fmla="*/ 34100 h 626231"/>
                <a:gd name="connsiteX6" fmla="*/ 496824 w 565784"/>
                <a:gd name="connsiteY6" fmla="*/ 0 h 626231"/>
                <a:gd name="connsiteX7" fmla="*/ 339947 w 565784"/>
                <a:gd name="connsiteY7" fmla="*/ 104108 h 626231"/>
                <a:gd name="connsiteX8" fmla="*/ 0 w 565784"/>
                <a:gd name="connsiteY8" fmla="*/ 427196 h 626231"/>
                <a:gd name="connsiteX9" fmla="*/ 12001 w 565784"/>
                <a:gd name="connsiteY9" fmla="*/ 448818 h 626231"/>
                <a:gd name="connsiteX10" fmla="*/ 256318 w 565784"/>
                <a:gd name="connsiteY10" fmla="*/ 626173 h 626231"/>
                <a:gd name="connsiteX11" fmla="*/ 287750 w 565784"/>
                <a:gd name="connsiteY11" fmla="*/ 616648 h 626231"/>
                <a:gd name="connsiteX12" fmla="*/ 329946 w 565784"/>
                <a:gd name="connsiteY12" fmla="*/ 485489 h 626231"/>
                <a:gd name="connsiteX13" fmla="*/ 565785 w 565784"/>
                <a:gd name="connsiteY13" fmla="*/ 217075 h 6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784" h="626231">
                  <a:moveTo>
                    <a:pt x="547306" y="200787"/>
                  </a:moveTo>
                  <a:lnTo>
                    <a:pt x="313372" y="472726"/>
                  </a:lnTo>
                  <a:cubicBezTo>
                    <a:pt x="313372" y="472726"/>
                    <a:pt x="256222" y="465963"/>
                    <a:pt x="216313" y="435864"/>
                  </a:cubicBezTo>
                  <a:cubicBezTo>
                    <a:pt x="176403" y="405765"/>
                    <a:pt x="142684" y="332137"/>
                    <a:pt x="142684" y="332137"/>
                  </a:cubicBezTo>
                  <a:cubicBezTo>
                    <a:pt x="142684" y="332137"/>
                    <a:pt x="313372" y="144780"/>
                    <a:pt x="400336" y="91250"/>
                  </a:cubicBezTo>
                  <a:cubicBezTo>
                    <a:pt x="476536" y="44482"/>
                    <a:pt x="501301" y="36004"/>
                    <a:pt x="506349" y="34100"/>
                  </a:cubicBezTo>
                  <a:cubicBezTo>
                    <a:pt x="503396" y="22765"/>
                    <a:pt x="500253" y="11335"/>
                    <a:pt x="496824" y="0"/>
                  </a:cubicBezTo>
                  <a:cubicBezTo>
                    <a:pt x="478631" y="8001"/>
                    <a:pt x="425291" y="34766"/>
                    <a:pt x="339947" y="104108"/>
                  </a:cubicBezTo>
                  <a:cubicBezTo>
                    <a:pt x="246697" y="180308"/>
                    <a:pt x="49339" y="377476"/>
                    <a:pt x="0" y="427196"/>
                  </a:cubicBezTo>
                  <a:cubicBezTo>
                    <a:pt x="324" y="435902"/>
                    <a:pt x="4782" y="443932"/>
                    <a:pt x="12001" y="448818"/>
                  </a:cubicBezTo>
                  <a:cubicBezTo>
                    <a:pt x="35433" y="462153"/>
                    <a:pt x="202501" y="629793"/>
                    <a:pt x="256318" y="626173"/>
                  </a:cubicBezTo>
                  <a:cubicBezTo>
                    <a:pt x="267319" y="625116"/>
                    <a:pt x="278006" y="621878"/>
                    <a:pt x="287750" y="616648"/>
                  </a:cubicBezTo>
                  <a:cubicBezTo>
                    <a:pt x="298037" y="574929"/>
                    <a:pt x="315659" y="511873"/>
                    <a:pt x="329946" y="485489"/>
                  </a:cubicBezTo>
                  <a:cubicBezTo>
                    <a:pt x="347281" y="453771"/>
                    <a:pt x="519113" y="267462"/>
                    <a:pt x="565785" y="217075"/>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89" name="Freeform: Shape 188">
              <a:extLst>
                <a:ext uri="{FF2B5EF4-FFF2-40B4-BE49-F238E27FC236}">
                  <a16:creationId xmlns:a16="http://schemas.microsoft.com/office/drawing/2014/main" id="{BF5BFE5B-E2FB-468E-AF38-360D179C54AE}"/>
                </a:ext>
              </a:extLst>
            </p:cNvPr>
            <p:cNvSpPr/>
            <p:nvPr/>
          </p:nvSpPr>
          <p:spPr>
            <a:xfrm>
              <a:off x="1516959" y="3411503"/>
              <a:ext cx="119199" cy="275983"/>
            </a:xfrm>
            <a:custGeom>
              <a:avLst/>
              <a:gdLst>
                <a:gd name="connsiteX0" fmla="*/ 10822 w 119199"/>
                <a:gd name="connsiteY0" fmla="*/ 132156 h 275983"/>
                <a:gd name="connsiteX1" fmla="*/ 20918 w 119199"/>
                <a:gd name="connsiteY1" fmla="*/ 4997 h 275983"/>
                <a:gd name="connsiteX2" fmla="*/ 117978 w 119199"/>
                <a:gd name="connsiteY2" fmla="*/ 75196 h 275983"/>
                <a:gd name="connsiteX3" fmla="*/ 101214 w 119199"/>
                <a:gd name="connsiteY3" fmla="*/ 179019 h 275983"/>
                <a:gd name="connsiteX4" fmla="*/ 114644 w 119199"/>
                <a:gd name="connsiteY4" fmla="*/ 275983 h 2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99" h="275983">
                  <a:moveTo>
                    <a:pt x="10822" y="132156"/>
                  </a:moveTo>
                  <a:cubicBezTo>
                    <a:pt x="10822" y="132156"/>
                    <a:pt x="-19277" y="25000"/>
                    <a:pt x="20918" y="4997"/>
                  </a:cubicBezTo>
                  <a:cubicBezTo>
                    <a:pt x="61114" y="-15005"/>
                    <a:pt x="111215" y="28429"/>
                    <a:pt x="117978" y="75196"/>
                  </a:cubicBezTo>
                  <a:cubicBezTo>
                    <a:pt x="124741" y="121964"/>
                    <a:pt x="101214" y="179019"/>
                    <a:pt x="101214" y="179019"/>
                  </a:cubicBezTo>
                  <a:cubicBezTo>
                    <a:pt x="115206" y="209299"/>
                    <a:pt x="119883" y="243046"/>
                    <a:pt x="114644" y="275983"/>
                  </a:cubicBezTo>
                </a:path>
              </a:pathLst>
            </a:custGeom>
            <a:solidFill>
              <a:srgbClr val="FFFFFF"/>
            </a:solidFill>
            <a:ln w="9525" cap="flat">
              <a:solidFill>
                <a:srgbClr val="263238"/>
              </a:solid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CD0AA6A-70D0-41D7-B325-DD0FA2E0DDFC}"/>
                </a:ext>
              </a:extLst>
            </p:cNvPr>
            <p:cNvSpPr/>
            <p:nvPr/>
          </p:nvSpPr>
          <p:spPr>
            <a:xfrm>
              <a:off x="1326505" y="3608465"/>
              <a:ext cx="34123" cy="48409"/>
            </a:xfrm>
            <a:custGeom>
              <a:avLst/>
              <a:gdLst>
                <a:gd name="connsiteX0" fmla="*/ 29158 w 34123"/>
                <a:gd name="connsiteY0" fmla="*/ 17966 h 48409"/>
                <a:gd name="connsiteX1" fmla="*/ 29158 w 34123"/>
                <a:gd name="connsiteY1" fmla="*/ 47588 h 48409"/>
                <a:gd name="connsiteX2" fmla="*/ 4965 w 34123"/>
                <a:gd name="connsiteY2" fmla="*/ 30444 h 48409"/>
                <a:gd name="connsiteX3" fmla="*/ 4965 w 34123"/>
                <a:gd name="connsiteY3" fmla="*/ 821 h 48409"/>
                <a:gd name="connsiteX4" fmla="*/ 29158 w 34123"/>
                <a:gd name="connsiteY4" fmla="*/ 17966 h 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3" h="48409">
                  <a:moveTo>
                    <a:pt x="29158" y="17966"/>
                  </a:moveTo>
                  <a:cubicBezTo>
                    <a:pt x="35826" y="30920"/>
                    <a:pt x="35731" y="44160"/>
                    <a:pt x="29158" y="47588"/>
                  </a:cubicBezTo>
                  <a:cubicBezTo>
                    <a:pt x="22586" y="51018"/>
                    <a:pt x="11632" y="43397"/>
                    <a:pt x="4965" y="30444"/>
                  </a:cubicBezTo>
                  <a:cubicBezTo>
                    <a:pt x="-1703" y="17490"/>
                    <a:pt x="-1607" y="4250"/>
                    <a:pt x="4965" y="821"/>
                  </a:cubicBezTo>
                  <a:cubicBezTo>
                    <a:pt x="11537" y="-2608"/>
                    <a:pt x="22491" y="5012"/>
                    <a:pt x="29158" y="17966"/>
                  </a:cubicBezTo>
                  <a:close/>
                </a:path>
              </a:pathLst>
            </a:custGeom>
            <a:solidFill>
              <a:srgbClr val="263238"/>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CD53DCB0-8C37-484A-B2BC-0F1369E34D03}"/>
                </a:ext>
              </a:extLst>
            </p:cNvPr>
            <p:cNvSpPr/>
            <p:nvPr/>
          </p:nvSpPr>
          <p:spPr>
            <a:xfrm>
              <a:off x="1269177" y="3525852"/>
              <a:ext cx="60388" cy="38380"/>
            </a:xfrm>
            <a:custGeom>
              <a:avLst/>
              <a:gdLst>
                <a:gd name="connsiteX0" fmla="*/ 0 w 60388"/>
                <a:gd name="connsiteY0" fmla="*/ 38381 h 38380"/>
                <a:gd name="connsiteX1" fmla="*/ 60388 w 60388"/>
                <a:gd name="connsiteY1" fmla="*/ 1328 h 38380"/>
              </a:gdLst>
              <a:ahLst/>
              <a:cxnLst>
                <a:cxn ang="0">
                  <a:pos x="connsiteX0" y="connsiteY0"/>
                </a:cxn>
                <a:cxn ang="0">
                  <a:pos x="connsiteX1" y="connsiteY1"/>
                </a:cxn>
              </a:cxnLst>
              <a:rect l="l" t="t" r="r" b="b"/>
              <a:pathLst>
                <a:path w="60388" h="38380">
                  <a:moveTo>
                    <a:pt x="0" y="38381"/>
                  </a:moveTo>
                  <a:cubicBezTo>
                    <a:pt x="0" y="38381"/>
                    <a:pt x="3905" y="-8387"/>
                    <a:pt x="60388" y="1328"/>
                  </a:cubicBezTo>
                </a:path>
              </a:pathLst>
            </a:custGeom>
            <a:noFill/>
            <a:ln w="9525" cap="flat">
              <a:solidFill>
                <a:srgbClr val="263238"/>
              </a:solid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367B0D3D-7E63-470E-861B-B03A1CDB7506}"/>
                </a:ext>
              </a:extLst>
            </p:cNvPr>
            <p:cNvSpPr/>
            <p:nvPr/>
          </p:nvSpPr>
          <p:spPr>
            <a:xfrm>
              <a:off x="1666750" y="3551183"/>
              <a:ext cx="331565" cy="475202"/>
            </a:xfrm>
            <a:custGeom>
              <a:avLst/>
              <a:gdLst>
                <a:gd name="connsiteX0" fmla="*/ 252984 w 331565"/>
                <a:gd name="connsiteY0" fmla="*/ 0 h 475202"/>
                <a:gd name="connsiteX1" fmla="*/ 0 w 331565"/>
                <a:gd name="connsiteY1" fmla="*/ 403384 h 475202"/>
                <a:gd name="connsiteX2" fmla="*/ 99155 w 331565"/>
                <a:gd name="connsiteY2" fmla="*/ 475202 h 475202"/>
                <a:gd name="connsiteX3" fmla="*/ 331565 w 331565"/>
                <a:gd name="connsiteY3" fmla="*/ 37624 h 475202"/>
                <a:gd name="connsiteX4" fmla="*/ 252984 w 331565"/>
                <a:gd name="connsiteY4" fmla="*/ 0 h 47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475202">
                  <a:moveTo>
                    <a:pt x="252984" y="0"/>
                  </a:moveTo>
                  <a:lnTo>
                    <a:pt x="0" y="403384"/>
                  </a:lnTo>
                  <a:lnTo>
                    <a:pt x="99155" y="475202"/>
                  </a:lnTo>
                  <a:lnTo>
                    <a:pt x="331565" y="37624"/>
                  </a:lnTo>
                  <a:lnTo>
                    <a:pt x="252984" y="0"/>
                  </a:lnTo>
                  <a:close/>
                </a:path>
              </a:pathLst>
            </a:custGeom>
            <a:solidFill>
              <a:srgbClr val="FFFFFF"/>
            </a:solidFill>
            <a:ln w="9525" cap="flat">
              <a:solidFill>
                <a:srgbClr val="263238"/>
              </a:solid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98D499F-F922-41E3-B15A-0B2AE823556C}"/>
                </a:ext>
              </a:extLst>
            </p:cNvPr>
            <p:cNvSpPr/>
            <p:nvPr/>
          </p:nvSpPr>
          <p:spPr>
            <a:xfrm>
              <a:off x="1553974" y="3595665"/>
              <a:ext cx="841393" cy="1535334"/>
            </a:xfrm>
            <a:custGeom>
              <a:avLst/>
              <a:gdLst>
                <a:gd name="connsiteX0" fmla="*/ 427292 w 841393"/>
                <a:gd name="connsiteY0" fmla="*/ 0 h 1535334"/>
                <a:gd name="connsiteX1" fmla="*/ 194786 w 841393"/>
                <a:gd name="connsiteY1" fmla="*/ 413671 h 1535334"/>
                <a:gd name="connsiteX2" fmla="*/ 40958 w 841393"/>
                <a:gd name="connsiteY2" fmla="*/ 782860 h 1535334"/>
                <a:gd name="connsiteX3" fmla="*/ 0 w 841393"/>
                <a:gd name="connsiteY3" fmla="*/ 1535335 h 1535334"/>
                <a:gd name="connsiteX4" fmla="*/ 786479 w 841393"/>
                <a:gd name="connsiteY4" fmla="*/ 1535335 h 1535334"/>
                <a:gd name="connsiteX5" fmla="*/ 841248 w 841393"/>
                <a:gd name="connsiteY5" fmla="*/ 858488 h 1535334"/>
                <a:gd name="connsiteX6" fmla="*/ 646367 w 841393"/>
                <a:gd name="connsiteY6" fmla="*/ 205454 h 1535334"/>
                <a:gd name="connsiteX7" fmla="*/ 427292 w 841393"/>
                <a:gd name="connsiteY7" fmla="*/ 0 h 15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93" h="1535334">
                  <a:moveTo>
                    <a:pt x="427292" y="0"/>
                  </a:moveTo>
                  <a:cubicBezTo>
                    <a:pt x="427292" y="0"/>
                    <a:pt x="232410" y="338519"/>
                    <a:pt x="194786" y="413671"/>
                  </a:cubicBezTo>
                  <a:cubicBezTo>
                    <a:pt x="157163" y="488823"/>
                    <a:pt x="47816" y="673418"/>
                    <a:pt x="40958" y="782860"/>
                  </a:cubicBezTo>
                  <a:cubicBezTo>
                    <a:pt x="34100" y="892302"/>
                    <a:pt x="0" y="1535335"/>
                    <a:pt x="0" y="1535335"/>
                  </a:cubicBezTo>
                  <a:lnTo>
                    <a:pt x="786479" y="1535335"/>
                  </a:lnTo>
                  <a:cubicBezTo>
                    <a:pt x="786479" y="1535335"/>
                    <a:pt x="844677" y="1046512"/>
                    <a:pt x="841248" y="858488"/>
                  </a:cubicBezTo>
                  <a:cubicBezTo>
                    <a:pt x="837819" y="670465"/>
                    <a:pt x="789908" y="393478"/>
                    <a:pt x="646367" y="205454"/>
                  </a:cubicBezTo>
                  <a:cubicBezTo>
                    <a:pt x="502825" y="17431"/>
                    <a:pt x="427292" y="0"/>
                    <a:pt x="427292" y="0"/>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C5691FA-D45A-4407-AE3F-410999A75731}"/>
                </a:ext>
              </a:extLst>
            </p:cNvPr>
            <p:cNvSpPr/>
            <p:nvPr/>
          </p:nvSpPr>
          <p:spPr>
            <a:xfrm>
              <a:off x="1618840" y="3646909"/>
              <a:ext cx="430815" cy="800195"/>
            </a:xfrm>
            <a:custGeom>
              <a:avLst/>
              <a:gdLst>
                <a:gd name="connsiteX0" fmla="*/ 430816 w 430815"/>
                <a:gd name="connsiteY0" fmla="*/ 0 h 800195"/>
                <a:gd name="connsiteX1" fmla="*/ 235934 w 430815"/>
                <a:gd name="connsiteY1" fmla="*/ 345281 h 800195"/>
                <a:gd name="connsiteX2" fmla="*/ 27432 w 430815"/>
                <a:gd name="connsiteY2" fmla="*/ 687324 h 800195"/>
                <a:gd name="connsiteX3" fmla="*/ 0 w 430815"/>
                <a:gd name="connsiteY3" fmla="*/ 800195 h 800195"/>
              </a:gdLst>
              <a:ahLst/>
              <a:cxnLst>
                <a:cxn ang="0">
                  <a:pos x="connsiteX0" y="connsiteY0"/>
                </a:cxn>
                <a:cxn ang="0">
                  <a:pos x="connsiteX1" y="connsiteY1"/>
                </a:cxn>
                <a:cxn ang="0">
                  <a:pos x="connsiteX2" y="connsiteY2"/>
                </a:cxn>
                <a:cxn ang="0">
                  <a:pos x="connsiteX3" y="connsiteY3"/>
                </a:cxn>
              </a:cxnLst>
              <a:rect l="l" t="t" r="r" b="b"/>
              <a:pathLst>
                <a:path w="430815" h="800195">
                  <a:moveTo>
                    <a:pt x="430816" y="0"/>
                  </a:moveTo>
                  <a:cubicBezTo>
                    <a:pt x="430816" y="0"/>
                    <a:pt x="314515" y="219075"/>
                    <a:pt x="235934" y="345281"/>
                  </a:cubicBezTo>
                  <a:cubicBezTo>
                    <a:pt x="157353" y="471488"/>
                    <a:pt x="54864" y="608552"/>
                    <a:pt x="27432" y="687324"/>
                  </a:cubicBezTo>
                  <a:cubicBezTo>
                    <a:pt x="0" y="766096"/>
                    <a:pt x="0" y="800195"/>
                    <a:pt x="0" y="800195"/>
                  </a:cubicBezTo>
                </a:path>
              </a:pathLst>
            </a:custGeom>
            <a:noFill/>
            <a:ln w="9525" cap="flat">
              <a:solidFill>
                <a:srgbClr val="263238"/>
              </a:solid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8FB5F9C2-C728-4AB2-A2A3-E8B88BAB286F}"/>
                </a:ext>
              </a:extLst>
            </p:cNvPr>
            <p:cNvSpPr/>
            <p:nvPr/>
          </p:nvSpPr>
          <p:spPr>
            <a:xfrm>
              <a:off x="558978" y="4148565"/>
              <a:ext cx="492457" cy="531235"/>
            </a:xfrm>
            <a:custGeom>
              <a:avLst/>
              <a:gdLst>
                <a:gd name="connsiteX0" fmla="*/ 482170 w 492457"/>
                <a:gd name="connsiteY0" fmla="*/ 359881 h 531235"/>
                <a:gd name="connsiteX1" fmla="*/ 389873 w 492457"/>
                <a:gd name="connsiteY1" fmla="*/ 291491 h 531235"/>
                <a:gd name="connsiteX2" fmla="*/ 318055 w 492457"/>
                <a:gd name="connsiteY2" fmla="*/ 147950 h 531235"/>
                <a:gd name="connsiteX3" fmla="*/ 229186 w 492457"/>
                <a:gd name="connsiteY3" fmla="*/ 96610 h 531235"/>
                <a:gd name="connsiteX4" fmla="*/ 164226 w 492457"/>
                <a:gd name="connsiteY4" fmla="*/ 1360 h 531235"/>
                <a:gd name="connsiteX5" fmla="*/ 119839 w 492457"/>
                <a:gd name="connsiteY5" fmla="*/ 38984 h 531235"/>
                <a:gd name="connsiteX6" fmla="*/ 150605 w 492457"/>
                <a:gd name="connsiteY6" fmla="*/ 120994 h 531235"/>
                <a:gd name="connsiteX7" fmla="*/ 150605 w 492457"/>
                <a:gd name="connsiteY7" fmla="*/ 131281 h 531235"/>
                <a:gd name="connsiteX8" fmla="*/ 20684 w 492457"/>
                <a:gd name="connsiteY8" fmla="*/ 107373 h 531235"/>
                <a:gd name="connsiteX9" fmla="*/ 3539 w 492457"/>
                <a:gd name="connsiteY9" fmla="*/ 168905 h 531235"/>
                <a:gd name="connsiteX10" fmla="*/ 34305 w 492457"/>
                <a:gd name="connsiteY10" fmla="*/ 206528 h 531235"/>
                <a:gd name="connsiteX11" fmla="*/ 24113 w 492457"/>
                <a:gd name="connsiteY11" fmla="*/ 281681 h 531235"/>
                <a:gd name="connsiteX12" fmla="*/ 58308 w 492457"/>
                <a:gd name="connsiteY12" fmla="*/ 309018 h 531235"/>
                <a:gd name="connsiteX13" fmla="*/ 78787 w 492457"/>
                <a:gd name="connsiteY13" fmla="*/ 401315 h 531235"/>
                <a:gd name="connsiteX14" fmla="*/ 304434 w 492457"/>
                <a:gd name="connsiteY14" fmla="*/ 456084 h 531235"/>
                <a:gd name="connsiteX15" fmla="*/ 492457 w 492457"/>
                <a:gd name="connsiteY15" fmla="*/ 531236 h 5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457" h="531235">
                  <a:moveTo>
                    <a:pt x="482170" y="359881"/>
                  </a:moveTo>
                  <a:lnTo>
                    <a:pt x="389873" y="291491"/>
                  </a:lnTo>
                  <a:cubicBezTo>
                    <a:pt x="389873" y="291491"/>
                    <a:pt x="345391" y="178715"/>
                    <a:pt x="318055" y="147950"/>
                  </a:cubicBezTo>
                  <a:cubicBezTo>
                    <a:pt x="290718" y="117184"/>
                    <a:pt x="253094" y="123947"/>
                    <a:pt x="229186" y="96610"/>
                  </a:cubicBezTo>
                  <a:cubicBezTo>
                    <a:pt x="205279" y="69273"/>
                    <a:pt x="177942" y="7742"/>
                    <a:pt x="164226" y="1360"/>
                  </a:cubicBezTo>
                  <a:cubicBezTo>
                    <a:pt x="150510" y="-5022"/>
                    <a:pt x="119839" y="11647"/>
                    <a:pt x="119839" y="38984"/>
                  </a:cubicBezTo>
                  <a:cubicBezTo>
                    <a:pt x="119839" y="66320"/>
                    <a:pt x="150605" y="110802"/>
                    <a:pt x="150605" y="120994"/>
                  </a:cubicBezTo>
                  <a:lnTo>
                    <a:pt x="150605" y="131281"/>
                  </a:lnTo>
                  <a:cubicBezTo>
                    <a:pt x="150605" y="131281"/>
                    <a:pt x="34305" y="97086"/>
                    <a:pt x="20684" y="107373"/>
                  </a:cubicBezTo>
                  <a:cubicBezTo>
                    <a:pt x="7063" y="117660"/>
                    <a:pt x="-6653" y="151760"/>
                    <a:pt x="3539" y="168905"/>
                  </a:cubicBezTo>
                  <a:cubicBezTo>
                    <a:pt x="13731" y="186050"/>
                    <a:pt x="34305" y="192812"/>
                    <a:pt x="34305" y="206528"/>
                  </a:cubicBezTo>
                  <a:cubicBezTo>
                    <a:pt x="34305" y="220245"/>
                    <a:pt x="10397" y="264631"/>
                    <a:pt x="24113" y="281681"/>
                  </a:cubicBezTo>
                  <a:cubicBezTo>
                    <a:pt x="33644" y="292911"/>
                    <a:pt x="45255" y="302198"/>
                    <a:pt x="58308" y="309018"/>
                  </a:cubicBezTo>
                  <a:cubicBezTo>
                    <a:pt x="58308" y="309018"/>
                    <a:pt x="58308" y="373978"/>
                    <a:pt x="78787" y="401315"/>
                  </a:cubicBezTo>
                  <a:cubicBezTo>
                    <a:pt x="99265" y="428652"/>
                    <a:pt x="256523" y="448940"/>
                    <a:pt x="304434" y="456084"/>
                  </a:cubicBezTo>
                  <a:cubicBezTo>
                    <a:pt x="352345" y="463227"/>
                    <a:pt x="492457" y="531236"/>
                    <a:pt x="492457" y="531236"/>
                  </a:cubicBezTo>
                  <a:close/>
                </a:path>
              </a:pathLst>
            </a:custGeom>
            <a:solidFill>
              <a:srgbClr val="C53F3F"/>
            </a:solidFill>
            <a:ln w="9525" cap="rnd">
              <a:solidFill>
                <a:srgbClr val="263238"/>
              </a:solidFill>
              <a:prstDash val="solid"/>
              <a:round/>
            </a:ln>
          </p:spPr>
          <p:txBody>
            <a:bodyPr rtlCol="0" anchor="ctr"/>
            <a:lstStyle/>
            <a:p>
              <a:endParaRPr lang="en-US"/>
            </a:p>
          </p:txBody>
        </p:sp>
        <p:sp>
          <p:nvSpPr>
            <p:cNvPr id="196" name="Freeform: Shape 195">
              <a:extLst>
                <a:ext uri="{FF2B5EF4-FFF2-40B4-BE49-F238E27FC236}">
                  <a16:creationId xmlns:a16="http://schemas.microsoft.com/office/drawing/2014/main" id="{61120585-FE8C-47BC-8E2C-FCB3A0BB083A}"/>
                </a:ext>
              </a:extLst>
            </p:cNvPr>
            <p:cNvSpPr/>
            <p:nvPr/>
          </p:nvSpPr>
          <p:spPr>
            <a:xfrm>
              <a:off x="1010383" y="3920467"/>
              <a:ext cx="1148619" cy="998219"/>
            </a:xfrm>
            <a:custGeom>
              <a:avLst/>
              <a:gdLst>
                <a:gd name="connsiteX0" fmla="*/ 936688 w 1148619"/>
                <a:gd name="connsiteY0" fmla="*/ 0 h 998219"/>
                <a:gd name="connsiteX1" fmla="*/ 734949 w 1148619"/>
                <a:gd name="connsiteY1" fmla="*/ 259747 h 998219"/>
                <a:gd name="connsiteX2" fmla="*/ 646081 w 1148619"/>
                <a:gd name="connsiteY2" fmla="*/ 642652 h 998219"/>
                <a:gd name="connsiteX3" fmla="*/ 611886 w 1148619"/>
                <a:gd name="connsiteY3" fmla="*/ 656368 h 998219"/>
                <a:gd name="connsiteX4" fmla="*/ 608457 w 1148619"/>
                <a:gd name="connsiteY4" fmla="*/ 687134 h 998219"/>
                <a:gd name="connsiteX5" fmla="*/ 13716 w 1148619"/>
                <a:gd name="connsiteY5" fmla="*/ 574262 h 998219"/>
                <a:gd name="connsiteX6" fmla="*/ 0 w 1148619"/>
                <a:gd name="connsiteY6" fmla="*/ 854583 h 998219"/>
                <a:gd name="connsiteX7" fmla="*/ 813626 w 1148619"/>
                <a:gd name="connsiteY7" fmla="*/ 998220 h 998219"/>
                <a:gd name="connsiteX8" fmla="*/ 912781 w 1148619"/>
                <a:gd name="connsiteY8" fmla="*/ 950595 h 998219"/>
                <a:gd name="connsiteX9" fmla="*/ 1148620 w 1148619"/>
                <a:gd name="connsiteY9" fmla="*/ 417195 h 9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19" h="998219">
                  <a:moveTo>
                    <a:pt x="936688" y="0"/>
                  </a:moveTo>
                  <a:cubicBezTo>
                    <a:pt x="936688" y="0"/>
                    <a:pt x="789718" y="71723"/>
                    <a:pt x="734949" y="259747"/>
                  </a:cubicBezTo>
                  <a:cubicBezTo>
                    <a:pt x="680180" y="447770"/>
                    <a:pt x="646081" y="642652"/>
                    <a:pt x="646081" y="642652"/>
                  </a:cubicBezTo>
                  <a:cubicBezTo>
                    <a:pt x="646081" y="642652"/>
                    <a:pt x="611886" y="635794"/>
                    <a:pt x="611886" y="656368"/>
                  </a:cubicBezTo>
                  <a:cubicBezTo>
                    <a:pt x="612238" y="666731"/>
                    <a:pt x="611086" y="677094"/>
                    <a:pt x="608457" y="687134"/>
                  </a:cubicBezTo>
                  <a:lnTo>
                    <a:pt x="13716" y="574262"/>
                  </a:lnTo>
                  <a:lnTo>
                    <a:pt x="0" y="854583"/>
                  </a:lnTo>
                  <a:cubicBezTo>
                    <a:pt x="0" y="854583"/>
                    <a:pt x="772573" y="998220"/>
                    <a:pt x="813626" y="998220"/>
                  </a:cubicBezTo>
                  <a:cubicBezTo>
                    <a:pt x="854678" y="998220"/>
                    <a:pt x="899351" y="984504"/>
                    <a:pt x="912781" y="950595"/>
                  </a:cubicBezTo>
                  <a:cubicBezTo>
                    <a:pt x="926211" y="916686"/>
                    <a:pt x="1148620" y="417195"/>
                    <a:pt x="1148620" y="417195"/>
                  </a:cubicBezTo>
                </a:path>
              </a:pathLst>
            </a:custGeom>
            <a:solidFill>
              <a:srgbClr val="FFFFFF"/>
            </a:solidFill>
            <a:ln w="9525" cap="flat">
              <a:solidFill>
                <a:srgbClr val="263238"/>
              </a:solid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B713EFF8-E2D3-48A0-8320-717FA46BE269}"/>
                </a:ext>
              </a:extLst>
            </p:cNvPr>
            <p:cNvSpPr/>
            <p:nvPr/>
          </p:nvSpPr>
          <p:spPr>
            <a:xfrm>
              <a:off x="2015461" y="4077725"/>
              <a:ext cx="136683" cy="153828"/>
            </a:xfrm>
            <a:custGeom>
              <a:avLst/>
              <a:gdLst>
                <a:gd name="connsiteX0" fmla="*/ 0 w 136683"/>
                <a:gd name="connsiteY0" fmla="*/ 0 h 153828"/>
                <a:gd name="connsiteX1" fmla="*/ 136684 w 136683"/>
                <a:gd name="connsiteY1" fmla="*/ 153829 h 153828"/>
              </a:gdLst>
              <a:ahLst/>
              <a:cxnLst>
                <a:cxn ang="0">
                  <a:pos x="connsiteX0" y="connsiteY0"/>
                </a:cxn>
                <a:cxn ang="0">
                  <a:pos x="connsiteX1" y="connsiteY1"/>
                </a:cxn>
              </a:cxnLst>
              <a:rect l="l" t="t" r="r" b="b"/>
              <a:pathLst>
                <a:path w="136683" h="153828">
                  <a:moveTo>
                    <a:pt x="0" y="0"/>
                  </a:moveTo>
                  <a:cubicBezTo>
                    <a:pt x="0" y="0"/>
                    <a:pt x="116205" y="64865"/>
                    <a:pt x="136684" y="153829"/>
                  </a:cubicBezTo>
                </a:path>
              </a:pathLst>
            </a:custGeom>
            <a:noFill/>
            <a:ln w="9525" cap="flat">
              <a:solidFill>
                <a:srgbClr val="263238"/>
              </a:solid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2E2B2251-DB8B-48E9-B0D3-2147CBC44376}"/>
                </a:ext>
              </a:extLst>
            </p:cNvPr>
            <p:cNvSpPr/>
            <p:nvPr/>
          </p:nvSpPr>
          <p:spPr>
            <a:xfrm>
              <a:off x="1933355" y="4176785"/>
              <a:ext cx="222218" cy="112871"/>
            </a:xfrm>
            <a:custGeom>
              <a:avLst/>
              <a:gdLst>
                <a:gd name="connsiteX0" fmla="*/ 0 w 222218"/>
                <a:gd name="connsiteY0" fmla="*/ 0 h 112871"/>
                <a:gd name="connsiteX1" fmla="*/ 222218 w 222218"/>
                <a:gd name="connsiteY1" fmla="*/ 112871 h 112871"/>
              </a:gdLst>
              <a:ahLst/>
              <a:cxnLst>
                <a:cxn ang="0">
                  <a:pos x="connsiteX0" y="connsiteY0"/>
                </a:cxn>
                <a:cxn ang="0">
                  <a:pos x="connsiteX1" y="connsiteY1"/>
                </a:cxn>
              </a:cxnLst>
              <a:rect l="l" t="t" r="r" b="b"/>
              <a:pathLst>
                <a:path w="222218" h="112871">
                  <a:moveTo>
                    <a:pt x="0" y="0"/>
                  </a:moveTo>
                  <a:cubicBezTo>
                    <a:pt x="10287" y="0"/>
                    <a:pt x="184690" y="13716"/>
                    <a:pt x="222218" y="112871"/>
                  </a:cubicBezTo>
                </a:path>
              </a:pathLst>
            </a:custGeom>
            <a:noFill/>
            <a:ln w="9525" cap="flat">
              <a:solidFill>
                <a:srgbClr val="263238"/>
              </a:solid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4AAB9576-3914-4B95-A81C-95223FFCDEDC}"/>
                </a:ext>
              </a:extLst>
            </p:cNvPr>
            <p:cNvSpPr/>
            <p:nvPr/>
          </p:nvSpPr>
          <p:spPr>
            <a:xfrm>
              <a:off x="2094042" y="4286227"/>
              <a:ext cx="174402" cy="194881"/>
            </a:xfrm>
            <a:custGeom>
              <a:avLst/>
              <a:gdLst>
                <a:gd name="connsiteX0" fmla="*/ 0 w 174402"/>
                <a:gd name="connsiteY0" fmla="*/ 194882 h 194881"/>
                <a:gd name="connsiteX1" fmla="*/ 174403 w 174402"/>
                <a:gd name="connsiteY1" fmla="*/ 0 h 194881"/>
              </a:gdLst>
              <a:ahLst/>
              <a:cxnLst>
                <a:cxn ang="0">
                  <a:pos x="connsiteX0" y="connsiteY0"/>
                </a:cxn>
                <a:cxn ang="0">
                  <a:pos x="connsiteX1" y="connsiteY1"/>
                </a:cxn>
              </a:cxnLst>
              <a:rect l="l" t="t" r="r" b="b"/>
              <a:pathLst>
                <a:path w="174402" h="194881">
                  <a:moveTo>
                    <a:pt x="0" y="194882"/>
                  </a:moveTo>
                  <a:cubicBezTo>
                    <a:pt x="0" y="194882"/>
                    <a:pt x="133350" y="133350"/>
                    <a:pt x="174403" y="0"/>
                  </a:cubicBezTo>
                </a:path>
              </a:pathLst>
            </a:custGeom>
            <a:noFill/>
            <a:ln w="9525" cap="flat">
              <a:solidFill>
                <a:srgbClr val="263238"/>
              </a:solid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47097D05-87A9-4258-AB47-6A065642F533}"/>
                </a:ext>
              </a:extLst>
            </p:cNvPr>
            <p:cNvSpPr/>
            <p:nvPr/>
          </p:nvSpPr>
          <p:spPr>
            <a:xfrm>
              <a:off x="1649700" y="4611030"/>
              <a:ext cx="64990" cy="215360"/>
            </a:xfrm>
            <a:custGeom>
              <a:avLst/>
              <a:gdLst>
                <a:gd name="connsiteX0" fmla="*/ 0 w 64990"/>
                <a:gd name="connsiteY0" fmla="*/ 0 h 215360"/>
                <a:gd name="connsiteX1" fmla="*/ 64865 w 64990"/>
                <a:gd name="connsiteY1" fmla="*/ 215360 h 215360"/>
              </a:gdLst>
              <a:ahLst/>
              <a:cxnLst>
                <a:cxn ang="0">
                  <a:pos x="connsiteX0" y="connsiteY0"/>
                </a:cxn>
                <a:cxn ang="0">
                  <a:pos x="connsiteX1" y="connsiteY1"/>
                </a:cxn>
              </a:cxnLst>
              <a:rect l="l" t="t" r="r" b="b"/>
              <a:pathLst>
                <a:path w="64990" h="215360">
                  <a:moveTo>
                    <a:pt x="0" y="0"/>
                  </a:moveTo>
                  <a:cubicBezTo>
                    <a:pt x="0" y="0"/>
                    <a:pt x="68294" y="126397"/>
                    <a:pt x="64865" y="215360"/>
                  </a:cubicBezTo>
                </a:path>
              </a:pathLst>
            </a:custGeom>
            <a:noFill/>
            <a:ln w="9525" cap="flat">
              <a:solidFill>
                <a:srgbClr val="263238"/>
              </a:solid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B0F387F4-1F84-4099-9B39-5F3BB437C5AE}"/>
                </a:ext>
              </a:extLst>
            </p:cNvPr>
            <p:cNvSpPr/>
            <p:nvPr/>
          </p:nvSpPr>
          <p:spPr>
            <a:xfrm>
              <a:off x="1690658" y="4590456"/>
              <a:ext cx="116395" cy="105727"/>
            </a:xfrm>
            <a:custGeom>
              <a:avLst/>
              <a:gdLst>
                <a:gd name="connsiteX0" fmla="*/ 0 w 116395"/>
                <a:gd name="connsiteY0" fmla="*/ 0 h 105727"/>
                <a:gd name="connsiteX1" fmla="*/ 116396 w 116395"/>
                <a:gd name="connsiteY1" fmla="*/ 105728 h 105727"/>
              </a:gdLst>
              <a:ahLst/>
              <a:cxnLst>
                <a:cxn ang="0">
                  <a:pos x="connsiteX0" y="connsiteY0"/>
                </a:cxn>
                <a:cxn ang="0">
                  <a:pos x="connsiteX1" y="connsiteY1"/>
                </a:cxn>
              </a:cxnLst>
              <a:rect l="l" t="t" r="r" b="b"/>
              <a:pathLst>
                <a:path w="116395" h="105727">
                  <a:moveTo>
                    <a:pt x="0" y="0"/>
                  </a:moveTo>
                  <a:cubicBezTo>
                    <a:pt x="0" y="0"/>
                    <a:pt x="68771" y="13716"/>
                    <a:pt x="116396" y="105728"/>
                  </a:cubicBezTo>
                </a:path>
              </a:pathLst>
            </a:custGeom>
            <a:noFill/>
            <a:ln w="9525" cap="flat">
              <a:solidFill>
                <a:srgbClr val="263238"/>
              </a:solid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20FD16B5-5440-4A07-AE77-160ABFC00983}"/>
                </a:ext>
              </a:extLst>
            </p:cNvPr>
            <p:cNvSpPr/>
            <p:nvPr/>
          </p:nvSpPr>
          <p:spPr>
            <a:xfrm>
              <a:off x="2310450" y="4460514"/>
              <a:ext cx="333338" cy="669723"/>
            </a:xfrm>
            <a:custGeom>
              <a:avLst/>
              <a:gdLst>
                <a:gd name="connsiteX0" fmla="*/ 299466 w 333338"/>
                <a:gd name="connsiteY0" fmla="*/ 21 h 669723"/>
                <a:gd name="connsiteX1" fmla="*/ 176308 w 333338"/>
                <a:gd name="connsiteY1" fmla="*/ 21 h 669723"/>
                <a:gd name="connsiteX2" fmla="*/ 127159 w 333338"/>
                <a:gd name="connsiteY2" fmla="*/ 41073 h 669723"/>
                <a:gd name="connsiteX3" fmla="*/ 0 w 333338"/>
                <a:gd name="connsiteY3" fmla="*/ 669723 h 669723"/>
                <a:gd name="connsiteX4" fmla="*/ 205073 w 333338"/>
                <a:gd name="connsiteY4" fmla="*/ 669723 h 669723"/>
                <a:gd name="connsiteX5" fmla="*/ 332232 w 333338"/>
                <a:gd name="connsiteY5" fmla="*/ 41073 h 669723"/>
                <a:gd name="connsiteX6" fmla="*/ 309067 w 333338"/>
                <a:gd name="connsiteY6" fmla="*/ 1097 h 669723"/>
                <a:gd name="connsiteX7" fmla="*/ 299466 w 333338"/>
                <a:gd name="connsiteY7" fmla="*/ 21 h 6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38" h="669723">
                  <a:moveTo>
                    <a:pt x="299466" y="21"/>
                  </a:moveTo>
                  <a:lnTo>
                    <a:pt x="176308" y="21"/>
                  </a:lnTo>
                  <a:cubicBezTo>
                    <a:pt x="152524" y="1002"/>
                    <a:pt x="132359" y="17842"/>
                    <a:pt x="127159" y="41073"/>
                  </a:cubicBezTo>
                  <a:lnTo>
                    <a:pt x="0" y="669723"/>
                  </a:lnTo>
                  <a:lnTo>
                    <a:pt x="205073" y="669723"/>
                  </a:lnTo>
                  <a:lnTo>
                    <a:pt x="332232" y="41073"/>
                  </a:lnTo>
                  <a:cubicBezTo>
                    <a:pt x="336871" y="23633"/>
                    <a:pt x="326498" y="5735"/>
                    <a:pt x="309067" y="1097"/>
                  </a:cubicBezTo>
                  <a:cubicBezTo>
                    <a:pt x="305933" y="268"/>
                    <a:pt x="302705" y="-94"/>
                    <a:pt x="299466" y="21"/>
                  </a:cubicBezTo>
                  <a:close/>
                </a:path>
              </a:pathLst>
            </a:custGeom>
            <a:solidFill>
              <a:srgbClr val="263238"/>
            </a:solidFill>
            <a:ln w="9525" cap="flat">
              <a:solidFill>
                <a:srgbClr val="263238"/>
              </a:solidFill>
              <a:prstDash val="solid"/>
              <a:miter/>
            </a:ln>
          </p:spPr>
          <p:txBody>
            <a:bodyPr rtlCol="0" anchor="ctr"/>
            <a:lstStyle/>
            <a:p>
              <a:endParaRPr lang="en-US"/>
            </a:p>
          </p:txBody>
        </p:sp>
      </p:grpSp>
      <p:grpSp>
        <p:nvGrpSpPr>
          <p:cNvPr id="203" name="Graphic 3">
            <a:extLst>
              <a:ext uri="{FF2B5EF4-FFF2-40B4-BE49-F238E27FC236}">
                <a16:creationId xmlns:a16="http://schemas.microsoft.com/office/drawing/2014/main" id="{58653A09-364E-4714-AA45-518E857C39FE}"/>
              </a:ext>
            </a:extLst>
          </p:cNvPr>
          <p:cNvGrpSpPr/>
          <p:nvPr/>
        </p:nvGrpSpPr>
        <p:grpSpPr>
          <a:xfrm>
            <a:off x="9686" y="4515209"/>
            <a:ext cx="4638389" cy="615661"/>
            <a:chOff x="9686" y="4515209"/>
            <a:chExt cx="4638389" cy="615661"/>
          </a:xfrm>
        </p:grpSpPr>
        <p:sp>
          <p:nvSpPr>
            <p:cNvPr id="204" name="Freeform: Shape 203">
              <a:extLst>
                <a:ext uri="{FF2B5EF4-FFF2-40B4-BE49-F238E27FC236}">
                  <a16:creationId xmlns:a16="http://schemas.microsoft.com/office/drawing/2014/main" id="{8E157306-3D1B-452A-891F-B5DA0555E03A}"/>
                </a:ext>
              </a:extLst>
            </p:cNvPr>
            <p:cNvSpPr/>
            <p:nvPr/>
          </p:nvSpPr>
          <p:spPr>
            <a:xfrm>
              <a:off x="9686" y="5130619"/>
              <a:ext cx="4638389" cy="9525"/>
            </a:xfrm>
            <a:custGeom>
              <a:avLst/>
              <a:gdLst>
                <a:gd name="connsiteX0" fmla="*/ 0 w 4638389"/>
                <a:gd name="connsiteY0" fmla="*/ 0 h 9525"/>
                <a:gd name="connsiteX1" fmla="*/ 4638389 w 4638389"/>
                <a:gd name="connsiteY1" fmla="*/ 0 h 9525"/>
              </a:gdLst>
              <a:ahLst/>
              <a:cxnLst>
                <a:cxn ang="0">
                  <a:pos x="connsiteX0" y="connsiteY0"/>
                </a:cxn>
                <a:cxn ang="0">
                  <a:pos x="connsiteX1" y="connsiteY1"/>
                </a:cxn>
              </a:cxnLst>
              <a:rect l="l" t="t" r="r" b="b"/>
              <a:pathLst>
                <a:path w="4638389" h="9525">
                  <a:moveTo>
                    <a:pt x="0" y="0"/>
                  </a:moveTo>
                  <a:lnTo>
                    <a:pt x="4638389" y="0"/>
                  </a:lnTo>
                </a:path>
              </a:pathLst>
            </a:custGeom>
            <a:ln w="9525" cap="flat">
              <a:solidFill>
                <a:srgbClr val="263238"/>
              </a:solid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51A3C404-1B85-4B94-97D5-53A17C9AF333}"/>
                </a:ext>
              </a:extLst>
            </p:cNvPr>
            <p:cNvSpPr/>
            <p:nvPr/>
          </p:nvSpPr>
          <p:spPr>
            <a:xfrm>
              <a:off x="250764" y="4683801"/>
              <a:ext cx="82677" cy="425291"/>
            </a:xfrm>
            <a:custGeom>
              <a:avLst/>
              <a:gdLst>
                <a:gd name="connsiteX0" fmla="*/ 0 w 82677"/>
                <a:gd name="connsiteY0" fmla="*/ 0 h 425291"/>
                <a:gd name="connsiteX1" fmla="*/ 82677 w 82677"/>
                <a:gd name="connsiteY1" fmla="*/ 0 h 425291"/>
                <a:gd name="connsiteX2" fmla="*/ 82677 w 82677"/>
                <a:gd name="connsiteY2" fmla="*/ 0 h 425291"/>
                <a:gd name="connsiteX3" fmla="*/ 82677 w 82677"/>
                <a:gd name="connsiteY3" fmla="*/ 387191 h 425291"/>
                <a:gd name="connsiteX4" fmla="*/ 44577 w 82677"/>
                <a:gd name="connsiteY4" fmla="*/ 425291 h 425291"/>
                <a:gd name="connsiteX5" fmla="*/ 38671 w 82677"/>
                <a:gd name="connsiteY5" fmla="*/ 425291 h 425291"/>
                <a:gd name="connsiteX6" fmla="*/ 571 w 82677"/>
                <a:gd name="connsiteY6" fmla="*/ 387191 h 425291"/>
                <a:gd name="connsiteX7" fmla="*/ 571 w 82677"/>
                <a:gd name="connsiteY7" fmla="*/ 0 h 425291"/>
                <a:gd name="connsiteX8" fmla="*/ 0 w 82677"/>
                <a:gd name="connsiteY8"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 h="425291">
                  <a:moveTo>
                    <a:pt x="0" y="0"/>
                  </a:moveTo>
                  <a:lnTo>
                    <a:pt x="82677" y="0"/>
                  </a:lnTo>
                  <a:lnTo>
                    <a:pt x="82677" y="0"/>
                  </a:lnTo>
                  <a:lnTo>
                    <a:pt x="82677" y="387191"/>
                  </a:lnTo>
                  <a:cubicBezTo>
                    <a:pt x="82677" y="408232"/>
                    <a:pt x="65619" y="425291"/>
                    <a:pt x="44577" y="425291"/>
                  </a:cubicBezTo>
                  <a:lnTo>
                    <a:pt x="38671" y="425291"/>
                  </a:lnTo>
                  <a:cubicBezTo>
                    <a:pt x="17630" y="425291"/>
                    <a:pt x="571" y="408232"/>
                    <a:pt x="571" y="387191"/>
                  </a:cubicBezTo>
                  <a:lnTo>
                    <a:pt x="571" y="0"/>
                  </a:lnTo>
                  <a:lnTo>
                    <a:pt x="0" y="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06" name="Freeform: Shape 205">
              <a:extLst>
                <a:ext uri="{FF2B5EF4-FFF2-40B4-BE49-F238E27FC236}">
                  <a16:creationId xmlns:a16="http://schemas.microsoft.com/office/drawing/2014/main" id="{CF5E25E7-089A-4B16-8227-6925F51C5770}"/>
                </a:ext>
              </a:extLst>
            </p:cNvPr>
            <p:cNvSpPr/>
            <p:nvPr/>
          </p:nvSpPr>
          <p:spPr>
            <a:xfrm>
              <a:off x="250764" y="4840678"/>
              <a:ext cx="82677" cy="268319"/>
            </a:xfrm>
            <a:custGeom>
              <a:avLst/>
              <a:gdLst>
                <a:gd name="connsiteX0" fmla="*/ 0 w 82677"/>
                <a:gd name="connsiteY0" fmla="*/ 0 h 268319"/>
                <a:gd name="connsiteX1" fmla="*/ 0 w 82677"/>
                <a:gd name="connsiteY1" fmla="*/ 226981 h 268319"/>
                <a:gd name="connsiteX2" fmla="*/ 41339 w 82677"/>
                <a:gd name="connsiteY2" fmla="*/ 268319 h 268319"/>
                <a:gd name="connsiteX3" fmla="*/ 82677 w 82677"/>
                <a:gd name="connsiteY3" fmla="*/ 226981 h 268319"/>
                <a:gd name="connsiteX4" fmla="*/ 82677 w 82677"/>
                <a:gd name="connsiteY4" fmla="*/ 0 h 2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 h="268319">
                  <a:moveTo>
                    <a:pt x="0" y="0"/>
                  </a:moveTo>
                  <a:lnTo>
                    <a:pt x="0" y="226981"/>
                  </a:lnTo>
                  <a:cubicBezTo>
                    <a:pt x="0" y="249812"/>
                    <a:pt x="18508" y="268319"/>
                    <a:pt x="41339" y="268319"/>
                  </a:cubicBezTo>
                  <a:cubicBezTo>
                    <a:pt x="64169" y="268319"/>
                    <a:pt x="82677" y="249812"/>
                    <a:pt x="82677" y="226981"/>
                  </a:cubicBezTo>
                  <a:lnTo>
                    <a:pt x="82677"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207" name="Freeform: Shape 206">
              <a:extLst>
                <a:ext uri="{FF2B5EF4-FFF2-40B4-BE49-F238E27FC236}">
                  <a16:creationId xmlns:a16="http://schemas.microsoft.com/office/drawing/2014/main" id="{A7BA0ACB-F423-45C1-9EB1-EFA211708E26}"/>
                </a:ext>
              </a:extLst>
            </p:cNvPr>
            <p:cNvSpPr/>
            <p:nvPr/>
          </p:nvSpPr>
          <p:spPr>
            <a:xfrm>
              <a:off x="236095"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08" name="Freeform: Shape 207">
              <a:extLst>
                <a:ext uri="{FF2B5EF4-FFF2-40B4-BE49-F238E27FC236}">
                  <a16:creationId xmlns:a16="http://schemas.microsoft.com/office/drawing/2014/main" id="{8CBA29DB-8D1B-4C4B-A775-CC404C521BB8}"/>
                </a:ext>
              </a:extLst>
            </p:cNvPr>
            <p:cNvSpPr/>
            <p:nvPr/>
          </p:nvSpPr>
          <p:spPr>
            <a:xfrm>
              <a:off x="411545" y="4683801"/>
              <a:ext cx="82774" cy="425481"/>
            </a:xfrm>
            <a:custGeom>
              <a:avLst/>
              <a:gdLst>
                <a:gd name="connsiteX0" fmla="*/ 41435 w 82774"/>
                <a:gd name="connsiteY0" fmla="*/ 425482 h 425481"/>
                <a:gd name="connsiteX1" fmla="*/ 41435 w 82774"/>
                <a:gd name="connsiteY1" fmla="*/ 425482 h 425481"/>
                <a:gd name="connsiteX2" fmla="*/ 0 w 82774"/>
                <a:gd name="connsiteY2" fmla="*/ 384238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435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435" y="425482"/>
                  </a:moveTo>
                  <a:lnTo>
                    <a:pt x="41435" y="425482"/>
                  </a:lnTo>
                  <a:cubicBezTo>
                    <a:pt x="18604" y="425539"/>
                    <a:pt x="53" y="407070"/>
                    <a:pt x="0" y="384238"/>
                  </a:cubicBezTo>
                  <a:cubicBezTo>
                    <a:pt x="0" y="384115"/>
                    <a:pt x="0" y="383981"/>
                    <a:pt x="1" y="383857"/>
                  </a:cubicBezTo>
                  <a:lnTo>
                    <a:pt x="1" y="0"/>
                  </a:lnTo>
                  <a:lnTo>
                    <a:pt x="82773" y="0"/>
                  </a:lnTo>
                  <a:lnTo>
                    <a:pt x="82773" y="383857"/>
                  </a:lnTo>
                  <a:cubicBezTo>
                    <a:pt x="82931" y="406689"/>
                    <a:pt x="64552" y="425320"/>
                    <a:pt x="41721" y="425482"/>
                  </a:cubicBezTo>
                  <a:cubicBezTo>
                    <a:pt x="41626" y="425482"/>
                    <a:pt x="41530" y="425482"/>
                    <a:pt x="41435"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209" name="Freeform: Shape 208">
              <a:extLst>
                <a:ext uri="{FF2B5EF4-FFF2-40B4-BE49-F238E27FC236}">
                  <a16:creationId xmlns:a16="http://schemas.microsoft.com/office/drawing/2014/main" id="{B76F650E-5D70-4E56-9592-C8809014E63D}"/>
                </a:ext>
              </a:extLst>
            </p:cNvPr>
            <p:cNvSpPr/>
            <p:nvPr/>
          </p:nvSpPr>
          <p:spPr>
            <a:xfrm>
              <a:off x="411546" y="4840678"/>
              <a:ext cx="82772" cy="266433"/>
            </a:xfrm>
            <a:custGeom>
              <a:avLst/>
              <a:gdLst>
                <a:gd name="connsiteX0" fmla="*/ 0 w 82772"/>
                <a:gd name="connsiteY0" fmla="*/ 0 h 266433"/>
                <a:gd name="connsiteX1" fmla="*/ 0 w 82772"/>
                <a:gd name="connsiteY1" fmla="*/ 226981 h 266433"/>
                <a:gd name="connsiteX2" fmla="*/ 43372 w 82772"/>
                <a:gd name="connsiteY2" fmla="*/ 266385 h 266433"/>
                <a:gd name="connsiteX3" fmla="*/ 82772 w 82772"/>
                <a:gd name="connsiteY3" fmla="*/ 226981 h 266433"/>
                <a:gd name="connsiteX4" fmla="*/ 82772 w 82772"/>
                <a:gd name="connsiteY4" fmla="*/ 0 h 2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72" h="266433">
                  <a:moveTo>
                    <a:pt x="0" y="0"/>
                  </a:moveTo>
                  <a:lnTo>
                    <a:pt x="0" y="226981"/>
                  </a:lnTo>
                  <a:cubicBezTo>
                    <a:pt x="1097" y="249841"/>
                    <a:pt x="20515" y="267481"/>
                    <a:pt x="43372" y="266385"/>
                  </a:cubicBezTo>
                  <a:cubicBezTo>
                    <a:pt x="64694" y="265357"/>
                    <a:pt x="81749" y="248307"/>
                    <a:pt x="82772" y="226981"/>
                  </a:cubicBezTo>
                  <a:lnTo>
                    <a:pt x="82772"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210" name="Freeform: Shape 209">
              <a:extLst>
                <a:ext uri="{FF2B5EF4-FFF2-40B4-BE49-F238E27FC236}">
                  <a16:creationId xmlns:a16="http://schemas.microsoft.com/office/drawing/2014/main" id="{B2D4FB94-61E7-4829-B249-D5753258835F}"/>
                </a:ext>
              </a:extLst>
            </p:cNvPr>
            <p:cNvSpPr/>
            <p:nvPr/>
          </p:nvSpPr>
          <p:spPr>
            <a:xfrm>
              <a:off x="396973"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11" name="Freeform: Shape 210">
              <a:extLst>
                <a:ext uri="{FF2B5EF4-FFF2-40B4-BE49-F238E27FC236}">
                  <a16:creationId xmlns:a16="http://schemas.microsoft.com/office/drawing/2014/main" id="{BECC0713-CDD8-4018-99E0-B417321DC2AF}"/>
                </a:ext>
              </a:extLst>
            </p:cNvPr>
            <p:cNvSpPr/>
            <p:nvPr/>
          </p:nvSpPr>
          <p:spPr>
            <a:xfrm>
              <a:off x="572422" y="4683801"/>
              <a:ext cx="82774" cy="425481"/>
            </a:xfrm>
            <a:custGeom>
              <a:avLst/>
              <a:gdLst>
                <a:gd name="connsiteX0" fmla="*/ 41339 w 82774"/>
                <a:gd name="connsiteY0" fmla="*/ 425482 h 425481"/>
                <a:gd name="connsiteX1" fmla="*/ 41339 w 82774"/>
                <a:gd name="connsiteY1" fmla="*/ 425482 h 425481"/>
                <a:gd name="connsiteX2" fmla="*/ 0 w 82774"/>
                <a:gd name="connsiteY2" fmla="*/ 384143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339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339" y="425482"/>
                  </a:moveTo>
                  <a:lnTo>
                    <a:pt x="41339" y="425482"/>
                  </a:lnTo>
                  <a:cubicBezTo>
                    <a:pt x="18509" y="425482"/>
                    <a:pt x="1" y="406975"/>
                    <a:pt x="0" y="384143"/>
                  </a:cubicBezTo>
                  <a:cubicBezTo>
                    <a:pt x="0" y="384048"/>
                    <a:pt x="0" y="383953"/>
                    <a:pt x="1" y="383857"/>
                  </a:cubicBezTo>
                  <a:lnTo>
                    <a:pt x="1" y="0"/>
                  </a:lnTo>
                  <a:lnTo>
                    <a:pt x="82773" y="0"/>
                  </a:lnTo>
                  <a:lnTo>
                    <a:pt x="82773" y="383857"/>
                  </a:lnTo>
                  <a:cubicBezTo>
                    <a:pt x="82931" y="406689"/>
                    <a:pt x="64552" y="425320"/>
                    <a:pt x="41721" y="425482"/>
                  </a:cubicBezTo>
                  <a:cubicBezTo>
                    <a:pt x="41594" y="425482"/>
                    <a:pt x="41467" y="425482"/>
                    <a:pt x="41339"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212" name="Freeform: Shape 211">
              <a:extLst>
                <a:ext uri="{FF2B5EF4-FFF2-40B4-BE49-F238E27FC236}">
                  <a16:creationId xmlns:a16="http://schemas.microsoft.com/office/drawing/2014/main" id="{1DDEE312-97DB-494A-B8B4-3B5A3F19CD04}"/>
                </a:ext>
              </a:extLst>
            </p:cNvPr>
            <p:cNvSpPr/>
            <p:nvPr/>
          </p:nvSpPr>
          <p:spPr>
            <a:xfrm>
              <a:off x="572423" y="4840678"/>
              <a:ext cx="82772" cy="268319"/>
            </a:xfrm>
            <a:custGeom>
              <a:avLst/>
              <a:gdLst>
                <a:gd name="connsiteX0" fmla="*/ 0 w 82772"/>
                <a:gd name="connsiteY0" fmla="*/ 0 h 268319"/>
                <a:gd name="connsiteX1" fmla="*/ 0 w 82772"/>
                <a:gd name="connsiteY1" fmla="*/ 226981 h 268319"/>
                <a:gd name="connsiteX2" fmla="*/ 41339 w 82772"/>
                <a:gd name="connsiteY2" fmla="*/ 268319 h 268319"/>
                <a:gd name="connsiteX3" fmla="*/ 41339 w 82772"/>
                <a:gd name="connsiteY3" fmla="*/ 268319 h 268319"/>
                <a:gd name="connsiteX4" fmla="*/ 82772 w 82772"/>
                <a:gd name="connsiteY4" fmla="*/ 227076 h 268319"/>
                <a:gd name="connsiteX5" fmla="*/ 82772 w 82772"/>
                <a:gd name="connsiteY5" fmla="*/ 226981 h 268319"/>
                <a:gd name="connsiteX6" fmla="*/ 82772 w 82772"/>
                <a:gd name="connsiteY6"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72" h="268319">
                  <a:moveTo>
                    <a:pt x="0" y="0"/>
                  </a:moveTo>
                  <a:lnTo>
                    <a:pt x="0" y="226981"/>
                  </a:lnTo>
                  <a:cubicBezTo>
                    <a:pt x="0" y="249812"/>
                    <a:pt x="18508" y="268319"/>
                    <a:pt x="41339" y="268319"/>
                  </a:cubicBezTo>
                  <a:lnTo>
                    <a:pt x="41339" y="268319"/>
                  </a:lnTo>
                  <a:cubicBezTo>
                    <a:pt x="64169" y="268376"/>
                    <a:pt x="82720" y="249907"/>
                    <a:pt x="82772" y="227076"/>
                  </a:cubicBezTo>
                  <a:cubicBezTo>
                    <a:pt x="82772" y="227047"/>
                    <a:pt x="82772" y="227009"/>
                    <a:pt x="82772" y="226981"/>
                  </a:cubicBezTo>
                  <a:lnTo>
                    <a:pt x="82772"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213" name="Freeform: Shape 212">
              <a:extLst>
                <a:ext uri="{FF2B5EF4-FFF2-40B4-BE49-F238E27FC236}">
                  <a16:creationId xmlns:a16="http://schemas.microsoft.com/office/drawing/2014/main" id="{FD2A5D22-CF20-4F8D-AAEC-FBA4EBFD09E9}"/>
                </a:ext>
              </a:extLst>
            </p:cNvPr>
            <p:cNvSpPr/>
            <p:nvPr/>
          </p:nvSpPr>
          <p:spPr>
            <a:xfrm>
              <a:off x="557850"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14" name="Freeform: Shape 213">
              <a:extLst>
                <a:ext uri="{FF2B5EF4-FFF2-40B4-BE49-F238E27FC236}">
                  <a16:creationId xmlns:a16="http://schemas.microsoft.com/office/drawing/2014/main" id="{3FFE7B76-5B1E-43E1-B5CC-25EFA1153698}"/>
                </a:ext>
              </a:extLst>
            </p:cNvPr>
            <p:cNvSpPr/>
            <p:nvPr/>
          </p:nvSpPr>
          <p:spPr>
            <a:xfrm>
              <a:off x="733299" y="4683801"/>
              <a:ext cx="83155" cy="425481"/>
            </a:xfrm>
            <a:custGeom>
              <a:avLst/>
              <a:gdLst>
                <a:gd name="connsiteX0" fmla="*/ 41339 w 83155"/>
                <a:gd name="connsiteY0" fmla="*/ 425482 h 425481"/>
                <a:gd name="connsiteX1" fmla="*/ 41339 w 83155"/>
                <a:gd name="connsiteY1" fmla="*/ 425482 h 425481"/>
                <a:gd name="connsiteX2" fmla="*/ 0 w 83155"/>
                <a:gd name="connsiteY2" fmla="*/ 384143 h 425481"/>
                <a:gd name="connsiteX3" fmla="*/ 1 w 83155"/>
                <a:gd name="connsiteY3" fmla="*/ 383857 h 425481"/>
                <a:gd name="connsiteX4" fmla="*/ 1 w 83155"/>
                <a:gd name="connsiteY4" fmla="*/ 0 h 425481"/>
                <a:gd name="connsiteX5" fmla="*/ 83154 w 83155"/>
                <a:gd name="connsiteY5" fmla="*/ 0 h 425481"/>
                <a:gd name="connsiteX6" fmla="*/ 83154 w 83155"/>
                <a:gd name="connsiteY6" fmla="*/ 383857 h 425481"/>
                <a:gd name="connsiteX7" fmla="*/ 42105 w 83155"/>
                <a:gd name="connsiteY7" fmla="*/ 425482 h 425481"/>
                <a:gd name="connsiteX8" fmla="*/ 41339 w 83155"/>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55" h="425481">
                  <a:moveTo>
                    <a:pt x="41339" y="425482"/>
                  </a:moveTo>
                  <a:lnTo>
                    <a:pt x="41339" y="425482"/>
                  </a:lnTo>
                  <a:cubicBezTo>
                    <a:pt x="18509" y="425482"/>
                    <a:pt x="1" y="406975"/>
                    <a:pt x="0" y="384143"/>
                  </a:cubicBezTo>
                  <a:cubicBezTo>
                    <a:pt x="0" y="384048"/>
                    <a:pt x="0" y="383953"/>
                    <a:pt x="1" y="383857"/>
                  </a:cubicBezTo>
                  <a:lnTo>
                    <a:pt x="1" y="0"/>
                  </a:lnTo>
                  <a:lnTo>
                    <a:pt x="83154" y="0"/>
                  </a:lnTo>
                  <a:lnTo>
                    <a:pt x="83154" y="383857"/>
                  </a:lnTo>
                  <a:cubicBezTo>
                    <a:pt x="83313" y="406689"/>
                    <a:pt x="64935" y="425320"/>
                    <a:pt x="42105" y="425482"/>
                  </a:cubicBezTo>
                  <a:cubicBezTo>
                    <a:pt x="41850" y="425482"/>
                    <a:pt x="41595" y="425482"/>
                    <a:pt x="41339" y="425482"/>
                  </a:cubicBezTo>
                  <a:close/>
                </a:path>
              </a:pathLst>
            </a:custGeom>
            <a:solidFill>
              <a:srgbClr val="FFFFFF"/>
            </a:solidFill>
            <a:ln w="9525" cap="rnd">
              <a:solidFill>
                <a:srgbClr val="263238"/>
              </a:solidFill>
              <a:prstDash val="solid"/>
              <a:round/>
            </a:ln>
          </p:spPr>
          <p:txBody>
            <a:bodyPr rtlCol="0" anchor="ctr"/>
            <a:lstStyle/>
            <a:p>
              <a:endParaRPr lang="en-US"/>
            </a:p>
          </p:txBody>
        </p:sp>
        <p:sp>
          <p:nvSpPr>
            <p:cNvPr id="215" name="Freeform: Shape 214">
              <a:extLst>
                <a:ext uri="{FF2B5EF4-FFF2-40B4-BE49-F238E27FC236}">
                  <a16:creationId xmlns:a16="http://schemas.microsoft.com/office/drawing/2014/main" id="{A930382C-F75D-4E3C-A6BA-0019A1FCE482}"/>
                </a:ext>
              </a:extLst>
            </p:cNvPr>
            <p:cNvSpPr/>
            <p:nvPr/>
          </p:nvSpPr>
          <p:spPr>
            <a:xfrm>
              <a:off x="733300" y="4840678"/>
              <a:ext cx="83153" cy="268557"/>
            </a:xfrm>
            <a:custGeom>
              <a:avLst/>
              <a:gdLst>
                <a:gd name="connsiteX0" fmla="*/ 0 w 83153"/>
                <a:gd name="connsiteY0" fmla="*/ 0 h 268557"/>
                <a:gd name="connsiteX1" fmla="*/ 0 w 83153"/>
                <a:gd name="connsiteY1" fmla="*/ 226981 h 268557"/>
                <a:gd name="connsiteX2" fmla="*/ 41577 w 83153"/>
                <a:gd name="connsiteY2" fmla="*/ 268557 h 268557"/>
                <a:gd name="connsiteX3" fmla="*/ 83153 w 83153"/>
                <a:gd name="connsiteY3" fmla="*/ 226981 h 268557"/>
                <a:gd name="connsiteX4" fmla="*/ 83153 w 83153"/>
                <a:gd name="connsiteY4" fmla="*/ 0 h 26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3" h="268557">
                  <a:moveTo>
                    <a:pt x="0" y="0"/>
                  </a:moveTo>
                  <a:lnTo>
                    <a:pt x="0" y="226981"/>
                  </a:lnTo>
                  <a:cubicBezTo>
                    <a:pt x="0" y="249946"/>
                    <a:pt x="18615" y="268557"/>
                    <a:pt x="41577" y="268557"/>
                  </a:cubicBezTo>
                  <a:cubicBezTo>
                    <a:pt x="64539" y="268557"/>
                    <a:pt x="83153" y="249946"/>
                    <a:pt x="83153" y="226981"/>
                  </a:cubicBezTo>
                  <a:lnTo>
                    <a:pt x="83153" y="0"/>
                  </a:lnTo>
                  <a:close/>
                </a:path>
              </a:pathLst>
            </a:custGeom>
            <a:solidFill>
              <a:srgbClr val="C53F3F"/>
            </a:solidFill>
            <a:ln w="9525" cap="rnd">
              <a:solidFill>
                <a:srgbClr val="263238"/>
              </a:solidFill>
              <a:prstDash val="solid"/>
              <a:round/>
            </a:ln>
          </p:spPr>
          <p:txBody>
            <a:bodyPr rtlCol="0" anchor="ctr"/>
            <a:lstStyle/>
            <a:p>
              <a:endParaRPr lang="en-US"/>
            </a:p>
          </p:txBody>
        </p:sp>
        <p:sp>
          <p:nvSpPr>
            <p:cNvPr id="216" name="Freeform: Shape 215">
              <a:extLst>
                <a:ext uri="{FF2B5EF4-FFF2-40B4-BE49-F238E27FC236}">
                  <a16:creationId xmlns:a16="http://schemas.microsoft.com/office/drawing/2014/main" id="{09AF9878-A392-4535-9DBA-5A55C7ED74F2}"/>
                </a:ext>
              </a:extLst>
            </p:cNvPr>
            <p:cNvSpPr/>
            <p:nvPr/>
          </p:nvSpPr>
          <p:spPr>
            <a:xfrm>
              <a:off x="718727"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17" name="Freeform: Shape 216">
              <a:extLst>
                <a:ext uri="{FF2B5EF4-FFF2-40B4-BE49-F238E27FC236}">
                  <a16:creationId xmlns:a16="http://schemas.microsoft.com/office/drawing/2014/main" id="{5BA0D160-8A8F-4E80-99CD-6589E2AD79C7}"/>
                </a:ext>
              </a:extLst>
            </p:cNvPr>
            <p:cNvSpPr/>
            <p:nvPr/>
          </p:nvSpPr>
          <p:spPr>
            <a:xfrm>
              <a:off x="145227" y="4791434"/>
              <a:ext cx="804291" cy="339185"/>
            </a:xfrm>
            <a:custGeom>
              <a:avLst/>
              <a:gdLst>
                <a:gd name="connsiteX0" fmla="*/ 755333 w 804291"/>
                <a:gd name="connsiteY0" fmla="*/ 0 h 339185"/>
                <a:gd name="connsiteX1" fmla="*/ 34957 w 804291"/>
                <a:gd name="connsiteY1" fmla="*/ 0 h 339185"/>
                <a:gd name="connsiteX2" fmla="*/ 34957 w 804291"/>
                <a:gd name="connsiteY2" fmla="*/ 24479 h 339185"/>
                <a:gd name="connsiteX3" fmla="*/ 755333 w 804291"/>
                <a:gd name="connsiteY3" fmla="*/ 24479 h 339185"/>
                <a:gd name="connsiteX4" fmla="*/ 755333 w 804291"/>
                <a:gd name="connsiteY4" fmla="*/ 279749 h 339185"/>
                <a:gd name="connsiteX5" fmla="*/ 0 w 804291"/>
                <a:gd name="connsiteY5" fmla="*/ 279749 h 339185"/>
                <a:gd name="connsiteX6" fmla="*/ 0 w 804291"/>
                <a:gd name="connsiteY6" fmla="*/ 339185 h 339185"/>
                <a:gd name="connsiteX7" fmla="*/ 804291 w 804291"/>
                <a:gd name="connsiteY7" fmla="*/ 339185 h 339185"/>
                <a:gd name="connsiteX8" fmla="*/ 804291 w 804291"/>
                <a:gd name="connsiteY8" fmla="*/ 325184 h 339185"/>
                <a:gd name="connsiteX9" fmla="*/ 804291 w 804291"/>
                <a:gd name="connsiteY9" fmla="*/ 279749 h 339185"/>
                <a:gd name="connsiteX10" fmla="*/ 804291 w 804291"/>
                <a:gd name="connsiteY10" fmla="*/ 24479 h 339185"/>
                <a:gd name="connsiteX11" fmla="*/ 804291 w 804291"/>
                <a:gd name="connsiteY11" fmla="*/ 0 h 339185"/>
                <a:gd name="connsiteX12" fmla="*/ 755333 w 804291"/>
                <a:gd name="connsiteY12" fmla="*/ 0 h 3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91" h="339185">
                  <a:moveTo>
                    <a:pt x="755333" y="0"/>
                  </a:moveTo>
                  <a:lnTo>
                    <a:pt x="34957" y="0"/>
                  </a:lnTo>
                  <a:lnTo>
                    <a:pt x="34957" y="24479"/>
                  </a:lnTo>
                  <a:lnTo>
                    <a:pt x="755333" y="24479"/>
                  </a:lnTo>
                  <a:lnTo>
                    <a:pt x="755333" y="279749"/>
                  </a:lnTo>
                  <a:lnTo>
                    <a:pt x="0" y="279749"/>
                  </a:lnTo>
                  <a:lnTo>
                    <a:pt x="0" y="339185"/>
                  </a:lnTo>
                  <a:lnTo>
                    <a:pt x="804291" y="339185"/>
                  </a:lnTo>
                  <a:lnTo>
                    <a:pt x="804291" y="325184"/>
                  </a:lnTo>
                  <a:lnTo>
                    <a:pt x="804291" y="279749"/>
                  </a:lnTo>
                  <a:lnTo>
                    <a:pt x="804291" y="24479"/>
                  </a:lnTo>
                  <a:lnTo>
                    <a:pt x="804291" y="0"/>
                  </a:lnTo>
                  <a:lnTo>
                    <a:pt x="755333" y="0"/>
                  </a:lnTo>
                  <a:close/>
                </a:path>
              </a:pathLst>
            </a:custGeom>
            <a:solidFill>
              <a:srgbClr val="FFFFFF"/>
            </a:solidFill>
            <a:ln w="9525" cap="rnd">
              <a:solidFill>
                <a:srgbClr val="263238"/>
              </a:solidFill>
              <a:prstDash val="solid"/>
              <a:round/>
            </a:ln>
          </p:spPr>
          <p:txBody>
            <a:bodyPr rtlCol="0" anchor="ctr"/>
            <a:lstStyle/>
            <a:p>
              <a:endParaRPr lang="en-US"/>
            </a:p>
          </p:txBody>
        </p:sp>
        <p:sp>
          <p:nvSpPr>
            <p:cNvPr id="218" name="Freeform: Shape 217">
              <a:extLst>
                <a:ext uri="{FF2B5EF4-FFF2-40B4-BE49-F238E27FC236}">
                  <a16:creationId xmlns:a16="http://schemas.microsoft.com/office/drawing/2014/main" id="{8A402F3A-5A6A-4234-AB89-168EC4233D9F}"/>
                </a:ext>
              </a:extLst>
            </p:cNvPr>
            <p:cNvSpPr/>
            <p:nvPr/>
          </p:nvSpPr>
          <p:spPr>
            <a:xfrm>
              <a:off x="3278087" y="4616269"/>
              <a:ext cx="324238" cy="514350"/>
            </a:xfrm>
            <a:custGeom>
              <a:avLst/>
              <a:gdLst>
                <a:gd name="connsiteX0" fmla="*/ 323000 w 324238"/>
                <a:gd name="connsiteY0" fmla="*/ 465868 h 514350"/>
                <a:gd name="connsiteX1" fmla="*/ 228798 w 324238"/>
                <a:gd name="connsiteY1" fmla="*/ 100013 h 514350"/>
                <a:gd name="connsiteX2" fmla="*/ 228798 w 324238"/>
                <a:gd name="connsiteY2" fmla="*/ 0 h 514350"/>
                <a:gd name="connsiteX3" fmla="*/ 95448 w 324238"/>
                <a:gd name="connsiteY3" fmla="*/ 0 h 514350"/>
                <a:gd name="connsiteX4" fmla="*/ 95448 w 324238"/>
                <a:gd name="connsiteY4" fmla="*/ 100013 h 514350"/>
                <a:gd name="connsiteX5" fmla="*/ 1246 w 324238"/>
                <a:gd name="connsiteY5" fmla="*/ 465868 h 514350"/>
                <a:gd name="connsiteX6" fmla="*/ 29058 w 324238"/>
                <a:gd name="connsiteY6" fmla="*/ 513112 h 514350"/>
                <a:gd name="connsiteX7" fmla="*/ 38869 w 324238"/>
                <a:gd name="connsiteY7" fmla="*/ 514350 h 514350"/>
                <a:gd name="connsiteX8" fmla="*/ 285376 w 324238"/>
                <a:gd name="connsiteY8" fmla="*/ 514350 h 514350"/>
                <a:gd name="connsiteX9" fmla="*/ 324238 w 324238"/>
                <a:gd name="connsiteY9" fmla="*/ 475679 h 514350"/>
                <a:gd name="connsiteX10" fmla="*/ 323000 w 324238"/>
                <a:gd name="connsiteY10" fmla="*/ 46586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38" h="514350">
                  <a:moveTo>
                    <a:pt x="323000" y="465868"/>
                  </a:moveTo>
                  <a:lnTo>
                    <a:pt x="228798" y="100013"/>
                  </a:lnTo>
                  <a:lnTo>
                    <a:pt x="228798" y="0"/>
                  </a:lnTo>
                  <a:lnTo>
                    <a:pt x="95448" y="0"/>
                  </a:lnTo>
                  <a:lnTo>
                    <a:pt x="95448" y="100013"/>
                  </a:lnTo>
                  <a:lnTo>
                    <a:pt x="1246" y="465868"/>
                  </a:lnTo>
                  <a:cubicBezTo>
                    <a:pt x="-4117" y="486594"/>
                    <a:pt x="8332" y="507749"/>
                    <a:pt x="29058" y="513112"/>
                  </a:cubicBezTo>
                  <a:cubicBezTo>
                    <a:pt x="32259" y="513940"/>
                    <a:pt x="35564" y="514360"/>
                    <a:pt x="38869" y="514350"/>
                  </a:cubicBezTo>
                  <a:lnTo>
                    <a:pt x="285376" y="514350"/>
                  </a:lnTo>
                  <a:cubicBezTo>
                    <a:pt x="306789" y="514398"/>
                    <a:pt x="324181" y="497091"/>
                    <a:pt x="324238" y="475679"/>
                  </a:cubicBezTo>
                  <a:cubicBezTo>
                    <a:pt x="324248" y="472364"/>
                    <a:pt x="323829" y="469068"/>
                    <a:pt x="323000" y="465868"/>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E386321-73F0-4A3E-8850-2E14E85D5B5A}"/>
                </a:ext>
              </a:extLst>
            </p:cNvPr>
            <p:cNvSpPr/>
            <p:nvPr/>
          </p:nvSpPr>
          <p:spPr>
            <a:xfrm>
              <a:off x="3306664" y="4897256"/>
              <a:ext cx="267091" cy="204793"/>
            </a:xfrm>
            <a:custGeom>
              <a:avLst/>
              <a:gdLst>
                <a:gd name="connsiteX0" fmla="*/ 217270 w 267091"/>
                <a:gd name="connsiteY0" fmla="*/ 0 h 204793"/>
                <a:gd name="connsiteX1" fmla="*/ 49821 w 267091"/>
                <a:gd name="connsiteY1" fmla="*/ 0 h 204793"/>
                <a:gd name="connsiteX2" fmla="*/ 386 w 267091"/>
                <a:gd name="connsiteY2" fmla="*/ 192024 h 204793"/>
                <a:gd name="connsiteX3" fmla="*/ 2196 w 267091"/>
                <a:gd name="connsiteY3" fmla="*/ 200787 h 204793"/>
                <a:gd name="connsiteX4" fmla="*/ 10197 w 267091"/>
                <a:gd name="connsiteY4" fmla="*/ 204788 h 204793"/>
                <a:gd name="connsiteX5" fmla="*/ 256799 w 267091"/>
                <a:gd name="connsiteY5" fmla="*/ 204788 h 204793"/>
                <a:gd name="connsiteX6" fmla="*/ 264895 w 267091"/>
                <a:gd name="connsiteY6" fmla="*/ 200787 h 204793"/>
                <a:gd name="connsiteX7" fmla="*/ 266705 w 267091"/>
                <a:gd name="connsiteY7" fmla="*/ 192024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91" h="204793">
                  <a:moveTo>
                    <a:pt x="217270" y="0"/>
                  </a:moveTo>
                  <a:lnTo>
                    <a:pt x="49821" y="0"/>
                  </a:lnTo>
                  <a:lnTo>
                    <a:pt x="386" y="192024"/>
                  </a:lnTo>
                  <a:cubicBezTo>
                    <a:pt x="-509" y="195063"/>
                    <a:pt x="177" y="198349"/>
                    <a:pt x="2196" y="200787"/>
                  </a:cubicBezTo>
                  <a:cubicBezTo>
                    <a:pt x="4034" y="203368"/>
                    <a:pt x="7035" y="204864"/>
                    <a:pt x="10197" y="204788"/>
                  </a:cubicBezTo>
                  <a:lnTo>
                    <a:pt x="256799" y="204788"/>
                  </a:lnTo>
                  <a:cubicBezTo>
                    <a:pt x="259999" y="204902"/>
                    <a:pt x="263038" y="203397"/>
                    <a:pt x="264895" y="200787"/>
                  </a:cubicBezTo>
                  <a:cubicBezTo>
                    <a:pt x="266915" y="198349"/>
                    <a:pt x="267600" y="195063"/>
                    <a:pt x="266705" y="192024"/>
                  </a:cubicBezTo>
                  <a:close/>
                </a:path>
              </a:pathLst>
            </a:custGeom>
            <a:solidFill>
              <a:srgbClr val="C53F3F"/>
            </a:solid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C633A987-1FFB-4AFE-96D5-5BAEACC39450}"/>
                </a:ext>
              </a:extLst>
            </p:cNvPr>
            <p:cNvSpPr/>
            <p:nvPr/>
          </p:nvSpPr>
          <p:spPr>
            <a:xfrm>
              <a:off x="3631807" y="4573406"/>
              <a:ext cx="357280" cy="557425"/>
            </a:xfrm>
            <a:custGeom>
              <a:avLst/>
              <a:gdLst>
                <a:gd name="connsiteX0" fmla="*/ 240553 w 357280"/>
                <a:gd name="connsiteY0" fmla="*/ 211265 h 557425"/>
                <a:gd name="connsiteX1" fmla="*/ 240553 w 357280"/>
                <a:gd name="connsiteY1" fmla="*/ 0 h 557425"/>
                <a:gd name="connsiteX2" fmla="*/ 116728 w 357280"/>
                <a:gd name="connsiteY2" fmla="*/ 0 h 557425"/>
                <a:gd name="connsiteX3" fmla="*/ 116728 w 357280"/>
                <a:gd name="connsiteY3" fmla="*/ 211265 h 557425"/>
                <a:gd name="connsiteX4" fmla="*/ 11124 w 357280"/>
                <a:gd name="connsiteY4" fmla="*/ 440693 h 557425"/>
                <a:gd name="connsiteX5" fmla="*/ 240553 w 357280"/>
                <a:gd name="connsiteY5" fmla="*/ 546307 h 557425"/>
                <a:gd name="connsiteX6" fmla="*/ 346156 w 357280"/>
                <a:gd name="connsiteY6" fmla="*/ 316868 h 557425"/>
                <a:gd name="connsiteX7" fmla="*/ 240553 w 357280"/>
                <a:gd name="connsiteY7" fmla="*/ 211265 h 5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80" h="557425">
                  <a:moveTo>
                    <a:pt x="240553" y="211265"/>
                  </a:moveTo>
                  <a:lnTo>
                    <a:pt x="240553" y="0"/>
                  </a:lnTo>
                  <a:lnTo>
                    <a:pt x="116728" y="0"/>
                  </a:lnTo>
                  <a:lnTo>
                    <a:pt x="116728" y="211265"/>
                  </a:lnTo>
                  <a:cubicBezTo>
                    <a:pt x="24211" y="245459"/>
                    <a:pt x="-23071" y="348177"/>
                    <a:pt x="11124" y="440693"/>
                  </a:cubicBezTo>
                  <a:cubicBezTo>
                    <a:pt x="45319" y="533210"/>
                    <a:pt x="148036" y="580492"/>
                    <a:pt x="240553" y="546307"/>
                  </a:cubicBezTo>
                  <a:cubicBezTo>
                    <a:pt x="333069" y="512112"/>
                    <a:pt x="380351" y="409385"/>
                    <a:pt x="346156" y="316868"/>
                  </a:cubicBezTo>
                  <a:cubicBezTo>
                    <a:pt x="328068" y="267929"/>
                    <a:pt x="289492" y="229353"/>
                    <a:pt x="240553" y="211265"/>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8B0F48E-E668-4A8F-9BE3-98CC31E6F6E1}"/>
                </a:ext>
              </a:extLst>
            </p:cNvPr>
            <p:cNvSpPr/>
            <p:nvPr/>
          </p:nvSpPr>
          <p:spPr>
            <a:xfrm>
              <a:off x="3650909" y="4906781"/>
              <a:ext cx="319131" cy="205067"/>
            </a:xfrm>
            <a:custGeom>
              <a:avLst/>
              <a:gdLst>
                <a:gd name="connsiteX0" fmla="*/ 6662 w 319131"/>
                <a:gd name="connsiteY0" fmla="*/ 0 h 205067"/>
                <a:gd name="connsiteX1" fmla="*/ 114104 w 319131"/>
                <a:gd name="connsiteY1" fmla="*/ 198406 h 205067"/>
                <a:gd name="connsiteX2" fmla="*/ 312509 w 319131"/>
                <a:gd name="connsiteY2" fmla="*/ 90964 h 205067"/>
                <a:gd name="connsiteX3" fmla="*/ 312509 w 319131"/>
                <a:gd name="connsiteY3" fmla="*/ 0 h 205067"/>
              </a:gdLst>
              <a:ahLst/>
              <a:cxnLst>
                <a:cxn ang="0">
                  <a:pos x="connsiteX0" y="connsiteY0"/>
                </a:cxn>
                <a:cxn ang="0">
                  <a:pos x="connsiteX1" y="connsiteY1"/>
                </a:cxn>
                <a:cxn ang="0">
                  <a:pos x="connsiteX2" y="connsiteY2"/>
                </a:cxn>
                <a:cxn ang="0">
                  <a:pos x="connsiteX3" y="connsiteY3"/>
                </a:cxn>
              </a:cxnLst>
              <a:rect l="l" t="t" r="r" b="b"/>
              <a:pathLst>
                <a:path w="319131" h="205067">
                  <a:moveTo>
                    <a:pt x="6662" y="0"/>
                  </a:moveTo>
                  <a:cubicBezTo>
                    <a:pt x="-18456" y="84458"/>
                    <a:pt x="29645" y="173289"/>
                    <a:pt x="114104" y="198406"/>
                  </a:cubicBezTo>
                  <a:cubicBezTo>
                    <a:pt x="198562" y="223523"/>
                    <a:pt x="287392" y="175422"/>
                    <a:pt x="312509" y="90964"/>
                  </a:cubicBezTo>
                  <a:cubicBezTo>
                    <a:pt x="321339" y="61284"/>
                    <a:pt x="321339" y="29680"/>
                    <a:pt x="312509" y="0"/>
                  </a:cubicBezTo>
                  <a:close/>
                </a:path>
              </a:pathLst>
            </a:custGeom>
            <a:solidFill>
              <a:srgbClr val="C53F3F"/>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B6BDCF02-E4B2-4591-AA8F-010A0B897A11}"/>
                </a:ext>
              </a:extLst>
            </p:cNvPr>
            <p:cNvSpPr/>
            <p:nvPr/>
          </p:nvSpPr>
          <p:spPr>
            <a:xfrm>
              <a:off x="4080639" y="4515209"/>
              <a:ext cx="235902" cy="615661"/>
            </a:xfrm>
            <a:custGeom>
              <a:avLst/>
              <a:gdLst>
                <a:gd name="connsiteX0" fmla="*/ 158813 w 235902"/>
                <a:gd name="connsiteY0" fmla="*/ 387096 h 615661"/>
                <a:gd name="connsiteX1" fmla="*/ 158813 w 235902"/>
                <a:gd name="connsiteY1" fmla="*/ 0 h 615661"/>
                <a:gd name="connsiteX2" fmla="*/ 77089 w 235902"/>
                <a:gd name="connsiteY2" fmla="*/ 0 h 615661"/>
                <a:gd name="connsiteX3" fmla="*/ 77089 w 235902"/>
                <a:gd name="connsiteY3" fmla="*/ 387096 h 615661"/>
                <a:gd name="connsiteX4" fmla="*/ 7338 w 235902"/>
                <a:gd name="connsiteY4" fmla="*/ 538572 h 615661"/>
                <a:gd name="connsiteX5" fmla="*/ 158813 w 235902"/>
                <a:gd name="connsiteY5" fmla="*/ 608324 h 615661"/>
                <a:gd name="connsiteX6" fmla="*/ 228565 w 235902"/>
                <a:gd name="connsiteY6" fmla="*/ 456848 h 615661"/>
                <a:gd name="connsiteX7" fmla="*/ 158813 w 235902"/>
                <a:gd name="connsiteY7" fmla="*/ 387096 h 61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02" h="615661">
                  <a:moveTo>
                    <a:pt x="158813" y="387096"/>
                  </a:moveTo>
                  <a:lnTo>
                    <a:pt x="158813" y="0"/>
                  </a:lnTo>
                  <a:lnTo>
                    <a:pt x="77089" y="0"/>
                  </a:lnTo>
                  <a:lnTo>
                    <a:pt x="77089" y="387096"/>
                  </a:lnTo>
                  <a:cubicBezTo>
                    <a:pt x="15996" y="409661"/>
                    <a:pt x="-15227" y="477479"/>
                    <a:pt x="7338" y="538572"/>
                  </a:cubicBezTo>
                  <a:cubicBezTo>
                    <a:pt x="29902" y="599665"/>
                    <a:pt x="97720" y="630888"/>
                    <a:pt x="158813" y="608324"/>
                  </a:cubicBezTo>
                  <a:cubicBezTo>
                    <a:pt x="219907" y="585759"/>
                    <a:pt x="251130" y="517941"/>
                    <a:pt x="228565" y="456848"/>
                  </a:cubicBezTo>
                  <a:cubicBezTo>
                    <a:pt x="216621" y="424520"/>
                    <a:pt x="191141" y="399040"/>
                    <a:pt x="158813" y="387096"/>
                  </a:cubicBezTo>
                  <a:close/>
                </a:path>
              </a:pathLst>
            </a:custGeom>
            <a:solidFill>
              <a:srgbClr val="FFFFFF"/>
            </a:solidFill>
            <a:ln w="9525" cap="flat">
              <a:solidFill>
                <a:srgbClr val="263238"/>
              </a:solid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CB72FB8-8CB6-4188-98E5-261BDA11867C}"/>
                </a:ext>
              </a:extLst>
            </p:cNvPr>
            <p:cNvSpPr/>
            <p:nvPr/>
          </p:nvSpPr>
          <p:spPr>
            <a:xfrm>
              <a:off x="4093291" y="4982886"/>
              <a:ext cx="210696" cy="138332"/>
            </a:xfrm>
            <a:custGeom>
              <a:avLst/>
              <a:gdLst>
                <a:gd name="connsiteX0" fmla="*/ 4430 w 210696"/>
                <a:gd name="connsiteY0" fmla="*/ 0 h 138332"/>
                <a:gd name="connsiteX1" fmla="*/ 49 w 210696"/>
                <a:gd name="connsiteY1" fmla="*/ 29813 h 138332"/>
                <a:gd name="connsiteX2" fmla="*/ 102176 w 210696"/>
                <a:gd name="connsiteY2" fmla="*/ 138284 h 138332"/>
                <a:gd name="connsiteX3" fmla="*/ 210647 w 210696"/>
                <a:gd name="connsiteY3" fmla="*/ 36147 h 138332"/>
                <a:gd name="connsiteX4" fmla="*/ 210647 w 210696"/>
                <a:gd name="connsiteY4" fmla="*/ 29813 h 138332"/>
                <a:gd name="connsiteX5" fmla="*/ 206265 w 210696"/>
                <a:gd name="connsiteY5" fmla="*/ 0 h 1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96" h="138332">
                  <a:moveTo>
                    <a:pt x="4430" y="0"/>
                  </a:moveTo>
                  <a:cubicBezTo>
                    <a:pt x="1506" y="9668"/>
                    <a:pt x="30" y="19717"/>
                    <a:pt x="49" y="29813"/>
                  </a:cubicBezTo>
                  <a:cubicBezTo>
                    <a:pt x="-1704" y="87973"/>
                    <a:pt x="44026" y="136531"/>
                    <a:pt x="102176" y="138284"/>
                  </a:cubicBezTo>
                  <a:cubicBezTo>
                    <a:pt x="160335" y="140027"/>
                    <a:pt x="208894" y="94307"/>
                    <a:pt x="210647" y="36147"/>
                  </a:cubicBezTo>
                  <a:cubicBezTo>
                    <a:pt x="210713" y="34033"/>
                    <a:pt x="210713" y="31928"/>
                    <a:pt x="210647" y="29813"/>
                  </a:cubicBezTo>
                  <a:cubicBezTo>
                    <a:pt x="210666" y="19717"/>
                    <a:pt x="209189" y="9668"/>
                    <a:pt x="206265" y="0"/>
                  </a:cubicBezTo>
                  <a:close/>
                </a:path>
              </a:pathLst>
            </a:custGeom>
            <a:solidFill>
              <a:srgbClr val="C53F3F"/>
            </a:solidFill>
            <a:ln w="9525" cap="flat">
              <a:noFill/>
              <a:prstDash val="solid"/>
              <a:miter/>
            </a:ln>
          </p:spPr>
          <p:txBody>
            <a:bodyPr rtlCol="0" anchor="ctr"/>
            <a:lstStyle/>
            <a:p>
              <a:endParaRPr lang="en-US"/>
            </a:p>
          </p:txBody>
        </p:sp>
      </p:grpSp>
      <p:grpSp>
        <p:nvGrpSpPr>
          <p:cNvPr id="224" name="Graphic 15">
            <a:extLst>
              <a:ext uri="{FF2B5EF4-FFF2-40B4-BE49-F238E27FC236}">
                <a16:creationId xmlns:a16="http://schemas.microsoft.com/office/drawing/2014/main" id="{FAA84139-6F99-44CA-8757-35055D7680CC}"/>
              </a:ext>
            </a:extLst>
          </p:cNvPr>
          <p:cNvGrpSpPr/>
          <p:nvPr/>
        </p:nvGrpSpPr>
        <p:grpSpPr>
          <a:xfrm rot="17501868">
            <a:off x="4980594" y="474829"/>
            <a:ext cx="3491655" cy="4448443"/>
            <a:chOff x="5636086" y="1293343"/>
            <a:chExt cx="4242840" cy="4029786"/>
          </a:xfrm>
        </p:grpSpPr>
        <p:sp>
          <p:nvSpPr>
            <p:cNvPr id="225" name="Freeform: Shape 224">
              <a:extLst>
                <a:ext uri="{FF2B5EF4-FFF2-40B4-BE49-F238E27FC236}">
                  <a16:creationId xmlns:a16="http://schemas.microsoft.com/office/drawing/2014/main" id="{A85D6F0D-1F30-45B2-8979-8F053E37770D}"/>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911F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C0FC91BC-9923-42F6-A610-2A4E900F887A}"/>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7" name="Text Box 99">
            <a:extLst>
              <a:ext uri="{FF2B5EF4-FFF2-40B4-BE49-F238E27FC236}">
                <a16:creationId xmlns:a16="http://schemas.microsoft.com/office/drawing/2014/main" id="{E456AC44-1E92-48CF-9B3F-088B91FF0A2C}"/>
              </a:ext>
            </a:extLst>
          </p:cNvPr>
          <p:cNvSpPr txBox="1"/>
          <p:nvPr/>
        </p:nvSpPr>
        <p:spPr>
          <a:xfrm>
            <a:off x="4994695" y="1690862"/>
            <a:ext cx="3528204" cy="2246769"/>
          </a:xfrm>
          <a:prstGeom prst="rect">
            <a:avLst/>
          </a:prstGeom>
          <a:noFill/>
          <a:ln w="9525">
            <a:noFill/>
          </a:ln>
        </p:spPr>
        <p:txBody>
          <a:bodyPr wrap="square">
            <a:spAutoFit/>
            <a:scene3d>
              <a:camera prst="orthographicFront"/>
              <a:lightRig rig="threePt" dir="t"/>
            </a:scene3d>
          </a:bodyPr>
          <a:lstStyle/>
          <a:p>
            <a:pPr algn="ctr">
              <a:defRPr/>
            </a:pP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Khi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vào</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phòng</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thực</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hành</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chúng</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ta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cần</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phải</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biết</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thêm</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các</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quy</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định</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kí</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hiệu</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nào</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nữa</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Chúng</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ta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cùng</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tìm</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hiểu</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 </a:t>
            </a:r>
            <a:r>
              <a:rPr lang="en-US" sz="2800" dirty="0" err="1">
                <a:solidFill>
                  <a:srgbClr val="002060"/>
                </a:solidFill>
                <a:latin typeface="#9Slide07 IcielBaliho Script" pitchFamily="2" charset="-93"/>
                <a:ea typeface="Roboto" panose="02000000000000000000" pitchFamily="2" charset="0"/>
                <a:cs typeface="Arial" panose="020B0604020202020204" pitchFamily="34" charset="0"/>
              </a:rPr>
              <a:t>nhé</a:t>
            </a:r>
            <a:r>
              <a:rPr lang="en-US" sz="2800" dirty="0">
                <a:solidFill>
                  <a:srgbClr val="002060"/>
                </a:solidFill>
                <a:latin typeface="#9Slide07 IcielBaliho Script" pitchFamily="2" charset="-93"/>
                <a:ea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5995814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1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1000">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14:bounceEnd="51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1000">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14:bounceEnd="51000">
                                          <p:cBhvr additive="base">
                                            <p:cTn id="15" dur="1000" fill="hold"/>
                                            <p:tgtEl>
                                              <p:spTgt spid="130"/>
                                            </p:tgtEl>
                                            <p:attrNameLst>
                                              <p:attrName>ppt_x</p:attrName>
                                            </p:attrNameLst>
                                          </p:cBhvr>
                                          <p:tavLst>
                                            <p:tav tm="0">
                                              <p:val>
                                                <p:strVal val="0-#ppt_w/2"/>
                                              </p:val>
                                            </p:tav>
                                            <p:tav tm="100000">
                                              <p:val>
                                                <p:strVal val="#ppt_x"/>
                                              </p:val>
                                            </p:tav>
                                          </p:tavLst>
                                        </p:anim>
                                        <p:anim calcmode="lin" valueType="num" p14:bounceEnd="51000">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1000">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14:bounceEnd="51000">
                                          <p:cBhvr additive="base">
                                            <p:cTn id="19" dur="1000" fill="hold"/>
                                            <p:tgtEl>
                                              <p:spTgt spid="143"/>
                                            </p:tgtEl>
                                            <p:attrNameLst>
                                              <p:attrName>ppt_x</p:attrName>
                                            </p:attrNameLst>
                                          </p:cBhvr>
                                          <p:tavLst>
                                            <p:tav tm="0">
                                              <p:val>
                                                <p:strVal val="0-#ppt_w/2"/>
                                              </p:val>
                                            </p:tav>
                                            <p:tav tm="100000">
                                              <p:val>
                                                <p:strVal val="#ppt_x"/>
                                              </p:val>
                                            </p:tav>
                                          </p:tavLst>
                                        </p:anim>
                                        <p:anim calcmode="lin" valueType="num" p14:bounceEnd="51000">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1000">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14:bounceEnd="51000">
                                          <p:cBhvr additive="base">
                                            <p:cTn id="23" dur="1000" fill="hold"/>
                                            <p:tgtEl>
                                              <p:spTgt spid="185"/>
                                            </p:tgtEl>
                                            <p:attrNameLst>
                                              <p:attrName>ppt_x</p:attrName>
                                            </p:attrNameLst>
                                          </p:cBhvr>
                                          <p:tavLst>
                                            <p:tav tm="0">
                                              <p:val>
                                                <p:strVal val="0-#ppt_w/2"/>
                                              </p:val>
                                            </p:tav>
                                            <p:tav tm="100000">
                                              <p:val>
                                                <p:strVal val="#ppt_x"/>
                                              </p:val>
                                            </p:tav>
                                          </p:tavLst>
                                        </p:anim>
                                        <p:anim calcmode="lin" valueType="num" p14:bounceEnd="51000">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1000">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14:bounceEnd="51000">
                                          <p:cBhvr additive="base">
                                            <p:cTn id="27" dur="1000" fill="hold"/>
                                            <p:tgtEl>
                                              <p:spTgt spid="203"/>
                                            </p:tgtEl>
                                            <p:attrNameLst>
                                              <p:attrName>ppt_x</p:attrName>
                                            </p:attrNameLst>
                                          </p:cBhvr>
                                          <p:tavLst>
                                            <p:tav tm="0">
                                              <p:val>
                                                <p:strVal val="0-#ppt_w/2"/>
                                              </p:val>
                                            </p:tav>
                                            <p:tav tm="100000">
                                              <p:val>
                                                <p:strVal val="#ppt_x"/>
                                              </p:val>
                                            </p:tav>
                                          </p:tavLst>
                                        </p:anim>
                                        <p:anim calcmode="lin" valueType="num" p14:bounceEnd="51000">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000" fill="hold"/>
                                            <p:tgtEl>
                                              <p:spTgt spid="130"/>
                                            </p:tgtEl>
                                            <p:attrNameLst>
                                              <p:attrName>ppt_x</p:attrName>
                                            </p:attrNameLst>
                                          </p:cBhvr>
                                          <p:tavLst>
                                            <p:tav tm="0">
                                              <p:val>
                                                <p:strVal val="0-#ppt_w/2"/>
                                              </p:val>
                                            </p:tav>
                                            <p:tav tm="100000">
                                              <p:val>
                                                <p:strVal val="#ppt_x"/>
                                              </p:val>
                                            </p:tav>
                                          </p:tavLst>
                                        </p:anim>
                                        <p:anim calcmode="lin" valueType="num">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1000" fill="hold"/>
                                            <p:tgtEl>
                                              <p:spTgt spid="143"/>
                                            </p:tgtEl>
                                            <p:attrNameLst>
                                              <p:attrName>ppt_x</p:attrName>
                                            </p:attrNameLst>
                                          </p:cBhvr>
                                          <p:tavLst>
                                            <p:tav tm="0">
                                              <p:val>
                                                <p:strVal val="0-#ppt_w/2"/>
                                              </p:val>
                                            </p:tav>
                                            <p:tav tm="100000">
                                              <p:val>
                                                <p:strVal val="#ppt_x"/>
                                              </p:val>
                                            </p:tav>
                                          </p:tavLst>
                                        </p:anim>
                                        <p:anim calcmode="lin" valueType="num">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cBhvr additive="base">
                                            <p:cTn id="23" dur="1000" fill="hold"/>
                                            <p:tgtEl>
                                              <p:spTgt spid="185"/>
                                            </p:tgtEl>
                                            <p:attrNameLst>
                                              <p:attrName>ppt_x</p:attrName>
                                            </p:attrNameLst>
                                          </p:cBhvr>
                                          <p:tavLst>
                                            <p:tav tm="0">
                                              <p:val>
                                                <p:strVal val="0-#ppt_w/2"/>
                                              </p:val>
                                            </p:tav>
                                            <p:tav tm="100000">
                                              <p:val>
                                                <p:strVal val="#ppt_x"/>
                                              </p:val>
                                            </p:tav>
                                          </p:tavLst>
                                        </p:anim>
                                        <p:anim calcmode="lin" valueType="num">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cBhvr additive="base">
                                            <p:cTn id="27" dur="1000" fill="hold"/>
                                            <p:tgtEl>
                                              <p:spTgt spid="203"/>
                                            </p:tgtEl>
                                            <p:attrNameLst>
                                              <p:attrName>ppt_x</p:attrName>
                                            </p:attrNameLst>
                                          </p:cBhvr>
                                          <p:tavLst>
                                            <p:tav tm="0">
                                              <p:val>
                                                <p:strVal val="0-#ppt_w/2"/>
                                              </p:val>
                                            </p:tav>
                                            <p:tav tm="100000">
                                              <p:val>
                                                <p:strVal val="#ppt_x"/>
                                              </p:val>
                                            </p:tav>
                                          </p:tavLst>
                                        </p:anim>
                                        <p:anim calcmode="lin" valueType="num">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35"/>
          <p:cNvSpPr txBox="1">
            <a:spLocks noGrp="1"/>
          </p:cNvSpPr>
          <p:nvPr>
            <p:ph type="title"/>
          </p:nvPr>
        </p:nvSpPr>
        <p:spPr>
          <a:xfrm>
            <a:off x="776378" y="2383849"/>
            <a:ext cx="3278038"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t>Một số kí hiệu cảnh báo trong phòng thực hành</a:t>
            </a:r>
            <a:endParaRPr sz="3600" b="1" dirty="0"/>
          </a:p>
        </p:txBody>
      </p:sp>
      <p:grpSp>
        <p:nvGrpSpPr>
          <p:cNvPr id="1623" name="Google Shape;1623;p35"/>
          <p:cNvGrpSpPr/>
          <p:nvPr/>
        </p:nvGrpSpPr>
        <p:grpSpPr>
          <a:xfrm>
            <a:off x="4572024" y="1150300"/>
            <a:ext cx="3671871" cy="3643389"/>
            <a:chOff x="4572024" y="1150300"/>
            <a:chExt cx="3671871" cy="3643389"/>
          </a:xfrm>
        </p:grpSpPr>
        <p:sp>
          <p:nvSpPr>
            <p:cNvPr id="1624" name="Google Shape;1624;p35"/>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5"/>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5"/>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7459600" y="2362200"/>
              <a:ext cx="115021"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06;p35">
            <a:extLst>
              <a:ext uri="{FF2B5EF4-FFF2-40B4-BE49-F238E27FC236}">
                <a16:creationId xmlns:a16="http://schemas.microsoft.com/office/drawing/2014/main" id="{82CDEC5A-7978-4C59-9825-58CFC2B21BE9}"/>
              </a:ext>
            </a:extLst>
          </p:cNvPr>
          <p:cNvSpPr txBox="1">
            <a:spLocks/>
          </p:cNvSpPr>
          <p:nvPr/>
        </p:nvSpPr>
        <p:spPr>
          <a:xfrm>
            <a:off x="603130" y="224370"/>
            <a:ext cx="786153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dirty="0" err="1">
                <a:solidFill>
                  <a:srgbClr val="002060"/>
                </a:solidFill>
              </a:rPr>
              <a:t>Một</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kí</a:t>
            </a:r>
            <a:r>
              <a:rPr lang="en-US" sz="3200" dirty="0">
                <a:solidFill>
                  <a:srgbClr val="002060"/>
                </a:solidFill>
              </a:rPr>
              <a:t> </a:t>
            </a:r>
            <a:r>
              <a:rPr lang="en-US" sz="3200" dirty="0" err="1">
                <a:solidFill>
                  <a:srgbClr val="002060"/>
                </a:solidFill>
              </a:rPr>
              <a:t>hiệu</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báo</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phòng</a:t>
            </a:r>
            <a:r>
              <a:rPr lang="en-US" sz="3200" dirty="0">
                <a:solidFill>
                  <a:srgbClr val="002060"/>
                </a:solidFill>
              </a:rPr>
              <a:t> </a:t>
            </a:r>
            <a:r>
              <a:rPr lang="en-US" sz="3200" dirty="0" err="1">
                <a:solidFill>
                  <a:srgbClr val="002060"/>
                </a:solidFill>
              </a:rPr>
              <a:t>thực</a:t>
            </a:r>
            <a:r>
              <a:rPr lang="en-US" sz="3200" dirty="0">
                <a:solidFill>
                  <a:srgbClr val="002060"/>
                </a:solidFill>
              </a:rPr>
              <a:t> </a:t>
            </a:r>
            <a:r>
              <a:rPr lang="en-US" sz="3200" dirty="0" err="1">
                <a:solidFill>
                  <a:srgbClr val="002060"/>
                </a:solidFill>
              </a:rPr>
              <a:t>hành</a:t>
            </a:r>
            <a:endParaRPr lang="en-US" sz="3200" dirty="0">
              <a:solidFill>
                <a:srgbClr val="002060"/>
              </a:solidFill>
            </a:endParaRPr>
          </a:p>
        </p:txBody>
      </p:sp>
      <p:pic>
        <p:nvPicPr>
          <p:cNvPr id="5" name="Picture 4">
            <a:extLst>
              <a:ext uri="{FF2B5EF4-FFF2-40B4-BE49-F238E27FC236}">
                <a16:creationId xmlns:a16="http://schemas.microsoft.com/office/drawing/2014/main" id="{47950123-4E26-4444-8A9B-55A752D320FC}"/>
              </a:ext>
            </a:extLst>
          </p:cNvPr>
          <p:cNvPicPr>
            <a:picLocks noChangeAspect="1"/>
          </p:cNvPicPr>
          <p:nvPr/>
        </p:nvPicPr>
        <p:blipFill>
          <a:blip r:embed="rId2"/>
          <a:stretch>
            <a:fillRect/>
          </a:stretch>
        </p:blipFill>
        <p:spPr>
          <a:xfrm>
            <a:off x="818429" y="850779"/>
            <a:ext cx="1709109" cy="1840579"/>
          </a:xfrm>
          <a:prstGeom prst="rect">
            <a:avLst/>
          </a:prstGeom>
        </p:spPr>
      </p:pic>
      <p:pic>
        <p:nvPicPr>
          <p:cNvPr id="7" name="Picture 6">
            <a:extLst>
              <a:ext uri="{FF2B5EF4-FFF2-40B4-BE49-F238E27FC236}">
                <a16:creationId xmlns:a16="http://schemas.microsoft.com/office/drawing/2014/main" id="{20B728D1-A4E3-415E-B4FA-599AEAB9ACD8}"/>
              </a:ext>
            </a:extLst>
          </p:cNvPr>
          <p:cNvPicPr>
            <a:picLocks noChangeAspect="1"/>
          </p:cNvPicPr>
          <p:nvPr/>
        </p:nvPicPr>
        <p:blipFill>
          <a:blip r:embed="rId3"/>
          <a:stretch>
            <a:fillRect/>
          </a:stretch>
        </p:blipFill>
        <p:spPr>
          <a:xfrm>
            <a:off x="3679057" y="899090"/>
            <a:ext cx="1709686" cy="1798500"/>
          </a:xfrm>
          <a:prstGeom prst="rect">
            <a:avLst/>
          </a:prstGeom>
        </p:spPr>
      </p:pic>
      <p:pic>
        <p:nvPicPr>
          <p:cNvPr id="9" name="Picture 8">
            <a:extLst>
              <a:ext uri="{FF2B5EF4-FFF2-40B4-BE49-F238E27FC236}">
                <a16:creationId xmlns:a16="http://schemas.microsoft.com/office/drawing/2014/main" id="{73535E5F-91C6-48E4-9824-5E11480036D4}"/>
              </a:ext>
            </a:extLst>
          </p:cNvPr>
          <p:cNvPicPr>
            <a:picLocks noChangeAspect="1"/>
          </p:cNvPicPr>
          <p:nvPr/>
        </p:nvPicPr>
        <p:blipFill>
          <a:blip r:embed="rId4"/>
          <a:stretch>
            <a:fillRect/>
          </a:stretch>
        </p:blipFill>
        <p:spPr>
          <a:xfrm>
            <a:off x="6883597" y="898226"/>
            <a:ext cx="1681720" cy="1801842"/>
          </a:xfrm>
          <a:prstGeom prst="rect">
            <a:avLst/>
          </a:prstGeom>
        </p:spPr>
      </p:pic>
      <p:sp>
        <p:nvSpPr>
          <p:cNvPr id="10" name="Google Shape;1606;p35">
            <a:extLst>
              <a:ext uri="{FF2B5EF4-FFF2-40B4-BE49-F238E27FC236}">
                <a16:creationId xmlns:a16="http://schemas.microsoft.com/office/drawing/2014/main" id="{F2B9B89A-745E-441C-9969-5246566B9E0A}"/>
              </a:ext>
            </a:extLst>
          </p:cNvPr>
          <p:cNvSpPr txBox="1">
            <a:spLocks/>
          </p:cNvSpPr>
          <p:nvPr/>
        </p:nvSpPr>
        <p:spPr>
          <a:xfrm>
            <a:off x="638354" y="2743284"/>
            <a:ext cx="197544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800" dirty="0" err="1">
                <a:solidFill>
                  <a:srgbClr val="002060"/>
                </a:solidFill>
              </a:rPr>
              <a:t>Chất</a:t>
            </a:r>
            <a:r>
              <a:rPr lang="en-US" sz="2800" dirty="0">
                <a:solidFill>
                  <a:srgbClr val="002060"/>
                </a:solidFill>
              </a:rPr>
              <a:t> </a:t>
            </a:r>
            <a:r>
              <a:rPr lang="en-US" sz="2800" dirty="0" err="1">
                <a:solidFill>
                  <a:srgbClr val="002060"/>
                </a:solidFill>
              </a:rPr>
              <a:t>dễ</a:t>
            </a:r>
            <a:r>
              <a:rPr lang="en-US" sz="2800" dirty="0">
                <a:solidFill>
                  <a:srgbClr val="002060"/>
                </a:solidFill>
              </a:rPr>
              <a:t> </a:t>
            </a:r>
            <a:r>
              <a:rPr lang="en-US" sz="2800" dirty="0" err="1">
                <a:solidFill>
                  <a:srgbClr val="002060"/>
                </a:solidFill>
              </a:rPr>
              <a:t>cháy</a:t>
            </a:r>
            <a:endParaRPr lang="en-US" sz="2800" dirty="0">
              <a:solidFill>
                <a:srgbClr val="002060"/>
              </a:solidFill>
            </a:endParaRPr>
          </a:p>
        </p:txBody>
      </p:sp>
      <p:sp>
        <p:nvSpPr>
          <p:cNvPr id="12" name="Google Shape;1606;p35">
            <a:extLst>
              <a:ext uri="{FF2B5EF4-FFF2-40B4-BE49-F238E27FC236}">
                <a16:creationId xmlns:a16="http://schemas.microsoft.com/office/drawing/2014/main" id="{17B6D823-F2FC-4201-BF8F-908FB1B52FAE}"/>
              </a:ext>
            </a:extLst>
          </p:cNvPr>
          <p:cNvSpPr txBox="1">
            <a:spLocks/>
          </p:cNvSpPr>
          <p:nvPr/>
        </p:nvSpPr>
        <p:spPr>
          <a:xfrm>
            <a:off x="465827" y="3623179"/>
            <a:ext cx="240677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latin typeface="#9Slide03 Arima Madurai Black" panose="00000A00000000000000" pitchFamily="2" charset="-93"/>
                <a:cs typeface="#9Slide03 Arima Madurai Black" panose="00000A00000000000000" pitchFamily="2" charset="-93"/>
              </a:rPr>
              <a:t>Những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tự</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gây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cháy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hoặc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cùng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tạo</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thành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hỗn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hợp</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cháy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nổ</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trong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điều</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kiện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xác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định</a:t>
            </a:r>
            <a:endParaRPr lang="en-US" sz="1400" dirty="0">
              <a:latin typeface="#9Slide03 Arima Madurai Black" panose="00000A00000000000000" pitchFamily="2" charset="-93"/>
              <a:cs typeface="#9Slide03 Arima Madurai Black" panose="00000A00000000000000" pitchFamily="2" charset="-93"/>
            </a:endParaRPr>
          </a:p>
        </p:txBody>
      </p:sp>
      <p:sp>
        <p:nvSpPr>
          <p:cNvPr id="14" name="Google Shape;1606;p35">
            <a:extLst>
              <a:ext uri="{FF2B5EF4-FFF2-40B4-BE49-F238E27FC236}">
                <a16:creationId xmlns:a16="http://schemas.microsoft.com/office/drawing/2014/main" id="{8328362B-836E-4D0B-8B02-8CB785EBAA62}"/>
              </a:ext>
            </a:extLst>
          </p:cNvPr>
          <p:cNvSpPr txBox="1">
            <a:spLocks/>
          </p:cNvSpPr>
          <p:nvPr/>
        </p:nvSpPr>
        <p:spPr>
          <a:xfrm>
            <a:off x="672861" y="4485820"/>
            <a:ext cx="213935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solidFill>
                  <a:srgbClr val="C00000"/>
                </a:solidFill>
                <a:latin typeface="#9Slide03 Arima Madurai Black" panose="00000A00000000000000" pitchFamily="2" charset="-93"/>
                <a:cs typeface="#9Slide03 Arima Madurai Black" panose="00000A00000000000000" pitchFamily="2" charset="-93"/>
              </a:rPr>
              <a:t>Ví</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dụ</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xăng</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dầu</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cồn</a:t>
            </a:r>
            <a:r>
              <a:rPr lang="en-US" sz="1400" dirty="0">
                <a:solidFill>
                  <a:srgbClr val="C00000"/>
                </a:solidFill>
                <a:latin typeface="#9Slide03 Arima Madurai Black" panose="00000A00000000000000" pitchFamily="2" charset="-93"/>
                <a:cs typeface="#9Slide03 Arima Madurai Black" panose="00000A00000000000000" pitchFamily="2" charset="-93"/>
              </a:rPr>
              <a:t> ...</a:t>
            </a:r>
          </a:p>
        </p:txBody>
      </p:sp>
      <p:sp>
        <p:nvSpPr>
          <p:cNvPr id="16" name="Google Shape;1606;p35">
            <a:extLst>
              <a:ext uri="{FF2B5EF4-FFF2-40B4-BE49-F238E27FC236}">
                <a16:creationId xmlns:a16="http://schemas.microsoft.com/office/drawing/2014/main" id="{B9C44D6F-67D4-4E0C-9F86-0EF6DAEC9BE5}"/>
              </a:ext>
            </a:extLst>
          </p:cNvPr>
          <p:cNvSpPr txBox="1">
            <a:spLocks/>
          </p:cNvSpPr>
          <p:nvPr/>
        </p:nvSpPr>
        <p:spPr>
          <a:xfrm>
            <a:off x="3554082" y="2803669"/>
            <a:ext cx="197544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800" dirty="0" err="1">
                <a:solidFill>
                  <a:srgbClr val="002060"/>
                </a:solidFill>
              </a:rPr>
              <a:t>Chất</a:t>
            </a:r>
            <a:r>
              <a:rPr lang="en-US" sz="2800" dirty="0">
                <a:solidFill>
                  <a:srgbClr val="002060"/>
                </a:solidFill>
              </a:rPr>
              <a:t> </a:t>
            </a:r>
            <a:r>
              <a:rPr lang="en-US" sz="2800" dirty="0" err="1">
                <a:solidFill>
                  <a:srgbClr val="002060"/>
                </a:solidFill>
              </a:rPr>
              <a:t>độc</a:t>
            </a:r>
            <a:endParaRPr lang="en-US" sz="2800" dirty="0">
              <a:solidFill>
                <a:srgbClr val="002060"/>
              </a:solidFill>
            </a:endParaRPr>
          </a:p>
        </p:txBody>
      </p:sp>
      <p:sp>
        <p:nvSpPr>
          <p:cNvPr id="17" name="Google Shape;1606;p35">
            <a:extLst>
              <a:ext uri="{FF2B5EF4-FFF2-40B4-BE49-F238E27FC236}">
                <a16:creationId xmlns:a16="http://schemas.microsoft.com/office/drawing/2014/main" id="{E80D11CC-3F28-487A-9C3E-A746031CF5FC}"/>
              </a:ext>
            </a:extLst>
          </p:cNvPr>
          <p:cNvSpPr txBox="1">
            <a:spLocks/>
          </p:cNvSpPr>
          <p:nvPr/>
        </p:nvSpPr>
        <p:spPr>
          <a:xfrm>
            <a:off x="3501246" y="3605925"/>
            <a:ext cx="2065308"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latin typeface="#9Slide03 Arima Madurai Black" panose="00000A00000000000000" pitchFamily="2" charset="-93"/>
                <a:cs typeface="#9Slide03 Arima Madurai Black" panose="00000A00000000000000" pitchFamily="2" charset="-93"/>
              </a:rPr>
              <a:t>Những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hóa</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chất</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độc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hại</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gây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ảnh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hưởng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đến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sức</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khỏe</a:t>
            </a:r>
            <a:r>
              <a:rPr lang="en-US" sz="1400" dirty="0">
                <a:latin typeface="#9Slide03 Arima Madurai Black" panose="00000A00000000000000" pitchFamily="2" charset="-93"/>
                <a:cs typeface="#9Slide03 Arima Madurai Black" panose="00000A00000000000000" pitchFamily="2" charset="-93"/>
              </a:rPr>
              <a:t> con </a:t>
            </a:r>
            <a:r>
              <a:rPr lang="en-US" sz="1400" dirty="0" err="1">
                <a:latin typeface="#9Slide03 Arima Madurai Black" panose="00000A00000000000000" pitchFamily="2" charset="-93"/>
                <a:cs typeface="#9Slide03 Arima Madurai Black" panose="00000A00000000000000" pitchFamily="2" charset="-93"/>
              </a:rPr>
              <a:t>người</a:t>
            </a:r>
            <a:endParaRPr lang="en-US" sz="1400" dirty="0">
              <a:latin typeface="#9Slide03 Arima Madurai Black" panose="00000A00000000000000" pitchFamily="2" charset="-93"/>
              <a:cs typeface="#9Slide03 Arima Madurai Black" panose="00000A00000000000000" pitchFamily="2" charset="-93"/>
            </a:endParaRPr>
          </a:p>
        </p:txBody>
      </p:sp>
      <p:sp>
        <p:nvSpPr>
          <p:cNvPr id="18" name="Google Shape;1606;p35">
            <a:extLst>
              <a:ext uri="{FF2B5EF4-FFF2-40B4-BE49-F238E27FC236}">
                <a16:creationId xmlns:a16="http://schemas.microsoft.com/office/drawing/2014/main" id="{1FD9C829-996E-4750-9E16-3EA461EC5A22}"/>
              </a:ext>
            </a:extLst>
          </p:cNvPr>
          <p:cNvSpPr txBox="1">
            <a:spLocks/>
          </p:cNvSpPr>
          <p:nvPr/>
        </p:nvSpPr>
        <p:spPr>
          <a:xfrm>
            <a:off x="3602248" y="4416809"/>
            <a:ext cx="198766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solidFill>
                  <a:srgbClr val="C00000"/>
                </a:solidFill>
                <a:latin typeface="#9Slide03 Arima Madurai Black" panose="00000A00000000000000" pitchFamily="2" charset="-93"/>
                <a:cs typeface="#9Slide03 Arima Madurai Black" panose="00000A00000000000000" pitchFamily="2" charset="-93"/>
              </a:rPr>
              <a:t>Ví</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dụ</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chì</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thủy</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ngân</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nicotin</a:t>
            </a:r>
            <a:r>
              <a:rPr lang="en-US" sz="1400" dirty="0">
                <a:solidFill>
                  <a:srgbClr val="C00000"/>
                </a:solidFill>
                <a:latin typeface="#9Slide03 Arima Madurai Black" panose="00000A00000000000000" pitchFamily="2" charset="-93"/>
                <a:cs typeface="#9Slide03 Arima Madurai Black" panose="00000A00000000000000" pitchFamily="2" charset="-93"/>
              </a:rPr>
              <a:t>...</a:t>
            </a:r>
          </a:p>
        </p:txBody>
      </p:sp>
      <p:sp>
        <p:nvSpPr>
          <p:cNvPr id="19" name="Google Shape;1606;p35">
            <a:extLst>
              <a:ext uri="{FF2B5EF4-FFF2-40B4-BE49-F238E27FC236}">
                <a16:creationId xmlns:a16="http://schemas.microsoft.com/office/drawing/2014/main" id="{6C206B72-3BED-4254-A555-2D60E9A3C488}"/>
              </a:ext>
            </a:extLst>
          </p:cNvPr>
          <p:cNvSpPr txBox="1">
            <a:spLocks/>
          </p:cNvSpPr>
          <p:nvPr/>
        </p:nvSpPr>
        <p:spPr>
          <a:xfrm>
            <a:off x="6754482" y="2933066"/>
            <a:ext cx="197544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800" dirty="0" err="1">
                <a:solidFill>
                  <a:srgbClr val="002060"/>
                </a:solidFill>
              </a:rPr>
              <a:t>Nguồn</a:t>
            </a:r>
            <a:r>
              <a:rPr lang="en-US" sz="2800" dirty="0">
                <a:solidFill>
                  <a:srgbClr val="002060"/>
                </a:solidFill>
              </a:rPr>
              <a:t> </a:t>
            </a:r>
            <a:r>
              <a:rPr lang="en-US" sz="2800" dirty="0" err="1">
                <a:solidFill>
                  <a:srgbClr val="002060"/>
                </a:solidFill>
              </a:rPr>
              <a:t>điện</a:t>
            </a:r>
            <a:r>
              <a:rPr lang="en-US" sz="2800" dirty="0">
                <a:solidFill>
                  <a:srgbClr val="002060"/>
                </a:solidFill>
              </a:rPr>
              <a:t> </a:t>
            </a:r>
            <a:r>
              <a:rPr lang="en-US" sz="2800" dirty="0" err="1">
                <a:solidFill>
                  <a:srgbClr val="002060"/>
                </a:solidFill>
              </a:rPr>
              <a:t>nguy</a:t>
            </a:r>
            <a:r>
              <a:rPr lang="en-US" sz="2800" dirty="0">
                <a:solidFill>
                  <a:srgbClr val="002060"/>
                </a:solidFill>
              </a:rPr>
              <a:t> </a:t>
            </a:r>
            <a:r>
              <a:rPr lang="en-US" sz="2800" dirty="0" err="1">
                <a:solidFill>
                  <a:srgbClr val="002060"/>
                </a:solidFill>
              </a:rPr>
              <a:t>hiểm</a:t>
            </a:r>
            <a:endParaRPr lang="en-US" sz="2800" dirty="0">
              <a:solidFill>
                <a:srgbClr val="002060"/>
              </a:solidFill>
            </a:endParaRPr>
          </a:p>
        </p:txBody>
      </p:sp>
    </p:spTree>
    <p:extLst>
      <p:ext uri="{BB962C8B-B14F-4D97-AF65-F5344CB8AC3E}">
        <p14:creationId xmlns:p14="http://schemas.microsoft.com/office/powerpoint/2010/main" val="9827327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1000"/>
                                            <p:tgtEl>
                                              <p:spTgt spid="1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4"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1000"/>
                                            <p:tgtEl>
                                              <p:spTgt spid="1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4" grpId="0"/>
          <p:bldP spid="16" grpId="0"/>
          <p:bldP spid="17" grpId="0"/>
          <p:bldP spid="18" grpId="0"/>
          <p:bldP spid="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06;p35">
            <a:extLst>
              <a:ext uri="{FF2B5EF4-FFF2-40B4-BE49-F238E27FC236}">
                <a16:creationId xmlns:a16="http://schemas.microsoft.com/office/drawing/2014/main" id="{82CDEC5A-7978-4C59-9825-58CFC2B21BE9}"/>
              </a:ext>
            </a:extLst>
          </p:cNvPr>
          <p:cNvSpPr txBox="1">
            <a:spLocks/>
          </p:cNvSpPr>
          <p:nvPr/>
        </p:nvSpPr>
        <p:spPr>
          <a:xfrm>
            <a:off x="723900" y="224370"/>
            <a:ext cx="7861539"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dirty="0" err="1">
                <a:solidFill>
                  <a:srgbClr val="002060"/>
                </a:solidFill>
              </a:rPr>
              <a:t>Một</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kí</a:t>
            </a:r>
            <a:r>
              <a:rPr lang="en-US" sz="3200" dirty="0">
                <a:solidFill>
                  <a:srgbClr val="002060"/>
                </a:solidFill>
              </a:rPr>
              <a:t> </a:t>
            </a:r>
            <a:r>
              <a:rPr lang="en-US" sz="3200" dirty="0" err="1">
                <a:solidFill>
                  <a:srgbClr val="002060"/>
                </a:solidFill>
              </a:rPr>
              <a:t>hiệu</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báo</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phòng</a:t>
            </a:r>
            <a:r>
              <a:rPr lang="en-US" sz="3200" dirty="0">
                <a:solidFill>
                  <a:srgbClr val="002060"/>
                </a:solidFill>
              </a:rPr>
              <a:t> </a:t>
            </a:r>
            <a:r>
              <a:rPr lang="en-US" sz="3200" dirty="0" err="1">
                <a:solidFill>
                  <a:srgbClr val="002060"/>
                </a:solidFill>
              </a:rPr>
              <a:t>thực</a:t>
            </a:r>
            <a:r>
              <a:rPr lang="en-US" sz="3200" dirty="0">
                <a:solidFill>
                  <a:srgbClr val="002060"/>
                </a:solidFill>
              </a:rPr>
              <a:t> </a:t>
            </a:r>
            <a:r>
              <a:rPr lang="en-US" sz="3200" dirty="0" err="1">
                <a:solidFill>
                  <a:srgbClr val="002060"/>
                </a:solidFill>
              </a:rPr>
              <a:t>hành</a:t>
            </a:r>
            <a:endParaRPr lang="en-US" sz="3200" dirty="0">
              <a:solidFill>
                <a:srgbClr val="002060"/>
              </a:solidFill>
            </a:endParaRPr>
          </a:p>
        </p:txBody>
      </p:sp>
      <p:sp>
        <p:nvSpPr>
          <p:cNvPr id="10" name="Google Shape;1606;p35">
            <a:extLst>
              <a:ext uri="{FF2B5EF4-FFF2-40B4-BE49-F238E27FC236}">
                <a16:creationId xmlns:a16="http://schemas.microsoft.com/office/drawing/2014/main" id="{F2B9B89A-745E-441C-9969-5246566B9E0A}"/>
              </a:ext>
            </a:extLst>
          </p:cNvPr>
          <p:cNvSpPr txBox="1">
            <a:spLocks/>
          </p:cNvSpPr>
          <p:nvPr/>
        </p:nvSpPr>
        <p:spPr>
          <a:xfrm>
            <a:off x="920969" y="3347133"/>
            <a:ext cx="1356405"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dirty="0" err="1">
                <a:solidFill>
                  <a:srgbClr val="002060"/>
                </a:solidFill>
              </a:rPr>
              <a:t>Dụng</a:t>
            </a:r>
            <a:r>
              <a:rPr lang="en-US" sz="2400" dirty="0">
                <a:solidFill>
                  <a:srgbClr val="002060"/>
                </a:solidFill>
              </a:rPr>
              <a:t> </a:t>
            </a:r>
            <a:r>
              <a:rPr lang="en-US" sz="2400" dirty="0" err="1">
                <a:solidFill>
                  <a:srgbClr val="002060"/>
                </a:solidFill>
              </a:rPr>
              <a:t>cụ</a:t>
            </a:r>
            <a:r>
              <a:rPr lang="en-US" sz="2400" dirty="0">
                <a:solidFill>
                  <a:srgbClr val="002060"/>
                </a:solidFill>
              </a:rPr>
              <a:t> </a:t>
            </a:r>
            <a:r>
              <a:rPr lang="en-US" sz="2400" dirty="0" err="1">
                <a:solidFill>
                  <a:srgbClr val="002060"/>
                </a:solidFill>
              </a:rPr>
              <a:t>sắc</a:t>
            </a:r>
            <a:r>
              <a:rPr lang="en-US" sz="2400" dirty="0">
                <a:solidFill>
                  <a:srgbClr val="002060"/>
                </a:solidFill>
              </a:rPr>
              <a:t> </a:t>
            </a:r>
            <a:r>
              <a:rPr lang="en-US" sz="2400" dirty="0" err="1">
                <a:solidFill>
                  <a:srgbClr val="002060"/>
                </a:solidFill>
              </a:rPr>
              <a:t>nhọn</a:t>
            </a:r>
            <a:endParaRPr lang="en-US" sz="2400" dirty="0">
              <a:solidFill>
                <a:srgbClr val="002060"/>
              </a:solidFill>
            </a:endParaRPr>
          </a:p>
        </p:txBody>
      </p:sp>
      <p:sp>
        <p:nvSpPr>
          <p:cNvPr id="16" name="Google Shape;1606;p35">
            <a:extLst>
              <a:ext uri="{FF2B5EF4-FFF2-40B4-BE49-F238E27FC236}">
                <a16:creationId xmlns:a16="http://schemas.microsoft.com/office/drawing/2014/main" id="{B9C44D6F-67D4-4E0C-9F86-0EF6DAEC9BE5}"/>
              </a:ext>
            </a:extLst>
          </p:cNvPr>
          <p:cNvSpPr txBox="1">
            <a:spLocks/>
          </p:cNvSpPr>
          <p:nvPr/>
        </p:nvSpPr>
        <p:spPr>
          <a:xfrm>
            <a:off x="3497701" y="3286749"/>
            <a:ext cx="207239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dirty="0" err="1">
                <a:solidFill>
                  <a:srgbClr val="002060"/>
                </a:solidFill>
              </a:rPr>
              <a:t>Thủy</a:t>
            </a:r>
            <a:r>
              <a:rPr lang="en-US" sz="2400" dirty="0">
                <a:solidFill>
                  <a:srgbClr val="002060"/>
                </a:solidFill>
              </a:rPr>
              <a:t> </a:t>
            </a:r>
            <a:r>
              <a:rPr lang="en-US" sz="2400" dirty="0" err="1">
                <a:solidFill>
                  <a:srgbClr val="002060"/>
                </a:solidFill>
              </a:rPr>
              <a:t>tinh</a:t>
            </a:r>
            <a:r>
              <a:rPr lang="en-US" sz="2400" dirty="0">
                <a:solidFill>
                  <a:srgbClr val="002060"/>
                </a:solidFill>
              </a:rPr>
              <a:t> </a:t>
            </a:r>
            <a:r>
              <a:rPr lang="en-US" sz="2400" dirty="0" err="1">
                <a:solidFill>
                  <a:srgbClr val="002060"/>
                </a:solidFill>
              </a:rPr>
              <a:t>dễ</a:t>
            </a:r>
            <a:r>
              <a:rPr lang="en-US" sz="2400" dirty="0">
                <a:solidFill>
                  <a:srgbClr val="002060"/>
                </a:solidFill>
              </a:rPr>
              <a:t> </a:t>
            </a:r>
            <a:r>
              <a:rPr lang="en-US" sz="2400" dirty="0" err="1">
                <a:solidFill>
                  <a:srgbClr val="002060"/>
                </a:solidFill>
              </a:rPr>
              <a:t>vỡ</a:t>
            </a:r>
            <a:endParaRPr lang="en-US" sz="2400" dirty="0">
              <a:solidFill>
                <a:srgbClr val="002060"/>
              </a:solidFill>
            </a:endParaRPr>
          </a:p>
        </p:txBody>
      </p:sp>
      <p:sp>
        <p:nvSpPr>
          <p:cNvPr id="17" name="Google Shape;1606;p35">
            <a:extLst>
              <a:ext uri="{FF2B5EF4-FFF2-40B4-BE49-F238E27FC236}">
                <a16:creationId xmlns:a16="http://schemas.microsoft.com/office/drawing/2014/main" id="{E80D11CC-3F28-487A-9C3E-A746031CF5FC}"/>
              </a:ext>
            </a:extLst>
          </p:cNvPr>
          <p:cNvSpPr txBox="1">
            <a:spLocks/>
          </p:cNvSpPr>
          <p:nvPr/>
        </p:nvSpPr>
        <p:spPr>
          <a:xfrm>
            <a:off x="2949385" y="3812960"/>
            <a:ext cx="316903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latin typeface="#9Slide03 Arima Madurai Black" panose="00000A00000000000000" pitchFamily="2" charset="-93"/>
                <a:cs typeface="#9Slide03 Arima Madurai Black" panose="00000A00000000000000" pitchFamily="2" charset="-93"/>
              </a:rPr>
              <a:t>Những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dụng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cụ</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thí</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nghiệm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làm</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bằng</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thủy</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tinh</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cần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cẩn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thận</a:t>
            </a:r>
            <a:r>
              <a:rPr lang="en-US" sz="1400" dirty="0">
                <a:latin typeface="#9Slide03 Arima Madurai Black" panose="00000A00000000000000" pitchFamily="2" charset="-93"/>
                <a:cs typeface="#9Slide03 Arima Madurai Black" panose="00000A00000000000000" pitchFamily="2" charset="-93"/>
              </a:rPr>
              <a:t> </a:t>
            </a:r>
            <a:r>
              <a:rPr lang="en-US" sz="1400" dirty="0" err="1">
                <a:latin typeface="#9Slide03 Arima Madurai Black" panose="00000A00000000000000" pitchFamily="2" charset="-93"/>
                <a:cs typeface="#9Slide03 Arima Madurai Black" panose="00000A00000000000000" pitchFamily="2" charset="-93"/>
              </a:rPr>
              <a:t>khi</a:t>
            </a:r>
            <a:r>
              <a:rPr lang="en-US" sz="1400" dirty="0">
                <a:latin typeface="#9Slide03 Arima Madurai Black" panose="00000A00000000000000" pitchFamily="2" charset="-93"/>
                <a:cs typeface="#9Slide03 Arima Madurai Black" panose="00000A00000000000000" pitchFamily="2" charset="-93"/>
              </a:rPr>
              <a:t> di </a:t>
            </a:r>
            <a:r>
              <a:rPr lang="en-US" sz="1400" dirty="0" err="1">
                <a:latin typeface="#9Slide03 Arima Madurai Black" panose="00000A00000000000000" pitchFamily="2" charset="-93"/>
                <a:cs typeface="#9Slide03 Arima Madurai Black" panose="00000A00000000000000" pitchFamily="2" charset="-93"/>
              </a:rPr>
              <a:t>chuyển</a:t>
            </a:r>
            <a:endParaRPr lang="en-US" sz="1400" dirty="0">
              <a:latin typeface="#9Slide03 Arima Madurai Black" panose="00000A00000000000000" pitchFamily="2" charset="-93"/>
              <a:cs typeface="#9Slide03 Arima Madurai Black" panose="00000A00000000000000" pitchFamily="2" charset="-93"/>
            </a:endParaRPr>
          </a:p>
        </p:txBody>
      </p:sp>
      <p:sp>
        <p:nvSpPr>
          <p:cNvPr id="18" name="Google Shape;1606;p35">
            <a:extLst>
              <a:ext uri="{FF2B5EF4-FFF2-40B4-BE49-F238E27FC236}">
                <a16:creationId xmlns:a16="http://schemas.microsoft.com/office/drawing/2014/main" id="{1FD9C829-996E-4750-9E16-3EA461EC5A22}"/>
              </a:ext>
            </a:extLst>
          </p:cNvPr>
          <p:cNvSpPr txBox="1">
            <a:spLocks/>
          </p:cNvSpPr>
          <p:nvPr/>
        </p:nvSpPr>
        <p:spPr>
          <a:xfrm>
            <a:off x="2823814" y="4356425"/>
            <a:ext cx="3542481"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nSpc>
                <a:spcPct val="150000"/>
              </a:lnSpc>
            </a:pPr>
            <a:r>
              <a:rPr lang="en-US" sz="1400" dirty="0" err="1">
                <a:solidFill>
                  <a:srgbClr val="C00000"/>
                </a:solidFill>
                <a:latin typeface="#9Slide03 Arima Madurai Black" panose="00000A00000000000000" pitchFamily="2" charset="-93"/>
                <a:cs typeface="#9Slide03 Arima Madurai Black" panose="00000A00000000000000" pitchFamily="2" charset="-93"/>
              </a:rPr>
              <a:t>Ví</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dụ</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ống</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nghiệm</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nhiệt</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kế</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bình</a:t>
            </a:r>
            <a:r>
              <a:rPr lang="en-US" sz="1400" dirty="0">
                <a:solidFill>
                  <a:srgbClr val="C00000"/>
                </a:solidFill>
                <a:latin typeface="#9Slide03 Arima Madurai Black" panose="00000A00000000000000" pitchFamily="2" charset="-93"/>
                <a:cs typeface="#9Slide03 Arima Madurai Black" panose="00000A00000000000000" pitchFamily="2" charset="-93"/>
              </a:rPr>
              <a:t> </a:t>
            </a:r>
            <a:r>
              <a:rPr lang="en-US" sz="1400" dirty="0" err="1">
                <a:solidFill>
                  <a:srgbClr val="C00000"/>
                </a:solidFill>
                <a:latin typeface="#9Slide03 Arima Madurai Black" panose="00000A00000000000000" pitchFamily="2" charset="-93"/>
                <a:cs typeface="#9Slide03 Arima Madurai Black" panose="00000A00000000000000" pitchFamily="2" charset="-93"/>
              </a:rPr>
              <a:t>cầu</a:t>
            </a:r>
            <a:r>
              <a:rPr lang="en-US" sz="1400" dirty="0">
                <a:solidFill>
                  <a:srgbClr val="C00000"/>
                </a:solidFill>
                <a:latin typeface="#9Slide03 Arima Madurai Black" panose="00000A00000000000000" pitchFamily="2" charset="-93"/>
                <a:cs typeface="#9Slide03 Arima Madurai Black" panose="00000A00000000000000" pitchFamily="2" charset="-93"/>
              </a:rPr>
              <a:t>...</a:t>
            </a:r>
          </a:p>
        </p:txBody>
      </p:sp>
      <p:sp>
        <p:nvSpPr>
          <p:cNvPr id="19" name="Google Shape;1606;p35">
            <a:extLst>
              <a:ext uri="{FF2B5EF4-FFF2-40B4-BE49-F238E27FC236}">
                <a16:creationId xmlns:a16="http://schemas.microsoft.com/office/drawing/2014/main" id="{6C206B72-3BED-4254-A555-2D60E9A3C488}"/>
              </a:ext>
            </a:extLst>
          </p:cNvPr>
          <p:cNvSpPr txBox="1">
            <a:spLocks/>
          </p:cNvSpPr>
          <p:nvPr/>
        </p:nvSpPr>
        <p:spPr>
          <a:xfrm>
            <a:off x="6933582" y="3407519"/>
            <a:ext cx="1723364"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2400" dirty="0" err="1">
                <a:solidFill>
                  <a:srgbClr val="002060"/>
                </a:solidFill>
              </a:rPr>
              <a:t>Nhiệt</a:t>
            </a:r>
            <a:r>
              <a:rPr lang="en-US" sz="2400" dirty="0">
                <a:solidFill>
                  <a:srgbClr val="002060"/>
                </a:solidFill>
              </a:rPr>
              <a:t> </a:t>
            </a:r>
            <a:r>
              <a:rPr lang="en-US" sz="2400" dirty="0" err="1">
                <a:solidFill>
                  <a:srgbClr val="002060"/>
                </a:solidFill>
              </a:rPr>
              <a:t>độ</a:t>
            </a:r>
            <a:r>
              <a:rPr lang="en-US" sz="2400" dirty="0">
                <a:solidFill>
                  <a:srgbClr val="002060"/>
                </a:solidFill>
              </a:rPr>
              <a:t> </a:t>
            </a:r>
            <a:r>
              <a:rPr lang="en-US" sz="2400" dirty="0" err="1">
                <a:solidFill>
                  <a:srgbClr val="002060"/>
                </a:solidFill>
              </a:rPr>
              <a:t>cao</a:t>
            </a:r>
            <a:endParaRPr lang="en-US" sz="2400" dirty="0">
              <a:solidFill>
                <a:srgbClr val="002060"/>
              </a:solidFill>
            </a:endParaRPr>
          </a:p>
        </p:txBody>
      </p:sp>
      <p:pic>
        <p:nvPicPr>
          <p:cNvPr id="13" name="Picture 12">
            <a:extLst>
              <a:ext uri="{FF2B5EF4-FFF2-40B4-BE49-F238E27FC236}">
                <a16:creationId xmlns:a16="http://schemas.microsoft.com/office/drawing/2014/main" id="{1A52D380-F6A6-44E7-BAF6-FB58B3F0FA4A}"/>
              </a:ext>
            </a:extLst>
          </p:cNvPr>
          <p:cNvPicPr>
            <a:picLocks noChangeAspect="1"/>
          </p:cNvPicPr>
          <p:nvPr/>
        </p:nvPicPr>
        <p:blipFill>
          <a:blip r:embed="rId2"/>
          <a:stretch>
            <a:fillRect/>
          </a:stretch>
        </p:blipFill>
        <p:spPr>
          <a:xfrm>
            <a:off x="786528" y="1328628"/>
            <a:ext cx="1672484" cy="1780386"/>
          </a:xfrm>
          <a:prstGeom prst="rect">
            <a:avLst/>
          </a:prstGeom>
        </p:spPr>
      </p:pic>
      <p:pic>
        <p:nvPicPr>
          <p:cNvPr id="15" name="Picture 14">
            <a:extLst>
              <a:ext uri="{FF2B5EF4-FFF2-40B4-BE49-F238E27FC236}">
                <a16:creationId xmlns:a16="http://schemas.microsoft.com/office/drawing/2014/main" id="{92C29E6C-7EA8-49C1-9040-A5C4C6E281E9}"/>
              </a:ext>
            </a:extLst>
          </p:cNvPr>
          <p:cNvPicPr>
            <a:picLocks noChangeAspect="1"/>
          </p:cNvPicPr>
          <p:nvPr/>
        </p:nvPicPr>
        <p:blipFill>
          <a:blip r:embed="rId3"/>
          <a:stretch>
            <a:fillRect/>
          </a:stretch>
        </p:blipFill>
        <p:spPr>
          <a:xfrm>
            <a:off x="3661095" y="1397641"/>
            <a:ext cx="1745610" cy="1858230"/>
          </a:xfrm>
          <a:prstGeom prst="rect">
            <a:avLst/>
          </a:prstGeom>
        </p:spPr>
      </p:pic>
      <p:pic>
        <p:nvPicPr>
          <p:cNvPr id="20" name="Picture 19">
            <a:extLst>
              <a:ext uri="{FF2B5EF4-FFF2-40B4-BE49-F238E27FC236}">
                <a16:creationId xmlns:a16="http://schemas.microsoft.com/office/drawing/2014/main" id="{3A9D54D8-65A3-4AD1-9340-5D02204C0447}"/>
              </a:ext>
            </a:extLst>
          </p:cNvPr>
          <p:cNvPicPr>
            <a:picLocks noChangeAspect="1"/>
          </p:cNvPicPr>
          <p:nvPr/>
        </p:nvPicPr>
        <p:blipFill>
          <a:blip r:embed="rId4"/>
          <a:stretch>
            <a:fillRect/>
          </a:stretch>
        </p:blipFill>
        <p:spPr>
          <a:xfrm>
            <a:off x="6800925" y="1397639"/>
            <a:ext cx="1754421" cy="1892023"/>
          </a:xfrm>
          <a:prstGeom prst="rect">
            <a:avLst/>
          </a:prstGeom>
        </p:spPr>
      </p:pic>
    </p:spTree>
    <p:extLst>
      <p:ext uri="{BB962C8B-B14F-4D97-AF65-F5344CB8AC3E}">
        <p14:creationId xmlns:p14="http://schemas.microsoft.com/office/powerpoint/2010/main" val="38940304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1000"/>
                                            <p:tgtEl>
                                              <p:spTgt spid="17"/>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1000"/>
                                            <p:tgtEl>
                                              <p:spTgt spid="17"/>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7" grpId="0"/>
          <p:bldP spid="18" grpId="0"/>
          <p:bldP spid="19" grpId="0"/>
        </p:bldLst>
      </p:timing>
    </mc:Fallback>
  </mc:AlternateContent>
</p:sld>
</file>

<file path=ppt/theme/theme1.xml><?xml version="1.0" encoding="utf-8"?>
<a:theme xmlns:a="http://schemas.openxmlformats.org/drawingml/2006/main" name="Lab Beaker Charts Infographics by Slidesgo">
  <a:themeElements>
    <a:clrScheme name="Simple Light">
      <a:dk1>
        <a:srgbClr val="000000"/>
      </a:dk1>
      <a:lt1>
        <a:srgbClr val="CFE2F3"/>
      </a:lt1>
      <a:dk2>
        <a:srgbClr val="595959"/>
      </a:dk2>
      <a:lt2>
        <a:srgbClr val="EEEEEE"/>
      </a:lt2>
      <a:accent1>
        <a:srgbClr val="3C78D8"/>
      </a:accent1>
      <a:accent2>
        <a:srgbClr val="6D9EEB"/>
      </a:accent2>
      <a:accent3>
        <a:srgbClr val="93C47D"/>
      </a:accent3>
      <a:accent4>
        <a:srgbClr val="B6D7A8"/>
      </a:accent4>
      <a:accent5>
        <a:srgbClr val="8E7CC3"/>
      </a:accent5>
      <a:accent6>
        <a:srgbClr val="B4A7D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1221</Words>
  <Application>Microsoft Office PowerPoint</Application>
  <PresentationFormat>On-screen Show (16:9)</PresentationFormat>
  <Paragraphs>140</Paragraphs>
  <Slides>29</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Roboto</vt:lpstr>
      <vt:lpstr>Arial</vt:lpstr>
      <vt:lpstr>Fira Sans Extra Condensed Medium</vt:lpstr>
      <vt:lpstr>Calibri</vt:lpstr>
      <vt:lpstr>Fira Sans Extra Condensed</vt:lpstr>
      <vt:lpstr>#9Slide07 IcielBaliho Script</vt:lpstr>
      <vt:lpstr>#9Slide03 Arima Madurai Black</vt:lpstr>
      <vt:lpstr>Times New Roman</vt:lpstr>
      <vt:lpstr>Lab Beaker Charts Infographics by Slidesgo</vt:lpstr>
      <vt:lpstr>Paintbrush Picture</vt:lpstr>
      <vt:lpstr>BÀI 2:  AN TOÀN TRONG PHÒNG THỰC HÀNH</vt:lpstr>
      <vt:lpstr>AN TOÀN TRONG PHÒNG THỰC HÀNH</vt:lpstr>
      <vt:lpstr>PowerPoint Presentation</vt:lpstr>
      <vt:lpstr>PowerPoint Presentation</vt:lpstr>
      <vt:lpstr>NHỮNG HÀNH ĐỘNG KHÔNG AN TOÀN</vt:lpstr>
      <vt:lpstr>PowerPoint Presentation</vt:lpstr>
      <vt:lpstr>Một số kí hiệu cảnh báo trong phòng thực hành</vt:lpstr>
      <vt:lpstr>PowerPoint Presentation</vt:lpstr>
      <vt:lpstr>PowerPoint Presentation</vt:lpstr>
      <vt:lpstr>PowerPoint Presentation</vt:lpstr>
      <vt:lpstr>PowerPoint Presentation</vt:lpstr>
      <vt:lpstr>PowerPoint Presentation</vt:lpstr>
      <vt:lpstr>Kí hiệu cảnh cáo</vt:lpstr>
      <vt:lpstr>MỘT SỐ QUY ĐỊNH AN TOÀN TRONG PHÒNG THỰC HÀNH</vt:lpstr>
      <vt:lpstr>MỘT SỐ QUY ĐỊNH AN TOÀN TRONG PHÒNG 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Câu 1.  Việc làm nào sau đây được cho là không an toàn trong phòng thực hành?  </vt:lpstr>
      <vt:lpstr>Câu 2. Khi gặp sự cố mất an toàn trong phòng thực hành, em cần</vt:lpstr>
      <vt:lpstr>Câu 3. Kí hiệu cảnh báo có hoá chất độc hại là:</vt:lpstr>
      <vt:lpstr>Câu 4. Kí hiệu cảnh báo dụng cụ sắc nhọn là:</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TOÀN TRONG PHÒNG THÍ NGHIỆM</dc:title>
  <dc:creator>Admin</dc:creator>
  <cp:lastModifiedBy>Dương Hải</cp:lastModifiedBy>
  <cp:revision>7</cp:revision>
  <dcterms:modified xsi:type="dcterms:W3CDTF">2023-05-29T17:46:17Z</dcterms:modified>
</cp:coreProperties>
</file>